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7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3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5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2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2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7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2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B90B-D83F-47CD-8049-5A685AC120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809C-FB0F-4E1A-9637-72AD5DB9B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2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Lecture 2: Components of Information Retrieval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17/01/2023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15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of Ranking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the inverted index, collection statistics, and other </a:t>
            </a:r>
            <a:r>
              <a:rPr lang="en-US" dirty="0" smtClean="0"/>
              <a:t>data</a:t>
            </a:r>
            <a:r>
              <a:rPr lang="en-US" dirty="0"/>
              <a:t>, the search engine accepts queries from its users, processes these queries, and returns ranked lists of results.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perform relevance ranking, the search engine computes a score, sometimes called a retrieval status value (RSV), for each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After sorting documents according to their scores, the result list must be subjected to further processing, such as the removal of duplicate or redundant results.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34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</a:t>
            </a:r>
            <a:r>
              <a:rPr lang="en-US" dirty="0"/>
              <a:t>search engine might report only one or results from a single host or domain, eliminating the others in favor of pages from different sources.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70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Traditional IRS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Three </a:t>
            </a:r>
            <a:r>
              <a:rPr lang="en-IN" dirty="0"/>
              <a:t>major components of Traditional IRS</a:t>
            </a:r>
          </a:p>
          <a:p>
            <a:pPr marL="0" indent="0">
              <a:buNone/>
            </a:pPr>
            <a:r>
              <a:rPr lang="en-IN" dirty="0"/>
              <a:t>1. Document subsystem </a:t>
            </a:r>
          </a:p>
          <a:p>
            <a:pPr marL="857250" lvl="2" indent="0">
              <a:buNone/>
            </a:pPr>
            <a:r>
              <a:rPr lang="en-IN" dirty="0"/>
              <a:t>a) Acquisition</a:t>
            </a:r>
          </a:p>
          <a:p>
            <a:pPr marL="857250" lvl="2" indent="0">
              <a:buNone/>
            </a:pPr>
            <a:r>
              <a:rPr lang="en-IN" dirty="0"/>
              <a:t>b) Representation </a:t>
            </a:r>
          </a:p>
          <a:p>
            <a:pPr marL="857250" lvl="2" indent="0">
              <a:buNone/>
            </a:pPr>
            <a:r>
              <a:rPr lang="en-IN" dirty="0"/>
              <a:t>c) File organization </a:t>
            </a:r>
          </a:p>
          <a:p>
            <a:pPr marL="0" indent="0">
              <a:buNone/>
            </a:pPr>
            <a:r>
              <a:rPr lang="en-IN" dirty="0"/>
              <a:t>2. User sub system </a:t>
            </a:r>
          </a:p>
          <a:p>
            <a:pPr marL="800100" lvl="2" indent="0">
              <a:buNone/>
            </a:pPr>
            <a:r>
              <a:rPr lang="en-IN" dirty="0"/>
              <a:t>a) Problem </a:t>
            </a:r>
            <a:endParaRPr lang="en-IN" dirty="0" smtClean="0"/>
          </a:p>
          <a:p>
            <a:pPr marL="800100" lvl="2" indent="0">
              <a:buNone/>
            </a:pPr>
            <a:r>
              <a:rPr lang="en-IN" dirty="0" smtClean="0"/>
              <a:t>b</a:t>
            </a:r>
            <a:r>
              <a:rPr lang="en-IN" dirty="0"/>
              <a:t>) Representation </a:t>
            </a:r>
          </a:p>
          <a:p>
            <a:pPr marL="800100" lvl="2" indent="0">
              <a:buNone/>
            </a:pPr>
            <a:r>
              <a:rPr lang="en-IN" dirty="0"/>
              <a:t>c) Query</a:t>
            </a:r>
          </a:p>
          <a:p>
            <a:pPr marL="0" indent="0">
              <a:buNone/>
            </a:pPr>
            <a:r>
              <a:rPr lang="en-IN" dirty="0"/>
              <a:t>3. Searching /Retrieval subsystem </a:t>
            </a:r>
          </a:p>
          <a:p>
            <a:pPr marL="457200" lvl="1" indent="0">
              <a:buNone/>
            </a:pPr>
            <a:r>
              <a:rPr lang="en-IN" dirty="0"/>
              <a:t>a) Matching </a:t>
            </a:r>
          </a:p>
          <a:p>
            <a:pPr marL="457200" lvl="1" indent="0">
              <a:buNone/>
            </a:pPr>
            <a:r>
              <a:rPr lang="en-IN" dirty="0"/>
              <a:t>b) Retrieved objects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88840"/>
            <a:ext cx="36004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29839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39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4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 IR Systems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information retrieval system thus has three major </a:t>
            </a:r>
            <a:r>
              <a:rPr lang="en-US" dirty="0" smtClean="0"/>
              <a:t>components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document subsystem</a:t>
            </a:r>
            <a:r>
              <a:rPr lang="en-US" dirty="0" smtClean="0"/>
              <a:t>,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the users </a:t>
            </a:r>
            <a:r>
              <a:rPr lang="en-US" dirty="0" smtClean="0"/>
              <a:t>subsystem,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and the searching/retrieval subsystem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0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These divisions are quite broad and each one is designed to </a:t>
            </a:r>
            <a:r>
              <a:rPr lang="en-US" dirty="0" smtClean="0"/>
              <a:t> serve </a:t>
            </a:r>
            <a:r>
              <a:rPr lang="en-US" dirty="0"/>
              <a:t>one or more functions, such as:</a:t>
            </a:r>
          </a:p>
          <a:p>
            <a:pPr marL="400050" lvl="1" indent="0">
              <a:buNone/>
            </a:pPr>
            <a:r>
              <a:rPr lang="en-US" dirty="0"/>
              <a:t>• Analysis of documents and organization of information (creation of a document database)</a:t>
            </a:r>
          </a:p>
          <a:p>
            <a:pPr marL="400050" lvl="1" indent="0">
              <a:buNone/>
            </a:pPr>
            <a:r>
              <a:rPr lang="en-US" dirty="0"/>
              <a:t>• Analysis of user’s queries, preparation of a strategy to search the database</a:t>
            </a:r>
          </a:p>
          <a:p>
            <a:pPr marL="400050" lvl="1" indent="0">
              <a:buNone/>
            </a:pPr>
            <a:r>
              <a:rPr lang="en-US" dirty="0"/>
              <a:t>• Actual searching or matching of users queries with the database, and finally</a:t>
            </a:r>
          </a:p>
          <a:p>
            <a:pPr marL="400050" lvl="1" indent="0">
              <a:buNone/>
            </a:pPr>
            <a:r>
              <a:rPr lang="en-US" dirty="0"/>
              <a:t>• Retrieval of items that fully or partially match the search statement.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81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(Document subsystem)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</a:t>
            </a:r>
            <a:r>
              <a:rPr lang="en-US" dirty="0"/>
              <a:t>of documents &amp; other objects from various web resources.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Mostly text based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 full texts, titles, abstracts</a:t>
            </a:r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 but also other objects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/>
              <a:t>▪ data, statistics, images, maps, trade marks, sounds </a:t>
            </a:r>
            <a:r>
              <a:rPr lang="en-US" dirty="0" smtClean="0"/>
              <a:t>...    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dirty="0"/>
              <a:t>The data are collected by web crawler and stored in data 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66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Representation of documents, objects(document subsystem)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Indexing – many ways 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  </a:t>
            </a:r>
            <a:r>
              <a:rPr lang="en-IN" dirty="0"/>
              <a:t>free text terms (even in full texts) </a:t>
            </a:r>
            <a:endParaRPr lang="en-IN" dirty="0" smtClean="0"/>
          </a:p>
          <a:p>
            <a:pPr lvl="1"/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controlled vocabulary - thesaurus </a:t>
            </a:r>
          </a:p>
          <a:p>
            <a:pPr lvl="1"/>
            <a:r>
              <a:rPr lang="en-IN" dirty="0" smtClean="0"/>
              <a:t>	manual</a:t>
            </a:r>
            <a:r>
              <a:rPr lang="en-IN" dirty="0"/>
              <a:t>&amp; automatic techniques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Abstracting; summarizing </a:t>
            </a:r>
            <a:r>
              <a:rPr lang="en-IN" dirty="0" smtClean="0"/>
              <a:t>c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Bibliographic description: </a:t>
            </a:r>
            <a:endParaRPr lang="en-IN" dirty="0" smtClean="0"/>
          </a:p>
          <a:p>
            <a:pPr lvl="1"/>
            <a:r>
              <a:rPr lang="en-IN" dirty="0"/>
              <a:t>	</a:t>
            </a:r>
            <a:r>
              <a:rPr lang="en-IN" dirty="0" smtClean="0"/>
              <a:t>author</a:t>
            </a:r>
            <a:r>
              <a:rPr lang="en-IN" dirty="0"/>
              <a:t>, title, sources, date… </a:t>
            </a:r>
            <a:endParaRPr lang="en-IN" dirty="0" smtClean="0"/>
          </a:p>
          <a:p>
            <a:pPr lvl="1"/>
            <a:r>
              <a:rPr lang="en-IN" dirty="0" smtClean="0"/>
              <a:t> metadata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Classifying, clustering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Organizing in fields &amp; </a:t>
            </a:r>
            <a:r>
              <a:rPr lang="en-IN" dirty="0" smtClean="0"/>
              <a:t>limits</a:t>
            </a:r>
          </a:p>
          <a:p>
            <a:pPr lvl="1"/>
            <a:r>
              <a:rPr lang="en-IN" dirty="0" smtClean="0"/>
              <a:t> Basic Index, Additional Index and </a:t>
            </a:r>
            <a:r>
              <a:rPr lang="en-IN" dirty="0" err="1" smtClean="0"/>
              <a:t>Limitss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33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organization (Document subsystem)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Sequential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record (document) by </a:t>
            </a:r>
            <a:r>
              <a:rPr lang="en-US" dirty="0" smtClean="0"/>
              <a:t>record</a:t>
            </a:r>
          </a:p>
          <a:p>
            <a:r>
              <a:rPr lang="en-US" dirty="0" smtClean="0"/>
              <a:t> </a:t>
            </a:r>
            <a:r>
              <a:rPr lang="en-US" dirty="0"/>
              <a:t>Inverted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term by term</a:t>
            </a:r>
            <a:r>
              <a:rPr lang="en-US" dirty="0" smtClean="0"/>
              <a:t>; </a:t>
            </a:r>
            <a:r>
              <a:rPr lang="en-US" dirty="0"/>
              <a:t>list of records under each term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Combination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indexes inverted, documents sequential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When citation retrieved only, need for document files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Large file approaches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for efficient retrieval by computers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6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COMPONENTS OF INFORMATION </a:t>
            </a:r>
            <a:r>
              <a:rPr lang="en-IN" dirty="0" smtClean="0"/>
              <a:t>RETRIEVAL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1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Revise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 is concerned with representing, searching, and manipulating large collections of electronic text and other human-language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7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IR System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820891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06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68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42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conducting a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Before conducting a search, a user has an information need, which underlies and drives the search process.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information need is sometimes referred as a topic, particularly when it is presented in written form as part of a text collection for IR evaluation.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 of the information need, the user constructs and issues a query to the IR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query consists of a smaller number of terms, with two or three terms being typical for a Web search. </a:t>
            </a:r>
            <a:endParaRPr lang="en-US" dirty="0" smtClean="0"/>
          </a:p>
          <a:p>
            <a:r>
              <a:rPr lang="en-US" dirty="0" smtClean="0"/>
              <a:t>Depending </a:t>
            </a:r>
            <a:r>
              <a:rPr lang="en-US" dirty="0"/>
              <a:t>on the information need, a query term may be a date, a number, a musical note, or a phrase. </a:t>
            </a:r>
            <a:endParaRPr lang="en-US" dirty="0" smtClean="0"/>
          </a:p>
          <a:p>
            <a:r>
              <a:rPr lang="en-US" dirty="0" smtClean="0"/>
              <a:t>Wildcard </a:t>
            </a:r>
            <a:r>
              <a:rPr lang="en-US" dirty="0"/>
              <a:t>operators and other </a:t>
            </a:r>
            <a:r>
              <a:rPr lang="en-US" dirty="0" err="1"/>
              <a:t>partialmatch</a:t>
            </a:r>
            <a:r>
              <a:rPr lang="en-US" dirty="0"/>
              <a:t> operators may also be permitted in query terms.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term “inform*” might match any word starting with that prefix (“inform”, “informs”, “informal”, “informant”, informative”, etc.).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3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User Interface holds?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Although users typically issue simple keyword queries, IR systems often support a richer query syntax, frequently with complex Boolean and pattern matching operators.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facilities may be used to limit a search </a:t>
            </a:r>
            <a:r>
              <a:rPr lang="en-US" dirty="0" smtClean="0"/>
              <a:t>to </a:t>
            </a:r>
            <a:r>
              <a:rPr lang="en-US" dirty="0"/>
              <a:t>a particular Web site, to specify constraints on fields such as author and title, or to apply other filters, restricting the search to a subset of the collection.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user interface mediates between the user and the IR system, simplifying the query creation process when these richer query facilities are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15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and Search 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user’s query is processed by a search engine, which may be running on the user’s local machine, on a large cluster of machines in a remote geographic location, or anywhere in between.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major task of a search engine is to maintain and manipulate an inverted index for a document collection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index forms the principal data structure used by the engine for searching and relevance ranking.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its basic function, an inverted index provides a mapping between terms and the locations in the collection in which they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73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Ranking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support relevance ranking algorithms, the search engine maintains collection statistics associated with the index, such as the number of documents containing each term and the length of each document.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the search engine usually has access to the original content of the documents in order to report meaningful results back to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90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2: Components of Information Retrieval </vt:lpstr>
      <vt:lpstr>COMPONENTS OF INFORMATION RETRIEVAL</vt:lpstr>
      <vt:lpstr>Revise IR</vt:lpstr>
      <vt:lpstr>Basic IR System Architecture</vt:lpstr>
      <vt:lpstr>PowerPoint Presentation</vt:lpstr>
      <vt:lpstr>Before conducting a search</vt:lpstr>
      <vt:lpstr>What User Interface holds?</vt:lpstr>
      <vt:lpstr>Query and Search Engine</vt:lpstr>
      <vt:lpstr>Relevance Ranking Algorithms</vt:lpstr>
      <vt:lpstr>Process of Ranking</vt:lpstr>
      <vt:lpstr>Example</vt:lpstr>
      <vt:lpstr>Traditional IRS </vt:lpstr>
      <vt:lpstr>PowerPoint Presentation</vt:lpstr>
      <vt:lpstr>PowerPoint Presentation</vt:lpstr>
      <vt:lpstr>Major Components IR Systems </vt:lpstr>
      <vt:lpstr>Functions of IR</vt:lpstr>
      <vt:lpstr>Acquisition (Document subsystem)</vt:lpstr>
      <vt:lpstr>Representation of documents, objects(document subsystem)</vt:lpstr>
      <vt:lpstr>File organization (Document subsystem)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Components of Information Retrieval </dc:title>
  <dc:creator>Admin</dc:creator>
  <cp:lastModifiedBy>Admin</cp:lastModifiedBy>
  <cp:revision>1</cp:revision>
  <dcterms:created xsi:type="dcterms:W3CDTF">2023-02-07T08:55:29Z</dcterms:created>
  <dcterms:modified xsi:type="dcterms:W3CDTF">2023-02-07T08:56:00Z</dcterms:modified>
</cp:coreProperties>
</file>