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9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9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8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BA63-1E3E-4E6D-AB28-A6255883398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ABA8-9AC3-440E-9C2A-A5AAE418F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Vector Space 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07-02-2023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16824" cy="262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52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 of VSM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569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4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53244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83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70485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3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82047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8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42493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7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0891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479715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According to the similarity values, the final order in which the documents are presented as result to the query will be: d1, d2, d3.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5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Introduction Vector Space Model(VSM)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goes without saying that in general a search engine responds to a given query with a ranked list of relevant documents.</a:t>
            </a:r>
          </a:p>
        </p:txBody>
      </p:sp>
    </p:spTree>
    <p:extLst>
      <p:ext uri="{BB962C8B-B14F-4D97-AF65-F5344CB8AC3E}">
        <p14:creationId xmlns:p14="http://schemas.microsoft.com/office/powerpoint/2010/main" val="62350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Purpose of Vector Space Model(VSM)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this approach to finding relevant documents with respect to a given query. </a:t>
            </a:r>
          </a:p>
        </p:txBody>
      </p:sp>
    </p:spTree>
    <p:extLst>
      <p:ext uri="{BB962C8B-B14F-4D97-AF65-F5344CB8AC3E}">
        <p14:creationId xmlns:p14="http://schemas.microsoft.com/office/powerpoint/2010/main" val="147487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VSM  Score Computing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Vector Space Model (VSM), each document or query is a N-dimensional vector where N is the number of distinct terms over all the documents and queries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 err="1"/>
              <a:t>i-th</a:t>
            </a:r>
            <a:r>
              <a:rPr lang="en-IN" dirty="0"/>
              <a:t> index of a vector contains the score of the </a:t>
            </a:r>
            <a:r>
              <a:rPr lang="en-IN" dirty="0" err="1"/>
              <a:t>i-th</a:t>
            </a:r>
            <a:r>
              <a:rPr lang="en-IN" dirty="0"/>
              <a:t> term for that vector.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92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SCORE Function of VSM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score functions are based on: </a:t>
            </a:r>
            <a:endParaRPr lang="en-IN" dirty="0" smtClean="0"/>
          </a:p>
          <a:p>
            <a:pPr lvl="1"/>
            <a:r>
              <a:rPr lang="en-IN" dirty="0" smtClean="0"/>
              <a:t>Term-Frequency </a:t>
            </a:r>
            <a:r>
              <a:rPr lang="en-IN" dirty="0"/>
              <a:t>(</a:t>
            </a:r>
            <a:r>
              <a:rPr lang="en-IN" dirty="0" err="1"/>
              <a:t>tf</a:t>
            </a:r>
            <a:r>
              <a:rPr lang="en-IN" dirty="0"/>
              <a:t>)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Inverse-Document-Frequency(</a:t>
            </a:r>
            <a:r>
              <a:rPr lang="en-IN" dirty="0" err="1"/>
              <a:t>idf</a:t>
            </a:r>
            <a:r>
              <a:rPr lang="en-IN" dirty="0"/>
              <a:t>).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0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 Frequency Computation 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6696743" cy="1968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7624" y="3752166"/>
            <a:ext cx="6552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/>
              <a:t>where  </a:t>
            </a:r>
            <a:r>
              <a:rPr lang="en-IN" sz="3200" dirty="0" err="1"/>
              <a:t>n</a:t>
            </a:r>
            <a:r>
              <a:rPr lang="en-IN" sz="3200" baseline="-25000" dirty="0" err="1"/>
              <a:t>kj</a:t>
            </a:r>
            <a:r>
              <a:rPr lang="en-IN" sz="3200" baseline="-25000" dirty="0"/>
              <a:t>  </a:t>
            </a:r>
            <a:r>
              <a:rPr lang="en-IN" sz="3200" dirty="0"/>
              <a:t>are the occurrences of the </a:t>
            </a:r>
            <a:r>
              <a:rPr lang="en-IN" sz="3200" dirty="0" err="1"/>
              <a:t>i-th</a:t>
            </a:r>
            <a:r>
              <a:rPr lang="en-IN" sz="3200" dirty="0"/>
              <a:t> term in the j-</a:t>
            </a:r>
            <a:r>
              <a:rPr lang="en-IN" sz="3200" dirty="0" err="1"/>
              <a:t>th</a:t>
            </a:r>
            <a:r>
              <a:rPr lang="en-IN" sz="3200" dirty="0"/>
              <a:t> document. </a:t>
            </a:r>
          </a:p>
        </p:txBody>
      </p:sp>
    </p:spTree>
    <p:extLst>
      <p:ext uri="{BB962C8B-B14F-4D97-AF65-F5344CB8AC3E}">
        <p14:creationId xmlns:p14="http://schemas.microsoft.com/office/powerpoint/2010/main" val="256282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Inverse-Document-Frequency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128792" cy="216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39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Cosine Similarity 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9"/>
            <a:ext cx="756084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1412776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order to compute the similarity between two vectors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081336" y="3645024"/>
            <a:ext cx="73070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formula computes the cosine of the angle described by the two normalized vectors : if the vectors are close, the angle is small and the relevance is high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450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dirty="0"/>
              <a:t>Pivoted </a:t>
            </a:r>
            <a:r>
              <a:rPr lang="en-IN" dirty="0" smtClean="0"/>
              <a:t>Normalization: Shorter document than empirical value</a:t>
            </a:r>
            <a:endParaRPr lang="en-IN" dirty="0"/>
          </a:p>
        </p:txBody>
      </p:sp>
      <p:pic>
        <p:nvPicPr>
          <p:cNvPr id="3074" name="Picture 2" descr="https://media.geeksforgeeks.org/wp-content/uploads/Untitled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2008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13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213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Vector Space Model </vt:lpstr>
      <vt:lpstr>Introduction Vector Space Model(VSM)</vt:lpstr>
      <vt:lpstr>Purpose of Vector Space Model(VSM)</vt:lpstr>
      <vt:lpstr>VSM  Score Computing Factors</vt:lpstr>
      <vt:lpstr>SCORE Function of VSM</vt:lpstr>
      <vt:lpstr>Term Frequency Computation Formula</vt:lpstr>
      <vt:lpstr> Inverse-Document-Frequency</vt:lpstr>
      <vt:lpstr>Cosine Similarity </vt:lpstr>
      <vt:lpstr> Pivoted Normalization: Shorter document than empirical value</vt:lpstr>
      <vt:lpstr>EXAMPLE</vt:lpstr>
      <vt:lpstr>Computation of VSM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Model</dc:title>
  <dc:creator>Admin</dc:creator>
  <cp:lastModifiedBy>Admin</cp:lastModifiedBy>
  <cp:revision>4</cp:revision>
  <dcterms:created xsi:type="dcterms:W3CDTF">2023-02-07T05:39:00Z</dcterms:created>
  <dcterms:modified xsi:type="dcterms:W3CDTF">2023-02-07T06:00:40Z</dcterms:modified>
</cp:coreProperties>
</file>