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Okapi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Khushi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94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IN" sz="4400"/>
              <a:t>Effect of term frequencies in BM25</a:t>
            </a:r>
            <a:endParaRPr sz="4400"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714681"/>
            <a:ext cx="5186875" cy="233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Okapi gives scores for different numbers of term occurrences.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This shows the importance of the “lincoln” term andthat even one occurrence of a term can make a large difference in the score.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Reducing the number of term occurrences from 25 or 15 to 1 makes a significant difference.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Okapi-BM25 ranking Algorithm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BM stands for Best Match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It is ranking function used by search engines to estimate relavance of documents to a given search query.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BM25 extends the scoring function for the binary independence model to include documet and query term weights.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simplest score of a document d is just idf weighting of the query terms present in the document: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Improving this formula by facctoring in the term frequency and document lenghth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2942974"/>
            <a:ext cx="2376264" cy="81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5168056"/>
            <a:ext cx="50292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Tf</a:t>
            </a:r>
            <a:r>
              <a:rPr lang="en-IN" sz="2800"/>
              <a:t>td</a:t>
            </a:r>
            <a:r>
              <a:rPr lang="en-IN"/>
              <a:t>: term frequency in document 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L</a:t>
            </a:r>
            <a:r>
              <a:rPr baseline="-25000" lang="en-IN"/>
              <a:t>d</a:t>
            </a:r>
            <a:r>
              <a:rPr lang="en-IN"/>
              <a:t>/L</a:t>
            </a:r>
            <a:r>
              <a:rPr baseline="-25000" lang="en-IN"/>
              <a:t>ave</a:t>
            </a:r>
            <a:r>
              <a:rPr lang="en-IN"/>
              <a:t> :Length of document d (average document length in the whole collection)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K1: tuning parameter controlling the document tem frequency scaling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b: tuning parameter controlling the scaling by document length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There are some variations of the scoring function for BM 25,the most common form is 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062288"/>
            <a:ext cx="7560840" cy="1230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</a:t>
            </a:r>
            <a:r>
              <a:rPr baseline="-25000" lang="en-IN" sz="2800"/>
              <a:t>i </a:t>
            </a:r>
            <a:r>
              <a:rPr lang="en-IN" sz="2800"/>
              <a:t> is the number of relevant documents containing term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N</a:t>
            </a:r>
            <a:r>
              <a:rPr baseline="-25000" lang="en-IN" sz="2800"/>
              <a:t>i </a:t>
            </a:r>
            <a:r>
              <a:rPr lang="en-IN" sz="2800"/>
              <a:t>  is the number of documents containing term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N is the total number of documents in collection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 is the number of relevant documents for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r and R are set to zero if there is no relevannce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</a:t>
            </a:r>
            <a:r>
              <a:rPr baseline="-25000" lang="en-IN" sz="2800"/>
              <a:t>i</a:t>
            </a:r>
            <a:r>
              <a:rPr lang="en-IN" sz="2800"/>
              <a:t> is the frequency of term i in the document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qf</a:t>
            </a:r>
            <a:r>
              <a:rPr baseline="-25000" lang="en-IN" sz="2800"/>
              <a:t>i</a:t>
            </a:r>
            <a:r>
              <a:rPr lang="en-IN" sz="2800"/>
              <a:t> is the frequency of term i in the  query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K is  more complicated parameter that normalizes tf component by document length. Specially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constant b regulates the impact of length normalization,wher b= 0 corresponds to no length normalization, and b= 1 is full normalization.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5" y="3133725"/>
            <a:ext cx="32194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Query with two terms, “president lincoln”,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qtf = 1)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No relevance information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r and R are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zero)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500,000 documents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“president”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occurs in 40,000 documents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baseline="-25000" i="1" lang="en-IN" sz="255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40, 000)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“lincoln”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occurs in 300 documents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df</a:t>
            </a:r>
            <a:r>
              <a:rPr baseline="-25000" i="1" lang="en-IN" sz="255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300)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19615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“president” occurs 15 times in the doc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tf</a:t>
            </a:r>
            <a:r>
              <a:rPr baseline="-25000" i="1" lang="en-IN" sz="255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15)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19615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“lincoln”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occurs 25 times in the doc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tf</a:t>
            </a:r>
            <a:r>
              <a:rPr baseline="-25000" i="1" lang="en-IN" sz="255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25)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document length is 90% of the average length (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dl/avdl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.9)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i="1" lang="en-IN" sz="255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1.2, 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0.75, and </a:t>
            </a: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i="1" lang="en-IN" sz="255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100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IN" sz="26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= 1.2 · (0.25 + 0.75 · 0.9) = 1.11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We will consider the typical case where we have no relevance information (r and R are zero).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69" y="2636912"/>
            <a:ext cx="5628079" cy="362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