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Ranked retreival and similarity metrics</a:t>
            </a:r>
            <a:br>
              <a:rPr lang="en-IN"/>
            </a:b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Page no. 66 in reference book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TF-IDF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 Book-Modern Information Retrieval_ The Concepts and Technology Behind Search ( PDFDrive ) page no.104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