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70578" y="751346"/>
            <a:ext cx="83529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PROCESSING WITH SPARSE VECTORS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Vocabulary and therefore dimensionality of vectors can be very large, ~104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However, most documents and queries do not contain most words, so vectors are sparse (i.e. most entries are 0).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efficient methods for storing and computing with sparse vectors.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Store vectors as linked lists of non-zero-weight tokens paired with a weight. – Space proportional to number of unique tokens (</a:t>
            </a:r>
            <a:r>
              <a:rPr b="0" i="1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document.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Requires linear search of the list to find (or change) the weight of a specific token.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quadratic time in worst case to compute vector for a document: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 tokens in a document in a balanced binary tree or trie with weights stored with tokens at the leaves.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Space overhead for tree structure: ~2</a:t>
            </a:r>
            <a:r>
              <a:rPr i="1" lang="en-IN"/>
              <a:t>n </a:t>
            </a:r>
            <a:r>
              <a:rPr lang="en-IN"/>
              <a:t>nodes. 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2852936"/>
            <a:ext cx="6685374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O(log </a:t>
            </a:r>
            <a:r>
              <a:rPr i="1" lang="en-IN"/>
              <a:t>n</a:t>
            </a:r>
            <a:r>
              <a:rPr lang="en-IN"/>
              <a:t>) time to find or update weight of a specific token.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O(n log n) time to construct vector.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Need software package to support such data structures.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Implementation Based on Inverted Files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3" y="2038350"/>
            <a:ext cx="47148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Algorithm </a:t>
            </a:r>
            <a:br>
              <a:rPr lang="en-IN"/>
            </a:b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Create an empty HashMap, H;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For each document, D, (i.e. file in an input directory):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Create a HashMapVector,V, for D;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For each (non-zero) token, T, in V: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If T is not already in H, create an empty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TokenInfo for T and insert it into H;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Create a TokenOccurence for T in D and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add it to the occList in the TokenInfo for 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Compute IDF for all tokens in H;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Compute vector lengths for all documents in H;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