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/>
              <a:t>Advantage:</a:t>
            </a:r>
            <a:r>
              <a:rPr lang="en-IN"/>
              <a:t> It is light in nature and can be used as pre-stemmer for other stemmers. </a:t>
            </a:r>
            <a:r>
              <a:rPr b="1" lang="en-IN"/>
              <a:t>Limitation:</a:t>
            </a:r>
            <a:r>
              <a:rPr lang="en-IN"/>
              <a:t> It is inefficient in case of large documents.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/>
              <a:t>Xerox Stemmer</a:t>
            </a:r>
            <a:r>
              <a:rPr lang="en-IN"/>
              <a:t> </a:t>
            </a:r>
            <a:br>
              <a:rPr lang="en-IN"/>
            </a:br>
            <a:r>
              <a:rPr b="1" lang="en-IN"/>
              <a:t>Example: 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‘children’ -&gt; ‘child’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‘understood’ -&gt; ‘understand’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‘whom’ -&gt; ‘who’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‘best’ -&gt; ‘good’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/>
              <a:t>N-Gram Stemmer</a:t>
            </a:r>
            <a:r>
              <a:rPr lang="en-IN"/>
              <a:t> </a:t>
            </a:r>
            <a:br>
              <a:rPr lang="en-IN"/>
            </a:br>
            <a:r>
              <a:rPr lang="en-IN"/>
              <a:t>An n-gram is a set of n consecutive characters extracted from a word in which similar words will have a high proportion of n-grams in common. </a:t>
            </a:r>
            <a:br>
              <a:rPr lang="en-IN"/>
            </a:br>
            <a:r>
              <a:rPr b="1" lang="en-IN"/>
              <a:t>Example: </a:t>
            </a:r>
            <a:r>
              <a:rPr lang="en-IN"/>
              <a:t>‘INTRODUCTIONS’ for n=2 becomes : *I, IN, NT, TR, RO, OD, DU, UC, CT, TI, IO, ON, NS, S*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/>
              <a:t>Advantage:</a:t>
            </a:r>
            <a:r>
              <a:rPr lang="en-IN"/>
              <a:t> It is based on string comparisons and it is language dependent.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/>
              <a:t>Limitation:</a:t>
            </a:r>
            <a:r>
              <a:rPr lang="en-IN"/>
              <a:t> It requires space to create and index the n-grams and it is not time efficient.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Stemming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Stemming is the process of producing morphological variants of a root/base word. Stemming programs are commonly referred to as stemming algorithms or stemmers.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 stemming algorithm reduces the words “chocolates”, “chocolatey”, “choco” to the root word, “chocolate” and “retrieval”, “retrieved”, “retrieves” reduce to the stem “retrieve”.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Stemming is an important part of the pipelining process in Natural language processing. The input to the stemmer is tokenized words.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Some more example of stemming for root word "like" include: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-&gt;"likes" -&gt;"liked" -&gt;"likely" -&gt;"liking"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Errors in Stemming:</a:t>
            </a:r>
            <a:r>
              <a:rPr lang="en-IN"/>
              <a:t> </a:t>
            </a:r>
            <a:br>
              <a:rPr lang="en-IN"/>
            </a:br>
            <a:r>
              <a:rPr lang="en-IN"/>
              <a:t>There are mainly two errors in stemming – </a:t>
            </a:r>
            <a:br>
              <a:rPr lang="en-IN"/>
            </a:br>
            <a:r>
              <a:rPr lang="en-IN"/>
              <a:t> </a:t>
            </a:r>
            <a:r>
              <a:rPr b="1" lang="en-IN"/>
              <a:t>over-stemming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Over-stemming occurs when two words are stemmed from the same root that are of different stems. Over-stemming can also be regarded as false-positives.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For example, </a:t>
            </a:r>
            <a:r>
              <a:rPr b="1" lang="en-IN"/>
              <a:t>university and universe</a:t>
            </a:r>
            <a:r>
              <a:rPr lang="en-IN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under-stemming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Under-stemming occurs when two words are stemmed (could be wrongly reduced )from the same root that are not of different stems. Under-stemming can be interpreted as false-negatives.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For example, consider the words </a:t>
            </a:r>
            <a:r>
              <a:rPr b="1" lang="en-IN"/>
              <a:t>“data” and “datum</a:t>
            </a:r>
            <a:r>
              <a:rPr lang="en-IN"/>
              <a:t>.” Some algorithms may reduce these words to dat and datu respectively, which is obviously wrong.</a:t>
            </a:r>
            <a:endParaRPr/>
          </a:p>
          <a:p>
            <a:pPr indent="-23114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Applications of stemming :</a:t>
            </a:r>
            <a:r>
              <a:rPr lang="en-IN"/>
              <a:t> </a:t>
            </a:r>
            <a:br>
              <a:rPr lang="en-IN"/>
            </a:br>
            <a:r>
              <a:rPr lang="en-IN"/>
              <a:t> Stemming is used in information retrieval systems like search engines.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It is used to determine domain vocabularies in domain analysis.</a:t>
            </a:r>
            <a:endParaRPr/>
          </a:p>
          <a:p>
            <a:pPr indent="-23114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Porter’s Stemmer algorithm</a:t>
            </a:r>
            <a:r>
              <a:rPr lang="en-IN"/>
              <a:t> </a:t>
            </a:r>
            <a:br>
              <a:rPr lang="en-IN"/>
            </a:br>
            <a:r>
              <a:rPr lang="en-IN"/>
              <a:t>It is one of the most popular stemming methods proposed in 1980. It is based on the idea that the suffixes in the English language are made up of a combination of smaller and simpler suffixes.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This stemmer is known for its speed and simplicity. The main applications of Porter Stemmer include data mining and Information retrieval.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However, its applications are only limited to English words. Also, the group of stems is mapped on to the same stem and the output stem is not necessarily a meaningful word. The algorithms are fairly lengthy in nature and are known to be the oldest stemmer.</a:t>
            </a:r>
            <a:br>
              <a:rPr lang="en-IN"/>
            </a:br>
            <a:r>
              <a:rPr b="1" lang="en-IN"/>
              <a:t>Example: </a:t>
            </a:r>
            <a:r>
              <a:rPr lang="en-IN"/>
              <a:t>EED -&gt; EE means “if the word has at least one vowel and consonant plus EED ending, change the ending to EE” as ‘agreed’ becomes ‘agree’.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350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/>
              <a:t>Advantage:</a:t>
            </a:r>
            <a:r>
              <a:rPr lang="en-IN"/>
              <a:t> It produces the best output as compared to other stemmers and it has less error rate.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/>
              <a:t>Limitation: </a:t>
            </a:r>
            <a:r>
              <a:rPr lang="en-IN"/>
              <a:t>Morphological variants produced are not always real words.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An example of a free morpheme is "bad", and an example of a bound morpheme is "ly." It is bound because although it has meaning, it cannot stand alone.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/>
              <a:t>Lovins Stemmer</a:t>
            </a:r>
            <a:r>
              <a:rPr lang="en-IN"/>
              <a:t> </a:t>
            </a:r>
            <a:br>
              <a:rPr lang="en-IN"/>
            </a:br>
            <a:r>
              <a:rPr lang="en-IN"/>
              <a:t>It is proposed by Lovins in 1968, that removes the longest suffix from a word then the word is recorded to convert this stem into valid words. </a:t>
            </a:r>
            <a:br>
              <a:rPr lang="en-IN"/>
            </a:br>
            <a:r>
              <a:rPr b="1" lang="en-IN"/>
              <a:t>Example: </a:t>
            </a:r>
            <a:r>
              <a:rPr lang="en-IN"/>
              <a:t>sitting -&gt; sitt -&gt; sit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/>
              <a:t>dvantage:</a:t>
            </a:r>
            <a:r>
              <a:rPr lang="en-IN"/>
              <a:t> It is fast and handles irregular plurals like 'teeth' and 'tooth' etc. </a:t>
            </a:r>
            <a:r>
              <a:rPr b="1" lang="en-IN"/>
              <a:t>Limitation:</a:t>
            </a:r>
            <a:r>
              <a:rPr lang="en-IN"/>
              <a:t> It is time consuming and frequently fails to form words from stem.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/>
              <a:t>Krovetz Stemmer</a:t>
            </a:r>
            <a:r>
              <a:rPr lang="en-IN"/>
              <a:t> </a:t>
            </a:r>
            <a:br>
              <a:rPr lang="en-IN"/>
            </a:br>
            <a:r>
              <a:rPr lang="en-IN"/>
              <a:t>It was proposed in 1993 by Robert Krovetz. Following are the steps: </a:t>
            </a:r>
            <a:br>
              <a:rPr lang="en-IN"/>
            </a:br>
            <a:r>
              <a:rPr lang="en-IN"/>
              <a:t>1) Convert the plural form of a word to its singular form. </a:t>
            </a:r>
            <a:br>
              <a:rPr lang="en-IN"/>
            </a:br>
            <a:r>
              <a:rPr lang="en-IN"/>
              <a:t>2) Convert the past tense of a word to its present tense and remove the suffix ‘ing’. </a:t>
            </a:r>
            <a:br>
              <a:rPr lang="en-IN"/>
            </a:br>
            <a:r>
              <a:rPr b="1" lang="en-IN"/>
              <a:t>Example: </a:t>
            </a:r>
            <a:r>
              <a:rPr lang="en-IN"/>
              <a:t>‘children’ -&gt; ‘child’ </a:t>
            </a:r>
            <a:br>
              <a:rPr lang="en-IN"/>
            </a:br>
            <a:r>
              <a:rPr lang="en-IN"/>
              <a:t> 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