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UaxOMix/XdmzqNgMFm8gXHcHl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9C5C3-78CD-43AD-847D-B7A65907448E}" v="1" dt="2021-05-11T16:46:56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14049_SY_RIYA NILESH REGE" userId="S::riya.rege@somaiya.edu::87ed716b-35dd-4a2a-8c75-3867221b845d" providerId="AD" clId="Web-{23A9C5C3-78CD-43AD-847D-B7A65907448E}"/>
    <pc:docChg chg="modSld">
      <pc:chgData name="1914049_SY_RIYA NILESH REGE" userId="S::riya.rege@somaiya.edu::87ed716b-35dd-4a2a-8c75-3867221b845d" providerId="AD" clId="Web-{23A9C5C3-78CD-43AD-847D-B7A65907448E}" dt="2021-05-11T16:46:56.478" v="0" actId="14100"/>
      <pc:docMkLst>
        <pc:docMk/>
      </pc:docMkLst>
      <pc:sldChg chg="modSp">
        <pc:chgData name="1914049_SY_RIYA NILESH REGE" userId="S::riya.rege@somaiya.edu::87ed716b-35dd-4a2a-8c75-3867221b845d" providerId="AD" clId="Web-{23A9C5C3-78CD-43AD-847D-B7A65907448E}" dt="2021-05-11T16:46:56.478" v="0" actId="14100"/>
        <pc:sldMkLst>
          <pc:docMk/>
          <pc:sldMk cId="0" sldId="258"/>
        </pc:sldMkLst>
        <pc:picChg chg="mod">
          <ac:chgData name="1914049_SY_RIYA NILESH REGE" userId="S::riya.rege@somaiya.edu::87ed716b-35dd-4a2a-8c75-3867221b845d" providerId="AD" clId="Web-{23A9C5C3-78CD-43AD-847D-B7A65907448E}" dt="2021-05-11T16:46:56.478" v="0" actId="14100"/>
          <ac:picMkLst>
            <pc:docMk/>
            <pc:sldMk cId="0" sldId="258"/>
            <ac:picMk id="9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ee89d30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ceee89d30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ee89d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ee89d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ee89d3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ee89d3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ee89d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ee89d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helv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shelve</a:t>
            </a:r>
            <a:r>
              <a:rPr lang="en-US"/>
              <a:t> — Python object persistence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ee89d303_0_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140" name="Google Shape;140;gceee89d303_0_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Following code creates a database and stores dictionary into it</a:t>
            </a:r>
            <a:endParaRPr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import shelve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 = shelve.open("test")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s['name'] = "Ajay"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s['age'] = 23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s['marks'] = 75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s.close()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will create test.dir file in current directory and store key-value data in hashed form.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6" name="Google Shape;14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838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Example2</a:t>
            </a:r>
            <a:endParaRPr/>
          </a:p>
        </p:txBody>
      </p:sp>
      <p:pic>
        <p:nvPicPr>
          <p:cNvPr id="152" name="Google Shape;15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572000" cy="452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600200"/>
            <a:ext cx="4191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Example3</a:t>
            </a:r>
            <a:br>
              <a:rPr lang="en-US"/>
            </a:br>
            <a:endParaRPr/>
          </a:p>
        </p:txBody>
      </p:sp>
      <p:pic>
        <p:nvPicPr>
          <p:cNvPr id="159" name="Google Shape;15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1" y="838200"/>
            <a:ext cx="84582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Shelve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shelve module in Python’s standard library is a simple yet effective tool for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persistent data storage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using a relational database solution is not required</a:t>
            </a:r>
            <a:r>
              <a:rPr lang="en-US" sz="2800"/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“shelf” is a persistent,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dictionary-like object</a:t>
            </a:r>
            <a:r>
              <a:rPr lang="en-US" sz="2800" b="1"/>
              <a:t> </a:t>
            </a:r>
            <a:r>
              <a:rPr lang="en-US" sz="2800"/>
              <a:t>which is persistently stored in a disk file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creates a file similar to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dbm database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on UNIX like systems.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The values in a shelf can be essentially arbitrary Python objects — anything that the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pickle module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can handle 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keys are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ordinary strings.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Shelf objects support all methods supported by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dictionaries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 This eases the transition from dictionary based scripts to those requiring persistent storage.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28600" y="10668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shelve module defines three classes </a:t>
            </a:r>
            <a:endParaRPr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047839"/>
            <a:ext cx="8229600" cy="435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Opening a persistent Dictionary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shelve.open(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flag='c'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protocol=None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writeback=False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filename specified is the base filename for the underlying database. As a side-effect, an extension may be added to the filename and more than one file may be created.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By default, the underlying database file is opened for reading and writing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optional 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flag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parameter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724400"/>
            <a:ext cx="57435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Opening a persistent Dictionary(Contd..)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By default, version 3 pickles are used to serialize values. The version of the pickle protocol can be specified with the 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parameter.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shelf cannot know when a mutable persistent-dictionary entry is modified. By default modified objects are written 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when assigned to the shelf . If the optional 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parameter is set to True, all entries accessed are also cached in memory, and written back on sync() and close()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Shelf object methods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Shelf.sync()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Write back all entries in the cache if the shelf was opened with </a:t>
            </a:r>
            <a:r>
              <a:rPr lang="en-US" sz="3800" i="1"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 set to True. Also empty the cache and synchronize the persistent dictionary on disk, if feasible. This is called automatically when the shelf is closed with close().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Shelf.close()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Synchronize and close the persistent </a:t>
            </a:r>
            <a:r>
              <a:rPr lang="en-US" sz="3800" i="1">
                <a:latin typeface="Times New Roman"/>
                <a:ea typeface="Times New Roman"/>
                <a:cs typeface="Times New Roman"/>
                <a:sym typeface="Times New Roman"/>
              </a:rPr>
              <a:t>dict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 object. Operations on a closed shelf will fail with a ValueError</a:t>
            </a: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get()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returns value associated with key</a:t>
            </a: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items()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list of tuples – each tuple is key value pair</a:t>
            </a: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keys()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list of shelf keys</a:t>
            </a: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pop()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remove specified key and return the corresponding value.</a:t>
            </a:r>
            <a:endParaRPr/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update()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Update shelf from another dict/iterable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values()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list of shelf values</a:t>
            </a:r>
            <a:endParaRPr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ee89d303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Storing Python shelve data</a:t>
            </a:r>
            <a:endParaRPr/>
          </a:p>
        </p:txBody>
      </p:sp>
      <p:sp>
        <p:nvSpPr>
          <p:cNvPr id="122" name="Google Shape;122;gceee89d303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shelve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 this step, we create a shelf file.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shfile = shelve.open("shelf_file")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we create a data object which in this case is a book_list.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my_book_list =['bared_to_you', 'The_fault_in_our_stars',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'The_boy_who_never_let_her_go']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we are assigning a dictionary key to the list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which we will want to retrieve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shfile['book_list']= my_book_list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now, we simply close the shelf file.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shfile.close()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ee89d303_0_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Retrieving Python shelve data :</a:t>
            </a:r>
            <a:endParaRPr/>
          </a:p>
        </p:txBody>
      </p:sp>
      <p:sp>
        <p:nvSpPr>
          <p:cNvPr id="128" name="Google Shape;128;gceee89d303_0_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At first, we import the 'Shelve' module.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shelve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 this step, we create a shelf file.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= shelve.open("shelf_file")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Now, this 'var' variable points to all the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data objects in the file 'shelf_file'.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print(var['book_list'])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now, we simply close the file 'shelf_file'.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var.close()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eee89d303_0_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Updating Python shelve data :</a:t>
            </a:r>
            <a:endParaRPr/>
          </a:p>
        </p:txBody>
      </p:sp>
      <p:sp>
        <p:nvSpPr>
          <p:cNvPr id="134" name="Google Shape;134;gceee89d303_0_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shelve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 this step, we create a shelf file.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= shelve.open("shelf_file", writeback = True)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inputting total values we want to add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to the already existing list in shelf_file.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val1 = int(input("Enter the number of values "))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x in range(val1):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val = input("\n Enter the value\t")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var['book_list'].append(val)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Now, this 'var' variable will help in printing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data objects in the file 'shelf_file'.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print(var['book_list'])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to make our changes permanent, we use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synchronize function.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var.sync()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now, we simply close the file 'shelf_file'.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042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var.close()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332338C8A2874FB844EC405C061307" ma:contentTypeVersion="9" ma:contentTypeDescription="Create a new document." ma:contentTypeScope="" ma:versionID="e5625227139c21fa1b712c851ba59f7c">
  <xsd:schema xmlns:xsd="http://www.w3.org/2001/XMLSchema" xmlns:xs="http://www.w3.org/2001/XMLSchema" xmlns:p="http://schemas.microsoft.com/office/2006/metadata/properties" xmlns:ns2="2f749be3-e6cc-4b00-9c35-d742280f2751" targetNamespace="http://schemas.microsoft.com/office/2006/metadata/properties" ma:root="true" ma:fieldsID="fc041d0cf233edfa7dc14c6f18598e6e" ns2:_="">
    <xsd:import namespace="2f749be3-e6cc-4b00-9c35-d742280f27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49be3-e6cc-4b00-9c35-d742280f2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87F90-5F39-403A-9234-0B1634F161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914D3-D8EF-4946-AD7B-26CA149C9E76}"/>
</file>

<file path=customXml/itemProps3.xml><?xml version="1.0" encoding="utf-8"?>
<ds:datastoreItem xmlns:ds="http://schemas.openxmlformats.org/officeDocument/2006/customXml" ds:itemID="{B4A3AFF1-9F30-49C6-9C9E-AF5236D699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shelve — Python object persistence </vt:lpstr>
      <vt:lpstr>Shelve</vt:lpstr>
      <vt:lpstr>The shelve module defines three classes </vt:lpstr>
      <vt:lpstr>Opening a persistent Dictionary</vt:lpstr>
      <vt:lpstr>Opening a persistent Dictionary(Contd..)</vt:lpstr>
      <vt:lpstr>Shelf object methods</vt:lpstr>
      <vt:lpstr>Storing Python shelve data</vt:lpstr>
      <vt:lpstr>Retrieving Python shelve data :</vt:lpstr>
      <vt:lpstr>Updating Python shelve data :</vt:lpstr>
      <vt:lpstr>Example 1</vt:lpstr>
      <vt:lpstr>PowerPoint Presentation</vt:lpstr>
      <vt:lpstr>Example2</vt:lpstr>
      <vt:lpstr>Example3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shelve — Python object persistence </dc:title>
  <dc:creator>garima</dc:creator>
  <cp:revision>1</cp:revision>
  <dcterms:created xsi:type="dcterms:W3CDTF">2006-08-16T00:00:00Z</dcterms:created>
  <dcterms:modified xsi:type="dcterms:W3CDTF">2021-05-11T16:46:56Z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0x010100E8332338C8A2874FB844EC405C061307</vt:lpwstr>
  </property>
</Properties>
</file>