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9" r:id="rId13"/>
    <p:sldId id="268" r:id="rId14"/>
    <p:sldId id="267" r:id="rId15"/>
    <p:sldId id="266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40"/>
            <a:ext cx="12192000" cy="68522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20080" y="5882640"/>
            <a:ext cx="7038975" cy="6197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沈睿涵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2023301107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8575" y="248920"/>
            <a:ext cx="9053195" cy="3952240"/>
          </a:xfrm>
        </p:spPr>
        <p:txBody>
          <a:bodyPr>
            <a:normAutofit/>
          </a:bodyPr>
          <a:p>
            <a:r>
              <a:rPr lang="zh-CN" altLang="en-US" sz="2220"/>
              <a:t>1678年    荷兰惠更斯提出光的波动说，引进“以太”概念。</a:t>
            </a:r>
            <a:br>
              <a:rPr lang="zh-CN" altLang="en-US" sz="2220"/>
            </a:br>
            <a:r>
              <a:rPr lang="zh-CN" altLang="en-US" sz="2220"/>
              <a:t>1687年    牛顿《自然哲学的数学原理》发表，建立经典力学体系。</a:t>
            </a:r>
            <a:br>
              <a:rPr lang="zh-CN" altLang="en-US" sz="2220"/>
            </a:br>
            <a:r>
              <a:rPr lang="zh-CN" altLang="en-US" sz="2220"/>
              <a:t>1705年    英国哈雷发现第一颗周期彗星，预期其周年为76年。</a:t>
            </a:r>
            <a:br>
              <a:rPr lang="zh-CN" altLang="en-US" sz="2220"/>
            </a:br>
            <a:r>
              <a:rPr lang="zh-CN" altLang="en-US" sz="2220"/>
              <a:t>1712年    英国纽可门改进实用蒸汽机。</a:t>
            </a:r>
            <a:br>
              <a:rPr lang="zh-CN" altLang="en-US" sz="2220"/>
            </a:br>
            <a:r>
              <a:rPr lang="zh-CN" altLang="en-US" sz="2220"/>
              <a:t>1743年法国达兰贝尔创立偏微分方程。</a:t>
            </a:r>
            <a:br>
              <a:rPr lang="zh-CN" altLang="en-US" sz="2220"/>
            </a:br>
            <a:r>
              <a:rPr lang="zh-CN" altLang="en-US" sz="2220"/>
              <a:t>1749-1788年布丰完成百科全书式的《自然史》。</a:t>
            </a:r>
            <a:br>
              <a:rPr lang="zh-CN" altLang="en-US" sz="2220"/>
            </a:br>
            <a:r>
              <a:rPr lang="zh-CN" altLang="en-US" sz="2220"/>
              <a:t>1752年美国富兰克林发明避雷针。</a:t>
            </a:r>
            <a:br>
              <a:rPr lang="zh-CN" altLang="en-US" sz="2220"/>
            </a:br>
            <a:r>
              <a:rPr lang="zh-CN" altLang="en-US" sz="2220"/>
              <a:t>1756年俄国罗蒙诺索夫发现质量守恒定律。</a:t>
            </a:r>
            <a:br>
              <a:rPr lang="zh-CN" altLang="en-US" sz="2220"/>
            </a:br>
            <a:r>
              <a:rPr lang="zh-CN" altLang="en-US" sz="2220"/>
              <a:t>1765-1787年英国瓦特改良蒸汽机，作为纺纱机的动力。</a:t>
            </a:r>
            <a:br>
              <a:rPr lang="zh-CN" altLang="en-US" sz="2220"/>
            </a:br>
            <a:r>
              <a:rPr lang="zh-CN" altLang="en-US" sz="2220"/>
              <a:t>1782-1787年拉瓦锡用化学方程式说明化学反应过程。</a:t>
            </a:r>
            <a:br>
              <a:rPr lang="zh-CN" altLang="en-US" sz="2220"/>
            </a:br>
            <a:endParaRPr lang="zh-CN" altLang="en-US" sz="2220"/>
          </a:p>
        </p:txBody>
      </p:sp>
      <p:sp>
        <p:nvSpPr>
          <p:cNvPr id="4" name="文本框 3"/>
          <p:cNvSpPr txBox="1"/>
          <p:nvPr/>
        </p:nvSpPr>
        <p:spPr>
          <a:xfrm>
            <a:off x="731520" y="3782060"/>
            <a:ext cx="108356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1799年英国克隆普顿发明骡机。法国采用米·千克·秒标准单位。法国普罗斯提出定比定律。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1800年意大利伏特发明伏特电池。英国赫歇尔发现红外线。</a:t>
            </a:r>
            <a:endParaRPr lang="zh-CN" altLang="en-US"/>
          </a:p>
          <a:p>
            <a:r>
              <a:rPr lang="zh-CN" altLang="en-US"/>
              <a:t>1820年丹麦奥斯特发现电流的磁效应。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1822年法国安培发现安培定律。夫琅禾费创制光栅</a:t>
            </a:r>
            <a:endParaRPr lang="zh-CN" altLang="en-US"/>
          </a:p>
          <a:p>
            <a:r>
              <a:rPr lang="zh-CN" altLang="en-US"/>
              <a:t>1827年德国欧姆提出欧姆定律。英国布朗发现布朗运动。</a:t>
            </a:r>
            <a:endParaRPr lang="zh-CN" altLang="en-US"/>
          </a:p>
          <a:p>
            <a:r>
              <a:rPr lang="zh-CN" altLang="en-US"/>
              <a:t>1842年奥地利多普勒发现多普勒效应</a:t>
            </a:r>
            <a:endParaRPr lang="zh-CN" altLang="en-US"/>
          </a:p>
          <a:p>
            <a:r>
              <a:rPr lang="zh-CN" altLang="en-US"/>
              <a:t>1869年俄国门捷列夫发现化学元素周期律。</a:t>
            </a:r>
            <a:endParaRPr lang="zh-CN" altLang="en-US"/>
          </a:p>
          <a:p>
            <a:r>
              <a:rPr lang="zh-CN" altLang="en-US"/>
              <a:t>1873年麦克斯韦发表《电与磁》，建立经典电磁理论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</a:t>
            </a:r>
            <a:r>
              <a:rPr lang="en-US" altLang="zh-CN"/>
              <a:t>20</a:t>
            </a:r>
            <a:r>
              <a:rPr lang="zh-CN" altLang="en-US"/>
              <a:t>世纪，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1.抗生素与疫苗的问世和器官移植技术；</a:t>
            </a:r>
            <a:endParaRPr lang="zh-CN" altLang="en-US"/>
          </a:p>
          <a:p>
            <a:r>
              <a:rPr lang="zh-CN" altLang="en-US"/>
              <a:t>2.电脑诞生；</a:t>
            </a:r>
            <a:endParaRPr lang="zh-CN" altLang="en-US"/>
          </a:p>
          <a:p>
            <a:r>
              <a:rPr lang="zh-CN" altLang="en-US"/>
              <a:t>3.汽车的出现；</a:t>
            </a:r>
            <a:endParaRPr lang="zh-CN" altLang="en-US"/>
          </a:p>
          <a:p>
            <a:r>
              <a:rPr lang="zh-CN" altLang="en-US"/>
              <a:t>4.爱因斯坦的相对论；</a:t>
            </a:r>
            <a:endParaRPr lang="zh-CN" altLang="en-US"/>
          </a:p>
          <a:p>
            <a:r>
              <a:rPr lang="zh-CN" altLang="en-US"/>
              <a:t>5.DNA的发现；</a:t>
            </a:r>
            <a:endParaRPr lang="zh-CN" altLang="en-US"/>
          </a:p>
          <a:p>
            <a:r>
              <a:rPr lang="en-US" altLang="zh-CN"/>
              <a:t>6.历史文明的研究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056005" y="619760"/>
            <a:ext cx="9013190" cy="6492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1，火星月球发现有水</a:t>
            </a:r>
            <a:endParaRPr lang="zh-CN" altLang="en-US" sz="3200"/>
          </a:p>
          <a:p>
            <a:r>
              <a:rPr lang="zh-CN" altLang="en-US" sz="3200"/>
              <a:t>2，人类基因组序列图完成</a:t>
            </a:r>
            <a:endParaRPr lang="zh-CN" altLang="en-US" sz="3200"/>
          </a:p>
          <a:p>
            <a:r>
              <a:rPr lang="zh-CN" altLang="en-US" sz="3200"/>
              <a:t>3，细胞重新编程技术</a:t>
            </a:r>
            <a:endParaRPr lang="zh-CN" altLang="en-US" sz="3200"/>
          </a:p>
          <a:p>
            <a:r>
              <a:rPr lang="en-US" altLang="zh-CN" sz="3200"/>
              <a:t>4</a:t>
            </a:r>
            <a:r>
              <a:rPr lang="zh-CN" altLang="en-US" sz="3200"/>
              <a:t>，证实宇宙暗物质存在</a:t>
            </a:r>
            <a:endParaRPr lang="zh-CN" altLang="en-US" sz="3200"/>
          </a:p>
          <a:p>
            <a:r>
              <a:rPr lang="en-US" altLang="zh-CN" sz="3200"/>
              <a:t>5</a:t>
            </a:r>
            <a:r>
              <a:rPr lang="zh-CN" altLang="en-US" sz="3200"/>
              <a:t>，纳米技术重要应用</a:t>
            </a:r>
            <a:endParaRPr lang="zh-CN" altLang="en-US" sz="3200"/>
          </a:p>
          <a:p>
            <a:r>
              <a:rPr lang="en-US" altLang="zh-CN" sz="3200"/>
              <a:t>6</a:t>
            </a:r>
            <a:r>
              <a:rPr lang="zh-CN" altLang="en-US" sz="3200"/>
              <a:t>，庞加莱猜想被证明</a:t>
            </a:r>
            <a:endParaRPr lang="zh-CN" altLang="en-US" sz="3200"/>
          </a:p>
          <a:p>
            <a:r>
              <a:rPr lang="en-US" altLang="zh-CN" sz="3200"/>
              <a:t>7,</a:t>
            </a:r>
            <a:r>
              <a:rPr lang="zh-CN" altLang="en-US" sz="3200"/>
              <a:t>空间与航空工程；</a:t>
            </a:r>
            <a:endParaRPr lang="zh-CN" altLang="en-US" sz="3200"/>
          </a:p>
          <a:p>
            <a:r>
              <a:rPr lang="en-US" altLang="zh-CN" sz="3200"/>
              <a:t>8,</a:t>
            </a:r>
            <a:r>
              <a:rPr lang="zh-CN" altLang="en-US" sz="3200"/>
              <a:t>细胞与生物分子工程；</a:t>
            </a:r>
            <a:endParaRPr lang="zh-CN" altLang="en-US" sz="3200"/>
          </a:p>
          <a:p>
            <a:r>
              <a:rPr lang="en-US" altLang="zh-CN" sz="3200"/>
              <a:t>9,</a:t>
            </a:r>
            <a:r>
              <a:rPr lang="zh-CN" altLang="en-US" sz="3200"/>
              <a:t>大脑与神经系统应用及界面；</a:t>
            </a:r>
            <a:endParaRPr lang="zh-CN" altLang="en-US" sz="3200"/>
          </a:p>
          <a:p>
            <a:r>
              <a:rPr lang="en-US" altLang="zh-CN" sz="3200"/>
              <a:t>10,</a:t>
            </a:r>
            <a:r>
              <a:rPr lang="zh-CN" altLang="en-US" sz="3200"/>
              <a:t>气候、可持续性与环境；</a:t>
            </a:r>
            <a:endParaRPr lang="zh-CN" altLang="en-US" sz="3200"/>
          </a:p>
          <a:p>
            <a:r>
              <a:rPr lang="en-US" altLang="zh-CN" sz="3200"/>
              <a:t>11,</a:t>
            </a:r>
            <a:r>
              <a:rPr lang="zh-CN" altLang="en-US" sz="3200"/>
              <a:t>自主精密机器人技术；</a:t>
            </a:r>
            <a:endParaRPr lang="zh-CN" altLang="en-US" sz="3200"/>
          </a:p>
          <a:p>
            <a:r>
              <a:rPr lang="en-US" altLang="zh-CN" sz="3200"/>
              <a:t>12,</a:t>
            </a:r>
            <a:r>
              <a:rPr lang="zh-CN" altLang="en-US" sz="3200"/>
              <a:t>电力、能源与电池技术。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09220" y="4500563"/>
            <a:ext cx="9144000" cy="1655762"/>
          </a:xfrm>
        </p:spPr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公元前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3000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年，埃及形成统一的奴隶制国家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公元前 2700～公元前 2500 年，埃及兴建金字塔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313940" y="0"/>
            <a:ext cx="9144000" cy="3263900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100">
                <a:solidFill>
                  <a:schemeClr val="accent4"/>
                </a:solidFill>
                <a:effectLst/>
              </a:rPr>
              <a:t>公元前 2500 年，</a:t>
            </a:r>
            <a:endParaRPr lang="zh-CN" altLang="en-US" sz="3100">
              <a:solidFill>
                <a:schemeClr val="accent4"/>
              </a:solidFill>
              <a:effectLst/>
            </a:endParaRPr>
          </a:p>
          <a:p>
            <a:r>
              <a:rPr lang="zh-CN" altLang="en-US" sz="3100">
                <a:solidFill>
                  <a:schemeClr val="accent4"/>
                </a:solidFill>
                <a:effectLst/>
              </a:rPr>
              <a:t>埃及狮身人面像石雕</a:t>
            </a:r>
            <a:endParaRPr lang="zh-CN" altLang="en-US" sz="3100">
              <a:solidFill>
                <a:schemeClr val="accent4"/>
              </a:solidFill>
              <a:effectLst/>
            </a:endParaRPr>
          </a:p>
          <a:p>
            <a:r>
              <a:rPr lang="zh-CN" altLang="en-US" sz="3100">
                <a:solidFill>
                  <a:schemeClr val="accent4"/>
                </a:solidFill>
                <a:effectLst/>
              </a:rPr>
              <a:t>约公元前2000年   </a:t>
            </a:r>
            <a:endParaRPr lang="zh-CN" altLang="en-US" sz="3100">
              <a:solidFill>
                <a:schemeClr val="accent4"/>
              </a:solidFill>
              <a:effectLst/>
            </a:endParaRPr>
          </a:p>
          <a:p>
            <a:r>
              <a:rPr lang="en-US" altLang="zh-CN" sz="3100">
                <a:solidFill>
                  <a:schemeClr val="accent4"/>
                </a:solidFill>
                <a:effectLst/>
              </a:rPr>
              <a:t>          </a:t>
            </a:r>
            <a:r>
              <a:rPr lang="zh-CN" altLang="en-US" sz="3100">
                <a:solidFill>
                  <a:schemeClr val="accent4"/>
                </a:solidFill>
                <a:effectLst/>
              </a:rPr>
              <a:t>古埃及人提出10进制计数法，</a:t>
            </a:r>
            <a:endParaRPr lang="zh-CN" altLang="en-US" sz="3100">
              <a:solidFill>
                <a:schemeClr val="accent4"/>
              </a:solidFill>
              <a:effectLst/>
            </a:endParaRPr>
          </a:p>
          <a:p>
            <a:r>
              <a:rPr lang="en-US" altLang="zh-CN" sz="3100">
                <a:solidFill>
                  <a:schemeClr val="accent4"/>
                </a:solidFill>
                <a:effectLst/>
              </a:rPr>
              <a:t>       </a:t>
            </a:r>
            <a:r>
              <a:rPr lang="zh-CN" altLang="en-US" sz="3100">
                <a:solidFill>
                  <a:schemeClr val="accent4"/>
                </a:solidFill>
                <a:effectLst/>
              </a:rPr>
              <a:t>以及简单面积、体积的计算法</a:t>
            </a:r>
            <a:endParaRPr lang="zh-CN" altLang="en-US" sz="31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59580" y="2703513"/>
            <a:ext cx="9144000" cy="1655762"/>
          </a:xfrm>
        </p:spPr>
        <p:txBody>
          <a:bodyPr>
            <a:normAutofit lnSpcReduction="20000"/>
          </a:bodyPr>
          <a:p>
            <a:r>
              <a:rPr lang="zh-CN" altLang="en-US"/>
              <a:t>约公元前 1792～前 1750 年，</a:t>
            </a:r>
            <a:endParaRPr lang="zh-CN" altLang="en-US"/>
          </a:p>
          <a:p>
            <a:r>
              <a:rPr lang="zh-CN" altLang="en-US"/>
              <a:t>古巴比伦制汉谟拉比法典石雕</a:t>
            </a:r>
            <a:endParaRPr lang="zh-CN" altLang="en-US"/>
          </a:p>
          <a:p>
            <a:r>
              <a:rPr lang="zh-CN" altLang="en-US"/>
              <a:t>（《汉谟拉比法典》是世界上</a:t>
            </a:r>
            <a:endParaRPr lang="zh-CN" altLang="en-US"/>
          </a:p>
          <a:p>
            <a:r>
              <a:rPr lang="zh-CN" altLang="en-US"/>
              <a:t>所发现的最早的成文的法律）</a:t>
            </a:r>
            <a:endParaRPr lang="zh-CN" altLang="en-US"/>
          </a:p>
        </p:txBody>
      </p:sp>
      <p:pic>
        <p:nvPicPr>
          <p:cNvPr id="4" name="图片 3" descr="479e12040ff6cb4e40f36f205ba8ac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0"/>
            <a:ext cx="514159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33350" y="836613"/>
            <a:ext cx="9144000" cy="2387600"/>
          </a:xfrm>
        </p:spPr>
        <p:txBody>
          <a:bodyPr>
            <a:normAutofit fontScale="90000"/>
          </a:bodyPr>
          <a:p>
            <a:r>
              <a:rPr lang="zh-CN" altLang="en-US" sz="4445">
                <a:solidFill>
                  <a:srgbClr val="FF0000"/>
                </a:solidFill>
              </a:rPr>
              <a:t>约公元前720年    古希腊出现精炼铁</a:t>
            </a:r>
            <a:br>
              <a:rPr lang="zh-CN" altLang="en-US" sz="4445">
                <a:solidFill>
                  <a:srgbClr val="FF0000"/>
                </a:solidFill>
              </a:rPr>
            </a:br>
            <a:br>
              <a:rPr lang="zh-CN" altLang="en-US" sz="4445">
                <a:solidFill>
                  <a:srgbClr val="FF0000"/>
                </a:solidFill>
              </a:rPr>
            </a:br>
            <a:r>
              <a:rPr lang="zh-CN" altLang="en-US" sz="4445">
                <a:solidFill>
                  <a:srgbClr val="FF0000"/>
                </a:solidFill>
              </a:rPr>
              <a:t>公元前650—前550年  古希腊人发现摩擦起电、磁石吸铁的现象</a:t>
            </a:r>
            <a:endParaRPr lang="zh-CN" altLang="en-US" sz="4445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410" y="1963738"/>
            <a:ext cx="9144000" cy="2387600"/>
          </a:xfrm>
        </p:spPr>
        <p:txBody>
          <a:bodyPr>
            <a:normAutofit/>
          </a:bodyPr>
          <a:p>
            <a:r>
              <a:rPr lang="zh-CN" altLang="en-US" sz="2665"/>
              <a:t>公元前4世纪      中国战国时期《黄帝内经》问世。古希腊亚里士多德有关动物学、数学、物理学的专门研究。古希腊德谟克利特提出原子学说</a:t>
            </a:r>
            <a:br>
              <a:rPr lang="zh-CN" altLang="en-US" sz="2665"/>
            </a:br>
            <a:br>
              <a:rPr lang="zh-CN" altLang="en-US" sz="2665"/>
            </a:br>
            <a:r>
              <a:rPr lang="zh-CN" altLang="en-US" sz="2665"/>
              <a:t>公元前4世纪—前3世纪   古希腊欧几里得建立几何体系。古希腊阿基米德提出浮力定律、杠杆定律以及二次曲线、螺线</a:t>
            </a:r>
            <a:endParaRPr lang="zh-CN" altLang="en-US" sz="26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597140" y="1452245"/>
            <a:ext cx="4544060" cy="34766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4400">
                <a:solidFill>
                  <a:schemeClr val="accent3">
                    <a:lumMod val="40000"/>
                    <a:lumOff val="60000"/>
                  </a:schemeClr>
                </a:solidFill>
                <a:effectLst/>
              </a:rPr>
              <a:t>1267年      英国罗吉尔.培根完成《大著作》，他是实验科学的先驱。</a:t>
            </a:r>
            <a:endParaRPr lang="zh-CN" altLang="en-US" sz="4400">
              <a:solidFill>
                <a:schemeClr val="accent3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7713980"/>
          </a:xfrm>
        </p:spPr>
        <p:txBody>
          <a:bodyPr>
            <a:normAutofit lnSpcReduction="10000"/>
          </a:bodyPr>
          <a:p>
            <a:r>
              <a:rPr lang="zh-CN" altLang="en-US"/>
              <a:t>1543年      波兰哥白尼发表《天体运行论》</a:t>
            </a:r>
            <a:endParaRPr lang="zh-CN" altLang="en-US"/>
          </a:p>
          <a:p>
            <a:r>
              <a:rPr lang="zh-CN" altLang="en-US"/>
              <a:t>1590年     意大利伽利略做关于自由落体的实验</a:t>
            </a:r>
            <a:endParaRPr lang="zh-CN" altLang="en-US"/>
          </a:p>
          <a:p>
            <a:r>
              <a:rPr lang="zh-CN" altLang="en-US"/>
              <a:t>1609一1010年    伽利略用望远镜观测天象。</a:t>
            </a:r>
            <a:endParaRPr lang="zh-CN" altLang="en-US"/>
          </a:p>
          <a:p>
            <a:r>
              <a:rPr lang="zh-CN" altLang="en-US"/>
              <a:t>1609—1019年     德国开普勒发现行星运动三定律。</a:t>
            </a:r>
            <a:endParaRPr lang="zh-CN" altLang="en-US"/>
          </a:p>
          <a:p>
            <a:r>
              <a:rPr lang="zh-CN" altLang="en-US"/>
              <a:t>1614年     英国耐普尔发明对数，并制定对数表。</a:t>
            </a:r>
            <a:endParaRPr lang="zh-CN" altLang="en-US"/>
          </a:p>
          <a:p>
            <a:r>
              <a:rPr lang="zh-CN" altLang="en-US"/>
              <a:t>1623年     英国制定最早的发明专利法。</a:t>
            </a:r>
            <a:endParaRPr lang="zh-CN" altLang="en-US"/>
          </a:p>
          <a:p>
            <a:r>
              <a:rPr lang="zh-CN" altLang="en-US"/>
              <a:t>1628年     英国哈维发现血液循环</a:t>
            </a:r>
            <a:endParaRPr lang="zh-CN" altLang="en-US"/>
          </a:p>
          <a:p>
            <a:r>
              <a:rPr lang="zh-CN" altLang="en-US"/>
              <a:t>17世纪     中国明朝徐光启著《农政全书》。</a:t>
            </a:r>
            <a:endParaRPr lang="zh-CN" altLang="en-US"/>
          </a:p>
          <a:p>
            <a:r>
              <a:rPr lang="zh-CN" altLang="en-US"/>
              <a:t>1637年     法国笛卡尔创立解析几何体系。</a:t>
            </a:r>
            <a:endParaRPr lang="zh-CN" altLang="en-US"/>
          </a:p>
          <a:p>
            <a:r>
              <a:rPr lang="zh-CN" altLang="en-US"/>
              <a:t>1640年     中国明朝徐霞客地理地质活动，著有《游记》</a:t>
            </a:r>
            <a:endParaRPr lang="zh-CN" altLang="en-US"/>
          </a:p>
          <a:p>
            <a:r>
              <a:rPr lang="zh-CN" altLang="en-US"/>
              <a:t>1643年     意大利托里拆利发明水银气压计</a:t>
            </a:r>
            <a:endParaRPr lang="zh-CN" altLang="en-US"/>
          </a:p>
          <a:p>
            <a:r>
              <a:rPr lang="zh-CN" altLang="en-US"/>
              <a:t>1652年     德国格里凯实验证明大气和大气压的存在，发明空气泵</a:t>
            </a:r>
            <a:endParaRPr lang="zh-CN" altLang="en-US"/>
          </a:p>
          <a:p>
            <a:r>
              <a:rPr lang="zh-CN" altLang="en-US"/>
              <a:t>1654年     格里凯进行马德堡半球实验</a:t>
            </a:r>
            <a:endParaRPr lang="zh-CN" altLang="en-US"/>
          </a:p>
          <a:p>
            <a:r>
              <a:rPr lang="zh-CN" altLang="en-US"/>
              <a:t>1660—1661年    英国玻义且提出关于气体的玻义耳定律，并对元素作出新的定义，促使化学成为科学。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演示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约公元前720年    古希腊出现精炼铁  公元前650—前550年  古希腊人发现摩擦起电、磁石吸铁的现象</vt:lpstr>
      <vt:lpstr>公元前4世纪      中国战国时期《黄帝内经》问世。古希腊亚里士多德有关动物学、数学、物理学的专门研究。古希腊德谟克利特提出原子学说  公元前4世纪—前3世纪   古希腊欧几里得建立几何体系。古希腊阿基米德提出浮力定律、杠杆定律以及二次曲线、螺线</vt:lpstr>
      <vt:lpstr>PowerPoint 演示文稿</vt:lpstr>
      <vt:lpstr>PowerPoint 演示文稿</vt:lpstr>
      <vt:lpstr>PowerPoint 演示文稿</vt:lpstr>
      <vt:lpstr>1678年    荷兰惠更斯提出光的波动说，引进“以太”概念。 1687年    牛顿《自然哲学的数学原理》发表，建立经典力学体系。 1705年    英国哈雷发现第一颗周期彗星，预期其周年为76年。 1712年    英国纽可门改进实用蒸汽机。 1743年法国达兰贝尔创立偏微分方程。 1749-1788年布丰完成百科全书式的《自然史》。 1752年美国富兰克林发明避雷针。 1756年俄国罗蒙诺索夫发现质量守恒定律。 1765-1787年英国瓦特改良蒸汽机，作为纺纱机的动力。 1782-1787年拉瓦锡用化学方程式说明化学反应过程。 </vt:lpstr>
      <vt:lpstr>PowerPoint 演示文稿</vt:lpstr>
      <vt:lpstr>PowerPoint 演示文稿</vt:lpstr>
      <vt:lpstr>PowerPoint 演示文稿</vt:lpstr>
      <vt:lpstr>进入20世纪，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沈睿涵</dc:creator>
  <cp:lastModifiedBy>WPS_1696691407</cp:lastModifiedBy>
  <cp:revision>3</cp:revision>
  <dcterms:created xsi:type="dcterms:W3CDTF">2023-12-09T01:35:00Z</dcterms:created>
  <dcterms:modified xsi:type="dcterms:W3CDTF">2023-12-11T15:14:45Z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AB594060B8D64C7EA6BCDF6E51573666_12</vt:lpwstr>
  </property>
  <property fmtid="{D5CDD505-2E9C-101B-9397-08002B2CF9AE}" pid="3" name="KSOProductBuildVer">
    <vt:lpwstr>2052-12.1.0.15712</vt:lpwstr>
  </property>
</Properties>
</file>