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262" r:id="rId3"/>
    <p:sldId id="457" r:id="rId4"/>
    <p:sldId id="438" r:id="rId5"/>
    <p:sldId id="464" r:id="rId6"/>
    <p:sldId id="465" r:id="rId7"/>
    <p:sldId id="466" r:id="rId8"/>
    <p:sldId id="467" r:id="rId9"/>
    <p:sldId id="470" r:id="rId10"/>
    <p:sldId id="4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B69"/>
    <a:srgbClr val="00581B"/>
    <a:srgbClr val="83AC3F"/>
    <a:srgbClr val="2E9273"/>
    <a:srgbClr val="B02521"/>
    <a:srgbClr val="EE852A"/>
    <a:srgbClr val="CC3399"/>
    <a:srgbClr val="CBCFD8"/>
    <a:srgbClr val="000000"/>
    <a:srgbClr val="E7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227" autoAdjust="0"/>
  </p:normalViewPr>
  <p:slideViewPr>
    <p:cSldViewPr snapToGrid="0">
      <p:cViewPr varScale="1">
        <p:scale>
          <a:sx n="115" d="100"/>
          <a:sy n="115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0" tIns="46600" rIns="93200" bIns="466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200" tIns="46600" rIns="93200" bIns="466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101600"/>
            <a:ext cx="6884987" cy="387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2000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2000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5384800" y="756374"/>
            <a:ext cx="6807200" cy="1075113"/>
          </a:xfrm>
          <a:ln>
            <a:noFill/>
          </a:ln>
        </p:spPr>
        <p:txBody>
          <a:bodyPr anchor="ctr"/>
          <a:lstStyle/>
          <a:p>
            <a:r>
              <a:rPr lang="en-US" altLang="zh-CN" sz="3200" dirty="0">
                <a:latin typeface="+mj-lt"/>
              </a:rPr>
              <a:t>Phase5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SW Validation Plan</a:t>
            </a:r>
            <a:endParaRPr lang="en-US" sz="6000" b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6008221" y="5401291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1120" y="1818767"/>
            <a:ext cx="394412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Roger Xu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Zhengxi Xiang, Jiajia Zhou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8125" y="2188625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March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>
            <a:extLst>
              <a:ext uri="{FF2B5EF4-FFF2-40B4-BE49-F238E27FC236}">
                <a16:creationId xmlns:a16="http://schemas.microsoft.com/office/drawing/2014/main" id="{DB5A5015-3E73-4F35-B28F-5892493729EF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203" name="Group 6">
            <a:extLst>
              <a:ext uri="{FF2B5EF4-FFF2-40B4-BE49-F238E27FC236}">
                <a16:creationId xmlns:a16="http://schemas.microsoft.com/office/drawing/2014/main" id="{B7635C70-718F-4036-82B9-92542ADE201B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204" name="Straight Connector 7">
              <a:extLst>
                <a:ext uri="{FF2B5EF4-FFF2-40B4-BE49-F238E27FC236}">
                  <a16:creationId xmlns:a16="http://schemas.microsoft.com/office/drawing/2014/main" id="{0544B0A3-D7FB-445D-A044-226B5D5C496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61258F97-3E8B-4507-8B68-625428B0A9F2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6" name="Group 9">
            <a:extLst>
              <a:ext uri="{FF2B5EF4-FFF2-40B4-BE49-F238E27FC236}">
                <a16:creationId xmlns:a16="http://schemas.microsoft.com/office/drawing/2014/main" id="{9275FD43-F082-4DFC-B1A1-713156B28847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207" name="Straight Connector 10">
              <a:extLst>
                <a:ext uri="{FF2B5EF4-FFF2-40B4-BE49-F238E27FC236}">
                  <a16:creationId xmlns:a16="http://schemas.microsoft.com/office/drawing/2014/main" id="{5FF90701-134C-4BEB-BAD1-FC0A047E433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Rectangle 11">
              <a:extLst>
                <a:ext uri="{FF2B5EF4-FFF2-40B4-BE49-F238E27FC236}">
                  <a16:creationId xmlns:a16="http://schemas.microsoft.com/office/drawing/2014/main" id="{58DAA3E3-F9D8-4BF1-B189-17E693662A64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19">
            <a:extLst>
              <a:ext uri="{FF2B5EF4-FFF2-40B4-BE49-F238E27FC236}">
                <a16:creationId xmlns:a16="http://schemas.microsoft.com/office/drawing/2014/main" id="{302F7976-34E0-4D30-8670-0E03F2FAFD7C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0" name="Straight Connector 20">
              <a:extLst>
                <a:ext uri="{FF2B5EF4-FFF2-40B4-BE49-F238E27FC236}">
                  <a16:creationId xmlns:a16="http://schemas.microsoft.com/office/drawing/2014/main" id="{236225F4-5CDA-4949-9267-2B48E3AE8D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Rectangle 21">
              <a:extLst>
                <a:ext uri="{FF2B5EF4-FFF2-40B4-BE49-F238E27FC236}">
                  <a16:creationId xmlns:a16="http://schemas.microsoft.com/office/drawing/2014/main" id="{C14DA467-B7F7-4451-9BDE-1CAAA89751FC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12" name="Table 25">
            <a:extLst>
              <a:ext uri="{FF2B5EF4-FFF2-40B4-BE49-F238E27FC236}">
                <a16:creationId xmlns:a16="http://schemas.microsoft.com/office/drawing/2014/main" id="{B381C00A-9BAE-4462-A284-B57A3405A8F8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3" name="Group 29">
            <a:extLst>
              <a:ext uri="{FF2B5EF4-FFF2-40B4-BE49-F238E27FC236}">
                <a16:creationId xmlns:a16="http://schemas.microsoft.com/office/drawing/2014/main" id="{00D0C098-D2AA-4F04-B3EA-5C792705C656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B39FED04-AAC0-48DA-983D-FBB439C5EEB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B68F6B43-E4AB-42C9-AE33-94408B74977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16" name="Straight Connector 57">
            <a:extLst>
              <a:ext uri="{FF2B5EF4-FFF2-40B4-BE49-F238E27FC236}">
                <a16:creationId xmlns:a16="http://schemas.microsoft.com/office/drawing/2014/main" id="{5D179B20-AF0C-434A-BEF7-CA1EDDF83CA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7" name="Group 234">
            <a:extLst>
              <a:ext uri="{FF2B5EF4-FFF2-40B4-BE49-F238E27FC236}">
                <a16:creationId xmlns:a16="http://schemas.microsoft.com/office/drawing/2014/main" id="{7B0A3B7A-FF2E-4BA0-A18D-5FAEEB213FE2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18" name="流程图: 决策 47">
              <a:extLst>
                <a:ext uri="{FF2B5EF4-FFF2-40B4-BE49-F238E27FC236}">
                  <a16:creationId xmlns:a16="http://schemas.microsoft.com/office/drawing/2014/main" id="{F3BA1FD3-1022-43D4-B22B-B45BFD7A1E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Box 22">
              <a:extLst>
                <a:ext uri="{FF2B5EF4-FFF2-40B4-BE49-F238E27FC236}">
                  <a16:creationId xmlns:a16="http://schemas.microsoft.com/office/drawing/2014/main" id="{0AC29007-CF67-4325-9953-229B1443420D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220" name="Group 303">
            <a:extLst>
              <a:ext uri="{FF2B5EF4-FFF2-40B4-BE49-F238E27FC236}">
                <a16:creationId xmlns:a16="http://schemas.microsoft.com/office/drawing/2014/main" id="{63AFE733-89EE-4D4B-A5EF-3A89B5D92C76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221" name="Straight Connector 304">
              <a:extLst>
                <a:ext uri="{FF2B5EF4-FFF2-40B4-BE49-F238E27FC236}">
                  <a16:creationId xmlns:a16="http://schemas.microsoft.com/office/drawing/2014/main" id="{9514E1BF-2C4C-47D3-B6F3-CDE416FFEDA0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2" name="Rectangle 305">
              <a:extLst>
                <a:ext uri="{FF2B5EF4-FFF2-40B4-BE49-F238E27FC236}">
                  <a16:creationId xmlns:a16="http://schemas.microsoft.com/office/drawing/2014/main" id="{9E31A504-5451-43A0-8A14-A6D2BAF1AB0C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3" name="Group 206">
            <a:extLst>
              <a:ext uri="{FF2B5EF4-FFF2-40B4-BE49-F238E27FC236}">
                <a16:creationId xmlns:a16="http://schemas.microsoft.com/office/drawing/2014/main" id="{AB864E3E-E867-4020-AC82-FDA7FF09912C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24" name="流程图: 决策 47">
              <a:extLst>
                <a:ext uri="{FF2B5EF4-FFF2-40B4-BE49-F238E27FC236}">
                  <a16:creationId xmlns:a16="http://schemas.microsoft.com/office/drawing/2014/main" id="{9F642D61-25E2-4169-8CD4-E2BF8C78C7B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BCAA4802-AA74-4C80-9CEE-E9F135A7A9F7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26" name="Group 209">
            <a:extLst>
              <a:ext uri="{FF2B5EF4-FFF2-40B4-BE49-F238E27FC236}">
                <a16:creationId xmlns:a16="http://schemas.microsoft.com/office/drawing/2014/main" id="{31782AA9-DAEC-4546-BD85-418EB4D93255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27" name="流程图: 决策 47">
              <a:extLst>
                <a:ext uri="{FF2B5EF4-FFF2-40B4-BE49-F238E27FC236}">
                  <a16:creationId xmlns:a16="http://schemas.microsoft.com/office/drawing/2014/main" id="{4221CCF0-B298-4310-990A-703ECE1A58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318101C3-1627-4AE7-88A0-7841D7DAE2F2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9" name="Group 212">
            <a:extLst>
              <a:ext uri="{FF2B5EF4-FFF2-40B4-BE49-F238E27FC236}">
                <a16:creationId xmlns:a16="http://schemas.microsoft.com/office/drawing/2014/main" id="{15011F2B-28D3-4129-A354-0FC34C54C0BB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31" name="流程图: 决策 47">
              <a:extLst>
                <a:ext uri="{FF2B5EF4-FFF2-40B4-BE49-F238E27FC236}">
                  <a16:creationId xmlns:a16="http://schemas.microsoft.com/office/drawing/2014/main" id="{61B98C26-1B92-4F5F-8165-C115CDC890A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2" name="TextBox 22">
              <a:extLst>
                <a:ext uri="{FF2B5EF4-FFF2-40B4-BE49-F238E27FC236}">
                  <a16:creationId xmlns:a16="http://schemas.microsoft.com/office/drawing/2014/main" id="{92961A8E-B342-4D32-8434-A4189E6E1908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18">
            <a:extLst>
              <a:ext uri="{FF2B5EF4-FFF2-40B4-BE49-F238E27FC236}">
                <a16:creationId xmlns:a16="http://schemas.microsoft.com/office/drawing/2014/main" id="{7F586C0C-A9AC-4F66-9470-DB298A4B575E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271B836B-4403-47DC-80A1-1A3DF678AC18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3DE1256C-00FA-463B-8186-F0D4ECD7E518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37" name="Group 221">
            <a:extLst>
              <a:ext uri="{FF2B5EF4-FFF2-40B4-BE49-F238E27FC236}">
                <a16:creationId xmlns:a16="http://schemas.microsoft.com/office/drawing/2014/main" id="{DB4A454A-AA3B-4CEB-B2DE-CF7CF34B2A94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9042010-E71E-4B18-95CA-D26123F0B3E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29BD573E-9E2F-4A8B-896D-C964ABCC6674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24">
            <a:extLst>
              <a:ext uri="{FF2B5EF4-FFF2-40B4-BE49-F238E27FC236}">
                <a16:creationId xmlns:a16="http://schemas.microsoft.com/office/drawing/2014/main" id="{8C14B053-4BAB-4161-A26B-B8DCD5D7A833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52463153-6006-46D1-9384-A16DE55384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5E4B053A-C498-485A-BA20-3183DA2310F1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5" name="Group 313">
            <a:extLst>
              <a:ext uri="{FF2B5EF4-FFF2-40B4-BE49-F238E27FC236}">
                <a16:creationId xmlns:a16="http://schemas.microsoft.com/office/drawing/2014/main" id="{71791205-4679-4940-8044-93420D628212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246" name="流程图: 决策 47">
              <a:extLst>
                <a:ext uri="{FF2B5EF4-FFF2-40B4-BE49-F238E27FC236}">
                  <a16:creationId xmlns:a16="http://schemas.microsoft.com/office/drawing/2014/main" id="{342D33B1-75E8-4E16-A027-6F16838583F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601F864A-F867-4E0F-A54A-8A3C1C7BDBCB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49" name="Group 15">
            <a:extLst>
              <a:ext uri="{FF2B5EF4-FFF2-40B4-BE49-F238E27FC236}">
                <a16:creationId xmlns:a16="http://schemas.microsoft.com/office/drawing/2014/main" id="{5F72ECE3-135E-4670-B2B8-2918ED9714B1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51" name="Star: 5 Points 1">
              <a:extLst>
                <a:ext uri="{FF2B5EF4-FFF2-40B4-BE49-F238E27FC236}">
                  <a16:creationId xmlns:a16="http://schemas.microsoft.com/office/drawing/2014/main" id="{1F3ED8DB-98A8-4B9F-B8BC-1CFA5A927946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5040474F-3518-45B9-983C-89CFDE5B661C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54" name="TextBox 22">
            <a:extLst>
              <a:ext uri="{FF2B5EF4-FFF2-40B4-BE49-F238E27FC236}">
                <a16:creationId xmlns:a16="http://schemas.microsoft.com/office/drawing/2014/main" id="{6F9E81A9-93E1-413C-A894-9E07E5CBD568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5" name="Straight Arrow Connector 138">
            <a:extLst>
              <a:ext uri="{FF2B5EF4-FFF2-40B4-BE49-F238E27FC236}">
                <a16:creationId xmlns:a16="http://schemas.microsoft.com/office/drawing/2014/main" id="{1D8C44B0-7D2C-4C08-8E3D-903BCA59F830}"/>
              </a:ext>
            </a:extLst>
          </p:cNvPr>
          <p:cNvCxnSpPr>
            <a:cxnSpLocks/>
            <a:stCxn id="538" idx="0"/>
            <a:endCxn id="231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144">
            <a:extLst>
              <a:ext uri="{FF2B5EF4-FFF2-40B4-BE49-F238E27FC236}">
                <a16:creationId xmlns:a16="http://schemas.microsoft.com/office/drawing/2014/main" id="{359D6F36-94C6-489D-881A-3A5FCD733C6D}"/>
              </a:ext>
            </a:extLst>
          </p:cNvPr>
          <p:cNvCxnSpPr>
            <a:cxnSpLocks/>
            <a:stCxn id="541" idx="0"/>
            <a:endCxn id="246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151">
            <a:extLst>
              <a:ext uri="{FF2B5EF4-FFF2-40B4-BE49-F238E27FC236}">
                <a16:creationId xmlns:a16="http://schemas.microsoft.com/office/drawing/2014/main" id="{FF1CFE5F-02AF-43C1-8D25-9E3848EDB0D4}"/>
              </a:ext>
            </a:extLst>
          </p:cNvPr>
          <p:cNvCxnSpPr>
            <a:cxnSpLocks/>
            <a:stCxn id="555" idx="0"/>
            <a:endCxn id="224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157">
            <a:extLst>
              <a:ext uri="{FF2B5EF4-FFF2-40B4-BE49-F238E27FC236}">
                <a16:creationId xmlns:a16="http://schemas.microsoft.com/office/drawing/2014/main" id="{F3A37130-E68C-4A25-BF35-EF82BDE2FA32}"/>
              </a:ext>
            </a:extLst>
          </p:cNvPr>
          <p:cNvCxnSpPr>
            <a:cxnSpLocks/>
            <a:stCxn id="549" idx="0"/>
            <a:endCxn id="533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165">
            <a:extLst>
              <a:ext uri="{FF2B5EF4-FFF2-40B4-BE49-F238E27FC236}">
                <a16:creationId xmlns:a16="http://schemas.microsoft.com/office/drawing/2014/main" id="{7EEEDF70-BFF1-40E1-BCB1-7AA9573A7D58}"/>
              </a:ext>
            </a:extLst>
          </p:cNvPr>
          <p:cNvCxnSpPr>
            <a:cxnSpLocks/>
            <a:stCxn id="551" idx="0"/>
            <a:endCxn id="235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168">
            <a:extLst>
              <a:ext uri="{FF2B5EF4-FFF2-40B4-BE49-F238E27FC236}">
                <a16:creationId xmlns:a16="http://schemas.microsoft.com/office/drawing/2014/main" id="{7D267FCC-60BA-42AE-9443-DA223C28035D}"/>
              </a:ext>
            </a:extLst>
          </p:cNvPr>
          <p:cNvCxnSpPr>
            <a:cxnSpLocks/>
            <a:stCxn id="559" idx="0"/>
            <a:endCxn id="238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177">
            <a:extLst>
              <a:ext uri="{FF2B5EF4-FFF2-40B4-BE49-F238E27FC236}">
                <a16:creationId xmlns:a16="http://schemas.microsoft.com/office/drawing/2014/main" id="{2EB50FD4-82E3-4815-8118-4311899EE8D4}"/>
              </a:ext>
            </a:extLst>
          </p:cNvPr>
          <p:cNvCxnSpPr>
            <a:cxnSpLocks/>
            <a:stCxn id="563" idx="0"/>
            <a:endCxn id="242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Isosceles Triangle 238">
            <a:extLst>
              <a:ext uri="{FF2B5EF4-FFF2-40B4-BE49-F238E27FC236}">
                <a16:creationId xmlns:a16="http://schemas.microsoft.com/office/drawing/2014/main" id="{1573AA2E-5BC2-4E35-8B8A-EB9A3700BF8B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5" name="TextBox 22">
            <a:extLst>
              <a:ext uri="{FF2B5EF4-FFF2-40B4-BE49-F238E27FC236}">
                <a16:creationId xmlns:a16="http://schemas.microsoft.com/office/drawing/2014/main" id="{BA652990-E2CF-4FE2-847D-3CDC81B6F3BA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266" name="Rectangle 197">
            <a:extLst>
              <a:ext uri="{FF2B5EF4-FFF2-40B4-BE49-F238E27FC236}">
                <a16:creationId xmlns:a16="http://schemas.microsoft.com/office/drawing/2014/main" id="{85E0AD74-E18F-4328-9583-9D750733727B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67" name="Group 239">
            <a:extLst>
              <a:ext uri="{FF2B5EF4-FFF2-40B4-BE49-F238E27FC236}">
                <a16:creationId xmlns:a16="http://schemas.microsoft.com/office/drawing/2014/main" id="{426B67B1-C33D-4720-9673-535A21B7E2B8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268" name="Isosceles Triangle 198">
              <a:extLst>
                <a:ext uri="{FF2B5EF4-FFF2-40B4-BE49-F238E27FC236}">
                  <a16:creationId xmlns:a16="http://schemas.microsoft.com/office/drawing/2014/main" id="{71CB7A4F-5391-4AB8-ACF5-4C6938C7353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EA512640-75D8-4959-902B-7F1E339105CF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71" name="Group 201">
            <a:extLst>
              <a:ext uri="{FF2B5EF4-FFF2-40B4-BE49-F238E27FC236}">
                <a16:creationId xmlns:a16="http://schemas.microsoft.com/office/drawing/2014/main" id="{BFDC4DA9-5130-493F-9BD1-B19A34C06351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73" name="Isosceles Triangle 202">
              <a:extLst>
                <a:ext uri="{FF2B5EF4-FFF2-40B4-BE49-F238E27FC236}">
                  <a16:creationId xmlns:a16="http://schemas.microsoft.com/office/drawing/2014/main" id="{F5C12220-5A75-4EB8-9927-8AE16EFBA96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2">
              <a:extLst>
                <a:ext uri="{FF2B5EF4-FFF2-40B4-BE49-F238E27FC236}">
                  <a16:creationId xmlns:a16="http://schemas.microsoft.com/office/drawing/2014/main" id="{4EE6ACB2-6A6B-431E-BCEB-7878D0E82D4E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75" name="Group 204">
            <a:extLst>
              <a:ext uri="{FF2B5EF4-FFF2-40B4-BE49-F238E27FC236}">
                <a16:creationId xmlns:a16="http://schemas.microsoft.com/office/drawing/2014/main" id="{4BAE40A4-17FE-4A2F-A55B-345AED2A1AC3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77" name="Isosceles Triangle 205">
              <a:extLst>
                <a:ext uri="{FF2B5EF4-FFF2-40B4-BE49-F238E27FC236}">
                  <a16:creationId xmlns:a16="http://schemas.microsoft.com/office/drawing/2014/main" id="{3383DE24-13D6-43E8-8881-6ADC3C5A042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075D70BB-BBC2-4ABB-92C6-A895FD623E9A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81" name="Group 260">
            <a:extLst>
              <a:ext uri="{FF2B5EF4-FFF2-40B4-BE49-F238E27FC236}">
                <a16:creationId xmlns:a16="http://schemas.microsoft.com/office/drawing/2014/main" id="{3C53C165-CEE0-45B6-ACCD-76523FB88B07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84" name="Isosceles Triangle 261">
              <a:extLst>
                <a:ext uri="{FF2B5EF4-FFF2-40B4-BE49-F238E27FC236}">
                  <a16:creationId xmlns:a16="http://schemas.microsoft.com/office/drawing/2014/main" id="{524B47F4-9A87-43E7-81C4-8C4D929A5E9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6" name="TextBox 22">
              <a:extLst>
                <a:ext uri="{FF2B5EF4-FFF2-40B4-BE49-F238E27FC236}">
                  <a16:creationId xmlns:a16="http://schemas.microsoft.com/office/drawing/2014/main" id="{F637723A-5422-47E1-846D-FF06BEF68766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287" name="Rectangle: Rounded Corners 32">
            <a:extLst>
              <a:ext uri="{FF2B5EF4-FFF2-40B4-BE49-F238E27FC236}">
                <a16:creationId xmlns:a16="http://schemas.microsoft.com/office/drawing/2014/main" id="{BCEFDFE0-C0C9-4799-B6C6-F1A1239E2DFA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89" name="Rectangle: Rounded Corners 263">
            <a:extLst>
              <a:ext uri="{FF2B5EF4-FFF2-40B4-BE49-F238E27FC236}">
                <a16:creationId xmlns:a16="http://schemas.microsoft.com/office/drawing/2014/main" id="{C726CEF4-BD1A-4694-9E07-DA241138A4A3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90" name="Rectangle: Rounded Corners 265">
            <a:extLst>
              <a:ext uri="{FF2B5EF4-FFF2-40B4-BE49-F238E27FC236}">
                <a16:creationId xmlns:a16="http://schemas.microsoft.com/office/drawing/2014/main" id="{4097A78B-7337-4179-A1DA-F04B7F96B228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91" name="Rectangle: Rounded Corners 266">
            <a:extLst>
              <a:ext uri="{FF2B5EF4-FFF2-40B4-BE49-F238E27FC236}">
                <a16:creationId xmlns:a16="http://schemas.microsoft.com/office/drawing/2014/main" id="{8D6D62A7-313D-49C1-8CD0-E255883727A4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2" name="Rectangle: Rounded Corners 272">
            <a:extLst>
              <a:ext uri="{FF2B5EF4-FFF2-40B4-BE49-F238E27FC236}">
                <a16:creationId xmlns:a16="http://schemas.microsoft.com/office/drawing/2014/main" id="{8BAA7CEB-7A16-4684-9DF7-6FA2E6752C30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3" name="Star: 5 Points 139">
            <a:extLst>
              <a:ext uri="{FF2B5EF4-FFF2-40B4-BE49-F238E27FC236}">
                <a16:creationId xmlns:a16="http://schemas.microsoft.com/office/drawing/2014/main" id="{E1C6B3BD-1778-4442-85BA-3EBB4CA3D6B5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4" name="TextBox 22">
            <a:extLst>
              <a:ext uri="{FF2B5EF4-FFF2-40B4-BE49-F238E27FC236}">
                <a16:creationId xmlns:a16="http://schemas.microsoft.com/office/drawing/2014/main" id="{DD6A1243-35AC-4A63-A38A-EE3A9F92498D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295" name="Star: 5 Points 146">
            <a:extLst>
              <a:ext uri="{FF2B5EF4-FFF2-40B4-BE49-F238E27FC236}">
                <a16:creationId xmlns:a16="http://schemas.microsoft.com/office/drawing/2014/main" id="{077CBBAA-3CA8-4027-8ED2-C050CF1A57C4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6" name="TextBox 22">
            <a:extLst>
              <a:ext uri="{FF2B5EF4-FFF2-40B4-BE49-F238E27FC236}">
                <a16:creationId xmlns:a16="http://schemas.microsoft.com/office/drawing/2014/main" id="{FC42103C-4E1A-4C6D-A4FE-D4AD85A3AFF2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297" name="Star: 5 Points 154">
            <a:extLst>
              <a:ext uri="{FF2B5EF4-FFF2-40B4-BE49-F238E27FC236}">
                <a16:creationId xmlns:a16="http://schemas.microsoft.com/office/drawing/2014/main" id="{E2934A81-3450-4167-B021-9502C441AF58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8" name="TextBox 22">
            <a:extLst>
              <a:ext uri="{FF2B5EF4-FFF2-40B4-BE49-F238E27FC236}">
                <a16:creationId xmlns:a16="http://schemas.microsoft.com/office/drawing/2014/main" id="{39D6CA29-8697-4C47-92B1-8198A8D8FC01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299" name="Star: 5 Points 161">
            <a:extLst>
              <a:ext uri="{FF2B5EF4-FFF2-40B4-BE49-F238E27FC236}">
                <a16:creationId xmlns:a16="http://schemas.microsoft.com/office/drawing/2014/main" id="{1C4CFBD3-F1E4-4A15-81BD-179D53BDB595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0" name="TextBox 22">
            <a:extLst>
              <a:ext uri="{FF2B5EF4-FFF2-40B4-BE49-F238E27FC236}">
                <a16:creationId xmlns:a16="http://schemas.microsoft.com/office/drawing/2014/main" id="{F36F0543-9C4F-402D-9C1C-93C5F0D26D9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304" name="Star: 5 Points 172">
            <a:extLst>
              <a:ext uri="{FF2B5EF4-FFF2-40B4-BE49-F238E27FC236}">
                <a16:creationId xmlns:a16="http://schemas.microsoft.com/office/drawing/2014/main" id="{B3A72DF7-7B5E-4C95-9CCE-8B387953739E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5" name="Star: 5 Points 179">
            <a:extLst>
              <a:ext uri="{FF2B5EF4-FFF2-40B4-BE49-F238E27FC236}">
                <a16:creationId xmlns:a16="http://schemas.microsoft.com/office/drawing/2014/main" id="{8BDD84CF-4FAE-4A0F-89FD-8CFA47F60E0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6" name="TextBox 22">
            <a:extLst>
              <a:ext uri="{FF2B5EF4-FFF2-40B4-BE49-F238E27FC236}">
                <a16:creationId xmlns:a16="http://schemas.microsoft.com/office/drawing/2014/main" id="{5BD039B8-01D5-463A-941B-CFEEBBF31FA7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314" name="Star: 5 Points 227">
            <a:extLst>
              <a:ext uri="{FF2B5EF4-FFF2-40B4-BE49-F238E27FC236}">
                <a16:creationId xmlns:a16="http://schemas.microsoft.com/office/drawing/2014/main" id="{F87F2B90-843E-4F5C-92BE-50DE93480C5F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9B257C58-4DC5-4313-821B-9A8D25FA450A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356" name="Star: 5 Points 230">
            <a:extLst>
              <a:ext uri="{FF2B5EF4-FFF2-40B4-BE49-F238E27FC236}">
                <a16:creationId xmlns:a16="http://schemas.microsoft.com/office/drawing/2014/main" id="{9E6E9E08-E2FB-4381-B51D-4DE1E0F8C377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2" name="TextBox 22">
            <a:extLst>
              <a:ext uri="{FF2B5EF4-FFF2-40B4-BE49-F238E27FC236}">
                <a16:creationId xmlns:a16="http://schemas.microsoft.com/office/drawing/2014/main" id="{50A6D922-FE42-4A51-880E-91F8E283042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405" name="Star: 5 Points 233">
            <a:extLst>
              <a:ext uri="{FF2B5EF4-FFF2-40B4-BE49-F238E27FC236}">
                <a16:creationId xmlns:a16="http://schemas.microsoft.com/office/drawing/2014/main" id="{27A6249A-0C2A-4AE2-91AE-8156BBFCC967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9320E39B-4796-49CC-9156-617BDBAF405F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411" name="Star: 5 Points 241">
            <a:extLst>
              <a:ext uri="{FF2B5EF4-FFF2-40B4-BE49-F238E27FC236}">
                <a16:creationId xmlns:a16="http://schemas.microsoft.com/office/drawing/2014/main" id="{F4127C2C-D905-43CF-BC12-0CD4C60AF733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4" name="TextBox 22">
            <a:extLst>
              <a:ext uri="{FF2B5EF4-FFF2-40B4-BE49-F238E27FC236}">
                <a16:creationId xmlns:a16="http://schemas.microsoft.com/office/drawing/2014/main" id="{CA5B909F-06A4-4515-BC9E-F4ECD8F05F8F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431" name="Star: 5 Points 244">
            <a:extLst>
              <a:ext uri="{FF2B5EF4-FFF2-40B4-BE49-F238E27FC236}">
                <a16:creationId xmlns:a16="http://schemas.microsoft.com/office/drawing/2014/main" id="{592B8424-0503-4262-A7F0-74E1A8E6077D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B93A3B69-ED55-463A-882C-3FED8D71BA62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441" name="Star: 5 Points 247">
            <a:extLst>
              <a:ext uri="{FF2B5EF4-FFF2-40B4-BE49-F238E27FC236}">
                <a16:creationId xmlns:a16="http://schemas.microsoft.com/office/drawing/2014/main" id="{22400AC1-7303-4D75-8D3D-5243AC84FA3E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27A3C625-BCCB-42B7-A44F-3B392FB97927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7" name="Star: 5 Points 250">
            <a:extLst>
              <a:ext uri="{FF2B5EF4-FFF2-40B4-BE49-F238E27FC236}">
                <a16:creationId xmlns:a16="http://schemas.microsoft.com/office/drawing/2014/main" id="{C1CD36F2-DD43-44B8-AE6F-32553D552665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751CAFBE-895B-4378-AC4A-E5BE28502E0B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492" name="Star: 5 Points 253">
            <a:extLst>
              <a:ext uri="{FF2B5EF4-FFF2-40B4-BE49-F238E27FC236}">
                <a16:creationId xmlns:a16="http://schemas.microsoft.com/office/drawing/2014/main" id="{9C2B73F9-A186-45FD-A89A-0C9C5159D39C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2A617919-5083-4733-82A7-461C8D6A6A8B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494" name="Star: 5 Points 256">
            <a:extLst>
              <a:ext uri="{FF2B5EF4-FFF2-40B4-BE49-F238E27FC236}">
                <a16:creationId xmlns:a16="http://schemas.microsoft.com/office/drawing/2014/main" id="{9BBD55F1-3764-4421-BC44-F646E7ED2EC1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5" name="TextBox 22">
            <a:extLst>
              <a:ext uri="{FF2B5EF4-FFF2-40B4-BE49-F238E27FC236}">
                <a16:creationId xmlns:a16="http://schemas.microsoft.com/office/drawing/2014/main" id="{0520D152-CE50-4BDD-8A6B-E592D0C11E1C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496" name="Star: 5 Points 264">
            <a:extLst>
              <a:ext uri="{FF2B5EF4-FFF2-40B4-BE49-F238E27FC236}">
                <a16:creationId xmlns:a16="http://schemas.microsoft.com/office/drawing/2014/main" id="{F765B058-AA01-4172-8D7F-B0266C3A9DA0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D6BF5A19-4191-4BED-822F-5304F07B2398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498" name="Star: 5 Points 269">
            <a:extLst>
              <a:ext uri="{FF2B5EF4-FFF2-40B4-BE49-F238E27FC236}">
                <a16:creationId xmlns:a16="http://schemas.microsoft.com/office/drawing/2014/main" id="{AF9F2D6A-B3D9-400F-9F50-B91EC982D0B7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9" name="TextBox 22">
            <a:extLst>
              <a:ext uri="{FF2B5EF4-FFF2-40B4-BE49-F238E27FC236}">
                <a16:creationId xmlns:a16="http://schemas.microsoft.com/office/drawing/2014/main" id="{9A866B26-67E2-46AE-B94F-C6A6C6E473A5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00" name="Star: 5 Points 273">
            <a:extLst>
              <a:ext uri="{FF2B5EF4-FFF2-40B4-BE49-F238E27FC236}">
                <a16:creationId xmlns:a16="http://schemas.microsoft.com/office/drawing/2014/main" id="{04C1FE2B-EAF0-4BA8-972F-D8A300177023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1" name="TextBox 22">
            <a:extLst>
              <a:ext uri="{FF2B5EF4-FFF2-40B4-BE49-F238E27FC236}">
                <a16:creationId xmlns:a16="http://schemas.microsoft.com/office/drawing/2014/main" id="{1DDB946C-5FB5-4F3F-8CA6-8AC01F371A1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502" name="Star: 5 Points 276">
            <a:extLst>
              <a:ext uri="{FF2B5EF4-FFF2-40B4-BE49-F238E27FC236}">
                <a16:creationId xmlns:a16="http://schemas.microsoft.com/office/drawing/2014/main" id="{6D70FD45-ACDD-49E1-A432-34A0742CED53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DE237867-A6CF-4824-9A68-FA97CF2BA9E1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504" name="Star: 5 Points 280">
            <a:extLst>
              <a:ext uri="{FF2B5EF4-FFF2-40B4-BE49-F238E27FC236}">
                <a16:creationId xmlns:a16="http://schemas.microsoft.com/office/drawing/2014/main" id="{C8DC1FAC-42E2-4BE8-8345-1A81D587308E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5" name="TextBox 22">
            <a:extLst>
              <a:ext uri="{FF2B5EF4-FFF2-40B4-BE49-F238E27FC236}">
                <a16:creationId xmlns:a16="http://schemas.microsoft.com/office/drawing/2014/main" id="{00092391-AFBD-44EE-8586-8FC3440ECF2E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506" name="Star: 5 Points 285">
            <a:extLst>
              <a:ext uri="{FF2B5EF4-FFF2-40B4-BE49-F238E27FC236}">
                <a16:creationId xmlns:a16="http://schemas.microsoft.com/office/drawing/2014/main" id="{CB7B307B-2035-4B41-8C4D-BD6B66CC189F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7" name="TextBox 22">
            <a:extLst>
              <a:ext uri="{FF2B5EF4-FFF2-40B4-BE49-F238E27FC236}">
                <a16:creationId xmlns:a16="http://schemas.microsoft.com/office/drawing/2014/main" id="{7A7A0E33-82C8-49FB-A196-515667CA7A3F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508" name="Star: 5 Points 288">
            <a:extLst>
              <a:ext uri="{FF2B5EF4-FFF2-40B4-BE49-F238E27FC236}">
                <a16:creationId xmlns:a16="http://schemas.microsoft.com/office/drawing/2014/main" id="{2F4D7F14-EEEB-423F-B195-FC5FB4E44221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A0C5A9EC-8288-462E-A6FD-668DD4FE3C9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10" name="Straight Arrow Connector 539">
            <a:extLst>
              <a:ext uri="{FF2B5EF4-FFF2-40B4-BE49-F238E27FC236}">
                <a16:creationId xmlns:a16="http://schemas.microsoft.com/office/drawing/2014/main" id="{475BAEFC-6E1F-4E89-8B7F-1EEBB5050693}"/>
              </a:ext>
            </a:extLst>
          </p:cNvPr>
          <p:cNvCxnSpPr>
            <a:cxnSpLocks/>
            <a:stCxn id="356" idx="0"/>
            <a:endCxn id="289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40">
            <a:extLst>
              <a:ext uri="{FF2B5EF4-FFF2-40B4-BE49-F238E27FC236}">
                <a16:creationId xmlns:a16="http://schemas.microsoft.com/office/drawing/2014/main" id="{FFD2CE16-E698-470A-966C-6D7127220CD0}"/>
              </a:ext>
            </a:extLst>
          </p:cNvPr>
          <p:cNvCxnSpPr>
            <a:cxnSpLocks/>
            <a:stCxn id="304" idx="0"/>
            <a:endCxn id="287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2" name="Table 401">
            <a:extLst>
              <a:ext uri="{FF2B5EF4-FFF2-40B4-BE49-F238E27FC236}">
                <a16:creationId xmlns:a16="http://schemas.microsoft.com/office/drawing/2014/main" id="{44E34BDC-66E6-4F3A-8477-263E98D828DE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3" name="TextBox 22">
            <a:extLst>
              <a:ext uri="{FF2B5EF4-FFF2-40B4-BE49-F238E27FC236}">
                <a16:creationId xmlns:a16="http://schemas.microsoft.com/office/drawing/2014/main" id="{ED22E647-3D45-4CF7-9C80-1FA6AC022409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C72DB164-71B2-400F-A542-2A728BE96BE6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B85AB496-A0A8-4C55-963A-E264B7488D3F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516" name="Rectangle: Rounded Corners 440">
            <a:extLst>
              <a:ext uri="{FF2B5EF4-FFF2-40B4-BE49-F238E27FC236}">
                <a16:creationId xmlns:a16="http://schemas.microsoft.com/office/drawing/2014/main" id="{0A010EF7-D9C6-4701-8CD7-1D0820F45951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517" name="TextBox 22">
            <a:extLst>
              <a:ext uri="{FF2B5EF4-FFF2-40B4-BE49-F238E27FC236}">
                <a16:creationId xmlns:a16="http://schemas.microsoft.com/office/drawing/2014/main" id="{9F90AF07-9F22-4E91-A077-148BA0AEC3A9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518" name="TextBox 22">
            <a:extLst>
              <a:ext uri="{FF2B5EF4-FFF2-40B4-BE49-F238E27FC236}">
                <a16:creationId xmlns:a16="http://schemas.microsoft.com/office/drawing/2014/main" id="{C6066F3A-F7FD-49DF-934A-ED74921E2C83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Rectangle 18">
            <a:extLst>
              <a:ext uri="{FF2B5EF4-FFF2-40B4-BE49-F238E27FC236}">
                <a16:creationId xmlns:a16="http://schemas.microsoft.com/office/drawing/2014/main" id="{60539DD3-301D-48A5-9DD3-F4ADD51E2479}"/>
              </a:ext>
            </a:extLst>
          </p:cNvPr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041BD10B-73B3-416D-813E-916FE7AA18D5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521" name="Rectangle 636">
            <a:extLst>
              <a:ext uri="{FF2B5EF4-FFF2-40B4-BE49-F238E27FC236}">
                <a16:creationId xmlns:a16="http://schemas.microsoft.com/office/drawing/2014/main" id="{3AED08E4-EADE-4363-BF33-F11759BA4199}"/>
              </a:ext>
            </a:extLst>
          </p:cNvPr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E2C81C10-AFA3-431C-B67F-4705E95B2EE3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523" name="Rectangle 638">
            <a:extLst>
              <a:ext uri="{FF2B5EF4-FFF2-40B4-BE49-F238E27FC236}">
                <a16:creationId xmlns:a16="http://schemas.microsoft.com/office/drawing/2014/main" id="{52ED852F-20A5-4A96-B526-ABC77A76BB61}"/>
              </a:ext>
            </a:extLst>
          </p:cNvPr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Rectangle 640">
            <a:extLst>
              <a:ext uri="{FF2B5EF4-FFF2-40B4-BE49-F238E27FC236}">
                <a16:creationId xmlns:a16="http://schemas.microsoft.com/office/drawing/2014/main" id="{00C88CAC-20FE-4DD8-AB9D-908CBD26B9A0}"/>
              </a:ext>
            </a:extLst>
          </p:cNvPr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TextBox 22">
            <a:extLst>
              <a:ext uri="{FF2B5EF4-FFF2-40B4-BE49-F238E27FC236}">
                <a16:creationId xmlns:a16="http://schemas.microsoft.com/office/drawing/2014/main" id="{3A8F1510-B97B-483C-9FF4-8CF46E543D8D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526" name="Rectangle 642">
            <a:extLst>
              <a:ext uri="{FF2B5EF4-FFF2-40B4-BE49-F238E27FC236}">
                <a16:creationId xmlns:a16="http://schemas.microsoft.com/office/drawing/2014/main" id="{0D28F176-4182-4E41-AE28-29564D918682}"/>
              </a:ext>
            </a:extLst>
          </p:cNvPr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CD4CD84A-F4B4-4E5B-954D-1AFDA2B2B5F8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8" name="TextBox 22">
            <a:extLst>
              <a:ext uri="{FF2B5EF4-FFF2-40B4-BE49-F238E27FC236}">
                <a16:creationId xmlns:a16="http://schemas.microsoft.com/office/drawing/2014/main" id="{F2C67E67-70E1-4329-AF5B-74549473136E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529" name="Group 423">
            <a:extLst>
              <a:ext uri="{FF2B5EF4-FFF2-40B4-BE49-F238E27FC236}">
                <a16:creationId xmlns:a16="http://schemas.microsoft.com/office/drawing/2014/main" id="{BFD7E6ED-8545-443F-B6A8-2D215565C93E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555F987D-1BB8-4430-A662-9B19676D631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1" name="TextBox 22">
              <a:extLst>
                <a:ext uri="{FF2B5EF4-FFF2-40B4-BE49-F238E27FC236}">
                  <a16:creationId xmlns:a16="http://schemas.microsoft.com/office/drawing/2014/main" id="{5E975479-6A04-4F4B-AF71-00ADAF130A65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2" name="Group 448">
            <a:extLst>
              <a:ext uri="{FF2B5EF4-FFF2-40B4-BE49-F238E27FC236}">
                <a16:creationId xmlns:a16="http://schemas.microsoft.com/office/drawing/2014/main" id="{5C2D6447-180A-4D0C-95DE-C6B3B0FBC97D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533" name="流程图: 决策 47">
              <a:extLst>
                <a:ext uri="{FF2B5EF4-FFF2-40B4-BE49-F238E27FC236}">
                  <a16:creationId xmlns:a16="http://schemas.microsoft.com/office/drawing/2014/main" id="{A0F175C9-A9C5-44DD-AB58-4DC065DF56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925F0D2D-BCC1-4A75-9B9B-A4B6F4B9F649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535" name="Group 457">
            <a:extLst>
              <a:ext uri="{FF2B5EF4-FFF2-40B4-BE49-F238E27FC236}">
                <a16:creationId xmlns:a16="http://schemas.microsoft.com/office/drawing/2014/main" id="{B42A5601-F3AF-4A9A-B8AB-91266622FBE2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536" name="流程图: 决策 47">
              <a:extLst>
                <a:ext uri="{FF2B5EF4-FFF2-40B4-BE49-F238E27FC236}">
                  <a16:creationId xmlns:a16="http://schemas.microsoft.com/office/drawing/2014/main" id="{2A687BE1-DAAF-4CCA-A780-4866BD9B20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7" name="TextBox 22">
              <a:extLst>
                <a:ext uri="{FF2B5EF4-FFF2-40B4-BE49-F238E27FC236}">
                  <a16:creationId xmlns:a16="http://schemas.microsoft.com/office/drawing/2014/main" id="{D398740E-6B33-4AB9-9D27-AD195BD21846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38" name="Star: 5 Points 478">
            <a:extLst>
              <a:ext uri="{FF2B5EF4-FFF2-40B4-BE49-F238E27FC236}">
                <a16:creationId xmlns:a16="http://schemas.microsoft.com/office/drawing/2014/main" id="{2F8BBB97-4B03-4BB4-8093-DA3E5F14BDB5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Star: 5 Points 481">
            <a:extLst>
              <a:ext uri="{FF2B5EF4-FFF2-40B4-BE49-F238E27FC236}">
                <a16:creationId xmlns:a16="http://schemas.microsoft.com/office/drawing/2014/main" id="{9AB51009-BF0C-42D3-9FD9-1B48BE03F3A4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0" name="TextBox 22">
            <a:extLst>
              <a:ext uri="{FF2B5EF4-FFF2-40B4-BE49-F238E27FC236}">
                <a16:creationId xmlns:a16="http://schemas.microsoft.com/office/drawing/2014/main" id="{5AA78506-BEE1-411B-8E31-4489DF353671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541" name="Star: 5 Points 487">
            <a:extLst>
              <a:ext uri="{FF2B5EF4-FFF2-40B4-BE49-F238E27FC236}">
                <a16:creationId xmlns:a16="http://schemas.microsoft.com/office/drawing/2014/main" id="{7202A21D-C52F-4E85-9559-291315742EA0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2" name="TextBox 22">
            <a:extLst>
              <a:ext uri="{FF2B5EF4-FFF2-40B4-BE49-F238E27FC236}">
                <a16:creationId xmlns:a16="http://schemas.microsoft.com/office/drawing/2014/main" id="{635DC301-2B12-4B1D-A97E-6E8CFB23D87E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543" name="Star: 5 Points 493">
            <a:extLst>
              <a:ext uri="{FF2B5EF4-FFF2-40B4-BE49-F238E27FC236}">
                <a16:creationId xmlns:a16="http://schemas.microsoft.com/office/drawing/2014/main" id="{FE7F11BE-9B7C-421F-9464-CE276166DD0B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TextBox 22">
            <a:extLst>
              <a:ext uri="{FF2B5EF4-FFF2-40B4-BE49-F238E27FC236}">
                <a16:creationId xmlns:a16="http://schemas.microsoft.com/office/drawing/2014/main" id="{EE9CDAE2-0DFD-4191-A679-AFFD2350DA49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45" name="Star: 5 Points 499">
            <a:extLst>
              <a:ext uri="{FF2B5EF4-FFF2-40B4-BE49-F238E27FC236}">
                <a16:creationId xmlns:a16="http://schemas.microsoft.com/office/drawing/2014/main" id="{ABA05878-CC79-424C-AA29-0600F0AFC9A9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0360BF91-9240-4714-9E98-16A5107FB000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47" name="Star: 5 Points 505">
            <a:extLst>
              <a:ext uri="{FF2B5EF4-FFF2-40B4-BE49-F238E27FC236}">
                <a16:creationId xmlns:a16="http://schemas.microsoft.com/office/drawing/2014/main" id="{BF3ADD6F-7FAE-4FC9-9675-1C2E7C46657A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8" name="TextBox 22">
            <a:extLst>
              <a:ext uri="{FF2B5EF4-FFF2-40B4-BE49-F238E27FC236}">
                <a16:creationId xmlns:a16="http://schemas.microsoft.com/office/drawing/2014/main" id="{815255BD-7815-4EE9-8BDF-646A0E6704B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49" name="Star: 5 Points 511">
            <a:extLst>
              <a:ext uri="{FF2B5EF4-FFF2-40B4-BE49-F238E27FC236}">
                <a16:creationId xmlns:a16="http://schemas.microsoft.com/office/drawing/2014/main" id="{1145489C-B025-4803-90B7-BBEDAB6E4D09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D1594ED7-F6B2-4FC8-B9C1-B410535116C0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51" name="Star: 5 Points 517">
            <a:extLst>
              <a:ext uri="{FF2B5EF4-FFF2-40B4-BE49-F238E27FC236}">
                <a16:creationId xmlns:a16="http://schemas.microsoft.com/office/drawing/2014/main" id="{A6D6F504-72CF-4E42-BDC4-ACF28DF93C53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510983F5-BA3D-45E4-8E8D-F5C4FD7FC12E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53" name="Star: 5 Points 523">
            <a:extLst>
              <a:ext uri="{FF2B5EF4-FFF2-40B4-BE49-F238E27FC236}">
                <a16:creationId xmlns:a16="http://schemas.microsoft.com/office/drawing/2014/main" id="{183B7D3E-44DB-4252-87C4-F342C9E46DC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7E680175-79B0-4360-BF21-47A1C8FD3F6E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55" name="Star: 5 Points 529">
            <a:extLst>
              <a:ext uri="{FF2B5EF4-FFF2-40B4-BE49-F238E27FC236}">
                <a16:creationId xmlns:a16="http://schemas.microsoft.com/office/drawing/2014/main" id="{11086B65-2659-4FC7-8CFC-4D029015423B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TextBox 22">
            <a:extLst>
              <a:ext uri="{FF2B5EF4-FFF2-40B4-BE49-F238E27FC236}">
                <a16:creationId xmlns:a16="http://schemas.microsoft.com/office/drawing/2014/main" id="{F6DE7896-B1CC-46FA-88C3-5638372E2938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57" name="Star: 5 Points 535">
            <a:extLst>
              <a:ext uri="{FF2B5EF4-FFF2-40B4-BE49-F238E27FC236}">
                <a16:creationId xmlns:a16="http://schemas.microsoft.com/office/drawing/2014/main" id="{5CEB0255-6C06-4FCA-826F-DD7A567882F9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19BAD497-E2D8-487A-A03E-D950F21A505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Star: 5 Points 543">
            <a:extLst>
              <a:ext uri="{FF2B5EF4-FFF2-40B4-BE49-F238E27FC236}">
                <a16:creationId xmlns:a16="http://schemas.microsoft.com/office/drawing/2014/main" id="{7E1AF888-B4EF-4C18-A771-D8ED0E376A45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TextBox 22">
            <a:extLst>
              <a:ext uri="{FF2B5EF4-FFF2-40B4-BE49-F238E27FC236}">
                <a16:creationId xmlns:a16="http://schemas.microsoft.com/office/drawing/2014/main" id="{F146E65A-3495-4A32-9C17-8E10873CD57B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61" name="Star: 5 Points 547">
            <a:extLst>
              <a:ext uri="{FF2B5EF4-FFF2-40B4-BE49-F238E27FC236}">
                <a16:creationId xmlns:a16="http://schemas.microsoft.com/office/drawing/2014/main" id="{AA74F256-0354-4E2B-8A0E-B96C7864394A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53AB4DE2-1CD4-45F8-9784-59A8C9F8F066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Star: 5 Points 551">
            <a:extLst>
              <a:ext uri="{FF2B5EF4-FFF2-40B4-BE49-F238E27FC236}">
                <a16:creationId xmlns:a16="http://schemas.microsoft.com/office/drawing/2014/main" id="{1BE29C3C-0A5C-4409-9EB1-BC27E4278325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TextBox 22">
            <a:extLst>
              <a:ext uri="{FF2B5EF4-FFF2-40B4-BE49-F238E27FC236}">
                <a16:creationId xmlns:a16="http://schemas.microsoft.com/office/drawing/2014/main" id="{10F0752F-AE20-4B75-A57B-3942CABF256E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Star: 5 Points 555">
            <a:extLst>
              <a:ext uri="{FF2B5EF4-FFF2-40B4-BE49-F238E27FC236}">
                <a16:creationId xmlns:a16="http://schemas.microsoft.com/office/drawing/2014/main" id="{F6B82D0D-C59E-46FC-8041-1FDF39562D91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TextBox 22">
            <a:extLst>
              <a:ext uri="{FF2B5EF4-FFF2-40B4-BE49-F238E27FC236}">
                <a16:creationId xmlns:a16="http://schemas.microsoft.com/office/drawing/2014/main" id="{35703111-B9A9-4085-9E69-5C4E083B7015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7" name="Straight Arrow Connector 559">
            <a:extLst>
              <a:ext uri="{FF2B5EF4-FFF2-40B4-BE49-F238E27FC236}">
                <a16:creationId xmlns:a16="http://schemas.microsoft.com/office/drawing/2014/main" id="{7B326D65-8077-40A2-AD34-AF4516F3A89E}"/>
              </a:ext>
            </a:extLst>
          </p:cNvPr>
          <p:cNvCxnSpPr>
            <a:cxnSpLocks/>
            <a:stCxn id="565" idx="0"/>
            <a:endCxn id="530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1">
            <a:extLst>
              <a:ext uri="{FF2B5EF4-FFF2-40B4-BE49-F238E27FC236}">
                <a16:creationId xmlns:a16="http://schemas.microsoft.com/office/drawing/2014/main" id="{C4FA6CB5-7084-4714-BEFA-52F0CCCDCE65}"/>
              </a:ext>
            </a:extLst>
          </p:cNvPr>
          <p:cNvCxnSpPr>
            <a:cxnSpLocks/>
            <a:stCxn id="411" idx="1"/>
            <a:endCxn id="541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3">
            <a:extLst>
              <a:ext uri="{FF2B5EF4-FFF2-40B4-BE49-F238E27FC236}">
                <a16:creationId xmlns:a16="http://schemas.microsoft.com/office/drawing/2014/main" id="{DCF07CC8-1462-40FE-A9AD-1C8E6F30A4CB}"/>
              </a:ext>
            </a:extLst>
          </p:cNvPr>
          <p:cNvCxnSpPr>
            <a:cxnSpLocks/>
            <a:stCxn id="431" idx="1"/>
            <a:endCxn id="543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5">
            <a:extLst>
              <a:ext uri="{FF2B5EF4-FFF2-40B4-BE49-F238E27FC236}">
                <a16:creationId xmlns:a16="http://schemas.microsoft.com/office/drawing/2014/main" id="{55EB5ED3-95C1-4E5F-9525-A069BC0582C8}"/>
              </a:ext>
            </a:extLst>
          </p:cNvPr>
          <p:cNvCxnSpPr>
            <a:cxnSpLocks/>
            <a:stCxn id="356" idx="0"/>
            <a:endCxn id="539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67">
            <a:extLst>
              <a:ext uri="{FF2B5EF4-FFF2-40B4-BE49-F238E27FC236}">
                <a16:creationId xmlns:a16="http://schemas.microsoft.com/office/drawing/2014/main" id="{8DD410CF-994A-47CC-A2FE-A112B638DD87}"/>
              </a:ext>
            </a:extLst>
          </p:cNvPr>
          <p:cNvCxnSpPr>
            <a:cxnSpLocks/>
            <a:stCxn id="441" idx="1"/>
            <a:endCxn id="545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69">
            <a:extLst>
              <a:ext uri="{FF2B5EF4-FFF2-40B4-BE49-F238E27FC236}">
                <a16:creationId xmlns:a16="http://schemas.microsoft.com/office/drawing/2014/main" id="{CC75D9E6-DE07-4BF1-8262-8AED57EAF273}"/>
              </a:ext>
            </a:extLst>
          </p:cNvPr>
          <p:cNvCxnSpPr>
            <a:cxnSpLocks/>
            <a:stCxn id="447" idx="1"/>
            <a:endCxn id="555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1">
            <a:extLst>
              <a:ext uri="{FF2B5EF4-FFF2-40B4-BE49-F238E27FC236}">
                <a16:creationId xmlns:a16="http://schemas.microsoft.com/office/drawing/2014/main" id="{8A20FB39-7D22-4C3C-AE25-F328F59E8E06}"/>
              </a:ext>
            </a:extLst>
          </p:cNvPr>
          <p:cNvCxnSpPr>
            <a:cxnSpLocks/>
            <a:stCxn id="492" idx="1"/>
            <a:endCxn id="547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2D71F6B-2B91-4BCA-B99D-BA24DDB5F688}"/>
              </a:ext>
            </a:extLst>
          </p:cNvPr>
          <p:cNvCxnSpPr>
            <a:cxnSpLocks/>
            <a:stCxn id="496" idx="1"/>
            <a:endCxn id="551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5">
            <a:extLst>
              <a:ext uri="{FF2B5EF4-FFF2-40B4-BE49-F238E27FC236}">
                <a16:creationId xmlns:a16="http://schemas.microsoft.com/office/drawing/2014/main" id="{554BB4D8-9312-482C-AEE2-0C5B3BF5060D}"/>
              </a:ext>
            </a:extLst>
          </p:cNvPr>
          <p:cNvCxnSpPr>
            <a:cxnSpLocks/>
            <a:stCxn id="494" idx="1"/>
            <a:endCxn id="549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7">
            <a:extLst>
              <a:ext uri="{FF2B5EF4-FFF2-40B4-BE49-F238E27FC236}">
                <a16:creationId xmlns:a16="http://schemas.microsoft.com/office/drawing/2014/main" id="{E0633AA5-CD25-4BFD-8FEC-734DB4583E4E}"/>
              </a:ext>
            </a:extLst>
          </p:cNvPr>
          <p:cNvCxnSpPr>
            <a:cxnSpLocks/>
            <a:stCxn id="498" idx="1"/>
            <a:endCxn id="553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9">
            <a:extLst>
              <a:ext uri="{FF2B5EF4-FFF2-40B4-BE49-F238E27FC236}">
                <a16:creationId xmlns:a16="http://schemas.microsoft.com/office/drawing/2014/main" id="{136B8257-90F8-4CC0-9976-41CE89988D7A}"/>
              </a:ext>
            </a:extLst>
          </p:cNvPr>
          <p:cNvCxnSpPr>
            <a:cxnSpLocks/>
            <a:stCxn id="500" idx="1"/>
            <a:endCxn id="557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81">
            <a:extLst>
              <a:ext uri="{FF2B5EF4-FFF2-40B4-BE49-F238E27FC236}">
                <a16:creationId xmlns:a16="http://schemas.microsoft.com/office/drawing/2014/main" id="{32039C5C-1487-44A1-B258-1353D08E5F5E}"/>
              </a:ext>
            </a:extLst>
          </p:cNvPr>
          <p:cNvCxnSpPr>
            <a:cxnSpLocks/>
            <a:stCxn id="502" idx="1"/>
            <a:endCxn id="559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83">
            <a:extLst>
              <a:ext uri="{FF2B5EF4-FFF2-40B4-BE49-F238E27FC236}">
                <a16:creationId xmlns:a16="http://schemas.microsoft.com/office/drawing/2014/main" id="{B4ED784C-2214-46D0-9A4A-CC05FDC550E3}"/>
              </a:ext>
            </a:extLst>
          </p:cNvPr>
          <p:cNvCxnSpPr>
            <a:cxnSpLocks/>
            <a:stCxn id="504" idx="1"/>
            <a:endCxn id="561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85">
            <a:extLst>
              <a:ext uri="{FF2B5EF4-FFF2-40B4-BE49-F238E27FC236}">
                <a16:creationId xmlns:a16="http://schemas.microsoft.com/office/drawing/2014/main" id="{0DFBC470-83BB-4D18-91B7-05390B9E4D43}"/>
              </a:ext>
            </a:extLst>
          </p:cNvPr>
          <p:cNvCxnSpPr>
            <a:cxnSpLocks/>
            <a:stCxn id="506" idx="1"/>
            <a:endCxn id="563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6">
            <a:extLst>
              <a:ext uri="{FF2B5EF4-FFF2-40B4-BE49-F238E27FC236}">
                <a16:creationId xmlns:a16="http://schemas.microsoft.com/office/drawing/2014/main" id="{7007DF1A-E8DB-44C7-8422-3C87905A1BD3}"/>
              </a:ext>
            </a:extLst>
          </p:cNvPr>
          <p:cNvCxnSpPr>
            <a:cxnSpLocks/>
            <a:stCxn id="508" idx="1"/>
            <a:endCxn id="565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2" name="Star: 5 Points 319">
            <a:extLst>
              <a:ext uri="{FF2B5EF4-FFF2-40B4-BE49-F238E27FC236}">
                <a16:creationId xmlns:a16="http://schemas.microsoft.com/office/drawing/2014/main" id="{A1EE1CF9-0813-4076-9929-2B105A18CAE7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TextBox 22">
            <a:extLst>
              <a:ext uri="{FF2B5EF4-FFF2-40B4-BE49-F238E27FC236}">
                <a16:creationId xmlns:a16="http://schemas.microsoft.com/office/drawing/2014/main" id="{5372D2B3-3ED7-4FD2-A0A5-E0146EBFDE62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84" name="Group 323">
            <a:extLst>
              <a:ext uri="{FF2B5EF4-FFF2-40B4-BE49-F238E27FC236}">
                <a16:creationId xmlns:a16="http://schemas.microsoft.com/office/drawing/2014/main" id="{326823D5-D8A9-4419-814D-3DF8E7628AE8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585" name="流程图: 决策 47">
              <a:extLst>
                <a:ext uri="{FF2B5EF4-FFF2-40B4-BE49-F238E27FC236}">
                  <a16:creationId xmlns:a16="http://schemas.microsoft.com/office/drawing/2014/main" id="{957DFF10-F369-4EC9-B27B-D4E20452F52E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6" name="TextBox 22">
              <a:extLst>
                <a:ext uri="{FF2B5EF4-FFF2-40B4-BE49-F238E27FC236}">
                  <a16:creationId xmlns:a16="http://schemas.microsoft.com/office/drawing/2014/main" id="{EBAB53AD-5FF0-44A8-9861-2D2799317C8C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587" name="Group 331">
            <a:extLst>
              <a:ext uri="{FF2B5EF4-FFF2-40B4-BE49-F238E27FC236}">
                <a16:creationId xmlns:a16="http://schemas.microsoft.com/office/drawing/2014/main" id="{51BB9E3E-C9CC-4A5E-B693-713C544316B1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588" name="流程图: 决策 47">
              <a:extLst>
                <a:ext uri="{FF2B5EF4-FFF2-40B4-BE49-F238E27FC236}">
                  <a16:creationId xmlns:a16="http://schemas.microsoft.com/office/drawing/2014/main" id="{8CBB0979-8B94-47F9-A453-6AFB4BCAD5B7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9" name="TextBox 22">
              <a:extLst>
                <a:ext uri="{FF2B5EF4-FFF2-40B4-BE49-F238E27FC236}">
                  <a16:creationId xmlns:a16="http://schemas.microsoft.com/office/drawing/2014/main" id="{D61620B6-B3C6-41DE-817A-9947F75D9E1B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591" name="Title 2">
            <a:extLst>
              <a:ext uri="{FF2B5EF4-FFF2-40B4-BE49-F238E27FC236}">
                <a16:creationId xmlns:a16="http://schemas.microsoft.com/office/drawing/2014/main" id="{3C473114-11A4-4E0B-BC9A-844E4DF9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122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@03/24 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557C89E7-AAA4-407A-936B-5BE9DA9A119F}"/>
              </a:ext>
            </a:extLst>
          </p:cNvPr>
          <p:cNvSpPr txBox="1"/>
          <p:nvPr/>
        </p:nvSpPr>
        <p:spPr>
          <a:xfrm>
            <a:off x="2220250" y="3589775"/>
            <a:ext cx="49928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097554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266498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236683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1231788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479237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1229922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1235361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235582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1235361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1235361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248061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236202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83623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635894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586261"/>
            <a:ext cx="264964" cy="83573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586881"/>
            <a:ext cx="485220" cy="8353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580601"/>
            <a:ext cx="632119" cy="8335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599509"/>
            <a:ext cx="546397" cy="8150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586040"/>
            <a:ext cx="595793" cy="8285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586040"/>
            <a:ext cx="511208" cy="83561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598740"/>
            <a:ext cx="583546" cy="8154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404815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404799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404799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403904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404339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8358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8358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8358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8357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40479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83554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83569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40479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83569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404797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8356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40479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8348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40471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83460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404689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247174" y="38749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73808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87374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71370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88495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8751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70327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87825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71221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756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248061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248830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245112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6238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4221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6246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4141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6264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4143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6265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4147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6269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41454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626829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41454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62682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41469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62697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4141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626439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4204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6327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4216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633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41488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62716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4141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6264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413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62615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598740"/>
            <a:ext cx="495263" cy="8151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627351"/>
            <a:ext cx="125760" cy="128672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619324"/>
            <a:ext cx="195149" cy="12949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626823"/>
            <a:ext cx="159987" cy="1287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619312"/>
            <a:ext cx="18881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619035"/>
            <a:ext cx="13547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4036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615967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8246CBF-B43D-4A7C-B1B7-3B3E9D958775}"/>
              </a:ext>
            </a:extLst>
          </p:cNvPr>
          <p:cNvSpPr/>
          <p:nvPr/>
        </p:nvSpPr>
        <p:spPr>
          <a:xfrm rot="5400000">
            <a:off x="6688392" y="1914288"/>
            <a:ext cx="261604" cy="5532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020E1-4EF7-409A-9293-ACC0ABE09368}"/>
              </a:ext>
            </a:extLst>
          </p:cNvPr>
          <p:cNvSpPr/>
          <p:nvPr/>
        </p:nvSpPr>
        <p:spPr>
          <a:xfrm>
            <a:off x="6071585" y="4904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 + PRO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C7DAE941-AF46-4659-994E-8A9D8F13FE0B}"/>
              </a:ext>
            </a:extLst>
          </p:cNvPr>
          <p:cNvSpPr/>
          <p:nvPr/>
        </p:nvSpPr>
        <p:spPr>
          <a:xfrm>
            <a:off x="2727676" y="4948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</a:t>
            </a:r>
            <a:endParaRPr lang="zh-CN" altLang="en-US" dirty="0"/>
          </a:p>
        </p:txBody>
      </p:sp>
      <p:sp>
        <p:nvSpPr>
          <p:cNvPr id="406" name="右大括号 405">
            <a:extLst>
              <a:ext uri="{FF2B5EF4-FFF2-40B4-BE49-F238E27FC236}">
                <a16:creationId xmlns:a16="http://schemas.microsoft.com/office/drawing/2014/main" id="{AAC7FEED-326F-47DD-9846-47B324629C69}"/>
              </a:ext>
            </a:extLst>
          </p:cNvPr>
          <p:cNvSpPr/>
          <p:nvPr/>
        </p:nvSpPr>
        <p:spPr>
          <a:xfrm rot="5400000">
            <a:off x="2868764" y="3711930"/>
            <a:ext cx="295066" cy="1947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软件测试流程</a:t>
            </a:r>
            <a:endParaRPr 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0A508-CFF5-49A4-8B83-CD111148D677}"/>
              </a:ext>
            </a:extLst>
          </p:cNvPr>
          <p:cNvSpPr txBox="1"/>
          <p:nvPr/>
        </p:nvSpPr>
        <p:spPr>
          <a:xfrm>
            <a:off x="7246030" y="2529450"/>
            <a:ext cx="1201880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mpact" panose="020B0806030902050204" pitchFamily="34" charset="0"/>
              </a:rPr>
              <a:t>JIRA</a:t>
            </a:r>
            <a:endParaRPr lang="zh-CN" altLang="en-US" sz="4400" b="1" dirty="0">
              <a:latin typeface="Impact" panose="020B080603090205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3344E-70C3-4317-879A-A91F970783E4}"/>
              </a:ext>
            </a:extLst>
          </p:cNvPr>
          <p:cNvSpPr txBox="1"/>
          <p:nvPr/>
        </p:nvSpPr>
        <p:spPr>
          <a:xfrm>
            <a:off x="7142478" y="3356090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Supplier Bug Platform(                    )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716A88C-AEF3-4DD8-A65E-AAD266823EE6}"/>
              </a:ext>
            </a:extLst>
          </p:cNvPr>
          <p:cNvSpPr/>
          <p:nvPr/>
        </p:nvSpPr>
        <p:spPr>
          <a:xfrm>
            <a:off x="4821609" y="2671909"/>
            <a:ext cx="1655509" cy="940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Critical Issues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Other Issues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1E5125-27EC-4251-A38D-3D923EB49F1E}"/>
              </a:ext>
            </a:extLst>
          </p:cNvPr>
          <p:cNvSpPr/>
          <p:nvPr/>
        </p:nvSpPr>
        <p:spPr>
          <a:xfrm>
            <a:off x="9533248" y="945674"/>
            <a:ext cx="1645166" cy="891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  <a:latin typeface="Ford Heavy" panose="02000505020000020004" pitchFamily="2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Ford Heavy" panose="02000505020000020004" pitchFamily="2" charset="0"/>
                <a:cs typeface="Arial" panose="020B0604020202020204" pitchFamily="34" charset="0"/>
              </a:rPr>
              <a:t>Ford 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133F07-E898-4FA7-8FF1-E0D07A85B402}"/>
              </a:ext>
            </a:extLst>
          </p:cNvPr>
          <p:cNvCxnSpPr>
            <a:cxnSpLocks/>
            <a:stCxn id="31" idx="3"/>
            <a:endCxn id="68" idx="1"/>
          </p:cNvCxnSpPr>
          <p:nvPr/>
        </p:nvCxnSpPr>
        <p:spPr>
          <a:xfrm flipV="1">
            <a:off x="7879689" y="1391199"/>
            <a:ext cx="16535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BC32B2A-FCAE-424C-9CA8-B978836E82AA}"/>
              </a:ext>
            </a:extLst>
          </p:cNvPr>
          <p:cNvCxnSpPr>
            <a:cxnSpLocks/>
            <a:stCxn id="68" idx="2"/>
            <a:endCxn id="14" idx="3"/>
          </p:cNvCxnSpPr>
          <p:nvPr/>
        </p:nvCxnSpPr>
        <p:spPr>
          <a:xfrm rot="5400000">
            <a:off x="8863148" y="1421487"/>
            <a:ext cx="1077447" cy="1907921"/>
          </a:xfrm>
          <a:prstGeom prst="bentConnector2">
            <a:avLst/>
          </a:prstGeom>
          <a:ln w="28575">
            <a:solidFill>
              <a:srgbClr val="002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286BE17E-3718-4BA9-B064-50DF15534166}"/>
              </a:ext>
            </a:extLst>
          </p:cNvPr>
          <p:cNvSpPr/>
          <p:nvPr/>
        </p:nvSpPr>
        <p:spPr>
          <a:xfrm>
            <a:off x="4614395" y="2678610"/>
            <a:ext cx="345494" cy="9403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2A2D575-B49A-40F3-A7D1-FE8C776684B1}"/>
              </a:ext>
            </a:extLst>
          </p:cNvPr>
          <p:cNvCxnSpPr>
            <a:cxnSpLocks/>
            <a:stCxn id="31" idx="2"/>
            <a:endCxn id="76" idx="1"/>
          </p:cNvCxnSpPr>
          <p:nvPr/>
        </p:nvCxnSpPr>
        <p:spPr>
          <a:xfrm rot="16200000" flipH="1">
            <a:off x="4000476" y="2534844"/>
            <a:ext cx="1108175" cy="11966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51B86F9-CFE4-4463-B769-E9A6CA0C3EC5}"/>
              </a:ext>
            </a:extLst>
          </p:cNvPr>
          <p:cNvCxnSpPr>
            <a:cxnSpLocks/>
          </p:cNvCxnSpPr>
          <p:nvPr/>
        </p:nvCxnSpPr>
        <p:spPr>
          <a:xfrm>
            <a:off x="6463956" y="3573615"/>
            <a:ext cx="627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9AD1D9-700A-45C1-B9AD-9041DA92041F}"/>
              </a:ext>
            </a:extLst>
          </p:cNvPr>
          <p:cNvGrpSpPr/>
          <p:nvPr/>
        </p:nvGrpSpPr>
        <p:grpSpPr>
          <a:xfrm>
            <a:off x="1109774" y="741810"/>
            <a:ext cx="6769915" cy="1298779"/>
            <a:chOff x="130366" y="1732799"/>
            <a:chExt cx="6769915" cy="1298779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D768E92-E1DE-4B99-8D04-9803DFA38200}"/>
                </a:ext>
              </a:extLst>
            </p:cNvPr>
            <p:cNvCxnSpPr>
              <a:cxnSpLocks/>
              <a:stCxn id="12" idx="3"/>
              <a:endCxn id="63" idx="1"/>
            </p:cNvCxnSpPr>
            <p:nvPr/>
          </p:nvCxnSpPr>
          <p:spPr>
            <a:xfrm>
              <a:off x="4267201" y="2440290"/>
              <a:ext cx="583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2A20B9-FFF4-483A-BE10-29034112CB7D}"/>
                </a:ext>
              </a:extLst>
            </p:cNvPr>
            <p:cNvSpPr/>
            <p:nvPr/>
          </p:nvSpPr>
          <p:spPr>
            <a:xfrm>
              <a:off x="295230" y="2120935"/>
              <a:ext cx="1577009" cy="638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Test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Smoke Test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3B7743-9D8E-4194-953D-5FEE1A71CA96}"/>
                </a:ext>
              </a:extLst>
            </p:cNvPr>
            <p:cNvSpPr/>
            <p:nvPr/>
          </p:nvSpPr>
          <p:spPr>
            <a:xfrm>
              <a:off x="2470318" y="2246768"/>
              <a:ext cx="1796883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Full/Focus Test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DD8240-0AA1-48D6-8B34-9B9234AE85D6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1872239" y="2440290"/>
              <a:ext cx="5980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7FACBE2-8A01-46E1-A410-17EB663817D3}"/>
                </a:ext>
              </a:extLst>
            </p:cNvPr>
            <p:cNvSpPr/>
            <p:nvPr/>
          </p:nvSpPr>
          <p:spPr>
            <a:xfrm>
              <a:off x="4850261" y="2246768"/>
              <a:ext cx="1894487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30C487-90B7-49F4-85BF-CF4626D9E40C}"/>
                </a:ext>
              </a:extLst>
            </p:cNvPr>
            <p:cNvSpPr/>
            <p:nvPr/>
          </p:nvSpPr>
          <p:spPr>
            <a:xfrm>
              <a:off x="130366" y="1732799"/>
              <a:ext cx="6769915" cy="12987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YFVE/Baidu/In-house/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ThunderSoft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3B088-0806-4099-A5D1-BCAC4342FA6B}"/>
              </a:ext>
            </a:extLst>
          </p:cNvPr>
          <p:cNvCxnSpPr/>
          <p:nvPr/>
        </p:nvCxnSpPr>
        <p:spPr>
          <a:xfrm>
            <a:off x="6463956" y="2812467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F81C56-16FB-4D01-80A1-9D9E57463CB4}"/>
              </a:ext>
            </a:extLst>
          </p:cNvPr>
          <p:cNvCxnSpPr>
            <a:cxnSpLocks/>
          </p:cNvCxnSpPr>
          <p:nvPr/>
        </p:nvCxnSpPr>
        <p:spPr>
          <a:xfrm>
            <a:off x="6617239" y="2806117"/>
            <a:ext cx="0" cy="65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B9E0A6-EEA8-48C9-882A-4BB2CDBAD53B}"/>
              </a:ext>
            </a:extLst>
          </p:cNvPr>
          <p:cNvCxnSpPr/>
          <p:nvPr/>
        </p:nvCxnSpPr>
        <p:spPr>
          <a:xfrm>
            <a:off x="6463956" y="3462990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F203485-59E5-45CA-8D73-ACF68C23DFFB}"/>
              </a:ext>
            </a:extLst>
          </p:cNvPr>
          <p:cNvCxnSpPr>
            <a:cxnSpLocks/>
          </p:cNvCxnSpPr>
          <p:nvPr/>
        </p:nvCxnSpPr>
        <p:spPr>
          <a:xfrm>
            <a:off x="6604540" y="3123721"/>
            <a:ext cx="641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B6B753-0177-49B1-89D2-598DE0724B98}"/>
              </a:ext>
            </a:extLst>
          </p:cNvPr>
          <p:cNvGraphicFramePr>
            <a:graphicFrameLocks noGrp="1"/>
          </p:cNvGraphicFramePr>
          <p:nvPr/>
        </p:nvGraphicFramePr>
        <p:xfrm>
          <a:off x="1109774" y="3951164"/>
          <a:ext cx="988953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68">
                  <a:extLst>
                    <a:ext uri="{9D8B030D-6E8A-4147-A177-3AD203B41FA5}">
                      <a16:colId xmlns:a16="http://schemas.microsoft.com/office/drawing/2014/main" val="3241468015"/>
                    </a:ext>
                  </a:extLst>
                </a:gridCol>
                <a:gridCol w="6866162">
                  <a:extLst>
                    <a:ext uri="{9D8B030D-6E8A-4147-A177-3AD203B41FA5}">
                      <a16:colId xmlns:a16="http://schemas.microsoft.com/office/drawing/2014/main" val="3198464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4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51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23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45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053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5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2296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6AAE2C-2A7C-44DC-8883-0EDAEA24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31" y="3253548"/>
            <a:ext cx="492033" cy="551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EE9357-60B5-43A3-BA75-2AF368B5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82" y="3298891"/>
            <a:ext cx="304800" cy="4000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B99CF0-AFCA-4454-990C-F30ABE918102}"/>
              </a:ext>
            </a:extLst>
          </p:cNvPr>
          <p:cNvSpPr txBox="1"/>
          <p:nvPr/>
        </p:nvSpPr>
        <p:spPr>
          <a:xfrm>
            <a:off x="9292075" y="363352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iCafe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6AA117-70EE-4E8C-A74F-A6059A56DBD3}"/>
              </a:ext>
            </a:extLst>
          </p:cNvPr>
          <p:cNvSpPr txBox="1"/>
          <p:nvPr/>
        </p:nvSpPr>
        <p:spPr>
          <a:xfrm>
            <a:off x="9909327" y="3646108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Redmine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63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07DE4-E8A3-49E9-B290-D66D56B75BF1}"/>
              </a:ext>
            </a:extLst>
          </p:cNvPr>
          <p:cNvSpPr/>
          <p:nvPr/>
        </p:nvSpPr>
        <p:spPr>
          <a:xfrm>
            <a:off x="1081593" y="782563"/>
            <a:ext cx="10177669" cy="556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 </a:t>
            </a:r>
            <a:r>
              <a:rPr lang="zh-CN" altLang="en-US" sz="1600" b="1" dirty="0"/>
              <a:t>命名规则：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SOC:DateBulidNum_F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/PRO_QNX/Android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MCU:DateBulidNum_F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/PRO_MCU</a:t>
            </a:r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文件命名详见 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文档说明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该版软件需求点</a:t>
            </a:r>
            <a:r>
              <a:rPr lang="en-US" altLang="zh-CN" sz="1600" dirty="0"/>
              <a:t>List</a:t>
            </a:r>
            <a:r>
              <a:rPr lang="zh-CN" altLang="en-US" sz="1600" dirty="0"/>
              <a:t>和合入点</a:t>
            </a:r>
            <a:r>
              <a:rPr lang="en-US" altLang="zh-CN" sz="1600" dirty="0"/>
              <a:t>Check List</a:t>
            </a:r>
            <a:r>
              <a:rPr lang="zh-CN" altLang="en-US" sz="1600" dirty="0"/>
              <a:t> 。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release note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test report</a:t>
            </a:r>
            <a:r>
              <a:rPr lang="zh-CN" altLang="en-US" sz="1600" dirty="0"/>
              <a:t>（</a:t>
            </a:r>
            <a:r>
              <a:rPr lang="en-US" altLang="zh-CN" sz="1600" dirty="0"/>
              <a:t>summary</a:t>
            </a:r>
            <a:r>
              <a:rPr lang="zh-CN" altLang="en-US" sz="1600" dirty="0"/>
              <a:t> </a:t>
            </a:r>
            <a:r>
              <a:rPr lang="en-US" altLang="zh-CN" sz="1600" dirty="0"/>
              <a:t>&amp; </a:t>
            </a:r>
            <a:r>
              <a:rPr lang="zh-CN" altLang="en-US" sz="1600" dirty="0"/>
              <a:t>测试用例执行</a:t>
            </a:r>
            <a:r>
              <a:rPr lang="en-US" altLang="zh-CN" sz="1600" dirty="0"/>
              <a:t>detail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DID &amp; DID Report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b="1" dirty="0">
                <a:highlight>
                  <a:srgbClr val="FFFF00"/>
                </a:highlight>
              </a:rPr>
              <a:t>注：</a:t>
            </a:r>
            <a:endParaRPr lang="en-US" altLang="zh-CN" sz="1400" b="1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highlight>
                  <a:srgbClr val="FFFF00"/>
                </a:highlight>
              </a:rPr>
              <a:t>Release Note</a:t>
            </a:r>
            <a:r>
              <a:rPr lang="zh-CN" altLang="en-US" sz="1400" dirty="0">
                <a:highlight>
                  <a:srgbClr val="FFFF00"/>
                </a:highlight>
              </a:rPr>
              <a:t>：由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统一搜集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与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部分，整理成一份文档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highlight>
                  <a:srgbClr val="FFFF00"/>
                </a:highlight>
              </a:rPr>
              <a:t>需求</a:t>
            </a:r>
            <a:r>
              <a:rPr lang="en-US" altLang="zh-CN" sz="1400" dirty="0">
                <a:highlight>
                  <a:srgbClr val="FFFF00"/>
                </a:highlight>
              </a:rPr>
              <a:t>List/</a:t>
            </a:r>
            <a:r>
              <a:rPr lang="zh-CN" altLang="en-US" sz="1400" dirty="0">
                <a:highlight>
                  <a:srgbClr val="FFFF00"/>
                </a:highlight>
              </a:rPr>
              <a:t>合入点</a:t>
            </a:r>
            <a:r>
              <a:rPr lang="en-US" altLang="zh-CN" sz="1400" dirty="0">
                <a:highlight>
                  <a:srgbClr val="FFFF00"/>
                </a:highlight>
              </a:rPr>
              <a:t>Check List/</a:t>
            </a:r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r>
              <a:rPr lang="en-US" altLang="zh-CN" sz="1400" dirty="0">
                <a:highlight>
                  <a:srgbClr val="FFFF00"/>
                </a:highlight>
              </a:rPr>
              <a:t>Test Report</a:t>
            </a:r>
            <a:r>
              <a:rPr lang="zh-CN" altLang="en-US" sz="1400" dirty="0">
                <a:highlight>
                  <a:srgbClr val="FFFF00"/>
                </a:highlight>
              </a:rPr>
              <a:t>：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提交各自的文档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3. </a:t>
            </a:r>
            <a:r>
              <a:rPr lang="zh-CN" altLang="en-US" sz="1600" b="1" dirty="0"/>
              <a:t>质量标准：</a:t>
            </a:r>
            <a:endParaRPr lang="en-US" altLang="zh-CN" sz="1600" b="1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      </a:t>
            </a:r>
            <a:r>
              <a:rPr lang="zh-CN" altLang="en-US" sz="1600" b="1" dirty="0"/>
              <a:t>见</a:t>
            </a:r>
            <a:r>
              <a:rPr lang="en-US" altLang="zh-CN" sz="1600" b="1" dirty="0"/>
              <a:t>Next Slide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C942C8-D7B6-4372-861B-5FE2F8DAC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4930" y="1822451"/>
          <a:ext cx="101361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563" imgH="771490" progId="Word.Document.12">
                  <p:embed/>
                </p:oleObj>
              </mc:Choice>
              <mc:Fallback>
                <p:oleObj name="Document" showAsIcon="1" r:id="rId2" imgW="914563" imgH="77149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0C942C8-D7B6-4372-861B-5FE2F8DAC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4930" y="1822451"/>
                        <a:ext cx="101361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B37CF69-EFCB-4F9A-BF02-29F6B2C21A56}"/>
              </a:ext>
            </a:extLst>
          </p:cNvPr>
          <p:cNvGraphicFramePr>
            <a:graphicFrameLocks noGrp="1"/>
          </p:cNvGraphicFramePr>
          <p:nvPr/>
        </p:nvGraphicFramePr>
        <p:xfrm>
          <a:off x="1683819" y="3764569"/>
          <a:ext cx="8216537" cy="114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23">
                  <a:extLst>
                    <a:ext uri="{9D8B030D-6E8A-4147-A177-3AD203B41FA5}">
                      <a16:colId xmlns:a16="http://schemas.microsoft.com/office/drawing/2014/main" val="217404348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1859955479"/>
                    </a:ext>
                  </a:extLst>
                </a:gridCol>
                <a:gridCol w="1523344">
                  <a:extLst>
                    <a:ext uri="{9D8B030D-6E8A-4147-A177-3AD203B41FA5}">
                      <a16:colId xmlns:a16="http://schemas.microsoft.com/office/drawing/2014/main" val="3054907830"/>
                    </a:ext>
                  </a:extLst>
                </a:gridCol>
                <a:gridCol w="1215501">
                  <a:extLst>
                    <a:ext uri="{9D8B030D-6E8A-4147-A177-3AD203B41FA5}">
                      <a16:colId xmlns:a16="http://schemas.microsoft.com/office/drawing/2014/main" val="1422635059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677934952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506643428"/>
                    </a:ext>
                  </a:extLst>
                </a:gridCol>
              </a:tblGrid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需求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修改文档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合入点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Check List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Release note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Test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DID&amp;DID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2045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YFVE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61898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Baidu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76171"/>
                  </a:ext>
                </a:extLst>
              </a:tr>
              <a:tr h="324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In-House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245457"/>
                  </a:ext>
                </a:extLst>
              </a:tr>
            </a:tbl>
          </a:graphicData>
        </a:graphic>
      </p:graphicFrame>
      <p:sp>
        <p:nvSpPr>
          <p:cNvPr id="21" name="图形 8" descr="复选标记">
            <a:extLst>
              <a:ext uri="{FF2B5EF4-FFF2-40B4-BE49-F238E27FC236}">
                <a16:creationId xmlns:a16="http://schemas.microsoft.com/office/drawing/2014/main" id="{F4FCA1D7-EC20-40C4-BEEA-7570ED503994}"/>
              </a:ext>
            </a:extLst>
          </p:cNvPr>
          <p:cNvSpPr/>
          <p:nvPr/>
        </p:nvSpPr>
        <p:spPr>
          <a:xfrm>
            <a:off x="3606702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图形 9" descr="复选标记">
            <a:extLst>
              <a:ext uri="{FF2B5EF4-FFF2-40B4-BE49-F238E27FC236}">
                <a16:creationId xmlns:a16="http://schemas.microsoft.com/office/drawing/2014/main" id="{C555586A-D6E7-4B0B-9C2C-6C073BA95476}"/>
              </a:ext>
            </a:extLst>
          </p:cNvPr>
          <p:cNvSpPr/>
          <p:nvPr/>
        </p:nvSpPr>
        <p:spPr>
          <a:xfrm>
            <a:off x="5053273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图形 10" descr="复选标记">
            <a:extLst>
              <a:ext uri="{FF2B5EF4-FFF2-40B4-BE49-F238E27FC236}">
                <a16:creationId xmlns:a16="http://schemas.microsoft.com/office/drawing/2014/main" id="{A4508478-CBAA-477A-A517-88A620FBC8B9}"/>
              </a:ext>
            </a:extLst>
          </p:cNvPr>
          <p:cNvSpPr/>
          <p:nvPr/>
        </p:nvSpPr>
        <p:spPr>
          <a:xfrm>
            <a:off x="629582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图形 11" descr="复选标记">
            <a:extLst>
              <a:ext uri="{FF2B5EF4-FFF2-40B4-BE49-F238E27FC236}">
                <a16:creationId xmlns:a16="http://schemas.microsoft.com/office/drawing/2014/main" id="{5E09FE1C-2FF2-4759-B74D-0D0908CC38BE}"/>
              </a:ext>
            </a:extLst>
          </p:cNvPr>
          <p:cNvSpPr/>
          <p:nvPr/>
        </p:nvSpPr>
        <p:spPr>
          <a:xfrm>
            <a:off x="774640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图形 12" descr="复选标记">
            <a:extLst>
              <a:ext uri="{FF2B5EF4-FFF2-40B4-BE49-F238E27FC236}">
                <a16:creationId xmlns:a16="http://schemas.microsoft.com/office/drawing/2014/main" id="{EB8D1C66-F390-4780-A616-8A3096C26155}"/>
              </a:ext>
            </a:extLst>
          </p:cNvPr>
          <p:cNvSpPr/>
          <p:nvPr/>
        </p:nvSpPr>
        <p:spPr>
          <a:xfrm>
            <a:off x="3631805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图形 13" descr="复选标记">
            <a:extLst>
              <a:ext uri="{FF2B5EF4-FFF2-40B4-BE49-F238E27FC236}">
                <a16:creationId xmlns:a16="http://schemas.microsoft.com/office/drawing/2014/main" id="{F95479CC-8845-462F-8DF3-32F659513D2F}"/>
              </a:ext>
            </a:extLst>
          </p:cNvPr>
          <p:cNvSpPr/>
          <p:nvPr/>
        </p:nvSpPr>
        <p:spPr>
          <a:xfrm>
            <a:off x="5078376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图形 15" descr="复选标记">
            <a:extLst>
              <a:ext uri="{FF2B5EF4-FFF2-40B4-BE49-F238E27FC236}">
                <a16:creationId xmlns:a16="http://schemas.microsoft.com/office/drawing/2014/main" id="{5E576115-C0D0-4F19-A19E-5268A5419D17}"/>
              </a:ext>
            </a:extLst>
          </p:cNvPr>
          <p:cNvSpPr/>
          <p:nvPr/>
        </p:nvSpPr>
        <p:spPr>
          <a:xfrm>
            <a:off x="7771507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图形 16" descr="复选标记">
            <a:extLst>
              <a:ext uri="{FF2B5EF4-FFF2-40B4-BE49-F238E27FC236}">
                <a16:creationId xmlns:a16="http://schemas.microsoft.com/office/drawing/2014/main" id="{ED237599-B4A9-4404-BEF2-BB269F789E6C}"/>
              </a:ext>
            </a:extLst>
          </p:cNvPr>
          <p:cNvSpPr/>
          <p:nvPr/>
        </p:nvSpPr>
        <p:spPr>
          <a:xfrm>
            <a:off x="3631805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图形 17" descr="复选标记">
            <a:extLst>
              <a:ext uri="{FF2B5EF4-FFF2-40B4-BE49-F238E27FC236}">
                <a16:creationId xmlns:a16="http://schemas.microsoft.com/office/drawing/2014/main" id="{DD0949A5-7AAE-4DDD-9638-302071C7B67C}"/>
              </a:ext>
            </a:extLst>
          </p:cNvPr>
          <p:cNvSpPr/>
          <p:nvPr/>
        </p:nvSpPr>
        <p:spPr>
          <a:xfrm>
            <a:off x="5078376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图形 19" descr="复选标记">
            <a:extLst>
              <a:ext uri="{FF2B5EF4-FFF2-40B4-BE49-F238E27FC236}">
                <a16:creationId xmlns:a16="http://schemas.microsoft.com/office/drawing/2014/main" id="{2FD3AF76-F733-4968-9FF2-9DA04C08FDA8}"/>
              </a:ext>
            </a:extLst>
          </p:cNvPr>
          <p:cNvSpPr/>
          <p:nvPr/>
        </p:nvSpPr>
        <p:spPr>
          <a:xfrm>
            <a:off x="7771507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图形 10" descr="复选标记">
            <a:extLst>
              <a:ext uri="{FF2B5EF4-FFF2-40B4-BE49-F238E27FC236}">
                <a16:creationId xmlns:a16="http://schemas.microsoft.com/office/drawing/2014/main" id="{A6A5F328-91F8-4FDC-AE98-44B62E50D682}"/>
              </a:ext>
            </a:extLst>
          </p:cNvPr>
          <p:cNvSpPr/>
          <p:nvPr/>
        </p:nvSpPr>
        <p:spPr>
          <a:xfrm>
            <a:off x="9088559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1B38B2-7CF4-43D9-B783-7A7152EFEECD}"/>
              </a:ext>
            </a:extLst>
          </p:cNvPr>
          <p:cNvGraphicFramePr>
            <a:graphicFrameLocks noGrp="1"/>
          </p:cNvGraphicFramePr>
          <p:nvPr/>
        </p:nvGraphicFramePr>
        <p:xfrm>
          <a:off x="110836" y="681947"/>
          <a:ext cx="11948641" cy="616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82">
                  <a:extLst>
                    <a:ext uri="{9D8B030D-6E8A-4147-A177-3AD203B41FA5}">
                      <a16:colId xmlns:a16="http://schemas.microsoft.com/office/drawing/2014/main" val="1868639904"/>
                    </a:ext>
                  </a:extLst>
                </a:gridCol>
                <a:gridCol w="1675518">
                  <a:extLst>
                    <a:ext uri="{9D8B030D-6E8A-4147-A177-3AD203B41FA5}">
                      <a16:colId xmlns:a16="http://schemas.microsoft.com/office/drawing/2014/main" val="3590734980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128098609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1242683143"/>
                    </a:ext>
                  </a:extLst>
                </a:gridCol>
                <a:gridCol w="2225499">
                  <a:extLst>
                    <a:ext uri="{9D8B030D-6E8A-4147-A177-3AD203B41FA5}">
                      <a16:colId xmlns:a16="http://schemas.microsoft.com/office/drawing/2014/main" val="60668796"/>
                    </a:ext>
                  </a:extLst>
                </a:gridCol>
                <a:gridCol w="2200123">
                  <a:extLst>
                    <a:ext uri="{9D8B030D-6E8A-4147-A177-3AD203B41FA5}">
                      <a16:colId xmlns:a16="http://schemas.microsoft.com/office/drawing/2014/main" val="3449334173"/>
                    </a:ext>
                  </a:extLst>
                </a:gridCol>
              </a:tblGrid>
              <a:tr h="118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FDJ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DCV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MP1/MP2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7068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软件完整度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模块开发完成度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&gt;40%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6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遗留问题、问题关闭情况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IG</a:t>
                      </a:r>
                      <a:r>
                        <a:rPr lang="zh-CN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级缺陷修复率</a:t>
                      </a:r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&gt;70%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&gt;85%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&gt;60%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289772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需求分析完成率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95585"/>
                  </a:ext>
                </a:extLst>
              </a:tr>
              <a:tr h="1289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Smoke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70%/100%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99371"/>
                  </a:ext>
                </a:extLst>
              </a:tr>
              <a:tr h="1939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Integration Test(Interface)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29069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196966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90%/90%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26691"/>
                  </a:ext>
                </a:extLst>
              </a:tr>
              <a:tr h="1331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Rate&gt;30%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Rate&gt;80%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1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&gt;64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2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功能， 目标具体设定， 比如蓝牙连接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成功率， 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Rate&gt;60%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能， 目标具体设定， 比如蓝牙连接成功率，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Rate&gt;80%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0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Rate/Pass Rate 100%/85%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9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Pre-Test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4444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41B5B84-57C1-4C7B-AE83-22302B7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Issue Priority</a:t>
            </a:r>
            <a:r>
              <a:rPr lang="zh-CN" altLang="en-US" dirty="0">
                <a:latin typeface="+mj-lt"/>
              </a:rPr>
              <a:t>定义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DEB656-3FF0-4B0D-893A-38E134D7A010}"/>
              </a:ext>
            </a:extLst>
          </p:cNvPr>
          <p:cNvGraphicFramePr>
            <a:graphicFrameLocks noGrp="1"/>
          </p:cNvGraphicFramePr>
          <p:nvPr/>
        </p:nvGraphicFramePr>
        <p:xfrm>
          <a:off x="649357" y="659891"/>
          <a:ext cx="10919790" cy="605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81">
                  <a:extLst>
                    <a:ext uri="{9D8B030D-6E8A-4147-A177-3AD203B41FA5}">
                      <a16:colId xmlns:a16="http://schemas.microsoft.com/office/drawing/2014/main" val="1275468867"/>
                    </a:ext>
                  </a:extLst>
                </a:gridCol>
                <a:gridCol w="3736562">
                  <a:extLst>
                    <a:ext uri="{9D8B030D-6E8A-4147-A177-3AD203B41FA5}">
                      <a16:colId xmlns:a16="http://schemas.microsoft.com/office/drawing/2014/main" val="2095279958"/>
                    </a:ext>
                  </a:extLst>
                </a:gridCol>
                <a:gridCol w="5765247">
                  <a:extLst>
                    <a:ext uri="{9D8B030D-6E8A-4147-A177-3AD203B41FA5}">
                      <a16:colId xmlns:a16="http://schemas.microsoft.com/office/drawing/2014/main" val="317034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498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whole screen black.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system reset automatically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startup black screen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Screen cannot touch and cannot recover until reset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 black screen display.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RVC displays in about 30 seconds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846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Radio not working, impact Reception Test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EOL function loss, impact production 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031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紧急救援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Emergency Assistance (EA)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道路救援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 Side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Assitance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(RSA)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儿童座椅报警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028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Climate Control cannot working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No Seatbelt Chime can be hear from speaker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6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BT phone cannot be disconnected from IVI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among all the media source can’t memory last song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422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Function Loss/Incorrect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Can’t order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film</a:t>
                      </a: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ticket via VR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870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design impact user experience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Back button too small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12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pPr marL="0" algn="l" defTabSz="914400" rtl="0" eaLnBrk="1" latinLnBrk="0" hangingPunct="1"/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need improve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86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logic not friendly need improve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issue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软件需求</a:t>
            </a:r>
            <a:r>
              <a:rPr lang="en-US" altLang="zh-CN" dirty="0">
                <a:latin typeface="+mj-lt"/>
              </a:rPr>
              <a:t>/</a:t>
            </a:r>
            <a:r>
              <a:rPr lang="zh-CN" altLang="en-US" dirty="0">
                <a:latin typeface="+mj-lt"/>
              </a:rPr>
              <a:t>合入点模板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48561"/>
              </p:ext>
            </p:extLst>
          </p:nvPr>
        </p:nvGraphicFramePr>
        <p:xfrm>
          <a:off x="687977" y="1306547"/>
          <a:ext cx="10687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983160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843975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874296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013297080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2282944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6594901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51478191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130273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1937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合入需求版本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开发方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合入点变动描述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合入点影响评估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合入点是否影响其他车型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这里填写本需求详细描述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需求来源于哪个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该需求由谁澄清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提需求时需要在哪个版本合入这个需求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需求有哪个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负责开发，谁在跟进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软件问题评估模板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/>
        </p:nvGraphicFramePr>
        <p:xfrm>
          <a:off x="379894" y="1263005"/>
          <a:ext cx="114542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68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556134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748092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1227958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1254259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1052484">
                  <a:extLst>
                    <a:ext uri="{9D8B030D-6E8A-4147-A177-3AD203B41FA5}">
                      <a16:colId xmlns:a16="http://schemas.microsoft.com/office/drawing/2014/main" val="2538163322"/>
                    </a:ext>
                  </a:extLst>
                </a:gridCol>
                <a:gridCol w="730219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473384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627130">
                  <a:extLst>
                    <a:ext uri="{9D8B030D-6E8A-4147-A177-3AD203B41FA5}">
                      <a16:colId xmlns:a16="http://schemas.microsoft.com/office/drawing/2014/main" val="3915226252"/>
                    </a:ext>
                  </a:extLst>
                </a:gridCol>
                <a:gridCol w="323413">
                  <a:extLst>
                    <a:ext uri="{9D8B030D-6E8A-4147-A177-3AD203B41FA5}">
                      <a16:colId xmlns:a16="http://schemas.microsoft.com/office/drawing/2014/main" val="1807233540"/>
                    </a:ext>
                  </a:extLst>
                </a:gridCol>
                <a:gridCol w="608515">
                  <a:extLst>
                    <a:ext uri="{9D8B030D-6E8A-4147-A177-3AD203B41FA5}">
                      <a16:colId xmlns:a16="http://schemas.microsoft.com/office/drawing/2014/main" val="2727915127"/>
                    </a:ext>
                  </a:extLst>
                </a:gridCol>
                <a:gridCol w="567597">
                  <a:extLst>
                    <a:ext uri="{9D8B030D-6E8A-4147-A177-3AD203B41FA5}">
                      <a16:colId xmlns:a16="http://schemas.microsoft.com/office/drawing/2014/main" val="3433603303"/>
                    </a:ext>
                  </a:extLst>
                </a:gridCol>
                <a:gridCol w="1302575">
                  <a:extLst>
                    <a:ext uri="{9D8B030D-6E8A-4147-A177-3AD203B41FA5}">
                      <a16:colId xmlns:a16="http://schemas.microsoft.com/office/drawing/2014/main" val="1320836134"/>
                    </a:ext>
                  </a:extLst>
                </a:gridCol>
                <a:gridCol w="734783">
                  <a:extLst>
                    <a:ext uri="{9D8B030D-6E8A-4147-A177-3AD203B41FA5}">
                      <a16:colId xmlns:a16="http://schemas.microsoft.com/office/drawing/2014/main" val="3076211610"/>
                    </a:ext>
                  </a:extLst>
                </a:gridCol>
                <a:gridCol w="279917">
                  <a:extLst>
                    <a:ext uri="{9D8B030D-6E8A-4147-A177-3AD203B41FA5}">
                      <a16:colId xmlns:a16="http://schemas.microsoft.com/office/drawing/2014/main" val="3706351422"/>
                    </a:ext>
                  </a:extLst>
                </a:gridCol>
                <a:gridCol w="569470">
                  <a:extLst>
                    <a:ext uri="{9D8B030D-6E8A-4147-A177-3AD203B41FA5}">
                      <a16:colId xmlns:a16="http://schemas.microsoft.com/office/drawing/2014/main" val="241843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Lead Supplier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对客户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或者工厂产线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问题产生的背景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主线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分支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root cause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修复计划（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timing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问题修复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验证措施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是否合入修复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YFVE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这里填写问题领域，如：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导航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地图数据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随心听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AAR</a:t>
                      </a: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座椅控制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语音识别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系统稳定性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以便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评审时快速筛选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1.Baidu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2.YFVE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3.REC EE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4.REC CVPP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5.CAF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对市面上实际用户的影响。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对工厂产线影响。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解决什么问题或者添加什么功能而引发的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issue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发生问题的代码分支编号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从代码层面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design review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，用示意图画出来阐述思路。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测试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case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制定，测试资源投放明细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决定合入。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暂不合入。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无法决定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PASS/FAIL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72127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9983</TotalTime>
  <Words>1838</Words>
  <Application>Microsoft Office PowerPoint</Application>
  <PresentationFormat>宽屏</PresentationFormat>
  <Paragraphs>629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Ford Heavy</vt:lpstr>
      <vt:lpstr>微软雅黑</vt:lpstr>
      <vt:lpstr>Arial</vt:lpstr>
      <vt:lpstr>Calibri</vt:lpstr>
      <vt:lpstr>Calibri Light</vt:lpstr>
      <vt:lpstr>Ford Antenna Light</vt:lpstr>
      <vt:lpstr>Ford Antenna Medium</vt:lpstr>
      <vt:lpstr>Impact</vt:lpstr>
      <vt:lpstr>Wingdings</vt:lpstr>
      <vt:lpstr>Corp Presentations 2018</vt:lpstr>
      <vt:lpstr>Custom Design</vt:lpstr>
      <vt:lpstr>Document</vt:lpstr>
      <vt:lpstr>Phase5 SW Validation Plan</vt:lpstr>
      <vt:lpstr>CDX707 SW Release Plan @03/24  </vt:lpstr>
      <vt:lpstr>CDX707 SW Release Plan @06/15  </vt:lpstr>
      <vt:lpstr>Phase5 软件测试流程</vt:lpstr>
      <vt:lpstr>Phase5 软件验收标准</vt:lpstr>
      <vt:lpstr>Phase5 软件验收标准</vt:lpstr>
      <vt:lpstr>Phase5 Issue Priority定义</vt:lpstr>
      <vt:lpstr>Phase5 软件需求/合入点模板</vt:lpstr>
      <vt:lpstr>Phase5 软件问题评估模板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Xiang, Zhengxi (Z.)</cp:lastModifiedBy>
  <cp:revision>645</cp:revision>
  <cp:lastPrinted>2019-07-19T08:55:20Z</cp:lastPrinted>
  <dcterms:created xsi:type="dcterms:W3CDTF">2019-07-11T00:48:49Z</dcterms:created>
  <dcterms:modified xsi:type="dcterms:W3CDTF">2021-10-19T01:27:18Z</dcterms:modified>
</cp:coreProperties>
</file>