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8.svg" ContentType="image/svg+xml"/>
  <Override PartName="/ppt/media/image1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3" r:id="rId3"/>
    <p:sldMasterId id="2147483747" r:id="rId4"/>
  </p:sldMasterIdLst>
  <p:notesMasterIdLst>
    <p:notesMasterId r:id="rId7"/>
  </p:notesMasterIdLst>
  <p:sldIdLst>
    <p:sldId id="496" r:id="rId5"/>
    <p:sldId id="407" r:id="rId6"/>
    <p:sldId id="542" r:id="rId8"/>
    <p:sldId id="16432399" r:id="rId9"/>
    <p:sldId id="16432413" r:id="rId10"/>
    <p:sldId id="16432414" r:id="rId11"/>
    <p:sldId id="16432415" r:id="rId12"/>
    <p:sldId id="16432435" r:id="rId13"/>
    <p:sldId id="16432437" r:id="rId14"/>
    <p:sldId id="16432438" r:id="rId15"/>
    <p:sldId id="481" r:id="rId16"/>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6357" autoAdjust="0"/>
  </p:normalViewPr>
  <p:slideViewPr>
    <p:cSldViewPr snapToGrid="0">
      <p:cViewPr varScale="1">
        <p:scale>
          <a:sx n="114" d="100"/>
          <a:sy n="114" d="100"/>
        </p:scale>
        <p:origin x="9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0" Type="http://schemas.openxmlformats.org/officeDocument/2006/relationships/tags" Target="tags/tag13.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866D7-7131-40E4-A1EA-7066AD10157D}"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F3D8A-AF8F-4D3C-AB8B-A19C47A9CE6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40D495-7193-5445-8C4B-C97D92EB04C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806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anose="02010600030101010101" pitchFamily="2" charset="-122"/>
            </a:endParaRPr>
          </a:p>
        </p:txBody>
      </p:sp>
      <p:sp>
        <p:nvSpPr>
          <p:cNvPr id="880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023048B-D901-47DF-AE12-A22FE9F66E63}"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6499"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anose="02010600030101010101" pitchFamily="2" charset="-122"/>
            </a:endParaRPr>
          </a:p>
        </p:txBody>
      </p:sp>
      <p:sp>
        <p:nvSpPr>
          <p:cNvPr id="10650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6499"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anose="02010600030101010101" pitchFamily="2" charset="-122"/>
            </a:endParaRPr>
          </a:p>
        </p:txBody>
      </p:sp>
      <p:sp>
        <p:nvSpPr>
          <p:cNvPr id="10650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6499"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anose="02010600030101010101" pitchFamily="2" charset="-122"/>
            </a:endParaRPr>
          </a:p>
        </p:txBody>
      </p:sp>
      <p:sp>
        <p:nvSpPr>
          <p:cNvPr id="10650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4" Type="http://schemas.openxmlformats.org/officeDocument/2006/relationships/image" Target="../media/image19.svg"/><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0" name="TextBox 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1"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2"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3" name="TextBox 1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E52590-607B-4146-BA11-0187AE07C97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5438458" cy="1079725"/>
          </a:xfrm>
        </p:spPr>
        <p:txBody>
          <a:bodyPr lIns="0" rIns="0">
            <a:noAutofit/>
          </a:bodyPr>
          <a:lstStyle>
            <a:lvl1pPr>
              <a:defRPr sz="2400" b="0" i="0" spc="70" baseline="0">
                <a:solidFill>
                  <a:schemeClr val="tx1"/>
                </a:solidFill>
                <a:latin typeface="+mn-lt"/>
              </a:defRPr>
            </a:lvl1pPr>
          </a:lstStyle>
          <a:p>
            <a:r>
              <a:rPr lang="en-US" dirty="0"/>
              <a:t>Agenda</a:t>
            </a:r>
            <a:endParaRPr lang="en-US" dirty="0"/>
          </a:p>
        </p:txBody>
      </p:sp>
      <p:sp>
        <p:nvSpPr>
          <p:cNvPr id="9" name="Text Placeholder 8"/>
          <p:cNvSpPr>
            <a:spLocks noGrp="1"/>
          </p:cNvSpPr>
          <p:nvPr>
            <p:ph type="body" sz="quarter" idx="13" hasCustomPrompt="1"/>
          </p:nvPr>
        </p:nvSpPr>
        <p:spPr>
          <a:xfrm>
            <a:off x="392156" y="286911"/>
            <a:ext cx="5438458" cy="198802"/>
          </a:xfrm>
        </p:spPr>
        <p:txBody>
          <a:bodyPr lIns="0" rIns="0" anchor="t">
            <a:noAutofit/>
          </a:bodyPr>
          <a:lstStyle>
            <a:lvl1pPr>
              <a:defRPr sz="900" b="0" i="0" cap="all" spc="300" baseline="0">
                <a:solidFill>
                  <a:schemeClr val="accent1"/>
                </a:solidFill>
                <a:latin typeface="+mn-lt"/>
              </a:defRPr>
            </a:lvl1pPr>
          </a:lstStyle>
          <a:p>
            <a:pPr lvl="0"/>
            <a:r>
              <a:rPr lang="en-US" dirty="0"/>
              <a:t>Click to add copy</a:t>
            </a:r>
            <a:endParaRPr lang="en-US" dirty="0"/>
          </a:p>
        </p:txBody>
      </p:sp>
      <p:sp>
        <p:nvSpPr>
          <p:cNvPr id="10" name="Content Placeholder 2"/>
          <p:cNvSpPr>
            <a:spLocks noGrp="1"/>
          </p:cNvSpPr>
          <p:nvPr>
            <p:ph idx="1" hasCustomPrompt="1"/>
          </p:nvPr>
        </p:nvSpPr>
        <p:spPr>
          <a:xfrm>
            <a:off x="7409536" y="1448845"/>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p:txBody>
      </p:sp>
      <p:sp>
        <p:nvSpPr>
          <p:cNvPr id="12" name="Text Placeholder 4"/>
          <p:cNvSpPr>
            <a:spLocks noGrp="1"/>
          </p:cNvSpPr>
          <p:nvPr>
            <p:ph type="body" sz="quarter" idx="19" hasCustomPrompt="1"/>
          </p:nvPr>
        </p:nvSpPr>
        <p:spPr>
          <a:xfrm>
            <a:off x="5964475" y="1249603"/>
            <a:ext cx="1193304" cy="757130"/>
          </a:xfrm>
        </p:spPr>
        <p:txBody>
          <a:bodyPr wrap="square"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endParaRPr lang="en-US" dirty="0"/>
          </a:p>
        </p:txBody>
      </p:sp>
      <p:sp>
        <p:nvSpPr>
          <p:cNvPr id="13" name="Text Placeholder 4"/>
          <p:cNvSpPr>
            <a:spLocks noGrp="1"/>
          </p:cNvSpPr>
          <p:nvPr>
            <p:ph type="body" sz="quarter" idx="20" hasCustomPrompt="1"/>
          </p:nvPr>
        </p:nvSpPr>
        <p:spPr>
          <a:xfrm>
            <a:off x="5964475" y="2276019"/>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endParaRPr lang="en-US" dirty="0"/>
          </a:p>
        </p:txBody>
      </p:sp>
      <p:sp>
        <p:nvSpPr>
          <p:cNvPr id="14" name="Text Placeholder 4"/>
          <p:cNvSpPr>
            <a:spLocks noGrp="1"/>
          </p:cNvSpPr>
          <p:nvPr>
            <p:ph type="body" sz="quarter" idx="21" hasCustomPrompt="1"/>
          </p:nvPr>
        </p:nvSpPr>
        <p:spPr>
          <a:xfrm>
            <a:off x="5964476" y="3302435"/>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endParaRPr lang="en-US" dirty="0"/>
          </a:p>
        </p:txBody>
      </p:sp>
      <p:sp>
        <p:nvSpPr>
          <p:cNvPr id="15" name="Text Placeholder 4"/>
          <p:cNvSpPr>
            <a:spLocks noGrp="1"/>
          </p:cNvSpPr>
          <p:nvPr>
            <p:ph type="body" sz="quarter" idx="22" hasCustomPrompt="1"/>
          </p:nvPr>
        </p:nvSpPr>
        <p:spPr>
          <a:xfrm>
            <a:off x="5964476" y="4328851"/>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endParaRPr lang="en-US" dirty="0"/>
          </a:p>
        </p:txBody>
      </p:sp>
      <p:sp>
        <p:nvSpPr>
          <p:cNvPr id="16" name="Content Placeholder 2"/>
          <p:cNvSpPr>
            <a:spLocks noGrp="1"/>
          </p:cNvSpPr>
          <p:nvPr>
            <p:ph idx="23" hasCustomPrompt="1"/>
          </p:nvPr>
        </p:nvSpPr>
        <p:spPr>
          <a:xfrm>
            <a:off x="7409536" y="2473688"/>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p:txBody>
      </p:sp>
      <p:sp>
        <p:nvSpPr>
          <p:cNvPr id="17" name="Content Placeholder 2"/>
          <p:cNvSpPr>
            <a:spLocks noGrp="1"/>
          </p:cNvSpPr>
          <p:nvPr>
            <p:ph idx="24" hasCustomPrompt="1"/>
          </p:nvPr>
        </p:nvSpPr>
        <p:spPr>
          <a:xfrm>
            <a:off x="7409536" y="3498530"/>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p:txBody>
      </p:sp>
      <p:sp>
        <p:nvSpPr>
          <p:cNvPr id="18" name="Content Placeholder 2"/>
          <p:cNvSpPr>
            <a:spLocks noGrp="1"/>
          </p:cNvSpPr>
          <p:nvPr>
            <p:ph idx="25" hasCustomPrompt="1"/>
          </p:nvPr>
        </p:nvSpPr>
        <p:spPr>
          <a:xfrm>
            <a:off x="7409536" y="4523372"/>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p:txBody>
      </p:sp>
      <p:sp>
        <p:nvSpPr>
          <p:cNvPr id="19" name="Text Placeholder 4"/>
          <p:cNvSpPr>
            <a:spLocks noGrp="1"/>
          </p:cNvSpPr>
          <p:nvPr>
            <p:ph type="body" sz="quarter" idx="26" hasCustomPrompt="1"/>
          </p:nvPr>
        </p:nvSpPr>
        <p:spPr>
          <a:xfrm>
            <a:off x="5964476" y="5355266"/>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endParaRPr lang="en-US" dirty="0"/>
          </a:p>
        </p:txBody>
      </p:sp>
      <p:sp>
        <p:nvSpPr>
          <p:cNvPr id="20" name="Content Placeholder 2"/>
          <p:cNvSpPr>
            <a:spLocks noGrp="1"/>
          </p:cNvSpPr>
          <p:nvPr>
            <p:ph idx="27" hasCustomPrompt="1"/>
          </p:nvPr>
        </p:nvSpPr>
        <p:spPr>
          <a:xfrm>
            <a:off x="7409536" y="5548215"/>
            <a:ext cx="4533375" cy="371232"/>
          </a:xfrm>
        </p:spPr>
        <p:txBody>
          <a:bodyPr tIns="0" bIns="0" anchor="ctr" anchorCtr="0">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p:txBody>
      </p:sp>
      <p:sp>
        <p:nvSpPr>
          <p:cNvPr id="25"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Agenda-2">
    <p:bg>
      <p:bgPr>
        <a:solidFill>
          <a:schemeClr val="bg1"/>
        </a:solidFill>
        <a:effectLst/>
      </p:bgPr>
    </p:bg>
    <p:spTree>
      <p:nvGrpSpPr>
        <p:cNvPr id="1" name=""/>
        <p:cNvGrpSpPr/>
        <p:nvPr/>
      </p:nvGrpSpPr>
      <p:grpSpPr>
        <a:xfrm>
          <a:off x="0" y="0"/>
          <a:ext cx="0" cy="0"/>
          <a:chOff x="0" y="0"/>
          <a:chExt cx="0" cy="0"/>
        </a:xfrm>
      </p:grpSpPr>
      <p:sp>
        <p:nvSpPr>
          <p:cNvPr id="12" name="Text Placeholder 4"/>
          <p:cNvSpPr>
            <a:spLocks noGrp="1"/>
          </p:cNvSpPr>
          <p:nvPr>
            <p:ph type="body" sz="quarter" idx="19" hasCustomPrompt="1"/>
          </p:nvPr>
        </p:nvSpPr>
        <p:spPr>
          <a:xfrm>
            <a:off x="2897133"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endParaRPr lang="en-US" dirty="0"/>
          </a:p>
        </p:txBody>
      </p:sp>
      <p:sp>
        <p:nvSpPr>
          <p:cNvPr id="22" name="Text Placeholder 4"/>
          <p:cNvSpPr>
            <a:spLocks noGrp="1"/>
          </p:cNvSpPr>
          <p:nvPr>
            <p:ph type="body" sz="quarter" idx="29" hasCustomPrompt="1"/>
          </p:nvPr>
        </p:nvSpPr>
        <p:spPr>
          <a:xfrm>
            <a:off x="7822419"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06 </a:t>
            </a:r>
            <a:endParaRPr lang="en-US" dirty="0"/>
          </a:p>
        </p:txBody>
      </p:sp>
      <p:sp>
        <p:nvSpPr>
          <p:cNvPr id="31" name="Text Placeholder 4"/>
          <p:cNvSpPr>
            <a:spLocks noGrp="1"/>
          </p:cNvSpPr>
          <p:nvPr>
            <p:ph type="body" sz="quarter" idx="39"/>
          </p:nvPr>
        </p:nvSpPr>
        <p:spPr>
          <a:xfrm>
            <a:off x="4108440"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2" name="Text Placeholder 4"/>
          <p:cNvSpPr>
            <a:spLocks noGrp="1"/>
          </p:cNvSpPr>
          <p:nvPr>
            <p:ph type="body" sz="quarter" idx="40"/>
          </p:nvPr>
        </p:nvSpPr>
        <p:spPr>
          <a:xfrm>
            <a:off x="4108440"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3" name="Text Placeholder 4"/>
          <p:cNvSpPr>
            <a:spLocks noGrp="1"/>
          </p:cNvSpPr>
          <p:nvPr>
            <p:ph type="body" sz="quarter" idx="41"/>
          </p:nvPr>
        </p:nvSpPr>
        <p:spPr>
          <a:xfrm>
            <a:off x="4108440"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4" name="Text Placeholder 4"/>
          <p:cNvSpPr>
            <a:spLocks noGrp="1"/>
          </p:cNvSpPr>
          <p:nvPr>
            <p:ph type="body" sz="quarter" idx="42"/>
          </p:nvPr>
        </p:nvSpPr>
        <p:spPr>
          <a:xfrm>
            <a:off x="4108440"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5" name="Text Placeholder 4"/>
          <p:cNvSpPr>
            <a:spLocks noGrp="1"/>
          </p:cNvSpPr>
          <p:nvPr>
            <p:ph type="body" sz="quarter" idx="38"/>
          </p:nvPr>
        </p:nvSpPr>
        <p:spPr>
          <a:xfrm>
            <a:off x="4108440"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2" name="Title 1"/>
          <p:cNvSpPr>
            <a:spLocks noGrp="1"/>
          </p:cNvSpPr>
          <p:nvPr>
            <p:ph type="title" hasCustomPrompt="1"/>
          </p:nvPr>
        </p:nvSpPr>
        <p:spPr>
          <a:xfrm>
            <a:off x="374904" y="502920"/>
            <a:ext cx="5475988" cy="640761"/>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Agenda</a:t>
            </a:r>
            <a:endParaRPr lang="en-US" dirty="0"/>
          </a:p>
        </p:txBody>
      </p:sp>
      <p:sp>
        <p:nvSpPr>
          <p:cNvPr id="9" name="Text Placeholder 8"/>
          <p:cNvSpPr>
            <a:spLocks noGrp="1"/>
          </p:cNvSpPr>
          <p:nvPr>
            <p:ph type="body" sz="quarter" idx="13" hasCustomPrompt="1"/>
          </p:nvPr>
        </p:nvSpPr>
        <p:spPr>
          <a:xfrm>
            <a:off x="393192" y="286911"/>
            <a:ext cx="5438458" cy="19795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add copy</a:t>
            </a:r>
            <a:endParaRPr lang="en-US" dirty="0"/>
          </a:p>
        </p:txBody>
      </p:sp>
      <p:sp>
        <p:nvSpPr>
          <p:cNvPr id="13" name="Text Placeholder 4"/>
          <p:cNvSpPr>
            <a:spLocks noGrp="1"/>
          </p:cNvSpPr>
          <p:nvPr>
            <p:ph type="body" sz="quarter" idx="20" hasCustomPrompt="1"/>
          </p:nvPr>
        </p:nvSpPr>
        <p:spPr>
          <a:xfrm>
            <a:off x="2897133" y="2345912"/>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endParaRPr lang="en-US" dirty="0"/>
          </a:p>
        </p:txBody>
      </p:sp>
      <p:sp>
        <p:nvSpPr>
          <p:cNvPr id="14" name="Text Placeholder 4"/>
          <p:cNvSpPr>
            <a:spLocks noGrp="1"/>
          </p:cNvSpPr>
          <p:nvPr>
            <p:ph type="body" sz="quarter" idx="21" hasCustomPrompt="1"/>
          </p:nvPr>
        </p:nvSpPr>
        <p:spPr>
          <a:xfrm>
            <a:off x="2897134"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endParaRPr lang="en-US" dirty="0"/>
          </a:p>
        </p:txBody>
      </p:sp>
      <p:sp>
        <p:nvSpPr>
          <p:cNvPr id="15" name="Text Placeholder 4"/>
          <p:cNvSpPr>
            <a:spLocks noGrp="1"/>
          </p:cNvSpPr>
          <p:nvPr>
            <p:ph type="body" sz="quarter" idx="22" hasCustomPrompt="1"/>
          </p:nvPr>
        </p:nvSpPr>
        <p:spPr>
          <a:xfrm>
            <a:off x="2897134"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endParaRPr lang="en-US" dirty="0"/>
          </a:p>
        </p:txBody>
      </p:sp>
      <p:sp>
        <p:nvSpPr>
          <p:cNvPr id="19" name="Text Placeholder 4"/>
          <p:cNvSpPr>
            <a:spLocks noGrp="1"/>
          </p:cNvSpPr>
          <p:nvPr>
            <p:ph type="body" sz="quarter" idx="26" hasCustomPrompt="1"/>
          </p:nvPr>
        </p:nvSpPr>
        <p:spPr>
          <a:xfrm>
            <a:off x="2897134"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endParaRPr lang="en-US" dirty="0"/>
          </a:p>
        </p:txBody>
      </p:sp>
      <p:sp>
        <p:nvSpPr>
          <p:cNvPr id="23" name="Text Placeholder 4"/>
          <p:cNvSpPr>
            <a:spLocks noGrp="1"/>
          </p:cNvSpPr>
          <p:nvPr>
            <p:ph type="body" sz="quarter" idx="30" hasCustomPrompt="1"/>
          </p:nvPr>
        </p:nvSpPr>
        <p:spPr>
          <a:xfrm>
            <a:off x="7822419" y="2345912"/>
            <a:ext cx="1193304" cy="646331"/>
          </a:xfrm>
        </p:spPr>
        <p:txBody>
          <a:bodyPr tIns="91440" bIns="0" anchor="ctr" anchorCtr="0">
            <a:noAutofit/>
          </a:bodyPr>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07</a:t>
            </a:r>
            <a:endParaRPr lang="en-US" dirty="0"/>
          </a:p>
        </p:txBody>
      </p:sp>
      <p:sp>
        <p:nvSpPr>
          <p:cNvPr id="24" name="Text Placeholder 4"/>
          <p:cNvSpPr>
            <a:spLocks noGrp="1"/>
          </p:cNvSpPr>
          <p:nvPr>
            <p:ph type="body" sz="quarter" idx="31" hasCustomPrompt="1"/>
          </p:nvPr>
        </p:nvSpPr>
        <p:spPr>
          <a:xfrm>
            <a:off x="7822420"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08</a:t>
            </a:r>
            <a:endParaRPr lang="en-US" dirty="0"/>
          </a:p>
        </p:txBody>
      </p:sp>
      <p:sp>
        <p:nvSpPr>
          <p:cNvPr id="25" name="Text Placeholder 4"/>
          <p:cNvSpPr>
            <a:spLocks noGrp="1"/>
          </p:cNvSpPr>
          <p:nvPr>
            <p:ph type="body" sz="quarter" idx="32" hasCustomPrompt="1"/>
          </p:nvPr>
        </p:nvSpPr>
        <p:spPr>
          <a:xfrm>
            <a:off x="7822420"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09</a:t>
            </a:r>
            <a:endParaRPr lang="en-US" dirty="0"/>
          </a:p>
        </p:txBody>
      </p:sp>
      <p:sp>
        <p:nvSpPr>
          <p:cNvPr id="29" name="Text Placeholder 4"/>
          <p:cNvSpPr>
            <a:spLocks noGrp="1"/>
          </p:cNvSpPr>
          <p:nvPr>
            <p:ph type="body" sz="quarter" idx="36" hasCustomPrompt="1"/>
          </p:nvPr>
        </p:nvSpPr>
        <p:spPr>
          <a:xfrm>
            <a:off x="7822420"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10</a:t>
            </a:r>
            <a:endParaRPr lang="en-US" dirty="0"/>
          </a:p>
        </p:txBody>
      </p:sp>
      <p:sp>
        <p:nvSpPr>
          <p:cNvPr id="35" name="Text Placeholder 4"/>
          <p:cNvSpPr>
            <a:spLocks noGrp="1"/>
          </p:cNvSpPr>
          <p:nvPr>
            <p:ph type="body" sz="quarter" idx="43"/>
          </p:nvPr>
        </p:nvSpPr>
        <p:spPr>
          <a:xfrm>
            <a:off x="9033726"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6" name="Text Placeholder 4"/>
          <p:cNvSpPr>
            <a:spLocks noGrp="1"/>
          </p:cNvSpPr>
          <p:nvPr>
            <p:ph type="body" sz="quarter" idx="44"/>
          </p:nvPr>
        </p:nvSpPr>
        <p:spPr>
          <a:xfrm>
            <a:off x="9033726"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7" name="Text Placeholder 4"/>
          <p:cNvSpPr>
            <a:spLocks noGrp="1"/>
          </p:cNvSpPr>
          <p:nvPr>
            <p:ph type="body" sz="quarter" idx="45"/>
          </p:nvPr>
        </p:nvSpPr>
        <p:spPr>
          <a:xfrm>
            <a:off x="9033726"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8" name="Text Placeholder 4"/>
          <p:cNvSpPr>
            <a:spLocks noGrp="1"/>
          </p:cNvSpPr>
          <p:nvPr>
            <p:ph type="body" sz="quarter" idx="46"/>
          </p:nvPr>
        </p:nvSpPr>
        <p:spPr>
          <a:xfrm>
            <a:off x="9033726"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9" name="Text Placeholder 4"/>
          <p:cNvSpPr>
            <a:spLocks noGrp="1"/>
          </p:cNvSpPr>
          <p:nvPr>
            <p:ph type="body" sz="quarter" idx="47"/>
          </p:nvPr>
        </p:nvSpPr>
        <p:spPr>
          <a:xfrm>
            <a:off x="9033726"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42"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12" name="Rectangle 11"/>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panose="020B0604020202020204"/>
              <a:buNone/>
            </a:pPr>
            <a:r>
              <a:rPr lang="en-US" dirty="0"/>
              <a:t>Click to edit copy</a:t>
            </a:r>
            <a:endParaRPr lang="en-US" dirty="0"/>
          </a:p>
        </p:txBody>
      </p:sp>
      <p:sp>
        <p:nvSpPr>
          <p:cNvPr id="11" name="Text Placeholder 38"/>
          <p:cNvSpPr>
            <a:spLocks noGrp="1"/>
          </p:cNvSpPr>
          <p:nvPr>
            <p:ph type="body" sz="quarter" idx="16"/>
          </p:nvPr>
        </p:nvSpPr>
        <p:spPr>
          <a:xfrm>
            <a:off x="374904" y="1484957"/>
            <a:ext cx="8631395" cy="425329"/>
          </a:xfrm>
        </p:spPr>
        <p:txBody>
          <a:bodyPr lIns="0">
            <a:noAutofit/>
          </a:bodyPr>
          <a:lstStyle>
            <a:lvl1pPr>
              <a:defRPr sz="1600" b="1" i="0" spc="-20" baseline="0">
                <a:solidFill>
                  <a:schemeClr val="tx1"/>
                </a:solidFill>
                <a:latin typeface="+mj-lt"/>
              </a:defRPr>
            </a:lvl1pPr>
          </a:lstStyle>
          <a:p>
            <a:pPr lvl="0"/>
            <a:r>
              <a:rPr lang="en-US" dirty="0"/>
              <a:t>Click to edit Master text styles</a:t>
            </a:r>
            <a:endParaRPr lang="en-US" dirty="0"/>
          </a:p>
        </p:txBody>
      </p:sp>
      <p:cxnSp>
        <p:nvCxnSpPr>
          <p:cNvPr id="13" name="Straight Connector 12"/>
          <p:cNvCxnSpPr/>
          <p:nvPr userDrawn="1"/>
        </p:nvCxnSpPr>
        <p:spPr>
          <a:xfrm>
            <a:off x="428881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2144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240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9" hasCustomPrompt="1"/>
          </p:nvPr>
        </p:nvSpPr>
        <p:spPr>
          <a:xfrm>
            <a:off x="212725" y="1919710"/>
            <a:ext cx="1931673" cy="619913"/>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Type of Meeting </a:t>
            </a:r>
            <a:br>
              <a:rPr lang="en-US" dirty="0"/>
            </a:br>
            <a:r>
              <a:rPr lang="en-US" dirty="0"/>
              <a:t>&amp; Discussion: </a:t>
            </a:r>
            <a:br>
              <a:rPr lang="en-US" dirty="0"/>
            </a:br>
            <a:r>
              <a:rPr lang="en-US" dirty="0"/>
              <a:t>Check Appropriate Box</a:t>
            </a:r>
            <a:endParaRPr lang="en-US" dirty="0"/>
          </a:p>
        </p:txBody>
      </p:sp>
      <p:sp>
        <p:nvSpPr>
          <p:cNvPr id="25" name="Text Placeholder 5"/>
          <p:cNvSpPr>
            <a:spLocks noGrp="1"/>
          </p:cNvSpPr>
          <p:nvPr>
            <p:ph type="body" sz="quarter" idx="30" hasCustomPrompt="1"/>
          </p:nvPr>
        </p:nvSpPr>
        <p:spPr>
          <a:xfrm>
            <a:off x="212725"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Corporate Objective(s) </a:t>
            </a:r>
            <a:br>
              <a:rPr lang="en-US" dirty="0"/>
            </a:br>
            <a:r>
              <a:rPr lang="en-US" dirty="0"/>
              <a:t>Addressed:</a:t>
            </a:r>
            <a:endParaRPr lang="en-US" dirty="0"/>
          </a:p>
        </p:txBody>
      </p:sp>
      <p:sp>
        <p:nvSpPr>
          <p:cNvPr id="26" name="Text Placeholder 5"/>
          <p:cNvSpPr>
            <a:spLocks noGrp="1"/>
          </p:cNvSpPr>
          <p:nvPr>
            <p:ph type="body" sz="quarter" idx="31" hasCustomPrompt="1"/>
          </p:nvPr>
        </p:nvSpPr>
        <p:spPr>
          <a:xfrm>
            <a:off x="2217454" y="1919710"/>
            <a:ext cx="1931673" cy="43088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Directly Responsible </a:t>
            </a:r>
            <a:br>
              <a:rPr lang="en-US" dirty="0"/>
            </a:br>
            <a:r>
              <a:rPr lang="en-US" dirty="0"/>
              <a:t>Individual:</a:t>
            </a:r>
            <a:endParaRPr lang="en-US" dirty="0"/>
          </a:p>
        </p:txBody>
      </p:sp>
      <p:sp>
        <p:nvSpPr>
          <p:cNvPr id="27" name="Text Placeholder 5"/>
          <p:cNvSpPr>
            <a:spLocks noGrp="1"/>
          </p:cNvSpPr>
          <p:nvPr>
            <p:ph type="body" sz="quarter" idx="32" hasCustomPrompt="1"/>
          </p:nvPr>
        </p:nvSpPr>
        <p:spPr>
          <a:xfrm>
            <a:off x="2217454"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Required Decision Makers/Stakeholders: </a:t>
            </a:r>
            <a:endParaRPr lang="en-US" dirty="0"/>
          </a:p>
        </p:txBody>
      </p:sp>
      <p:sp>
        <p:nvSpPr>
          <p:cNvPr id="28" name="Text Placeholder 5"/>
          <p:cNvSpPr>
            <a:spLocks noGrp="1"/>
          </p:cNvSpPr>
          <p:nvPr>
            <p:ph type="body" sz="quarter" idx="33" hasCustomPrompt="1"/>
          </p:nvPr>
        </p:nvSpPr>
        <p:spPr>
          <a:xfrm>
            <a:off x="2217454" y="3077951"/>
            <a:ext cx="1931673" cy="260841"/>
          </a:xfrm>
        </p:spPr>
        <p:txBody>
          <a:bodyPr>
            <a:noAutofit/>
          </a:bodyPr>
          <a:lstStyle>
            <a:lvl1pPr marL="0" marR="0" indent="0" algn="l" defTabSz="914400" rtl="0" eaLnBrk="1" fontAlgn="auto" latinLnBrk="0" hangingPunct="1">
              <a:lnSpc>
                <a:spcPts val="1420"/>
              </a:lnSpc>
              <a:spcBef>
                <a:spcPts val="0"/>
              </a:spcBef>
              <a:spcAft>
                <a:spcPts val="0"/>
              </a:spcAft>
              <a:buClrTx/>
              <a:buSzTx/>
              <a:buFontTx/>
              <a:buNone/>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Discussion Leads: </a:t>
            </a:r>
            <a:endParaRPr lang="en-US" dirty="0"/>
          </a:p>
        </p:txBody>
      </p:sp>
      <p:sp>
        <p:nvSpPr>
          <p:cNvPr id="29" name="Text Placeholder 5"/>
          <p:cNvSpPr>
            <a:spLocks noGrp="1"/>
          </p:cNvSpPr>
          <p:nvPr>
            <p:ph type="body" sz="quarter" idx="34" hasCustomPrompt="1"/>
          </p:nvPr>
        </p:nvSpPr>
        <p:spPr>
          <a:xfrm>
            <a:off x="4356142" y="1919710"/>
            <a:ext cx="2691019" cy="260841"/>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Background and Key Points:</a:t>
            </a:r>
            <a:endParaRPr lang="en-US" dirty="0"/>
          </a:p>
        </p:txBody>
      </p:sp>
      <p:sp>
        <p:nvSpPr>
          <p:cNvPr id="30" name="Text Placeholder 5"/>
          <p:cNvSpPr>
            <a:spLocks noGrp="1"/>
          </p:cNvSpPr>
          <p:nvPr>
            <p:ph type="body" sz="quarter" idx="35" hasCustomPrompt="1"/>
          </p:nvPr>
        </p:nvSpPr>
        <p:spPr>
          <a:xfrm>
            <a:off x="4356142" y="4676661"/>
            <a:ext cx="2691024"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Expected Outcomes from </a:t>
            </a:r>
            <a:br>
              <a:rPr lang="en-US" dirty="0"/>
            </a:br>
            <a:r>
              <a:rPr lang="en-US" dirty="0"/>
              <a:t>Today’s Meeting:</a:t>
            </a:r>
            <a:endParaRPr lang="en-US" dirty="0"/>
          </a:p>
        </p:txBody>
      </p:sp>
      <p:sp>
        <p:nvSpPr>
          <p:cNvPr id="31" name="Text Placeholder 5"/>
          <p:cNvSpPr>
            <a:spLocks noGrp="1"/>
          </p:cNvSpPr>
          <p:nvPr>
            <p:ph type="body" sz="quarter" idx="36" hasCustomPrompt="1"/>
          </p:nvPr>
        </p:nvSpPr>
        <p:spPr>
          <a:xfrm>
            <a:off x="8296130" y="1919710"/>
            <a:ext cx="3724383" cy="440377"/>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Key Considerations, Counterpoints </a:t>
            </a:r>
            <a:br>
              <a:rPr lang="en-US" dirty="0"/>
            </a:br>
            <a:r>
              <a:rPr lang="en-US" dirty="0"/>
              <a:t>and Tradeoffs</a:t>
            </a:r>
            <a:endParaRPr lang="en-US" dirty="0"/>
          </a:p>
        </p:txBody>
      </p:sp>
      <p:sp>
        <p:nvSpPr>
          <p:cNvPr id="42" name="Text Placeholder 5"/>
          <p:cNvSpPr>
            <a:spLocks noGrp="1"/>
          </p:cNvSpPr>
          <p:nvPr>
            <p:ph type="body" sz="quarter" idx="37" hasCustomPrompt="1"/>
          </p:nvPr>
        </p:nvSpPr>
        <p:spPr>
          <a:xfrm>
            <a:off x="8296130" y="4676661"/>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Help/Feedback Needed:</a:t>
            </a:r>
            <a:endParaRPr lang="en-US" dirty="0"/>
          </a:p>
        </p:txBody>
      </p:sp>
      <p:sp>
        <p:nvSpPr>
          <p:cNvPr id="48" name="Text Placeholder 5"/>
          <p:cNvSpPr>
            <a:spLocks noGrp="1"/>
          </p:cNvSpPr>
          <p:nvPr>
            <p:ph type="body" sz="quarter" idx="38" hasCustomPrompt="1"/>
          </p:nvPr>
        </p:nvSpPr>
        <p:spPr>
          <a:xfrm>
            <a:off x="8296130" y="5761327"/>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Next Steps:</a:t>
            </a:r>
            <a:endParaRPr lang="en-US" dirty="0"/>
          </a:p>
        </p:txBody>
      </p:sp>
      <p:sp>
        <p:nvSpPr>
          <p:cNvPr id="60" name="Text Placeholder 59"/>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1" name="Text Placeholder 59"/>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2" name="Text Placeholder 59"/>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3" name="Text Placeholder 59"/>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4" name="Text Placeholder 59"/>
          <p:cNvSpPr>
            <a:spLocks noGrp="1"/>
          </p:cNvSpPr>
          <p:nvPr>
            <p:ph type="body" sz="quarter" idx="47"/>
          </p:nvPr>
        </p:nvSpPr>
        <p:spPr>
          <a:xfrm>
            <a:off x="212724" y="5128644"/>
            <a:ext cx="1826267" cy="1209905"/>
          </a:xfrm>
        </p:spPr>
        <p:txBody>
          <a:bodyPr wrap="square" t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65" name="Text Placeholder 59"/>
          <p:cNvSpPr>
            <a:spLocks noGrp="1"/>
          </p:cNvSpPr>
          <p:nvPr>
            <p:ph type="body" sz="quarter" idx="48"/>
          </p:nvPr>
        </p:nvSpPr>
        <p:spPr>
          <a:xfrm>
            <a:off x="2217453" y="5128644"/>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66" name="Text Placeholder 59"/>
          <p:cNvSpPr>
            <a:spLocks noGrp="1"/>
          </p:cNvSpPr>
          <p:nvPr>
            <p:ph type="body" sz="quarter" idx="49"/>
          </p:nvPr>
        </p:nvSpPr>
        <p:spPr>
          <a:xfrm>
            <a:off x="2217453" y="3354708"/>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67" name="Text Placeholder 59"/>
          <p:cNvSpPr>
            <a:spLocks noGrp="1"/>
          </p:cNvSpPr>
          <p:nvPr>
            <p:ph type="body" sz="quarter" idx="50"/>
          </p:nvPr>
        </p:nvSpPr>
        <p:spPr>
          <a:xfrm>
            <a:off x="2217453" y="2348868"/>
            <a:ext cx="2059025" cy="617035"/>
          </a:xfrm>
        </p:spPr>
        <p:txBody>
          <a:bodyPr wrap="square" tIns="0" r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68" name="Text Placeholder 59"/>
          <p:cNvSpPr>
            <a:spLocks noGrp="1"/>
          </p:cNvSpPr>
          <p:nvPr>
            <p:ph type="body" sz="quarter" idx="51"/>
          </p:nvPr>
        </p:nvSpPr>
        <p:spPr>
          <a:xfrm>
            <a:off x="4356141" y="2209307"/>
            <a:ext cx="3798779" cy="2355306"/>
          </a:xfrm>
        </p:spPr>
        <p:txBody>
          <a:bodyPr wrap="square" t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69" name="Text Placeholder 59"/>
          <p:cNvSpPr>
            <a:spLocks noGrp="1"/>
          </p:cNvSpPr>
          <p:nvPr>
            <p:ph type="body" sz="quarter" idx="52"/>
          </p:nvPr>
        </p:nvSpPr>
        <p:spPr>
          <a:xfrm>
            <a:off x="4356141" y="5128644"/>
            <a:ext cx="3798779" cy="1209905"/>
          </a:xfrm>
        </p:spPr>
        <p:txBody>
          <a:bodyPr wrap="square" t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70" name="Text Placeholder 59"/>
          <p:cNvSpPr>
            <a:spLocks noGrp="1"/>
          </p:cNvSpPr>
          <p:nvPr>
            <p:ph type="body" sz="quarter" idx="53"/>
          </p:nvPr>
        </p:nvSpPr>
        <p:spPr>
          <a:xfrm>
            <a:off x="8296130" y="6036901"/>
            <a:ext cx="3724385" cy="613510"/>
          </a:xfrm>
        </p:spPr>
        <p:txBody>
          <a:bodyPr wrap="square" t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71" name="Text Placeholder 59"/>
          <p:cNvSpPr>
            <a:spLocks noGrp="1"/>
          </p:cNvSpPr>
          <p:nvPr>
            <p:ph type="body" sz="quarter" idx="54"/>
          </p:nvPr>
        </p:nvSpPr>
        <p:spPr>
          <a:xfrm>
            <a:off x="8296130" y="4952452"/>
            <a:ext cx="3724385" cy="707553"/>
          </a:xfrm>
        </p:spPr>
        <p:txBody>
          <a:bodyPr wrap="square" t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72" name="Text Placeholder 59"/>
          <p:cNvSpPr>
            <a:spLocks noGrp="1"/>
          </p:cNvSpPr>
          <p:nvPr>
            <p:ph type="body" sz="quarter" idx="55"/>
          </p:nvPr>
        </p:nvSpPr>
        <p:spPr>
          <a:xfrm>
            <a:off x="8296130" y="2348868"/>
            <a:ext cx="3724385" cy="2215745"/>
          </a:xfrm>
        </p:spPr>
        <p:txBody>
          <a:bodyPr wrap="square" t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36"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37" name="TextBox 36"/>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12" name="Rectangle 11"/>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j-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panose="020B0604020202020204"/>
              <a:buNone/>
            </a:pPr>
            <a:r>
              <a:rPr lang="en-US" dirty="0"/>
              <a:t>Click to edit copy</a:t>
            </a:r>
            <a:endParaRPr lang="en-US" dirty="0"/>
          </a:p>
        </p:txBody>
      </p:sp>
      <p:cxnSp>
        <p:nvCxnSpPr>
          <p:cNvPr id="13" name="Straight Connector 12"/>
          <p:cNvCxnSpPr/>
          <p:nvPr userDrawn="1"/>
        </p:nvCxnSpPr>
        <p:spPr>
          <a:xfrm>
            <a:off x="8128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064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9" hasCustomPrompt="1"/>
          </p:nvPr>
        </p:nvSpPr>
        <p:spPr>
          <a:xfrm>
            <a:off x="374904" y="1919710"/>
            <a:ext cx="344144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Purpose:</a:t>
            </a:r>
            <a:endParaRPr lang="en-US" dirty="0"/>
          </a:p>
        </p:txBody>
      </p:sp>
      <p:sp>
        <p:nvSpPr>
          <p:cNvPr id="26" name="Text Placeholder 5"/>
          <p:cNvSpPr>
            <a:spLocks noGrp="1"/>
          </p:cNvSpPr>
          <p:nvPr>
            <p:ph type="body" sz="quarter" idx="31" hasCustomPrompt="1"/>
          </p:nvPr>
        </p:nvSpPr>
        <p:spPr>
          <a:xfrm>
            <a:off x="4438904" y="1919710"/>
            <a:ext cx="342899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Areas of Focus:</a:t>
            </a:r>
            <a:endParaRPr lang="en-US" dirty="0"/>
          </a:p>
        </p:txBody>
      </p:sp>
      <p:sp>
        <p:nvSpPr>
          <p:cNvPr id="29" name="Text Placeholder 5"/>
          <p:cNvSpPr>
            <a:spLocks noGrp="1"/>
          </p:cNvSpPr>
          <p:nvPr>
            <p:ph type="body" sz="quarter" idx="34" hasCustomPrompt="1"/>
          </p:nvPr>
        </p:nvSpPr>
        <p:spPr>
          <a:xfrm>
            <a:off x="8502904" y="1919710"/>
            <a:ext cx="3453800"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Key Takeaways:</a:t>
            </a:r>
            <a:endParaRPr lang="en-US" dirty="0"/>
          </a:p>
        </p:txBody>
      </p:sp>
      <p:sp>
        <p:nvSpPr>
          <p:cNvPr id="64" name="Text Placeholder 59"/>
          <p:cNvSpPr>
            <a:spLocks noGrp="1"/>
          </p:cNvSpPr>
          <p:nvPr>
            <p:ph type="body" sz="quarter" idx="47"/>
          </p:nvPr>
        </p:nvSpPr>
        <p:spPr>
          <a:xfrm>
            <a:off x="374904" y="2209307"/>
            <a:ext cx="3429000" cy="3791442"/>
          </a:xfrm>
        </p:spPr>
        <p:txBody>
          <a:bodyPr wrap="square" lIns="0" tIns="0" rIns="0" bIns="0" anchor="t">
            <a:noAutofit/>
          </a:bodyPr>
          <a:lstStyle>
            <a:lvl1pPr marL="171450" indent="-171450">
              <a:buFont typeface="Arial" panose="020B0604020202020204" pitchFamily="34" charset="0"/>
              <a:buChar char="•"/>
              <a:defRPr sz="1100" b="0" i="0" spc="0" baseline="0">
                <a:latin typeface="+mn-lt"/>
              </a:defRPr>
            </a:lvl1pPr>
          </a:lstStyle>
          <a:p>
            <a:pPr lvl="0"/>
            <a:r>
              <a:rPr lang="en-US" dirty="0"/>
              <a:t>Click to edit Master text styles</a:t>
            </a:r>
            <a:endParaRPr lang="en-US" dirty="0"/>
          </a:p>
        </p:txBody>
      </p:sp>
      <p:sp>
        <p:nvSpPr>
          <p:cNvPr id="67" name="Text Placeholder 59"/>
          <p:cNvSpPr>
            <a:spLocks noGrp="1"/>
          </p:cNvSpPr>
          <p:nvPr>
            <p:ph type="body" sz="quarter" idx="50"/>
          </p:nvPr>
        </p:nvSpPr>
        <p:spPr>
          <a:xfrm>
            <a:off x="4438904" y="2209307"/>
            <a:ext cx="3429000" cy="3791442"/>
          </a:xfrm>
        </p:spPr>
        <p:txBody>
          <a:bodyPr wrap="square" lIns="0" tIns="0" rIns="0" bIns="0" anchor="t">
            <a:noAutofit/>
          </a:bodyPr>
          <a:lstStyle>
            <a:lvl1pPr marL="171450" indent="-171450">
              <a:buFont typeface="Arial" panose="020B0604020202020204" pitchFamily="34" charset="0"/>
              <a:buChar char="•"/>
              <a:defRPr sz="1100" b="0" i="0" spc="0" baseline="0">
                <a:latin typeface="+mn-lt"/>
              </a:defRPr>
            </a:lvl1pPr>
          </a:lstStyle>
          <a:p>
            <a:pPr lvl="0"/>
            <a:r>
              <a:rPr lang="en-US" dirty="0"/>
              <a:t>Click to edit Master text styles</a:t>
            </a:r>
            <a:endParaRPr lang="en-US" dirty="0"/>
          </a:p>
        </p:txBody>
      </p:sp>
      <p:sp>
        <p:nvSpPr>
          <p:cNvPr id="68" name="Text Placeholder 59"/>
          <p:cNvSpPr>
            <a:spLocks noGrp="1"/>
          </p:cNvSpPr>
          <p:nvPr>
            <p:ph type="body" sz="quarter" idx="51"/>
          </p:nvPr>
        </p:nvSpPr>
        <p:spPr>
          <a:xfrm>
            <a:off x="8502904" y="2209306"/>
            <a:ext cx="3429000" cy="3791443"/>
          </a:xfrm>
        </p:spPr>
        <p:txBody>
          <a:bodyPr wrap="square" lIns="0" tIns="0" rIns="0" bIns="0" anchor="t">
            <a:noAutofit/>
          </a:bodyPr>
          <a:lstStyle>
            <a:lvl1pPr marL="171450" indent="-171450">
              <a:buFont typeface="Arial" panose="020B0604020202020204" pitchFamily="34" charset="0"/>
              <a:buChar char="•"/>
              <a:defRPr sz="1100" b="0" i="0" spc="0" baseline="0">
                <a:latin typeface="+mn-lt"/>
              </a:defRPr>
            </a:lvl1pPr>
          </a:lstStyle>
          <a:p>
            <a:pPr lvl="0"/>
            <a:r>
              <a:rPr lang="en-US" dirty="0"/>
              <a:t>Click to edit Master text styles</a:t>
            </a:r>
            <a:endParaRPr lang="en-US" dirty="0"/>
          </a:p>
        </p:txBody>
      </p:sp>
      <p:sp>
        <p:nvSpPr>
          <p:cNvPr id="1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9" name="TextBox 18"/>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12" name="Rectangle 11"/>
          <p:cNvSpPr/>
          <p:nvPr userDrawn="1"/>
        </p:nvSpPr>
        <p:spPr>
          <a:xfrm flipH="1">
            <a:off x="8130746"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9" name="Text Placeholder 8"/>
          <p:cNvSpPr>
            <a:spLocks noGrp="1"/>
          </p:cNvSpPr>
          <p:nvPr>
            <p:ph type="body" sz="quarter" idx="13"/>
          </p:nvPr>
        </p:nvSpPr>
        <p:spPr>
          <a:xfrm>
            <a:off x="395000" y="286911"/>
            <a:ext cx="6111557"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panose="020B0604020202020204"/>
              <a:buNone/>
            </a:pPr>
            <a:r>
              <a:rPr lang="en-US" dirty="0"/>
              <a:t>Click to edit Master text styles</a:t>
            </a:r>
            <a:endParaRPr lang="en-US" dirty="0"/>
          </a:p>
        </p:txBody>
      </p:sp>
      <p:sp>
        <p:nvSpPr>
          <p:cNvPr id="11" name="Title 1"/>
          <p:cNvSpPr>
            <a:spLocks noGrp="1"/>
          </p:cNvSpPr>
          <p:nvPr>
            <p:ph type="title" hasCustomPrompt="1"/>
          </p:nvPr>
        </p:nvSpPr>
        <p:spPr>
          <a:xfrm>
            <a:off x="374904" y="502920"/>
            <a:ext cx="7237682" cy="77065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10" name="Content Placeholder 2"/>
          <p:cNvSpPr>
            <a:spLocks noGrp="1"/>
          </p:cNvSpPr>
          <p:nvPr>
            <p:ph idx="18" hasCustomPrompt="1"/>
          </p:nvPr>
        </p:nvSpPr>
        <p:spPr>
          <a:xfrm>
            <a:off x="374904" y="2473297"/>
            <a:ext cx="7237681" cy="3286123"/>
          </a:xfrm>
        </p:spPr>
        <p:txBody>
          <a:bodyPr lIns="0">
            <a:noAutofit/>
          </a:bodyPr>
          <a:lstStyle>
            <a:lvl1pPr marL="0" indent="0" algn="l" defTabSz="914400" rtl="0" eaLnBrk="1" latinLnBrk="0" hangingPunct="1">
              <a:lnSpc>
                <a:spcPct val="110000"/>
              </a:lnSpc>
              <a:spcBef>
                <a:spcPts val="1200"/>
              </a:spcBef>
              <a:buFont typeface="Arial" panose="020B0604020202020204"/>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1pPr>
            <a:lvl2pPr marL="0" indent="0" algn="l" defTabSz="914400" rtl="0" eaLnBrk="1" latinLnBrk="0" hangingPunct="1">
              <a:lnSpc>
                <a:spcPct val="110000"/>
              </a:lnSpc>
              <a:spcBef>
                <a:spcPts val="1200"/>
              </a:spcBef>
              <a:buSzPct val="75000"/>
              <a:buFont typeface="Arial" panose="020B0604020202020204"/>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a:p>
            <a:pPr lvl="1"/>
            <a:r>
              <a:rPr lang="en-US" dirty="0"/>
              <a:t>Second level</a:t>
            </a:r>
            <a:endParaRPr lang="en-US" dirty="0"/>
          </a:p>
        </p:txBody>
      </p:sp>
      <p:sp>
        <p:nvSpPr>
          <p:cNvPr id="13" name="Text Placeholder 38"/>
          <p:cNvSpPr>
            <a:spLocks noGrp="1"/>
          </p:cNvSpPr>
          <p:nvPr>
            <p:ph type="body" sz="quarter" idx="19"/>
          </p:nvPr>
        </p:nvSpPr>
        <p:spPr>
          <a:xfrm>
            <a:off x="374904" y="2179098"/>
            <a:ext cx="7237682" cy="242161"/>
          </a:xfrm>
        </p:spPr>
        <p:txBody>
          <a:bodyPr lIns="0">
            <a:noAutofit/>
          </a:bodyPr>
          <a:lstStyle>
            <a:lvl1pPr marL="0" indent="0" algn="l" defTabSz="914400" rtl="0" eaLnBrk="1" latinLnBrk="0" hangingPunct="1">
              <a:lnSpc>
                <a:spcPct val="90000"/>
              </a:lnSpc>
              <a:spcBef>
                <a:spcPts val="1000"/>
              </a:spcBef>
              <a:buFont typeface="Arial" panose="020B0604020202020204"/>
              <a:buNone/>
              <a:defRPr lang="en-US" sz="18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8" name="Text Placeholder 38"/>
          <p:cNvSpPr>
            <a:spLocks noGrp="1"/>
          </p:cNvSpPr>
          <p:nvPr>
            <p:ph type="body" sz="quarter" idx="24"/>
          </p:nvPr>
        </p:nvSpPr>
        <p:spPr>
          <a:xfrm>
            <a:off x="8404321" y="2179098"/>
            <a:ext cx="3631156" cy="242161"/>
          </a:xfrm>
        </p:spPr>
        <p:txBody>
          <a:bodyPr lIns="0">
            <a:noAutofit/>
          </a:bodyPr>
          <a:lstStyle>
            <a:lvl1pPr marL="0" indent="0" algn="l" defTabSz="914400" rtl="0" eaLnBrk="1" latinLnBrk="0" hangingPunct="1">
              <a:lnSpc>
                <a:spcPct val="90000"/>
              </a:lnSpc>
              <a:spcBef>
                <a:spcPts val="1000"/>
              </a:spcBef>
              <a:buFont typeface="Arial" panose="020B0604020202020204"/>
              <a:buNone/>
              <a:defRPr lang="en-US" sz="14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9" name="Content Placeholder 2"/>
          <p:cNvSpPr>
            <a:spLocks noGrp="1"/>
          </p:cNvSpPr>
          <p:nvPr>
            <p:ph idx="25" hasCustomPrompt="1"/>
          </p:nvPr>
        </p:nvSpPr>
        <p:spPr>
          <a:xfrm>
            <a:off x="8404322" y="2473297"/>
            <a:ext cx="3631156" cy="3544393"/>
          </a:xfrm>
        </p:spPr>
        <p:txBody>
          <a:bodyPr lIns="0">
            <a:noAutofit/>
          </a:bodyPr>
          <a:lstStyle>
            <a:lvl1pPr marL="171450" indent="-171450" algn="l" defTabSz="914400" rtl="0" eaLnBrk="1" latinLnBrk="0" hangingPunct="1">
              <a:lnSpc>
                <a:spcPct val="100000"/>
              </a:lnSpc>
              <a:spcBef>
                <a:spcPts val="1200"/>
              </a:spcBef>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1pPr>
            <a:lvl2pPr marL="171450" indent="-171450" algn="l" defTabSz="914400" rtl="0" eaLnBrk="1" latinLnBrk="0" hangingPunct="1">
              <a:lnSpc>
                <a:spcPct val="100000"/>
              </a:lnSpc>
              <a:spcBef>
                <a:spcPts val="1200"/>
              </a:spcBef>
              <a:buSzPct val="75000"/>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2pPr>
            <a:lvl3pPr marL="401955" indent="-158750">
              <a:lnSpc>
                <a:spcPct val="120000"/>
              </a:lnSpc>
              <a:buSzPct val="75000"/>
              <a:buFont typeface="Arial" panose="020B0604020202020204" pitchFamily="34" charset="0"/>
              <a:buChar char="ꟷ"/>
              <a:defRPr sz="1400" spc="0">
                <a:solidFill>
                  <a:srgbClr val="00095B"/>
                </a:solidFill>
                <a:latin typeface="+mn-lt"/>
              </a:defRPr>
            </a:lvl3pPr>
            <a:lvl4pPr>
              <a:defRPr sz="1400">
                <a:latin typeface="+mn-lt"/>
              </a:defRPr>
            </a:lvl4pPr>
          </a:lstStyle>
          <a:p>
            <a:pPr lvl="0"/>
            <a:r>
              <a:rPr lang="en-US" dirty="0"/>
              <a:t>Click to edit master text styles</a:t>
            </a:r>
            <a:endParaRPr lang="en-US" dirty="0"/>
          </a:p>
          <a:p>
            <a:pPr lvl="2"/>
            <a:r>
              <a:rPr lang="en-US" dirty="0"/>
              <a:t>Second level</a:t>
            </a:r>
            <a:endParaRPr lang="en-US" dirty="0"/>
          </a:p>
          <a:p>
            <a:pPr lvl="3"/>
            <a:r>
              <a:rPr lang="en-US" dirty="0"/>
              <a:t>Third level</a:t>
            </a:r>
            <a:endParaRPr lang="en-US" dirty="0"/>
          </a:p>
        </p:txBody>
      </p:sp>
      <p:pic>
        <p:nvPicPr>
          <p:cNvPr id="3" name="Graphic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6"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sp>
        <p:nvSpPr>
          <p:cNvPr id="23" name="Text Placeholder 38"/>
          <p:cNvSpPr>
            <a:spLocks noGrp="1"/>
          </p:cNvSpPr>
          <p:nvPr>
            <p:ph type="body" sz="quarter" idx="25" hasCustomPrompt="1"/>
          </p:nvPr>
        </p:nvSpPr>
        <p:spPr>
          <a:xfrm>
            <a:off x="9316564" y="1310139"/>
            <a:ext cx="2412918" cy="685801"/>
          </a:xfrm>
        </p:spPr>
        <p:txBody>
          <a:bodyPr lIns="0">
            <a:noAutofit/>
          </a:bodyPr>
          <a:lstStyle>
            <a:lvl1pPr>
              <a:defRPr b="0" i="0" spc="80" baseline="0">
                <a:solidFill>
                  <a:schemeClr val="tx1"/>
                </a:solidFill>
                <a:latin typeface="+mn-lt"/>
              </a:defRPr>
            </a:lvl1pPr>
          </a:lstStyle>
          <a:p>
            <a:pPr lvl="0"/>
            <a:r>
              <a:rPr lang="en-US" dirty="0"/>
              <a:t>Ford+</a:t>
            </a:r>
            <a:br>
              <a:rPr lang="en-US" dirty="0"/>
            </a:br>
            <a:r>
              <a:rPr lang="en-US" dirty="0"/>
              <a:t>Behaviors</a:t>
            </a:r>
            <a:endParaRPr lang="en-US" dirty="0"/>
          </a:p>
        </p:txBody>
      </p:sp>
      <p:sp>
        <p:nvSpPr>
          <p:cNvPr id="2" name="Title 1"/>
          <p:cNvSpPr>
            <a:spLocks noGrp="1"/>
          </p:cNvSpPr>
          <p:nvPr>
            <p:ph type="title" hasCustomPrompt="1"/>
          </p:nvPr>
        </p:nvSpPr>
        <p:spPr>
          <a:xfrm>
            <a:off x="3063321" y="1308159"/>
            <a:ext cx="5567871" cy="685800"/>
          </a:xfrm>
        </p:spPr>
        <p:txBody>
          <a:bodyPr lIns="0">
            <a:noAutofit/>
          </a:bodyPr>
          <a:lstStyle>
            <a:lvl1pPr>
              <a:defRPr sz="3200" b="0" i="0" spc="80" baseline="0">
                <a:solidFill>
                  <a:schemeClr val="tx1"/>
                </a:solidFill>
                <a:latin typeface="+mn-lt"/>
              </a:defRPr>
            </a:lvl1pPr>
          </a:lstStyle>
          <a:p>
            <a:r>
              <a:rPr lang="en-US" dirty="0"/>
              <a:t>Ford +</a:t>
            </a:r>
            <a:endParaRPr lang="en-US" dirty="0"/>
          </a:p>
        </p:txBody>
      </p:sp>
      <p:sp>
        <p:nvSpPr>
          <p:cNvPr id="9" name="Text Placeholder 8"/>
          <p:cNvSpPr>
            <a:spLocks noGrp="1"/>
          </p:cNvSpPr>
          <p:nvPr>
            <p:ph type="body" sz="quarter" idx="13"/>
          </p:nvPr>
        </p:nvSpPr>
        <p:spPr>
          <a:xfrm>
            <a:off x="395000" y="286910"/>
            <a:ext cx="4986298" cy="264121"/>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7" name="Text Placeholder 38"/>
          <p:cNvSpPr>
            <a:spLocks noGrp="1"/>
          </p:cNvSpPr>
          <p:nvPr>
            <p:ph type="body" sz="quarter" idx="16" hasCustomPrompt="1"/>
          </p:nvPr>
        </p:nvSpPr>
        <p:spPr>
          <a:xfrm>
            <a:off x="374904" y="1310139"/>
            <a:ext cx="2412918" cy="685801"/>
          </a:xfrm>
        </p:spPr>
        <p:txBody>
          <a:bodyPr lIns="0">
            <a:noAutofit/>
          </a:bodyPr>
          <a:lstStyle>
            <a:lvl1pPr>
              <a:defRPr b="0" i="0" spc="80" baseline="0">
                <a:solidFill>
                  <a:schemeClr val="tx1"/>
                </a:solidFill>
                <a:latin typeface="+mn-lt"/>
              </a:defRPr>
            </a:lvl1pPr>
          </a:lstStyle>
          <a:p>
            <a:pPr lvl="0"/>
            <a:r>
              <a:rPr lang="en-US" dirty="0"/>
              <a:t>Our</a:t>
            </a:r>
            <a:br>
              <a:rPr lang="en-US" dirty="0"/>
            </a:br>
            <a:r>
              <a:rPr lang="en-US" dirty="0"/>
              <a:t>Purpose</a:t>
            </a:r>
            <a:endParaRPr lang="en-US" dirty="0"/>
          </a:p>
        </p:txBody>
      </p:sp>
      <p:cxnSp>
        <p:nvCxnSpPr>
          <p:cNvPr id="18" name="Straight Connector 17"/>
          <p:cNvCxnSpPr/>
          <p:nvPr userDrawn="1"/>
        </p:nvCxnSpPr>
        <p:spPr>
          <a:xfrm>
            <a:off x="2775097"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8973878"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23"/>
          </p:nvPr>
        </p:nvSpPr>
        <p:spPr>
          <a:xfrm>
            <a:off x="3063321" y="1995939"/>
            <a:ext cx="5555038" cy="3405187"/>
          </a:xfrm>
        </p:spPr>
        <p:txBody>
          <a:bodyPr lIns="0">
            <a:noAutofit/>
          </a:bodyPr>
          <a:lstStyle>
            <a:lvl1pPr>
              <a:lnSpc>
                <a:spcPct val="100000"/>
              </a:lnSpc>
              <a:spcBef>
                <a:spcPts val="600"/>
              </a:spcBef>
              <a:defRPr sz="1400" b="0" i="0" spc="0" baseline="0">
                <a:latin typeface="+mn-lt"/>
              </a:defRPr>
            </a:lvl1pPr>
          </a:lstStyle>
          <a:p>
            <a:pPr lvl="0"/>
            <a:r>
              <a:rPr lang="en-US" dirty="0"/>
              <a:t>Click to edit Master text styles</a:t>
            </a:r>
            <a:endParaRPr lang="en-US" dirty="0"/>
          </a:p>
        </p:txBody>
      </p:sp>
      <p:sp>
        <p:nvSpPr>
          <p:cNvPr id="22" name="Text Placeholder 4"/>
          <p:cNvSpPr>
            <a:spLocks noGrp="1"/>
          </p:cNvSpPr>
          <p:nvPr>
            <p:ph type="body" sz="quarter" idx="24"/>
          </p:nvPr>
        </p:nvSpPr>
        <p:spPr>
          <a:xfrm>
            <a:off x="37490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endParaRPr lang="en-US" dirty="0"/>
          </a:p>
        </p:txBody>
      </p:sp>
      <p:sp>
        <p:nvSpPr>
          <p:cNvPr id="24" name="Text Placeholder 4"/>
          <p:cNvSpPr>
            <a:spLocks noGrp="1"/>
          </p:cNvSpPr>
          <p:nvPr>
            <p:ph type="body" sz="quarter" idx="26"/>
          </p:nvPr>
        </p:nvSpPr>
        <p:spPr>
          <a:xfrm>
            <a:off x="931656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endParaRPr lang="en-US" dirty="0"/>
          </a:p>
        </p:txBody>
      </p:sp>
      <p:sp>
        <p:nvSpPr>
          <p:cNvPr id="14"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p:cNvSpPr>
            <a:spLocks noGrp="1"/>
          </p:cNvSpPr>
          <p:nvPr>
            <p:ph idx="1" hasCustomPrompt="1"/>
          </p:nvPr>
        </p:nvSpPr>
        <p:spPr>
          <a:xfrm>
            <a:off x="374904" y="2013577"/>
            <a:ext cx="2368296"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a:t>
            </a:r>
            <a:endParaRPr lang="en-US" dirty="0">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endParaRPr lang="en-US" dirty="0"/>
          </a:p>
        </p:txBody>
      </p:sp>
      <p:sp>
        <p:nvSpPr>
          <p:cNvPr id="11" name="Text Placeholder 38"/>
          <p:cNvSpPr>
            <a:spLocks noGrp="1"/>
          </p:cNvSpPr>
          <p:nvPr>
            <p:ph type="body" sz="quarter" idx="16" hasCustomPrompt="1"/>
          </p:nvPr>
        </p:nvSpPr>
        <p:spPr>
          <a:xfrm>
            <a:off x="374904" y="1692462"/>
            <a:ext cx="2368296" cy="321115"/>
          </a:xfrm>
        </p:spPr>
        <p:txBody>
          <a:bodyPr lIns="0">
            <a:noAutofit/>
          </a:bodyPr>
          <a:lstStyle>
            <a:lvl1pPr marL="0" indent="0" algn="l" defTabSz="914400" rtl="0" eaLnBrk="1" latinLnBrk="0" hangingPunct="1">
              <a:lnSpc>
                <a:spcPct val="90000"/>
              </a:lnSpc>
              <a:spcBef>
                <a:spcPts val="1000"/>
              </a:spcBef>
              <a:buFont typeface="Arial" panose="020B060402020202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en-US" dirty="0"/>
              <a:t>Decision</a:t>
            </a:r>
            <a:endParaRPr lang="en-US" dirty="0"/>
          </a:p>
        </p:txBody>
      </p:sp>
      <p:sp>
        <p:nvSpPr>
          <p:cNvPr id="15" name="Content Placeholder 2"/>
          <p:cNvSpPr>
            <a:spLocks noGrp="1"/>
          </p:cNvSpPr>
          <p:nvPr>
            <p:ph idx="18" hasCustomPrompt="1"/>
          </p:nvPr>
        </p:nvSpPr>
        <p:spPr>
          <a:xfrm>
            <a:off x="3669792" y="2013577"/>
            <a:ext cx="4000375"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a:t>
            </a:r>
            <a:br>
              <a:rPr lang="en-US" dirty="0">
                <a:solidFill>
                  <a:schemeClr val="tx1"/>
                </a:solidFill>
              </a:rPr>
            </a:br>
            <a:r>
              <a:rPr lang="en-US" dirty="0">
                <a:solidFill>
                  <a:schemeClr val="tx1"/>
                </a:solidFill>
              </a:rPr>
              <a:t>magna 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endParaRPr lang="en-US" dirty="0">
              <a:solidFill>
                <a:schemeClr val="tx1"/>
              </a:solidFill>
            </a:endParaRPr>
          </a:p>
        </p:txBody>
      </p:sp>
      <p:sp>
        <p:nvSpPr>
          <p:cNvPr id="16" name="Text Placeholder 38"/>
          <p:cNvSpPr>
            <a:spLocks noGrp="1"/>
          </p:cNvSpPr>
          <p:nvPr>
            <p:ph type="body" sz="quarter" idx="19" hasCustomPrompt="1"/>
          </p:nvPr>
        </p:nvSpPr>
        <p:spPr>
          <a:xfrm>
            <a:off x="3669792" y="1692462"/>
            <a:ext cx="4000375" cy="321115"/>
          </a:xfrm>
        </p:spPr>
        <p:txBody>
          <a:bodyPr lIns="0">
            <a:noAutofit/>
          </a:bodyPr>
          <a:lstStyle>
            <a:lvl1pPr marL="0" indent="0" algn="l" defTabSz="914400" rtl="0" eaLnBrk="1" latinLnBrk="0" hangingPunct="1">
              <a:lnSpc>
                <a:spcPct val="90000"/>
              </a:lnSpc>
              <a:spcBef>
                <a:spcPts val="1000"/>
              </a:spcBef>
              <a:buFont typeface="Arial" panose="020B060402020202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Consideration</a:t>
            </a:r>
            <a:endParaRPr lang="en-US" sz="1600" dirty="0"/>
          </a:p>
        </p:txBody>
      </p:sp>
      <p:sp>
        <p:nvSpPr>
          <p:cNvPr id="17" name="Content Placeholder 2"/>
          <p:cNvSpPr>
            <a:spLocks noGrp="1"/>
          </p:cNvSpPr>
          <p:nvPr>
            <p:ph idx="20" hasCustomPrompt="1"/>
          </p:nvPr>
        </p:nvSpPr>
        <p:spPr>
          <a:xfrm>
            <a:off x="8362941" y="2013577"/>
            <a:ext cx="3278598"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magna </a:t>
            </a:r>
            <a:br>
              <a:rPr lang="en-US" dirty="0">
                <a:solidFill>
                  <a:schemeClr val="tx1"/>
                </a:solidFill>
              </a:rPr>
            </a:br>
            <a:r>
              <a:rPr lang="en-US" dirty="0">
                <a:solidFill>
                  <a:schemeClr val="tx1"/>
                </a:solidFill>
              </a:rPr>
              <a:t>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endParaRPr lang="en-US" dirty="0">
              <a:solidFill>
                <a:schemeClr val="tx1"/>
              </a:solidFill>
            </a:endParaRPr>
          </a:p>
        </p:txBody>
      </p:sp>
      <p:sp>
        <p:nvSpPr>
          <p:cNvPr id="18" name="Text Placeholder 38"/>
          <p:cNvSpPr>
            <a:spLocks noGrp="1"/>
          </p:cNvSpPr>
          <p:nvPr>
            <p:ph type="body" sz="quarter" idx="21" hasCustomPrompt="1"/>
          </p:nvPr>
        </p:nvSpPr>
        <p:spPr>
          <a:xfrm>
            <a:off x="8362941" y="1692462"/>
            <a:ext cx="3278598" cy="321115"/>
          </a:xfrm>
        </p:spPr>
        <p:txBody>
          <a:bodyPr lIns="0">
            <a:noAutofit/>
          </a:bodyPr>
          <a:lstStyle>
            <a:lvl1pPr marL="0" indent="0" algn="l" defTabSz="914400" rtl="0" eaLnBrk="1" latinLnBrk="0" hangingPunct="1">
              <a:lnSpc>
                <a:spcPct val="90000"/>
              </a:lnSpc>
              <a:spcBef>
                <a:spcPts val="1000"/>
              </a:spcBef>
              <a:buFont typeface="Arial" panose="020B060402020202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Recommendation</a:t>
            </a:r>
            <a:endParaRPr lang="en-US" sz="1600" dirty="0"/>
          </a:p>
        </p:txBody>
      </p:sp>
      <p:sp>
        <p:nvSpPr>
          <p:cNvPr id="19"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Large Statement">
    <p:bg>
      <p:bgPr>
        <a:solidFill>
          <a:schemeClr val="bg1"/>
        </a:solidFill>
        <a:effectLst/>
      </p:bgPr>
    </p:bg>
    <p:spTree>
      <p:nvGrpSpPr>
        <p:cNvPr id="1" name=""/>
        <p:cNvGrpSpPr/>
        <p:nvPr/>
      </p:nvGrpSpPr>
      <p:grpSpPr>
        <a:xfrm>
          <a:off x="0" y="0"/>
          <a:ext cx="0" cy="0"/>
          <a:chOff x="0" y="0"/>
          <a:chExt cx="0" cy="0"/>
        </a:xfrm>
      </p:grpSpPr>
      <p:sp>
        <p:nvSpPr>
          <p:cNvPr id="6" name="Text Placeholder 38"/>
          <p:cNvSpPr>
            <a:spLocks noGrp="1"/>
          </p:cNvSpPr>
          <p:nvPr>
            <p:ph type="body" sz="quarter" idx="16"/>
          </p:nvPr>
        </p:nvSpPr>
        <p:spPr>
          <a:xfrm>
            <a:off x="1566880" y="1475536"/>
            <a:ext cx="9058241" cy="3657966"/>
          </a:xfrm>
        </p:spPr>
        <p:txBody>
          <a:bodyPr lIns="0" rIns="0" anchor="ctr">
            <a:noAutofit/>
          </a:bodyPr>
          <a:lstStyle>
            <a:lvl1pPr algn="ctr">
              <a:lnSpc>
                <a:spcPct val="110000"/>
              </a:lnSpc>
              <a:defRPr sz="3600" b="0" i="0" spc="0">
                <a:solidFill>
                  <a:schemeClr val="tx1"/>
                </a:solidFill>
                <a:latin typeface="+mn-lt"/>
              </a:defRPr>
            </a:lvl1pPr>
          </a:lstStyle>
          <a:p>
            <a:pPr lvl="0"/>
            <a:r>
              <a:rPr lang="en-US" dirty="0"/>
              <a:t>Click to edit Master text styles</a:t>
            </a:r>
            <a:endParaRPr lang="en-US" dirty="0"/>
          </a:p>
        </p:txBody>
      </p:sp>
      <p:sp>
        <p:nvSpPr>
          <p:cNvPr id="7"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endParaRPr lang="en-US" dirty="0"/>
          </a:p>
        </p:txBody>
      </p:sp>
      <p:sp>
        <p:nvSpPr>
          <p:cNvPr id="10" name="Content Placeholder 2"/>
          <p:cNvSpPr>
            <a:spLocks noGrp="1"/>
          </p:cNvSpPr>
          <p:nvPr>
            <p:ph idx="1" hasCustomPrompt="1"/>
          </p:nvPr>
        </p:nvSpPr>
        <p:spPr>
          <a:xfrm>
            <a:off x="374904" y="1948330"/>
            <a:ext cx="8630819" cy="2648967"/>
          </a:xfrm>
        </p:spPr>
        <p:txBody>
          <a:bodyPr lIns="0">
            <a:noAutofit/>
          </a:bodyPr>
          <a:lstStyle>
            <a:lvl1pPr marL="171450" indent="-171450">
              <a:lnSpc>
                <a:spcPct val="110000"/>
              </a:lnSpc>
              <a:spcBef>
                <a:spcPts val="600"/>
              </a:spcBef>
              <a:buSzPct val="75000"/>
              <a:buFont typeface="Arial" panose="020B0604020202020204" pitchFamily="34" charset="0"/>
              <a:buChar char="•"/>
              <a:defRPr sz="1400" spc="0">
                <a:solidFill>
                  <a:schemeClr val="tx1"/>
                </a:solidFill>
                <a:latin typeface="+mn-lt"/>
              </a:defRPr>
            </a:lvl1pPr>
            <a:lvl2pPr marL="401955" indent="-16510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11" name="Text Placeholder 38"/>
          <p:cNvSpPr>
            <a:spLocks noGrp="1"/>
          </p:cNvSpPr>
          <p:nvPr>
            <p:ph type="body" sz="quarter" idx="16"/>
          </p:nvPr>
        </p:nvSpPr>
        <p:spPr>
          <a:xfrm>
            <a:off x="374904" y="1262529"/>
            <a:ext cx="8631395" cy="685801"/>
          </a:xfrm>
        </p:spPr>
        <p:txBody>
          <a:bodyPr lIns="0">
            <a:noAutofit/>
          </a:bodyPr>
          <a:lstStyle>
            <a:lvl1pPr>
              <a:lnSpc>
                <a:spcPct val="100000"/>
              </a:lnSpc>
              <a:defRPr sz="1600" b="1" i="0" spc="40" baseline="0">
                <a:solidFill>
                  <a:schemeClr val="tx1"/>
                </a:solidFill>
                <a:latin typeface="+mn-lt"/>
              </a:defRPr>
            </a:lvl1pPr>
          </a:lstStyle>
          <a:p>
            <a:pPr lvl="0"/>
            <a:r>
              <a:rPr lang="en-US" dirty="0"/>
              <a:t>Click to edit Master text styles</a:t>
            </a:r>
            <a:endParaRPr lang="en-US" dirty="0"/>
          </a:p>
        </p:txBody>
      </p:sp>
      <p:sp>
        <p:nvSpPr>
          <p:cNvPr id="12"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7" name="Text Placeholder 5"/>
          <p:cNvSpPr>
            <a:spLocks noGrp="1" noChangeAspect="1"/>
          </p:cNvSpPr>
          <p:nvPr>
            <p:ph type="body" sz="quarter" idx="33" hasCustomPrompt="1"/>
          </p:nvPr>
        </p:nvSpPr>
        <p:spPr>
          <a:xfrm>
            <a:off x="4378231" y="617006"/>
            <a:ext cx="7242048" cy="7242048"/>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8255" indent="0" algn="ctr">
              <a:defRPr lang="en-US" sz="1600" b="1" i="0" cap="all" baseline="0" dirty="0" smtClean="0">
                <a:solidFill>
                  <a:schemeClr val="accent1"/>
                </a:solidFill>
                <a:latin typeface="+mn-lt"/>
                <a:ea typeface="+mn-ea"/>
                <a:cs typeface="+mn-cs"/>
              </a:defRPr>
            </a:lvl1pPr>
          </a:lstStyle>
          <a:p>
            <a:pPr lvl="0" algn="ctr"/>
            <a:r>
              <a:rPr lang="en-US" dirty="0"/>
              <a:t>series</a:t>
            </a:r>
            <a:endParaRPr lang="en-US" dirty="0"/>
          </a:p>
        </p:txBody>
      </p:sp>
      <p:sp>
        <p:nvSpPr>
          <p:cNvPr id="6" name="Text Placeholder 5"/>
          <p:cNvSpPr>
            <a:spLocks noGrp="1" noChangeAspect="1"/>
          </p:cNvSpPr>
          <p:nvPr>
            <p:ph type="body" sz="quarter" idx="25" hasCustomPrompt="1"/>
          </p:nvPr>
        </p:nvSpPr>
        <p:spPr>
          <a:xfrm>
            <a:off x="4378231" y="617006"/>
            <a:ext cx="7239242" cy="7239242"/>
          </a:xfrm>
          <a:prstGeom prst="chord">
            <a:avLst>
              <a:gd name="adj1" fmla="val 10800151"/>
              <a:gd name="adj2" fmla="val 21598022"/>
            </a:avLst>
          </a:prstGeom>
          <a:solidFill>
            <a:schemeClr val="bg1"/>
          </a:solidFill>
          <a:ln>
            <a:noFill/>
          </a:ln>
          <a:effectLst>
            <a:outerShdw blurRad="6096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280160" rtlCol="0" anchor="t"/>
          <a:lstStyle>
            <a:lvl1pPr algn="ctr">
              <a:defRPr lang="en-US" sz="9000" dirty="0" smtClean="0">
                <a:solidFill>
                  <a:schemeClr val="accent1"/>
                </a:solidFill>
                <a:latin typeface="+mn-lt"/>
                <a:ea typeface="+mn-ea"/>
                <a:cs typeface="+mn-cs"/>
              </a:defRPr>
            </a:lvl1pPr>
          </a:lstStyle>
          <a:p>
            <a:pPr lvl="0" algn="ctr"/>
            <a:r>
              <a:rPr lang="en-US" dirty="0"/>
              <a:t>$XX</a:t>
            </a:r>
            <a:endParaRPr lang="en-US" dirty="0"/>
          </a:p>
        </p:txBody>
      </p:sp>
      <p:sp>
        <p:nvSpPr>
          <p:cNvPr id="5" name="Text Placeholder 5"/>
          <p:cNvSpPr>
            <a:spLocks noGrp="1" noChangeAspect="1"/>
          </p:cNvSpPr>
          <p:nvPr>
            <p:ph type="body" sz="quarter" idx="32" hasCustomPrompt="1"/>
          </p:nvPr>
        </p:nvSpPr>
        <p:spPr>
          <a:xfrm>
            <a:off x="2521162" y="2297544"/>
            <a:ext cx="3878167" cy="3878167"/>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8255" indent="0" algn="ctr">
              <a:defRPr lang="en-US" sz="1600" b="1" i="0" cap="all" baseline="0" dirty="0" smtClean="0">
                <a:solidFill>
                  <a:schemeClr val="accent1"/>
                </a:solidFill>
                <a:latin typeface="+mn-lt"/>
                <a:ea typeface="+mn-ea"/>
                <a:cs typeface="+mn-cs"/>
              </a:defRPr>
            </a:lvl1pPr>
          </a:lstStyle>
          <a:p>
            <a:pPr lvl="0" algn="ctr"/>
            <a:r>
              <a:rPr lang="en-US" dirty="0"/>
              <a:t>series</a:t>
            </a:r>
            <a:endParaRPr lang="en-US" dirty="0"/>
          </a:p>
        </p:txBody>
      </p:sp>
      <p:sp>
        <p:nvSpPr>
          <p:cNvPr id="16" name="Text Placeholder 5"/>
          <p:cNvSpPr>
            <a:spLocks noGrp="1" noChangeAspect="1"/>
          </p:cNvSpPr>
          <p:nvPr>
            <p:ph type="body" sz="quarter" idx="26" hasCustomPrompt="1"/>
          </p:nvPr>
        </p:nvSpPr>
        <p:spPr>
          <a:xfrm>
            <a:off x="2521162" y="2297544"/>
            <a:ext cx="3878167" cy="3878167"/>
          </a:xfrm>
          <a:prstGeom prst="chord">
            <a:avLst>
              <a:gd name="adj1" fmla="val 10795454"/>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lvl1pPr marL="8255" indent="0" algn="ctr">
              <a:defRPr lang="en-US" sz="4800" dirty="0" smtClean="0">
                <a:solidFill>
                  <a:schemeClr val="accent1"/>
                </a:solidFill>
                <a:latin typeface="+mn-lt"/>
                <a:ea typeface="+mn-ea"/>
                <a:cs typeface="+mn-cs"/>
              </a:defRPr>
            </a:lvl1pPr>
          </a:lstStyle>
          <a:p>
            <a:pPr lvl="0" algn="ctr"/>
            <a:r>
              <a:rPr lang="en-US" dirty="0"/>
              <a:t>$XX</a:t>
            </a:r>
            <a:endParaRPr lang="en-US" dirty="0"/>
          </a:p>
        </p:txBody>
      </p:sp>
      <p:sp>
        <p:nvSpPr>
          <p:cNvPr id="2" name="Title 1"/>
          <p:cNvSpPr>
            <a:spLocks noGrp="1"/>
          </p:cNvSpPr>
          <p:nvPr>
            <p:ph type="title" hasCustomPrompt="1"/>
          </p:nvPr>
        </p:nvSpPr>
        <p:spPr>
          <a:xfrm>
            <a:off x="374904" y="502920"/>
            <a:ext cx="598364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endParaRPr lang="en-US" dirty="0"/>
          </a:p>
        </p:txBody>
      </p:sp>
      <p:sp>
        <p:nvSpPr>
          <p:cNvPr id="11" name="Text Placeholder 38"/>
          <p:cNvSpPr>
            <a:spLocks noGrp="1"/>
          </p:cNvSpPr>
          <p:nvPr>
            <p:ph type="body" sz="quarter" idx="16"/>
          </p:nvPr>
        </p:nvSpPr>
        <p:spPr>
          <a:xfrm>
            <a:off x="374905" y="1262529"/>
            <a:ext cx="4911480" cy="685801"/>
          </a:xfrm>
        </p:spPr>
        <p:txBody>
          <a:bodyPr lIns="0">
            <a:noAutofit/>
          </a:bodyPr>
          <a:lstStyle>
            <a:lvl1pPr>
              <a:lnSpc>
                <a:spcPct val="100000"/>
              </a:lnSpc>
              <a:defRPr sz="1600" b="1" i="0" spc="40" baseline="0">
                <a:solidFill>
                  <a:schemeClr val="tx1"/>
                </a:solidFill>
                <a:latin typeface="+mj-lt"/>
              </a:defRPr>
            </a:lvl1pPr>
          </a:lstStyle>
          <a:p>
            <a:pPr lvl="0"/>
            <a:r>
              <a:rPr lang="en-US" dirty="0"/>
              <a:t>Click to edit Master text styles</a:t>
            </a:r>
            <a:endParaRPr lang="en-US" dirty="0"/>
          </a:p>
        </p:txBody>
      </p:sp>
      <p:sp>
        <p:nvSpPr>
          <p:cNvPr id="17" name="Text Placeholder 5"/>
          <p:cNvSpPr>
            <a:spLocks noGrp="1" noChangeAspect="1"/>
          </p:cNvSpPr>
          <p:nvPr>
            <p:ph type="body" sz="quarter" idx="27" hasCustomPrompt="1"/>
          </p:nvPr>
        </p:nvSpPr>
        <p:spPr>
          <a:xfrm>
            <a:off x="511590" y="3008377"/>
            <a:ext cx="2456501" cy="2456501"/>
          </a:xfrm>
          <a:prstGeom prst="chord">
            <a:avLst>
              <a:gd name="adj1" fmla="val 21590024"/>
              <a:gd name="adj2" fmla="val 10817800"/>
            </a:avLst>
          </a:prstGeom>
          <a:solidFill>
            <a:schemeClr val="accent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1188720" rIns="0" bIns="0" rtlCol="0" anchor="t"/>
          <a:lstStyle>
            <a:lvl1pPr algn="ctr">
              <a:defRPr lang="en-US" sz="3600" dirty="0" smtClean="0">
                <a:solidFill>
                  <a:schemeClr val="bg1"/>
                </a:solidFill>
                <a:latin typeface="+mn-lt"/>
                <a:ea typeface="+mn-ea"/>
                <a:cs typeface="+mn-cs"/>
              </a:defRPr>
            </a:lvl1pPr>
          </a:lstStyle>
          <a:p>
            <a:pPr lvl="0" algn="ctr"/>
            <a:r>
              <a:rPr lang="en-US" dirty="0"/>
              <a:t>$XX</a:t>
            </a:r>
            <a:endParaRPr lang="en-US" dirty="0"/>
          </a:p>
        </p:txBody>
      </p:sp>
      <p:sp>
        <p:nvSpPr>
          <p:cNvPr id="19" name="Text Placeholder 18"/>
          <p:cNvSpPr>
            <a:spLocks noGrp="1"/>
          </p:cNvSpPr>
          <p:nvPr>
            <p:ph type="body" sz="quarter" idx="28" hasCustomPrompt="1"/>
          </p:nvPr>
        </p:nvSpPr>
        <p:spPr>
          <a:xfrm>
            <a:off x="656371" y="3741185"/>
            <a:ext cx="2166938" cy="455612"/>
          </a:xfrm>
        </p:spPr>
        <p:txBody>
          <a:bodyPr anchor="b"/>
          <a:lstStyle>
            <a:lvl1pPr algn="ctr">
              <a:defRPr sz="1600" b="1" i="0" cap="all" baseline="0">
                <a:solidFill>
                  <a:schemeClr val="accent1"/>
                </a:solidFill>
                <a:latin typeface="+mn-lt"/>
              </a:defRPr>
            </a:lvl1pPr>
          </a:lstStyle>
          <a:p>
            <a:pPr lvl="0"/>
            <a:r>
              <a:rPr lang="en-US" dirty="0"/>
              <a:t>series</a:t>
            </a:r>
            <a:endParaRPr lang="en-US" dirty="0"/>
          </a:p>
        </p:txBody>
      </p:sp>
      <p:sp>
        <p:nvSpPr>
          <p:cNvPr id="1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0" name="TextBox 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1"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2"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3" name="TextBox 1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DF545BD-472F-4DCD-857C-ABF3892EE04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anose="02000505000000020004"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11" name="Rectangle 10"/>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3" name="Content Placeholder 2"/>
          <p:cNvSpPr>
            <a:spLocks noGrp="1"/>
          </p:cNvSpPr>
          <p:nvPr>
            <p:ph idx="1" hasCustomPrompt="1"/>
          </p:nvPr>
        </p:nvSpPr>
        <p:spPr>
          <a:xfrm>
            <a:off x="374904" y="1948330"/>
            <a:ext cx="8630819" cy="2648967"/>
          </a:xfrm>
        </p:spPr>
        <p:txBody>
          <a:bodyPr lIns="0">
            <a:noAutofit/>
          </a:bodyPr>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9" name="Text Placeholder 8"/>
          <p:cNvSpPr>
            <a:spLocks noGrp="1"/>
          </p:cNvSpPr>
          <p:nvPr>
            <p:ph type="body" sz="quarter" idx="13"/>
          </p:nvPr>
        </p:nvSpPr>
        <p:spPr>
          <a:xfrm>
            <a:off x="395000" y="286910"/>
            <a:ext cx="4536461"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39" name="Text Placeholder 38"/>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4" name="Content Placeholder 2"/>
          <p:cNvSpPr>
            <a:spLocks noGrp="1"/>
          </p:cNvSpPr>
          <p:nvPr>
            <p:ph idx="18" hasCustomPrompt="1"/>
          </p:nvPr>
        </p:nvSpPr>
        <p:spPr>
          <a:xfrm>
            <a:off x="185979" y="6227064"/>
            <a:ext cx="11827388"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p:txBody>
      </p:sp>
      <p:sp>
        <p:nvSpPr>
          <p:cNvPr id="10"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2" name="TextBox 11"/>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4999" y="286911"/>
            <a:ext cx="4838119" cy="198802"/>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Content Placeholder 2"/>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latin typeface="+mn-lt"/>
              </a:rPr>
              <a:t>Third Level</a:t>
            </a:r>
            <a:endParaRPr lang="en-US" dirty="0"/>
          </a:p>
        </p:txBody>
      </p:sp>
      <p:sp>
        <p:nvSpPr>
          <p:cNvPr id="11" name="Content Placeholder 2"/>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12" name="Text Placeholder 38"/>
          <p:cNvSpPr>
            <a:spLocks noGrp="1"/>
          </p:cNvSpPr>
          <p:nvPr>
            <p:ph type="body" sz="quarter" idx="16"/>
          </p:nvPr>
        </p:nvSpPr>
        <p:spPr>
          <a:xfrm>
            <a:off x="374904" y="1262529"/>
            <a:ext cx="10515600" cy="685801"/>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8" name="Rectangle 7"/>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a:spLocks noGrp="1"/>
          </p:cNvSpPr>
          <p:nvPr>
            <p:ph idx="18" hasCustomPrompt="1"/>
          </p:nvPr>
        </p:nvSpPr>
        <p:spPr>
          <a:xfrm>
            <a:off x="185978" y="6227064"/>
            <a:ext cx="11834735"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1"/>
            <a:ext cx="4986298" cy="198802"/>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7" name="Text Placeholder 38"/>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4" name="Content Placeholder 2"/>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0050" indent="-16383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0555" indent="-171450">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latin typeface="+mn-lt"/>
              </a:rPr>
              <a:t>Third level</a:t>
            </a:r>
            <a:endParaRPr lang="en-US" dirty="0"/>
          </a:p>
        </p:txBody>
      </p:sp>
      <p:sp>
        <p:nvSpPr>
          <p:cNvPr id="7" name="Content Placeholder 2"/>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0050" indent="-16383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0555" indent="-171450">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2" name="TextBox 11"/>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sp>
        <p:nvSpPr>
          <p:cNvPr id="4" name="Picture Placeholder 3"/>
          <p:cNvSpPr>
            <a:spLocks noGrp="1"/>
          </p:cNvSpPr>
          <p:nvPr>
            <p:ph type="pic" sz="quarter" idx="20"/>
          </p:nvPr>
        </p:nvSpPr>
        <p:spPr>
          <a:xfrm>
            <a:off x="6096000" y="0"/>
            <a:ext cx="6096000" cy="6858000"/>
          </a:xfrm>
          <a:solidFill>
            <a:schemeClr val="bg2"/>
          </a:solidFill>
        </p:spPr>
        <p:txBody>
          <a:bodyPr>
            <a:normAutofit/>
          </a:bodyPr>
          <a:lstStyle>
            <a:lvl1pPr>
              <a:defRPr sz="1100">
                <a:latin typeface="+mn-lt"/>
              </a:defRPr>
            </a:lvl1pPr>
          </a:lstStyle>
          <a:p>
            <a:endParaRPr lang="en-US" dirty="0"/>
          </a:p>
        </p:txBody>
      </p:sp>
      <p:sp>
        <p:nvSpPr>
          <p:cNvPr id="18" name="Content Placeholder 2"/>
          <p:cNvSpPr>
            <a:spLocks noGrp="1"/>
          </p:cNvSpPr>
          <p:nvPr>
            <p:ph idx="18" hasCustomPrompt="1"/>
          </p:nvPr>
        </p:nvSpPr>
        <p:spPr>
          <a:xfrm>
            <a:off x="374904" y="1947672"/>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latin typeface="+mn-lt"/>
              </a:rPr>
              <a:t>Third level</a:t>
            </a:r>
            <a:endParaRPr lang="en-US" dirty="0"/>
          </a:p>
        </p:txBody>
      </p:sp>
      <p:sp>
        <p:nvSpPr>
          <p:cNvPr id="19" name="Text Placeholder 38"/>
          <p:cNvSpPr>
            <a:spLocks noGrp="1"/>
          </p:cNvSpPr>
          <p:nvPr>
            <p:ph type="body" sz="quarter" idx="19"/>
          </p:nvPr>
        </p:nvSpPr>
        <p:spPr>
          <a:xfrm>
            <a:off x="374904" y="1261872"/>
            <a:ext cx="5410327" cy="685801"/>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pic>
        <p:nvPicPr>
          <p:cNvPr id="2" name="Graphic 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ontent Placeholder 2"/>
          <p:cNvSpPr>
            <a:spLocks noGrp="1"/>
          </p:cNvSpPr>
          <p:nvPr>
            <p:ph idx="18" hasCustomPrompt="1"/>
          </p:nvPr>
        </p:nvSpPr>
        <p:spPr>
          <a:xfrm>
            <a:off x="374904" y="1947672"/>
            <a:ext cx="4897312" cy="3286123"/>
          </a:xfrm>
        </p:spPr>
        <p:txBody>
          <a:bodyPr lIns="0">
            <a:noAutofit/>
          </a:bodyPr>
          <a:lstStyle>
            <a:lvl1pPr marL="171450" indent="-171450">
              <a:lnSpc>
                <a:spcPct val="110000"/>
              </a:lnSpc>
              <a:spcBef>
                <a:spcPts val="600"/>
              </a:spcBef>
              <a:buSzPct val="75000"/>
              <a:buFont typeface="Arial" panose="020B0604020202020204" pitchFamily="34" charset="0"/>
              <a:buChar char="•"/>
              <a:defRPr sz="1400" spc="0">
                <a:solidFill>
                  <a:schemeClr val="tx1"/>
                </a:solidFill>
                <a:latin typeface="+mn-lt"/>
              </a:defRPr>
            </a:lvl1pPr>
            <a:lvl2pPr marL="401955" indent="-17018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latin typeface="+mn-lt"/>
              </a:rPr>
              <a:t>Third level</a:t>
            </a:r>
            <a:endParaRPr lang="en-US" dirty="0"/>
          </a:p>
        </p:txBody>
      </p:sp>
      <p:sp>
        <p:nvSpPr>
          <p:cNvPr id="19" name="Text Placeholder 38"/>
          <p:cNvSpPr>
            <a:spLocks noGrp="1"/>
          </p:cNvSpPr>
          <p:nvPr>
            <p:ph type="body" sz="quarter" idx="19"/>
          </p:nvPr>
        </p:nvSpPr>
        <p:spPr>
          <a:xfrm>
            <a:off x="374904" y="1261872"/>
            <a:ext cx="4897313" cy="685801"/>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pic>
        <p:nvPicPr>
          <p:cNvPr id="3" name="Graphic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Three Column">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flipV="1">
            <a:off x="0" y="0"/>
            <a:ext cx="12192000" cy="1816962"/>
          </a:xfrm>
          <a:prstGeom prst="rect">
            <a:avLst/>
          </a:prstGeom>
          <a:solidFill>
            <a:schemeClr val="bg1"/>
          </a:solidFill>
          <a:ln>
            <a:noFill/>
          </a:ln>
          <a:effectLst>
            <a:outerShdw blurRad="6350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Rounded Rectangle 7"/>
          <p:cNvSpPr/>
          <p:nvPr userDrawn="1"/>
        </p:nvSpPr>
        <p:spPr>
          <a:xfrm>
            <a:off x="549187"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ounded Rectangle 9"/>
          <p:cNvSpPr/>
          <p:nvPr userDrawn="1"/>
        </p:nvSpPr>
        <p:spPr>
          <a:xfrm>
            <a:off x="4629262"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ounded Rectangle 11"/>
          <p:cNvSpPr/>
          <p:nvPr userDrawn="1"/>
        </p:nvSpPr>
        <p:spPr>
          <a:xfrm>
            <a:off x="8709338"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Content Placeholder 2"/>
          <p:cNvSpPr>
            <a:spLocks noGrp="1"/>
          </p:cNvSpPr>
          <p:nvPr>
            <p:ph idx="1" hasCustomPrompt="1"/>
          </p:nvPr>
        </p:nvSpPr>
        <p:spPr>
          <a:xfrm>
            <a:off x="549187" y="2133607"/>
            <a:ext cx="1826900" cy="412399"/>
          </a:xfrm>
          <a:noFill/>
        </p:spPr>
        <p:txBody>
          <a:bodyPr lIns="0">
            <a:noAutofit/>
          </a:bodyPr>
          <a:lstStyle>
            <a:lvl1pPr marL="0" indent="0" algn="l" defTabSz="914400" rtl="0" eaLnBrk="1" latinLnBrk="0" hangingPunct="1">
              <a:lnSpc>
                <a:spcPct val="100000"/>
              </a:lnSpc>
              <a:spcBef>
                <a:spcPts val="0"/>
              </a:spcBef>
              <a:buNone/>
              <a:defRPr lang="en-US" sz="1400" b="0" i="0" kern="1200" dirty="0">
                <a:solidFill>
                  <a:schemeClr val="tx1"/>
                </a:solidFill>
                <a:latin typeface="+mj-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Header</a:t>
            </a:r>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endParaRPr lang="en-US" dirty="0"/>
          </a:p>
        </p:txBody>
      </p:sp>
      <p:sp>
        <p:nvSpPr>
          <p:cNvPr id="11" name="Text Placeholder 38"/>
          <p:cNvSpPr>
            <a:spLocks noGrp="1"/>
          </p:cNvSpPr>
          <p:nvPr>
            <p:ph type="body" sz="quarter" idx="16"/>
          </p:nvPr>
        </p:nvSpPr>
        <p:spPr>
          <a:xfrm>
            <a:off x="374904" y="1262530"/>
            <a:ext cx="10515600" cy="500130"/>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5" name="Cross 14"/>
          <p:cNvSpPr>
            <a:spLocks noChangeAspect="1"/>
          </p:cNvSpPr>
          <p:nvPr userDrawn="1"/>
        </p:nvSpPr>
        <p:spPr>
          <a:xfrm>
            <a:off x="3764183" y="4116893"/>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503020202020204" pitchFamily="34" charset="0"/>
            </a:endParaRPr>
          </a:p>
        </p:txBody>
      </p:sp>
      <p:sp>
        <p:nvSpPr>
          <p:cNvPr id="16" name="Equal 15"/>
          <p:cNvSpPr/>
          <p:nvPr userDrawn="1"/>
        </p:nvSpPr>
        <p:spPr>
          <a:xfrm>
            <a:off x="7741283" y="4116213"/>
            <a:ext cx="824336" cy="603504"/>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503020202020204" pitchFamily="34" charset="0"/>
            </a:endParaRPr>
          </a:p>
        </p:txBody>
      </p:sp>
      <p:sp>
        <p:nvSpPr>
          <p:cNvPr id="21" name="Text Placeholder 6"/>
          <p:cNvSpPr>
            <a:spLocks noGrp="1"/>
          </p:cNvSpPr>
          <p:nvPr>
            <p:ph type="body" sz="quarter" idx="20" hasCustomPrompt="1"/>
          </p:nvPr>
        </p:nvSpPr>
        <p:spPr>
          <a:xfrm>
            <a:off x="69751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20204"/>
              <a:buNone/>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en-US" dirty="0"/>
              <a:t>Bullet Content Here</a:t>
            </a:r>
            <a:endParaRPr lang="en-US" dirty="0"/>
          </a:p>
          <a:p>
            <a:pPr marL="0" marR="0" lvl="0" indent="0" algn="l" defTabSz="914400" rtl="0" eaLnBrk="1" fontAlgn="auto" latinLnBrk="0" hangingPunct="1">
              <a:lnSpc>
                <a:spcPct val="100000"/>
              </a:lnSpc>
              <a:spcBef>
                <a:spcPts val="3600"/>
              </a:spcBef>
              <a:spcAft>
                <a:spcPts val="0"/>
              </a:spcAft>
              <a:buClrTx/>
              <a:buSzTx/>
              <a:buFont typeface="Arial" panose="020B0604020202020204"/>
              <a:buNone/>
              <a:defRPr/>
            </a:pPr>
            <a:r>
              <a:rPr lang="en-US" dirty="0"/>
              <a:t>Bullet Content Here</a:t>
            </a:r>
            <a:endParaRPr lang="en-US" dirty="0"/>
          </a:p>
          <a:p>
            <a:pPr marL="0" marR="0" lvl="0" indent="0" algn="l" defTabSz="914400" rtl="0" eaLnBrk="1" fontAlgn="auto" latinLnBrk="0" hangingPunct="1">
              <a:lnSpc>
                <a:spcPct val="100000"/>
              </a:lnSpc>
              <a:spcBef>
                <a:spcPts val="3600"/>
              </a:spcBef>
              <a:spcAft>
                <a:spcPts val="0"/>
              </a:spcAft>
              <a:buClrTx/>
              <a:buSzTx/>
              <a:buFont typeface="Arial" panose="020B0604020202020204"/>
              <a:buNone/>
              <a:defRPr/>
            </a:pPr>
            <a:r>
              <a:rPr lang="en-US" dirty="0"/>
              <a:t>Bullet Content Here</a:t>
            </a:r>
            <a:endParaRPr lang="en-US" dirty="0"/>
          </a:p>
        </p:txBody>
      </p:sp>
      <p:sp>
        <p:nvSpPr>
          <p:cNvPr id="24" name="Text Placeholder 6"/>
          <p:cNvSpPr>
            <a:spLocks noGrp="1"/>
          </p:cNvSpPr>
          <p:nvPr>
            <p:ph type="body" sz="quarter" idx="23" hasCustomPrompt="1"/>
          </p:nvPr>
        </p:nvSpPr>
        <p:spPr>
          <a:xfrm>
            <a:off x="477167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20204"/>
              <a:buNone/>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en-US" dirty="0"/>
              <a:t>Bullet Content Here</a:t>
            </a:r>
            <a:endParaRPr lang="en-US" dirty="0"/>
          </a:p>
          <a:p>
            <a:pPr marL="0" marR="0" lvl="0" indent="0" algn="l" defTabSz="914400" rtl="0" eaLnBrk="1" fontAlgn="auto" latinLnBrk="0" hangingPunct="1">
              <a:lnSpc>
                <a:spcPct val="100000"/>
              </a:lnSpc>
              <a:spcBef>
                <a:spcPts val="3600"/>
              </a:spcBef>
              <a:spcAft>
                <a:spcPts val="0"/>
              </a:spcAft>
              <a:buClrTx/>
              <a:buSzTx/>
              <a:buFont typeface="Arial" panose="020B0604020202020204"/>
              <a:buNone/>
              <a:defRPr/>
            </a:pPr>
            <a:r>
              <a:rPr lang="en-US" dirty="0"/>
              <a:t>Bullet Content Here</a:t>
            </a:r>
            <a:endParaRPr lang="en-US" dirty="0"/>
          </a:p>
          <a:p>
            <a:pPr marL="0" marR="0" lvl="0" indent="0" algn="l" defTabSz="914400" rtl="0" eaLnBrk="1" fontAlgn="auto" latinLnBrk="0" hangingPunct="1">
              <a:lnSpc>
                <a:spcPct val="100000"/>
              </a:lnSpc>
              <a:spcBef>
                <a:spcPts val="3600"/>
              </a:spcBef>
              <a:spcAft>
                <a:spcPts val="0"/>
              </a:spcAft>
              <a:buClrTx/>
              <a:buSzTx/>
              <a:buFont typeface="Arial" panose="020B0604020202020204"/>
              <a:buNone/>
              <a:defRPr/>
            </a:pPr>
            <a:r>
              <a:rPr lang="en-US" dirty="0"/>
              <a:t>Bullet Content Here</a:t>
            </a:r>
            <a:endParaRPr lang="en-US" dirty="0"/>
          </a:p>
        </p:txBody>
      </p:sp>
      <p:sp>
        <p:nvSpPr>
          <p:cNvPr id="27" name="Text Placeholder 6"/>
          <p:cNvSpPr>
            <a:spLocks noGrp="1"/>
          </p:cNvSpPr>
          <p:nvPr>
            <p:ph type="body" sz="quarter" idx="26" hasCustomPrompt="1"/>
          </p:nvPr>
        </p:nvSpPr>
        <p:spPr>
          <a:xfrm>
            <a:off x="884583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20204"/>
              <a:buNone/>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en-US" dirty="0"/>
              <a:t>Bullet Content Here</a:t>
            </a:r>
            <a:endParaRPr lang="en-US" dirty="0"/>
          </a:p>
          <a:p>
            <a:pPr marL="0" marR="0" lvl="0" indent="0" algn="l" defTabSz="914400" rtl="0" eaLnBrk="1" fontAlgn="auto" latinLnBrk="0" hangingPunct="1">
              <a:lnSpc>
                <a:spcPct val="100000"/>
              </a:lnSpc>
              <a:spcBef>
                <a:spcPts val="3600"/>
              </a:spcBef>
              <a:spcAft>
                <a:spcPts val="0"/>
              </a:spcAft>
              <a:buClrTx/>
              <a:buSzTx/>
              <a:buFont typeface="Arial" panose="020B0604020202020204"/>
              <a:buNone/>
              <a:defRPr/>
            </a:pPr>
            <a:r>
              <a:rPr lang="en-US" dirty="0"/>
              <a:t>Bullet Content Here</a:t>
            </a:r>
            <a:endParaRPr lang="en-US" dirty="0"/>
          </a:p>
          <a:p>
            <a:pPr marL="0" marR="0" lvl="0" indent="0" algn="l" defTabSz="914400" rtl="0" eaLnBrk="1" fontAlgn="auto" latinLnBrk="0" hangingPunct="1">
              <a:lnSpc>
                <a:spcPct val="100000"/>
              </a:lnSpc>
              <a:spcBef>
                <a:spcPts val="3600"/>
              </a:spcBef>
              <a:spcAft>
                <a:spcPts val="0"/>
              </a:spcAft>
              <a:buClrTx/>
              <a:buSzTx/>
              <a:buFont typeface="Arial" panose="020B0604020202020204"/>
              <a:buNone/>
              <a:defRPr/>
            </a:pPr>
            <a:r>
              <a:rPr lang="en-US" dirty="0"/>
              <a:t>Bullet Content Here</a:t>
            </a:r>
            <a:endParaRPr lang="en-US" dirty="0"/>
          </a:p>
        </p:txBody>
      </p:sp>
      <p:sp>
        <p:nvSpPr>
          <p:cNvPr id="19" name="Text Placeholder 4"/>
          <p:cNvSpPr>
            <a:spLocks noGrp="1"/>
          </p:cNvSpPr>
          <p:nvPr>
            <p:ph type="body" sz="quarter" idx="18" hasCustomPrompt="1"/>
          </p:nvPr>
        </p:nvSpPr>
        <p:spPr>
          <a:xfrm>
            <a:off x="69750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endParaRPr lang="en-US" dirty="0"/>
          </a:p>
        </p:txBody>
      </p:sp>
      <p:sp>
        <p:nvSpPr>
          <p:cNvPr id="22" name="Text Placeholder 4"/>
          <p:cNvSpPr>
            <a:spLocks noGrp="1"/>
          </p:cNvSpPr>
          <p:nvPr>
            <p:ph type="body" sz="quarter" idx="21" hasCustomPrompt="1"/>
          </p:nvPr>
        </p:nvSpPr>
        <p:spPr>
          <a:xfrm>
            <a:off x="477166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endParaRPr lang="en-US" dirty="0"/>
          </a:p>
        </p:txBody>
      </p:sp>
      <p:sp>
        <p:nvSpPr>
          <p:cNvPr id="25" name="Text Placeholder 4"/>
          <p:cNvSpPr>
            <a:spLocks noGrp="1"/>
          </p:cNvSpPr>
          <p:nvPr>
            <p:ph type="body" sz="quarter" idx="24" hasCustomPrompt="1"/>
          </p:nvPr>
        </p:nvSpPr>
        <p:spPr>
          <a:xfrm>
            <a:off x="884582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endParaRPr lang="en-US" dirty="0"/>
          </a:p>
        </p:txBody>
      </p:sp>
      <p:sp>
        <p:nvSpPr>
          <p:cNvPr id="3" name="Text Placeholder 4"/>
          <p:cNvSpPr>
            <a:spLocks noGrp="1"/>
          </p:cNvSpPr>
          <p:nvPr>
            <p:ph type="body" sz="quarter" idx="27" hasCustomPrompt="1"/>
          </p:nvPr>
        </p:nvSpPr>
        <p:spPr>
          <a:xfrm>
            <a:off x="69751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endParaRPr lang="en-US" dirty="0"/>
          </a:p>
        </p:txBody>
      </p:sp>
      <p:sp>
        <p:nvSpPr>
          <p:cNvPr id="4" name="Text Placeholder 4"/>
          <p:cNvSpPr>
            <a:spLocks noGrp="1"/>
          </p:cNvSpPr>
          <p:nvPr>
            <p:ph type="body" sz="quarter" idx="28" hasCustomPrompt="1"/>
          </p:nvPr>
        </p:nvSpPr>
        <p:spPr>
          <a:xfrm>
            <a:off x="477167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endParaRPr lang="en-US" dirty="0"/>
          </a:p>
        </p:txBody>
      </p:sp>
      <p:sp>
        <p:nvSpPr>
          <p:cNvPr id="7" name="Text Placeholder 4"/>
          <p:cNvSpPr>
            <a:spLocks noGrp="1"/>
          </p:cNvSpPr>
          <p:nvPr>
            <p:ph type="body" sz="quarter" idx="29" hasCustomPrompt="1"/>
          </p:nvPr>
        </p:nvSpPr>
        <p:spPr>
          <a:xfrm>
            <a:off x="884583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endParaRPr lang="en-US" dirty="0"/>
          </a:p>
        </p:txBody>
      </p:sp>
      <p:pic>
        <p:nvPicPr>
          <p:cNvPr id="14" name="Graphic 1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2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Three statements">
    <p:bg>
      <p:bgPr>
        <a:solidFill>
          <a:schemeClr val="bg1"/>
        </a:solidFill>
        <a:effectLst/>
      </p:bgPr>
    </p:bg>
    <p:spTree>
      <p:nvGrpSpPr>
        <p:cNvPr id="1" name=""/>
        <p:cNvGrpSpPr/>
        <p:nvPr/>
      </p:nvGrpSpPr>
      <p:grpSpPr>
        <a:xfrm>
          <a:off x="0" y="0"/>
          <a:ext cx="0" cy="0"/>
          <a:chOff x="0" y="0"/>
          <a:chExt cx="0" cy="0"/>
        </a:xfrm>
      </p:grpSpPr>
      <p:sp>
        <p:nvSpPr>
          <p:cNvPr id="14" name="Text Placeholder 38"/>
          <p:cNvSpPr>
            <a:spLocks noGrp="1"/>
          </p:cNvSpPr>
          <p:nvPr>
            <p:ph type="body" sz="quarter" idx="20"/>
          </p:nvPr>
        </p:nvSpPr>
        <p:spPr>
          <a:xfrm>
            <a:off x="374904" y="3086099"/>
            <a:ext cx="2644097"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16" name="Text Placeholder 38"/>
          <p:cNvSpPr>
            <a:spLocks noGrp="1"/>
          </p:cNvSpPr>
          <p:nvPr>
            <p:ph type="body" sz="quarter" idx="22"/>
          </p:nvPr>
        </p:nvSpPr>
        <p:spPr>
          <a:xfrm>
            <a:off x="4580636"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17" name="Text Placeholder 38"/>
          <p:cNvSpPr>
            <a:spLocks noGrp="1"/>
          </p:cNvSpPr>
          <p:nvPr>
            <p:ph type="body" sz="quarter" idx="23"/>
          </p:nvPr>
        </p:nvSpPr>
        <p:spPr>
          <a:xfrm>
            <a:off x="8736478"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11" name="Text Placeholder 8"/>
          <p:cNvSpPr>
            <a:spLocks noGrp="1"/>
          </p:cNvSpPr>
          <p:nvPr>
            <p:ph type="body" sz="quarter" idx="13" hasCustomPrompt="1"/>
          </p:nvPr>
        </p:nvSpPr>
        <p:spPr>
          <a:xfrm>
            <a:off x="394999" y="286911"/>
            <a:ext cx="5639397" cy="198802"/>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endParaRPr lang="en-US" dirty="0"/>
          </a:p>
        </p:txBody>
      </p:sp>
      <p:sp>
        <p:nvSpPr>
          <p:cNvPr id="6" name="Cross 5"/>
          <p:cNvSpPr>
            <a:spLocks noChangeAspect="1"/>
          </p:cNvSpPr>
          <p:nvPr userDrawn="1"/>
        </p:nvSpPr>
        <p:spPr>
          <a:xfrm>
            <a:off x="3297103"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7" name="Cross 6"/>
          <p:cNvSpPr>
            <a:spLocks noChangeAspect="1"/>
          </p:cNvSpPr>
          <p:nvPr userDrawn="1"/>
        </p:nvSpPr>
        <p:spPr>
          <a:xfrm>
            <a:off x="7475055"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10"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p:cNvSpPr>
            <a:spLocks noGrp="1"/>
          </p:cNvSpPr>
          <p:nvPr>
            <p:ph type="body" sz="quarter" idx="23" hasCustomPrompt="1"/>
          </p:nvPr>
        </p:nvSpPr>
        <p:spPr>
          <a:xfrm>
            <a:off x="464197"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endParaRPr lang="en-US" dirty="0"/>
          </a:p>
        </p:txBody>
      </p:sp>
      <p:sp>
        <p:nvSpPr>
          <p:cNvPr id="24" name="Text Placeholder 6"/>
          <p:cNvSpPr>
            <a:spLocks noGrp="1"/>
          </p:cNvSpPr>
          <p:nvPr>
            <p:ph type="body" sz="quarter" idx="24" hasCustomPrompt="1"/>
          </p:nvPr>
        </p:nvSpPr>
        <p:spPr>
          <a:xfrm>
            <a:off x="3287573"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endParaRPr lang="en-US" dirty="0"/>
          </a:p>
        </p:txBody>
      </p:sp>
      <p:sp>
        <p:nvSpPr>
          <p:cNvPr id="25" name="Text Placeholder 6"/>
          <p:cNvSpPr>
            <a:spLocks noGrp="1"/>
          </p:cNvSpPr>
          <p:nvPr>
            <p:ph type="body" sz="quarter" idx="25" hasCustomPrompt="1"/>
          </p:nvPr>
        </p:nvSpPr>
        <p:spPr>
          <a:xfrm>
            <a:off x="637013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endParaRPr lang="en-US" dirty="0"/>
          </a:p>
        </p:txBody>
      </p:sp>
      <p:sp>
        <p:nvSpPr>
          <p:cNvPr id="26" name="Text Placeholder 6"/>
          <p:cNvSpPr>
            <a:spLocks noGrp="1"/>
          </p:cNvSpPr>
          <p:nvPr>
            <p:ph type="body" sz="quarter" idx="26" hasCustomPrompt="1"/>
          </p:nvPr>
        </p:nvSpPr>
        <p:spPr>
          <a:xfrm>
            <a:off x="951392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endParaRPr lang="en-US" dirty="0"/>
          </a:p>
        </p:txBody>
      </p:sp>
      <p:sp>
        <p:nvSpPr>
          <p:cNvPr id="5" name="Text Placeholder 4"/>
          <p:cNvSpPr>
            <a:spLocks noGrp="1"/>
          </p:cNvSpPr>
          <p:nvPr>
            <p:ph type="body" sz="quarter" idx="19" hasCustomPrompt="1"/>
          </p:nvPr>
        </p:nvSpPr>
        <p:spPr>
          <a:xfrm>
            <a:off x="378894"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a:t>
            </a:r>
            <a:endParaRPr lang="en-US" dirty="0"/>
          </a:p>
        </p:txBody>
      </p:sp>
      <p:sp>
        <p:nvSpPr>
          <p:cNvPr id="21" name="Text Placeholder 4"/>
          <p:cNvSpPr>
            <a:spLocks noGrp="1"/>
          </p:cNvSpPr>
          <p:nvPr>
            <p:ph type="body" sz="quarter" idx="20" hasCustomPrompt="1"/>
          </p:nvPr>
        </p:nvSpPr>
        <p:spPr>
          <a:xfrm>
            <a:off x="3207003"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a:t>
            </a:r>
            <a:endParaRPr lang="en-US" dirty="0"/>
          </a:p>
        </p:txBody>
      </p:sp>
      <p:sp>
        <p:nvSpPr>
          <p:cNvPr id="22" name="Text Placeholder 4"/>
          <p:cNvSpPr>
            <a:spLocks noGrp="1"/>
          </p:cNvSpPr>
          <p:nvPr>
            <p:ph type="body" sz="quarter" idx="21" hasCustomPrompt="1"/>
          </p:nvPr>
        </p:nvSpPr>
        <p:spPr>
          <a:xfrm>
            <a:off x="6296369"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endParaRPr lang="en-US" dirty="0"/>
          </a:p>
        </p:txBody>
      </p:sp>
      <p:sp>
        <p:nvSpPr>
          <p:cNvPr id="23" name="Text Placeholder 4"/>
          <p:cNvSpPr>
            <a:spLocks noGrp="1"/>
          </p:cNvSpPr>
          <p:nvPr>
            <p:ph type="body" sz="quarter" idx="22" hasCustomPrompt="1"/>
          </p:nvPr>
        </p:nvSpPr>
        <p:spPr>
          <a:xfrm>
            <a:off x="9424924"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a:t>
            </a:r>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2" name="Text Placeholder 38"/>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4"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p:cNvSpPr>
            <a:spLocks noGrp="1"/>
          </p:cNvSpPr>
          <p:nvPr>
            <p:ph type="pic" sz="quarter" idx="20"/>
          </p:nvPr>
        </p:nvSpPr>
        <p:spPr>
          <a:xfrm>
            <a:off x="4190297" y="2630707"/>
            <a:ext cx="869941" cy="869938"/>
          </a:xfrm>
          <a:noFill/>
        </p:spPr>
        <p:txBody>
          <a:bodyPr>
            <a:normAutofit/>
          </a:bodyPr>
          <a:lstStyle>
            <a:lvl1pPr>
              <a:defRPr sz="1100">
                <a:latin typeface="+mj-lt"/>
              </a:defRPr>
            </a:lvl1pPr>
          </a:lstStyle>
          <a:p>
            <a:endParaRPr lang="en-US" dirty="0"/>
          </a:p>
        </p:txBody>
      </p:sp>
      <p:sp>
        <p:nvSpPr>
          <p:cNvPr id="28" name="Picture Placeholder 27"/>
          <p:cNvSpPr>
            <a:spLocks noGrp="1"/>
          </p:cNvSpPr>
          <p:nvPr>
            <p:ph type="pic" sz="quarter" idx="19"/>
          </p:nvPr>
        </p:nvSpPr>
        <p:spPr>
          <a:xfrm>
            <a:off x="1088283" y="2630707"/>
            <a:ext cx="869941" cy="869938"/>
          </a:xfrm>
          <a:noFill/>
        </p:spPr>
        <p:txBody>
          <a:bodyPr>
            <a:normAutofit/>
          </a:bodyPr>
          <a:lstStyle>
            <a:lvl1pPr>
              <a:defRPr sz="1100">
                <a:latin typeface="+mj-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2" name="Text Placeholder 38"/>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30" name="Picture Placeholder 27"/>
          <p:cNvSpPr>
            <a:spLocks noGrp="1"/>
          </p:cNvSpPr>
          <p:nvPr>
            <p:ph type="pic" sz="quarter" idx="21"/>
          </p:nvPr>
        </p:nvSpPr>
        <p:spPr>
          <a:xfrm>
            <a:off x="7118690" y="2630707"/>
            <a:ext cx="869941" cy="869938"/>
          </a:xfrm>
          <a:noFill/>
        </p:spPr>
        <p:txBody>
          <a:bodyPr>
            <a:normAutofit/>
          </a:bodyPr>
          <a:lstStyle>
            <a:lvl1pPr>
              <a:defRPr sz="1100">
                <a:latin typeface="+mj-lt"/>
              </a:defRPr>
            </a:lvl1pPr>
          </a:lstStyle>
          <a:p>
            <a:endParaRPr lang="en-US" dirty="0"/>
          </a:p>
        </p:txBody>
      </p:sp>
      <p:sp>
        <p:nvSpPr>
          <p:cNvPr id="31" name="Picture Placeholder 27"/>
          <p:cNvSpPr>
            <a:spLocks noGrp="1"/>
          </p:cNvSpPr>
          <p:nvPr>
            <p:ph type="pic" sz="quarter" idx="22"/>
          </p:nvPr>
        </p:nvSpPr>
        <p:spPr>
          <a:xfrm>
            <a:off x="10267003" y="2630707"/>
            <a:ext cx="869941" cy="869938"/>
          </a:xfrm>
          <a:noFill/>
        </p:spPr>
        <p:txBody>
          <a:bodyPr>
            <a:normAutofit/>
          </a:bodyPr>
          <a:lstStyle>
            <a:lvl1pPr>
              <a:defRPr sz="1100">
                <a:latin typeface="+mj-lt"/>
              </a:defRPr>
            </a:lvl1pPr>
          </a:lstStyle>
          <a:p>
            <a:endParaRPr lang="en-US" dirty="0"/>
          </a:p>
        </p:txBody>
      </p:sp>
      <p:sp>
        <p:nvSpPr>
          <p:cNvPr id="35" name="Text Placeholder 34"/>
          <p:cNvSpPr>
            <a:spLocks noGrp="1"/>
          </p:cNvSpPr>
          <p:nvPr>
            <p:ph type="body" sz="quarter" idx="23"/>
          </p:nvPr>
        </p:nvSpPr>
        <p:spPr>
          <a:xfrm>
            <a:off x="23429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37" name="Text Placeholder 36"/>
          <p:cNvSpPr>
            <a:spLocks noGrp="1"/>
          </p:cNvSpPr>
          <p:nvPr>
            <p:ph type="body" sz="quarter" idx="24" hasCustomPrompt="1"/>
          </p:nvPr>
        </p:nvSpPr>
        <p:spPr>
          <a:xfrm>
            <a:off x="34097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endParaRPr lang="en-US" sz="1200" baseline="0" dirty="0"/>
          </a:p>
          <a:p>
            <a:pPr algn="ctr"/>
            <a:endParaRPr lang="en-US" sz="1200" baseline="0" dirty="0"/>
          </a:p>
        </p:txBody>
      </p:sp>
      <p:sp>
        <p:nvSpPr>
          <p:cNvPr id="38" name="Text Placeholder 34"/>
          <p:cNvSpPr>
            <a:spLocks noGrp="1"/>
          </p:cNvSpPr>
          <p:nvPr>
            <p:ph type="body" sz="quarter" idx="25"/>
          </p:nvPr>
        </p:nvSpPr>
        <p:spPr>
          <a:xfrm>
            <a:off x="3336311"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39" name="Text Placeholder 36"/>
          <p:cNvSpPr>
            <a:spLocks noGrp="1"/>
          </p:cNvSpPr>
          <p:nvPr>
            <p:ph type="body" sz="quarter" idx="26" hasCustomPrompt="1"/>
          </p:nvPr>
        </p:nvSpPr>
        <p:spPr>
          <a:xfrm>
            <a:off x="3442987"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endParaRPr lang="en-US" sz="1200" baseline="0" dirty="0"/>
          </a:p>
          <a:p>
            <a:pPr algn="ctr"/>
            <a:endParaRPr lang="en-US" sz="1200" baseline="0" dirty="0"/>
          </a:p>
        </p:txBody>
      </p:sp>
      <p:sp>
        <p:nvSpPr>
          <p:cNvPr id="40" name="Text Placeholder 34"/>
          <p:cNvSpPr>
            <a:spLocks noGrp="1"/>
          </p:cNvSpPr>
          <p:nvPr>
            <p:ph type="body" sz="quarter" idx="27"/>
          </p:nvPr>
        </p:nvSpPr>
        <p:spPr>
          <a:xfrm>
            <a:off x="6264704"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41" name="Text Placeholder 36"/>
          <p:cNvSpPr>
            <a:spLocks noGrp="1"/>
          </p:cNvSpPr>
          <p:nvPr>
            <p:ph type="body" sz="quarter" idx="28" hasCustomPrompt="1"/>
          </p:nvPr>
        </p:nvSpPr>
        <p:spPr>
          <a:xfrm>
            <a:off x="6371380"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endParaRPr lang="en-US" sz="1200" baseline="0" dirty="0"/>
          </a:p>
          <a:p>
            <a:pPr algn="ctr"/>
            <a:endParaRPr lang="en-US" sz="1200" baseline="0" dirty="0"/>
          </a:p>
        </p:txBody>
      </p:sp>
      <p:sp>
        <p:nvSpPr>
          <p:cNvPr id="42" name="Text Placeholder 34"/>
          <p:cNvSpPr>
            <a:spLocks noGrp="1"/>
          </p:cNvSpPr>
          <p:nvPr>
            <p:ph type="body" sz="quarter" idx="29"/>
          </p:nvPr>
        </p:nvSpPr>
        <p:spPr>
          <a:xfrm>
            <a:off x="941301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43" name="Text Placeholder 36"/>
          <p:cNvSpPr>
            <a:spLocks noGrp="1"/>
          </p:cNvSpPr>
          <p:nvPr>
            <p:ph type="body" sz="quarter" idx="30" hasCustomPrompt="1"/>
          </p:nvPr>
        </p:nvSpPr>
        <p:spPr>
          <a:xfrm>
            <a:off x="951969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endParaRPr lang="en-US" sz="1200" baseline="0" dirty="0"/>
          </a:p>
          <a:p>
            <a:pPr algn="ctr"/>
            <a:endParaRPr lang="en-US" sz="1200" baseline="0" dirty="0"/>
          </a:p>
        </p:txBody>
      </p:sp>
      <p:sp>
        <p:nvSpPr>
          <p:cNvPr id="1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Now Near Far">
    <p:spTree>
      <p:nvGrpSpPr>
        <p:cNvPr id="1" name=""/>
        <p:cNvGrpSpPr/>
        <p:nvPr/>
      </p:nvGrpSpPr>
      <p:grpSpPr>
        <a:xfrm>
          <a:off x="0" y="0"/>
          <a:ext cx="0" cy="0"/>
          <a:chOff x="0" y="0"/>
          <a:chExt cx="0" cy="0"/>
        </a:xfrm>
      </p:grpSpPr>
      <p:sp>
        <p:nvSpPr>
          <p:cNvPr id="2" name="Rectangle 1"/>
          <p:cNvSpPr/>
          <p:nvPr userDrawn="1"/>
        </p:nvSpPr>
        <p:spPr>
          <a:xfrm>
            <a:off x="4064000" y="1"/>
            <a:ext cx="4064000"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503020202020204" pitchFamily="34" charset="0"/>
            </a:endParaRPr>
          </a:p>
        </p:txBody>
      </p:sp>
      <p:sp>
        <p:nvSpPr>
          <p:cNvPr id="6" name="Text Placeholder 5"/>
          <p:cNvSpPr>
            <a:spLocks noGrp="1"/>
          </p:cNvSpPr>
          <p:nvPr>
            <p:ph type="body" sz="quarter" idx="34"/>
          </p:nvPr>
        </p:nvSpPr>
        <p:spPr>
          <a:xfrm>
            <a:off x="8484139" y="3878838"/>
            <a:ext cx="3371416" cy="2376445"/>
          </a:xfrm>
          <a:prstGeom prst="roundRect">
            <a:avLst>
              <a:gd name="adj" fmla="val 3710"/>
            </a:avLst>
          </a:prstGeom>
          <a:solidFill>
            <a:schemeClr val="bg1"/>
          </a:solidFill>
          <a:ln w="28575">
            <a:noFill/>
            <a:miter lim="800000"/>
          </a:ln>
          <a:effectLst>
            <a:outerShdw blurRad="166588" sx="102000" sy="102000" algn="ctr" rotWithShape="0">
              <a:prstClr val="black">
                <a:alpha val="20000"/>
              </a:prstClr>
            </a:outerShdw>
          </a:effectLst>
        </p:spPr>
        <p:txBody>
          <a:bodyPr lIns="182880" anchor="ctr">
            <a:noAutofit/>
          </a:bodyPr>
          <a:lstStyle>
            <a:lvl1pPr>
              <a:lnSpc>
                <a:spcPct val="100000"/>
              </a:lnSpc>
              <a:defRPr sz="1900" b="0" i="0" spc="0">
                <a:solidFill>
                  <a:schemeClr val="tx1"/>
                </a:solidFill>
                <a:latin typeface="+mn-lt"/>
              </a:defRPr>
            </a:lvl1pPr>
          </a:lstStyle>
          <a:p>
            <a:pPr lvl="0"/>
            <a:r>
              <a:rPr lang="en-US" dirty="0"/>
              <a:t>Click to edit Master text styles</a:t>
            </a:r>
            <a:endParaRPr lang="en-US" dirty="0"/>
          </a:p>
        </p:txBody>
      </p:sp>
      <p:sp>
        <p:nvSpPr>
          <p:cNvPr id="35" name="Text Placeholder 38"/>
          <p:cNvSpPr>
            <a:spLocks noGrp="1"/>
          </p:cNvSpPr>
          <p:nvPr>
            <p:ph type="body" sz="quarter" idx="19" hasCustomPrompt="1"/>
          </p:nvPr>
        </p:nvSpPr>
        <p:spPr>
          <a:xfrm>
            <a:off x="8415628"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panose="020B0604020202020204"/>
              <a:buNone/>
            </a:pPr>
            <a:r>
              <a:rPr lang="en-US" dirty="0"/>
              <a:t>Far</a:t>
            </a:r>
            <a:endParaRPr lang="en-US" dirty="0"/>
          </a:p>
        </p:txBody>
      </p:sp>
      <p:sp>
        <p:nvSpPr>
          <p:cNvPr id="34" name="Text Placeholder 38"/>
          <p:cNvSpPr>
            <a:spLocks noGrp="1"/>
          </p:cNvSpPr>
          <p:nvPr>
            <p:ph type="body" sz="quarter" idx="18" hasCustomPrompt="1"/>
          </p:nvPr>
        </p:nvSpPr>
        <p:spPr>
          <a:xfrm>
            <a:off x="4345799"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panose="020B0604020202020204"/>
              <a:buNone/>
            </a:pPr>
            <a:r>
              <a:rPr lang="en-US" dirty="0"/>
              <a:t>Near</a:t>
            </a:r>
            <a:endParaRPr lang="en-US" dirty="0"/>
          </a:p>
        </p:txBody>
      </p:sp>
      <p:sp>
        <p:nvSpPr>
          <p:cNvPr id="11" name="Text Placeholder 38"/>
          <p:cNvSpPr>
            <a:spLocks noGrp="1"/>
          </p:cNvSpPr>
          <p:nvPr>
            <p:ph type="body" sz="quarter" idx="16" hasCustomPrompt="1"/>
          </p:nvPr>
        </p:nvSpPr>
        <p:spPr>
          <a:xfrm>
            <a:off x="283464"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Now </a:t>
            </a:r>
            <a:endParaRPr lang="en-US" dirty="0"/>
          </a:p>
        </p:txBody>
      </p:sp>
      <p:sp>
        <p:nvSpPr>
          <p:cNvPr id="36" name="Text Placeholder 5"/>
          <p:cNvSpPr>
            <a:spLocks noGrp="1"/>
          </p:cNvSpPr>
          <p:nvPr>
            <p:ph type="body" sz="quarter" idx="20" hasCustomPrompt="1"/>
          </p:nvPr>
        </p:nvSpPr>
        <p:spPr>
          <a:xfrm>
            <a:off x="283463"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endParaRPr lang="en-US" dirty="0"/>
          </a:p>
        </p:txBody>
      </p:sp>
      <p:sp>
        <p:nvSpPr>
          <p:cNvPr id="37" name="Text Placeholder 10"/>
          <p:cNvSpPr>
            <a:spLocks noGrp="1"/>
          </p:cNvSpPr>
          <p:nvPr>
            <p:ph type="body" sz="quarter" idx="22"/>
          </p:nvPr>
        </p:nvSpPr>
        <p:spPr>
          <a:xfrm>
            <a:off x="283463" y="1717398"/>
            <a:ext cx="3439927" cy="1598721"/>
          </a:xfrm>
        </p:spPr>
        <p:txBody>
          <a:bodyPr>
            <a:noAutofit/>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0" name="Text Placeholder 5"/>
          <p:cNvSpPr>
            <a:spLocks noGrp="1"/>
          </p:cNvSpPr>
          <p:nvPr>
            <p:ph type="body" sz="quarter" idx="23" hasCustomPrompt="1"/>
          </p:nvPr>
        </p:nvSpPr>
        <p:spPr>
          <a:xfrm>
            <a:off x="283463"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endParaRPr lang="en-US" dirty="0"/>
          </a:p>
        </p:txBody>
      </p:sp>
      <p:sp>
        <p:nvSpPr>
          <p:cNvPr id="41" name="Text Placeholder 10"/>
          <p:cNvSpPr>
            <a:spLocks noGrp="1"/>
          </p:cNvSpPr>
          <p:nvPr>
            <p:ph type="body" sz="quarter" idx="24"/>
          </p:nvPr>
        </p:nvSpPr>
        <p:spPr>
          <a:xfrm>
            <a:off x="283463" y="3878839"/>
            <a:ext cx="3439927" cy="1598721"/>
          </a:xfrm>
        </p:spPr>
        <p:txBody>
          <a:bodyPr>
            <a:noAutofit/>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2" name="Text Placeholder 5"/>
          <p:cNvSpPr>
            <a:spLocks noGrp="1"/>
          </p:cNvSpPr>
          <p:nvPr>
            <p:ph type="body" sz="quarter" idx="25" hasCustomPrompt="1"/>
          </p:nvPr>
        </p:nvSpPr>
        <p:spPr>
          <a:xfrm>
            <a:off x="4345799"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endParaRPr lang="en-US" dirty="0"/>
          </a:p>
        </p:txBody>
      </p:sp>
      <p:sp>
        <p:nvSpPr>
          <p:cNvPr id="43" name="Text Placeholder 10"/>
          <p:cNvSpPr>
            <a:spLocks noGrp="1"/>
          </p:cNvSpPr>
          <p:nvPr>
            <p:ph type="body" sz="quarter" idx="26"/>
          </p:nvPr>
        </p:nvSpPr>
        <p:spPr>
          <a:xfrm>
            <a:off x="4345799" y="1717398"/>
            <a:ext cx="3439927" cy="1598721"/>
          </a:xfrm>
        </p:spPr>
        <p:txBody>
          <a:bodyPr>
            <a:noAutofit/>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4" name="Text Placeholder 5"/>
          <p:cNvSpPr>
            <a:spLocks noGrp="1"/>
          </p:cNvSpPr>
          <p:nvPr>
            <p:ph type="body" sz="quarter" idx="27" hasCustomPrompt="1"/>
          </p:nvPr>
        </p:nvSpPr>
        <p:spPr>
          <a:xfrm>
            <a:off x="4345799"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endParaRPr lang="en-US" dirty="0"/>
          </a:p>
        </p:txBody>
      </p:sp>
      <p:sp>
        <p:nvSpPr>
          <p:cNvPr id="45" name="Text Placeholder 10"/>
          <p:cNvSpPr>
            <a:spLocks noGrp="1"/>
          </p:cNvSpPr>
          <p:nvPr>
            <p:ph type="body" sz="quarter" idx="28"/>
          </p:nvPr>
        </p:nvSpPr>
        <p:spPr>
          <a:xfrm>
            <a:off x="4345799" y="3878839"/>
            <a:ext cx="3439927" cy="1598721"/>
          </a:xfrm>
        </p:spPr>
        <p:txBody>
          <a:bodyPr>
            <a:noAutofit/>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6" name="Text Placeholder 5"/>
          <p:cNvSpPr>
            <a:spLocks noGrp="1"/>
          </p:cNvSpPr>
          <p:nvPr>
            <p:ph type="body" sz="quarter" idx="29" hasCustomPrompt="1"/>
          </p:nvPr>
        </p:nvSpPr>
        <p:spPr>
          <a:xfrm>
            <a:off x="8415628"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endParaRPr lang="en-US" dirty="0"/>
          </a:p>
        </p:txBody>
      </p:sp>
      <p:sp>
        <p:nvSpPr>
          <p:cNvPr id="47" name="Text Placeholder 10"/>
          <p:cNvSpPr>
            <a:spLocks noGrp="1"/>
          </p:cNvSpPr>
          <p:nvPr>
            <p:ph type="body" sz="quarter" idx="30"/>
          </p:nvPr>
        </p:nvSpPr>
        <p:spPr>
          <a:xfrm>
            <a:off x="8415628" y="1717398"/>
            <a:ext cx="3439927" cy="876281"/>
          </a:xfrm>
        </p:spPr>
        <p:txBody>
          <a:bodyPr>
            <a:noAutofit/>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63" name="Text Placeholder 5"/>
          <p:cNvSpPr>
            <a:spLocks noGrp="1"/>
          </p:cNvSpPr>
          <p:nvPr>
            <p:ph type="body" sz="quarter" idx="32" hasCustomPrompt="1"/>
          </p:nvPr>
        </p:nvSpPr>
        <p:spPr>
          <a:xfrm>
            <a:off x="8415628" y="2740343"/>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endParaRPr lang="en-US" dirty="0"/>
          </a:p>
        </p:txBody>
      </p:sp>
      <p:sp>
        <p:nvSpPr>
          <p:cNvPr id="64" name="Text Placeholder 10"/>
          <p:cNvSpPr>
            <a:spLocks noGrp="1"/>
          </p:cNvSpPr>
          <p:nvPr>
            <p:ph type="body" sz="quarter" idx="33"/>
          </p:nvPr>
        </p:nvSpPr>
        <p:spPr>
          <a:xfrm>
            <a:off x="8415628" y="2973174"/>
            <a:ext cx="3439927" cy="876281"/>
          </a:xfrm>
        </p:spPr>
        <p:txBody>
          <a:bodyPr>
            <a:noAutofit/>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5"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2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E45F9F3-91A1-4EDF-84F4-D631F87AA9B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anose="02000505000000020004"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1" y="1447800"/>
            <a:ext cx="12192000" cy="5410200"/>
          </a:xfrm>
        </p:spPr>
        <p:txBody>
          <a:bodyPr/>
          <a:lstStyle>
            <a:lvl1pPr>
              <a:defRPr>
                <a:latin typeface="Avenir Next" panose="020B0503020202020204" pitchFamily="34" charset="0"/>
              </a:defRPr>
            </a:lvl1pPr>
          </a:lstStyle>
          <a:p>
            <a:endParaRPr lang="en-US" dirty="0"/>
          </a:p>
        </p:txBody>
      </p:sp>
      <p:sp>
        <p:nvSpPr>
          <p:cNvPr id="2" name="Title 1"/>
          <p:cNvSpPr>
            <a:spLocks noGrp="1"/>
          </p:cNvSpPr>
          <p:nvPr>
            <p:ph type="title" hasCustomPrompt="1"/>
          </p:nvPr>
        </p:nvSpPr>
        <p:spPr>
          <a:xfrm>
            <a:off x="374904" y="502920"/>
            <a:ext cx="10536936" cy="105897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7"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36936" cy="50142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7" name="Text Placeholder 16"/>
          <p:cNvSpPr>
            <a:spLocks noGrp="1"/>
          </p:cNvSpPr>
          <p:nvPr>
            <p:ph type="body" sz="quarter" idx="18"/>
          </p:nvPr>
        </p:nvSpPr>
        <p:spPr>
          <a:xfrm>
            <a:off x="831850" y="1051660"/>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endParaRPr lang="en-US" dirty="0"/>
          </a:p>
        </p:txBody>
      </p:sp>
      <p:sp>
        <p:nvSpPr>
          <p:cNvPr id="19" name="Text Placeholder 18"/>
          <p:cNvSpPr>
            <a:spLocks noGrp="1"/>
          </p:cNvSpPr>
          <p:nvPr>
            <p:ph type="body" sz="quarter" idx="19"/>
          </p:nvPr>
        </p:nvSpPr>
        <p:spPr>
          <a:xfrm>
            <a:off x="358140" y="1374297"/>
            <a:ext cx="11475720" cy="685800"/>
          </a:xfrm>
          <a:solidFill>
            <a:schemeClr val="tx1"/>
          </a:solidFill>
        </p:spPr>
        <p:txBody>
          <a:bodyPr lIns="0" tIns="0" rIns="0" bIns="0" anchor="ctr">
            <a:noAutofit/>
          </a:bodyP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3205" indent="0" algn="ctr">
              <a:buNone/>
              <a:defRPr/>
            </a:lvl3pPr>
          </a:lstStyle>
          <a:p>
            <a:pPr lvl="0"/>
            <a:r>
              <a:rPr lang="en-US" dirty="0"/>
              <a:t>Click to edit Master text styles</a:t>
            </a:r>
            <a:endParaRPr lang="en-US" dirty="0"/>
          </a:p>
          <a:p>
            <a:pPr lvl="1"/>
            <a:r>
              <a:rPr lang="en-US" dirty="0"/>
              <a:t>Second level</a:t>
            </a:r>
            <a:endParaRPr lang="en-US" dirty="0"/>
          </a:p>
        </p:txBody>
      </p:sp>
      <p:sp>
        <p:nvSpPr>
          <p:cNvPr id="22" name="Text Placeholder 16"/>
          <p:cNvSpPr>
            <a:spLocks noGrp="1"/>
          </p:cNvSpPr>
          <p:nvPr>
            <p:ph type="body" sz="quarter" idx="20"/>
          </p:nvPr>
        </p:nvSpPr>
        <p:spPr>
          <a:xfrm>
            <a:off x="831850" y="2162304"/>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endParaRPr lang="en-US" dirty="0"/>
          </a:p>
        </p:txBody>
      </p:sp>
      <p:sp>
        <p:nvSpPr>
          <p:cNvPr id="23" name="Text Placeholder 18"/>
          <p:cNvSpPr>
            <a:spLocks noGrp="1"/>
          </p:cNvSpPr>
          <p:nvPr>
            <p:ph type="body" sz="quarter" idx="21"/>
          </p:nvPr>
        </p:nvSpPr>
        <p:spPr>
          <a:xfrm>
            <a:off x="358140" y="2484941"/>
            <a:ext cx="11475720" cy="685800"/>
          </a:xfrm>
          <a:solidFill>
            <a:schemeClr val="accent1"/>
          </a:solidFill>
        </p:spPr>
        <p:txBody>
          <a:bodyPr lIns="0" tIns="0" rIns="0" bIns="0" anchor="ctr">
            <a:noAutofit/>
          </a:bodyP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3205" indent="0" algn="ctr">
              <a:buNone/>
              <a:defRPr/>
            </a:lvl3pPr>
          </a:lstStyle>
          <a:p>
            <a:pPr lvl="0"/>
            <a:r>
              <a:rPr lang="en-US" dirty="0"/>
              <a:t>Click to edit Master text styles</a:t>
            </a:r>
            <a:endParaRPr lang="en-US" dirty="0"/>
          </a:p>
          <a:p>
            <a:pPr lvl="1"/>
            <a:r>
              <a:rPr lang="en-US" dirty="0"/>
              <a:t>Second level</a:t>
            </a:r>
            <a:endParaRPr lang="en-US" dirty="0"/>
          </a:p>
        </p:txBody>
      </p:sp>
      <p:sp>
        <p:nvSpPr>
          <p:cNvPr id="24" name="Text Placeholder 16"/>
          <p:cNvSpPr>
            <a:spLocks noGrp="1"/>
          </p:cNvSpPr>
          <p:nvPr>
            <p:ph type="body" sz="quarter" idx="22"/>
          </p:nvPr>
        </p:nvSpPr>
        <p:spPr>
          <a:xfrm>
            <a:off x="831850" y="3335218"/>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endParaRPr lang="en-US" dirty="0"/>
          </a:p>
        </p:txBody>
      </p:sp>
      <p:sp>
        <p:nvSpPr>
          <p:cNvPr id="25" name="Text Placeholder 18"/>
          <p:cNvSpPr>
            <a:spLocks noGrp="1"/>
          </p:cNvSpPr>
          <p:nvPr>
            <p:ph type="body" sz="quarter" idx="23"/>
          </p:nvPr>
        </p:nvSpPr>
        <p:spPr>
          <a:xfrm>
            <a:off x="35814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29" name="Text Placeholder 18"/>
          <p:cNvSpPr>
            <a:spLocks noGrp="1"/>
          </p:cNvSpPr>
          <p:nvPr>
            <p:ph type="body" sz="quarter" idx="24"/>
          </p:nvPr>
        </p:nvSpPr>
        <p:spPr>
          <a:xfrm>
            <a:off x="326898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30" name="Text Placeholder 18"/>
          <p:cNvSpPr>
            <a:spLocks noGrp="1"/>
          </p:cNvSpPr>
          <p:nvPr>
            <p:ph type="body" sz="quarter" idx="25"/>
          </p:nvPr>
        </p:nvSpPr>
        <p:spPr>
          <a:xfrm>
            <a:off x="617982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31" name="Text Placeholder 18"/>
          <p:cNvSpPr>
            <a:spLocks noGrp="1"/>
          </p:cNvSpPr>
          <p:nvPr>
            <p:ph type="body" sz="quarter" idx="26"/>
          </p:nvPr>
        </p:nvSpPr>
        <p:spPr>
          <a:xfrm>
            <a:off x="909066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4" name="Text Placeholder 39"/>
          <p:cNvSpPr>
            <a:spLocks noGrp="1"/>
          </p:cNvSpPr>
          <p:nvPr>
            <p:ph type="body" sz="quarter" idx="30" hasCustomPrompt="1"/>
          </p:nvPr>
        </p:nvSpPr>
        <p:spPr>
          <a:xfrm>
            <a:off x="38865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endParaRPr lang="en-US" dirty="0"/>
          </a:p>
          <a:p>
            <a:pPr lvl="0"/>
            <a:r>
              <a:rPr lang="en-US" dirty="0"/>
              <a:t>Maecenas porttitor </a:t>
            </a:r>
            <a:r>
              <a:rPr lang="en-US" dirty="0" err="1"/>
              <a:t>congue</a:t>
            </a:r>
            <a:r>
              <a:rPr lang="en-US" dirty="0"/>
              <a:t> </a:t>
            </a:r>
            <a:r>
              <a:rPr lang="en-US" dirty="0" err="1"/>
              <a:t>massa</a:t>
            </a:r>
            <a:r>
              <a:rPr lang="en-US" dirty="0"/>
              <a:t> Fusce posuere, magna sed pulvinar</a:t>
            </a:r>
            <a:endParaRPr lang="en-US" dirty="0"/>
          </a:p>
          <a:p>
            <a:pPr lvl="0"/>
            <a:r>
              <a:rPr lang="en-US" dirty="0"/>
              <a:t>Nunc viverra imperdiet enim. Fusce est. Vivamus a tellus.</a:t>
            </a:r>
            <a:endParaRPr lang="en-US" dirty="0"/>
          </a:p>
          <a:p>
            <a:pPr lvl="0"/>
            <a:endParaRPr lang="en-US" dirty="0"/>
          </a:p>
        </p:txBody>
      </p:sp>
      <p:sp>
        <p:nvSpPr>
          <p:cNvPr id="5" name="Text Placeholder 39"/>
          <p:cNvSpPr>
            <a:spLocks noGrp="1"/>
          </p:cNvSpPr>
          <p:nvPr>
            <p:ph type="body" sz="quarter" idx="31" hasCustomPrompt="1"/>
          </p:nvPr>
        </p:nvSpPr>
        <p:spPr>
          <a:xfrm>
            <a:off x="330373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endParaRPr lang="en-US" dirty="0"/>
          </a:p>
          <a:p>
            <a:pPr lvl="0"/>
            <a:r>
              <a:rPr lang="en-US" dirty="0"/>
              <a:t>Maecenas porttitor </a:t>
            </a:r>
            <a:r>
              <a:rPr lang="en-US" dirty="0" err="1"/>
              <a:t>congue</a:t>
            </a:r>
            <a:r>
              <a:rPr lang="en-US" dirty="0"/>
              <a:t> </a:t>
            </a:r>
            <a:r>
              <a:rPr lang="en-US" dirty="0" err="1"/>
              <a:t>massa</a:t>
            </a:r>
            <a:r>
              <a:rPr lang="en-US" dirty="0"/>
              <a:t> Fusce posuere, magna sed pulvinar</a:t>
            </a:r>
            <a:endParaRPr lang="en-US" dirty="0"/>
          </a:p>
          <a:p>
            <a:pPr lvl="0"/>
            <a:r>
              <a:rPr lang="en-US" dirty="0"/>
              <a:t>Nunc viverra imperdiet enim. Fusce est. Vivamus a tellus.</a:t>
            </a:r>
            <a:endParaRPr lang="en-US" dirty="0"/>
          </a:p>
          <a:p>
            <a:pPr lvl="0"/>
            <a:endParaRPr lang="en-US" dirty="0"/>
          </a:p>
        </p:txBody>
      </p:sp>
      <p:sp>
        <p:nvSpPr>
          <p:cNvPr id="6" name="Text Placeholder 39"/>
          <p:cNvSpPr>
            <a:spLocks noGrp="1"/>
          </p:cNvSpPr>
          <p:nvPr>
            <p:ph type="body" sz="quarter" idx="32" hasCustomPrompt="1"/>
          </p:nvPr>
        </p:nvSpPr>
        <p:spPr>
          <a:xfrm>
            <a:off x="6205063"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endParaRPr lang="en-US" dirty="0"/>
          </a:p>
          <a:p>
            <a:pPr lvl="0"/>
            <a:r>
              <a:rPr lang="en-US" dirty="0"/>
              <a:t>Maecenas porttitor </a:t>
            </a:r>
            <a:r>
              <a:rPr lang="en-US" dirty="0" err="1"/>
              <a:t>congue</a:t>
            </a:r>
            <a:r>
              <a:rPr lang="en-US" dirty="0"/>
              <a:t> </a:t>
            </a:r>
            <a:r>
              <a:rPr lang="en-US" dirty="0" err="1"/>
              <a:t>massa</a:t>
            </a:r>
            <a:r>
              <a:rPr lang="en-US" dirty="0"/>
              <a:t> Fusce posuere, magna sed pulvinar</a:t>
            </a:r>
            <a:endParaRPr lang="en-US" dirty="0"/>
          </a:p>
          <a:p>
            <a:pPr lvl="0"/>
            <a:r>
              <a:rPr lang="en-US" dirty="0"/>
              <a:t>Nunc viverra imperdiet enim. Fusce est. Vivamus a tellus.</a:t>
            </a:r>
            <a:endParaRPr lang="en-US" dirty="0"/>
          </a:p>
          <a:p>
            <a:pPr lvl="0"/>
            <a:endParaRPr lang="en-US" dirty="0"/>
          </a:p>
        </p:txBody>
      </p:sp>
      <p:sp>
        <p:nvSpPr>
          <p:cNvPr id="7" name="Text Placeholder 39"/>
          <p:cNvSpPr>
            <a:spLocks noGrp="1"/>
          </p:cNvSpPr>
          <p:nvPr>
            <p:ph type="body" sz="quarter" idx="33" hasCustomPrompt="1"/>
          </p:nvPr>
        </p:nvSpPr>
        <p:spPr>
          <a:xfrm>
            <a:off x="9127018"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endParaRPr lang="en-US" dirty="0"/>
          </a:p>
          <a:p>
            <a:pPr lvl="0"/>
            <a:r>
              <a:rPr lang="en-US" dirty="0"/>
              <a:t>Maecenas porttitor </a:t>
            </a:r>
            <a:r>
              <a:rPr lang="en-US" dirty="0" err="1"/>
              <a:t>congue</a:t>
            </a:r>
            <a:r>
              <a:rPr lang="en-US" dirty="0"/>
              <a:t> </a:t>
            </a:r>
            <a:r>
              <a:rPr lang="en-US" dirty="0" err="1"/>
              <a:t>massa</a:t>
            </a:r>
            <a:r>
              <a:rPr lang="en-US" dirty="0"/>
              <a:t> Fusce posuere, magna sed pulvinar</a:t>
            </a:r>
            <a:endParaRPr lang="en-US" dirty="0"/>
          </a:p>
          <a:p>
            <a:pPr lvl="0"/>
            <a:r>
              <a:rPr lang="en-US" dirty="0"/>
              <a:t>Nunc viverra imperdiet enim. Fusce est. Vivamus a tellus.</a:t>
            </a:r>
            <a:endParaRPr lang="en-US" dirty="0"/>
          </a:p>
          <a:p>
            <a:pPr lvl="0"/>
            <a:endParaRPr lang="en-US" dirty="0"/>
          </a:p>
        </p:txBody>
      </p:sp>
      <p:sp>
        <p:nvSpPr>
          <p:cNvPr id="1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p:cNvSpPr/>
          <p:nvPr userDrawn="1"/>
        </p:nvSpPr>
        <p:spPr>
          <a:xfrm>
            <a:off x="0" y="1076446"/>
            <a:ext cx="12192000" cy="57815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503020202020204" pitchFamily="34" charset="0"/>
            </a:endParaRPr>
          </a:p>
        </p:txBody>
      </p:sp>
      <p:grpSp>
        <p:nvGrpSpPr>
          <p:cNvPr id="27" name="Group 26"/>
          <p:cNvGrpSpPr/>
          <p:nvPr userDrawn="1"/>
        </p:nvGrpSpPr>
        <p:grpSpPr>
          <a:xfrm>
            <a:off x="5075525" y="3254228"/>
            <a:ext cx="4747426" cy="3228950"/>
            <a:chOff x="5075525" y="1335397"/>
            <a:chExt cx="4747426" cy="3754719"/>
          </a:xfrm>
        </p:grpSpPr>
        <p:cxnSp>
          <p:nvCxnSpPr>
            <p:cNvPr id="28" name="Straight Connector 27"/>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66" name="Group 65"/>
          <p:cNvGrpSpPr/>
          <p:nvPr userDrawn="1"/>
        </p:nvGrpSpPr>
        <p:grpSpPr>
          <a:xfrm>
            <a:off x="5075525" y="1353095"/>
            <a:ext cx="4747426" cy="1651238"/>
            <a:chOff x="5075525" y="1335397"/>
            <a:chExt cx="4747426" cy="3754719"/>
          </a:xfrm>
        </p:grpSpPr>
        <p:cxnSp>
          <p:nvCxnSpPr>
            <p:cNvPr id="67" name="Straight Connector 66"/>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userDrawn="1"/>
        </p:nvCxnSpPr>
        <p:spPr>
          <a:xfrm rot="16200000">
            <a:off x="7476161" y="415372"/>
            <a:ext cx="0" cy="9042811"/>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374904" y="502920"/>
            <a:ext cx="10515600" cy="56326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endParaRPr lang="en-US" dirty="0"/>
          </a:p>
        </p:txBody>
      </p:sp>
      <p:sp>
        <p:nvSpPr>
          <p:cNvPr id="20" name="Text Placeholder 19"/>
          <p:cNvSpPr>
            <a:spLocks noGrp="1"/>
          </p:cNvSpPr>
          <p:nvPr>
            <p:ph type="body" sz="quarter" idx="54"/>
          </p:nvPr>
        </p:nvSpPr>
        <p:spPr>
          <a:xfrm>
            <a:off x="256033" y="1233489"/>
            <a:ext cx="2445780" cy="5157046"/>
          </a:xfrm>
        </p:spPr>
        <p:txBody>
          <a:bodyPr lIns="0">
            <a:noAutofit/>
          </a:bodyPr>
          <a:lstStyle>
            <a:lvl1pPr>
              <a:lnSpc>
                <a:spcPct val="110000"/>
              </a:lnSpc>
              <a:spcBef>
                <a:spcPts val="1600"/>
              </a:spcBef>
              <a:defRPr sz="1100" b="1" i="0" spc="30" baseline="0">
                <a:solidFill>
                  <a:schemeClr val="accent1"/>
                </a:solidFill>
                <a:latin typeface="+mn-lt"/>
              </a:defRPr>
            </a:lvl1pPr>
            <a:lvl2pPr marL="230505" indent="-170180">
              <a:lnSpc>
                <a:spcPct val="110000"/>
              </a:lnSpc>
              <a:defRPr sz="1100">
                <a:latin typeface="+mn-lt"/>
              </a:defRPr>
            </a:lvl2pPr>
            <a:lvl3pPr>
              <a:lnSpc>
                <a:spcPct val="110000"/>
              </a:lnSpc>
              <a:defRPr sz="900">
                <a:latin typeface="+mn-lt"/>
              </a:defRPr>
            </a:lvl3pPr>
          </a:lstStyle>
          <a:p>
            <a:pPr lvl="0"/>
            <a:r>
              <a:rPr lang="en-US" dirty="0"/>
              <a:t>Click to edit Master text styles</a:t>
            </a:r>
            <a:endParaRPr lang="en-US" dirty="0"/>
          </a:p>
          <a:p>
            <a:pPr lvl="1"/>
            <a:r>
              <a:rPr lang="en-US" dirty="0"/>
              <a:t>Second level</a:t>
            </a:r>
            <a:endParaRPr lang="en-US" dirty="0"/>
          </a:p>
          <a:p>
            <a:pPr lvl="2"/>
            <a:endParaRPr lang="en-US" dirty="0"/>
          </a:p>
        </p:txBody>
      </p:sp>
      <p:cxnSp>
        <p:nvCxnSpPr>
          <p:cNvPr id="5" name="Straight Connector 4"/>
          <p:cNvCxnSpPr/>
          <p:nvPr userDrawn="1"/>
        </p:nvCxnSpPr>
        <p:spPr>
          <a:xfrm>
            <a:off x="2701812"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7446907"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4" name="Text Placeholder 23"/>
          <p:cNvSpPr>
            <a:spLocks noGrp="1"/>
          </p:cNvSpPr>
          <p:nvPr>
            <p:ph type="body" sz="quarter" idx="55"/>
          </p:nvPr>
        </p:nvSpPr>
        <p:spPr>
          <a:xfrm>
            <a:off x="2701813" y="1076446"/>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endParaRPr lang="en-US" dirty="0"/>
          </a:p>
        </p:txBody>
      </p:sp>
      <p:sp>
        <p:nvSpPr>
          <p:cNvPr id="25" name="Text Placeholder 23"/>
          <p:cNvSpPr>
            <a:spLocks noGrp="1"/>
          </p:cNvSpPr>
          <p:nvPr>
            <p:ph type="body" sz="quarter" idx="56"/>
          </p:nvPr>
        </p:nvSpPr>
        <p:spPr>
          <a:xfrm>
            <a:off x="2701813" y="2917329"/>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endParaRPr lang="en-US" dirty="0"/>
          </a:p>
        </p:txBody>
      </p:sp>
      <p:sp>
        <p:nvSpPr>
          <p:cNvPr id="33" name="Text Placeholder 19"/>
          <p:cNvSpPr>
            <a:spLocks noGrp="1"/>
          </p:cNvSpPr>
          <p:nvPr>
            <p:ph type="body" sz="quarter" idx="57" hasCustomPrompt="1"/>
          </p:nvPr>
        </p:nvSpPr>
        <p:spPr>
          <a:xfrm>
            <a:off x="385572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en-US" dirty="0"/>
              <a:t>More emotional</a:t>
            </a:r>
            <a:endParaRPr lang="en-US" dirty="0"/>
          </a:p>
        </p:txBody>
      </p:sp>
      <p:sp>
        <p:nvSpPr>
          <p:cNvPr id="34" name="Text Placeholder 19"/>
          <p:cNvSpPr>
            <a:spLocks noGrp="1"/>
          </p:cNvSpPr>
          <p:nvPr>
            <p:ph type="body" sz="quarter" idx="58" hasCustomPrompt="1"/>
          </p:nvPr>
        </p:nvSpPr>
        <p:spPr>
          <a:xfrm>
            <a:off x="861060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en-US" dirty="0"/>
              <a:t>More rational</a:t>
            </a:r>
            <a:endParaRPr lang="en-US" dirty="0"/>
          </a:p>
        </p:txBody>
      </p:sp>
      <p:sp>
        <p:nvSpPr>
          <p:cNvPr id="35" name="Text Placeholder 19"/>
          <p:cNvSpPr>
            <a:spLocks noGrp="1"/>
          </p:cNvSpPr>
          <p:nvPr>
            <p:ph type="body" sz="quarter" idx="59" hasCustomPrompt="1"/>
          </p:nvPr>
        </p:nvSpPr>
        <p:spPr>
          <a:xfrm>
            <a:off x="3733432" y="3149472"/>
            <a:ext cx="2690358"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en-US" dirty="0"/>
              <a:t>Consideration indicators</a:t>
            </a:r>
            <a:endParaRPr lang="en-US" dirty="0"/>
          </a:p>
        </p:txBody>
      </p:sp>
      <p:sp>
        <p:nvSpPr>
          <p:cNvPr id="36" name="Text Placeholder 19"/>
          <p:cNvSpPr>
            <a:spLocks noGrp="1"/>
          </p:cNvSpPr>
          <p:nvPr>
            <p:ph type="body" sz="quarter" idx="60" hasCustomPrompt="1"/>
          </p:nvPr>
        </p:nvSpPr>
        <p:spPr>
          <a:xfrm>
            <a:off x="8610601" y="3149472"/>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en-US" dirty="0"/>
              <a:t>Intent indicators</a:t>
            </a:r>
            <a:endParaRPr lang="en-US" dirty="0"/>
          </a:p>
        </p:txBody>
      </p:sp>
      <p:sp>
        <p:nvSpPr>
          <p:cNvPr id="37" name="Text Placeholder 19"/>
          <p:cNvSpPr>
            <a:spLocks noGrp="1"/>
          </p:cNvSpPr>
          <p:nvPr>
            <p:ph type="body" sz="quarter" idx="61"/>
          </p:nvPr>
        </p:nvSpPr>
        <p:spPr>
          <a:xfrm>
            <a:off x="2701811" y="142647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2" name="Text Placeholder 19"/>
          <p:cNvSpPr>
            <a:spLocks noGrp="1"/>
          </p:cNvSpPr>
          <p:nvPr>
            <p:ph type="body" sz="quarter" idx="62"/>
          </p:nvPr>
        </p:nvSpPr>
        <p:spPr>
          <a:xfrm>
            <a:off x="5073751" y="142647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3" name="Text Placeholder 19"/>
          <p:cNvSpPr>
            <a:spLocks noGrp="1"/>
          </p:cNvSpPr>
          <p:nvPr>
            <p:ph type="body" sz="quarter" idx="63"/>
          </p:nvPr>
        </p:nvSpPr>
        <p:spPr>
          <a:xfrm>
            <a:off x="7445690" y="142647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4" name="Text Placeholder 19"/>
          <p:cNvSpPr>
            <a:spLocks noGrp="1"/>
          </p:cNvSpPr>
          <p:nvPr>
            <p:ph type="body" sz="quarter" idx="64"/>
          </p:nvPr>
        </p:nvSpPr>
        <p:spPr>
          <a:xfrm>
            <a:off x="9817630" y="142647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5" name="Text Placeholder 19"/>
          <p:cNvSpPr>
            <a:spLocks noGrp="1"/>
          </p:cNvSpPr>
          <p:nvPr>
            <p:ph type="body" sz="quarter" idx="65"/>
          </p:nvPr>
        </p:nvSpPr>
        <p:spPr>
          <a:xfrm>
            <a:off x="2701811" y="325422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6" name="Text Placeholder 19"/>
          <p:cNvSpPr>
            <a:spLocks noGrp="1"/>
          </p:cNvSpPr>
          <p:nvPr>
            <p:ph type="body" sz="quarter" idx="66"/>
          </p:nvPr>
        </p:nvSpPr>
        <p:spPr>
          <a:xfrm>
            <a:off x="5073751" y="325422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7" name="Text Placeholder 19"/>
          <p:cNvSpPr>
            <a:spLocks noGrp="1"/>
          </p:cNvSpPr>
          <p:nvPr>
            <p:ph type="body" sz="quarter" idx="67"/>
          </p:nvPr>
        </p:nvSpPr>
        <p:spPr>
          <a:xfrm>
            <a:off x="7445690" y="325422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8" name="Text Placeholder 19"/>
          <p:cNvSpPr>
            <a:spLocks noGrp="1"/>
          </p:cNvSpPr>
          <p:nvPr>
            <p:ph type="body" sz="quarter" idx="68"/>
          </p:nvPr>
        </p:nvSpPr>
        <p:spPr>
          <a:xfrm>
            <a:off x="9817630" y="325422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9" name="Text Placeholder 19"/>
          <p:cNvSpPr>
            <a:spLocks noGrp="1"/>
          </p:cNvSpPr>
          <p:nvPr>
            <p:ph type="body" sz="quarter" idx="69"/>
          </p:nvPr>
        </p:nvSpPr>
        <p:spPr>
          <a:xfrm>
            <a:off x="2701811" y="4993650"/>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0" name="Text Placeholder 19"/>
          <p:cNvSpPr>
            <a:spLocks noGrp="1"/>
          </p:cNvSpPr>
          <p:nvPr>
            <p:ph type="body" sz="quarter" idx="70"/>
          </p:nvPr>
        </p:nvSpPr>
        <p:spPr>
          <a:xfrm>
            <a:off x="5073751" y="4993650"/>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1" name="Text Placeholder 19"/>
          <p:cNvSpPr>
            <a:spLocks noGrp="1"/>
          </p:cNvSpPr>
          <p:nvPr>
            <p:ph type="body" sz="quarter" idx="71"/>
          </p:nvPr>
        </p:nvSpPr>
        <p:spPr>
          <a:xfrm>
            <a:off x="7445690" y="4993650"/>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2" name="Text Placeholder 19"/>
          <p:cNvSpPr>
            <a:spLocks noGrp="1"/>
          </p:cNvSpPr>
          <p:nvPr>
            <p:ph type="body" sz="quarter" idx="72"/>
          </p:nvPr>
        </p:nvSpPr>
        <p:spPr>
          <a:xfrm>
            <a:off x="9817630" y="4993650"/>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4" name="Text Placeholder 53"/>
          <p:cNvSpPr>
            <a:spLocks noGrp="1"/>
          </p:cNvSpPr>
          <p:nvPr>
            <p:ph type="body" sz="quarter" idx="73"/>
          </p:nvPr>
        </p:nvSpPr>
        <p:spPr>
          <a:xfrm>
            <a:off x="270192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5" name="Text Placeholder 53"/>
          <p:cNvSpPr>
            <a:spLocks noGrp="1"/>
          </p:cNvSpPr>
          <p:nvPr>
            <p:ph type="body" sz="quarter" idx="74"/>
          </p:nvPr>
        </p:nvSpPr>
        <p:spPr>
          <a:xfrm>
            <a:off x="507936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6" name="Text Placeholder 53"/>
          <p:cNvSpPr>
            <a:spLocks noGrp="1"/>
          </p:cNvSpPr>
          <p:nvPr>
            <p:ph type="body" sz="quarter" idx="75"/>
          </p:nvPr>
        </p:nvSpPr>
        <p:spPr>
          <a:xfrm>
            <a:off x="745680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7" name="Text Placeholder 53"/>
          <p:cNvSpPr>
            <a:spLocks noGrp="1"/>
          </p:cNvSpPr>
          <p:nvPr>
            <p:ph type="body" sz="quarter" idx="76"/>
          </p:nvPr>
        </p:nvSpPr>
        <p:spPr>
          <a:xfrm>
            <a:off x="983424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8" name="Text Placeholder 53"/>
          <p:cNvSpPr>
            <a:spLocks noGrp="1"/>
          </p:cNvSpPr>
          <p:nvPr>
            <p:ph type="body" sz="quarter" idx="77"/>
          </p:nvPr>
        </p:nvSpPr>
        <p:spPr>
          <a:xfrm>
            <a:off x="270192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9" name="Text Placeholder 53"/>
          <p:cNvSpPr>
            <a:spLocks noGrp="1"/>
          </p:cNvSpPr>
          <p:nvPr>
            <p:ph type="body" sz="quarter" idx="78"/>
          </p:nvPr>
        </p:nvSpPr>
        <p:spPr>
          <a:xfrm>
            <a:off x="507936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0" name="Text Placeholder 53"/>
          <p:cNvSpPr>
            <a:spLocks noGrp="1"/>
          </p:cNvSpPr>
          <p:nvPr>
            <p:ph type="body" sz="quarter" idx="79"/>
          </p:nvPr>
        </p:nvSpPr>
        <p:spPr>
          <a:xfrm>
            <a:off x="745680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1" name="Text Placeholder 53"/>
          <p:cNvSpPr>
            <a:spLocks noGrp="1"/>
          </p:cNvSpPr>
          <p:nvPr>
            <p:ph type="body" sz="quarter" idx="80"/>
          </p:nvPr>
        </p:nvSpPr>
        <p:spPr>
          <a:xfrm>
            <a:off x="983424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2" name="Text Placeholder 53"/>
          <p:cNvSpPr>
            <a:spLocks noGrp="1"/>
          </p:cNvSpPr>
          <p:nvPr>
            <p:ph type="body" sz="quarter" idx="81"/>
          </p:nvPr>
        </p:nvSpPr>
        <p:spPr>
          <a:xfrm>
            <a:off x="270192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3" name="Text Placeholder 53"/>
          <p:cNvSpPr>
            <a:spLocks noGrp="1"/>
          </p:cNvSpPr>
          <p:nvPr>
            <p:ph type="body" sz="quarter" idx="82"/>
          </p:nvPr>
        </p:nvSpPr>
        <p:spPr>
          <a:xfrm>
            <a:off x="507936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4" name="Text Placeholder 53"/>
          <p:cNvSpPr>
            <a:spLocks noGrp="1"/>
          </p:cNvSpPr>
          <p:nvPr>
            <p:ph type="body" sz="quarter" idx="83"/>
          </p:nvPr>
        </p:nvSpPr>
        <p:spPr>
          <a:xfrm>
            <a:off x="745680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5" name="Text Placeholder 53"/>
          <p:cNvSpPr>
            <a:spLocks noGrp="1"/>
          </p:cNvSpPr>
          <p:nvPr>
            <p:ph type="body" sz="quarter" idx="84"/>
          </p:nvPr>
        </p:nvSpPr>
        <p:spPr>
          <a:xfrm>
            <a:off x="983424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69" name="TextBox 68"/>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4060825" y="0"/>
            <a:ext cx="8131175" cy="6858000"/>
          </a:xfrm>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39" name="Text Placeholder 38"/>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0" name="Content Placeholder 2"/>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a:p>
            <a:pPr lvl="1"/>
            <a:r>
              <a:rPr lang="en-US" dirty="0"/>
              <a:t>Second level</a:t>
            </a:r>
            <a:endParaRPr lang="en-US" dirty="0"/>
          </a:p>
        </p:txBody>
      </p:sp>
      <p:sp>
        <p:nvSpPr>
          <p:cNvPr id="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_2/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39" name="Text Placeholder 38"/>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0" name="Content Placeholder 2"/>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a:p>
            <a:pPr lvl="1"/>
            <a:r>
              <a:rPr lang="en-US" dirty="0"/>
              <a:t>Second level</a:t>
            </a:r>
            <a:endParaRPr lang="en-US" dirty="0"/>
          </a:p>
        </p:txBody>
      </p:sp>
      <p:sp>
        <p:nvSpPr>
          <p:cNvPr id="3" name="Rounded Rectangle 2"/>
          <p:cNvSpPr/>
          <p:nvPr userDrawn="1"/>
        </p:nvSpPr>
        <p:spPr>
          <a:xfrm>
            <a:off x="4275474"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ounded Rectangle 3"/>
          <p:cNvSpPr/>
          <p:nvPr userDrawn="1"/>
        </p:nvSpPr>
        <p:spPr>
          <a:xfrm>
            <a:off x="8218640"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ounded Rectangle 6"/>
          <p:cNvSpPr/>
          <p:nvPr userDrawn="1"/>
        </p:nvSpPr>
        <p:spPr>
          <a:xfrm>
            <a:off x="4275474"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userDrawn="1"/>
        </p:nvSpPr>
        <p:spPr>
          <a:xfrm>
            <a:off x="8218640"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2" name="TextBox 11"/>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Split_Data+Image">
    <p:bg>
      <p:bgPr>
        <a:solidFill>
          <a:schemeClr val="bg1"/>
        </a:solidFill>
        <a:effectLst/>
      </p:bgPr>
    </p:bg>
    <p:spTree>
      <p:nvGrpSpPr>
        <p:cNvPr id="1" name=""/>
        <p:cNvGrpSpPr/>
        <p:nvPr/>
      </p:nvGrpSpPr>
      <p:grpSpPr>
        <a:xfrm>
          <a:off x="0" y="0"/>
          <a:ext cx="0" cy="0"/>
          <a:chOff x="0" y="0"/>
          <a:chExt cx="0" cy="0"/>
        </a:xfrm>
      </p:grpSpPr>
      <p:sp>
        <p:nvSpPr>
          <p:cNvPr id="6" name="Picture Placeholder 2"/>
          <p:cNvSpPr>
            <a:spLocks noGrp="1"/>
          </p:cNvSpPr>
          <p:nvPr>
            <p:ph type="pic" sz="quarter" idx="24"/>
          </p:nvPr>
        </p:nvSpPr>
        <p:spPr>
          <a:xfrm>
            <a:off x="4061254" y="0"/>
            <a:ext cx="8130747" cy="6858000"/>
          </a:xfrm>
          <a:solidFill>
            <a:schemeClr val="bg2"/>
          </a:solidFill>
        </p:spPr>
        <p:txBody>
          <a:bodyPr anchor="ctr">
            <a:normAutofit/>
          </a:bodyPr>
          <a:lstStyle>
            <a:lvl1pPr algn="ctr">
              <a:defRPr sz="1100">
                <a:latin typeface="+mj-lt"/>
              </a:defRPr>
            </a:lvl1pPr>
          </a:lstStyle>
          <a:p>
            <a:endParaRPr lang="en-US" dirty="0"/>
          </a:p>
        </p:txBody>
      </p:sp>
      <p:sp>
        <p:nvSpPr>
          <p:cNvPr id="7" name="Text Placeholder 6"/>
          <p:cNvSpPr>
            <a:spLocks noGrp="1"/>
          </p:cNvSpPr>
          <p:nvPr>
            <p:ph type="body" sz="quarter" idx="21" hasCustomPrompt="1"/>
          </p:nvPr>
        </p:nvSpPr>
        <p:spPr>
          <a:xfrm>
            <a:off x="320676" y="989720"/>
            <a:ext cx="3535042" cy="3563471"/>
          </a:xfrm>
          <a:prstGeom prst="rect">
            <a:avLst/>
          </a:prstGeom>
          <a:noFill/>
        </p:spPr>
        <p:txBody>
          <a:bodyPr wrap="none" lIns="0" rIns="0" bIns="0" anchor="b">
            <a:noAutofit/>
          </a:bodyPr>
          <a:lstStyle>
            <a:lvl1pPr marL="0" indent="0" algn="l" defTabSz="914400" rtl="0" eaLnBrk="1" latinLnBrk="0" hangingPunct="1">
              <a:lnSpc>
                <a:spcPct val="90000"/>
              </a:lnSpc>
              <a:spcBef>
                <a:spcPts val="1000"/>
              </a:spcBef>
              <a:buFont typeface="Arial" panose="020B0604020202020204"/>
              <a:buNone/>
              <a:defRPr lang="en-US" sz="15000" b="0" i="0" kern="1200" spc="5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39" name="Text Placeholder 38"/>
          <p:cNvSpPr>
            <a:spLocks noGrp="1"/>
          </p:cNvSpPr>
          <p:nvPr>
            <p:ph type="body" sz="quarter" idx="16"/>
          </p:nvPr>
        </p:nvSpPr>
        <p:spPr>
          <a:xfrm>
            <a:off x="320676" y="4331598"/>
            <a:ext cx="3526298" cy="1857329"/>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2200" b="0" i="0" kern="1200" spc="50" baseline="0" dirty="0">
                <a:solidFill>
                  <a:schemeClr val="tx1"/>
                </a:solidFill>
                <a:latin typeface="+mn-lt"/>
                <a:ea typeface="Avenir Next LT Pro" panose="020B0504020202020204" pitchFamily="34" charset="77"/>
                <a:cs typeface="Avenir Next LT Pro" panose="020B0504020202020204" pitchFamily="34" charset="77"/>
              </a:defRPr>
            </a:lvl1pPr>
          </a:lstStyle>
          <a:p>
            <a:pPr lvl="0"/>
            <a:r>
              <a:rPr lang="en-US" dirty="0"/>
              <a:t>Click to edit Master text styles</a:t>
            </a:r>
            <a:endParaRPr lang="en-US" dirty="0"/>
          </a:p>
        </p:txBody>
      </p:sp>
      <p:sp>
        <p:nvSpPr>
          <p:cNvPr id="4"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pic>
        <p:nvPicPr>
          <p:cNvPr id="2" name="Graphic 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hree Column+Small Data callouts">
    <p:spTree>
      <p:nvGrpSpPr>
        <p:cNvPr id="1" name=""/>
        <p:cNvGrpSpPr/>
        <p:nvPr/>
      </p:nvGrpSpPr>
      <p:grpSpPr>
        <a:xfrm>
          <a:off x="0" y="0"/>
          <a:ext cx="0" cy="0"/>
          <a:chOff x="0" y="0"/>
          <a:chExt cx="0" cy="0"/>
        </a:xfrm>
      </p:grpSpPr>
      <p:sp>
        <p:nvSpPr>
          <p:cNvPr id="44" name="Picture Placeholder 3"/>
          <p:cNvSpPr>
            <a:spLocks noGrp="1"/>
          </p:cNvSpPr>
          <p:nvPr>
            <p:ph type="pic" sz="quarter" idx="18"/>
          </p:nvPr>
        </p:nvSpPr>
        <p:spPr>
          <a:xfrm>
            <a:off x="0" y="0"/>
            <a:ext cx="412732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endParaRPr lang="en-US" dirty="0"/>
          </a:p>
        </p:txBody>
      </p:sp>
      <p:sp>
        <p:nvSpPr>
          <p:cNvPr id="48" name="Picture Placeholder 3"/>
          <p:cNvSpPr>
            <a:spLocks noGrp="1"/>
          </p:cNvSpPr>
          <p:nvPr>
            <p:ph type="pic" sz="quarter" idx="27"/>
          </p:nvPr>
        </p:nvSpPr>
        <p:spPr>
          <a:xfrm>
            <a:off x="8122024" y="-3"/>
            <a:ext cx="406997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endParaRPr lang="en-US" dirty="0"/>
          </a:p>
        </p:txBody>
      </p:sp>
      <p:sp>
        <p:nvSpPr>
          <p:cNvPr id="16" name="Rectangle 15"/>
          <p:cNvSpPr/>
          <p:nvPr/>
        </p:nvSpPr>
        <p:spPr>
          <a:xfrm>
            <a:off x="4064000" y="0"/>
            <a:ext cx="4064000" cy="68579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32" name="Text Placeholder 38"/>
          <p:cNvSpPr>
            <a:spLocks noGrp="1"/>
          </p:cNvSpPr>
          <p:nvPr>
            <p:ph type="body" sz="quarter" idx="16"/>
          </p:nvPr>
        </p:nvSpPr>
        <p:spPr>
          <a:xfrm>
            <a:off x="348640"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33" name="Text Placeholder 6"/>
          <p:cNvSpPr>
            <a:spLocks noGrp="1"/>
          </p:cNvSpPr>
          <p:nvPr>
            <p:ph type="body" sz="quarter" idx="21" hasCustomPrompt="1"/>
          </p:nvPr>
        </p:nvSpPr>
        <p:spPr>
          <a:xfrm>
            <a:off x="348640"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endParaRPr lang="en-US" dirty="0"/>
          </a:p>
        </p:txBody>
      </p:sp>
      <p:sp>
        <p:nvSpPr>
          <p:cNvPr id="38" name="Text Placeholder 38"/>
          <p:cNvSpPr>
            <a:spLocks noGrp="1"/>
          </p:cNvSpPr>
          <p:nvPr>
            <p:ph type="body" sz="quarter" idx="22"/>
          </p:nvPr>
        </p:nvSpPr>
        <p:spPr>
          <a:xfrm>
            <a:off x="4382758"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39" name="Text Placeholder 6"/>
          <p:cNvSpPr>
            <a:spLocks noGrp="1"/>
          </p:cNvSpPr>
          <p:nvPr>
            <p:ph type="body" sz="quarter" idx="23" hasCustomPrompt="1"/>
          </p:nvPr>
        </p:nvSpPr>
        <p:spPr>
          <a:xfrm>
            <a:off x="4382758"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endParaRPr lang="en-US" dirty="0"/>
          </a:p>
        </p:txBody>
      </p:sp>
      <p:sp>
        <p:nvSpPr>
          <p:cNvPr id="40" name="Text Placeholder 38"/>
          <p:cNvSpPr>
            <a:spLocks noGrp="1"/>
          </p:cNvSpPr>
          <p:nvPr>
            <p:ph type="body" sz="quarter" idx="24"/>
          </p:nvPr>
        </p:nvSpPr>
        <p:spPr>
          <a:xfrm>
            <a:off x="8457217"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41" name="Text Placeholder 6"/>
          <p:cNvSpPr>
            <a:spLocks noGrp="1"/>
          </p:cNvSpPr>
          <p:nvPr>
            <p:ph type="body" sz="quarter" idx="25" hasCustomPrompt="1"/>
          </p:nvPr>
        </p:nvSpPr>
        <p:spPr>
          <a:xfrm>
            <a:off x="8457217"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endParaRPr lang="en-US" dirty="0"/>
          </a:p>
        </p:txBody>
      </p:sp>
      <p:sp>
        <p:nvSpPr>
          <p:cNvPr id="45" name="Picture Placeholder 3"/>
          <p:cNvSpPr>
            <a:spLocks noGrp="1"/>
          </p:cNvSpPr>
          <p:nvPr>
            <p:ph type="pic" sz="quarter" idx="26"/>
          </p:nvPr>
        </p:nvSpPr>
        <p:spPr>
          <a:xfrm>
            <a:off x="4065874" y="-3"/>
            <a:ext cx="4060252" cy="3987683"/>
          </a:xfrm>
          <a:solidFill>
            <a:schemeClr val="bg1"/>
          </a:solidFill>
        </p:spPr>
        <p:txBody>
          <a:bodyPr>
            <a:normAutofit/>
          </a:bodyPr>
          <a:lstStyle>
            <a:lvl1pPr>
              <a:defRPr sz="1100">
                <a:solidFill>
                  <a:schemeClr val="tx1"/>
                </a:solidFill>
                <a:latin typeface="+mn-lt"/>
              </a:defRPr>
            </a:lvl1pPr>
          </a:lstStyle>
          <a:p>
            <a:r>
              <a:rPr lang="en-US" dirty="0"/>
              <a:t>Click icon to add picture</a:t>
            </a:r>
            <a:endParaRPr lang="en-US" dirty="0"/>
          </a:p>
        </p:txBody>
      </p:sp>
      <p:grpSp>
        <p:nvGrpSpPr>
          <p:cNvPr id="7" name="Group 6"/>
          <p:cNvGrpSpPr/>
          <p:nvPr userDrawn="1"/>
        </p:nvGrpSpPr>
        <p:grpSpPr>
          <a:xfrm>
            <a:off x="836" y="3986114"/>
            <a:ext cx="12191164" cy="64008"/>
            <a:chOff x="836" y="3993779"/>
            <a:chExt cx="12191164" cy="215149"/>
          </a:xfrm>
        </p:grpSpPr>
        <p:sp>
          <p:nvSpPr>
            <p:cNvPr id="4" name="Rectangle 3"/>
            <p:cNvSpPr/>
            <p:nvPr userDrawn="1"/>
          </p:nvSpPr>
          <p:spPr>
            <a:xfrm>
              <a:off x="836" y="3993779"/>
              <a:ext cx="4062884" cy="215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5" name="Rectangle 4"/>
            <p:cNvSpPr/>
            <p:nvPr userDrawn="1"/>
          </p:nvSpPr>
          <p:spPr>
            <a:xfrm>
              <a:off x="4063242" y="3993779"/>
              <a:ext cx="4069080" cy="215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6" name="Rectangle 5"/>
            <p:cNvSpPr/>
            <p:nvPr userDrawn="1"/>
          </p:nvSpPr>
          <p:spPr>
            <a:xfrm>
              <a:off x="8129116" y="3993779"/>
              <a:ext cx="4062884" cy="215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grpSp>
      <p:sp>
        <p:nvSpPr>
          <p:cNvPr id="17"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12" name="Rectangle 11"/>
          <p:cNvSpPr/>
          <p:nvPr userDrawn="1"/>
        </p:nvSpPr>
        <p:spPr>
          <a:xfrm>
            <a:off x="6108589"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endParaRPr lang="en-US" dirty="0"/>
          </a:p>
        </p:txBody>
      </p:sp>
      <p:sp>
        <p:nvSpPr>
          <p:cNvPr id="6" name="Text Placeholder 5"/>
          <p:cNvSpPr>
            <a:spLocks noGrp="1"/>
          </p:cNvSpPr>
          <p:nvPr>
            <p:ph type="body" sz="quarter" idx="21"/>
          </p:nvPr>
        </p:nvSpPr>
        <p:spPr>
          <a:xfrm>
            <a:off x="374904" y="2564802"/>
            <a:ext cx="4852303" cy="3368485"/>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sp>
        <p:nvSpPr>
          <p:cNvPr id="24" name="Text Placeholder 5"/>
          <p:cNvSpPr>
            <a:spLocks noGrp="1"/>
          </p:cNvSpPr>
          <p:nvPr>
            <p:ph type="body" sz="quarter" idx="22"/>
          </p:nvPr>
        </p:nvSpPr>
        <p:spPr>
          <a:xfrm>
            <a:off x="6556344" y="2564802"/>
            <a:ext cx="4852303" cy="3368485"/>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pic>
        <p:nvPicPr>
          <p:cNvPr id="2" name="Graphic 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12" name="Rectangle 11"/>
          <p:cNvSpPr/>
          <p:nvPr userDrawn="1"/>
        </p:nvSpPr>
        <p:spPr>
          <a:xfrm>
            <a:off x="6092272"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Picture Placeholder 4"/>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mn-lt"/>
              </a:defRPr>
            </a:lvl1pPr>
          </a:lstStyle>
          <a:p>
            <a:endParaRPr lang="en-US"/>
          </a:p>
        </p:txBody>
      </p:sp>
      <p:sp>
        <p:nvSpPr>
          <p:cNvPr id="5" name="Picture Placeholder 4"/>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mn-lt"/>
              </a:defRPr>
            </a:lvl1pPr>
          </a:lstStyle>
          <a:p>
            <a:endParaRPr lang="en-US" dirty="0"/>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endParaRPr lang="en-US" dirty="0"/>
          </a:p>
        </p:txBody>
      </p:sp>
      <p:sp>
        <p:nvSpPr>
          <p:cNvPr id="6" name="Text Placeholder 5"/>
          <p:cNvSpPr>
            <a:spLocks noGrp="1"/>
          </p:cNvSpPr>
          <p:nvPr>
            <p:ph type="body" sz="quarter" idx="21"/>
          </p:nvPr>
        </p:nvSpPr>
        <p:spPr>
          <a:xfrm>
            <a:off x="374904" y="4526281"/>
            <a:ext cx="4852303" cy="1895158"/>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sp>
        <p:nvSpPr>
          <p:cNvPr id="24" name="Text Placeholder 5"/>
          <p:cNvSpPr>
            <a:spLocks noGrp="1"/>
          </p:cNvSpPr>
          <p:nvPr>
            <p:ph type="body" sz="quarter" idx="22"/>
          </p:nvPr>
        </p:nvSpPr>
        <p:spPr>
          <a:xfrm>
            <a:off x="6556344" y="4526281"/>
            <a:ext cx="4852303" cy="1895158"/>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pic>
        <p:nvPicPr>
          <p:cNvPr id="2" name="Graphic 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4" name="TextBox 13"/>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1"/>
            <a:ext cx="5721096" cy="198802"/>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endParaRPr lang="en-US" dirty="0"/>
          </a:p>
        </p:txBody>
      </p:sp>
      <p:sp>
        <p:nvSpPr>
          <p:cNvPr id="11" name="Text Placeholder 38"/>
          <p:cNvSpPr>
            <a:spLocks noGrp="1"/>
          </p:cNvSpPr>
          <p:nvPr>
            <p:ph type="body" sz="quarter" idx="16"/>
          </p:nvPr>
        </p:nvSpPr>
        <p:spPr>
          <a:xfrm>
            <a:off x="374904" y="1262530"/>
            <a:ext cx="8631395" cy="481030"/>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5" name="Text Placeholder 4"/>
          <p:cNvSpPr>
            <a:spLocks noGrp="1"/>
          </p:cNvSpPr>
          <p:nvPr>
            <p:ph type="body" sz="quarter" idx="18"/>
          </p:nvPr>
        </p:nvSpPr>
        <p:spPr>
          <a:xfrm>
            <a:off x="391855"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8" name="Text Placeholder 4"/>
          <p:cNvSpPr>
            <a:spLocks noGrp="1"/>
          </p:cNvSpPr>
          <p:nvPr>
            <p:ph type="body" sz="quarter" idx="19"/>
          </p:nvPr>
        </p:nvSpPr>
        <p:spPr>
          <a:xfrm>
            <a:off x="4432326"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9" name="Text Placeholder 4"/>
          <p:cNvSpPr>
            <a:spLocks noGrp="1"/>
          </p:cNvSpPr>
          <p:nvPr>
            <p:ph type="body" sz="quarter" idx="20"/>
          </p:nvPr>
        </p:nvSpPr>
        <p:spPr>
          <a:xfrm>
            <a:off x="8483783"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20" name="Picture Placeholder 6"/>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endParaRPr lang="en-US"/>
          </a:p>
        </p:txBody>
      </p:sp>
      <p:sp>
        <p:nvSpPr>
          <p:cNvPr id="21" name="Picture Placeholder 6"/>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endParaRPr lang="en-US"/>
          </a:p>
        </p:txBody>
      </p:sp>
      <p:sp>
        <p:nvSpPr>
          <p:cNvPr id="12"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D1B265A-3B7A-4C9C-BC09-F6E2C37BFE9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3" name="TextBox 12"/>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4" name="TextBox 13"/>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anose="02000505000000020004"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23" name="Rectangle 22"/>
          <p:cNvSpPr/>
          <p:nvPr userDrawn="1"/>
        </p:nvSpPr>
        <p:spPr>
          <a:xfrm>
            <a:off x="0" y="1625829"/>
            <a:ext cx="12192000" cy="52321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Picture Placeholder 17"/>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mj-lt"/>
              </a:defRPr>
            </a:lvl1pPr>
          </a:lstStyle>
          <a:p>
            <a:endParaRPr lang="en-US" dirty="0"/>
          </a:p>
        </p:txBody>
      </p:sp>
      <p:sp>
        <p:nvSpPr>
          <p:cNvPr id="10" name="Content Placeholder 2"/>
          <p:cNvSpPr>
            <a:spLocks noGrp="1"/>
          </p:cNvSpPr>
          <p:nvPr>
            <p:ph idx="1" hasCustomPrompt="1"/>
          </p:nvPr>
        </p:nvSpPr>
        <p:spPr>
          <a:xfrm>
            <a:off x="368300"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endParaRPr lang="en-US" dirty="0"/>
          </a:p>
        </p:txBody>
      </p:sp>
      <p:sp>
        <p:nvSpPr>
          <p:cNvPr id="2" name="Title 1"/>
          <p:cNvSpPr>
            <a:spLocks noGrp="1"/>
          </p:cNvSpPr>
          <p:nvPr>
            <p:ph type="title" hasCustomPrompt="1"/>
          </p:nvPr>
        </p:nvSpPr>
        <p:spPr>
          <a:xfrm>
            <a:off x="374904" y="502920"/>
            <a:ext cx="10515600" cy="553008"/>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endParaRPr lang="en-US" dirty="0"/>
          </a:p>
        </p:txBody>
      </p:sp>
      <p:sp>
        <p:nvSpPr>
          <p:cNvPr id="5" name="Text Placeholder 4"/>
          <p:cNvSpPr>
            <a:spLocks noGrp="1"/>
          </p:cNvSpPr>
          <p:nvPr>
            <p:ph type="body" sz="quarter" idx="18" hasCustomPrompt="1"/>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endParaRPr lang="en-US" dirty="0"/>
          </a:p>
        </p:txBody>
      </p:sp>
      <p:grpSp>
        <p:nvGrpSpPr>
          <p:cNvPr id="25" name="Group 24"/>
          <p:cNvGrpSpPr/>
          <p:nvPr userDrawn="1"/>
        </p:nvGrpSpPr>
        <p:grpSpPr>
          <a:xfrm>
            <a:off x="4071203" y="1473039"/>
            <a:ext cx="4060398" cy="5384961"/>
            <a:chOff x="4071203" y="3316224"/>
            <a:chExt cx="4060398" cy="3541776"/>
          </a:xfrm>
        </p:grpSpPr>
        <p:cxnSp>
          <p:nvCxnSpPr>
            <p:cNvPr id="26" name="Straight Connector 25"/>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0" name="Cross 29"/>
          <p:cNvSpPr>
            <a:spLocks noChangeAspect="1"/>
          </p:cNvSpPr>
          <p:nvPr/>
        </p:nvSpPr>
        <p:spPr>
          <a:xfrm>
            <a:off x="3919915" y="1190946"/>
            <a:ext cx="302576" cy="302576"/>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Equal 30"/>
          <p:cNvSpPr/>
          <p:nvPr/>
        </p:nvSpPr>
        <p:spPr>
          <a:xfrm>
            <a:off x="7924488" y="1190605"/>
            <a:ext cx="414226" cy="303258"/>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 Placeholder 4"/>
          <p:cNvSpPr>
            <a:spLocks noGrp="1"/>
          </p:cNvSpPr>
          <p:nvPr>
            <p:ph type="body" sz="quarter" idx="27" hasCustomPrompt="1"/>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endParaRPr lang="en-US" dirty="0"/>
          </a:p>
        </p:txBody>
      </p:sp>
      <p:sp>
        <p:nvSpPr>
          <p:cNvPr id="42" name="Text Placeholder 4"/>
          <p:cNvSpPr>
            <a:spLocks noGrp="1"/>
          </p:cNvSpPr>
          <p:nvPr>
            <p:ph type="body" sz="quarter" idx="28" hasCustomPrompt="1"/>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endParaRPr lang="en-US" dirty="0"/>
          </a:p>
        </p:txBody>
      </p:sp>
      <p:sp>
        <p:nvSpPr>
          <p:cNvPr id="13" name="Text Placeholder 12"/>
          <p:cNvSpPr>
            <a:spLocks noGrp="1"/>
          </p:cNvSpPr>
          <p:nvPr>
            <p:ph type="body" sz="quarter" idx="30"/>
          </p:nvPr>
        </p:nvSpPr>
        <p:spPr>
          <a:xfrm>
            <a:off x="368300"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2" name="Content Placeholder 2"/>
          <p:cNvSpPr>
            <a:spLocks noGrp="1"/>
          </p:cNvSpPr>
          <p:nvPr>
            <p:ph idx="31" hasCustomPrompt="1"/>
          </p:nvPr>
        </p:nvSpPr>
        <p:spPr>
          <a:xfrm>
            <a:off x="43646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endParaRPr lang="en-US" dirty="0"/>
          </a:p>
        </p:txBody>
      </p:sp>
      <p:sp>
        <p:nvSpPr>
          <p:cNvPr id="63" name="Text Placeholder 12"/>
          <p:cNvSpPr>
            <a:spLocks noGrp="1"/>
          </p:cNvSpPr>
          <p:nvPr>
            <p:ph type="body" sz="quarter" idx="32"/>
          </p:nvPr>
        </p:nvSpPr>
        <p:spPr>
          <a:xfrm>
            <a:off x="43646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4" name="Content Placeholder 2"/>
          <p:cNvSpPr>
            <a:spLocks noGrp="1"/>
          </p:cNvSpPr>
          <p:nvPr>
            <p:ph idx="33" hasCustomPrompt="1"/>
          </p:nvPr>
        </p:nvSpPr>
        <p:spPr>
          <a:xfrm>
            <a:off x="84794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endParaRPr lang="en-US" dirty="0"/>
          </a:p>
        </p:txBody>
      </p:sp>
      <p:sp>
        <p:nvSpPr>
          <p:cNvPr id="65" name="Text Placeholder 12"/>
          <p:cNvSpPr>
            <a:spLocks noGrp="1"/>
          </p:cNvSpPr>
          <p:nvPr>
            <p:ph type="body" sz="quarter" idx="34"/>
          </p:nvPr>
        </p:nvSpPr>
        <p:spPr>
          <a:xfrm>
            <a:off x="84794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6" name="Content Placeholder 2"/>
          <p:cNvSpPr>
            <a:spLocks noGrp="1"/>
          </p:cNvSpPr>
          <p:nvPr>
            <p:ph idx="35" hasCustomPrompt="1"/>
          </p:nvPr>
        </p:nvSpPr>
        <p:spPr>
          <a:xfrm>
            <a:off x="368710"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endParaRPr lang="en-US" dirty="0"/>
          </a:p>
        </p:txBody>
      </p:sp>
      <p:sp>
        <p:nvSpPr>
          <p:cNvPr id="67" name="Text Placeholder 12"/>
          <p:cNvSpPr>
            <a:spLocks noGrp="1"/>
          </p:cNvSpPr>
          <p:nvPr>
            <p:ph type="body" sz="quarter" idx="36"/>
          </p:nvPr>
        </p:nvSpPr>
        <p:spPr>
          <a:xfrm>
            <a:off x="368300"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8" name="Content Placeholder 2"/>
          <p:cNvSpPr>
            <a:spLocks noGrp="1"/>
          </p:cNvSpPr>
          <p:nvPr>
            <p:ph idx="37" hasCustomPrompt="1"/>
          </p:nvPr>
        </p:nvSpPr>
        <p:spPr>
          <a:xfrm>
            <a:off x="43646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endParaRPr lang="en-US" dirty="0"/>
          </a:p>
        </p:txBody>
      </p:sp>
      <p:sp>
        <p:nvSpPr>
          <p:cNvPr id="69" name="Text Placeholder 12"/>
          <p:cNvSpPr>
            <a:spLocks noGrp="1"/>
          </p:cNvSpPr>
          <p:nvPr>
            <p:ph type="body" sz="quarter" idx="38"/>
          </p:nvPr>
        </p:nvSpPr>
        <p:spPr>
          <a:xfrm>
            <a:off x="43646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70" name="Content Placeholder 2"/>
          <p:cNvSpPr>
            <a:spLocks noGrp="1"/>
          </p:cNvSpPr>
          <p:nvPr>
            <p:ph idx="39" hasCustomPrompt="1"/>
          </p:nvPr>
        </p:nvSpPr>
        <p:spPr>
          <a:xfrm>
            <a:off x="84794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endParaRPr lang="en-US" dirty="0"/>
          </a:p>
        </p:txBody>
      </p:sp>
      <p:sp>
        <p:nvSpPr>
          <p:cNvPr id="71" name="Text Placeholder 12"/>
          <p:cNvSpPr>
            <a:spLocks noGrp="1"/>
          </p:cNvSpPr>
          <p:nvPr>
            <p:ph type="body" sz="quarter" idx="40"/>
          </p:nvPr>
        </p:nvSpPr>
        <p:spPr>
          <a:xfrm>
            <a:off x="84794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72" name="Picture Placeholder 17"/>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mj-lt"/>
              </a:defRPr>
            </a:lvl1pPr>
          </a:lstStyle>
          <a:p>
            <a:endParaRPr lang="en-US" dirty="0"/>
          </a:p>
        </p:txBody>
      </p:sp>
      <p:sp>
        <p:nvSpPr>
          <p:cNvPr id="73" name="Picture Placeholder 17"/>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mj-lt"/>
              </a:defRPr>
            </a:lvl1pPr>
          </a:lstStyle>
          <a:p>
            <a:endParaRPr lang="en-US" dirty="0"/>
          </a:p>
        </p:txBody>
      </p:sp>
      <p:sp>
        <p:nvSpPr>
          <p:cNvPr id="74" name="Picture Placeholder 17"/>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mj-lt"/>
              </a:defRPr>
            </a:lvl1pPr>
          </a:lstStyle>
          <a:p>
            <a:endParaRPr lang="en-US" dirty="0"/>
          </a:p>
        </p:txBody>
      </p:sp>
      <p:sp>
        <p:nvSpPr>
          <p:cNvPr id="75" name="Picture Placeholder 17"/>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mj-lt"/>
              </a:defRPr>
            </a:lvl1pPr>
          </a:lstStyle>
          <a:p>
            <a:endParaRPr lang="en-US" dirty="0"/>
          </a:p>
        </p:txBody>
      </p:sp>
      <p:sp>
        <p:nvSpPr>
          <p:cNvPr id="76" name="Picture Placeholder 17"/>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mj-lt"/>
              </a:defRPr>
            </a:lvl1pPr>
          </a:lstStyle>
          <a:p>
            <a:endParaRPr lang="en-US" dirty="0"/>
          </a:p>
        </p:txBody>
      </p:sp>
      <p:sp>
        <p:nvSpPr>
          <p:cNvPr id="3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34" name="TextBox 33"/>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Montage Slid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6096000" y="-2"/>
            <a:ext cx="3684607" cy="3656342"/>
          </a:xfrm>
          <a:solidFill>
            <a:schemeClr val="bg1"/>
          </a:solidFill>
        </p:spPr>
        <p:txBody>
          <a:bodyPr>
            <a:normAutofit/>
          </a:bodyPr>
          <a:lstStyle>
            <a:lvl1pPr>
              <a:defRPr sz="1100">
                <a:solidFill>
                  <a:schemeClr val="tx1"/>
                </a:solidFill>
                <a:latin typeface="+mn-lt"/>
              </a:defRPr>
            </a:lvl1pPr>
          </a:lstStyle>
          <a:p>
            <a:r>
              <a:rPr lang="en-US"/>
              <a:t>Click icon to add picture</a:t>
            </a:r>
            <a:endParaRPr lang="en-US"/>
          </a:p>
        </p:txBody>
      </p:sp>
      <p:sp>
        <p:nvSpPr>
          <p:cNvPr id="13" name="Picture Placeholder 3"/>
          <p:cNvSpPr>
            <a:spLocks noGrp="1"/>
          </p:cNvSpPr>
          <p:nvPr>
            <p:ph type="pic" sz="quarter" idx="19"/>
          </p:nvPr>
        </p:nvSpPr>
        <p:spPr>
          <a:xfrm>
            <a:off x="9780607" y="2"/>
            <a:ext cx="2411393" cy="3656338"/>
          </a:xfrm>
          <a:solidFill>
            <a:schemeClr val="bg2"/>
          </a:solidFill>
        </p:spPr>
        <p:txBody>
          <a:bodyPr>
            <a:normAutofit/>
          </a:bodyPr>
          <a:lstStyle>
            <a:lvl1pPr>
              <a:defRPr sz="1100">
                <a:solidFill>
                  <a:schemeClr val="tx1"/>
                </a:solidFill>
                <a:latin typeface="+mn-lt"/>
              </a:defRPr>
            </a:lvl1pPr>
          </a:lstStyle>
          <a:p>
            <a:r>
              <a:rPr lang="en-US"/>
              <a:t>Click icon to add picture</a:t>
            </a:r>
            <a:endParaRPr lang="en-US"/>
          </a:p>
        </p:txBody>
      </p:sp>
      <p:sp>
        <p:nvSpPr>
          <p:cNvPr id="14" name="Picture Placeholder 3"/>
          <p:cNvSpPr>
            <a:spLocks noGrp="1"/>
          </p:cNvSpPr>
          <p:nvPr>
            <p:ph type="pic" sz="quarter" idx="20"/>
          </p:nvPr>
        </p:nvSpPr>
        <p:spPr>
          <a:xfrm>
            <a:off x="6096000" y="3656342"/>
            <a:ext cx="3411124" cy="3201658"/>
          </a:xfrm>
          <a:solidFill>
            <a:schemeClr val="bg2"/>
          </a:solidFill>
        </p:spPr>
        <p:txBody>
          <a:bodyPr>
            <a:normAutofit/>
          </a:bodyPr>
          <a:lstStyle>
            <a:lvl1pPr>
              <a:defRPr sz="1100">
                <a:solidFill>
                  <a:schemeClr val="tx1"/>
                </a:solidFill>
                <a:latin typeface="+mn-lt"/>
              </a:defRPr>
            </a:lvl1pPr>
          </a:lstStyle>
          <a:p>
            <a:r>
              <a:rPr lang="en-US" dirty="0"/>
              <a:t>Click icon to add picture</a:t>
            </a:r>
            <a:endParaRPr lang="en-US" dirty="0"/>
          </a:p>
        </p:txBody>
      </p:sp>
      <p:sp>
        <p:nvSpPr>
          <p:cNvPr id="15" name="Picture Placeholder 3"/>
          <p:cNvSpPr>
            <a:spLocks noGrp="1"/>
          </p:cNvSpPr>
          <p:nvPr>
            <p:ph type="pic" sz="quarter" idx="21"/>
          </p:nvPr>
        </p:nvSpPr>
        <p:spPr>
          <a:xfrm>
            <a:off x="9507124" y="3656342"/>
            <a:ext cx="2684876" cy="3201658"/>
          </a:xfrm>
          <a:solidFill>
            <a:schemeClr val="bg1"/>
          </a:solidFill>
        </p:spPr>
        <p:txBody>
          <a:bodyPr>
            <a:normAutofit/>
          </a:bodyPr>
          <a:lstStyle>
            <a:lvl1pPr>
              <a:defRPr sz="1100">
                <a:solidFill>
                  <a:schemeClr val="tx1"/>
                </a:solidFill>
                <a:latin typeface="+mn-lt"/>
              </a:defRPr>
            </a:lvl1pPr>
          </a:lstStyle>
          <a:p>
            <a:r>
              <a:rPr lang="en-US"/>
              <a:t>Click icon to add picture</a:t>
            </a:r>
            <a:endParaRPr lang="en-US"/>
          </a:p>
        </p:txBody>
      </p:sp>
      <p:sp>
        <p:nvSpPr>
          <p:cNvPr id="39" name="Text Placeholder 38"/>
          <p:cNvSpPr>
            <a:spLocks noGrp="1"/>
          </p:cNvSpPr>
          <p:nvPr>
            <p:ph type="body" sz="quarter" idx="16"/>
          </p:nvPr>
        </p:nvSpPr>
        <p:spPr>
          <a:xfrm>
            <a:off x="374904" y="1600017"/>
            <a:ext cx="4988948"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endParaRPr lang="en-US" dirty="0"/>
          </a:p>
        </p:txBody>
      </p:sp>
      <p:sp>
        <p:nvSpPr>
          <p:cNvPr id="5"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9"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sp>
        <p:nvSpPr>
          <p:cNvPr id="34" name="Text Placeholder 6"/>
          <p:cNvSpPr>
            <a:spLocks noGrp="1"/>
          </p:cNvSpPr>
          <p:nvPr>
            <p:ph type="body" sz="quarter" idx="26" hasCustomPrompt="1"/>
          </p:nvPr>
        </p:nvSpPr>
        <p:spPr>
          <a:xfrm>
            <a:off x="5428646"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endParaRPr lang="en-US" dirty="0"/>
          </a:p>
        </p:txBody>
      </p:sp>
      <p:sp>
        <p:nvSpPr>
          <p:cNvPr id="35" name="Text Placeholder 19"/>
          <p:cNvSpPr>
            <a:spLocks noGrp="1"/>
          </p:cNvSpPr>
          <p:nvPr>
            <p:ph type="body" sz="quarter" idx="27" hasCustomPrompt="1"/>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endParaRPr lang="en-US" dirty="0"/>
          </a:p>
        </p:txBody>
      </p:sp>
      <p:sp>
        <p:nvSpPr>
          <p:cNvPr id="36" name="Text Placeholder 6"/>
          <p:cNvSpPr>
            <a:spLocks noGrp="1"/>
          </p:cNvSpPr>
          <p:nvPr>
            <p:ph type="body" sz="quarter" idx="28" hasCustomPrompt="1"/>
          </p:nvPr>
        </p:nvSpPr>
        <p:spPr>
          <a:xfrm>
            <a:off x="9454841"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endParaRPr lang="en-US" dirty="0"/>
          </a:p>
        </p:txBody>
      </p:sp>
      <p:sp>
        <p:nvSpPr>
          <p:cNvPr id="37" name="Text Placeholder 19"/>
          <p:cNvSpPr>
            <a:spLocks noGrp="1"/>
          </p:cNvSpPr>
          <p:nvPr>
            <p:ph type="body" sz="quarter" idx="29" hasCustomPrompt="1"/>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endParaRPr lang="en-US" dirty="0"/>
          </a:p>
        </p:txBody>
      </p:sp>
      <p:sp>
        <p:nvSpPr>
          <p:cNvPr id="7" name="Picture Placeholder 6"/>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1"/>
            <a:ext cx="5438458" cy="198802"/>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endParaRPr lang="en-US" dirty="0"/>
          </a:p>
        </p:txBody>
      </p:sp>
      <p:sp>
        <p:nvSpPr>
          <p:cNvPr id="11" name="Text Placeholder 38"/>
          <p:cNvSpPr>
            <a:spLocks noGrp="1"/>
          </p:cNvSpPr>
          <p:nvPr>
            <p:ph type="body" sz="quarter" idx="16"/>
          </p:nvPr>
        </p:nvSpPr>
        <p:spPr>
          <a:xfrm>
            <a:off x="374904" y="1262530"/>
            <a:ext cx="8631395" cy="526436"/>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5" name="Text Placeholder 4"/>
          <p:cNvSpPr>
            <a:spLocks noGrp="1"/>
          </p:cNvSpPr>
          <p:nvPr>
            <p:ph type="body" sz="quarter" idx="18"/>
          </p:nvPr>
        </p:nvSpPr>
        <p:spPr>
          <a:xfrm>
            <a:off x="391855"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8" name="Text Placeholder 4"/>
          <p:cNvSpPr>
            <a:spLocks noGrp="1"/>
          </p:cNvSpPr>
          <p:nvPr>
            <p:ph type="body" sz="quarter" idx="19"/>
          </p:nvPr>
        </p:nvSpPr>
        <p:spPr>
          <a:xfrm>
            <a:off x="4432326"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9" name="Text Placeholder 4"/>
          <p:cNvSpPr>
            <a:spLocks noGrp="1"/>
          </p:cNvSpPr>
          <p:nvPr>
            <p:ph type="body" sz="quarter" idx="20"/>
          </p:nvPr>
        </p:nvSpPr>
        <p:spPr>
          <a:xfrm>
            <a:off x="8483783"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20" name="Picture Placeholder 6"/>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endParaRPr lang="en-US"/>
          </a:p>
        </p:txBody>
      </p:sp>
      <p:sp>
        <p:nvSpPr>
          <p:cNvPr id="21" name="Picture Placeholder 6"/>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endParaRPr lang="en-US"/>
          </a:p>
        </p:txBody>
      </p:sp>
      <p:grpSp>
        <p:nvGrpSpPr>
          <p:cNvPr id="23" name="Group 22"/>
          <p:cNvGrpSpPr/>
          <p:nvPr userDrawn="1"/>
        </p:nvGrpSpPr>
        <p:grpSpPr>
          <a:xfrm>
            <a:off x="4064000" y="1967696"/>
            <a:ext cx="4064000" cy="4356904"/>
            <a:chOff x="4064000" y="1967696"/>
            <a:chExt cx="4064000" cy="3183038"/>
          </a:xfrm>
        </p:grpSpPr>
        <p:cxnSp>
          <p:nvCxnSpPr>
            <p:cNvPr id="24" name="Straight Connector 23"/>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2" name="Text Placeholder 6"/>
          <p:cNvSpPr>
            <a:spLocks noGrp="1"/>
          </p:cNvSpPr>
          <p:nvPr>
            <p:ph type="body" sz="quarter" idx="24" hasCustomPrompt="1"/>
          </p:nvPr>
        </p:nvSpPr>
        <p:spPr>
          <a:xfrm>
            <a:off x="1397678"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endParaRPr lang="en-US" dirty="0"/>
          </a:p>
        </p:txBody>
      </p:sp>
      <p:sp>
        <p:nvSpPr>
          <p:cNvPr id="33" name="Text Placeholder 19"/>
          <p:cNvSpPr>
            <a:spLocks noGrp="1"/>
          </p:cNvSpPr>
          <p:nvPr>
            <p:ph type="body" sz="quarter" idx="25" hasCustomPrompt="1"/>
          </p:nvPr>
        </p:nvSpPr>
        <p:spPr>
          <a:xfrm>
            <a:off x="1196182"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endParaRPr lang="en-US" dirty="0"/>
          </a:p>
        </p:txBody>
      </p:sp>
      <p:sp>
        <p:nvSpPr>
          <p:cNvPr id="22"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Quote">
    <p:bg>
      <p:bgPr>
        <a:solidFill>
          <a:schemeClr val="bg1"/>
        </a:solidFill>
        <a:effectLst/>
      </p:bgPr>
    </p:bg>
    <p:spTree>
      <p:nvGrpSpPr>
        <p:cNvPr id="1" name=""/>
        <p:cNvGrpSpPr/>
        <p:nvPr/>
      </p:nvGrpSpPr>
      <p:grpSpPr>
        <a:xfrm>
          <a:off x="0" y="0"/>
          <a:ext cx="0" cy="0"/>
          <a:chOff x="0" y="0"/>
          <a:chExt cx="0" cy="0"/>
        </a:xfrm>
      </p:grpSpPr>
      <p:sp>
        <p:nvSpPr>
          <p:cNvPr id="39" name="Text Placeholder 38"/>
          <p:cNvSpPr>
            <a:spLocks noGrp="1"/>
          </p:cNvSpPr>
          <p:nvPr>
            <p:ph type="body" sz="quarter" idx="16" hasCustomPrompt="1"/>
          </p:nvPr>
        </p:nvSpPr>
        <p:spPr>
          <a:xfrm>
            <a:off x="2741388" y="1600017"/>
            <a:ext cx="6709225" cy="3657966"/>
          </a:xfrm>
        </p:spPr>
        <p:txBody>
          <a:bodyPr anchor="ctr">
            <a:noAutofit/>
          </a:bodyPr>
          <a:lstStyle>
            <a:lvl1pPr algn="ctr">
              <a:lnSpc>
                <a:spcPct val="12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a:t>
            </a:r>
            <a:endParaRPr lang="en-US" sz="2400" dirty="0"/>
          </a:p>
        </p:txBody>
      </p:sp>
      <p:sp>
        <p:nvSpPr>
          <p:cNvPr id="4" name="Text Placeholder 3"/>
          <p:cNvSpPr>
            <a:spLocks noGrp="1"/>
          </p:cNvSpPr>
          <p:nvPr>
            <p:ph type="body" sz="quarter" idx="19"/>
          </p:nvPr>
        </p:nvSpPr>
        <p:spPr>
          <a:xfrm>
            <a:off x="7330111" y="4978678"/>
            <a:ext cx="3410365" cy="915370"/>
          </a:xfrm>
        </p:spPr>
        <p:txBody>
          <a:bodyPr>
            <a:normAutofit/>
          </a:bodyPr>
          <a:lstStyle>
            <a:lvl1pPr>
              <a:defRPr sz="1200" spc="0" baseline="0">
                <a:solidFill>
                  <a:schemeClr val="tx1"/>
                </a:solidFill>
                <a:latin typeface="+mn-lt"/>
              </a:defRPr>
            </a:lvl1pPr>
          </a:lstStyle>
          <a:p>
            <a:pPr lvl="0"/>
            <a:endParaRPr lang="en-US" dirty="0"/>
          </a:p>
        </p:txBody>
      </p:sp>
      <p:sp>
        <p:nvSpPr>
          <p:cNvPr id="6"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Split Image+Quote">
    <p:bg>
      <p:bgPr>
        <a:solidFill>
          <a:schemeClr val="bg1"/>
        </a:solidFill>
        <a:effectLst/>
      </p:bgPr>
    </p:bg>
    <p:spTree>
      <p:nvGrpSpPr>
        <p:cNvPr id="1" name=""/>
        <p:cNvGrpSpPr/>
        <p:nvPr/>
      </p:nvGrpSpPr>
      <p:grpSpPr>
        <a:xfrm>
          <a:off x="0" y="0"/>
          <a:ext cx="0" cy="0"/>
          <a:chOff x="0" y="0"/>
          <a:chExt cx="0" cy="0"/>
        </a:xfrm>
      </p:grpSpPr>
      <p:sp>
        <p:nvSpPr>
          <p:cNvPr id="39" name="Text Placeholder 38"/>
          <p:cNvSpPr>
            <a:spLocks noGrp="1"/>
          </p:cNvSpPr>
          <p:nvPr>
            <p:ph type="body" sz="quarter" idx="16" hasCustomPrompt="1"/>
          </p:nvPr>
        </p:nvSpPr>
        <p:spPr>
          <a:xfrm>
            <a:off x="6434232" y="1600017"/>
            <a:ext cx="5481669" cy="3657966"/>
          </a:xfrm>
        </p:spPr>
        <p:txBody>
          <a:bodyPr anchor="ctr">
            <a:noAutofit/>
          </a:bodyPr>
          <a:lstStyle>
            <a:lvl1pPr algn="ctr">
              <a:lnSpc>
                <a:spcPct val="10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a:t>
            </a:r>
            <a:endParaRPr lang="en-US" sz="2400" dirty="0"/>
          </a:p>
        </p:txBody>
      </p:sp>
      <p:sp>
        <p:nvSpPr>
          <p:cNvPr id="4" name="Text Placeholder 3"/>
          <p:cNvSpPr>
            <a:spLocks noGrp="1"/>
          </p:cNvSpPr>
          <p:nvPr>
            <p:ph type="body" sz="quarter" idx="19"/>
          </p:nvPr>
        </p:nvSpPr>
        <p:spPr>
          <a:xfrm>
            <a:off x="9694518" y="4978678"/>
            <a:ext cx="2147712" cy="870793"/>
          </a:xfrm>
        </p:spPr>
        <p:txBody>
          <a:bodyPr>
            <a:normAutofit/>
          </a:bodyPr>
          <a:lstStyle>
            <a:lvl1pPr>
              <a:defRPr sz="1200" spc="0" baseline="0">
                <a:solidFill>
                  <a:schemeClr val="tx1"/>
                </a:solidFill>
                <a:latin typeface="+mn-lt"/>
              </a:defRPr>
            </a:lvl1pPr>
          </a:lstStyle>
          <a:p>
            <a:pPr lvl="0"/>
            <a:endParaRPr lang="en-US" dirty="0"/>
          </a:p>
        </p:txBody>
      </p:sp>
      <p:sp>
        <p:nvSpPr>
          <p:cNvPr id="6" name="Picture Placeholder 2"/>
          <p:cNvSpPr>
            <a:spLocks noGrp="1"/>
          </p:cNvSpPr>
          <p:nvPr>
            <p:ph type="pic" sz="quarter" idx="23"/>
          </p:nvPr>
        </p:nvSpPr>
        <p:spPr>
          <a:xfrm>
            <a:off x="-4763" y="0"/>
            <a:ext cx="6100763" cy="6858000"/>
          </a:xfrm>
        </p:spPr>
        <p:txBody>
          <a:bodyPr anchor="ctr">
            <a:normAutofit/>
          </a:bodyPr>
          <a:lstStyle>
            <a:lvl1pPr algn="ctr">
              <a:defRPr sz="1400">
                <a:latin typeface="+mn-lt"/>
              </a:defRPr>
            </a:lvl1pPr>
          </a:lstStyle>
          <a:p>
            <a:endParaRPr lang="en-US" dirty="0"/>
          </a:p>
        </p:txBody>
      </p:sp>
      <p:sp>
        <p:nvSpPr>
          <p:cNvPr id="7"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p:cNvSpPr/>
          <p:nvPr userDrawn="1"/>
        </p:nvSpPr>
        <p:spPr>
          <a:xfrm>
            <a:off x="0" y="1"/>
            <a:ext cx="1220986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10"/>
          <p:cNvSpPr>
            <a:spLocks noGrp="1"/>
          </p:cNvSpPr>
          <p:nvPr>
            <p:ph type="body" sz="quarter" idx="10" hasCustomPrompt="1"/>
          </p:nvPr>
        </p:nvSpPr>
        <p:spPr>
          <a:xfrm>
            <a:off x="172721" y="184526"/>
            <a:ext cx="2591272" cy="512763"/>
          </a:xfrm>
        </p:spPr>
        <p:txBody>
          <a:bodyPr>
            <a:normAutofit/>
          </a:bodyPr>
          <a:lstStyle>
            <a:lvl1pPr>
              <a:defRPr sz="1600" b="0" i="0">
                <a:latin typeface="+mn-lt"/>
              </a:defRPr>
            </a:lvl1pPr>
          </a:lstStyle>
          <a:p>
            <a:pPr lvl="0"/>
            <a:r>
              <a:rPr lang="en-US" dirty="0"/>
              <a:t>Q1</a:t>
            </a:r>
            <a:endParaRPr lang="en-US" dirty="0"/>
          </a:p>
        </p:txBody>
      </p:sp>
      <p:cxnSp>
        <p:nvCxnSpPr>
          <p:cNvPr id="7" name="Straight Connector 6"/>
          <p:cNvCxnSpPr/>
          <p:nvPr userDrawn="1"/>
        </p:nvCxnSpPr>
        <p:spPr>
          <a:xfrm>
            <a:off x="3048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096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9144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0"/>
          <p:cNvSpPr>
            <a:spLocks noGrp="1"/>
          </p:cNvSpPr>
          <p:nvPr>
            <p:ph type="body" sz="quarter" idx="11" hasCustomPrompt="1"/>
          </p:nvPr>
        </p:nvSpPr>
        <p:spPr>
          <a:xfrm>
            <a:off x="3220720" y="184526"/>
            <a:ext cx="2591272" cy="512763"/>
          </a:xfrm>
        </p:spPr>
        <p:txBody>
          <a:bodyPr>
            <a:normAutofit/>
          </a:bodyPr>
          <a:lstStyle>
            <a:lvl1pPr>
              <a:defRPr sz="1600" b="0" i="0">
                <a:latin typeface="+mn-lt"/>
              </a:defRPr>
            </a:lvl1pPr>
          </a:lstStyle>
          <a:p>
            <a:pPr lvl="0"/>
            <a:r>
              <a:rPr lang="en-US" dirty="0"/>
              <a:t>Q2</a:t>
            </a:r>
            <a:endParaRPr lang="en-US" dirty="0"/>
          </a:p>
        </p:txBody>
      </p:sp>
      <p:sp>
        <p:nvSpPr>
          <p:cNvPr id="15" name="Text Placeholder 10"/>
          <p:cNvSpPr>
            <a:spLocks noGrp="1"/>
          </p:cNvSpPr>
          <p:nvPr>
            <p:ph type="body" sz="quarter" idx="12" hasCustomPrompt="1"/>
          </p:nvPr>
        </p:nvSpPr>
        <p:spPr>
          <a:xfrm>
            <a:off x="6268720" y="184526"/>
            <a:ext cx="2591272" cy="512763"/>
          </a:xfrm>
        </p:spPr>
        <p:txBody>
          <a:bodyPr>
            <a:normAutofit/>
          </a:bodyPr>
          <a:lstStyle>
            <a:lvl1pPr>
              <a:defRPr sz="1600" b="0" i="0">
                <a:latin typeface="+mn-lt"/>
              </a:defRPr>
            </a:lvl1pPr>
          </a:lstStyle>
          <a:p>
            <a:pPr lvl="0"/>
            <a:r>
              <a:rPr lang="en-US" dirty="0"/>
              <a:t>Q3</a:t>
            </a:r>
            <a:endParaRPr lang="en-US" dirty="0"/>
          </a:p>
        </p:txBody>
      </p:sp>
      <p:sp>
        <p:nvSpPr>
          <p:cNvPr id="16" name="Text Placeholder 10"/>
          <p:cNvSpPr>
            <a:spLocks noGrp="1"/>
          </p:cNvSpPr>
          <p:nvPr>
            <p:ph type="body" sz="quarter" idx="13" hasCustomPrompt="1"/>
          </p:nvPr>
        </p:nvSpPr>
        <p:spPr>
          <a:xfrm>
            <a:off x="9316720" y="184526"/>
            <a:ext cx="2591272" cy="512763"/>
          </a:xfrm>
        </p:spPr>
        <p:txBody>
          <a:bodyPr>
            <a:normAutofit/>
          </a:bodyPr>
          <a:lstStyle>
            <a:lvl1pPr>
              <a:defRPr sz="1600" b="0" i="0">
                <a:latin typeface="+mn-lt"/>
              </a:defRPr>
            </a:lvl1pPr>
          </a:lstStyle>
          <a:p>
            <a:pPr lvl="0"/>
            <a:r>
              <a:rPr lang="en-US" dirty="0"/>
              <a:t>Q4</a:t>
            </a:r>
            <a:endParaRPr lang="en-US" dirty="0"/>
          </a:p>
        </p:txBody>
      </p:sp>
      <p:pic>
        <p:nvPicPr>
          <p:cNvPr id="3" name="Graphic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4" name="TextBox 13"/>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_Growth Dashboard">
    <p:spTree>
      <p:nvGrpSpPr>
        <p:cNvPr id="1" name=""/>
        <p:cNvGrpSpPr/>
        <p:nvPr/>
      </p:nvGrpSpPr>
      <p:grpSpPr>
        <a:xfrm>
          <a:off x="0" y="0"/>
          <a:ext cx="0" cy="0"/>
          <a:chOff x="0" y="0"/>
          <a:chExt cx="0" cy="0"/>
        </a:xfrm>
      </p:grpSpPr>
      <p:sp>
        <p:nvSpPr>
          <p:cNvPr id="2" name="Rectangle 1"/>
          <p:cNvSpPr/>
          <p:nvPr userDrawn="1"/>
        </p:nvSpPr>
        <p:spPr>
          <a:xfrm>
            <a:off x="0" y="1018101"/>
            <a:ext cx="12192000" cy="58398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p:cNvGrpSpPr/>
          <p:nvPr userDrawn="1"/>
        </p:nvGrpSpPr>
        <p:grpSpPr>
          <a:xfrm>
            <a:off x="365125" y="1390592"/>
            <a:ext cx="11477625" cy="4956993"/>
            <a:chOff x="216765" y="1390592"/>
            <a:chExt cx="11767393" cy="4956993"/>
          </a:xfrm>
        </p:grpSpPr>
        <p:sp>
          <p:nvSpPr>
            <p:cNvPr id="19" name="Rounded Rectangle 18"/>
            <p:cNvSpPr/>
            <p:nvPr userDrawn="1"/>
          </p:nvSpPr>
          <p:spPr>
            <a:xfrm>
              <a:off x="9185401"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20204"/>
                <a:buNone/>
              </a:pPr>
              <a:endParaRPr lang="en-US" sz="1900" b="0" i="0" spc="0" baseline="0">
                <a:solidFill>
                  <a:schemeClr val="tx1"/>
                </a:solidFill>
              </a:endParaRPr>
            </a:p>
          </p:txBody>
        </p:sp>
        <p:sp>
          <p:nvSpPr>
            <p:cNvPr id="20" name="Rounded Rectangle 19"/>
            <p:cNvSpPr/>
            <p:nvPr userDrawn="1"/>
          </p:nvSpPr>
          <p:spPr>
            <a:xfrm>
              <a:off x="6273100"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20204"/>
                <a:buNone/>
              </a:pPr>
              <a:endParaRPr lang="en-US" sz="1900" b="0" i="0" spc="0" baseline="0">
                <a:solidFill>
                  <a:schemeClr val="tx1"/>
                </a:solidFill>
              </a:endParaRPr>
            </a:p>
          </p:txBody>
        </p:sp>
        <p:sp>
          <p:nvSpPr>
            <p:cNvPr id="22" name="Rounded Rectangle 21"/>
            <p:cNvSpPr/>
            <p:nvPr userDrawn="1"/>
          </p:nvSpPr>
          <p:spPr>
            <a:xfrm>
              <a:off x="3129066"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20204"/>
                <a:buNone/>
              </a:pPr>
              <a:endParaRPr lang="en-US" sz="1900" b="0" i="0" spc="0" baseline="0">
                <a:solidFill>
                  <a:schemeClr val="tx1"/>
                </a:solidFill>
              </a:endParaRPr>
            </a:p>
          </p:txBody>
        </p:sp>
        <p:sp>
          <p:nvSpPr>
            <p:cNvPr id="23" name="Rounded Rectangle 22"/>
            <p:cNvSpPr/>
            <p:nvPr userDrawn="1"/>
          </p:nvSpPr>
          <p:spPr>
            <a:xfrm>
              <a:off x="216765"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20204"/>
                <a:buNone/>
              </a:pPr>
              <a:endParaRPr lang="en-US" sz="1900" b="0" i="0" spc="0" baseline="0">
                <a:solidFill>
                  <a:schemeClr val="tx1"/>
                </a:solidFill>
              </a:endParaRPr>
            </a:p>
          </p:txBody>
        </p:sp>
        <p:sp>
          <p:nvSpPr>
            <p:cNvPr id="17" name="Rounded Rectangle 16"/>
            <p:cNvSpPr/>
            <p:nvPr userDrawn="1"/>
          </p:nvSpPr>
          <p:spPr>
            <a:xfrm>
              <a:off x="9185401"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20204"/>
                <a:buNone/>
              </a:pPr>
              <a:endParaRPr lang="en-US" sz="1900" b="0" i="0" spc="0" baseline="0">
                <a:solidFill>
                  <a:schemeClr val="tx1"/>
                </a:solidFill>
              </a:endParaRPr>
            </a:p>
          </p:txBody>
        </p:sp>
        <p:sp>
          <p:nvSpPr>
            <p:cNvPr id="18" name="Rounded Rectangle 17"/>
            <p:cNvSpPr/>
            <p:nvPr userDrawn="1"/>
          </p:nvSpPr>
          <p:spPr>
            <a:xfrm>
              <a:off x="6273100"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20204"/>
                <a:buNone/>
              </a:pPr>
              <a:endParaRPr lang="en-US" sz="1900" b="0" i="0" spc="0" baseline="0">
                <a:solidFill>
                  <a:schemeClr val="tx1"/>
                </a:solidFill>
              </a:endParaRPr>
            </a:p>
          </p:txBody>
        </p:sp>
        <p:sp>
          <p:nvSpPr>
            <p:cNvPr id="16" name="Rounded Rectangle 15"/>
            <p:cNvSpPr/>
            <p:nvPr userDrawn="1"/>
          </p:nvSpPr>
          <p:spPr>
            <a:xfrm>
              <a:off x="3129066"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20204"/>
                <a:buNone/>
              </a:pPr>
              <a:endParaRPr lang="en-US" sz="1900" b="0" i="0" spc="0" baseline="0">
                <a:solidFill>
                  <a:schemeClr val="tx1"/>
                </a:solidFill>
              </a:endParaRPr>
            </a:p>
          </p:txBody>
        </p:sp>
        <p:sp>
          <p:nvSpPr>
            <p:cNvPr id="4" name="Rounded Rectangle 3"/>
            <p:cNvSpPr/>
            <p:nvPr userDrawn="1"/>
          </p:nvSpPr>
          <p:spPr>
            <a:xfrm>
              <a:off x="216765"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20204"/>
                <a:buNone/>
              </a:pPr>
              <a:endParaRPr lang="en-US" sz="1900" b="0" i="0" spc="0" baseline="0">
                <a:solidFill>
                  <a:schemeClr val="tx1"/>
                </a:solidFill>
              </a:endParaRPr>
            </a:p>
          </p:txBody>
        </p:sp>
      </p:gr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hasCustomPrompt="1"/>
          </p:nvPr>
        </p:nvSpPr>
        <p:spPr>
          <a:xfrm>
            <a:off x="374904" y="502920"/>
            <a:ext cx="5335305" cy="51518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28" name="Text Placeholder 26"/>
          <p:cNvSpPr>
            <a:spLocks noGrp="1"/>
          </p:cNvSpPr>
          <p:nvPr>
            <p:ph type="body" sz="quarter" idx="19" hasCustomPrompt="1"/>
          </p:nvPr>
        </p:nvSpPr>
        <p:spPr>
          <a:xfrm>
            <a:off x="6273100" y="3802919"/>
            <a:ext cx="3055937" cy="296863"/>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endParaRPr lang="en-US" dirty="0"/>
          </a:p>
        </p:txBody>
      </p:sp>
      <p:sp>
        <p:nvSpPr>
          <p:cNvPr id="29" name="Text Placeholder 26"/>
          <p:cNvSpPr>
            <a:spLocks noGrp="1"/>
          </p:cNvSpPr>
          <p:nvPr>
            <p:ph type="body" sz="quarter" idx="20" hasCustomPrompt="1"/>
          </p:nvPr>
        </p:nvSpPr>
        <p:spPr>
          <a:xfrm>
            <a:off x="374904" y="3802919"/>
            <a:ext cx="3055937" cy="296863"/>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endParaRPr lang="en-US" dirty="0"/>
          </a:p>
        </p:txBody>
      </p:sp>
      <p:sp>
        <p:nvSpPr>
          <p:cNvPr id="30" name="Text Placeholder 26"/>
          <p:cNvSpPr>
            <a:spLocks noGrp="1"/>
          </p:cNvSpPr>
          <p:nvPr>
            <p:ph type="body" sz="quarter" idx="21" hasCustomPrompt="1"/>
          </p:nvPr>
        </p:nvSpPr>
        <p:spPr>
          <a:xfrm>
            <a:off x="6273100" y="1117779"/>
            <a:ext cx="3055937" cy="296863"/>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endParaRPr lang="en-US" dirty="0"/>
          </a:p>
        </p:txBody>
      </p:sp>
      <p:sp>
        <p:nvSpPr>
          <p:cNvPr id="27" name="Text Placeholder 26"/>
          <p:cNvSpPr>
            <a:spLocks noGrp="1"/>
          </p:cNvSpPr>
          <p:nvPr>
            <p:ph type="body" sz="quarter" idx="18" hasCustomPrompt="1"/>
          </p:nvPr>
        </p:nvSpPr>
        <p:spPr>
          <a:xfrm>
            <a:off x="374904" y="1117779"/>
            <a:ext cx="3055937" cy="296863"/>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endParaRPr lang="en-US" dirty="0"/>
          </a:p>
        </p:txBody>
      </p:sp>
      <p:sp>
        <p:nvSpPr>
          <p:cNvPr id="2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24" name="TextBox 23"/>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Headline Blank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1"/>
            <a:ext cx="3902295"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6"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Split Large Statement+Chart">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96000" y="0"/>
            <a:ext cx="6096000" cy="6858000"/>
          </a:xfrm>
        </p:spPr>
        <p:txBody>
          <a:bodyPr>
            <a:normAutofit/>
          </a:bodyPr>
          <a:lstStyle>
            <a:lvl1pPr>
              <a:defRPr sz="1100">
                <a:latin typeface="+mn-lt"/>
              </a:defRPr>
            </a:lvl1pPr>
          </a:lstStyle>
          <a:p>
            <a:pPr lvl="0"/>
            <a:endParaRPr lang="en-US" dirty="0"/>
          </a:p>
        </p:txBody>
      </p:sp>
      <p:sp>
        <p:nvSpPr>
          <p:cNvPr id="39" name="Text Placeholder 38"/>
          <p:cNvSpPr>
            <a:spLocks noGrp="1"/>
          </p:cNvSpPr>
          <p:nvPr>
            <p:ph type="body" sz="quarter" idx="16"/>
          </p:nvPr>
        </p:nvSpPr>
        <p:spPr>
          <a:xfrm>
            <a:off x="457200" y="1600017"/>
            <a:ext cx="5125384"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endParaRPr lang="en-US" dirty="0"/>
          </a:p>
        </p:txBody>
      </p:sp>
      <p:sp>
        <p:nvSpPr>
          <p:cNvPr id="6"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2" name="Rounded Rectangle 1"/>
          <p:cNvSpPr/>
          <p:nvPr userDrawn="1"/>
        </p:nvSpPr>
        <p:spPr>
          <a:xfrm>
            <a:off x="6096001" y="632564"/>
            <a:ext cx="5746749" cy="5732780"/>
          </a:xfrm>
          <a:prstGeom prst="roundRect">
            <a:avLst>
              <a:gd name="adj" fmla="val 2755"/>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12" name="Rectangle 11"/>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endParaRPr lang="en-US" dirty="0"/>
          </a:p>
        </p:txBody>
      </p:sp>
      <p:sp>
        <p:nvSpPr>
          <p:cNvPr id="11" name="Text Placeholder 38"/>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endParaRPr lang="en-US" dirty="0"/>
          </a:p>
        </p:txBody>
      </p:sp>
      <p:sp>
        <p:nvSpPr>
          <p:cNvPr id="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0" name="TextBox 9"/>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6AC18BF-8173-44B7-BF55-6A2859D0375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anose="02000505000000020004"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_Header_Lower Grey">
    <p:spTree>
      <p:nvGrpSpPr>
        <p:cNvPr id="1" name=""/>
        <p:cNvGrpSpPr/>
        <p:nvPr/>
      </p:nvGrpSpPr>
      <p:grpSpPr>
        <a:xfrm>
          <a:off x="0" y="0"/>
          <a:ext cx="0" cy="0"/>
          <a:chOff x="0" y="0"/>
          <a:chExt cx="0" cy="0"/>
        </a:xfrm>
      </p:grpSpPr>
      <p:grpSp>
        <p:nvGrpSpPr>
          <p:cNvPr id="3" name="Group 2"/>
          <p:cNvGrpSpPr/>
          <p:nvPr userDrawn="1"/>
        </p:nvGrpSpPr>
        <p:grpSpPr>
          <a:xfrm>
            <a:off x="198108" y="1764911"/>
            <a:ext cx="11795784" cy="4345790"/>
            <a:chOff x="324572" y="2019554"/>
            <a:chExt cx="11646576" cy="4345790"/>
          </a:xfrm>
        </p:grpSpPr>
        <p:sp>
          <p:nvSpPr>
            <p:cNvPr id="4" name="Rounded Rectangle 3"/>
            <p:cNvSpPr/>
            <p:nvPr/>
          </p:nvSpPr>
          <p:spPr>
            <a:xfrm>
              <a:off x="8184653"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ounded Rectangle 5"/>
            <p:cNvSpPr/>
            <p:nvPr/>
          </p:nvSpPr>
          <p:spPr>
            <a:xfrm>
              <a:off x="425461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p:nvSpPr>
          <p:spPr>
            <a:xfrm>
              <a:off x="32457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endParaRPr lang="en-US" dirty="0"/>
          </a:p>
        </p:txBody>
      </p:sp>
      <p:sp>
        <p:nvSpPr>
          <p:cNvPr id="11" name="Text Placeholder 38"/>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endParaRPr lang="en-US" dirty="0"/>
          </a:p>
        </p:txBody>
      </p:sp>
      <p:sp>
        <p:nvSpPr>
          <p:cNvPr id="10"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_4 box">
    <p:spTree>
      <p:nvGrpSpPr>
        <p:cNvPr id="1" name=""/>
        <p:cNvGrpSpPr/>
        <p:nvPr/>
      </p:nvGrpSpPr>
      <p:grpSpPr>
        <a:xfrm>
          <a:off x="0" y="0"/>
          <a:ext cx="0" cy="0"/>
          <a:chOff x="0" y="0"/>
          <a:chExt cx="0" cy="0"/>
        </a:xfrm>
      </p:grpSpPr>
      <p:sp>
        <p:nvSpPr>
          <p:cNvPr id="2" name="Rounded Rectangle 1"/>
          <p:cNvSpPr/>
          <p:nvPr userDrawn="1"/>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ounded Rectangle 2"/>
          <p:cNvSpPr/>
          <p:nvPr userDrawn="1"/>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p:cNvGrpSpPr/>
          <p:nvPr userDrawn="1"/>
        </p:nvGrpSpPr>
        <p:grpSpPr>
          <a:xfrm>
            <a:off x="374903" y="3705779"/>
            <a:ext cx="11467327" cy="2631363"/>
            <a:chOff x="374903" y="3746919"/>
            <a:chExt cx="11467327" cy="2631363"/>
          </a:xfrm>
        </p:grpSpPr>
        <p:sp>
          <p:nvSpPr>
            <p:cNvPr id="6" name="Rounded Rectangle 5"/>
            <p:cNvSpPr/>
            <p:nvPr userDrawn="1"/>
          </p:nvSpPr>
          <p:spPr>
            <a:xfrm>
              <a:off x="374903"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userDrawn="1"/>
          </p:nvSpPr>
          <p:spPr>
            <a:xfrm>
              <a:off x="6189515"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p:cNvSpPr>
            <a:spLocks noGrp="1"/>
          </p:cNvSpPr>
          <p:nvPr>
            <p:ph type="body" sz="quarter" idx="16" hasCustomPrompt="1"/>
          </p:nvPr>
        </p:nvSpPr>
        <p:spPr>
          <a:xfrm>
            <a:off x="374904" y="502920"/>
            <a:ext cx="5418988"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 name="Text Placeholder 8"/>
          <p:cNvSpPr>
            <a:spLocks noGrp="1"/>
          </p:cNvSpPr>
          <p:nvPr>
            <p:ph type="body" sz="quarter" idx="17"/>
          </p:nvPr>
        </p:nvSpPr>
        <p:spPr>
          <a:xfrm>
            <a:off x="395000" y="286911"/>
            <a:ext cx="4986298"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2_6 box">
    <p:spTree>
      <p:nvGrpSpPr>
        <p:cNvPr id="1" name=""/>
        <p:cNvGrpSpPr/>
        <p:nvPr/>
      </p:nvGrpSpPr>
      <p:grpSpPr>
        <a:xfrm>
          <a:off x="0" y="0"/>
          <a:ext cx="0" cy="0"/>
          <a:chOff x="0" y="0"/>
          <a:chExt cx="0" cy="0"/>
        </a:xfrm>
      </p:grpSpPr>
      <p:grpSp>
        <p:nvGrpSpPr>
          <p:cNvPr id="2" name="Group 1"/>
          <p:cNvGrpSpPr/>
          <p:nvPr userDrawn="1"/>
        </p:nvGrpSpPr>
        <p:grpSpPr>
          <a:xfrm>
            <a:off x="365125" y="956586"/>
            <a:ext cx="11477106" cy="5380556"/>
            <a:chOff x="374904" y="985520"/>
            <a:chExt cx="11592776" cy="5417453"/>
          </a:xfrm>
        </p:grpSpPr>
        <p:sp>
          <p:nvSpPr>
            <p:cNvPr id="10" name="Rounded Rectangle 9"/>
            <p:cNvSpPr/>
            <p:nvPr/>
          </p:nvSpPr>
          <p:spPr>
            <a:xfrm>
              <a:off x="4296772"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ed Rectangle 12"/>
            <p:cNvSpPr/>
            <p:nvPr/>
          </p:nvSpPr>
          <p:spPr>
            <a:xfrm>
              <a:off x="8218640"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ounded Rectangle 13"/>
            <p:cNvSpPr/>
            <p:nvPr/>
          </p:nvSpPr>
          <p:spPr>
            <a:xfrm>
              <a:off x="4296772"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p:cNvSpPr/>
            <p:nvPr/>
          </p:nvSpPr>
          <p:spPr>
            <a:xfrm>
              <a:off x="8218640"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p:cNvSpPr/>
            <p:nvPr/>
          </p:nvSpPr>
          <p:spPr>
            <a:xfrm>
              <a:off x="374904"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ounded Rectangle 17"/>
            <p:cNvSpPr/>
            <p:nvPr/>
          </p:nvSpPr>
          <p:spPr>
            <a:xfrm>
              <a:off x="374904"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p:cNvSpPr>
            <a:spLocks noGrp="1"/>
          </p:cNvSpPr>
          <p:nvPr>
            <p:ph type="body" sz="quarter" idx="16" hasCustomPrompt="1"/>
          </p:nvPr>
        </p:nvSpPr>
        <p:spPr>
          <a:xfrm>
            <a:off x="374904" y="502920"/>
            <a:ext cx="7825656"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 name="Text Placeholder 8"/>
          <p:cNvSpPr>
            <a:spLocks noGrp="1"/>
          </p:cNvSpPr>
          <p:nvPr>
            <p:ph type="body" sz="quarter" idx="17"/>
          </p:nvPr>
        </p:nvSpPr>
        <p:spPr>
          <a:xfrm>
            <a:off x="395000" y="286911"/>
            <a:ext cx="4665515"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2"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_5 box">
    <p:spTree>
      <p:nvGrpSpPr>
        <p:cNvPr id="1" name=""/>
        <p:cNvGrpSpPr/>
        <p:nvPr/>
      </p:nvGrpSpPr>
      <p:grpSpPr>
        <a:xfrm>
          <a:off x="0" y="0"/>
          <a:ext cx="0" cy="0"/>
          <a:chOff x="0" y="0"/>
          <a:chExt cx="0" cy="0"/>
        </a:xfrm>
      </p:grpSpPr>
      <p:sp>
        <p:nvSpPr>
          <p:cNvPr id="8" name="Rectangle 7"/>
          <p:cNvSpPr/>
          <p:nvPr userDrawn="1"/>
        </p:nvSpPr>
        <p:spPr>
          <a:xfrm>
            <a:off x="11361107" y="100208"/>
            <a:ext cx="582460" cy="601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p:cNvGrpSpPr/>
          <p:nvPr userDrawn="1"/>
        </p:nvGrpSpPr>
        <p:grpSpPr>
          <a:xfrm>
            <a:off x="365125" y="953146"/>
            <a:ext cx="5662493" cy="5383996"/>
            <a:chOff x="250292" y="879674"/>
            <a:chExt cx="5652715" cy="4831260"/>
          </a:xfrm>
        </p:grpSpPr>
        <p:sp>
          <p:nvSpPr>
            <p:cNvPr id="9" name="Rounded Rectangle 8"/>
            <p:cNvSpPr/>
            <p:nvPr/>
          </p:nvSpPr>
          <p:spPr>
            <a:xfrm>
              <a:off x="250292" y="87967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p:cNvSpPr/>
            <p:nvPr/>
          </p:nvSpPr>
          <p:spPr>
            <a:xfrm>
              <a:off x="250292" y="334971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 name="Footer Placeholder 3"/>
          <p:cNvSpPr>
            <a:spLocks noGrp="1"/>
          </p:cNvSpPr>
          <p:nvPr>
            <p:ph type="ftr" sz="quarter" idx="3"/>
          </p:nvPr>
        </p:nvSpPr>
        <p:spPr>
          <a:xfrm>
            <a:off x="8131878" y="292608"/>
            <a:ext cx="3710352" cy="198802"/>
          </a:xfrm>
          <a:prstGeom prst="rect">
            <a:avLst/>
          </a:prstGeom>
        </p:spPr>
        <p:txBody>
          <a:bodyPr vert="horz" lIns="91440" tIns="45720" rIns="0" bIns="45720" rtlCol="0" anchor="ctr"/>
          <a:lstStyle>
            <a:lvl1pPr algn="r">
              <a:defRPr sz="800" b="0" i="0">
                <a:solidFill>
                  <a:schemeClr val="tx1"/>
                </a:solidFill>
                <a:latin typeface="Ford Antenna Regular" panose="02000505000000020004" pitchFamily="50" charset="0"/>
              </a:defRPr>
            </a:lvl1pPr>
          </a:lstStyle>
          <a:p>
            <a:endParaRPr lang="en-US" dirty="0"/>
          </a:p>
        </p:txBody>
      </p:sp>
      <p:sp>
        <p:nvSpPr>
          <p:cNvPr id="11" name="Text Placeholder 38"/>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 name="Text Placeholder 8"/>
          <p:cNvSpPr>
            <a:spLocks noGrp="1"/>
          </p:cNvSpPr>
          <p:nvPr>
            <p:ph type="body" sz="quarter" idx="17"/>
          </p:nvPr>
        </p:nvSpPr>
        <p:spPr>
          <a:xfrm>
            <a:off x="395000" y="286911"/>
            <a:ext cx="5235449"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grpSp>
        <p:nvGrpSpPr>
          <p:cNvPr id="13" name="Group 12"/>
          <p:cNvGrpSpPr/>
          <p:nvPr userDrawn="1"/>
        </p:nvGrpSpPr>
        <p:grpSpPr>
          <a:xfrm>
            <a:off x="6189515" y="159572"/>
            <a:ext cx="5653235" cy="6177570"/>
            <a:chOff x="11037667" y="184484"/>
            <a:chExt cx="5652715" cy="5958270"/>
          </a:xfrm>
        </p:grpSpPr>
        <p:sp>
          <p:nvSpPr>
            <p:cNvPr id="14" name="Rounded Rectangle 13"/>
            <p:cNvSpPr/>
            <p:nvPr/>
          </p:nvSpPr>
          <p:spPr>
            <a:xfrm>
              <a:off x="11037667" y="18448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p:cNvSpPr/>
            <p:nvPr/>
          </p:nvSpPr>
          <p:spPr>
            <a:xfrm>
              <a:off x="11037667" y="2203499"/>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p:cNvSpPr/>
            <p:nvPr/>
          </p:nvSpPr>
          <p:spPr>
            <a:xfrm>
              <a:off x="11037667" y="422251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0" name="Graphic 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9"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_5 box">
    <p:spTree>
      <p:nvGrpSpPr>
        <p:cNvPr id="1" name=""/>
        <p:cNvGrpSpPr/>
        <p:nvPr/>
      </p:nvGrpSpPr>
      <p:grpSpPr>
        <a:xfrm>
          <a:off x="0" y="0"/>
          <a:ext cx="0" cy="0"/>
          <a:chOff x="0" y="0"/>
          <a:chExt cx="0" cy="0"/>
        </a:xfrm>
      </p:grpSpPr>
      <p:grpSp>
        <p:nvGrpSpPr>
          <p:cNvPr id="18" name="Group 17"/>
          <p:cNvGrpSpPr/>
          <p:nvPr userDrawn="1"/>
        </p:nvGrpSpPr>
        <p:grpSpPr>
          <a:xfrm>
            <a:off x="374903" y="3702905"/>
            <a:ext cx="11467327" cy="2634237"/>
            <a:chOff x="201695" y="3768736"/>
            <a:chExt cx="11788610" cy="2634237"/>
          </a:xfrm>
        </p:grpSpPr>
        <p:sp>
          <p:nvSpPr>
            <p:cNvPr id="2" name="Rounded Rectangle 1"/>
            <p:cNvSpPr/>
            <p:nvPr userDrawn="1"/>
          </p:nvSpPr>
          <p:spPr>
            <a:xfrm>
              <a:off x="4189814"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userDrawn="1"/>
          </p:nvSpPr>
          <p:spPr>
            <a:xfrm>
              <a:off x="8177933"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ounded Rectangle 14"/>
            <p:cNvSpPr/>
            <p:nvPr userDrawn="1"/>
          </p:nvSpPr>
          <p:spPr>
            <a:xfrm>
              <a:off x="201695"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Rounded Rectangle 8"/>
          <p:cNvSpPr/>
          <p:nvPr/>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p:cNvSpPr/>
          <p:nvPr/>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38"/>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 name="Text Placeholder 8"/>
          <p:cNvSpPr>
            <a:spLocks noGrp="1"/>
          </p:cNvSpPr>
          <p:nvPr>
            <p:ph type="body" sz="quarter" idx="17"/>
          </p:nvPr>
        </p:nvSpPr>
        <p:spPr>
          <a:xfrm>
            <a:off x="395000" y="286911"/>
            <a:ext cx="5147767"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12" name="Rectangle 11"/>
          <p:cNvSpPr/>
          <p:nvPr userDrawn="1"/>
        </p:nvSpPr>
        <p:spPr>
          <a:xfrm>
            <a:off x="4061252" y="1"/>
            <a:ext cx="8130747"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hasCustomPrompt="1"/>
          </p:nvPr>
        </p:nvSpPr>
        <p:spPr>
          <a:xfrm>
            <a:off x="374904" y="502920"/>
            <a:ext cx="3686349" cy="8697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13" name="Text Placeholder 38"/>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4" name="Content Placeholder 2"/>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20204" pitchFamily="34" charset="0"/>
              <a:buChar char="•"/>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a:p>
            <a:pPr lvl="1"/>
            <a:r>
              <a:rPr lang="en-US" dirty="0"/>
              <a:t>Second level</a:t>
            </a:r>
            <a:endParaRPr lang="en-US" dirty="0"/>
          </a:p>
        </p:txBody>
      </p:sp>
      <p:pic>
        <p:nvPicPr>
          <p:cNvPr id="2" name="Graphic 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12" name="Rectangle 11"/>
          <p:cNvSpPr/>
          <p:nvPr userDrawn="1"/>
        </p:nvSpPr>
        <p:spPr>
          <a:xfrm flipH="1">
            <a:off x="-1"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hasCustomPrompt="1"/>
          </p:nvPr>
        </p:nvSpPr>
        <p:spPr>
          <a:xfrm>
            <a:off x="374904" y="502920"/>
            <a:ext cx="3686349" cy="80772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13" name="Text Placeholder 38"/>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n-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4" name="Content Placeholder 2"/>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20204" pitchFamily="34" charset="0"/>
              <a:buChar char="•"/>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a:p>
            <a:pPr lvl="1"/>
            <a:r>
              <a:rPr lang="en-US" dirty="0"/>
              <a:t>Second level</a:t>
            </a:r>
            <a:endParaRPr lang="en-US" dirty="0"/>
          </a:p>
        </p:txBody>
      </p:sp>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5" name="TextBox 14"/>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11" name="Rectangle 10"/>
          <p:cNvSpPr/>
          <p:nvPr userDrawn="1"/>
        </p:nvSpPr>
        <p:spPr>
          <a:xfrm>
            <a:off x="0" y="0"/>
            <a:ext cx="813447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0"/>
            <a:ext cx="6111557" cy="216009"/>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hasCustomPrompt="1"/>
          </p:nvPr>
        </p:nvSpPr>
        <p:spPr>
          <a:xfrm>
            <a:off x="374904" y="502920"/>
            <a:ext cx="7237682" cy="60350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4" name="Text Placeholder 3"/>
          <p:cNvSpPr>
            <a:spLocks noGrp="1"/>
          </p:cNvSpPr>
          <p:nvPr>
            <p:ph type="body" sz="quarter" idx="20" hasCustomPrompt="1"/>
          </p:nvPr>
        </p:nvSpPr>
        <p:spPr>
          <a:xfrm>
            <a:off x="374904"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26" name="Text Placeholder 38"/>
          <p:cNvSpPr>
            <a:spLocks noGrp="1"/>
          </p:cNvSpPr>
          <p:nvPr>
            <p:ph type="body" sz="quarter" idx="21" hasCustomPrompt="1"/>
          </p:nvPr>
        </p:nvSpPr>
        <p:spPr>
          <a:xfrm>
            <a:off x="374904"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endParaRPr lang="en-US" dirty="0"/>
          </a:p>
        </p:txBody>
      </p:sp>
      <p:sp>
        <p:nvSpPr>
          <p:cNvPr id="28" name="Text Placeholder 4"/>
          <p:cNvSpPr>
            <a:spLocks noGrp="1"/>
          </p:cNvSpPr>
          <p:nvPr>
            <p:ph type="body" sz="quarter" idx="24"/>
          </p:nvPr>
        </p:nvSpPr>
        <p:spPr>
          <a:xfrm>
            <a:off x="374904"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29" name="Text Placeholder 3"/>
          <p:cNvSpPr>
            <a:spLocks noGrp="1"/>
          </p:cNvSpPr>
          <p:nvPr>
            <p:ph type="body" sz="quarter" idx="25" hasCustomPrompt="1"/>
          </p:nvPr>
        </p:nvSpPr>
        <p:spPr>
          <a:xfrm>
            <a:off x="374904"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30" name="Text Placeholder 38"/>
          <p:cNvSpPr>
            <a:spLocks noGrp="1"/>
          </p:cNvSpPr>
          <p:nvPr>
            <p:ph type="body" sz="quarter" idx="26" hasCustomPrompt="1"/>
          </p:nvPr>
        </p:nvSpPr>
        <p:spPr>
          <a:xfrm>
            <a:off x="374904"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endParaRPr lang="en-US" dirty="0"/>
          </a:p>
        </p:txBody>
      </p:sp>
      <p:sp>
        <p:nvSpPr>
          <p:cNvPr id="31" name="Text Placeholder 4"/>
          <p:cNvSpPr>
            <a:spLocks noGrp="1"/>
          </p:cNvSpPr>
          <p:nvPr>
            <p:ph type="body" sz="quarter" idx="27"/>
          </p:nvPr>
        </p:nvSpPr>
        <p:spPr>
          <a:xfrm>
            <a:off x="374904"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37" name="Text Placeholder 3"/>
          <p:cNvSpPr>
            <a:spLocks noGrp="1"/>
          </p:cNvSpPr>
          <p:nvPr>
            <p:ph type="body" sz="quarter" idx="28" hasCustomPrompt="1"/>
          </p:nvPr>
        </p:nvSpPr>
        <p:spPr>
          <a:xfrm>
            <a:off x="3885978"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38" name="Text Placeholder 38"/>
          <p:cNvSpPr>
            <a:spLocks noGrp="1"/>
          </p:cNvSpPr>
          <p:nvPr>
            <p:ph type="body" sz="quarter" idx="29" hasCustomPrompt="1"/>
          </p:nvPr>
        </p:nvSpPr>
        <p:spPr>
          <a:xfrm>
            <a:off x="3885978"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endParaRPr lang="en-US" dirty="0"/>
          </a:p>
        </p:txBody>
      </p:sp>
      <p:sp>
        <p:nvSpPr>
          <p:cNvPr id="39" name="Text Placeholder 4"/>
          <p:cNvSpPr>
            <a:spLocks noGrp="1"/>
          </p:cNvSpPr>
          <p:nvPr>
            <p:ph type="body" sz="quarter" idx="30"/>
          </p:nvPr>
        </p:nvSpPr>
        <p:spPr>
          <a:xfrm>
            <a:off x="3885978"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40" name="Text Placeholder 3"/>
          <p:cNvSpPr>
            <a:spLocks noGrp="1"/>
          </p:cNvSpPr>
          <p:nvPr>
            <p:ph type="body" sz="quarter" idx="31" hasCustomPrompt="1"/>
          </p:nvPr>
        </p:nvSpPr>
        <p:spPr>
          <a:xfrm>
            <a:off x="3885978"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41" name="Text Placeholder 38"/>
          <p:cNvSpPr>
            <a:spLocks noGrp="1"/>
          </p:cNvSpPr>
          <p:nvPr>
            <p:ph type="body" sz="quarter" idx="32" hasCustomPrompt="1"/>
          </p:nvPr>
        </p:nvSpPr>
        <p:spPr>
          <a:xfrm>
            <a:off x="3885978"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endParaRPr lang="en-US" dirty="0"/>
          </a:p>
        </p:txBody>
      </p:sp>
      <p:sp>
        <p:nvSpPr>
          <p:cNvPr id="42" name="Text Placeholder 4"/>
          <p:cNvSpPr>
            <a:spLocks noGrp="1"/>
          </p:cNvSpPr>
          <p:nvPr>
            <p:ph type="body" sz="quarter" idx="33"/>
          </p:nvPr>
        </p:nvSpPr>
        <p:spPr>
          <a:xfrm>
            <a:off x="3885978"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19"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20" name="TextBox 19"/>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Financials">
    <p:bg>
      <p:bgPr>
        <a:solidFill>
          <a:schemeClr val="bg1"/>
        </a:solidFill>
        <a:effectLst/>
      </p:bgPr>
    </p:bg>
    <p:spTree>
      <p:nvGrpSpPr>
        <p:cNvPr id="1" name=""/>
        <p:cNvGrpSpPr/>
        <p:nvPr/>
      </p:nvGrpSpPr>
      <p:grpSpPr>
        <a:xfrm>
          <a:off x="0" y="0"/>
          <a:ext cx="0" cy="0"/>
          <a:chOff x="0" y="0"/>
          <a:chExt cx="0" cy="0"/>
        </a:xfrm>
      </p:grpSpPr>
      <p:sp>
        <p:nvSpPr>
          <p:cNvPr id="81" name="Rectangle 80"/>
          <p:cNvSpPr/>
          <p:nvPr userDrawn="1"/>
        </p:nvSpPr>
        <p:spPr>
          <a:xfrm>
            <a:off x="0" y="2257168"/>
            <a:ext cx="12192000" cy="46008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2" name="Group 81"/>
          <p:cNvGrpSpPr/>
          <p:nvPr userDrawn="1"/>
        </p:nvGrpSpPr>
        <p:grpSpPr>
          <a:xfrm>
            <a:off x="2438400" y="2389916"/>
            <a:ext cx="7315200" cy="2206818"/>
            <a:chOff x="2438400" y="1140976"/>
            <a:chExt cx="7315200" cy="2288024"/>
          </a:xfrm>
        </p:grpSpPr>
        <p:cxnSp>
          <p:nvCxnSpPr>
            <p:cNvPr id="83" name="Straight Connector 82"/>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87" name="Straight Connector 86"/>
          <p:cNvCxnSpPr/>
          <p:nvPr userDrawn="1"/>
        </p:nvCxnSpPr>
        <p:spPr>
          <a:xfrm>
            <a:off x="373063" y="4736155"/>
            <a:ext cx="11339873"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88" name="Group 87"/>
          <p:cNvGrpSpPr/>
          <p:nvPr userDrawn="1"/>
        </p:nvGrpSpPr>
        <p:grpSpPr>
          <a:xfrm>
            <a:off x="2438400" y="4936802"/>
            <a:ext cx="7315200" cy="1705276"/>
            <a:chOff x="2438400" y="1140976"/>
            <a:chExt cx="7315200" cy="2288024"/>
          </a:xfrm>
        </p:grpSpPr>
        <p:cxnSp>
          <p:nvCxnSpPr>
            <p:cNvPr id="89" name="Straight Connector 88"/>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59" name="Text Placeholder 3"/>
          <p:cNvSpPr>
            <a:spLocks noGrp="1"/>
          </p:cNvSpPr>
          <p:nvPr>
            <p:ph type="body" sz="quarter" idx="24" hasCustomPrompt="1"/>
          </p:nvPr>
        </p:nvSpPr>
        <p:spPr>
          <a:xfrm>
            <a:off x="74067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0"/>
            <a:ext cx="5601690" cy="198803"/>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panose="020B0604020202020204"/>
              <a:buNone/>
            </a:pPr>
            <a:r>
              <a:rPr lang="en-US" dirty="0"/>
              <a:t>Click to edit copy</a:t>
            </a:r>
            <a:endParaRPr lang="en-US" dirty="0"/>
          </a:p>
        </p:txBody>
      </p:sp>
      <p:sp>
        <p:nvSpPr>
          <p:cNvPr id="5" name="Text Placeholder 4"/>
          <p:cNvSpPr>
            <a:spLocks noGrp="1"/>
          </p:cNvSpPr>
          <p:nvPr>
            <p:ph type="body" sz="quarter" idx="18" hasCustomPrompt="1"/>
          </p:nvPr>
        </p:nvSpPr>
        <p:spPr>
          <a:xfrm>
            <a:off x="373063" y="2032661"/>
            <a:ext cx="2058489" cy="261610"/>
          </a:xfrm>
        </p:spPr>
        <p:txBody>
          <a:bodyPr lIns="0">
            <a:noAutofit/>
          </a:bodyPr>
          <a:lstStyle>
            <a:lvl1pPr>
              <a:defRPr sz="1100" b="1" i="0" spc="40" baseline="0">
                <a:solidFill>
                  <a:schemeClr val="tx1"/>
                </a:solidFill>
                <a:latin typeface="+mn-lt"/>
              </a:defRPr>
            </a:lvl1pPr>
          </a:lstStyle>
          <a:p>
            <a:pPr lvl="0"/>
            <a:r>
              <a:rPr lang="en-US" dirty="0"/>
              <a:t>Revenue</a:t>
            </a:r>
            <a:endParaRPr lang="en-US" dirty="0"/>
          </a:p>
        </p:txBody>
      </p:sp>
      <p:sp>
        <p:nvSpPr>
          <p:cNvPr id="54" name="Text Placeholder 4"/>
          <p:cNvSpPr>
            <a:spLocks noGrp="1"/>
          </p:cNvSpPr>
          <p:nvPr>
            <p:ph type="body" sz="quarter" idx="19" hasCustomPrompt="1"/>
          </p:nvPr>
        </p:nvSpPr>
        <p:spPr>
          <a:xfrm>
            <a:off x="2783963" y="2032661"/>
            <a:ext cx="2058489" cy="261610"/>
          </a:xfrm>
        </p:spPr>
        <p:txBody>
          <a:bodyPr lIns="0">
            <a:noAutofit/>
          </a:bodyPr>
          <a:lstStyle>
            <a:lvl1pPr>
              <a:defRPr sz="1100" b="1" i="0" spc="40" baseline="0">
                <a:solidFill>
                  <a:schemeClr val="tx1"/>
                </a:solidFill>
                <a:latin typeface="+mn-lt"/>
              </a:defRPr>
            </a:lvl1pPr>
          </a:lstStyle>
          <a:p>
            <a:pPr lvl="0"/>
            <a:r>
              <a:rPr lang="en-US" dirty="0"/>
              <a:t>Adj. EBIT</a:t>
            </a:r>
            <a:endParaRPr lang="en-US" dirty="0"/>
          </a:p>
        </p:txBody>
      </p:sp>
      <p:sp>
        <p:nvSpPr>
          <p:cNvPr id="55" name="Text Placeholder 4"/>
          <p:cNvSpPr>
            <a:spLocks noGrp="1"/>
          </p:cNvSpPr>
          <p:nvPr>
            <p:ph type="body" sz="quarter" idx="20" hasCustomPrompt="1"/>
          </p:nvPr>
        </p:nvSpPr>
        <p:spPr>
          <a:xfrm>
            <a:off x="5223056" y="2032661"/>
            <a:ext cx="2058489" cy="261610"/>
          </a:xfrm>
        </p:spPr>
        <p:txBody>
          <a:bodyPr lIns="0">
            <a:noAutofit/>
          </a:bodyPr>
          <a:lstStyle>
            <a:lvl1pPr>
              <a:defRPr sz="1100" b="1" i="0" spc="40" baseline="0">
                <a:solidFill>
                  <a:schemeClr val="tx1"/>
                </a:solidFill>
                <a:latin typeface="+mn-lt"/>
              </a:defRPr>
            </a:lvl1pPr>
          </a:lstStyle>
          <a:p>
            <a:pPr lvl="0"/>
            <a:r>
              <a:rPr lang="en-US" dirty="0"/>
              <a:t>Adj. EBIT Margin</a:t>
            </a:r>
            <a:endParaRPr lang="en-US" dirty="0"/>
          </a:p>
        </p:txBody>
      </p:sp>
      <p:sp>
        <p:nvSpPr>
          <p:cNvPr id="56" name="Text Placeholder 4"/>
          <p:cNvSpPr>
            <a:spLocks noGrp="1"/>
          </p:cNvSpPr>
          <p:nvPr>
            <p:ph type="body" sz="quarter" idx="21" hasCustomPrompt="1"/>
          </p:nvPr>
        </p:nvSpPr>
        <p:spPr>
          <a:xfrm>
            <a:off x="7637072" y="2032661"/>
            <a:ext cx="2058489" cy="261610"/>
          </a:xfrm>
        </p:spPr>
        <p:txBody>
          <a:bodyPr lIns="0">
            <a:noAutofit/>
          </a:bodyPr>
          <a:lstStyle>
            <a:lvl1pPr>
              <a:defRPr sz="1100" b="1" i="0" spc="40" baseline="0">
                <a:solidFill>
                  <a:schemeClr val="tx1"/>
                </a:solidFill>
                <a:latin typeface="+mn-lt"/>
              </a:defRPr>
            </a:lvl1pPr>
          </a:lstStyle>
          <a:p>
            <a:pPr lvl="0"/>
            <a:r>
              <a:rPr lang="en-US" dirty="0"/>
              <a:t>Adj. FCF</a:t>
            </a:r>
            <a:endParaRPr lang="en-US" dirty="0"/>
          </a:p>
        </p:txBody>
      </p:sp>
      <p:sp>
        <p:nvSpPr>
          <p:cNvPr id="57" name="Text Placeholder 4"/>
          <p:cNvSpPr>
            <a:spLocks noGrp="1"/>
          </p:cNvSpPr>
          <p:nvPr>
            <p:ph type="body" sz="quarter" idx="22" hasCustomPrompt="1"/>
          </p:nvPr>
        </p:nvSpPr>
        <p:spPr>
          <a:xfrm>
            <a:off x="10076724" y="2032661"/>
            <a:ext cx="2058489" cy="261610"/>
          </a:xfrm>
        </p:spPr>
        <p:txBody>
          <a:bodyPr lIns="0">
            <a:noAutofit/>
          </a:bodyPr>
          <a:lstStyle>
            <a:lvl1pPr>
              <a:defRPr sz="1100" b="1" i="0" spc="40" baseline="0">
                <a:solidFill>
                  <a:schemeClr val="tx1"/>
                </a:solidFill>
                <a:latin typeface="+mn-lt"/>
              </a:defRPr>
            </a:lvl1pPr>
          </a:lstStyle>
          <a:p>
            <a:pPr lvl="0"/>
            <a:r>
              <a:rPr lang="en-US" dirty="0"/>
              <a:t>Adj. EPS</a:t>
            </a:r>
            <a:endParaRPr lang="en-US" dirty="0"/>
          </a:p>
        </p:txBody>
      </p:sp>
      <p:sp>
        <p:nvSpPr>
          <p:cNvPr id="58" name="Text Placeholder 3"/>
          <p:cNvSpPr>
            <a:spLocks noGrp="1"/>
          </p:cNvSpPr>
          <p:nvPr>
            <p:ph type="body" sz="quarter" idx="23" hasCustomPrompt="1"/>
          </p:nvPr>
        </p:nvSpPr>
        <p:spPr>
          <a:xfrm>
            <a:off x="29607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60" name="Text Placeholder 3"/>
          <p:cNvSpPr>
            <a:spLocks noGrp="1"/>
          </p:cNvSpPr>
          <p:nvPr>
            <p:ph type="body" sz="quarter" idx="25" hasCustomPrompt="1"/>
          </p:nvPr>
        </p:nvSpPr>
        <p:spPr>
          <a:xfrm>
            <a:off x="31424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61" name="Text Placeholder 3"/>
          <p:cNvSpPr>
            <a:spLocks noGrp="1"/>
          </p:cNvSpPr>
          <p:nvPr>
            <p:ph type="body" sz="quarter" idx="26" hasCustomPrompt="1"/>
          </p:nvPr>
        </p:nvSpPr>
        <p:spPr>
          <a:xfrm>
            <a:off x="26978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64" name="Text Placeholder 3"/>
          <p:cNvSpPr>
            <a:spLocks noGrp="1"/>
          </p:cNvSpPr>
          <p:nvPr>
            <p:ph type="body" sz="quarter" idx="27" hasCustomPrompt="1"/>
          </p:nvPr>
        </p:nvSpPr>
        <p:spPr>
          <a:xfrm>
            <a:off x="55808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65" name="Text Placeholder 3"/>
          <p:cNvSpPr>
            <a:spLocks noGrp="1"/>
          </p:cNvSpPr>
          <p:nvPr>
            <p:ph type="body" sz="quarter" idx="28" hasCustomPrompt="1"/>
          </p:nvPr>
        </p:nvSpPr>
        <p:spPr>
          <a:xfrm>
            <a:off x="51362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66" name="Text Placeholder 3"/>
          <p:cNvSpPr>
            <a:spLocks noGrp="1"/>
          </p:cNvSpPr>
          <p:nvPr>
            <p:ph type="body" sz="quarter" idx="29" hasCustomPrompt="1"/>
          </p:nvPr>
        </p:nvSpPr>
        <p:spPr>
          <a:xfrm>
            <a:off x="799491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67" name="Text Placeholder 3"/>
          <p:cNvSpPr>
            <a:spLocks noGrp="1"/>
          </p:cNvSpPr>
          <p:nvPr>
            <p:ph type="body" sz="quarter" idx="30" hasCustomPrompt="1"/>
          </p:nvPr>
        </p:nvSpPr>
        <p:spPr>
          <a:xfrm>
            <a:off x="755031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68" name="Text Placeholder 3"/>
          <p:cNvSpPr>
            <a:spLocks noGrp="1"/>
          </p:cNvSpPr>
          <p:nvPr>
            <p:ph type="body" sz="quarter" idx="31" hasCustomPrompt="1"/>
          </p:nvPr>
        </p:nvSpPr>
        <p:spPr>
          <a:xfrm>
            <a:off x="10445506"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69" name="Text Placeholder 3"/>
          <p:cNvSpPr>
            <a:spLocks noGrp="1"/>
          </p:cNvSpPr>
          <p:nvPr>
            <p:ph type="body" sz="quarter" idx="32" hasCustomPrompt="1"/>
          </p:nvPr>
        </p:nvSpPr>
        <p:spPr>
          <a:xfrm>
            <a:off x="10000906"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71" name="Text Placeholder 3"/>
          <p:cNvSpPr>
            <a:spLocks noGrp="1"/>
          </p:cNvSpPr>
          <p:nvPr>
            <p:ph type="body" sz="quarter" idx="34" hasCustomPrompt="1"/>
          </p:nvPr>
        </p:nvSpPr>
        <p:spPr>
          <a:xfrm>
            <a:off x="371908"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72" name="Text Placeholder 3"/>
          <p:cNvSpPr>
            <a:spLocks noGrp="1"/>
          </p:cNvSpPr>
          <p:nvPr>
            <p:ph type="body" sz="quarter" idx="35" hasCustomPrompt="1"/>
          </p:nvPr>
        </p:nvSpPr>
        <p:spPr>
          <a:xfrm>
            <a:off x="708377"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73" name="Text Placeholder 3"/>
          <p:cNvSpPr>
            <a:spLocks noGrp="1"/>
          </p:cNvSpPr>
          <p:nvPr>
            <p:ph type="body" sz="quarter" idx="36" hasCustomPrompt="1"/>
          </p:nvPr>
        </p:nvSpPr>
        <p:spPr>
          <a:xfrm>
            <a:off x="2761540"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74" name="Text Placeholder 3"/>
          <p:cNvSpPr>
            <a:spLocks noGrp="1"/>
          </p:cNvSpPr>
          <p:nvPr>
            <p:ph type="body" sz="quarter" idx="37" hasCustomPrompt="1"/>
          </p:nvPr>
        </p:nvSpPr>
        <p:spPr>
          <a:xfrm>
            <a:off x="3102793"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75" name="Text Placeholder 3"/>
          <p:cNvSpPr>
            <a:spLocks noGrp="1"/>
          </p:cNvSpPr>
          <p:nvPr>
            <p:ph type="body" sz="quarter" idx="38" hasCustomPrompt="1"/>
          </p:nvPr>
        </p:nvSpPr>
        <p:spPr>
          <a:xfrm>
            <a:off x="5202525"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76" name="Text Placeholder 3"/>
          <p:cNvSpPr>
            <a:spLocks noGrp="1"/>
          </p:cNvSpPr>
          <p:nvPr>
            <p:ph type="body" sz="quarter" idx="39" hasCustomPrompt="1"/>
          </p:nvPr>
        </p:nvSpPr>
        <p:spPr>
          <a:xfrm>
            <a:off x="5538994"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77" name="Text Placeholder 3"/>
          <p:cNvSpPr>
            <a:spLocks noGrp="1"/>
          </p:cNvSpPr>
          <p:nvPr>
            <p:ph type="body" sz="quarter" idx="40" hasCustomPrompt="1"/>
          </p:nvPr>
        </p:nvSpPr>
        <p:spPr>
          <a:xfrm>
            <a:off x="7616541"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78" name="Text Placeholder 3"/>
          <p:cNvSpPr>
            <a:spLocks noGrp="1"/>
          </p:cNvSpPr>
          <p:nvPr>
            <p:ph type="body" sz="quarter" idx="41" hasCustomPrompt="1"/>
          </p:nvPr>
        </p:nvSpPr>
        <p:spPr>
          <a:xfrm>
            <a:off x="7953010"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79" name="Text Placeholder 3"/>
          <p:cNvSpPr>
            <a:spLocks noGrp="1"/>
          </p:cNvSpPr>
          <p:nvPr>
            <p:ph type="body" sz="quarter" idx="42" hasCustomPrompt="1"/>
          </p:nvPr>
        </p:nvSpPr>
        <p:spPr>
          <a:xfrm>
            <a:off x="10067133"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80" name="Text Placeholder 3"/>
          <p:cNvSpPr>
            <a:spLocks noGrp="1"/>
          </p:cNvSpPr>
          <p:nvPr>
            <p:ph type="body" sz="quarter" idx="43" hasCustomPrompt="1"/>
          </p:nvPr>
        </p:nvSpPr>
        <p:spPr>
          <a:xfrm>
            <a:off x="10403602"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70" name="Text Placeholder 4"/>
          <p:cNvSpPr>
            <a:spLocks noGrp="1"/>
          </p:cNvSpPr>
          <p:nvPr>
            <p:ph type="body" sz="quarter" idx="33" hasCustomPrompt="1"/>
          </p:nvPr>
        </p:nvSpPr>
        <p:spPr>
          <a:xfrm>
            <a:off x="5066756" y="4589570"/>
            <a:ext cx="2058489" cy="261610"/>
          </a:xfrm>
          <a:solidFill>
            <a:schemeClr val="bg2"/>
          </a:solidFill>
        </p:spPr>
        <p:txBody>
          <a:bodyPr lIns="0">
            <a:noAutofit/>
          </a:bodyPr>
          <a:lstStyle>
            <a:lvl1pPr marL="0" indent="0" algn="ctr" defTabSz="914400" rtl="0" eaLnBrk="1" latinLnBrk="0" hangingPunct="1">
              <a:lnSpc>
                <a:spcPct val="90000"/>
              </a:lnSpc>
              <a:spcBef>
                <a:spcPts val="1000"/>
              </a:spcBef>
              <a:buFont typeface="Arial" panose="020B0604020202020204"/>
              <a:buNone/>
              <a:defRPr lang="en-US" sz="12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Full Year</a:t>
            </a:r>
            <a:endParaRPr lang="en-US" dirty="0"/>
          </a:p>
        </p:txBody>
      </p:sp>
      <p:sp>
        <p:nvSpPr>
          <p:cNvPr id="44"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45" name="TextBox 44"/>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Editable Map + Data Points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0"/>
            <a:ext cx="5721096" cy="198803"/>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panose="020B0604020202020204"/>
              <a:buNone/>
            </a:pPr>
            <a:r>
              <a:rPr lang="en-US" dirty="0"/>
              <a:t>Click to edit Master text styles</a:t>
            </a:r>
            <a:endParaRPr lang="en-US" dirty="0"/>
          </a:p>
        </p:txBody>
      </p:sp>
      <p:sp>
        <p:nvSpPr>
          <p:cNvPr id="7" name="Text Placeholder 6"/>
          <p:cNvSpPr>
            <a:spLocks noGrp="1"/>
          </p:cNvSpPr>
          <p:nvPr>
            <p:ph type="body" sz="quarter" idx="21" hasCustomPrompt="1"/>
          </p:nvPr>
        </p:nvSpPr>
        <p:spPr>
          <a:xfrm>
            <a:off x="375535" y="2771893"/>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endParaRPr lang="en-US" dirty="0"/>
          </a:p>
        </p:txBody>
      </p:sp>
      <p:sp>
        <p:nvSpPr>
          <p:cNvPr id="10" name="Text Placeholder 19"/>
          <p:cNvSpPr>
            <a:spLocks noGrp="1"/>
          </p:cNvSpPr>
          <p:nvPr>
            <p:ph type="body" sz="quarter" idx="27" hasCustomPrompt="1"/>
          </p:nvPr>
        </p:nvSpPr>
        <p:spPr>
          <a:xfrm>
            <a:off x="398020" y="3984434"/>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endParaRPr lang="en-US" dirty="0"/>
          </a:p>
        </p:txBody>
      </p:sp>
      <p:sp>
        <p:nvSpPr>
          <p:cNvPr id="11" name="Text Placeholder 6"/>
          <p:cNvSpPr>
            <a:spLocks noGrp="1"/>
          </p:cNvSpPr>
          <p:nvPr>
            <p:ph type="body" sz="quarter" idx="28" hasCustomPrompt="1"/>
          </p:nvPr>
        </p:nvSpPr>
        <p:spPr>
          <a:xfrm>
            <a:off x="375535" y="4514734"/>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endParaRPr lang="en-US" dirty="0"/>
          </a:p>
        </p:txBody>
      </p:sp>
      <p:sp>
        <p:nvSpPr>
          <p:cNvPr id="12" name="Text Placeholder 19"/>
          <p:cNvSpPr>
            <a:spLocks noGrp="1"/>
          </p:cNvSpPr>
          <p:nvPr>
            <p:ph type="body" sz="quarter" idx="29" hasCustomPrompt="1"/>
          </p:nvPr>
        </p:nvSpPr>
        <p:spPr>
          <a:xfrm>
            <a:off x="398020" y="5727275"/>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endParaRPr lang="en-US" dirty="0"/>
          </a:p>
        </p:txBody>
      </p:sp>
      <p:sp>
        <p:nvSpPr>
          <p:cNvPr id="1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0295462-AE2F-41AE-AE46-359FA6F6074B}"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End Slid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1441153" y="6394180"/>
            <a:ext cx="320749" cy="365125"/>
          </a:xfrm>
          <a:prstGeom prst="rect">
            <a:avLst/>
          </a:prstGeom>
        </p:spPr>
        <p:txBody>
          <a:bodyPr vert="horz" lIns="0" tIns="45720" rIns="0" bIns="45720" rtlCol="0" anchor="ctr"/>
          <a:lstStyle>
            <a:lvl1pPr algn="r">
              <a:defRPr sz="800">
                <a:solidFill>
                  <a:schemeClr val="bg1"/>
                </a:solidFill>
                <a:latin typeface="Ford Antenna Regular" panose="02000505000000020004" pitchFamily="50" charset="0"/>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pic>
        <p:nvPicPr>
          <p:cNvPr id="2" name="Picture 1"/>
          <p:cNvPicPr>
            <a:picLocks noChangeAspect="1"/>
          </p:cNvPicPr>
          <p:nvPr userDrawn="1"/>
        </p:nvPicPr>
        <p:blipFill>
          <a:blip r:embed="rId2"/>
          <a:stretch>
            <a:fillRect/>
          </a:stretch>
        </p:blipFill>
        <p:spPr>
          <a:xfrm rot="10800000">
            <a:off x="0" y="0"/>
            <a:ext cx="12192000" cy="6858000"/>
          </a:xfrm>
          <a:prstGeom prst="rect">
            <a:avLst/>
          </a:prstGeom>
        </p:spPr>
      </p:pic>
      <p:pic>
        <p:nvPicPr>
          <p:cNvPr id="3" name="Graphic 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39270" y="2743200"/>
            <a:ext cx="2600325" cy="133731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2"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83D518E-7BB6-42A5-A53F-92F791688BC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34400" y="368300"/>
            <a:ext cx="3155950" cy="576263"/>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2"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6"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anose="02000505000000020004"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73EE037-140C-44F9-BF2E-E8EC7DA3290B}"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63B42E1-F9DD-4A14-A397-9C814488914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bg>
      <p:bgPr>
        <a:solidFill>
          <a:srgbClr val="14025E"/>
        </a:solidFill>
        <a:effectLst/>
      </p:bgPr>
    </p:bg>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2750" y="4954588"/>
            <a:ext cx="3951288"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userDrawn="1"/>
        </p:nvGrpSpPr>
        <p:grpSpPr bwMode="auto">
          <a:xfrm>
            <a:off x="195263" y="5165725"/>
            <a:ext cx="5353050" cy="1385888"/>
            <a:chOff x="4956319" y="4393480"/>
            <a:chExt cx="5351684" cy="1385878"/>
          </a:xfrm>
        </p:grpSpPr>
        <p:sp>
          <p:nvSpPr>
            <p:cNvPr id="4" name="TextBox 3"/>
            <p:cNvSpPr txBox="1">
              <a:spLocks noChangeArrowheads="1"/>
            </p:cNvSpPr>
            <p:nvPr/>
          </p:nvSpPr>
          <p:spPr bwMode="auto">
            <a:xfrm>
              <a:off x="4956319" y="5317398"/>
              <a:ext cx="1971172"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Turn Around</a:t>
              </a:r>
              <a:endParaRPr lang="en-US" altLang="en-US" sz="1200">
                <a:solidFill>
                  <a:srgbClr val="FFFFFF"/>
                </a:solidFill>
                <a:latin typeface="Ford Antenna Regular" panose="02000505000000020004" pitchFamily="50" charset="0"/>
              </a:endParaRPr>
            </a:p>
            <a:p>
              <a:pPr algn="ctr" eaLnBrk="1" hangingPunct="1">
                <a:defRPr/>
              </a:pPr>
              <a:r>
                <a:rPr lang="en-US" altLang="en-US" sz="1200">
                  <a:solidFill>
                    <a:srgbClr val="FFFFFF"/>
                  </a:solidFill>
                  <a:latin typeface="Ford Antenna Regular" panose="02000505000000020004" pitchFamily="50" charset="0"/>
                </a:rPr>
                <a:t>Automotive Operations</a:t>
              </a:r>
              <a:endParaRPr lang="en-US" altLang="en-US" sz="1200">
                <a:solidFill>
                  <a:srgbClr val="FFFFFF"/>
                </a:solidFill>
                <a:latin typeface="Ford Antenna Regular" panose="02000505000000020004" pitchFamily="50" charset="0"/>
              </a:endParaRPr>
            </a:p>
          </p:txBody>
        </p:sp>
        <p:pic>
          <p:nvPicPr>
            <p:cNvPr id="5" name="Picture 4"/>
            <p:cNvPicPr>
              <a:picLocks noChangeAspect="1"/>
            </p:cNvPicPr>
            <p:nvPr/>
          </p:nvPicPr>
          <p:blipFill rotWithShape="1">
            <a:blip r:embed="rId3" cstate="email">
              <a:duotone>
                <a:schemeClr val="bg2">
                  <a:shade val="45000"/>
                  <a:satMod val="135000"/>
                </a:schemeClr>
                <a:prstClr val="white"/>
              </a:duotone>
            </a:blip>
            <a:srcRect/>
            <a:stretch>
              <a:fillRect/>
            </a:stretch>
          </p:blipFill>
          <p:spPr>
            <a:xfrm>
              <a:off x="5427728" y="4454800"/>
              <a:ext cx="1027704" cy="882911"/>
            </a:xfrm>
            <a:prstGeom prst="rect">
              <a:avLst/>
            </a:prstGeom>
          </p:spPr>
        </p:pic>
        <p:sp>
          <p:nvSpPr>
            <p:cNvPr id="6" name="TextBox 5"/>
            <p:cNvSpPr txBox="1">
              <a:spLocks noChangeArrowheads="1"/>
            </p:cNvSpPr>
            <p:nvPr/>
          </p:nvSpPr>
          <p:spPr bwMode="auto">
            <a:xfrm>
              <a:off x="7183013" y="5317398"/>
              <a:ext cx="1303005"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Modernize</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Everywhere</a:t>
              </a:r>
              <a:endParaRPr lang="en-US" altLang="en-US" sz="1200">
                <a:solidFill>
                  <a:srgbClr val="FFFFFF"/>
                </a:solidFill>
                <a:latin typeface="Ford Antenna Regular" panose="02000505000000020004" pitchFamily="50" charset="0"/>
              </a:endParaRPr>
            </a:p>
          </p:txBody>
        </p:sp>
        <p:pic>
          <p:nvPicPr>
            <p:cNvPr id="7" name="Picture 6"/>
            <p:cNvPicPr>
              <a:picLocks noChangeAspect="1"/>
            </p:cNvPicPr>
            <p:nvPr/>
          </p:nvPicPr>
          <p:blipFill rotWithShape="1">
            <a:blip r:embed="rId4" cstate="email">
              <a:duotone>
                <a:schemeClr val="bg2">
                  <a:shade val="45000"/>
                  <a:satMod val="135000"/>
                </a:schemeClr>
                <a:prstClr val="white"/>
              </a:duotone>
            </a:blip>
            <a:srcRect/>
            <a:stretch>
              <a:fillRect/>
            </a:stretch>
          </p:blipFill>
          <p:spPr>
            <a:xfrm>
              <a:off x="7373091" y="4393480"/>
              <a:ext cx="922037" cy="944231"/>
            </a:xfrm>
            <a:prstGeom prst="rect">
              <a:avLst/>
            </a:prstGeom>
          </p:spPr>
        </p:pic>
        <p:sp>
          <p:nvSpPr>
            <p:cNvPr id="8" name="TextBox 7"/>
            <p:cNvSpPr txBox="1">
              <a:spLocks noChangeArrowheads="1"/>
            </p:cNvSpPr>
            <p:nvPr/>
          </p:nvSpPr>
          <p:spPr bwMode="auto">
            <a:xfrm>
              <a:off x="9004998" y="5317398"/>
              <a:ext cx="1303005"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Disrupt</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Ourselves</a:t>
              </a:r>
              <a:endParaRPr lang="en-US" altLang="en-US" sz="1200">
                <a:solidFill>
                  <a:srgbClr val="FFFFFF"/>
                </a:solidFill>
                <a:latin typeface="Ford Antenna Regular" panose="02000505000000020004" pitchFamily="50" charset="0"/>
              </a:endParaRPr>
            </a:p>
          </p:txBody>
        </p:sp>
        <p:pic>
          <p:nvPicPr>
            <p:cNvPr id="9" name="Picture 8"/>
            <p:cNvPicPr>
              <a:picLocks noChangeAspect="1"/>
            </p:cNvPicPr>
            <p:nvPr/>
          </p:nvPicPr>
          <p:blipFill rotWithShape="1">
            <a:blip r:embed="rId5" cstate="email">
              <a:duotone>
                <a:schemeClr val="bg2">
                  <a:shade val="45000"/>
                  <a:satMod val="135000"/>
                </a:schemeClr>
                <a:prstClr val="white"/>
              </a:duotone>
            </a:blip>
            <a:srcRect/>
            <a:stretch>
              <a:fillRect/>
            </a:stretch>
          </p:blipFill>
          <p:spPr>
            <a:xfrm>
              <a:off x="9268638" y="4469057"/>
              <a:ext cx="775922" cy="868654"/>
            </a:xfrm>
            <a:prstGeom prst="rect">
              <a:avLst/>
            </a:prstGeom>
          </p:spPr>
        </p:pic>
      </p:grpSp>
      <p:sp>
        <p:nvSpPr>
          <p:cNvPr id="10" name="Text Placeholder 2"/>
          <p:cNvSpPr>
            <a:spLocks noGrp="1"/>
          </p:cNvSpPr>
          <p:nvPr>
            <p:ph type="body" sz="quarter" idx="12"/>
          </p:nvPr>
        </p:nvSpPr>
        <p:spPr>
          <a:xfrm>
            <a:off x="441960" y="331788"/>
            <a:ext cx="11612880" cy="1271587"/>
          </a:xfrm>
          <a:prstGeom prst="rect">
            <a:avLst/>
          </a:prstGeom>
        </p:spPr>
        <p:txBody>
          <a:bodyPr>
            <a:normAutofit/>
          </a:bodyPr>
          <a:lstStyle>
            <a:lvl1pPr>
              <a:spcBef>
                <a:spcPts val="0"/>
              </a:spcBef>
              <a:defRPr sz="6000" b="0" spc="0">
                <a:solidFill>
                  <a:schemeClr val="bg1"/>
                </a:solidFill>
                <a:latin typeface="Ford Antenna Medium" panose="02000505000000020004" pitchFamily="50" charset="0"/>
              </a:defRPr>
            </a:lvl1pPr>
          </a:lstStyle>
          <a:p>
            <a:pPr lvl="0"/>
            <a:r>
              <a:rPr lang="en-US"/>
              <a:t>Click to edit Master text styles</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3"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261EA7D-97B7-40E3-BCBC-3B8C28D81018}"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6"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2"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6"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9"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1" name="Group 7"/>
          <p:cNvGrpSpPr/>
          <p:nvPr userDrawn="1"/>
        </p:nvGrpSpPr>
        <p:grpSpPr bwMode="auto">
          <a:xfrm>
            <a:off x="776288" y="1546225"/>
            <a:ext cx="10847387" cy="0"/>
            <a:chOff x="928615" y="4581960"/>
            <a:chExt cx="10848145" cy="0"/>
          </a:xfrm>
        </p:grpSpPr>
        <p:cxnSp>
          <p:nvCxnSpPr>
            <p:cNvPr id="12" name="Straight Connector 11"/>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5"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6"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7"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0" name="TextBox 19"/>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0712537-58E6-4C12-B126-D73C344E17D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2"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4"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5"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6" name="Oval 25"/>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2"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p:cNvGrpSpPr/>
          <p:nvPr userDrawn="1"/>
        </p:nvGrpSpPr>
        <p:grpSpPr bwMode="auto">
          <a:xfrm>
            <a:off x="776288" y="1546225"/>
            <a:ext cx="10847387" cy="0"/>
            <a:chOff x="928615" y="4581960"/>
            <a:chExt cx="10848145" cy="0"/>
          </a:xfrm>
        </p:grpSpPr>
        <p:cxnSp>
          <p:nvCxnSpPr>
            <p:cNvPr id="6" name="Straight Connector 5"/>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093853F-D6B3-4620-9A95-3B2ABCFAC27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2"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2"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6"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9"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1" name="Group 7"/>
          <p:cNvGrpSpPr/>
          <p:nvPr userDrawn="1"/>
        </p:nvGrpSpPr>
        <p:grpSpPr bwMode="auto">
          <a:xfrm>
            <a:off x="776288" y="1546225"/>
            <a:ext cx="10847387" cy="0"/>
            <a:chOff x="928615" y="4581960"/>
            <a:chExt cx="10848145" cy="0"/>
          </a:xfrm>
        </p:grpSpPr>
        <p:cxnSp>
          <p:nvCxnSpPr>
            <p:cNvPr id="12" name="Straight Connector 11"/>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5"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6"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7"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0" name="TextBox 19"/>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CEA5238-634F-4024-9EE0-C0D95A6271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2"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4"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5"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6" name="Oval 25"/>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2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2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3" name="TextBox 32"/>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4" name="TextBox 33"/>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2"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p:cNvGrpSpPr/>
          <p:nvPr userDrawn="1"/>
        </p:nvGrpSpPr>
        <p:grpSpPr bwMode="auto">
          <a:xfrm>
            <a:off x="776288" y="1546225"/>
            <a:ext cx="10847387" cy="0"/>
            <a:chOff x="928615" y="4581960"/>
            <a:chExt cx="10848145" cy="0"/>
          </a:xfrm>
        </p:grpSpPr>
        <p:cxnSp>
          <p:nvCxnSpPr>
            <p:cNvPr id="6" name="Straight Connector 5"/>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7CF5047-3C56-4547-A45D-96B219C64E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2"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9"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0" name="TextBox 1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1" name="TextBox 2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2"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77EC666-FE36-4709-AA74-3B10A207CD0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anose="020B0600070205080204" pitchFamily="34" charset="-128"/>
              </a:defRPr>
            </a:lvl1pPr>
            <a:lvl2pPr marL="742950" indent="-285750" eaLnBrk="0" hangingPunct="0">
              <a:defRPr sz="1600" b="1">
                <a:solidFill>
                  <a:schemeClr val="tx1"/>
                </a:solidFill>
                <a:latin typeface="Arial" panose="020B0604020202020204" pitchFamily="34" charset="0"/>
                <a:ea typeface="MS PGothic" panose="020B0600070205080204" pitchFamily="34" charset="-128"/>
              </a:defRPr>
            </a:lvl2pPr>
            <a:lvl3pPr marL="1143000" indent="-228600" eaLnBrk="0" hangingPunct="0">
              <a:defRPr sz="1600" b="1">
                <a:solidFill>
                  <a:schemeClr val="tx1"/>
                </a:solidFill>
                <a:latin typeface="Arial" panose="020B0604020202020204" pitchFamily="34" charset="0"/>
                <a:ea typeface="MS PGothic" panose="020B0600070205080204" pitchFamily="34" charset="-128"/>
              </a:defRPr>
            </a:lvl3pPr>
            <a:lvl4pPr marL="1600200" indent="-228600" eaLnBrk="0" hangingPunct="0">
              <a:defRPr sz="1600" b="1">
                <a:solidFill>
                  <a:schemeClr val="tx1"/>
                </a:solidFill>
                <a:latin typeface="Arial" panose="020B0604020202020204" pitchFamily="34" charset="0"/>
                <a:ea typeface="MS PGothic" panose="020B0600070205080204" pitchFamily="34" charset="-128"/>
              </a:defRPr>
            </a:lvl4pPr>
            <a:lvl5pPr marL="2057400" indent="-228600" eaLnBrk="0" hangingPunct="0">
              <a:defRPr sz="16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15"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anose="020B0600070205080204" pitchFamily="34" charset="-128"/>
              </a:defRPr>
            </a:lvl1pPr>
            <a:lvl2pPr marL="742950" indent="-285750" eaLnBrk="0" hangingPunct="0">
              <a:defRPr sz="1600" b="1">
                <a:solidFill>
                  <a:schemeClr val="tx1"/>
                </a:solidFill>
                <a:latin typeface="Arial" panose="020B0604020202020204" pitchFamily="34" charset="0"/>
                <a:ea typeface="MS PGothic" panose="020B0600070205080204" pitchFamily="34" charset="-128"/>
              </a:defRPr>
            </a:lvl2pPr>
            <a:lvl3pPr marL="1143000" indent="-228600" eaLnBrk="0" hangingPunct="0">
              <a:defRPr sz="1600" b="1">
                <a:solidFill>
                  <a:schemeClr val="tx1"/>
                </a:solidFill>
                <a:latin typeface="Arial" panose="020B0604020202020204" pitchFamily="34" charset="0"/>
                <a:ea typeface="MS PGothic" panose="020B0600070205080204" pitchFamily="34" charset="-128"/>
              </a:defRPr>
            </a:lvl3pPr>
            <a:lvl4pPr marL="1600200" indent="-228600" eaLnBrk="0" hangingPunct="0">
              <a:defRPr sz="1600" b="1">
                <a:solidFill>
                  <a:schemeClr val="tx1"/>
                </a:solidFill>
                <a:latin typeface="Arial" panose="020B0604020202020204" pitchFamily="34" charset="0"/>
                <a:ea typeface="MS PGothic" panose="020B0600070205080204" pitchFamily="34" charset="-128"/>
              </a:defRPr>
            </a:lvl4pPr>
            <a:lvl5pPr marL="2057400" indent="-228600" eaLnBrk="0" hangingPunct="0">
              <a:defRPr sz="16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16"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anose="020B0600070205080204" pitchFamily="34" charset="-128"/>
              </a:defRPr>
            </a:lvl1pPr>
            <a:lvl2pPr marL="742950" indent="-285750" eaLnBrk="0" hangingPunct="0">
              <a:defRPr sz="1600" b="1">
                <a:solidFill>
                  <a:schemeClr val="tx1"/>
                </a:solidFill>
                <a:latin typeface="Arial" panose="020B0604020202020204" pitchFamily="34" charset="0"/>
                <a:ea typeface="MS PGothic" panose="020B0600070205080204" pitchFamily="34" charset="-128"/>
              </a:defRPr>
            </a:lvl2pPr>
            <a:lvl3pPr marL="1143000" indent="-228600" eaLnBrk="0" hangingPunct="0">
              <a:defRPr sz="1600" b="1">
                <a:solidFill>
                  <a:schemeClr val="tx1"/>
                </a:solidFill>
                <a:latin typeface="Arial" panose="020B0604020202020204" pitchFamily="34" charset="0"/>
                <a:ea typeface="MS PGothic" panose="020B0600070205080204" pitchFamily="34" charset="-128"/>
              </a:defRPr>
            </a:lvl3pPr>
            <a:lvl4pPr marL="1600200" indent="-228600" eaLnBrk="0" hangingPunct="0">
              <a:defRPr sz="1600" b="1">
                <a:solidFill>
                  <a:schemeClr val="tx1"/>
                </a:solidFill>
                <a:latin typeface="Arial" panose="020B0604020202020204" pitchFamily="34" charset="0"/>
                <a:ea typeface="MS PGothic" panose="020B0600070205080204" pitchFamily="34" charset="-128"/>
              </a:defRPr>
            </a:lvl4pPr>
            <a:lvl5pPr marL="2057400" indent="-228600" eaLnBrk="0" hangingPunct="0">
              <a:defRPr sz="16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17"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anose="020B0600070205080204" pitchFamily="34" charset="-128"/>
              </a:defRPr>
            </a:lvl1pPr>
            <a:lvl2pPr marL="742950" indent="-285750" eaLnBrk="0" hangingPunct="0">
              <a:defRPr sz="1600" b="1">
                <a:solidFill>
                  <a:schemeClr val="tx1"/>
                </a:solidFill>
                <a:latin typeface="Arial" panose="020B0604020202020204" pitchFamily="34" charset="0"/>
                <a:ea typeface="MS PGothic" panose="020B0600070205080204" pitchFamily="34" charset="-128"/>
              </a:defRPr>
            </a:lvl2pPr>
            <a:lvl3pPr marL="1143000" indent="-228600" eaLnBrk="0" hangingPunct="0">
              <a:defRPr sz="1600" b="1">
                <a:solidFill>
                  <a:schemeClr val="tx1"/>
                </a:solidFill>
                <a:latin typeface="Arial" panose="020B0604020202020204" pitchFamily="34" charset="0"/>
                <a:ea typeface="MS PGothic" panose="020B0600070205080204" pitchFamily="34" charset="-128"/>
              </a:defRPr>
            </a:lvl3pPr>
            <a:lvl4pPr marL="1600200" indent="-228600" eaLnBrk="0" hangingPunct="0">
              <a:defRPr sz="1600" b="1">
                <a:solidFill>
                  <a:schemeClr val="tx1"/>
                </a:solidFill>
                <a:latin typeface="Arial" panose="020B0604020202020204" pitchFamily="34" charset="0"/>
                <a:ea typeface="MS PGothic" panose="020B0600070205080204" pitchFamily="34" charset="-128"/>
              </a:defRPr>
            </a:lvl4pPr>
            <a:lvl5pPr marL="2057400" indent="-228600" eaLnBrk="0" hangingPunct="0">
              <a:defRPr sz="16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19"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anose="020B0600070205080204" pitchFamily="34" charset="-128"/>
              </a:defRPr>
            </a:lvl1pPr>
            <a:lvl2pPr marL="742950" indent="-285750" eaLnBrk="0" hangingPunct="0">
              <a:defRPr sz="1600" b="1">
                <a:solidFill>
                  <a:schemeClr val="tx1"/>
                </a:solidFill>
                <a:latin typeface="Arial" panose="020B0604020202020204" pitchFamily="34" charset="0"/>
                <a:ea typeface="MS PGothic" panose="020B0600070205080204" pitchFamily="34" charset="-128"/>
              </a:defRPr>
            </a:lvl2pPr>
            <a:lvl3pPr marL="1143000" indent="-228600" eaLnBrk="0" hangingPunct="0">
              <a:defRPr sz="1600" b="1">
                <a:solidFill>
                  <a:schemeClr val="tx1"/>
                </a:solidFill>
                <a:latin typeface="Arial" panose="020B0604020202020204" pitchFamily="34" charset="0"/>
                <a:ea typeface="MS PGothic" panose="020B0600070205080204" pitchFamily="34" charset="-128"/>
              </a:defRPr>
            </a:lvl3pPr>
            <a:lvl4pPr marL="1600200" indent="-228600" eaLnBrk="0" hangingPunct="0">
              <a:defRPr sz="1600" b="1">
                <a:solidFill>
                  <a:schemeClr val="tx1"/>
                </a:solidFill>
                <a:latin typeface="Arial" panose="020B0604020202020204" pitchFamily="34" charset="0"/>
                <a:ea typeface="MS PGothic" panose="020B0600070205080204" pitchFamily="34" charset="-128"/>
              </a:defRPr>
            </a:lvl4pPr>
            <a:lvl5pPr marL="2057400" indent="-228600" eaLnBrk="0" hangingPunct="0">
              <a:defRPr sz="16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0"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anose="020B0600070205080204" pitchFamily="34" charset="-128"/>
              </a:defRPr>
            </a:lvl1pPr>
            <a:lvl2pPr marL="742950" indent="-285750" eaLnBrk="0" hangingPunct="0">
              <a:defRPr sz="1600" b="1">
                <a:solidFill>
                  <a:schemeClr val="tx1"/>
                </a:solidFill>
                <a:latin typeface="Arial" panose="020B0604020202020204" pitchFamily="34" charset="0"/>
                <a:ea typeface="MS PGothic" panose="020B0600070205080204" pitchFamily="34" charset="-128"/>
              </a:defRPr>
            </a:lvl2pPr>
            <a:lvl3pPr marL="1143000" indent="-228600" eaLnBrk="0" hangingPunct="0">
              <a:defRPr sz="1600" b="1">
                <a:solidFill>
                  <a:schemeClr val="tx1"/>
                </a:solidFill>
                <a:latin typeface="Arial" panose="020B0604020202020204" pitchFamily="34" charset="0"/>
                <a:ea typeface="MS PGothic" panose="020B0600070205080204" pitchFamily="34" charset="-128"/>
              </a:defRPr>
            </a:lvl3pPr>
            <a:lvl4pPr marL="1600200" indent="-228600" eaLnBrk="0" hangingPunct="0">
              <a:defRPr sz="1600" b="1">
                <a:solidFill>
                  <a:schemeClr val="tx1"/>
                </a:solidFill>
                <a:latin typeface="Arial" panose="020B0604020202020204" pitchFamily="34" charset="0"/>
                <a:ea typeface="MS PGothic" panose="020B0600070205080204" pitchFamily="34" charset="-128"/>
              </a:defRPr>
            </a:lvl4pPr>
            <a:lvl5pPr marL="2057400" indent="-228600" eaLnBrk="0" hangingPunct="0">
              <a:defRPr sz="16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1"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anose="020B0600070205080204" pitchFamily="34" charset="-128"/>
              </a:defRPr>
            </a:lvl1pPr>
            <a:lvl2pPr marL="742950" indent="-285750" eaLnBrk="0" hangingPunct="0">
              <a:defRPr sz="1600" b="1">
                <a:solidFill>
                  <a:schemeClr val="tx1"/>
                </a:solidFill>
                <a:latin typeface="Arial" panose="020B0604020202020204" pitchFamily="34" charset="0"/>
                <a:ea typeface="MS PGothic" panose="020B0600070205080204" pitchFamily="34" charset="-128"/>
              </a:defRPr>
            </a:lvl2pPr>
            <a:lvl3pPr marL="1143000" indent="-228600" eaLnBrk="0" hangingPunct="0">
              <a:defRPr sz="1600" b="1">
                <a:solidFill>
                  <a:schemeClr val="tx1"/>
                </a:solidFill>
                <a:latin typeface="Arial" panose="020B0604020202020204" pitchFamily="34" charset="0"/>
                <a:ea typeface="MS PGothic" panose="020B0600070205080204" pitchFamily="34" charset="-128"/>
              </a:defRPr>
            </a:lvl3pPr>
            <a:lvl4pPr marL="1600200" indent="-228600" eaLnBrk="0" hangingPunct="0">
              <a:defRPr sz="1600" b="1">
                <a:solidFill>
                  <a:schemeClr val="tx1"/>
                </a:solidFill>
                <a:latin typeface="Arial" panose="020B0604020202020204" pitchFamily="34" charset="0"/>
                <a:ea typeface="MS PGothic" panose="020B0600070205080204" pitchFamily="34" charset="-128"/>
              </a:defRPr>
            </a:lvl4pPr>
            <a:lvl5pPr marL="2057400" indent="-228600" eaLnBrk="0" hangingPunct="0">
              <a:defRPr sz="16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3"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anose="020B0600070205080204" pitchFamily="34" charset="-128"/>
              </a:defRPr>
            </a:lvl1pPr>
            <a:lvl2pPr marL="742950" indent="-285750" eaLnBrk="0" hangingPunct="0">
              <a:defRPr sz="1600" b="1">
                <a:solidFill>
                  <a:schemeClr val="tx1"/>
                </a:solidFill>
                <a:latin typeface="Arial" panose="020B0604020202020204" pitchFamily="34" charset="0"/>
                <a:ea typeface="MS PGothic" panose="020B0600070205080204" pitchFamily="34" charset="-128"/>
              </a:defRPr>
            </a:lvl2pPr>
            <a:lvl3pPr marL="1143000" indent="-228600" eaLnBrk="0" hangingPunct="0">
              <a:defRPr sz="1600" b="1">
                <a:solidFill>
                  <a:schemeClr val="tx1"/>
                </a:solidFill>
                <a:latin typeface="Arial" panose="020B0604020202020204" pitchFamily="34" charset="0"/>
                <a:ea typeface="MS PGothic" panose="020B0600070205080204" pitchFamily="34" charset="-128"/>
              </a:defRPr>
            </a:lvl3pPr>
            <a:lvl4pPr marL="1600200" indent="-228600" eaLnBrk="0" hangingPunct="0">
              <a:defRPr sz="1600" b="1">
                <a:solidFill>
                  <a:schemeClr val="tx1"/>
                </a:solidFill>
                <a:latin typeface="Arial" panose="020B0604020202020204" pitchFamily="34" charset="0"/>
                <a:ea typeface="MS PGothic" panose="020B0600070205080204" pitchFamily="34" charset="-128"/>
              </a:defRPr>
            </a:lvl4pPr>
            <a:lvl5pPr marL="2057400" indent="-228600" eaLnBrk="0" hangingPunct="0">
              <a:defRPr sz="16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4"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anose="020B0600070205080204" pitchFamily="34" charset="-128"/>
              </a:defRPr>
            </a:lvl1pPr>
            <a:lvl2pPr marL="742950" indent="-285750" eaLnBrk="0" hangingPunct="0">
              <a:defRPr sz="1600" b="1">
                <a:solidFill>
                  <a:schemeClr val="tx1"/>
                </a:solidFill>
                <a:latin typeface="Arial" panose="020B0604020202020204" pitchFamily="34" charset="0"/>
                <a:ea typeface="MS PGothic" panose="020B0600070205080204" pitchFamily="34" charset="-128"/>
              </a:defRPr>
            </a:lvl2pPr>
            <a:lvl3pPr marL="1143000" indent="-228600" eaLnBrk="0" hangingPunct="0">
              <a:defRPr sz="1600" b="1">
                <a:solidFill>
                  <a:schemeClr val="tx1"/>
                </a:solidFill>
                <a:latin typeface="Arial" panose="020B0604020202020204" pitchFamily="34" charset="0"/>
                <a:ea typeface="MS PGothic" panose="020B0600070205080204" pitchFamily="34" charset="-128"/>
              </a:defRPr>
            </a:lvl3pPr>
            <a:lvl4pPr marL="1600200" indent="-228600" eaLnBrk="0" hangingPunct="0">
              <a:defRPr sz="1600" b="1">
                <a:solidFill>
                  <a:schemeClr val="tx1"/>
                </a:solidFill>
                <a:latin typeface="Arial" panose="020B0604020202020204" pitchFamily="34" charset="0"/>
                <a:ea typeface="MS PGothic" panose="020B0600070205080204" pitchFamily="34" charset="-128"/>
              </a:defRPr>
            </a:lvl4pPr>
            <a:lvl5pPr marL="2057400" indent="-228600" eaLnBrk="0" hangingPunct="0">
              <a:defRPr sz="16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anose="020B0600070205080204"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3" name="TextBox 12"/>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4" name="TextBox 13"/>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7"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2016</a:t>
            </a:r>
            <a:endParaRPr lang="en-US" altLang="en-US" sz="1400" b="1" dirty="0">
              <a:latin typeface="+mj-lt"/>
              <a:ea typeface="MS PGothic" panose="020B0600070205080204" pitchFamily="34" charset="-128"/>
            </a:endParaRPr>
          </a:p>
        </p:txBody>
      </p:sp>
      <p:sp>
        <p:nvSpPr>
          <p:cNvPr id="18"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2018</a:t>
            </a:r>
            <a:endParaRPr lang="en-US" altLang="en-US" sz="1400" b="1" dirty="0">
              <a:latin typeface="+mj-lt"/>
              <a:ea typeface="MS PGothic" panose="020B0600070205080204" pitchFamily="34" charset="-128"/>
            </a:endParaRPr>
          </a:p>
        </p:txBody>
      </p:sp>
      <p:sp>
        <p:nvSpPr>
          <p:cNvPr id="19"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2020</a:t>
            </a:r>
            <a:endParaRPr lang="en-US" altLang="en-US" sz="1400" b="1" dirty="0">
              <a:latin typeface="+mj-lt"/>
              <a:ea typeface="MS PGothic" panose="020B0600070205080204" pitchFamily="34" charset="-128"/>
            </a:endParaRPr>
          </a:p>
        </p:txBody>
      </p:sp>
      <p:sp>
        <p:nvSpPr>
          <p:cNvPr id="20"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2017</a:t>
            </a:r>
            <a:endParaRPr lang="en-US" altLang="en-US" sz="1400" b="1" dirty="0">
              <a:latin typeface="+mj-lt"/>
              <a:ea typeface="MS PGothic" panose="020B0600070205080204" pitchFamily="34" charset="-128"/>
            </a:endParaRPr>
          </a:p>
        </p:txBody>
      </p:sp>
      <p:sp>
        <p:nvSpPr>
          <p:cNvPr id="21"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2022</a:t>
            </a:r>
            <a:endParaRPr lang="en-US" altLang="en-US" sz="1400" b="1" dirty="0">
              <a:latin typeface="+mj-lt"/>
              <a:ea typeface="MS PGothic" panose="020B0600070205080204" pitchFamily="34" charset="-128"/>
            </a:endParaRPr>
          </a:p>
        </p:txBody>
      </p:sp>
      <p:sp>
        <p:nvSpPr>
          <p:cNvPr id="22"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2019</a:t>
            </a:r>
            <a:endParaRPr lang="en-US" altLang="en-US" sz="1400" b="1" dirty="0">
              <a:latin typeface="+mj-lt"/>
              <a:ea typeface="MS PGothic" panose="020B0600070205080204" pitchFamily="34" charset="-128"/>
            </a:endParaRPr>
          </a:p>
        </p:txBody>
      </p:sp>
      <p:sp>
        <p:nvSpPr>
          <p:cNvPr id="23"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2021</a:t>
            </a:r>
            <a:endParaRPr lang="en-US" altLang="en-US" sz="1400" b="1" dirty="0">
              <a:latin typeface="+mj-lt"/>
              <a:ea typeface="MS PGothic" panose="020B0600070205080204" pitchFamily="34" charset="-128"/>
            </a:endParaRPr>
          </a:p>
        </p:txBody>
      </p:sp>
      <p:sp>
        <p:nvSpPr>
          <p:cNvPr id="24"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2016</a:t>
            </a:r>
            <a:endParaRPr lang="en-US" altLang="en-US" sz="1400" b="1" dirty="0">
              <a:latin typeface="+mj-lt"/>
              <a:ea typeface="MS PGothic" panose="020B0600070205080204" pitchFamily="34" charset="-128"/>
            </a:endParaRPr>
          </a:p>
        </p:txBody>
      </p:sp>
      <p:sp>
        <p:nvSpPr>
          <p:cNvPr id="25"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2018</a:t>
            </a:r>
            <a:endParaRPr lang="en-US" altLang="en-US" sz="1400" b="1" dirty="0">
              <a:latin typeface="+mj-lt"/>
              <a:ea typeface="MS PGothic" panose="020B0600070205080204" pitchFamily="34" charset="-128"/>
            </a:endParaRPr>
          </a:p>
        </p:txBody>
      </p:sp>
      <p:sp>
        <p:nvSpPr>
          <p:cNvPr id="26"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2020</a:t>
            </a:r>
            <a:endParaRPr lang="en-US" altLang="en-US" sz="1400" b="1" dirty="0">
              <a:latin typeface="+mj-lt"/>
              <a:ea typeface="MS PGothic" panose="020B0600070205080204" pitchFamily="34" charset="-128"/>
            </a:endParaRPr>
          </a:p>
        </p:txBody>
      </p:sp>
      <p:sp>
        <p:nvSpPr>
          <p:cNvPr id="27"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2017</a:t>
            </a:r>
            <a:endParaRPr lang="en-US" altLang="en-US" sz="1400" b="1" dirty="0">
              <a:latin typeface="+mj-lt"/>
              <a:ea typeface="MS PGothic" panose="020B0600070205080204" pitchFamily="34" charset="-128"/>
            </a:endParaRPr>
          </a:p>
        </p:txBody>
      </p:sp>
      <p:sp>
        <p:nvSpPr>
          <p:cNvPr id="28"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2022</a:t>
            </a:r>
            <a:endParaRPr lang="en-US" altLang="en-US" sz="1400" b="1" dirty="0">
              <a:latin typeface="+mj-lt"/>
              <a:ea typeface="MS PGothic" panose="020B0600070205080204" pitchFamily="34" charset="-128"/>
            </a:endParaRPr>
          </a:p>
        </p:txBody>
      </p:sp>
      <p:sp>
        <p:nvSpPr>
          <p:cNvPr id="29"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2019</a:t>
            </a:r>
            <a:endParaRPr lang="en-US" altLang="en-US" sz="1400" b="1" dirty="0">
              <a:latin typeface="+mj-lt"/>
              <a:ea typeface="MS PGothic" panose="020B0600070205080204" pitchFamily="34" charset="-128"/>
            </a:endParaRPr>
          </a:p>
        </p:txBody>
      </p:sp>
      <p:sp>
        <p:nvSpPr>
          <p:cNvPr id="30"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2021</a:t>
            </a:r>
            <a:endParaRPr lang="en-US" altLang="en-US" sz="1400" b="1" dirty="0">
              <a:latin typeface="+mj-lt"/>
              <a:ea typeface="MS PGothic" panose="020B0600070205080204" pitchFamily="34" charset="-128"/>
            </a:endParaRPr>
          </a:p>
        </p:txBody>
      </p:sp>
      <p:sp>
        <p:nvSpPr>
          <p:cNvPr id="31"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2016</a:t>
            </a:r>
            <a:endParaRPr lang="en-US" altLang="en-US" sz="1400" b="1" dirty="0">
              <a:latin typeface="+mj-lt"/>
              <a:ea typeface="MS PGothic" panose="020B0600070205080204" pitchFamily="34" charset="-128"/>
            </a:endParaRPr>
          </a:p>
        </p:txBody>
      </p:sp>
      <p:sp>
        <p:nvSpPr>
          <p:cNvPr id="96"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2018</a:t>
            </a:r>
            <a:endParaRPr lang="en-US" altLang="en-US" sz="1400" b="1" dirty="0">
              <a:latin typeface="+mj-lt"/>
              <a:ea typeface="MS PGothic" panose="020B0600070205080204" pitchFamily="34" charset="-128"/>
            </a:endParaRPr>
          </a:p>
        </p:txBody>
      </p:sp>
      <p:sp>
        <p:nvSpPr>
          <p:cNvPr id="97"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2020</a:t>
            </a:r>
            <a:endParaRPr lang="en-US" altLang="en-US" sz="1400" b="1" dirty="0">
              <a:latin typeface="+mj-lt"/>
              <a:ea typeface="MS PGothic" panose="020B0600070205080204" pitchFamily="34" charset="-128"/>
            </a:endParaRPr>
          </a:p>
        </p:txBody>
      </p:sp>
      <p:sp>
        <p:nvSpPr>
          <p:cNvPr id="98"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2017</a:t>
            </a:r>
            <a:endParaRPr lang="en-US" altLang="en-US" sz="1400" b="1" dirty="0">
              <a:latin typeface="+mj-lt"/>
              <a:ea typeface="MS PGothic" panose="020B0600070205080204" pitchFamily="34" charset="-128"/>
            </a:endParaRPr>
          </a:p>
        </p:txBody>
      </p:sp>
      <p:sp>
        <p:nvSpPr>
          <p:cNvPr id="99"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2022</a:t>
            </a:r>
            <a:endParaRPr lang="en-US" altLang="en-US" sz="1400" b="1" dirty="0">
              <a:latin typeface="+mj-lt"/>
              <a:ea typeface="MS PGothic" panose="020B0600070205080204" pitchFamily="34" charset="-128"/>
            </a:endParaRPr>
          </a:p>
        </p:txBody>
      </p:sp>
      <p:sp>
        <p:nvSpPr>
          <p:cNvPr id="100"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2019</a:t>
            </a:r>
            <a:endParaRPr lang="en-US" altLang="en-US" sz="1400" b="1" dirty="0">
              <a:latin typeface="+mj-lt"/>
              <a:ea typeface="MS PGothic" panose="020B0600070205080204" pitchFamily="34" charset="-128"/>
            </a:endParaRPr>
          </a:p>
        </p:txBody>
      </p:sp>
      <p:sp>
        <p:nvSpPr>
          <p:cNvPr id="101"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2021</a:t>
            </a:r>
            <a:endParaRPr lang="en-US" altLang="en-US" sz="1400" b="1" dirty="0">
              <a:latin typeface="+mj-lt"/>
              <a:ea typeface="MS PGothic" panose="020B0600070205080204" pitchFamily="34" charset="-128"/>
            </a:endParaRPr>
          </a:p>
        </p:txBody>
      </p:sp>
      <p:sp>
        <p:nvSpPr>
          <p:cNvPr id="102"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2016</a:t>
            </a:r>
            <a:endParaRPr lang="en-US" altLang="en-US" sz="1400" b="1" dirty="0">
              <a:latin typeface="+mj-lt"/>
              <a:ea typeface="MS PGothic" panose="020B0600070205080204" pitchFamily="34" charset="-128"/>
            </a:endParaRPr>
          </a:p>
        </p:txBody>
      </p:sp>
      <p:sp>
        <p:nvSpPr>
          <p:cNvPr id="103"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2018</a:t>
            </a:r>
            <a:endParaRPr lang="en-US" altLang="en-US" sz="1400" b="1" dirty="0">
              <a:latin typeface="+mj-lt"/>
              <a:ea typeface="MS PGothic" panose="020B0600070205080204" pitchFamily="34" charset="-128"/>
            </a:endParaRPr>
          </a:p>
        </p:txBody>
      </p:sp>
      <p:sp>
        <p:nvSpPr>
          <p:cNvPr id="104"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2020</a:t>
            </a:r>
            <a:endParaRPr lang="en-US" altLang="en-US" sz="1400" b="1" dirty="0">
              <a:latin typeface="+mj-lt"/>
              <a:ea typeface="MS PGothic" panose="020B0600070205080204" pitchFamily="34" charset="-128"/>
            </a:endParaRPr>
          </a:p>
        </p:txBody>
      </p:sp>
      <p:sp>
        <p:nvSpPr>
          <p:cNvPr id="105"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2017</a:t>
            </a:r>
            <a:endParaRPr lang="en-US" altLang="en-US" sz="1400" b="1" dirty="0">
              <a:latin typeface="+mj-lt"/>
              <a:ea typeface="MS PGothic" panose="020B0600070205080204" pitchFamily="34" charset="-128"/>
            </a:endParaRPr>
          </a:p>
        </p:txBody>
      </p:sp>
      <p:sp>
        <p:nvSpPr>
          <p:cNvPr id="106"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2022</a:t>
            </a:r>
            <a:endParaRPr lang="en-US" altLang="en-US" sz="1400" b="1" dirty="0">
              <a:latin typeface="+mj-lt"/>
              <a:ea typeface="MS PGothic" panose="020B0600070205080204" pitchFamily="34" charset="-128"/>
            </a:endParaRPr>
          </a:p>
        </p:txBody>
      </p:sp>
      <p:sp>
        <p:nvSpPr>
          <p:cNvPr id="107"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2019</a:t>
            </a:r>
            <a:endParaRPr lang="en-US" altLang="en-US" sz="1400" b="1" dirty="0">
              <a:latin typeface="+mj-lt"/>
              <a:ea typeface="MS PGothic" panose="020B0600070205080204" pitchFamily="34" charset="-128"/>
            </a:endParaRPr>
          </a:p>
        </p:txBody>
      </p:sp>
      <p:sp>
        <p:nvSpPr>
          <p:cNvPr id="109"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2021</a:t>
            </a:r>
            <a:endParaRPr lang="en-US" altLang="en-US" sz="1400" b="1" dirty="0">
              <a:latin typeface="+mj-lt"/>
              <a:ea typeface="MS PGothic" panose="020B0600070205080204" pitchFamily="34" charset="-128"/>
            </a:endParaRPr>
          </a:p>
        </p:txBody>
      </p:sp>
      <p:cxnSp>
        <p:nvCxnSpPr>
          <p:cNvPr id="110" name="Straight Connector 10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4"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115"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116"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117" name="Oval 11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118" name="Straight Connector 11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2" name="Rectangle 12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23" name="TextBox 12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2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D3B6F00-6340-4218-A3B6-36FD9CA752FB}"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25"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2"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2016</a:t>
            </a:r>
            <a:endParaRPr lang="en-US" altLang="en-US" sz="1400" b="1" dirty="0">
              <a:latin typeface="+mj-lt"/>
              <a:ea typeface="MS PGothic" panose="020B0600070205080204" pitchFamily="34" charset="-128"/>
            </a:endParaRPr>
          </a:p>
        </p:txBody>
      </p:sp>
      <p:sp>
        <p:nvSpPr>
          <p:cNvPr id="3"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2018</a:t>
            </a:r>
            <a:endParaRPr lang="en-US" altLang="en-US" sz="1400" b="1" dirty="0">
              <a:latin typeface="+mj-lt"/>
              <a:ea typeface="MS PGothic" panose="020B0600070205080204" pitchFamily="34" charset="-128"/>
            </a:endParaRPr>
          </a:p>
        </p:txBody>
      </p:sp>
      <p:sp>
        <p:nvSpPr>
          <p:cNvPr id="4"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2020</a:t>
            </a:r>
            <a:endParaRPr lang="en-US" altLang="en-US" sz="1400" b="1" dirty="0">
              <a:latin typeface="+mj-lt"/>
              <a:ea typeface="MS PGothic" panose="020B0600070205080204" pitchFamily="34" charset="-128"/>
            </a:endParaRPr>
          </a:p>
        </p:txBody>
      </p:sp>
      <p:sp>
        <p:nvSpPr>
          <p:cNvPr id="10"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2017</a:t>
            </a:r>
            <a:endParaRPr lang="en-US" altLang="en-US" sz="1400" b="1" dirty="0">
              <a:latin typeface="+mj-lt"/>
              <a:ea typeface="MS PGothic" panose="020B0600070205080204" pitchFamily="34" charset="-128"/>
            </a:endParaRPr>
          </a:p>
        </p:txBody>
      </p:sp>
      <p:sp>
        <p:nvSpPr>
          <p:cNvPr id="11"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2022</a:t>
            </a:r>
            <a:endParaRPr lang="en-US" altLang="en-US" sz="1400" b="1" dirty="0">
              <a:latin typeface="+mj-lt"/>
              <a:ea typeface="MS PGothic" panose="020B0600070205080204" pitchFamily="34" charset="-128"/>
            </a:endParaRPr>
          </a:p>
        </p:txBody>
      </p:sp>
      <p:sp>
        <p:nvSpPr>
          <p:cNvPr id="12"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2019</a:t>
            </a:r>
            <a:endParaRPr lang="en-US" altLang="en-US" sz="1400" b="1" dirty="0">
              <a:latin typeface="+mj-lt"/>
              <a:ea typeface="MS PGothic" panose="020B0600070205080204" pitchFamily="34" charset="-128"/>
            </a:endParaRPr>
          </a:p>
        </p:txBody>
      </p:sp>
      <p:sp>
        <p:nvSpPr>
          <p:cNvPr id="13"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2021</a:t>
            </a:r>
            <a:endParaRPr lang="en-US" altLang="en-US" sz="1400" b="1" dirty="0">
              <a:latin typeface="+mj-lt"/>
              <a:ea typeface="MS PGothic" panose="020B0600070205080204" pitchFamily="34" charset="-128"/>
            </a:endParaRPr>
          </a:p>
        </p:txBody>
      </p:sp>
      <p:sp>
        <p:nvSpPr>
          <p:cNvPr id="14"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2016</a:t>
            </a:r>
            <a:endParaRPr lang="en-US" altLang="en-US" sz="1400" b="1" dirty="0">
              <a:latin typeface="+mj-lt"/>
              <a:ea typeface="MS PGothic" panose="020B0600070205080204" pitchFamily="34" charset="-128"/>
            </a:endParaRPr>
          </a:p>
        </p:txBody>
      </p:sp>
      <p:sp>
        <p:nvSpPr>
          <p:cNvPr id="15"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2018</a:t>
            </a:r>
            <a:endParaRPr lang="en-US" altLang="en-US" sz="1400" b="1" dirty="0">
              <a:latin typeface="+mj-lt"/>
              <a:ea typeface="MS PGothic" panose="020B0600070205080204" pitchFamily="34" charset="-128"/>
            </a:endParaRPr>
          </a:p>
        </p:txBody>
      </p:sp>
      <p:sp>
        <p:nvSpPr>
          <p:cNvPr id="16"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2020</a:t>
            </a:r>
            <a:endParaRPr lang="en-US" altLang="en-US" sz="1400" b="1" dirty="0">
              <a:latin typeface="+mj-lt"/>
              <a:ea typeface="MS PGothic" panose="020B0600070205080204" pitchFamily="34" charset="-128"/>
            </a:endParaRPr>
          </a:p>
        </p:txBody>
      </p:sp>
      <p:sp>
        <p:nvSpPr>
          <p:cNvPr id="17"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2017</a:t>
            </a:r>
            <a:endParaRPr lang="en-US" altLang="en-US" sz="1400" b="1" dirty="0">
              <a:latin typeface="+mj-lt"/>
              <a:ea typeface="MS PGothic" panose="020B0600070205080204" pitchFamily="34" charset="-128"/>
            </a:endParaRPr>
          </a:p>
        </p:txBody>
      </p:sp>
      <p:sp>
        <p:nvSpPr>
          <p:cNvPr id="18"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2022</a:t>
            </a:r>
            <a:endParaRPr lang="en-US" altLang="en-US" sz="1400" b="1" dirty="0">
              <a:latin typeface="+mj-lt"/>
              <a:ea typeface="MS PGothic" panose="020B0600070205080204" pitchFamily="34" charset="-128"/>
            </a:endParaRPr>
          </a:p>
        </p:txBody>
      </p:sp>
      <p:sp>
        <p:nvSpPr>
          <p:cNvPr id="19"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2019</a:t>
            </a:r>
            <a:endParaRPr lang="en-US" altLang="en-US" sz="1400" b="1" dirty="0">
              <a:latin typeface="+mj-lt"/>
              <a:ea typeface="MS PGothic" panose="020B0600070205080204" pitchFamily="34" charset="-128"/>
            </a:endParaRPr>
          </a:p>
        </p:txBody>
      </p:sp>
      <p:sp>
        <p:nvSpPr>
          <p:cNvPr id="20"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2021</a:t>
            </a:r>
            <a:endParaRPr lang="en-US" altLang="en-US" sz="1400" b="1" dirty="0">
              <a:latin typeface="+mj-lt"/>
              <a:ea typeface="MS PGothic" panose="020B0600070205080204" pitchFamily="34" charset="-128"/>
            </a:endParaRPr>
          </a:p>
        </p:txBody>
      </p:sp>
      <p:sp>
        <p:nvSpPr>
          <p:cNvPr id="21"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2016</a:t>
            </a:r>
            <a:endParaRPr lang="en-US" altLang="en-US" sz="1400" b="1" dirty="0">
              <a:latin typeface="+mj-lt"/>
              <a:ea typeface="MS PGothic" panose="020B0600070205080204" pitchFamily="34" charset="-128"/>
            </a:endParaRPr>
          </a:p>
        </p:txBody>
      </p:sp>
      <p:sp>
        <p:nvSpPr>
          <p:cNvPr id="22"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2018</a:t>
            </a:r>
            <a:endParaRPr lang="en-US" altLang="en-US" sz="1400" b="1" dirty="0">
              <a:latin typeface="+mj-lt"/>
              <a:ea typeface="MS PGothic" panose="020B0600070205080204" pitchFamily="34" charset="-128"/>
            </a:endParaRPr>
          </a:p>
        </p:txBody>
      </p:sp>
      <p:sp>
        <p:nvSpPr>
          <p:cNvPr id="23"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2020</a:t>
            </a:r>
            <a:endParaRPr lang="en-US" altLang="en-US" sz="1400" b="1" dirty="0">
              <a:latin typeface="+mj-lt"/>
              <a:ea typeface="MS PGothic" panose="020B0600070205080204" pitchFamily="34" charset="-128"/>
            </a:endParaRPr>
          </a:p>
        </p:txBody>
      </p:sp>
      <p:sp>
        <p:nvSpPr>
          <p:cNvPr id="24"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2017</a:t>
            </a:r>
            <a:endParaRPr lang="en-US" altLang="en-US" sz="1400" b="1" dirty="0">
              <a:latin typeface="+mj-lt"/>
              <a:ea typeface="MS PGothic" panose="020B0600070205080204" pitchFamily="34" charset="-128"/>
            </a:endParaRPr>
          </a:p>
        </p:txBody>
      </p:sp>
      <p:sp>
        <p:nvSpPr>
          <p:cNvPr id="25"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2022</a:t>
            </a:r>
            <a:endParaRPr lang="en-US" altLang="en-US" sz="1400" b="1" dirty="0">
              <a:latin typeface="+mj-lt"/>
              <a:ea typeface="MS PGothic" panose="020B0600070205080204" pitchFamily="34" charset="-128"/>
            </a:endParaRPr>
          </a:p>
        </p:txBody>
      </p:sp>
      <p:sp>
        <p:nvSpPr>
          <p:cNvPr id="26"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2019</a:t>
            </a:r>
            <a:endParaRPr lang="en-US" altLang="en-US" sz="1400" b="1" dirty="0">
              <a:latin typeface="+mj-lt"/>
              <a:ea typeface="MS PGothic" panose="020B0600070205080204" pitchFamily="34" charset="-128"/>
            </a:endParaRPr>
          </a:p>
        </p:txBody>
      </p:sp>
      <p:sp>
        <p:nvSpPr>
          <p:cNvPr id="27"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2021</a:t>
            </a:r>
            <a:endParaRPr lang="en-US" altLang="en-US" sz="1400" b="1" dirty="0">
              <a:latin typeface="+mj-lt"/>
              <a:ea typeface="MS PGothic" panose="020B0600070205080204" pitchFamily="34" charset="-128"/>
            </a:endParaRPr>
          </a:p>
        </p:txBody>
      </p:sp>
      <p:sp>
        <p:nvSpPr>
          <p:cNvPr id="28"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2016</a:t>
            </a:r>
            <a:endParaRPr lang="en-US" altLang="en-US" sz="1400" b="1" dirty="0">
              <a:latin typeface="+mj-lt"/>
              <a:ea typeface="MS PGothic" panose="020B0600070205080204" pitchFamily="34" charset="-128"/>
            </a:endParaRPr>
          </a:p>
        </p:txBody>
      </p:sp>
      <p:sp>
        <p:nvSpPr>
          <p:cNvPr id="29"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2018</a:t>
            </a:r>
            <a:endParaRPr lang="en-US" altLang="en-US" sz="1400" b="1" dirty="0">
              <a:latin typeface="+mj-lt"/>
              <a:ea typeface="MS PGothic" panose="020B0600070205080204" pitchFamily="34" charset="-128"/>
            </a:endParaRPr>
          </a:p>
        </p:txBody>
      </p:sp>
      <p:sp>
        <p:nvSpPr>
          <p:cNvPr id="30"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2020</a:t>
            </a:r>
            <a:endParaRPr lang="en-US" altLang="en-US" sz="1400" b="1" dirty="0">
              <a:latin typeface="+mj-lt"/>
              <a:ea typeface="MS PGothic" panose="020B0600070205080204" pitchFamily="34" charset="-128"/>
            </a:endParaRPr>
          </a:p>
        </p:txBody>
      </p:sp>
      <p:sp>
        <p:nvSpPr>
          <p:cNvPr id="31"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2017</a:t>
            </a:r>
            <a:endParaRPr lang="en-US" altLang="en-US" sz="1400" b="1" dirty="0">
              <a:latin typeface="+mj-lt"/>
              <a:ea typeface="MS PGothic" panose="020B0600070205080204" pitchFamily="34" charset="-128"/>
            </a:endParaRPr>
          </a:p>
        </p:txBody>
      </p:sp>
      <p:sp>
        <p:nvSpPr>
          <p:cNvPr id="96"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2022</a:t>
            </a:r>
            <a:endParaRPr lang="en-US" altLang="en-US" sz="1400" b="1" dirty="0">
              <a:latin typeface="+mj-lt"/>
              <a:ea typeface="MS PGothic" panose="020B0600070205080204" pitchFamily="34" charset="-128"/>
            </a:endParaRPr>
          </a:p>
        </p:txBody>
      </p:sp>
      <p:sp>
        <p:nvSpPr>
          <p:cNvPr id="97"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2019</a:t>
            </a:r>
            <a:endParaRPr lang="en-US" altLang="en-US" sz="1400" b="1" dirty="0">
              <a:latin typeface="+mj-lt"/>
              <a:ea typeface="MS PGothic" panose="020B0600070205080204" pitchFamily="34" charset="-128"/>
            </a:endParaRPr>
          </a:p>
        </p:txBody>
      </p:sp>
      <p:sp>
        <p:nvSpPr>
          <p:cNvPr id="98"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2021</a:t>
            </a:r>
            <a:endParaRPr lang="en-US" altLang="en-US" sz="1400" b="1" dirty="0">
              <a:latin typeface="+mj-lt"/>
              <a:ea typeface="MS PGothic" panose="020B0600070205080204" pitchFamily="34" charset="-128"/>
            </a:endParaRPr>
          </a:p>
        </p:txBody>
      </p:sp>
      <p:cxnSp>
        <p:nvCxnSpPr>
          <p:cNvPr id="99" name="Straight Connector 98"/>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104"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105"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106" name="Oval 105"/>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107" name="Straight Connector 106"/>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13" name="TextBox 11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8F7EDE6-340F-492F-B336-8A478A7761E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5"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3" name="TextBox 12"/>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4" name="TextBox 13"/>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7"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2016</a:t>
            </a:r>
            <a:endParaRPr lang="en-US" altLang="en-US" sz="1400" b="1" dirty="0">
              <a:latin typeface="+mj-lt"/>
              <a:ea typeface="MS PGothic" panose="020B0600070205080204" pitchFamily="34" charset="-128"/>
            </a:endParaRPr>
          </a:p>
        </p:txBody>
      </p:sp>
      <p:sp>
        <p:nvSpPr>
          <p:cNvPr id="18"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2018</a:t>
            </a:r>
            <a:endParaRPr lang="en-US" altLang="en-US" sz="1400" b="1" dirty="0">
              <a:latin typeface="+mj-lt"/>
              <a:ea typeface="MS PGothic" panose="020B0600070205080204" pitchFamily="34" charset="-128"/>
            </a:endParaRPr>
          </a:p>
        </p:txBody>
      </p:sp>
      <p:sp>
        <p:nvSpPr>
          <p:cNvPr id="19"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2020</a:t>
            </a:r>
            <a:endParaRPr lang="en-US" altLang="en-US" sz="1400" b="1" dirty="0">
              <a:latin typeface="+mj-lt"/>
              <a:ea typeface="MS PGothic" panose="020B0600070205080204" pitchFamily="34" charset="-128"/>
            </a:endParaRPr>
          </a:p>
        </p:txBody>
      </p:sp>
      <p:sp>
        <p:nvSpPr>
          <p:cNvPr id="20"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2017</a:t>
            </a:r>
            <a:endParaRPr lang="en-US" altLang="en-US" sz="1400" b="1" dirty="0">
              <a:latin typeface="+mj-lt"/>
              <a:ea typeface="MS PGothic" panose="020B0600070205080204" pitchFamily="34" charset="-128"/>
            </a:endParaRPr>
          </a:p>
        </p:txBody>
      </p:sp>
      <p:sp>
        <p:nvSpPr>
          <p:cNvPr id="21"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2022</a:t>
            </a:r>
            <a:endParaRPr lang="en-US" altLang="en-US" sz="1400" b="1" dirty="0">
              <a:latin typeface="+mj-lt"/>
              <a:ea typeface="MS PGothic" panose="020B0600070205080204" pitchFamily="34" charset="-128"/>
            </a:endParaRPr>
          </a:p>
        </p:txBody>
      </p:sp>
      <p:sp>
        <p:nvSpPr>
          <p:cNvPr id="22"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2019</a:t>
            </a:r>
            <a:endParaRPr lang="en-US" altLang="en-US" sz="1400" b="1" dirty="0">
              <a:latin typeface="+mj-lt"/>
              <a:ea typeface="MS PGothic" panose="020B0600070205080204" pitchFamily="34" charset="-128"/>
            </a:endParaRPr>
          </a:p>
        </p:txBody>
      </p:sp>
      <p:sp>
        <p:nvSpPr>
          <p:cNvPr id="23"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2021</a:t>
            </a:r>
            <a:endParaRPr lang="en-US" altLang="en-US" sz="1400" b="1" dirty="0">
              <a:latin typeface="+mj-lt"/>
              <a:ea typeface="MS PGothic" panose="020B0600070205080204" pitchFamily="34" charset="-128"/>
            </a:endParaRPr>
          </a:p>
        </p:txBody>
      </p:sp>
      <p:sp>
        <p:nvSpPr>
          <p:cNvPr id="24"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2016</a:t>
            </a:r>
            <a:endParaRPr lang="en-US" altLang="en-US" sz="1400" b="1" dirty="0">
              <a:latin typeface="+mj-lt"/>
              <a:ea typeface="MS PGothic" panose="020B0600070205080204" pitchFamily="34" charset="-128"/>
            </a:endParaRPr>
          </a:p>
        </p:txBody>
      </p:sp>
      <p:sp>
        <p:nvSpPr>
          <p:cNvPr id="25"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2018</a:t>
            </a:r>
            <a:endParaRPr lang="en-US" altLang="en-US" sz="1400" b="1" dirty="0">
              <a:latin typeface="+mj-lt"/>
              <a:ea typeface="MS PGothic" panose="020B0600070205080204" pitchFamily="34" charset="-128"/>
            </a:endParaRPr>
          </a:p>
        </p:txBody>
      </p:sp>
      <p:sp>
        <p:nvSpPr>
          <p:cNvPr id="26"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2020</a:t>
            </a:r>
            <a:endParaRPr lang="en-US" altLang="en-US" sz="1400" b="1" dirty="0">
              <a:latin typeface="+mj-lt"/>
              <a:ea typeface="MS PGothic" panose="020B0600070205080204" pitchFamily="34" charset="-128"/>
            </a:endParaRPr>
          </a:p>
        </p:txBody>
      </p:sp>
      <p:sp>
        <p:nvSpPr>
          <p:cNvPr id="27"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2017</a:t>
            </a:r>
            <a:endParaRPr lang="en-US" altLang="en-US" sz="1400" b="1" dirty="0">
              <a:latin typeface="+mj-lt"/>
              <a:ea typeface="MS PGothic" panose="020B0600070205080204" pitchFamily="34" charset="-128"/>
            </a:endParaRPr>
          </a:p>
        </p:txBody>
      </p:sp>
      <p:sp>
        <p:nvSpPr>
          <p:cNvPr id="28"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2022</a:t>
            </a:r>
            <a:endParaRPr lang="en-US" altLang="en-US" sz="1400" b="1" dirty="0">
              <a:latin typeface="+mj-lt"/>
              <a:ea typeface="MS PGothic" panose="020B0600070205080204" pitchFamily="34" charset="-128"/>
            </a:endParaRPr>
          </a:p>
        </p:txBody>
      </p:sp>
      <p:sp>
        <p:nvSpPr>
          <p:cNvPr id="29"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2019</a:t>
            </a:r>
            <a:endParaRPr lang="en-US" altLang="en-US" sz="1400" b="1" dirty="0">
              <a:latin typeface="+mj-lt"/>
              <a:ea typeface="MS PGothic" panose="020B0600070205080204" pitchFamily="34" charset="-128"/>
            </a:endParaRPr>
          </a:p>
        </p:txBody>
      </p:sp>
      <p:sp>
        <p:nvSpPr>
          <p:cNvPr id="30"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2021</a:t>
            </a:r>
            <a:endParaRPr lang="en-US" altLang="en-US" sz="1400" b="1" dirty="0">
              <a:latin typeface="+mj-lt"/>
              <a:ea typeface="MS PGothic" panose="020B0600070205080204" pitchFamily="34" charset="-128"/>
            </a:endParaRPr>
          </a:p>
        </p:txBody>
      </p:sp>
      <p:sp>
        <p:nvSpPr>
          <p:cNvPr id="31"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2016</a:t>
            </a:r>
            <a:endParaRPr lang="en-US" altLang="en-US" sz="1400" b="1" dirty="0">
              <a:latin typeface="+mj-lt"/>
              <a:ea typeface="MS PGothic" panose="020B0600070205080204" pitchFamily="34" charset="-128"/>
            </a:endParaRPr>
          </a:p>
        </p:txBody>
      </p:sp>
      <p:sp>
        <p:nvSpPr>
          <p:cNvPr id="32"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2018</a:t>
            </a:r>
            <a:endParaRPr lang="en-US" altLang="en-US" sz="1400" b="1" dirty="0">
              <a:latin typeface="+mj-lt"/>
              <a:ea typeface="MS PGothic" panose="020B0600070205080204" pitchFamily="34" charset="-128"/>
            </a:endParaRPr>
          </a:p>
        </p:txBody>
      </p:sp>
      <p:sp>
        <p:nvSpPr>
          <p:cNvPr id="33"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2020</a:t>
            </a:r>
            <a:endParaRPr lang="en-US" altLang="en-US" sz="1400" b="1" dirty="0">
              <a:latin typeface="+mj-lt"/>
              <a:ea typeface="MS PGothic" panose="020B0600070205080204" pitchFamily="34" charset="-128"/>
            </a:endParaRPr>
          </a:p>
        </p:txBody>
      </p:sp>
      <p:sp>
        <p:nvSpPr>
          <p:cNvPr id="34"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2017</a:t>
            </a:r>
            <a:endParaRPr lang="en-US" altLang="en-US" sz="1400" b="1" dirty="0">
              <a:latin typeface="+mj-lt"/>
              <a:ea typeface="MS PGothic" panose="020B0600070205080204" pitchFamily="34" charset="-128"/>
            </a:endParaRPr>
          </a:p>
        </p:txBody>
      </p:sp>
      <p:sp>
        <p:nvSpPr>
          <p:cNvPr id="35"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2022</a:t>
            </a:r>
            <a:endParaRPr lang="en-US" altLang="en-US" sz="1400" b="1" dirty="0">
              <a:latin typeface="+mj-lt"/>
              <a:ea typeface="MS PGothic" panose="020B0600070205080204" pitchFamily="34" charset="-128"/>
            </a:endParaRPr>
          </a:p>
        </p:txBody>
      </p:sp>
      <p:sp>
        <p:nvSpPr>
          <p:cNvPr id="36"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2019</a:t>
            </a:r>
            <a:endParaRPr lang="en-US" altLang="en-US" sz="1400" b="1" dirty="0">
              <a:latin typeface="+mj-lt"/>
              <a:ea typeface="MS PGothic" panose="020B0600070205080204" pitchFamily="34" charset="-128"/>
            </a:endParaRPr>
          </a:p>
        </p:txBody>
      </p:sp>
      <p:sp>
        <p:nvSpPr>
          <p:cNvPr id="37"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2021</a:t>
            </a:r>
            <a:endParaRPr lang="en-US" altLang="en-US" sz="1400" b="1" dirty="0">
              <a:latin typeface="+mj-lt"/>
              <a:ea typeface="MS PGothic" panose="020B0600070205080204" pitchFamily="34" charset="-128"/>
            </a:endParaRPr>
          </a:p>
        </p:txBody>
      </p:sp>
      <p:sp>
        <p:nvSpPr>
          <p:cNvPr id="38"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2016</a:t>
            </a:r>
            <a:endParaRPr lang="en-US" altLang="en-US" sz="1400" b="1" dirty="0">
              <a:latin typeface="+mj-lt"/>
              <a:ea typeface="MS PGothic" panose="020B0600070205080204" pitchFamily="34" charset="-128"/>
            </a:endParaRPr>
          </a:p>
        </p:txBody>
      </p:sp>
      <p:sp>
        <p:nvSpPr>
          <p:cNvPr id="39"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2018</a:t>
            </a:r>
            <a:endParaRPr lang="en-US" altLang="en-US" sz="1400" b="1" dirty="0">
              <a:latin typeface="+mj-lt"/>
              <a:ea typeface="MS PGothic" panose="020B0600070205080204" pitchFamily="34" charset="-128"/>
            </a:endParaRPr>
          </a:p>
        </p:txBody>
      </p:sp>
      <p:sp>
        <p:nvSpPr>
          <p:cNvPr id="40"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2020</a:t>
            </a:r>
            <a:endParaRPr lang="en-US" altLang="en-US" sz="1400" b="1" dirty="0">
              <a:latin typeface="+mj-lt"/>
              <a:ea typeface="MS PGothic" panose="020B0600070205080204" pitchFamily="34" charset="-128"/>
            </a:endParaRPr>
          </a:p>
        </p:txBody>
      </p:sp>
      <p:sp>
        <p:nvSpPr>
          <p:cNvPr id="41"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2017</a:t>
            </a:r>
            <a:endParaRPr lang="en-US" altLang="en-US" sz="1400" b="1" dirty="0">
              <a:latin typeface="+mj-lt"/>
              <a:ea typeface="MS PGothic" panose="020B0600070205080204" pitchFamily="34" charset="-128"/>
            </a:endParaRPr>
          </a:p>
        </p:txBody>
      </p:sp>
      <p:sp>
        <p:nvSpPr>
          <p:cNvPr id="42"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2022</a:t>
            </a:r>
            <a:endParaRPr lang="en-US" altLang="en-US" sz="1400" b="1" dirty="0">
              <a:latin typeface="+mj-lt"/>
              <a:ea typeface="MS PGothic" panose="020B0600070205080204" pitchFamily="34" charset="-128"/>
            </a:endParaRPr>
          </a:p>
        </p:txBody>
      </p:sp>
      <p:sp>
        <p:nvSpPr>
          <p:cNvPr id="43"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2019</a:t>
            </a:r>
            <a:endParaRPr lang="en-US" altLang="en-US" sz="1400" b="1" dirty="0">
              <a:latin typeface="+mj-lt"/>
              <a:ea typeface="MS PGothic" panose="020B0600070205080204" pitchFamily="34" charset="-128"/>
            </a:endParaRPr>
          </a:p>
        </p:txBody>
      </p:sp>
      <p:sp>
        <p:nvSpPr>
          <p:cNvPr id="44"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2021</a:t>
            </a:r>
            <a:endParaRPr lang="en-US" altLang="en-US" sz="1400" b="1" dirty="0">
              <a:latin typeface="+mj-lt"/>
              <a:ea typeface="MS PGothic" panose="020B0600070205080204" pitchFamily="34" charset="-128"/>
            </a:endParaRPr>
          </a:p>
        </p:txBody>
      </p:sp>
      <p:cxnSp>
        <p:nvCxnSpPr>
          <p:cNvPr id="45" name="Straight Connector 44"/>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0"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1"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2" name="Oval 5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3" name="Straight Connector 52"/>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B4B89DE-092E-498E-81D4-D5C12B960FB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9"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2"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2016</a:t>
            </a:r>
            <a:endParaRPr lang="en-US" altLang="en-US" sz="1400" b="1" dirty="0">
              <a:latin typeface="+mj-lt"/>
              <a:ea typeface="MS PGothic" panose="020B0600070205080204" pitchFamily="34" charset="-128"/>
            </a:endParaRPr>
          </a:p>
        </p:txBody>
      </p:sp>
      <p:sp>
        <p:nvSpPr>
          <p:cNvPr id="3"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2018</a:t>
            </a:r>
            <a:endParaRPr lang="en-US" altLang="en-US" sz="1400" b="1" dirty="0">
              <a:latin typeface="+mj-lt"/>
              <a:ea typeface="MS PGothic" panose="020B0600070205080204" pitchFamily="34" charset="-128"/>
            </a:endParaRPr>
          </a:p>
        </p:txBody>
      </p:sp>
      <p:sp>
        <p:nvSpPr>
          <p:cNvPr id="4"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2020</a:t>
            </a:r>
            <a:endParaRPr lang="en-US" altLang="en-US" sz="1400" b="1" dirty="0">
              <a:latin typeface="+mj-lt"/>
              <a:ea typeface="MS PGothic" panose="020B0600070205080204" pitchFamily="34" charset="-128"/>
            </a:endParaRPr>
          </a:p>
        </p:txBody>
      </p:sp>
      <p:sp>
        <p:nvSpPr>
          <p:cNvPr id="10"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2017</a:t>
            </a:r>
            <a:endParaRPr lang="en-US" altLang="en-US" sz="1400" b="1" dirty="0">
              <a:latin typeface="+mj-lt"/>
              <a:ea typeface="MS PGothic" panose="020B0600070205080204" pitchFamily="34" charset="-128"/>
            </a:endParaRPr>
          </a:p>
        </p:txBody>
      </p:sp>
      <p:sp>
        <p:nvSpPr>
          <p:cNvPr id="11"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2022</a:t>
            </a:r>
            <a:endParaRPr lang="en-US" altLang="en-US" sz="1400" b="1" dirty="0">
              <a:latin typeface="+mj-lt"/>
              <a:ea typeface="MS PGothic" panose="020B0600070205080204" pitchFamily="34" charset="-128"/>
            </a:endParaRPr>
          </a:p>
        </p:txBody>
      </p:sp>
      <p:sp>
        <p:nvSpPr>
          <p:cNvPr id="12"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2019</a:t>
            </a:r>
            <a:endParaRPr lang="en-US" altLang="en-US" sz="1400" b="1" dirty="0">
              <a:latin typeface="+mj-lt"/>
              <a:ea typeface="MS PGothic" panose="020B0600070205080204" pitchFamily="34" charset="-128"/>
            </a:endParaRPr>
          </a:p>
        </p:txBody>
      </p:sp>
      <p:sp>
        <p:nvSpPr>
          <p:cNvPr id="13"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2021</a:t>
            </a:r>
            <a:endParaRPr lang="en-US" altLang="en-US" sz="1400" b="1" dirty="0">
              <a:latin typeface="+mj-lt"/>
              <a:ea typeface="MS PGothic" panose="020B0600070205080204" pitchFamily="34" charset="-128"/>
            </a:endParaRPr>
          </a:p>
        </p:txBody>
      </p:sp>
      <p:sp>
        <p:nvSpPr>
          <p:cNvPr id="14"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2016</a:t>
            </a:r>
            <a:endParaRPr lang="en-US" altLang="en-US" sz="1400" b="1" dirty="0">
              <a:latin typeface="+mj-lt"/>
              <a:ea typeface="MS PGothic" panose="020B0600070205080204" pitchFamily="34" charset="-128"/>
            </a:endParaRPr>
          </a:p>
        </p:txBody>
      </p:sp>
      <p:sp>
        <p:nvSpPr>
          <p:cNvPr id="15"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2018</a:t>
            </a:r>
            <a:endParaRPr lang="en-US" altLang="en-US" sz="1400" b="1" dirty="0">
              <a:latin typeface="+mj-lt"/>
              <a:ea typeface="MS PGothic" panose="020B0600070205080204" pitchFamily="34" charset="-128"/>
            </a:endParaRPr>
          </a:p>
        </p:txBody>
      </p:sp>
      <p:sp>
        <p:nvSpPr>
          <p:cNvPr id="16"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2020</a:t>
            </a:r>
            <a:endParaRPr lang="en-US" altLang="en-US" sz="1400" b="1" dirty="0">
              <a:latin typeface="+mj-lt"/>
              <a:ea typeface="MS PGothic" panose="020B0600070205080204" pitchFamily="34" charset="-128"/>
            </a:endParaRPr>
          </a:p>
        </p:txBody>
      </p:sp>
      <p:sp>
        <p:nvSpPr>
          <p:cNvPr id="17"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2017</a:t>
            </a:r>
            <a:endParaRPr lang="en-US" altLang="en-US" sz="1400" b="1" dirty="0">
              <a:latin typeface="+mj-lt"/>
              <a:ea typeface="MS PGothic" panose="020B0600070205080204" pitchFamily="34" charset="-128"/>
            </a:endParaRPr>
          </a:p>
        </p:txBody>
      </p:sp>
      <p:sp>
        <p:nvSpPr>
          <p:cNvPr id="18"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2022</a:t>
            </a:r>
            <a:endParaRPr lang="en-US" altLang="en-US" sz="1400" b="1" dirty="0">
              <a:latin typeface="+mj-lt"/>
              <a:ea typeface="MS PGothic" panose="020B0600070205080204" pitchFamily="34" charset="-128"/>
            </a:endParaRPr>
          </a:p>
        </p:txBody>
      </p:sp>
      <p:sp>
        <p:nvSpPr>
          <p:cNvPr id="19"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2019</a:t>
            </a:r>
            <a:endParaRPr lang="en-US" altLang="en-US" sz="1400" b="1" dirty="0">
              <a:latin typeface="+mj-lt"/>
              <a:ea typeface="MS PGothic" panose="020B0600070205080204" pitchFamily="34" charset="-128"/>
            </a:endParaRPr>
          </a:p>
        </p:txBody>
      </p:sp>
      <p:sp>
        <p:nvSpPr>
          <p:cNvPr id="20"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2021</a:t>
            </a:r>
            <a:endParaRPr lang="en-US" altLang="en-US" sz="1400" b="1" dirty="0">
              <a:latin typeface="+mj-lt"/>
              <a:ea typeface="MS PGothic" panose="020B0600070205080204" pitchFamily="34" charset="-128"/>
            </a:endParaRPr>
          </a:p>
        </p:txBody>
      </p:sp>
      <p:sp>
        <p:nvSpPr>
          <p:cNvPr id="21"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2016</a:t>
            </a:r>
            <a:endParaRPr lang="en-US" altLang="en-US" sz="1400" b="1" dirty="0">
              <a:latin typeface="+mj-lt"/>
              <a:ea typeface="MS PGothic" panose="020B0600070205080204" pitchFamily="34" charset="-128"/>
            </a:endParaRPr>
          </a:p>
        </p:txBody>
      </p:sp>
      <p:sp>
        <p:nvSpPr>
          <p:cNvPr id="22"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2018</a:t>
            </a:r>
            <a:endParaRPr lang="en-US" altLang="en-US" sz="1400" b="1" dirty="0">
              <a:latin typeface="+mj-lt"/>
              <a:ea typeface="MS PGothic" panose="020B0600070205080204" pitchFamily="34" charset="-128"/>
            </a:endParaRPr>
          </a:p>
        </p:txBody>
      </p:sp>
      <p:sp>
        <p:nvSpPr>
          <p:cNvPr id="23"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2020</a:t>
            </a:r>
            <a:endParaRPr lang="en-US" altLang="en-US" sz="1400" b="1" dirty="0">
              <a:latin typeface="+mj-lt"/>
              <a:ea typeface="MS PGothic" panose="020B0600070205080204" pitchFamily="34" charset="-128"/>
            </a:endParaRPr>
          </a:p>
        </p:txBody>
      </p:sp>
      <p:sp>
        <p:nvSpPr>
          <p:cNvPr id="24"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2017</a:t>
            </a:r>
            <a:endParaRPr lang="en-US" altLang="en-US" sz="1400" b="1" dirty="0">
              <a:latin typeface="+mj-lt"/>
              <a:ea typeface="MS PGothic" panose="020B0600070205080204" pitchFamily="34" charset="-128"/>
            </a:endParaRPr>
          </a:p>
        </p:txBody>
      </p:sp>
      <p:sp>
        <p:nvSpPr>
          <p:cNvPr id="25"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2022</a:t>
            </a:r>
            <a:endParaRPr lang="en-US" altLang="en-US" sz="1400" b="1" dirty="0">
              <a:latin typeface="+mj-lt"/>
              <a:ea typeface="MS PGothic" panose="020B0600070205080204" pitchFamily="34" charset="-128"/>
            </a:endParaRPr>
          </a:p>
        </p:txBody>
      </p:sp>
      <p:sp>
        <p:nvSpPr>
          <p:cNvPr id="26"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2019</a:t>
            </a:r>
            <a:endParaRPr lang="en-US" altLang="en-US" sz="1400" b="1" dirty="0">
              <a:latin typeface="+mj-lt"/>
              <a:ea typeface="MS PGothic" panose="020B0600070205080204" pitchFamily="34" charset="-128"/>
            </a:endParaRPr>
          </a:p>
        </p:txBody>
      </p:sp>
      <p:sp>
        <p:nvSpPr>
          <p:cNvPr id="27"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2021</a:t>
            </a:r>
            <a:endParaRPr lang="en-US" altLang="en-US" sz="1400" b="1" dirty="0">
              <a:latin typeface="+mj-lt"/>
              <a:ea typeface="MS PGothic" panose="020B0600070205080204" pitchFamily="34" charset="-128"/>
            </a:endParaRPr>
          </a:p>
        </p:txBody>
      </p:sp>
      <p:sp>
        <p:nvSpPr>
          <p:cNvPr id="28"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2016</a:t>
            </a:r>
            <a:endParaRPr lang="en-US" altLang="en-US" sz="1400" b="1" dirty="0">
              <a:latin typeface="+mj-lt"/>
              <a:ea typeface="MS PGothic" panose="020B0600070205080204" pitchFamily="34" charset="-128"/>
            </a:endParaRPr>
          </a:p>
        </p:txBody>
      </p:sp>
      <p:sp>
        <p:nvSpPr>
          <p:cNvPr id="29"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2018</a:t>
            </a:r>
            <a:endParaRPr lang="en-US" altLang="en-US" sz="1400" b="1" dirty="0">
              <a:latin typeface="+mj-lt"/>
              <a:ea typeface="MS PGothic" panose="020B0600070205080204" pitchFamily="34" charset="-128"/>
            </a:endParaRPr>
          </a:p>
        </p:txBody>
      </p:sp>
      <p:sp>
        <p:nvSpPr>
          <p:cNvPr id="30"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2020</a:t>
            </a:r>
            <a:endParaRPr lang="en-US" altLang="en-US" sz="1400" b="1" dirty="0">
              <a:latin typeface="+mj-lt"/>
              <a:ea typeface="MS PGothic" panose="020B0600070205080204" pitchFamily="34" charset="-128"/>
            </a:endParaRPr>
          </a:p>
        </p:txBody>
      </p:sp>
      <p:sp>
        <p:nvSpPr>
          <p:cNvPr id="31"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2017</a:t>
            </a:r>
            <a:endParaRPr lang="en-US" altLang="en-US" sz="1400" b="1" dirty="0">
              <a:latin typeface="+mj-lt"/>
              <a:ea typeface="MS PGothic" panose="020B0600070205080204" pitchFamily="34" charset="-128"/>
            </a:endParaRPr>
          </a:p>
        </p:txBody>
      </p:sp>
      <p:sp>
        <p:nvSpPr>
          <p:cNvPr id="32"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2022</a:t>
            </a:r>
            <a:endParaRPr lang="en-US" altLang="en-US" sz="1400" b="1" dirty="0">
              <a:latin typeface="+mj-lt"/>
              <a:ea typeface="MS PGothic" panose="020B0600070205080204" pitchFamily="34" charset="-128"/>
            </a:endParaRPr>
          </a:p>
        </p:txBody>
      </p:sp>
      <p:sp>
        <p:nvSpPr>
          <p:cNvPr id="33"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2019</a:t>
            </a:r>
            <a:endParaRPr lang="en-US" altLang="en-US" sz="1400" b="1" dirty="0">
              <a:latin typeface="+mj-lt"/>
              <a:ea typeface="MS PGothic" panose="020B0600070205080204" pitchFamily="34" charset="-128"/>
            </a:endParaRPr>
          </a:p>
        </p:txBody>
      </p:sp>
      <p:sp>
        <p:nvSpPr>
          <p:cNvPr id="34"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2021</a:t>
            </a:r>
            <a:endParaRPr lang="en-US" altLang="en-US" sz="1400" b="1" dirty="0">
              <a:latin typeface="+mj-lt"/>
              <a:ea typeface="MS PGothic" panose="020B0600070205080204" pitchFamily="34" charset="-128"/>
            </a:endParaRPr>
          </a:p>
        </p:txBody>
      </p:sp>
      <p:cxnSp>
        <p:nvCxnSpPr>
          <p:cNvPr id="35" name="Straight Connector 34"/>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0"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1"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2" name="Oval 4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3" name="Straight Connector 42"/>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Box 4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94FFF3D-019F-4604-B504-E5CECD04962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9"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3"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422F82-749C-4E58-9DB7-EAE8AE4E682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3" name="TextBox 12"/>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4" name="TextBox 13"/>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7"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2016</a:t>
            </a:r>
            <a:endParaRPr lang="en-US" altLang="en-US" sz="1400" b="1" dirty="0">
              <a:latin typeface="+mj-lt"/>
              <a:ea typeface="MS PGothic" panose="020B0600070205080204" pitchFamily="34" charset="-128"/>
            </a:endParaRPr>
          </a:p>
        </p:txBody>
      </p:sp>
      <p:sp>
        <p:nvSpPr>
          <p:cNvPr id="18"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2018</a:t>
            </a:r>
            <a:endParaRPr lang="en-US" altLang="en-US" sz="1400" b="1" dirty="0">
              <a:latin typeface="+mj-lt"/>
              <a:ea typeface="MS PGothic" panose="020B0600070205080204" pitchFamily="34" charset="-128"/>
            </a:endParaRPr>
          </a:p>
        </p:txBody>
      </p:sp>
      <p:sp>
        <p:nvSpPr>
          <p:cNvPr id="19"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2020</a:t>
            </a:r>
            <a:endParaRPr lang="en-US" altLang="en-US" sz="1400" b="1" dirty="0">
              <a:latin typeface="+mj-lt"/>
              <a:ea typeface="MS PGothic" panose="020B0600070205080204" pitchFamily="34" charset="-128"/>
            </a:endParaRPr>
          </a:p>
        </p:txBody>
      </p:sp>
      <p:sp>
        <p:nvSpPr>
          <p:cNvPr id="20"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2017</a:t>
            </a:r>
            <a:endParaRPr lang="en-US" altLang="en-US" sz="1400" b="1" dirty="0">
              <a:latin typeface="+mj-lt"/>
              <a:ea typeface="MS PGothic" panose="020B0600070205080204" pitchFamily="34" charset="-128"/>
            </a:endParaRPr>
          </a:p>
        </p:txBody>
      </p:sp>
      <p:sp>
        <p:nvSpPr>
          <p:cNvPr id="21"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2022</a:t>
            </a:r>
            <a:endParaRPr lang="en-US" altLang="en-US" sz="1400" b="1" dirty="0">
              <a:latin typeface="+mj-lt"/>
              <a:ea typeface="MS PGothic" panose="020B0600070205080204" pitchFamily="34" charset="-128"/>
            </a:endParaRPr>
          </a:p>
        </p:txBody>
      </p:sp>
      <p:sp>
        <p:nvSpPr>
          <p:cNvPr id="22"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2019</a:t>
            </a:r>
            <a:endParaRPr lang="en-US" altLang="en-US" sz="1400" b="1" dirty="0">
              <a:latin typeface="+mj-lt"/>
              <a:ea typeface="MS PGothic" panose="020B0600070205080204" pitchFamily="34" charset="-128"/>
            </a:endParaRPr>
          </a:p>
        </p:txBody>
      </p:sp>
      <p:sp>
        <p:nvSpPr>
          <p:cNvPr id="23"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2021</a:t>
            </a:r>
            <a:endParaRPr lang="en-US" altLang="en-US" sz="1400" b="1" dirty="0">
              <a:latin typeface="+mj-lt"/>
              <a:ea typeface="MS PGothic" panose="020B0600070205080204" pitchFamily="34" charset="-128"/>
            </a:endParaRPr>
          </a:p>
        </p:txBody>
      </p:sp>
      <p:sp>
        <p:nvSpPr>
          <p:cNvPr id="24"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2016</a:t>
            </a:r>
            <a:endParaRPr lang="en-US" altLang="en-US" sz="1400" b="1" dirty="0">
              <a:latin typeface="+mj-lt"/>
              <a:ea typeface="MS PGothic" panose="020B0600070205080204" pitchFamily="34" charset="-128"/>
            </a:endParaRPr>
          </a:p>
        </p:txBody>
      </p:sp>
      <p:sp>
        <p:nvSpPr>
          <p:cNvPr id="25"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2018</a:t>
            </a:r>
            <a:endParaRPr lang="en-US" altLang="en-US" sz="1400" b="1" dirty="0">
              <a:latin typeface="+mj-lt"/>
              <a:ea typeface="MS PGothic" panose="020B0600070205080204" pitchFamily="34" charset="-128"/>
            </a:endParaRPr>
          </a:p>
        </p:txBody>
      </p:sp>
      <p:sp>
        <p:nvSpPr>
          <p:cNvPr id="26"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2020</a:t>
            </a:r>
            <a:endParaRPr lang="en-US" altLang="en-US" sz="1400" b="1" dirty="0">
              <a:latin typeface="+mj-lt"/>
              <a:ea typeface="MS PGothic" panose="020B0600070205080204" pitchFamily="34" charset="-128"/>
            </a:endParaRPr>
          </a:p>
        </p:txBody>
      </p:sp>
      <p:sp>
        <p:nvSpPr>
          <p:cNvPr id="27"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2017</a:t>
            </a:r>
            <a:endParaRPr lang="en-US" altLang="en-US" sz="1400" b="1" dirty="0">
              <a:latin typeface="+mj-lt"/>
              <a:ea typeface="MS PGothic" panose="020B0600070205080204" pitchFamily="34" charset="-128"/>
            </a:endParaRPr>
          </a:p>
        </p:txBody>
      </p:sp>
      <p:sp>
        <p:nvSpPr>
          <p:cNvPr id="28"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2022</a:t>
            </a:r>
            <a:endParaRPr lang="en-US" altLang="en-US" sz="1400" b="1" dirty="0">
              <a:latin typeface="+mj-lt"/>
              <a:ea typeface="MS PGothic" panose="020B0600070205080204" pitchFamily="34" charset="-128"/>
            </a:endParaRPr>
          </a:p>
        </p:txBody>
      </p:sp>
      <p:sp>
        <p:nvSpPr>
          <p:cNvPr id="29"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2019</a:t>
            </a:r>
            <a:endParaRPr lang="en-US" altLang="en-US" sz="1400" b="1" dirty="0">
              <a:latin typeface="+mj-lt"/>
              <a:ea typeface="MS PGothic" panose="020B0600070205080204" pitchFamily="34" charset="-128"/>
            </a:endParaRPr>
          </a:p>
        </p:txBody>
      </p:sp>
      <p:sp>
        <p:nvSpPr>
          <p:cNvPr id="30"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2021</a:t>
            </a:r>
            <a:endParaRPr lang="en-US" altLang="en-US" sz="1400" b="1" dirty="0">
              <a:latin typeface="+mj-lt"/>
              <a:ea typeface="MS PGothic" panose="020B0600070205080204" pitchFamily="34" charset="-128"/>
            </a:endParaRPr>
          </a:p>
        </p:txBody>
      </p:sp>
      <p:sp>
        <p:nvSpPr>
          <p:cNvPr id="31"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2016</a:t>
            </a:r>
            <a:endParaRPr lang="en-US" altLang="en-US" sz="1400" b="1" dirty="0">
              <a:latin typeface="+mj-lt"/>
              <a:ea typeface="MS PGothic" panose="020B0600070205080204" pitchFamily="34" charset="-128"/>
            </a:endParaRPr>
          </a:p>
        </p:txBody>
      </p:sp>
      <p:sp>
        <p:nvSpPr>
          <p:cNvPr id="32"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2018</a:t>
            </a:r>
            <a:endParaRPr lang="en-US" altLang="en-US" sz="1400" b="1" dirty="0">
              <a:latin typeface="+mj-lt"/>
              <a:ea typeface="MS PGothic" panose="020B0600070205080204" pitchFamily="34" charset="-128"/>
            </a:endParaRPr>
          </a:p>
        </p:txBody>
      </p:sp>
      <p:sp>
        <p:nvSpPr>
          <p:cNvPr id="33"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2020</a:t>
            </a:r>
            <a:endParaRPr lang="en-US" altLang="en-US" sz="1400" b="1" dirty="0">
              <a:latin typeface="+mj-lt"/>
              <a:ea typeface="MS PGothic" panose="020B0600070205080204" pitchFamily="34" charset="-128"/>
            </a:endParaRPr>
          </a:p>
        </p:txBody>
      </p:sp>
      <p:sp>
        <p:nvSpPr>
          <p:cNvPr id="34"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2017</a:t>
            </a:r>
            <a:endParaRPr lang="en-US" altLang="en-US" sz="1400" b="1" dirty="0">
              <a:latin typeface="+mj-lt"/>
              <a:ea typeface="MS PGothic" panose="020B0600070205080204" pitchFamily="34" charset="-128"/>
            </a:endParaRPr>
          </a:p>
        </p:txBody>
      </p:sp>
      <p:sp>
        <p:nvSpPr>
          <p:cNvPr id="35"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2022</a:t>
            </a:r>
            <a:endParaRPr lang="en-US" altLang="en-US" sz="1400" b="1" dirty="0">
              <a:latin typeface="+mj-lt"/>
              <a:ea typeface="MS PGothic" panose="020B0600070205080204" pitchFamily="34" charset="-128"/>
            </a:endParaRPr>
          </a:p>
        </p:txBody>
      </p:sp>
      <p:sp>
        <p:nvSpPr>
          <p:cNvPr id="36"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2019</a:t>
            </a:r>
            <a:endParaRPr lang="en-US" altLang="en-US" sz="1400" b="1" dirty="0">
              <a:latin typeface="+mj-lt"/>
              <a:ea typeface="MS PGothic" panose="020B0600070205080204" pitchFamily="34" charset="-128"/>
            </a:endParaRPr>
          </a:p>
        </p:txBody>
      </p:sp>
      <p:sp>
        <p:nvSpPr>
          <p:cNvPr id="37"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2021</a:t>
            </a:r>
            <a:endParaRPr lang="en-US" altLang="en-US" sz="1400" b="1" dirty="0">
              <a:latin typeface="+mj-lt"/>
              <a:ea typeface="MS PGothic" panose="020B0600070205080204" pitchFamily="34" charset="-128"/>
            </a:endParaRPr>
          </a:p>
        </p:txBody>
      </p:sp>
      <p:sp>
        <p:nvSpPr>
          <p:cNvPr id="38"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2016</a:t>
            </a:r>
            <a:endParaRPr lang="en-US" altLang="en-US" sz="1400" b="1" dirty="0">
              <a:latin typeface="+mj-lt"/>
              <a:ea typeface="MS PGothic" panose="020B0600070205080204" pitchFamily="34" charset="-128"/>
            </a:endParaRPr>
          </a:p>
        </p:txBody>
      </p:sp>
      <p:sp>
        <p:nvSpPr>
          <p:cNvPr id="39"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2018</a:t>
            </a:r>
            <a:endParaRPr lang="en-US" altLang="en-US" sz="1400" b="1" dirty="0">
              <a:latin typeface="+mj-lt"/>
              <a:ea typeface="MS PGothic" panose="020B0600070205080204" pitchFamily="34" charset="-128"/>
            </a:endParaRPr>
          </a:p>
        </p:txBody>
      </p:sp>
      <p:sp>
        <p:nvSpPr>
          <p:cNvPr id="40"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2020</a:t>
            </a:r>
            <a:endParaRPr lang="en-US" altLang="en-US" sz="1400" b="1" dirty="0">
              <a:latin typeface="+mj-lt"/>
              <a:ea typeface="MS PGothic" panose="020B0600070205080204" pitchFamily="34" charset="-128"/>
            </a:endParaRPr>
          </a:p>
        </p:txBody>
      </p:sp>
      <p:sp>
        <p:nvSpPr>
          <p:cNvPr id="41"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2017</a:t>
            </a:r>
            <a:endParaRPr lang="en-US" altLang="en-US" sz="1400" b="1" dirty="0">
              <a:latin typeface="+mj-lt"/>
              <a:ea typeface="MS PGothic" panose="020B0600070205080204" pitchFamily="34" charset="-128"/>
            </a:endParaRPr>
          </a:p>
        </p:txBody>
      </p:sp>
      <p:sp>
        <p:nvSpPr>
          <p:cNvPr id="42"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2022</a:t>
            </a:r>
            <a:endParaRPr lang="en-US" altLang="en-US" sz="1400" b="1" dirty="0">
              <a:latin typeface="+mj-lt"/>
              <a:ea typeface="MS PGothic" panose="020B0600070205080204" pitchFamily="34" charset="-128"/>
            </a:endParaRPr>
          </a:p>
        </p:txBody>
      </p:sp>
      <p:sp>
        <p:nvSpPr>
          <p:cNvPr id="43"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2019</a:t>
            </a:r>
            <a:endParaRPr lang="en-US" altLang="en-US" sz="1400" b="1" dirty="0">
              <a:latin typeface="+mj-lt"/>
              <a:ea typeface="MS PGothic" panose="020B0600070205080204" pitchFamily="34" charset="-128"/>
            </a:endParaRPr>
          </a:p>
        </p:txBody>
      </p:sp>
      <p:sp>
        <p:nvSpPr>
          <p:cNvPr id="44"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anose="020B0600070205080204" pitchFamily="34" charset="-128"/>
              </a:rPr>
              <a:t>2021</a:t>
            </a:r>
            <a:endParaRPr lang="en-US" altLang="en-US" sz="1400" b="1" dirty="0">
              <a:latin typeface="+mj-lt"/>
              <a:ea typeface="MS PGothic" panose="020B0600070205080204" pitchFamily="34" charset="-128"/>
            </a:endParaRPr>
          </a:p>
        </p:txBody>
      </p:sp>
      <p:cxnSp>
        <p:nvCxnSpPr>
          <p:cNvPr id="45" name="Straight Connector 44"/>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0"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1"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2" name="Oval 51"/>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3" name="Straight Connector 52"/>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D1ABCFF-6A22-428E-A416-567AA5D0C65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9"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2"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298E6D6-05C3-4911-8FBA-E50EB128A59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5"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6"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7"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9"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0"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1"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3"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4"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5"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6"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7"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8"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9"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0"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1"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2"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3"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cxnSp>
        <p:nvCxnSpPr>
          <p:cNvPr id="34" name="Straight Connector 33"/>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2"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3"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4"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5"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6"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7"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8"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9"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0"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1"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2"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3"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4"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6"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7"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8"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9"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2"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1D73DB1-4660-495F-A31D-01230ABB23B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5"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6"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7"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9"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0"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1"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3"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4"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5"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6"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7"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8"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9"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0"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1"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2"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3"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cxnSp>
        <p:nvCxnSpPr>
          <p:cNvPr id="34" name="Straight Connector 33"/>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2"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3"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4"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5"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6"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7"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8"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9"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0"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1"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2"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3"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4"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6"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7"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8"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9"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6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68" name="TextBox 6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69" name="TextBox 6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2"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63ED89D-A945-40EA-AF0B-078D214945DB}"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4"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5"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6"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7"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9"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0"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1"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3"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4"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5"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6"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7"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8"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9"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0"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1"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2"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cxnSp>
        <p:nvCxnSpPr>
          <p:cNvPr id="33" name="Straight Connector 32"/>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0"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1"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2"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3"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4"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5"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6"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7"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8"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9"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0"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1"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2"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3"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4"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6"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7"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2"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EB48A22-D426-4227-A4B7-B021418D477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4"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5"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6"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7"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9"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0"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1"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3"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4"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5"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6"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7"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8"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9"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0"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1"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2"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cxnSp>
        <p:nvCxnSpPr>
          <p:cNvPr id="33" name="Straight Connector 32"/>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0"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1"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2"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3"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4"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5"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6"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7"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8"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9"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0"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1"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2"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3"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4"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2016</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6"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2019</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7"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2020</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6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66" name="TextBox 65"/>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67" name="TextBox 66"/>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6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6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2"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361C25B-EB83-409F-AED3-A2B6ABDA07D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5"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6"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7"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9"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0"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cxnSp>
        <p:nvCxnSpPr>
          <p:cNvPr id="21" name="Straight Connector 20"/>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9"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0"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1"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2"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3"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4"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5"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7"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8"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9"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0"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1"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2"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3"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4"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5"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6"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7"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8"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9"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0"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1"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2"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3"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4"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6"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7"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8"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9"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0"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1"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4"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5"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6"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7"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8"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9"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0"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1"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2"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3"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2"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E64D364-0865-4F9A-8084-CDFF71B57E2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5"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6"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7"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9"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0"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cxnSp>
        <p:nvCxnSpPr>
          <p:cNvPr id="21" name="Straight Connector 20"/>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9"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0"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1"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2"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3"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4"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5"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7"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8"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9"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0"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1"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2"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3"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4"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5"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6"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7"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8"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49"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0"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1"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2"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3"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4"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6"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7"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8"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59"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0"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1"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4"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5"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6"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7"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8"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9"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0"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1"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2"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3"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9"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0" name="TextBox 7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1" name="TextBox 8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E63AE47-57F0-4068-B2B6-C7EDEA68FCD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3"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4"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5"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6"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7"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cxnSp>
        <p:nvCxnSpPr>
          <p:cNvPr id="18" name="Straight Connector 17"/>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5"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6"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7"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8"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9"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0"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1"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4"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5"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6"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7"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8"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9"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0"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1"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2"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3"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4"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5"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6"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7"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8"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9"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80"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81"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82"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83"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85"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86"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87"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88"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89"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90"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93"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94"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95"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96"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97"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98"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0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0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BBA34CF-FB51-406E-97D9-429F9C2997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3"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4"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5"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6"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7"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cxnSp>
        <p:nvCxnSpPr>
          <p:cNvPr id="18" name="Straight Connector 17"/>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5"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6"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7"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8"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29"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0"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31"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4"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5"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6"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7"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8"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69"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0"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1"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2"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3"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4"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5"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6"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7"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8"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79"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80"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81"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82"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83"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85"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86"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87"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88"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89"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90"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93"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Jan</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94"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Feb</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95"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Mar</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96"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2017</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97"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98"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4Q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0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3Q</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0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FY</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anose="020B0600070205080204" pitchFamily="34" charset="-128"/>
                <a:cs typeface="Arial" panose="020B0604020202020204" pitchFamily="34" charset="0"/>
              </a:rPr>
              <a:t>2018</a:t>
            </a:r>
            <a:endParaRPr lang="en-US" altLang="en-US" sz="1300" b="1" dirty="0">
              <a:latin typeface="Arial" panose="020B0604020202020204" pitchFamily="34" charset="0"/>
              <a:ea typeface="MS PGothic" panose="020B0600070205080204" pitchFamily="34" charset="-128"/>
              <a:cs typeface="Arial" panose="020B0604020202020204" pitchFamily="34" charset="0"/>
            </a:endParaRPr>
          </a:p>
        </p:txBody>
      </p:sp>
      <p:sp>
        <p:nvSpPr>
          <p:cNvPr id="10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0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0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0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9"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0" name="TextBox 10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1" name="TextBox 11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2" name="Title 3"/>
          <p:cNvSpPr txBox="1"/>
          <p:nvPr userDrawn="1"/>
        </p:nvSpPr>
        <p:spPr>
          <a:xfrm>
            <a:off x="8256588" y="2003425"/>
            <a:ext cx="3414712" cy="579438"/>
          </a:xfrm>
          <a:prstGeom prst="rect">
            <a:avLst/>
          </a:prstGeom>
        </p:spPr>
        <p:txBody>
          <a:bodyP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anose="02010600030101010101" pitchFamily="2" charset="-122"/>
              </a:rPr>
              <a:t>			</a:t>
            </a:r>
            <a:endParaRPr lang="en-US" altLang="zh-CN" sz="3200">
              <a:solidFill>
                <a:srgbClr val="000000"/>
              </a:solidFill>
              <a:ea typeface="宋体" panose="02010600030101010101" pitchFamily="2" charset="-122"/>
            </a:endParaRPr>
          </a:p>
        </p:txBody>
      </p:sp>
      <p:sp>
        <p:nvSpPr>
          <p:cNvPr id="3"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4" name="Title 1"/>
          <p:cNvSpPr txBox="1"/>
          <p:nvPr userDrawn="1"/>
        </p:nvSpPr>
        <p:spPr>
          <a:xfrm>
            <a:off x="6546850" y="212725"/>
            <a:ext cx="5143500" cy="576263"/>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5"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6"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FB7E540-83EC-441B-BD51-4A33F1E87A3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3"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E43AFEC-751A-4F28-9940-267ADE9D6AB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2" name="Title 3"/>
          <p:cNvSpPr txBox="1"/>
          <p:nvPr userDrawn="1"/>
        </p:nvSpPr>
        <p:spPr>
          <a:xfrm>
            <a:off x="8256588" y="2003425"/>
            <a:ext cx="3414712" cy="579438"/>
          </a:xfrm>
          <a:prstGeom prst="rect">
            <a:avLst/>
          </a:prstGeom>
        </p:spPr>
        <p:txBody>
          <a:bodyPr lIns="91345" tIns="45673" rIns="91345" bIns="45673"/>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anose="02010600030101010101" pitchFamily="2" charset="-122"/>
              </a:rPr>
              <a:t>			</a:t>
            </a:r>
            <a:endParaRPr lang="en-US" altLang="zh-CN" sz="3100" b="1" i="1">
              <a:ea typeface="宋体" panose="02010600030101010101" pitchFamily="2" charset="-122"/>
            </a:endParaRPr>
          </a:p>
        </p:txBody>
      </p:sp>
      <p:sp>
        <p:nvSpPr>
          <p:cNvPr id="3"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3130">
              <a:defRPr>
                <a:solidFill>
                  <a:schemeClr val="tx1"/>
                </a:solidFill>
                <a:latin typeface="Arial" panose="020B0604020202020204" pitchFamily="34" charset="0"/>
              </a:defRPr>
            </a:lvl1pPr>
            <a:lvl2pPr marL="742950" indent="-285750" defTabSz="913130">
              <a:defRPr>
                <a:solidFill>
                  <a:schemeClr val="tx1"/>
                </a:solidFill>
                <a:latin typeface="Arial" panose="020B0604020202020204" pitchFamily="34" charset="0"/>
              </a:defRPr>
            </a:lvl2pPr>
            <a:lvl3pPr marL="1143000" indent="-228600" defTabSz="913130">
              <a:defRPr>
                <a:solidFill>
                  <a:schemeClr val="tx1"/>
                </a:solidFill>
                <a:latin typeface="Arial" panose="020B0604020202020204" pitchFamily="34" charset="0"/>
              </a:defRPr>
            </a:lvl3pPr>
            <a:lvl4pPr marL="1600200" indent="-228600" defTabSz="913130">
              <a:defRPr>
                <a:solidFill>
                  <a:schemeClr val="tx1"/>
                </a:solidFill>
                <a:latin typeface="Arial" panose="020B0604020202020204" pitchFamily="34" charset="0"/>
              </a:defRPr>
            </a:lvl4pPr>
            <a:lvl5pPr marL="2057400" indent="-228600" defTabSz="913130">
              <a:defRPr>
                <a:solidFill>
                  <a:schemeClr val="tx1"/>
                </a:solidFill>
                <a:latin typeface="Arial" panose="020B0604020202020204" pitchFamily="34" charset="0"/>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anose="02010600030101010101" pitchFamily="2" charset="-122"/>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23DBA45-ADF3-4B01-ABAB-0877C91DF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6"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itle 1"/>
          <p:cNvSpPr txBox="1"/>
          <p:nvPr userDrawn="1"/>
        </p:nvSpPr>
        <p:spPr>
          <a:xfrm>
            <a:off x="8574088" y="263525"/>
            <a:ext cx="3097212" cy="511175"/>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0"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1"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2"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4400"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2AA6597-1336-4BC3-90F5-B03DCC24A37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userDrawn="1"/>
        </p:nvSpPr>
        <p:spPr>
          <a:xfrm>
            <a:off x="8574088" y="296863"/>
            <a:ext cx="3097212" cy="509587"/>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1"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anose="02000505000000020004"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8CF4386-D01B-40DB-8B56-456A681504B0}"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anose="02010600030101010101" pitchFamily="2" charset="-122"/>
            </a:endParaRPr>
          </a:p>
          <a:p>
            <a:pPr algn="r" eaLnBrk="1" hangingPunct="1">
              <a:defRPr/>
            </a:pPr>
            <a:r>
              <a:rPr lang="en-US" altLang="zh-CN" sz="600">
                <a:solidFill>
                  <a:srgbClr val="00264E"/>
                </a:solidFill>
                <a:ea typeface="宋体" panose="02010600030101010101" pitchFamily="2" charset="-122"/>
              </a:rPr>
              <a:t>  GIS1 23.01,12 / GIS2 Confidential Template v2  (June 1,  2018)</a:t>
            </a:r>
            <a:endParaRPr lang="en-US" altLang="zh-CN" sz="600" b="1">
              <a:solidFill>
                <a:srgbClr val="00264E"/>
              </a:solidFill>
              <a:ea typeface="宋体" panose="02010600030101010101"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pic>
        <p:nvPicPr>
          <p:cNvPr id="2" name="Picture 2" descr="Logo, company name&#10;&#10;Description automatically generated"/>
          <p:cNvPicPr>
            <a:picLocks noChangeAspect="1" noChangeArrowheads="1"/>
          </p:cNvPicPr>
          <p:nvPr userDrawn="1"/>
        </p:nvPicPr>
        <p:blipFill>
          <a:blip r:embed="rId2">
            <a:extLst>
              <a:ext uri="{28A0092B-C50C-407E-A947-70E740481C1C}">
                <a14:useLocalDpi xmlns:a14="http://schemas.microsoft.com/office/drawing/2010/main" val="0"/>
              </a:ext>
            </a:extLst>
          </a:blip>
          <a:srcRect l="6480" t="-2130" r="3670" b="13544"/>
          <a:stretch>
            <a:fillRect/>
          </a:stretch>
        </p:blipFill>
        <p:spPr bwMode="auto">
          <a:xfrm>
            <a:off x="8039100" y="4598988"/>
            <a:ext cx="39989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4"/>
          <p:cNvCxnSpPr/>
          <p:nvPr userDrawn="1"/>
        </p:nvCxnSpPr>
        <p:spPr>
          <a:xfrm>
            <a:off x="984250" y="3484563"/>
            <a:ext cx="26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4"/>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ea typeface="宋体" panose="02010600030101010101" pitchFamily="2" charset="-122"/>
              </a:rPr>
              <a:t>Secret</a:t>
            </a:r>
            <a:endParaRPr lang="en-US" altLang="zh-CN" sz="800">
              <a:solidFill>
                <a:schemeClr val="accent2"/>
              </a:solidFill>
              <a:ea typeface="宋体" panose="02010600030101010101" pitchFamily="2" charset="-122"/>
            </a:endParaRPr>
          </a:p>
        </p:txBody>
      </p:sp>
      <p:sp>
        <p:nvSpPr>
          <p:cNvPr id="8" name="Picture Placeholder 7"/>
          <p:cNvSpPr>
            <a:spLocks noGrp="1"/>
          </p:cNvSpPr>
          <p:nvPr>
            <p:ph type="pic" sz="quarter" idx="22"/>
          </p:nvPr>
        </p:nvSpPr>
        <p:spPr>
          <a:xfrm>
            <a:off x="10417175" y="220663"/>
            <a:ext cx="1458913" cy="503237"/>
          </a:xfrm>
          <a:solidFill>
            <a:schemeClr val="bg2"/>
          </a:solidFill>
        </p:spPr>
        <p:txBody>
          <a:bodyPr/>
          <a:lstStyle>
            <a:lvl1pPr>
              <a:defRPr sz="1000"/>
            </a:lvl1pPr>
          </a:lstStyle>
          <a:p>
            <a:pPr lvl="0"/>
            <a:r>
              <a:rPr lang="zh-CN" altLang="en-US" noProof="0"/>
              <a:t>单击图标添加图片</a:t>
            </a:r>
            <a:endParaRPr lang="en-US" noProof="0" dirty="0"/>
          </a:p>
        </p:txBody>
      </p:sp>
      <p:sp>
        <p:nvSpPr>
          <p:cNvPr id="7" name="Text Placeholder 6"/>
          <p:cNvSpPr>
            <a:spLocks noGrp="1"/>
          </p:cNvSpPr>
          <p:nvPr>
            <p:ph type="body" sz="quarter" idx="20"/>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lvl="0"/>
            <a:r>
              <a:rPr lang="zh-CN" altLang="en-US"/>
              <a:t>单击此处编辑母版文本样式</a:t>
            </a:r>
            <a:endParaRPr lang="zh-CN" altLang="en-US"/>
          </a:p>
        </p:txBody>
      </p:sp>
      <p:sp>
        <p:nvSpPr>
          <p:cNvPr id="9" name="Text Placeholder 6"/>
          <p:cNvSpPr>
            <a:spLocks noGrp="1"/>
          </p:cNvSpPr>
          <p:nvPr>
            <p:ph type="body" sz="quarter" idx="2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lvl="0"/>
            <a:r>
              <a:rPr lang="zh-CN" altLang="en-US"/>
              <a:t>单击此处编辑母版文本样式</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pic>
        <p:nvPicPr>
          <p:cNvPr id="2" name="Picture 2" descr="Logo, company name&#10;&#10;Description automatically generated"/>
          <p:cNvPicPr>
            <a:picLocks noChangeAspect="1" noChangeArrowheads="1"/>
          </p:cNvPicPr>
          <p:nvPr userDrawn="1"/>
        </p:nvPicPr>
        <p:blipFill>
          <a:blip r:embed="rId2">
            <a:extLst>
              <a:ext uri="{28A0092B-C50C-407E-A947-70E740481C1C}">
                <a14:useLocalDpi xmlns:a14="http://schemas.microsoft.com/office/drawing/2010/main" val="0"/>
              </a:ext>
            </a:extLst>
          </a:blip>
          <a:srcRect l="6480" t="-2130" r="3670" b="13544"/>
          <a:stretch>
            <a:fillRect/>
          </a:stretch>
        </p:blipFill>
        <p:spPr bwMode="auto">
          <a:xfrm>
            <a:off x="8039100" y="4598988"/>
            <a:ext cx="39989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userDrawn="1"/>
        </p:nvCxnSpPr>
        <p:spPr>
          <a:xfrm>
            <a:off x="984250" y="3484563"/>
            <a:ext cx="26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4"/>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endParaRPr lang="en-US" altLang="zh-CN" sz="800">
              <a:solidFill>
                <a:schemeClr val="accent2"/>
              </a:solidFill>
              <a:latin typeface="Arial Nova" panose="020B0504020202020204" pitchFamily="34" charset="0"/>
              <a:ea typeface="宋体" panose="02010600030101010101" pitchFamily="2" charset="-122"/>
            </a:endParaRPr>
          </a:p>
        </p:txBody>
      </p:sp>
      <p:sp>
        <p:nvSpPr>
          <p:cNvPr id="8" name="Picture Placeholder 7"/>
          <p:cNvSpPr>
            <a:spLocks noGrp="1"/>
          </p:cNvSpPr>
          <p:nvPr>
            <p:ph type="pic" sz="quarter" idx="22"/>
          </p:nvPr>
        </p:nvSpPr>
        <p:spPr>
          <a:xfrm>
            <a:off x="10417175" y="220663"/>
            <a:ext cx="1458913" cy="503237"/>
          </a:xfrm>
          <a:solidFill>
            <a:schemeClr val="bg2"/>
          </a:solidFill>
        </p:spPr>
        <p:txBody>
          <a:bodyPr/>
          <a:lstStyle>
            <a:lvl1pPr>
              <a:defRPr sz="1000"/>
            </a:lvl1pPr>
          </a:lstStyle>
          <a:p>
            <a:pPr lvl="0"/>
            <a:r>
              <a:rPr lang="zh-CN" altLang="en-US" noProof="0"/>
              <a:t>单击图标添加图片</a:t>
            </a:r>
            <a:endParaRPr lang="en-US" noProof="0" dirty="0"/>
          </a:p>
        </p:txBody>
      </p:sp>
      <p:sp>
        <p:nvSpPr>
          <p:cNvPr id="7" name="Text Placeholder 6"/>
          <p:cNvSpPr>
            <a:spLocks noGrp="1"/>
          </p:cNvSpPr>
          <p:nvPr>
            <p:ph type="body" sz="quarter" idx="20"/>
          </p:nvPr>
        </p:nvSpPr>
        <p:spPr>
          <a:xfrm>
            <a:off x="996639" y="2868221"/>
            <a:ext cx="6100508" cy="571500"/>
          </a:xfrm>
        </p:spPr>
        <p:txBody>
          <a:bodyPr lIns="0" bIns="0" anchor="b"/>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lvl="0"/>
            <a:r>
              <a:rPr lang="zh-CN" altLang="en-US"/>
              <a:t>单击此处编辑母版文本样式</a:t>
            </a:r>
            <a:endParaRPr lang="zh-CN" altLang="en-US"/>
          </a:p>
        </p:txBody>
      </p:sp>
      <p:sp>
        <p:nvSpPr>
          <p:cNvPr id="9" name="Text Placeholder 6"/>
          <p:cNvSpPr>
            <a:spLocks noGrp="1"/>
          </p:cNvSpPr>
          <p:nvPr>
            <p:ph type="body" sz="quarter" idx="21"/>
          </p:nvPr>
        </p:nvSpPr>
        <p:spPr>
          <a:xfrm>
            <a:off x="996639" y="3542543"/>
            <a:ext cx="6100508" cy="571500"/>
          </a:xfrm>
        </p:spPr>
        <p:txBody>
          <a:bodyPr lIns="0" bIns="0" anchor="t"/>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lvl="0"/>
            <a:r>
              <a:rPr lang="zh-CN" altLang="en-US"/>
              <a:t>单击此处编辑母版文本样式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showMasterSp="0" userDrawn="1">
  <p:cSld name="1_Divider Slide-Pattern">
    <p:spTree>
      <p:nvGrpSpPr>
        <p:cNvPr id="1" name=""/>
        <p:cNvGrpSpPr/>
        <p:nvPr/>
      </p:nvGrpSpPr>
      <p:grpSpPr>
        <a:xfrm>
          <a:off x="0" y="0"/>
          <a:ext cx="0" cy="0"/>
          <a:chOff x="0" y="0"/>
          <a:chExt cx="0" cy="0"/>
        </a:xfrm>
      </p:grpSpPr>
      <p:pic>
        <p:nvPicPr>
          <p:cNvPr id="2"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6"/>
          <p:cNvCxnSpPr/>
          <p:nvPr userDrawn="1"/>
        </p:nvCxnSpPr>
        <p:spPr>
          <a:xfrm>
            <a:off x="971550" y="2789238"/>
            <a:ext cx="782638"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996696" y="3033165"/>
            <a:ext cx="10524785" cy="395835"/>
          </a:xfrm>
        </p:spPr>
        <p:txBody>
          <a:bodyPr lIns="0"/>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4" name="Text Placeholder 8"/>
          <p:cNvSpPr>
            <a:spLocks noGrp="1"/>
          </p:cNvSpPr>
          <p:nvPr>
            <p:ph type="body" sz="quarter" idx="13"/>
          </p:nvPr>
        </p:nvSpPr>
        <p:spPr>
          <a:xfrm>
            <a:off x="996696" y="3584448"/>
            <a:ext cx="10515600" cy="439738"/>
          </a:xfrm>
        </p:spPr>
        <p:txBody>
          <a:bodyPr lIns="0" anchor="t"/>
          <a:lstStyle>
            <a:lvl1pPr marL="0" indent="0" algn="l" defTabSz="914400" rtl="0" eaLnBrk="1" latinLnBrk="0" hangingPunct="1">
              <a:lnSpc>
                <a:spcPct val="90000"/>
              </a:lnSpc>
              <a:spcBef>
                <a:spcPts val="1000"/>
              </a:spcBef>
              <a:buFont typeface="Arial" panose="020B0604020202020204"/>
              <a:buNone/>
              <a:defRPr lang="en-US" sz="1200" b="0" i="0" kern="1200" spc="60" baseline="0" dirty="0">
                <a:solidFill>
                  <a:schemeClr val="tx1"/>
                </a:solidFill>
                <a:latin typeface="+mj-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2" name="Text Placeholder 11"/>
          <p:cNvSpPr>
            <a:spLocks noGrp="1"/>
          </p:cNvSpPr>
          <p:nvPr>
            <p:ph type="body" sz="quarter" idx="21"/>
          </p:nvPr>
        </p:nvSpPr>
        <p:spPr>
          <a:xfrm>
            <a:off x="996696" y="1550634"/>
            <a:ext cx="1471612" cy="1103312"/>
          </a:xfrm>
        </p:spPr>
        <p:txBody>
          <a:bodyPr lIns="0" bIns="0" anchor="b"/>
          <a:lstStyle>
            <a:lvl1pPr>
              <a:defRPr sz="3200" b="0" i="0">
                <a:solidFill>
                  <a:schemeClr val="accent1"/>
                </a:solidFill>
                <a:latin typeface="+mn-lt"/>
              </a:defRPr>
            </a:lvl1pPr>
          </a:lstStyle>
          <a:p>
            <a:pPr lvl="0"/>
            <a:r>
              <a:rPr lang="zh-CN" altLang="en-US"/>
              <a:t>单击此处编辑母版文本样式</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5438458" cy="1079725"/>
          </a:xfrm>
        </p:spPr>
        <p:txBody>
          <a:bodyPr lIns="0" rIns="0"/>
          <a:lstStyle>
            <a:lvl1pPr>
              <a:defRPr sz="2400" b="0" i="0" spc="70" baseline="0">
                <a:solidFill>
                  <a:schemeClr val="tx1"/>
                </a:solidFill>
                <a:latin typeface="+mn-lt"/>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2156" y="286911"/>
            <a:ext cx="5438458" cy="198802"/>
          </a:xfrm>
        </p:spPr>
        <p:txBody>
          <a:bodyPr lIns="0" rIns="0" anchor="t"/>
          <a:lstStyle>
            <a:lvl1pPr>
              <a:defRPr sz="900" b="0" i="0" cap="all" spc="300" baseline="0">
                <a:solidFill>
                  <a:schemeClr val="accent1"/>
                </a:solidFill>
                <a:latin typeface="+mn-lt"/>
              </a:defRPr>
            </a:lvl1pPr>
          </a:lstStyle>
          <a:p>
            <a:pPr lvl="0"/>
            <a:r>
              <a:rPr lang="zh-CN" altLang="en-US"/>
              <a:t>单击此处编辑母版文本样式</a:t>
            </a:r>
            <a:endParaRPr lang="zh-CN" altLang="en-US"/>
          </a:p>
        </p:txBody>
      </p:sp>
      <p:sp>
        <p:nvSpPr>
          <p:cNvPr id="10" name="Content Placeholder 2"/>
          <p:cNvSpPr>
            <a:spLocks noGrp="1"/>
          </p:cNvSpPr>
          <p:nvPr>
            <p:ph idx="1"/>
          </p:nvPr>
        </p:nvSpPr>
        <p:spPr>
          <a:xfrm>
            <a:off x="7409536" y="1448845"/>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12" name="Text Placeholder 4"/>
          <p:cNvSpPr>
            <a:spLocks noGrp="1"/>
          </p:cNvSpPr>
          <p:nvPr>
            <p:ph type="body" sz="quarter" idx="19"/>
          </p:nvPr>
        </p:nvSpPr>
        <p:spPr>
          <a:xfrm>
            <a:off x="5964475" y="1249603"/>
            <a:ext cx="1193304" cy="757130"/>
          </a:xfrm>
        </p:spPr>
        <p:txBody>
          <a:bodyPr wrap="square"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13" name="Text Placeholder 4"/>
          <p:cNvSpPr>
            <a:spLocks noGrp="1"/>
          </p:cNvSpPr>
          <p:nvPr>
            <p:ph type="body" sz="quarter" idx="20"/>
          </p:nvPr>
        </p:nvSpPr>
        <p:spPr>
          <a:xfrm>
            <a:off x="5964475" y="2276019"/>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14" name="Text Placeholder 4"/>
          <p:cNvSpPr>
            <a:spLocks noGrp="1"/>
          </p:cNvSpPr>
          <p:nvPr>
            <p:ph type="body" sz="quarter" idx="21"/>
          </p:nvPr>
        </p:nvSpPr>
        <p:spPr>
          <a:xfrm>
            <a:off x="5964476" y="3302435"/>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15" name="Text Placeholder 4"/>
          <p:cNvSpPr>
            <a:spLocks noGrp="1"/>
          </p:cNvSpPr>
          <p:nvPr>
            <p:ph type="body" sz="quarter" idx="22"/>
          </p:nvPr>
        </p:nvSpPr>
        <p:spPr>
          <a:xfrm>
            <a:off x="5964476" y="4328851"/>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16" name="Content Placeholder 2"/>
          <p:cNvSpPr>
            <a:spLocks noGrp="1"/>
          </p:cNvSpPr>
          <p:nvPr>
            <p:ph idx="23"/>
          </p:nvPr>
        </p:nvSpPr>
        <p:spPr>
          <a:xfrm>
            <a:off x="7409536" y="2473688"/>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17" name="Content Placeholder 2"/>
          <p:cNvSpPr>
            <a:spLocks noGrp="1"/>
          </p:cNvSpPr>
          <p:nvPr>
            <p:ph idx="24"/>
          </p:nvPr>
        </p:nvSpPr>
        <p:spPr>
          <a:xfrm>
            <a:off x="7409536" y="3498530"/>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18" name="Content Placeholder 2"/>
          <p:cNvSpPr>
            <a:spLocks noGrp="1"/>
          </p:cNvSpPr>
          <p:nvPr>
            <p:ph idx="25"/>
          </p:nvPr>
        </p:nvSpPr>
        <p:spPr>
          <a:xfrm>
            <a:off x="7409536" y="4523372"/>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19" name="Text Placeholder 4"/>
          <p:cNvSpPr>
            <a:spLocks noGrp="1"/>
          </p:cNvSpPr>
          <p:nvPr>
            <p:ph type="body" sz="quarter" idx="26"/>
          </p:nvPr>
        </p:nvSpPr>
        <p:spPr>
          <a:xfrm>
            <a:off x="5964476" y="5355266"/>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0" name="Content Placeholder 2"/>
          <p:cNvSpPr>
            <a:spLocks noGrp="1"/>
          </p:cNvSpPr>
          <p:nvPr>
            <p:ph idx="27"/>
          </p:nvPr>
        </p:nvSpPr>
        <p:spPr>
          <a:xfrm>
            <a:off x="7409536" y="5548215"/>
            <a:ext cx="4533375" cy="371232"/>
          </a:xfrm>
        </p:spPr>
        <p:txBody>
          <a:bodyPr tIns="0" bIns="0" anchor="ctr" anchorCtr="0"/>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3" name="Slide Number Placeholder 5"/>
          <p:cNvSpPr>
            <a:spLocks noGrp="1"/>
          </p:cNvSpPr>
          <p:nvPr>
            <p:ph type="sldNum" sz="quarter" idx="28"/>
          </p:nvPr>
        </p:nvSpPr>
        <p:spPr/>
        <p:txBody>
          <a:bodyPr/>
          <a:lstStyle>
            <a:lvl1pPr>
              <a:defRPr/>
            </a:lvl1pPr>
          </a:lstStyle>
          <a:p>
            <a:pPr>
              <a:defRPr/>
            </a:pPr>
            <a:fld id="{CEA89E12-965C-468A-8E5E-A61DF6A2BA07}" type="slidenum">
              <a:rPr lang="en-US" altLang="zh-CN"/>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genda-2">
    <p:spTree>
      <p:nvGrpSpPr>
        <p:cNvPr id="1" name=""/>
        <p:cNvGrpSpPr/>
        <p:nvPr/>
      </p:nvGrpSpPr>
      <p:grpSpPr>
        <a:xfrm>
          <a:off x="0" y="0"/>
          <a:ext cx="0" cy="0"/>
          <a:chOff x="0" y="0"/>
          <a:chExt cx="0" cy="0"/>
        </a:xfrm>
      </p:grpSpPr>
      <p:sp>
        <p:nvSpPr>
          <p:cNvPr id="12" name="Text Placeholder 4"/>
          <p:cNvSpPr>
            <a:spLocks noGrp="1"/>
          </p:cNvSpPr>
          <p:nvPr>
            <p:ph type="body" sz="quarter" idx="19"/>
          </p:nvPr>
        </p:nvSpPr>
        <p:spPr>
          <a:xfrm>
            <a:off x="2897133" y="1319496"/>
            <a:ext cx="1193304" cy="646331"/>
          </a:xfrm>
        </p:spPr>
        <p:txBody>
          <a:bodyPr wrap="square"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2" name="Text Placeholder 4"/>
          <p:cNvSpPr>
            <a:spLocks noGrp="1"/>
          </p:cNvSpPr>
          <p:nvPr>
            <p:ph type="body" sz="quarter" idx="29"/>
          </p:nvPr>
        </p:nvSpPr>
        <p:spPr>
          <a:xfrm>
            <a:off x="7822419" y="1319496"/>
            <a:ext cx="1193304" cy="646331"/>
          </a:xfrm>
        </p:spPr>
        <p:txBody>
          <a:bodyPr wrap="square"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31" name="Text Placeholder 4"/>
          <p:cNvSpPr>
            <a:spLocks noGrp="1"/>
          </p:cNvSpPr>
          <p:nvPr>
            <p:ph type="body" sz="quarter" idx="39"/>
          </p:nvPr>
        </p:nvSpPr>
        <p:spPr>
          <a:xfrm>
            <a:off x="4108440" y="2523643"/>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2" name="Text Placeholder 4"/>
          <p:cNvSpPr>
            <a:spLocks noGrp="1"/>
          </p:cNvSpPr>
          <p:nvPr>
            <p:ph type="body" sz="quarter" idx="40"/>
          </p:nvPr>
        </p:nvSpPr>
        <p:spPr>
          <a:xfrm>
            <a:off x="4108440" y="3548046"/>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3" name="Text Placeholder 4"/>
          <p:cNvSpPr>
            <a:spLocks noGrp="1"/>
          </p:cNvSpPr>
          <p:nvPr>
            <p:ph type="body" sz="quarter" idx="41"/>
          </p:nvPr>
        </p:nvSpPr>
        <p:spPr>
          <a:xfrm>
            <a:off x="4108440" y="4572449"/>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4" name="Text Placeholder 4"/>
          <p:cNvSpPr>
            <a:spLocks noGrp="1"/>
          </p:cNvSpPr>
          <p:nvPr>
            <p:ph type="body" sz="quarter" idx="42"/>
          </p:nvPr>
        </p:nvSpPr>
        <p:spPr>
          <a:xfrm>
            <a:off x="4108440" y="5596852"/>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5" name="Text Placeholder 4"/>
          <p:cNvSpPr>
            <a:spLocks noGrp="1"/>
          </p:cNvSpPr>
          <p:nvPr>
            <p:ph type="body" sz="quarter" idx="38"/>
          </p:nvPr>
        </p:nvSpPr>
        <p:spPr>
          <a:xfrm>
            <a:off x="4108440" y="1492364"/>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2" name="Title 1"/>
          <p:cNvSpPr>
            <a:spLocks noGrp="1"/>
          </p:cNvSpPr>
          <p:nvPr>
            <p:ph type="title"/>
          </p:nvPr>
        </p:nvSpPr>
        <p:spPr>
          <a:xfrm>
            <a:off x="374904" y="502920"/>
            <a:ext cx="5475988" cy="640761"/>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3192" y="286911"/>
            <a:ext cx="5438458" cy="19795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3" name="Text Placeholder 4"/>
          <p:cNvSpPr>
            <a:spLocks noGrp="1"/>
          </p:cNvSpPr>
          <p:nvPr>
            <p:ph type="body" sz="quarter" idx="20"/>
          </p:nvPr>
        </p:nvSpPr>
        <p:spPr>
          <a:xfrm>
            <a:off x="2897133" y="2345912"/>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14" name="Text Placeholder 4"/>
          <p:cNvSpPr>
            <a:spLocks noGrp="1"/>
          </p:cNvSpPr>
          <p:nvPr>
            <p:ph type="body" sz="quarter" idx="21"/>
          </p:nvPr>
        </p:nvSpPr>
        <p:spPr>
          <a:xfrm>
            <a:off x="2897134" y="3372328"/>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15" name="Text Placeholder 4"/>
          <p:cNvSpPr>
            <a:spLocks noGrp="1"/>
          </p:cNvSpPr>
          <p:nvPr>
            <p:ph type="body" sz="quarter" idx="22"/>
          </p:nvPr>
        </p:nvSpPr>
        <p:spPr>
          <a:xfrm>
            <a:off x="2897134" y="4398744"/>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19" name="Text Placeholder 4"/>
          <p:cNvSpPr>
            <a:spLocks noGrp="1"/>
          </p:cNvSpPr>
          <p:nvPr>
            <p:ph type="body" sz="quarter" idx="26"/>
          </p:nvPr>
        </p:nvSpPr>
        <p:spPr>
          <a:xfrm>
            <a:off x="2897134" y="5425159"/>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3" name="Text Placeholder 4"/>
          <p:cNvSpPr>
            <a:spLocks noGrp="1"/>
          </p:cNvSpPr>
          <p:nvPr>
            <p:ph type="body" sz="quarter" idx="30"/>
          </p:nvPr>
        </p:nvSpPr>
        <p:spPr>
          <a:xfrm>
            <a:off x="7822419" y="2345912"/>
            <a:ext cx="1193304" cy="646331"/>
          </a:xfrm>
        </p:spPr>
        <p:txBody>
          <a:bodyPr tIns="91440" bIns="0" anchor="ctr" anchorCtr="0"/>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4" name="Text Placeholder 4"/>
          <p:cNvSpPr>
            <a:spLocks noGrp="1"/>
          </p:cNvSpPr>
          <p:nvPr>
            <p:ph type="body" sz="quarter" idx="31"/>
          </p:nvPr>
        </p:nvSpPr>
        <p:spPr>
          <a:xfrm>
            <a:off x="7822420" y="3372328"/>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5" name="Text Placeholder 4"/>
          <p:cNvSpPr>
            <a:spLocks noGrp="1"/>
          </p:cNvSpPr>
          <p:nvPr>
            <p:ph type="body" sz="quarter" idx="32"/>
          </p:nvPr>
        </p:nvSpPr>
        <p:spPr>
          <a:xfrm>
            <a:off x="7822420" y="4398744"/>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9" name="Text Placeholder 4"/>
          <p:cNvSpPr>
            <a:spLocks noGrp="1"/>
          </p:cNvSpPr>
          <p:nvPr>
            <p:ph type="body" sz="quarter" idx="36"/>
          </p:nvPr>
        </p:nvSpPr>
        <p:spPr>
          <a:xfrm>
            <a:off x="7822420" y="5425159"/>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35" name="Text Placeholder 4"/>
          <p:cNvSpPr>
            <a:spLocks noGrp="1"/>
          </p:cNvSpPr>
          <p:nvPr>
            <p:ph type="body" sz="quarter" idx="43"/>
          </p:nvPr>
        </p:nvSpPr>
        <p:spPr>
          <a:xfrm>
            <a:off x="9033726" y="2523643"/>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6" name="Text Placeholder 4"/>
          <p:cNvSpPr>
            <a:spLocks noGrp="1"/>
          </p:cNvSpPr>
          <p:nvPr>
            <p:ph type="body" sz="quarter" idx="44"/>
          </p:nvPr>
        </p:nvSpPr>
        <p:spPr>
          <a:xfrm>
            <a:off x="9033726" y="3548046"/>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7" name="Text Placeholder 4"/>
          <p:cNvSpPr>
            <a:spLocks noGrp="1"/>
          </p:cNvSpPr>
          <p:nvPr>
            <p:ph type="body" sz="quarter" idx="45"/>
          </p:nvPr>
        </p:nvSpPr>
        <p:spPr>
          <a:xfrm>
            <a:off x="9033726" y="4572449"/>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8" name="Text Placeholder 4"/>
          <p:cNvSpPr>
            <a:spLocks noGrp="1"/>
          </p:cNvSpPr>
          <p:nvPr>
            <p:ph type="body" sz="quarter" idx="46"/>
          </p:nvPr>
        </p:nvSpPr>
        <p:spPr>
          <a:xfrm>
            <a:off x="9033726" y="5596852"/>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9" name="Text Placeholder 4"/>
          <p:cNvSpPr>
            <a:spLocks noGrp="1"/>
          </p:cNvSpPr>
          <p:nvPr>
            <p:ph type="body" sz="quarter" idx="47"/>
          </p:nvPr>
        </p:nvSpPr>
        <p:spPr>
          <a:xfrm>
            <a:off x="9033726" y="1492364"/>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 name="Slide Number Placeholder 5"/>
          <p:cNvSpPr>
            <a:spLocks noGrp="1"/>
          </p:cNvSpPr>
          <p:nvPr>
            <p:ph type="sldNum" sz="quarter" idx="48"/>
          </p:nvPr>
        </p:nvSpPr>
        <p:spPr/>
        <p:txBody>
          <a:bodyPr/>
          <a:lstStyle>
            <a:lvl1pPr>
              <a:defRPr/>
            </a:lvl1pPr>
          </a:lstStyle>
          <a:p>
            <a:pPr>
              <a:defRPr/>
            </a:pPr>
            <a:fld id="{B3EB1EEE-24C6-466A-B914-187CB097DD8B}" type="slidenum">
              <a:rPr lang="en-US" altLang="zh-CN"/>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3" name="Rectangle 11"/>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cxnSp>
        <p:nvCxnSpPr>
          <p:cNvPr id="4" name="Straight Connector 12"/>
          <p:cNvCxnSpPr/>
          <p:nvPr userDrawn="1"/>
        </p:nvCxnSpPr>
        <p:spPr>
          <a:xfrm>
            <a:off x="4289425"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13"/>
          <p:cNvCxnSpPr/>
          <p:nvPr userDrawn="1"/>
        </p:nvCxnSpPr>
        <p:spPr>
          <a:xfrm>
            <a:off x="2144713"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userDrawn="1"/>
        </p:nvCxnSpPr>
        <p:spPr>
          <a:xfrm>
            <a:off x="8240713"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8" name="TextBox 36"/>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endParaRPr lang="en-US" altLang="zh-CN" sz="800">
              <a:solidFill>
                <a:schemeClr val="accent2"/>
              </a:solidFill>
              <a:latin typeface="Arial Nova" panose="020B0504020202020204" pitchFamily="34" charset="0"/>
              <a:ea typeface="宋体" panose="02010600030101010101" pitchFamily="2" charset="-122"/>
            </a:endParaRP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3074"/>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4" y="1484957"/>
            <a:ext cx="8631395" cy="425329"/>
          </a:xfrm>
        </p:spPr>
        <p:txBody>
          <a:bodyPr lIns="0"/>
          <a:lstStyle>
            <a:lvl1pPr>
              <a:defRPr sz="1600" b="1" i="0" spc="-20" baseline="0">
                <a:solidFill>
                  <a:schemeClr val="tx1"/>
                </a:solidFill>
                <a:latin typeface="+mj-lt"/>
              </a:defRPr>
            </a:lvl1pPr>
          </a:lstStyle>
          <a:p>
            <a:pPr lvl="0"/>
            <a:r>
              <a:rPr lang="en-US" dirty="0"/>
              <a:t>Click to edit Master text styles</a:t>
            </a:r>
            <a:endParaRPr lang="en-US" dirty="0"/>
          </a:p>
        </p:txBody>
      </p:sp>
      <p:sp>
        <p:nvSpPr>
          <p:cNvPr id="6" name="Text Placeholder 5"/>
          <p:cNvSpPr>
            <a:spLocks noGrp="1"/>
          </p:cNvSpPr>
          <p:nvPr>
            <p:ph type="body" sz="quarter" idx="29"/>
          </p:nvPr>
        </p:nvSpPr>
        <p:spPr>
          <a:xfrm>
            <a:off x="212725" y="1919710"/>
            <a:ext cx="1931673" cy="619913"/>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5" name="Text Placeholder 5"/>
          <p:cNvSpPr>
            <a:spLocks noGrp="1"/>
          </p:cNvSpPr>
          <p:nvPr>
            <p:ph type="body" sz="quarter" idx="30"/>
          </p:nvPr>
        </p:nvSpPr>
        <p:spPr>
          <a:xfrm>
            <a:off x="212725" y="4676661"/>
            <a:ext cx="1931673" cy="440377"/>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6" name="Text Placeholder 5"/>
          <p:cNvSpPr>
            <a:spLocks noGrp="1"/>
          </p:cNvSpPr>
          <p:nvPr>
            <p:ph type="body" sz="quarter" idx="31"/>
          </p:nvPr>
        </p:nvSpPr>
        <p:spPr>
          <a:xfrm>
            <a:off x="2217454" y="1919710"/>
            <a:ext cx="1931673" cy="430887"/>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7" name="Text Placeholder 5"/>
          <p:cNvSpPr>
            <a:spLocks noGrp="1"/>
          </p:cNvSpPr>
          <p:nvPr>
            <p:ph type="body" sz="quarter" idx="32"/>
          </p:nvPr>
        </p:nvSpPr>
        <p:spPr>
          <a:xfrm>
            <a:off x="2217454" y="4676661"/>
            <a:ext cx="1931673" cy="440377"/>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8" name="Text Placeholder 5"/>
          <p:cNvSpPr>
            <a:spLocks noGrp="1"/>
          </p:cNvSpPr>
          <p:nvPr>
            <p:ph type="body" sz="quarter" idx="33"/>
          </p:nvPr>
        </p:nvSpPr>
        <p:spPr>
          <a:xfrm>
            <a:off x="2217454" y="3077951"/>
            <a:ext cx="1931673" cy="260841"/>
          </a:xfrm>
        </p:spPr>
        <p:txBody>
          <a:bodyPr/>
          <a:lstStyle>
            <a:lvl1pPr marL="0" marR="0" indent="0" algn="l" defTabSz="914400" rtl="0" eaLnBrk="1" fontAlgn="auto" latinLnBrk="0" hangingPunct="1">
              <a:lnSpc>
                <a:spcPts val="1420"/>
              </a:lnSpc>
              <a:spcBef>
                <a:spcPts val="0"/>
              </a:spcBef>
              <a:spcAft>
                <a:spcPts val="0"/>
              </a:spcAft>
              <a:buClrTx/>
              <a:buSzTx/>
              <a:buFontTx/>
              <a:buNone/>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9" name="Text Placeholder 5"/>
          <p:cNvSpPr>
            <a:spLocks noGrp="1"/>
          </p:cNvSpPr>
          <p:nvPr>
            <p:ph type="body" sz="quarter" idx="34"/>
          </p:nvPr>
        </p:nvSpPr>
        <p:spPr>
          <a:xfrm>
            <a:off x="4356142" y="1919710"/>
            <a:ext cx="2691019" cy="260841"/>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30" name="Text Placeholder 5"/>
          <p:cNvSpPr>
            <a:spLocks noGrp="1"/>
          </p:cNvSpPr>
          <p:nvPr>
            <p:ph type="body" sz="quarter" idx="35"/>
          </p:nvPr>
        </p:nvSpPr>
        <p:spPr>
          <a:xfrm>
            <a:off x="4356142" y="4676661"/>
            <a:ext cx="2691024" cy="440377"/>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31" name="Text Placeholder 5"/>
          <p:cNvSpPr>
            <a:spLocks noGrp="1"/>
          </p:cNvSpPr>
          <p:nvPr>
            <p:ph type="body" sz="quarter" idx="36"/>
          </p:nvPr>
        </p:nvSpPr>
        <p:spPr>
          <a:xfrm>
            <a:off x="8296130" y="1919710"/>
            <a:ext cx="3724383" cy="440377"/>
          </a:xfrm>
        </p:spPr>
        <p:txBody>
          <a:bodyPr wrap="square"/>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42" name="Text Placeholder 5"/>
          <p:cNvSpPr>
            <a:spLocks noGrp="1"/>
          </p:cNvSpPr>
          <p:nvPr>
            <p:ph type="body" sz="quarter" idx="37"/>
          </p:nvPr>
        </p:nvSpPr>
        <p:spPr>
          <a:xfrm>
            <a:off x="8296130" y="4676661"/>
            <a:ext cx="3724383" cy="260841"/>
          </a:xfrm>
        </p:spPr>
        <p:txBody>
          <a:bodyPr wrap="square"/>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48" name="Text Placeholder 5"/>
          <p:cNvSpPr>
            <a:spLocks noGrp="1"/>
          </p:cNvSpPr>
          <p:nvPr>
            <p:ph type="body" sz="quarter" idx="38"/>
          </p:nvPr>
        </p:nvSpPr>
        <p:spPr>
          <a:xfrm>
            <a:off x="8296130" y="5761327"/>
            <a:ext cx="3724383" cy="260841"/>
          </a:xfrm>
        </p:spPr>
        <p:txBody>
          <a:bodyPr wrap="square"/>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60" name="Text Placeholder 59"/>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1" name="Text Placeholder 59"/>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2" name="Text Placeholder 59"/>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3" name="Text Placeholder 59"/>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4" name="Text Placeholder 59"/>
          <p:cNvSpPr>
            <a:spLocks noGrp="1"/>
          </p:cNvSpPr>
          <p:nvPr>
            <p:ph type="body" sz="quarter" idx="47"/>
          </p:nvPr>
        </p:nvSpPr>
        <p:spPr>
          <a:xfrm>
            <a:off x="212724" y="5128644"/>
            <a:ext cx="1826267" cy="1209905"/>
          </a:xfrm>
        </p:spPr>
        <p:txBody>
          <a:bodyPr wrap="square" tIns="0" bIns="0" anchor="t"/>
          <a:lstStyle>
            <a:lvl1pPr>
              <a:defRPr sz="1050" b="0" i="0" spc="0" baseline="0">
                <a:latin typeface="+mn-lt"/>
              </a:defRPr>
            </a:lvl1pPr>
          </a:lstStyle>
          <a:p>
            <a:pPr lvl="0"/>
            <a:r>
              <a:rPr lang="en-US" dirty="0"/>
              <a:t>Click to edit Master text styles</a:t>
            </a:r>
            <a:endParaRPr lang="en-US" dirty="0"/>
          </a:p>
        </p:txBody>
      </p:sp>
      <p:sp>
        <p:nvSpPr>
          <p:cNvPr id="65" name="Text Placeholder 59"/>
          <p:cNvSpPr>
            <a:spLocks noGrp="1"/>
          </p:cNvSpPr>
          <p:nvPr>
            <p:ph type="body" sz="quarter" idx="48"/>
          </p:nvPr>
        </p:nvSpPr>
        <p:spPr>
          <a:xfrm>
            <a:off x="2217453" y="5128644"/>
            <a:ext cx="2059025" cy="1209905"/>
          </a:xfrm>
        </p:spPr>
        <p:txBody>
          <a:bodyPr wrap="square" tIns="0" rIns="0" bIns="0" anchor="t"/>
          <a:lstStyle>
            <a:lvl1pPr>
              <a:defRPr sz="1050" b="0" i="0" spc="0" baseline="0">
                <a:latin typeface="+mn-lt"/>
              </a:defRPr>
            </a:lvl1pPr>
          </a:lstStyle>
          <a:p>
            <a:pPr lvl="0"/>
            <a:r>
              <a:rPr lang="en-US" dirty="0"/>
              <a:t>Click to edit Master text styles</a:t>
            </a:r>
            <a:endParaRPr lang="en-US" dirty="0"/>
          </a:p>
        </p:txBody>
      </p:sp>
      <p:sp>
        <p:nvSpPr>
          <p:cNvPr id="66" name="Text Placeholder 59"/>
          <p:cNvSpPr>
            <a:spLocks noGrp="1"/>
          </p:cNvSpPr>
          <p:nvPr>
            <p:ph type="body" sz="quarter" idx="49"/>
          </p:nvPr>
        </p:nvSpPr>
        <p:spPr>
          <a:xfrm>
            <a:off x="2217453" y="3354708"/>
            <a:ext cx="2059025" cy="1209905"/>
          </a:xfrm>
        </p:spPr>
        <p:txBody>
          <a:bodyPr wrap="square" tIns="0" rIns="0" bIns="0" anchor="t"/>
          <a:lstStyle>
            <a:lvl1pPr>
              <a:defRPr sz="1050" b="0" i="0" spc="0" baseline="0">
                <a:latin typeface="+mn-lt"/>
              </a:defRPr>
            </a:lvl1pPr>
          </a:lstStyle>
          <a:p>
            <a:pPr lvl="0"/>
            <a:r>
              <a:rPr lang="en-US" dirty="0"/>
              <a:t>Click to edit Master text styles</a:t>
            </a:r>
            <a:endParaRPr lang="en-US" dirty="0"/>
          </a:p>
        </p:txBody>
      </p:sp>
      <p:sp>
        <p:nvSpPr>
          <p:cNvPr id="67" name="Text Placeholder 59"/>
          <p:cNvSpPr>
            <a:spLocks noGrp="1"/>
          </p:cNvSpPr>
          <p:nvPr>
            <p:ph type="body" sz="quarter" idx="50"/>
          </p:nvPr>
        </p:nvSpPr>
        <p:spPr>
          <a:xfrm>
            <a:off x="2217453" y="2348868"/>
            <a:ext cx="2059025" cy="617035"/>
          </a:xfrm>
        </p:spPr>
        <p:txBody>
          <a:bodyPr wrap="square" tIns="0" rIns="0" bIns="0" anchor="t"/>
          <a:lstStyle>
            <a:lvl1pPr>
              <a:defRPr sz="1050" b="0" i="0" spc="0" baseline="0">
                <a:latin typeface="+mn-lt"/>
              </a:defRPr>
            </a:lvl1pPr>
          </a:lstStyle>
          <a:p>
            <a:pPr lvl="0"/>
            <a:r>
              <a:rPr lang="en-US" dirty="0"/>
              <a:t>Click to edit Master text styles</a:t>
            </a:r>
            <a:endParaRPr lang="en-US" dirty="0"/>
          </a:p>
        </p:txBody>
      </p:sp>
      <p:sp>
        <p:nvSpPr>
          <p:cNvPr id="68" name="Text Placeholder 59"/>
          <p:cNvSpPr>
            <a:spLocks noGrp="1"/>
          </p:cNvSpPr>
          <p:nvPr>
            <p:ph type="body" sz="quarter" idx="51"/>
          </p:nvPr>
        </p:nvSpPr>
        <p:spPr>
          <a:xfrm>
            <a:off x="4356141" y="2209307"/>
            <a:ext cx="3798779" cy="2355306"/>
          </a:xfrm>
        </p:spPr>
        <p:txBody>
          <a:bodyPr wrap="square" tIns="0" bIns="0" anchor="t"/>
          <a:lstStyle>
            <a:lvl1pPr>
              <a:defRPr sz="1050" b="0" i="0" spc="0" baseline="0">
                <a:latin typeface="+mn-lt"/>
              </a:defRPr>
            </a:lvl1pPr>
          </a:lstStyle>
          <a:p>
            <a:pPr lvl="0"/>
            <a:r>
              <a:rPr lang="en-US" dirty="0"/>
              <a:t>Click to edit Master text styles</a:t>
            </a:r>
            <a:endParaRPr lang="en-US" dirty="0"/>
          </a:p>
        </p:txBody>
      </p:sp>
      <p:sp>
        <p:nvSpPr>
          <p:cNvPr id="69" name="Text Placeholder 59"/>
          <p:cNvSpPr>
            <a:spLocks noGrp="1"/>
          </p:cNvSpPr>
          <p:nvPr>
            <p:ph type="body" sz="quarter" idx="52"/>
          </p:nvPr>
        </p:nvSpPr>
        <p:spPr>
          <a:xfrm>
            <a:off x="4356141" y="5128644"/>
            <a:ext cx="3798779" cy="1209905"/>
          </a:xfrm>
        </p:spPr>
        <p:txBody>
          <a:bodyPr wrap="square" tIns="0" bIns="0" anchor="t"/>
          <a:lstStyle>
            <a:lvl1pPr>
              <a:defRPr sz="1050" b="0" i="0" spc="0" baseline="0">
                <a:latin typeface="+mn-lt"/>
              </a:defRPr>
            </a:lvl1pPr>
          </a:lstStyle>
          <a:p>
            <a:pPr lvl="0"/>
            <a:r>
              <a:rPr lang="en-US" dirty="0"/>
              <a:t>Click to edit Master text styles</a:t>
            </a:r>
            <a:endParaRPr lang="en-US" dirty="0"/>
          </a:p>
        </p:txBody>
      </p:sp>
      <p:sp>
        <p:nvSpPr>
          <p:cNvPr id="70" name="Text Placeholder 59"/>
          <p:cNvSpPr>
            <a:spLocks noGrp="1"/>
          </p:cNvSpPr>
          <p:nvPr>
            <p:ph type="body" sz="quarter" idx="53"/>
          </p:nvPr>
        </p:nvSpPr>
        <p:spPr>
          <a:xfrm>
            <a:off x="8296130" y="6036901"/>
            <a:ext cx="3724385" cy="613510"/>
          </a:xfrm>
        </p:spPr>
        <p:txBody>
          <a:bodyPr wrap="square" tIns="0" bIns="0" anchor="t"/>
          <a:lstStyle>
            <a:lvl1pPr>
              <a:defRPr sz="1050" b="0" i="0" spc="0" baseline="0">
                <a:latin typeface="+mn-lt"/>
              </a:defRPr>
            </a:lvl1pPr>
          </a:lstStyle>
          <a:p>
            <a:pPr lvl="0"/>
            <a:r>
              <a:rPr lang="en-US" dirty="0"/>
              <a:t>Click to edit Master text styles</a:t>
            </a:r>
            <a:endParaRPr lang="en-US" dirty="0"/>
          </a:p>
        </p:txBody>
      </p:sp>
      <p:sp>
        <p:nvSpPr>
          <p:cNvPr id="71" name="Text Placeholder 59"/>
          <p:cNvSpPr>
            <a:spLocks noGrp="1"/>
          </p:cNvSpPr>
          <p:nvPr>
            <p:ph type="body" sz="quarter" idx="54"/>
          </p:nvPr>
        </p:nvSpPr>
        <p:spPr>
          <a:xfrm>
            <a:off x="8296130" y="4952452"/>
            <a:ext cx="3724385" cy="707553"/>
          </a:xfrm>
        </p:spPr>
        <p:txBody>
          <a:bodyPr wrap="square" tIns="0" bIns="0" anchor="t"/>
          <a:lstStyle>
            <a:lvl1pPr>
              <a:defRPr sz="1050" b="0" i="0" spc="0" baseline="0">
                <a:latin typeface="+mn-lt"/>
              </a:defRPr>
            </a:lvl1pPr>
          </a:lstStyle>
          <a:p>
            <a:pPr lvl="0"/>
            <a:r>
              <a:rPr lang="en-US" dirty="0"/>
              <a:t>Click to edit Master text styles</a:t>
            </a:r>
            <a:endParaRPr lang="en-US" dirty="0"/>
          </a:p>
        </p:txBody>
      </p:sp>
      <p:sp>
        <p:nvSpPr>
          <p:cNvPr id="72" name="Text Placeholder 59"/>
          <p:cNvSpPr>
            <a:spLocks noGrp="1"/>
          </p:cNvSpPr>
          <p:nvPr>
            <p:ph type="body" sz="quarter" idx="55"/>
          </p:nvPr>
        </p:nvSpPr>
        <p:spPr>
          <a:xfrm>
            <a:off x="8296130" y="2348868"/>
            <a:ext cx="3724385" cy="2215745"/>
          </a:xfrm>
        </p:spPr>
        <p:txBody>
          <a:bodyPr wrap="square" tIns="0" bIns="0" anchor="t"/>
          <a:lstStyle>
            <a:lvl1pPr>
              <a:defRPr sz="1050" b="0" i="0" spc="0" baseline="0">
                <a:latin typeface="+mn-lt"/>
              </a:defRPr>
            </a:lvl1pPr>
          </a:lstStyle>
          <a:p>
            <a:pPr lvl="0"/>
            <a:r>
              <a:rPr lang="en-US" dirty="0"/>
              <a:t>Click to edit Master text styles</a:t>
            </a:r>
            <a:endParaRPr lang="en-US" dirty="0"/>
          </a:p>
        </p:txBody>
      </p:sp>
      <p:sp>
        <p:nvSpPr>
          <p:cNvPr id="10" name="Slide Number Placeholder 5"/>
          <p:cNvSpPr>
            <a:spLocks noGrp="1"/>
          </p:cNvSpPr>
          <p:nvPr>
            <p:ph type="sldNum" sz="quarter" idx="56"/>
          </p:nvPr>
        </p:nvSpPr>
        <p:spPr/>
        <p:txBody>
          <a:bodyPr/>
          <a:lstStyle>
            <a:lvl1pPr>
              <a:defRPr/>
            </a:lvl1pPr>
          </a:lstStyle>
          <a:p>
            <a:pPr>
              <a:defRPr/>
            </a:pPr>
            <a:fld id="{788359BF-A4F3-4AB4-B5BE-1C9EB774FD7E}"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7CC00BF-205F-40BA-8635-8B4374E0950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3" name="Rectangle 11"/>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cxnSp>
        <p:nvCxnSpPr>
          <p:cNvPr id="4" name="Straight Connector 12"/>
          <p:cNvCxnSpPr/>
          <p:nvPr userDrawn="1"/>
        </p:nvCxnSpPr>
        <p:spPr>
          <a:xfrm>
            <a:off x="8128000"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13"/>
          <p:cNvCxnSpPr/>
          <p:nvPr userDrawn="1"/>
        </p:nvCxnSpPr>
        <p:spPr>
          <a:xfrm>
            <a:off x="4064000"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7" name="TextBox 18"/>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endParaRPr lang="en-US" altLang="zh-CN" sz="800">
              <a:solidFill>
                <a:schemeClr val="accent2"/>
              </a:solidFill>
              <a:latin typeface="Arial Nova" panose="020B0504020202020204" pitchFamily="34" charset="0"/>
              <a:ea typeface="宋体" panose="02010600030101010101" pitchFamily="2" charset="-122"/>
            </a:endParaRP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j-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3074"/>
          </a:xfrm>
        </p:spPr>
        <p:txBody>
          <a:bodyPr lIns="0" anchor="t"/>
          <a:lstStyle>
            <a:lvl1pPr>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6" name="Text Placeholder 5"/>
          <p:cNvSpPr>
            <a:spLocks noGrp="1"/>
          </p:cNvSpPr>
          <p:nvPr>
            <p:ph type="body" sz="quarter" idx="29"/>
          </p:nvPr>
        </p:nvSpPr>
        <p:spPr>
          <a:xfrm>
            <a:off x="374904" y="1919710"/>
            <a:ext cx="3441445"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6" name="Text Placeholder 5"/>
          <p:cNvSpPr>
            <a:spLocks noGrp="1"/>
          </p:cNvSpPr>
          <p:nvPr>
            <p:ph type="body" sz="quarter" idx="31"/>
          </p:nvPr>
        </p:nvSpPr>
        <p:spPr>
          <a:xfrm>
            <a:off x="4438904" y="1919710"/>
            <a:ext cx="3428995"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9" name="Text Placeholder 5"/>
          <p:cNvSpPr>
            <a:spLocks noGrp="1"/>
          </p:cNvSpPr>
          <p:nvPr>
            <p:ph type="body" sz="quarter" idx="34"/>
          </p:nvPr>
        </p:nvSpPr>
        <p:spPr>
          <a:xfrm>
            <a:off x="8502904" y="1919710"/>
            <a:ext cx="3453800"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64" name="Text Placeholder 59"/>
          <p:cNvSpPr>
            <a:spLocks noGrp="1"/>
          </p:cNvSpPr>
          <p:nvPr>
            <p:ph type="body" sz="quarter" idx="47"/>
          </p:nvPr>
        </p:nvSpPr>
        <p:spPr>
          <a:xfrm>
            <a:off x="374904" y="2209307"/>
            <a:ext cx="3429000" cy="3791442"/>
          </a:xfrm>
        </p:spPr>
        <p:txBody>
          <a:bodyPr wrap="square" lIns="0" tIns="0" rIns="0" bIns="0" anchor="t"/>
          <a:lstStyle>
            <a:lvl1pPr marL="171450" indent="-171450">
              <a:buFont typeface="Arial" panose="020B0604020202020204" pitchFamily="34" charset="0"/>
              <a:buChar char="•"/>
              <a:defRPr sz="1100" b="0" i="0" spc="0" baseline="0">
                <a:latin typeface="+mn-lt"/>
              </a:defRPr>
            </a:lvl1pPr>
          </a:lstStyle>
          <a:p>
            <a:pPr lvl="0"/>
            <a:r>
              <a:rPr lang="en-US" dirty="0"/>
              <a:t>Click to edit Master text styles</a:t>
            </a:r>
            <a:endParaRPr lang="en-US" dirty="0"/>
          </a:p>
        </p:txBody>
      </p:sp>
      <p:sp>
        <p:nvSpPr>
          <p:cNvPr id="67" name="Text Placeholder 59"/>
          <p:cNvSpPr>
            <a:spLocks noGrp="1"/>
          </p:cNvSpPr>
          <p:nvPr>
            <p:ph type="body" sz="quarter" idx="50"/>
          </p:nvPr>
        </p:nvSpPr>
        <p:spPr>
          <a:xfrm>
            <a:off x="4438904" y="2209307"/>
            <a:ext cx="3429000" cy="3791442"/>
          </a:xfrm>
        </p:spPr>
        <p:txBody>
          <a:bodyPr wrap="square" lIns="0" tIns="0" rIns="0" bIns="0" anchor="t"/>
          <a:lstStyle>
            <a:lvl1pPr marL="171450" indent="-171450">
              <a:buFont typeface="Arial" panose="020B0604020202020204" pitchFamily="34" charset="0"/>
              <a:buChar char="•"/>
              <a:defRPr sz="1100" b="0" i="0" spc="0" baseline="0">
                <a:latin typeface="+mn-lt"/>
              </a:defRPr>
            </a:lvl1pPr>
          </a:lstStyle>
          <a:p>
            <a:pPr lvl="0"/>
            <a:r>
              <a:rPr lang="en-US" dirty="0"/>
              <a:t>Click to edit Master text styles</a:t>
            </a:r>
            <a:endParaRPr lang="en-US" dirty="0"/>
          </a:p>
        </p:txBody>
      </p:sp>
      <p:sp>
        <p:nvSpPr>
          <p:cNvPr id="68" name="Text Placeholder 59"/>
          <p:cNvSpPr>
            <a:spLocks noGrp="1"/>
          </p:cNvSpPr>
          <p:nvPr>
            <p:ph type="body" sz="quarter" idx="51"/>
          </p:nvPr>
        </p:nvSpPr>
        <p:spPr>
          <a:xfrm>
            <a:off x="8502904" y="2209306"/>
            <a:ext cx="3429000" cy="3791443"/>
          </a:xfrm>
        </p:spPr>
        <p:txBody>
          <a:bodyPr wrap="square" lIns="0" tIns="0" rIns="0" bIns="0" anchor="t"/>
          <a:lstStyle>
            <a:lvl1pPr marL="171450" indent="-171450">
              <a:buFont typeface="Arial" panose="020B0604020202020204" pitchFamily="34" charset="0"/>
              <a:buChar char="•"/>
              <a:defRPr sz="1100" b="0" i="0" spc="0" baseline="0">
                <a:latin typeface="+mn-lt"/>
              </a:defRPr>
            </a:lvl1pPr>
          </a:lstStyle>
          <a:p>
            <a:pPr lvl="0"/>
            <a:r>
              <a:rPr lang="en-US" dirty="0"/>
              <a:t>Click to edit Master text styles</a:t>
            </a:r>
            <a:endParaRPr lang="en-US" dirty="0"/>
          </a:p>
        </p:txBody>
      </p:sp>
      <p:sp>
        <p:nvSpPr>
          <p:cNvPr id="8" name="Slide Number Placeholder 5"/>
          <p:cNvSpPr>
            <a:spLocks noGrp="1"/>
          </p:cNvSpPr>
          <p:nvPr>
            <p:ph type="sldNum" sz="quarter" idx="52"/>
          </p:nvPr>
        </p:nvSpPr>
        <p:spPr/>
        <p:txBody>
          <a:bodyPr/>
          <a:lstStyle>
            <a:lvl1pPr>
              <a:defRPr/>
            </a:lvl1pPr>
          </a:lstStyle>
          <a:p>
            <a:pPr>
              <a:defRPr/>
            </a:pPr>
            <a:fld id="{8B3BC360-B614-44F0-91E6-ACFC32E45E39}" type="slidenum">
              <a:rPr lang="en-US" altLang="zh-CN"/>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2" name="Rectangle 11"/>
          <p:cNvSpPr/>
          <p:nvPr userDrawn="1"/>
        </p:nvSpPr>
        <p:spPr>
          <a:xfrm flipH="1">
            <a:off x="8131175" y="0"/>
            <a:ext cx="4060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pic>
        <p:nvPicPr>
          <p:cNvPr id="3" name="Graphic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6111557"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1" name="Title 1"/>
          <p:cNvSpPr>
            <a:spLocks noGrp="1"/>
          </p:cNvSpPr>
          <p:nvPr>
            <p:ph type="title"/>
          </p:nvPr>
        </p:nvSpPr>
        <p:spPr>
          <a:xfrm>
            <a:off x="374904" y="502920"/>
            <a:ext cx="7237682" cy="77065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0" name="Content Placeholder 2"/>
          <p:cNvSpPr>
            <a:spLocks noGrp="1"/>
          </p:cNvSpPr>
          <p:nvPr>
            <p:ph idx="18"/>
          </p:nvPr>
        </p:nvSpPr>
        <p:spPr>
          <a:xfrm>
            <a:off x="374904" y="2473297"/>
            <a:ext cx="7237681" cy="3286123"/>
          </a:xfrm>
        </p:spPr>
        <p:txBody>
          <a:bodyPr lIns="0"/>
          <a:lstStyle>
            <a:lvl1pPr marL="0" indent="0" algn="l" defTabSz="914400" rtl="0" eaLnBrk="1" latinLnBrk="0" hangingPunct="1">
              <a:lnSpc>
                <a:spcPct val="110000"/>
              </a:lnSpc>
              <a:spcBef>
                <a:spcPts val="1200"/>
              </a:spcBef>
              <a:buFont typeface="Arial" panose="020B0604020202020204"/>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1pPr>
            <a:lvl2pPr marL="0" indent="0" algn="l" defTabSz="914400" rtl="0" eaLnBrk="1" latinLnBrk="0" hangingPunct="1">
              <a:lnSpc>
                <a:spcPct val="110000"/>
              </a:lnSpc>
              <a:spcBef>
                <a:spcPts val="1200"/>
              </a:spcBef>
              <a:buSzPct val="75000"/>
              <a:buFont typeface="Arial" panose="020B0604020202020204"/>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a:p>
            <a:pPr lvl="1"/>
            <a:r>
              <a:rPr lang="zh-CN" altLang="en-US"/>
              <a:t>二级</a:t>
            </a:r>
            <a:endParaRPr lang="zh-CN" altLang="en-US"/>
          </a:p>
        </p:txBody>
      </p:sp>
      <p:sp>
        <p:nvSpPr>
          <p:cNvPr id="13" name="Text Placeholder 38"/>
          <p:cNvSpPr>
            <a:spLocks noGrp="1"/>
          </p:cNvSpPr>
          <p:nvPr>
            <p:ph type="body" sz="quarter" idx="19"/>
          </p:nvPr>
        </p:nvSpPr>
        <p:spPr>
          <a:xfrm>
            <a:off x="374904" y="2179098"/>
            <a:ext cx="7237682" cy="242161"/>
          </a:xfrm>
        </p:spPr>
        <p:txBody>
          <a:bodyPr lIns="0"/>
          <a:lstStyle>
            <a:lvl1pPr marL="0" indent="0" algn="l" defTabSz="914400" rtl="0" eaLnBrk="1" latinLnBrk="0" hangingPunct="1">
              <a:lnSpc>
                <a:spcPct val="90000"/>
              </a:lnSpc>
              <a:spcBef>
                <a:spcPts val="1000"/>
              </a:spcBef>
              <a:buFont typeface="Arial" panose="020B0604020202020204"/>
              <a:buNone/>
              <a:defRPr lang="en-US" sz="18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8" name="Text Placeholder 38"/>
          <p:cNvSpPr>
            <a:spLocks noGrp="1"/>
          </p:cNvSpPr>
          <p:nvPr>
            <p:ph type="body" sz="quarter" idx="24"/>
          </p:nvPr>
        </p:nvSpPr>
        <p:spPr>
          <a:xfrm>
            <a:off x="8404321" y="2179098"/>
            <a:ext cx="3631156" cy="242161"/>
          </a:xfrm>
        </p:spPr>
        <p:txBody>
          <a:bodyPr lIns="0"/>
          <a:lstStyle>
            <a:lvl1pPr marL="0" indent="0" algn="l" defTabSz="914400" rtl="0" eaLnBrk="1" latinLnBrk="0" hangingPunct="1">
              <a:lnSpc>
                <a:spcPct val="90000"/>
              </a:lnSpc>
              <a:spcBef>
                <a:spcPts val="1000"/>
              </a:spcBef>
              <a:buFont typeface="Arial" panose="020B0604020202020204"/>
              <a:buNone/>
              <a:defRPr lang="en-US" sz="14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9" name="Content Placeholder 2"/>
          <p:cNvSpPr>
            <a:spLocks noGrp="1"/>
          </p:cNvSpPr>
          <p:nvPr>
            <p:ph idx="25"/>
          </p:nvPr>
        </p:nvSpPr>
        <p:spPr>
          <a:xfrm>
            <a:off x="8404322" y="2473297"/>
            <a:ext cx="3631156" cy="3544393"/>
          </a:xfrm>
        </p:spPr>
        <p:txBody>
          <a:bodyPr lIns="0"/>
          <a:lstStyle>
            <a:lvl1pPr marL="171450" indent="-171450" algn="l" defTabSz="914400" rtl="0" eaLnBrk="1" latinLnBrk="0" hangingPunct="1">
              <a:lnSpc>
                <a:spcPct val="100000"/>
              </a:lnSpc>
              <a:spcBef>
                <a:spcPts val="1200"/>
              </a:spcBef>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1pPr>
            <a:lvl2pPr marL="171450" indent="-171450" algn="l" defTabSz="914400" rtl="0" eaLnBrk="1" latinLnBrk="0" hangingPunct="1">
              <a:lnSpc>
                <a:spcPct val="100000"/>
              </a:lnSpc>
              <a:spcBef>
                <a:spcPts val="1200"/>
              </a:spcBef>
              <a:buSzPct val="75000"/>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2pPr>
            <a:lvl3pPr marL="401955" indent="-158750">
              <a:lnSpc>
                <a:spcPct val="120000"/>
              </a:lnSpc>
              <a:buSzPct val="75000"/>
              <a:buFont typeface="Arial" panose="020B0604020202020204" pitchFamily="34" charset="0"/>
              <a:buChar char="ꟷ"/>
              <a:defRPr sz="1400" spc="0">
                <a:solidFill>
                  <a:srgbClr val="00095B"/>
                </a:solidFill>
                <a:latin typeface="+mn-lt"/>
              </a:defRPr>
            </a:lvl3pPr>
            <a:lvl4pPr>
              <a:defRPr sz="1400">
                <a:latin typeface="+mn-lt"/>
              </a:defRPr>
            </a:lvl4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4" name="Slide Number Placeholder 5"/>
          <p:cNvSpPr>
            <a:spLocks noGrp="1"/>
          </p:cNvSpPr>
          <p:nvPr>
            <p:ph type="sldNum" sz="quarter" idx="26"/>
          </p:nvPr>
        </p:nvSpPr>
        <p:spPr/>
        <p:txBody>
          <a:bodyPr/>
          <a:lstStyle>
            <a:lvl1pPr>
              <a:defRPr/>
            </a:lvl1pPr>
          </a:lstStyle>
          <a:p>
            <a:pPr>
              <a:defRPr/>
            </a:pPr>
            <a:fld id="{10612FC7-2D7B-4950-8B71-CB84A1596095}" type="slidenum">
              <a:rPr lang="en-US" altLang="zh-CN"/>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cxnSp>
        <p:nvCxnSpPr>
          <p:cNvPr id="3" name="Straight Connector 17"/>
          <p:cNvCxnSpPr/>
          <p:nvPr userDrawn="1"/>
        </p:nvCxnSpPr>
        <p:spPr>
          <a:xfrm>
            <a:off x="2774950" y="1308100"/>
            <a:ext cx="0" cy="450850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4" name="Straight Connector 18"/>
          <p:cNvCxnSpPr/>
          <p:nvPr userDrawn="1"/>
        </p:nvCxnSpPr>
        <p:spPr>
          <a:xfrm>
            <a:off x="8974138" y="1308100"/>
            <a:ext cx="0" cy="450850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3" name="Text Placeholder 38"/>
          <p:cNvSpPr>
            <a:spLocks noGrp="1"/>
          </p:cNvSpPr>
          <p:nvPr>
            <p:ph type="body" sz="quarter" idx="25"/>
          </p:nvPr>
        </p:nvSpPr>
        <p:spPr>
          <a:xfrm>
            <a:off x="9316564" y="1310139"/>
            <a:ext cx="2412918" cy="685801"/>
          </a:xfrm>
        </p:spPr>
        <p:txBody>
          <a:bodyPr lIns="0"/>
          <a:lstStyle>
            <a:lvl1pPr>
              <a:defRPr b="0" i="0" spc="80" baseline="0">
                <a:solidFill>
                  <a:schemeClr val="tx1"/>
                </a:solidFill>
                <a:latin typeface="+mn-lt"/>
              </a:defRPr>
            </a:lvl1pPr>
          </a:lstStyle>
          <a:p>
            <a:pPr lvl="0"/>
            <a:r>
              <a:rPr lang="zh-CN" altLang="en-US"/>
              <a:t>单击此处编辑母版文本样式</a:t>
            </a:r>
            <a:endParaRPr lang="zh-CN" altLang="en-US"/>
          </a:p>
        </p:txBody>
      </p:sp>
      <p:sp>
        <p:nvSpPr>
          <p:cNvPr id="2" name="Title 1"/>
          <p:cNvSpPr>
            <a:spLocks noGrp="1"/>
          </p:cNvSpPr>
          <p:nvPr>
            <p:ph type="title"/>
          </p:nvPr>
        </p:nvSpPr>
        <p:spPr>
          <a:xfrm>
            <a:off x="3063321" y="1308159"/>
            <a:ext cx="5567871" cy="685800"/>
          </a:xfrm>
        </p:spPr>
        <p:txBody>
          <a:bodyPr lIns="0"/>
          <a:lstStyle>
            <a:lvl1pPr>
              <a:defRPr sz="3200" b="0" i="0" spc="80" baseline="0">
                <a:solidFill>
                  <a:schemeClr val="tx1"/>
                </a:solidFill>
                <a:latin typeface="+mn-lt"/>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6298" cy="264121"/>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7" name="Text Placeholder 38"/>
          <p:cNvSpPr>
            <a:spLocks noGrp="1"/>
          </p:cNvSpPr>
          <p:nvPr>
            <p:ph type="body" sz="quarter" idx="16"/>
          </p:nvPr>
        </p:nvSpPr>
        <p:spPr>
          <a:xfrm>
            <a:off x="374904" y="1310139"/>
            <a:ext cx="2412918" cy="685801"/>
          </a:xfrm>
        </p:spPr>
        <p:txBody>
          <a:bodyPr lIns="0"/>
          <a:lstStyle>
            <a:lvl1pPr>
              <a:defRPr b="0" i="0" spc="80" baseline="0">
                <a:solidFill>
                  <a:schemeClr val="tx1"/>
                </a:solidFill>
                <a:latin typeface="+mn-lt"/>
              </a:defRPr>
            </a:lvl1pPr>
          </a:lstStyle>
          <a:p>
            <a:pPr lvl="0"/>
            <a:r>
              <a:rPr lang="zh-CN" altLang="en-US"/>
              <a:t>单击此处编辑母版文本样式</a:t>
            </a:r>
            <a:endParaRPr lang="zh-CN" altLang="en-US"/>
          </a:p>
        </p:txBody>
      </p:sp>
      <p:sp>
        <p:nvSpPr>
          <p:cNvPr id="5" name="Text Placeholder 4"/>
          <p:cNvSpPr>
            <a:spLocks noGrp="1"/>
          </p:cNvSpPr>
          <p:nvPr>
            <p:ph type="body" sz="quarter" idx="23"/>
          </p:nvPr>
        </p:nvSpPr>
        <p:spPr>
          <a:xfrm>
            <a:off x="3063321" y="1995939"/>
            <a:ext cx="5555038" cy="3405187"/>
          </a:xfrm>
        </p:spPr>
        <p:txBody>
          <a:bodyPr lIns="0"/>
          <a:lstStyle>
            <a:lvl1pPr>
              <a:lnSpc>
                <a:spcPct val="100000"/>
              </a:lnSpc>
              <a:spcBef>
                <a:spcPts val="600"/>
              </a:spcBef>
              <a:defRPr sz="1400" b="0" i="0" spc="0" baseline="0">
                <a:latin typeface="+mn-lt"/>
              </a:defRPr>
            </a:lvl1pPr>
          </a:lstStyle>
          <a:p>
            <a:pPr lvl="0"/>
            <a:r>
              <a:rPr lang="en-US" dirty="0"/>
              <a:t>Click to edit Master text styles</a:t>
            </a:r>
            <a:endParaRPr lang="en-US" dirty="0"/>
          </a:p>
        </p:txBody>
      </p:sp>
      <p:sp>
        <p:nvSpPr>
          <p:cNvPr id="22" name="Text Placeholder 4"/>
          <p:cNvSpPr>
            <a:spLocks noGrp="1"/>
          </p:cNvSpPr>
          <p:nvPr>
            <p:ph type="body" sz="quarter" idx="24"/>
          </p:nvPr>
        </p:nvSpPr>
        <p:spPr>
          <a:xfrm>
            <a:off x="374904" y="1995939"/>
            <a:ext cx="2412916" cy="3405187"/>
          </a:xfrm>
        </p:spPr>
        <p:txBody>
          <a:bodyPr lIns="0"/>
          <a:lstStyle>
            <a:lvl1pPr>
              <a:lnSpc>
                <a:spcPct val="100000"/>
              </a:lnSpc>
              <a:spcBef>
                <a:spcPts val="1200"/>
              </a:spcBef>
              <a:defRPr sz="1400" b="0" i="0" spc="0" baseline="0">
                <a:latin typeface="+mn-lt"/>
              </a:defRPr>
            </a:lvl1pPr>
          </a:lstStyle>
          <a:p>
            <a:pPr lvl="0"/>
            <a:r>
              <a:rPr lang="en-US" dirty="0"/>
              <a:t>Click to edit Master text styles</a:t>
            </a:r>
            <a:endParaRPr lang="en-US" dirty="0"/>
          </a:p>
        </p:txBody>
      </p:sp>
      <p:sp>
        <p:nvSpPr>
          <p:cNvPr id="24" name="Text Placeholder 4"/>
          <p:cNvSpPr>
            <a:spLocks noGrp="1"/>
          </p:cNvSpPr>
          <p:nvPr>
            <p:ph type="body" sz="quarter" idx="26"/>
          </p:nvPr>
        </p:nvSpPr>
        <p:spPr>
          <a:xfrm>
            <a:off x="9316564" y="1995939"/>
            <a:ext cx="2412916" cy="3405187"/>
          </a:xfrm>
        </p:spPr>
        <p:txBody>
          <a:bodyPr lIns="0"/>
          <a:lstStyle>
            <a:lvl1pPr>
              <a:lnSpc>
                <a:spcPct val="100000"/>
              </a:lnSpc>
              <a:spcBef>
                <a:spcPts val="1200"/>
              </a:spcBef>
              <a:defRPr sz="1400" b="0" i="0" spc="0" baseline="0">
                <a:latin typeface="+mn-lt"/>
              </a:defRPr>
            </a:lvl1pPr>
          </a:lstStyle>
          <a:p>
            <a:pPr lvl="0"/>
            <a:r>
              <a:rPr lang="en-US" dirty="0"/>
              <a:t>Click to edit Master text styles</a:t>
            </a:r>
            <a:endParaRPr lang="en-US" dirty="0"/>
          </a:p>
        </p:txBody>
      </p:sp>
      <p:sp>
        <p:nvSpPr>
          <p:cNvPr id="6" name="Slide Number Placeholder 5"/>
          <p:cNvSpPr>
            <a:spLocks noGrp="1"/>
          </p:cNvSpPr>
          <p:nvPr>
            <p:ph type="sldNum" sz="quarter" idx="27"/>
          </p:nvPr>
        </p:nvSpPr>
        <p:spPr/>
        <p:txBody>
          <a:bodyPr/>
          <a:lstStyle>
            <a:lvl1pPr>
              <a:defRPr/>
            </a:lvl1pPr>
          </a:lstStyle>
          <a:p>
            <a:pPr>
              <a:defRPr/>
            </a:pPr>
            <a:fld id="{214CB008-9432-404D-96F3-40F19F5306FE}" type="slidenum">
              <a:rPr lang="en-US" altLang="zh-CN"/>
            </a:fld>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p:cNvSpPr>
            <a:spLocks noGrp="1"/>
          </p:cNvSpPr>
          <p:nvPr>
            <p:ph idx="1"/>
          </p:nvPr>
        </p:nvSpPr>
        <p:spPr>
          <a:xfrm>
            <a:off x="374904" y="2013577"/>
            <a:ext cx="2368296"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4" y="1692462"/>
            <a:ext cx="2368296" cy="321115"/>
          </a:xfrm>
        </p:spPr>
        <p:txBody>
          <a:bodyPr lIns="0"/>
          <a:lstStyle>
            <a:lvl1pPr marL="0" indent="0" algn="l" defTabSz="914400" rtl="0" eaLnBrk="1" latinLnBrk="0" hangingPunct="1">
              <a:lnSpc>
                <a:spcPct val="90000"/>
              </a:lnSpc>
              <a:spcBef>
                <a:spcPts val="1000"/>
              </a:spcBef>
              <a:buFont typeface="Arial" panose="020B060402020202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15" name="Content Placeholder 2"/>
          <p:cNvSpPr>
            <a:spLocks noGrp="1"/>
          </p:cNvSpPr>
          <p:nvPr>
            <p:ph idx="18"/>
          </p:nvPr>
        </p:nvSpPr>
        <p:spPr>
          <a:xfrm>
            <a:off x="3669792" y="2013577"/>
            <a:ext cx="4000375"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16" name="Text Placeholder 38"/>
          <p:cNvSpPr>
            <a:spLocks noGrp="1"/>
          </p:cNvSpPr>
          <p:nvPr>
            <p:ph type="body" sz="quarter" idx="19"/>
          </p:nvPr>
        </p:nvSpPr>
        <p:spPr>
          <a:xfrm>
            <a:off x="3669792" y="1692462"/>
            <a:ext cx="4000375" cy="321115"/>
          </a:xfrm>
        </p:spPr>
        <p:txBody>
          <a:bodyPr lIns="0"/>
          <a:lstStyle>
            <a:lvl1pPr marL="0" indent="0" algn="l" defTabSz="914400" rtl="0" eaLnBrk="1" latinLnBrk="0" hangingPunct="1">
              <a:lnSpc>
                <a:spcPct val="90000"/>
              </a:lnSpc>
              <a:spcBef>
                <a:spcPts val="1000"/>
              </a:spcBef>
              <a:buFont typeface="Arial" panose="020B060402020202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17" name="Content Placeholder 2"/>
          <p:cNvSpPr>
            <a:spLocks noGrp="1"/>
          </p:cNvSpPr>
          <p:nvPr>
            <p:ph idx="20"/>
          </p:nvPr>
        </p:nvSpPr>
        <p:spPr>
          <a:xfrm>
            <a:off x="8362941" y="2013577"/>
            <a:ext cx="3278598"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18" name="Text Placeholder 38"/>
          <p:cNvSpPr>
            <a:spLocks noGrp="1"/>
          </p:cNvSpPr>
          <p:nvPr>
            <p:ph type="body" sz="quarter" idx="21"/>
          </p:nvPr>
        </p:nvSpPr>
        <p:spPr>
          <a:xfrm>
            <a:off x="8362941" y="1692462"/>
            <a:ext cx="3278598" cy="321115"/>
          </a:xfrm>
        </p:spPr>
        <p:txBody>
          <a:bodyPr lIns="0"/>
          <a:lstStyle>
            <a:lvl1pPr marL="0" indent="0" algn="l" defTabSz="914400" rtl="0" eaLnBrk="1" latinLnBrk="0" hangingPunct="1">
              <a:lnSpc>
                <a:spcPct val="90000"/>
              </a:lnSpc>
              <a:spcBef>
                <a:spcPts val="1000"/>
              </a:spcBef>
              <a:buFont typeface="Arial" panose="020B060402020202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3" name="Slide Number Placeholder 5"/>
          <p:cNvSpPr>
            <a:spLocks noGrp="1"/>
          </p:cNvSpPr>
          <p:nvPr>
            <p:ph type="sldNum" sz="quarter" idx="22"/>
          </p:nvPr>
        </p:nvSpPr>
        <p:spPr/>
        <p:txBody>
          <a:bodyPr/>
          <a:lstStyle>
            <a:lvl1pPr>
              <a:defRPr/>
            </a:lvl1pPr>
          </a:lstStyle>
          <a:p>
            <a:pPr>
              <a:defRPr/>
            </a:pPr>
            <a:fld id="{0FC6C0B5-30C1-411C-8D4F-FBF0CB0746EE}" type="slidenum">
              <a:rPr lang="en-US" altLang="zh-CN"/>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Large Statement">
    <p:spTree>
      <p:nvGrpSpPr>
        <p:cNvPr id="1" name=""/>
        <p:cNvGrpSpPr/>
        <p:nvPr/>
      </p:nvGrpSpPr>
      <p:grpSpPr>
        <a:xfrm>
          <a:off x="0" y="0"/>
          <a:ext cx="0" cy="0"/>
          <a:chOff x="0" y="0"/>
          <a:chExt cx="0" cy="0"/>
        </a:xfrm>
      </p:grpSpPr>
      <p:sp>
        <p:nvSpPr>
          <p:cNvPr id="6" name="Text Placeholder 38"/>
          <p:cNvSpPr>
            <a:spLocks noGrp="1"/>
          </p:cNvSpPr>
          <p:nvPr>
            <p:ph type="body" sz="quarter" idx="16"/>
          </p:nvPr>
        </p:nvSpPr>
        <p:spPr>
          <a:xfrm>
            <a:off x="1566880" y="1475536"/>
            <a:ext cx="9058241" cy="3657966"/>
          </a:xfrm>
        </p:spPr>
        <p:txBody>
          <a:bodyPr lIns="0" rIns="0" anchor="ctr"/>
          <a:lstStyle>
            <a:lvl1pPr algn="ctr">
              <a:lnSpc>
                <a:spcPct val="110000"/>
              </a:lnSpc>
              <a:defRPr sz="3600" b="0" i="0" spc="0">
                <a:solidFill>
                  <a:schemeClr val="tx1"/>
                </a:solidFill>
                <a:latin typeface="+mn-lt"/>
              </a:defRPr>
            </a:lvl1pPr>
          </a:lstStyle>
          <a:p>
            <a:pPr lvl="0"/>
            <a:r>
              <a:rPr lang="en-US" dirty="0"/>
              <a:t>Click to edit Master text styles</a:t>
            </a:r>
            <a:endParaRPr lang="en-US" dirty="0"/>
          </a:p>
        </p:txBody>
      </p:sp>
      <p:sp>
        <p:nvSpPr>
          <p:cNvPr id="2" name="Slide Number Placeholder 5"/>
          <p:cNvSpPr>
            <a:spLocks noGrp="1"/>
          </p:cNvSpPr>
          <p:nvPr>
            <p:ph type="sldNum" sz="quarter" idx="17"/>
          </p:nvPr>
        </p:nvSpPr>
        <p:spPr/>
        <p:txBody>
          <a:bodyPr/>
          <a:lstStyle>
            <a:lvl1pPr>
              <a:defRPr/>
            </a:lvl1pPr>
          </a:lstStyle>
          <a:p>
            <a:pPr>
              <a:defRPr/>
            </a:pPr>
            <a:fld id="{0F0388CB-9F8C-4631-92EC-21BF3E0C3386}" type="slidenum">
              <a:rPr lang="en-US" altLang="zh-CN"/>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0" name="Content Placeholder 2"/>
          <p:cNvSpPr>
            <a:spLocks noGrp="1"/>
          </p:cNvSpPr>
          <p:nvPr>
            <p:ph idx="1"/>
          </p:nvPr>
        </p:nvSpPr>
        <p:spPr>
          <a:xfrm>
            <a:off x="374904" y="1948330"/>
            <a:ext cx="8630819" cy="2648967"/>
          </a:xfrm>
        </p:spPr>
        <p:txBody>
          <a:bodyPr lIns="0"/>
          <a:lstStyle>
            <a:lvl1pPr marL="171450" indent="-171450">
              <a:lnSpc>
                <a:spcPct val="110000"/>
              </a:lnSpc>
              <a:spcBef>
                <a:spcPts val="600"/>
              </a:spcBef>
              <a:buSzPct val="75000"/>
              <a:buFont typeface="Arial" panose="020B0604020202020204" pitchFamily="34" charset="0"/>
              <a:buChar char="•"/>
              <a:defRPr sz="1400" spc="0">
                <a:solidFill>
                  <a:schemeClr val="tx1"/>
                </a:solidFill>
                <a:latin typeface="+mn-lt"/>
              </a:defRPr>
            </a:lvl1pPr>
            <a:lvl2pPr marL="401955" indent="-16510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11" name="Text Placeholder 38"/>
          <p:cNvSpPr>
            <a:spLocks noGrp="1"/>
          </p:cNvSpPr>
          <p:nvPr>
            <p:ph type="body" sz="quarter" idx="16"/>
          </p:nvPr>
        </p:nvSpPr>
        <p:spPr>
          <a:xfrm>
            <a:off x="374904" y="1262529"/>
            <a:ext cx="8631395" cy="685801"/>
          </a:xfrm>
        </p:spPr>
        <p:txBody>
          <a:bodyPr lIns="0"/>
          <a:lstStyle>
            <a:lvl1pPr>
              <a:lnSpc>
                <a:spcPct val="100000"/>
              </a:lnSpc>
              <a:defRPr sz="1600" b="1" i="0" spc="40" baseline="0">
                <a:solidFill>
                  <a:schemeClr val="tx1"/>
                </a:solidFill>
                <a:latin typeface="+mn-lt"/>
              </a:defRPr>
            </a:lvl1pPr>
          </a:lstStyle>
          <a:p>
            <a:pPr lvl="0"/>
            <a:r>
              <a:rPr lang="en-US" dirty="0"/>
              <a:t>Click to edit Master text styles</a:t>
            </a:r>
            <a:endParaRPr lang="en-US" dirty="0"/>
          </a:p>
        </p:txBody>
      </p:sp>
      <p:sp>
        <p:nvSpPr>
          <p:cNvPr id="3" name="Slide Number Placeholder 5"/>
          <p:cNvSpPr>
            <a:spLocks noGrp="1"/>
          </p:cNvSpPr>
          <p:nvPr>
            <p:ph type="sldNum" sz="quarter" idx="17"/>
          </p:nvPr>
        </p:nvSpPr>
        <p:spPr/>
        <p:txBody>
          <a:bodyPr/>
          <a:lstStyle>
            <a:lvl1pPr>
              <a:defRPr/>
            </a:lvl1pPr>
          </a:lstStyle>
          <a:p>
            <a:pPr>
              <a:defRPr/>
            </a:pPr>
            <a:fld id="{BB019C61-539F-4FDC-9FEF-540FE9A28598}" type="slidenum">
              <a:rPr lang="en-US" altLang="zh-CN"/>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7" name="Text Placeholder 5"/>
          <p:cNvSpPr>
            <a:spLocks noGrp="1" noChangeAspect="1"/>
          </p:cNvSpPr>
          <p:nvPr>
            <p:ph type="body" sz="quarter" idx="33"/>
          </p:nvPr>
        </p:nvSpPr>
        <p:spPr>
          <a:xfrm>
            <a:off x="4378231" y="617006"/>
            <a:ext cx="7242048" cy="7242048"/>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nchor="ctr"/>
          <a:lstStyle>
            <a:lvl1pPr marL="8255" indent="0" algn="ctr">
              <a:defRPr lang="en-US" sz="1600" b="1" i="0" cap="all" baseline="0" dirty="0" smtClean="0">
                <a:solidFill>
                  <a:schemeClr val="accent1"/>
                </a:solidFill>
                <a:latin typeface="+mn-lt"/>
                <a:ea typeface="+mn-ea"/>
                <a:cs typeface="+mn-cs"/>
              </a:defRPr>
            </a:lvl1pPr>
          </a:lstStyle>
          <a:p>
            <a:pPr lvl="0"/>
            <a:r>
              <a:rPr lang="zh-CN" altLang="en-US"/>
              <a:t>单击此处编辑母版文本样式</a:t>
            </a:r>
            <a:endParaRPr lang="zh-CN" altLang="en-US"/>
          </a:p>
        </p:txBody>
      </p:sp>
      <p:sp>
        <p:nvSpPr>
          <p:cNvPr id="6" name="Text Placeholder 5"/>
          <p:cNvSpPr>
            <a:spLocks noGrp="1" noChangeAspect="1"/>
          </p:cNvSpPr>
          <p:nvPr>
            <p:ph type="body" sz="quarter" idx="25"/>
          </p:nvPr>
        </p:nvSpPr>
        <p:spPr>
          <a:xfrm>
            <a:off x="4378231" y="617006"/>
            <a:ext cx="7239242" cy="7239242"/>
          </a:xfrm>
          <a:prstGeom prst="chord">
            <a:avLst>
              <a:gd name="adj1" fmla="val 10800151"/>
              <a:gd name="adj2" fmla="val 21598022"/>
            </a:avLst>
          </a:prstGeom>
          <a:solidFill>
            <a:schemeClr val="bg1"/>
          </a:solidFill>
          <a:ln>
            <a:noFill/>
          </a:ln>
          <a:effectLst>
            <a:outerShdw blurRad="6096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280160" anchor="t"/>
          <a:lstStyle>
            <a:lvl1pPr algn="ctr">
              <a:defRPr lang="en-US" sz="9000" dirty="0" smtClean="0">
                <a:solidFill>
                  <a:schemeClr val="accent1"/>
                </a:solidFill>
                <a:latin typeface="+mn-lt"/>
                <a:ea typeface="+mn-ea"/>
                <a:cs typeface="+mn-cs"/>
              </a:defRPr>
            </a:lvl1pPr>
          </a:lstStyle>
          <a:p>
            <a:pPr lvl="0"/>
            <a:r>
              <a:rPr lang="zh-CN" altLang="en-US"/>
              <a:t>单击此处编辑母版文本样式</a:t>
            </a:r>
            <a:endParaRPr lang="zh-CN" altLang="en-US"/>
          </a:p>
        </p:txBody>
      </p:sp>
      <p:sp>
        <p:nvSpPr>
          <p:cNvPr id="5" name="Text Placeholder 5"/>
          <p:cNvSpPr>
            <a:spLocks noGrp="1" noChangeAspect="1"/>
          </p:cNvSpPr>
          <p:nvPr>
            <p:ph type="body" sz="quarter" idx="32"/>
          </p:nvPr>
        </p:nvSpPr>
        <p:spPr>
          <a:xfrm>
            <a:off x="2521162" y="2297544"/>
            <a:ext cx="3878167" cy="3878167"/>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nchor="ctr"/>
          <a:lstStyle>
            <a:lvl1pPr marL="8255" indent="0" algn="ctr">
              <a:defRPr lang="en-US" sz="1600" b="1" i="0" cap="all" baseline="0" dirty="0" smtClean="0">
                <a:solidFill>
                  <a:schemeClr val="accent1"/>
                </a:solidFill>
                <a:latin typeface="+mn-lt"/>
                <a:ea typeface="+mn-ea"/>
                <a:cs typeface="+mn-cs"/>
              </a:defRPr>
            </a:lvl1pPr>
          </a:lstStyle>
          <a:p>
            <a:pPr lvl="0"/>
            <a:r>
              <a:rPr lang="zh-CN" altLang="en-US"/>
              <a:t>单击此处编辑母版文本样式</a:t>
            </a:r>
            <a:endParaRPr lang="zh-CN" altLang="en-US"/>
          </a:p>
        </p:txBody>
      </p:sp>
      <p:sp>
        <p:nvSpPr>
          <p:cNvPr id="16" name="Text Placeholder 5"/>
          <p:cNvSpPr>
            <a:spLocks noGrp="1" noChangeAspect="1"/>
          </p:cNvSpPr>
          <p:nvPr>
            <p:ph type="body" sz="quarter" idx="26"/>
          </p:nvPr>
        </p:nvSpPr>
        <p:spPr>
          <a:xfrm>
            <a:off x="2521162" y="2297544"/>
            <a:ext cx="3878167" cy="3878167"/>
          </a:xfrm>
          <a:prstGeom prst="chord">
            <a:avLst>
              <a:gd name="adj1" fmla="val 10795454"/>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548640" anchor="t"/>
          <a:lstStyle>
            <a:lvl1pPr marL="8255" indent="0" algn="ctr">
              <a:defRPr lang="en-US" sz="4800" dirty="0" smtClean="0">
                <a:solidFill>
                  <a:schemeClr val="accent1"/>
                </a:solidFill>
                <a:latin typeface="+mn-lt"/>
                <a:ea typeface="+mn-ea"/>
                <a:cs typeface="+mn-cs"/>
              </a:defRPr>
            </a:lvl1pPr>
          </a:lstStyle>
          <a:p>
            <a:pPr lvl="0"/>
            <a:r>
              <a:rPr lang="zh-CN" altLang="en-US"/>
              <a:t>单击此处编辑母版文本样式</a:t>
            </a:r>
            <a:endParaRPr lang="zh-CN" altLang="en-US"/>
          </a:p>
        </p:txBody>
      </p:sp>
      <p:sp>
        <p:nvSpPr>
          <p:cNvPr id="2" name="Title 1"/>
          <p:cNvSpPr>
            <a:spLocks noGrp="1"/>
          </p:cNvSpPr>
          <p:nvPr>
            <p:ph type="title"/>
          </p:nvPr>
        </p:nvSpPr>
        <p:spPr>
          <a:xfrm>
            <a:off x="374904" y="502920"/>
            <a:ext cx="598364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5" y="1262529"/>
            <a:ext cx="4911480" cy="685801"/>
          </a:xfrm>
        </p:spPr>
        <p:txBody>
          <a:bodyPr lIns="0"/>
          <a:lstStyle>
            <a:lvl1pPr>
              <a:lnSpc>
                <a:spcPct val="100000"/>
              </a:lnSpc>
              <a:defRPr sz="1600" b="1" i="0" spc="40" baseline="0">
                <a:solidFill>
                  <a:schemeClr val="tx1"/>
                </a:solidFill>
                <a:latin typeface="+mj-lt"/>
              </a:defRPr>
            </a:lvl1pPr>
          </a:lstStyle>
          <a:p>
            <a:pPr lvl="0"/>
            <a:r>
              <a:rPr lang="en-US" dirty="0"/>
              <a:t>Click to edit Master text styles</a:t>
            </a:r>
            <a:endParaRPr lang="en-US" dirty="0"/>
          </a:p>
        </p:txBody>
      </p:sp>
      <p:sp>
        <p:nvSpPr>
          <p:cNvPr id="17" name="Text Placeholder 5"/>
          <p:cNvSpPr>
            <a:spLocks noGrp="1" noChangeAspect="1"/>
          </p:cNvSpPr>
          <p:nvPr>
            <p:ph type="body" sz="quarter" idx="27"/>
          </p:nvPr>
        </p:nvSpPr>
        <p:spPr>
          <a:xfrm>
            <a:off x="511590" y="3008377"/>
            <a:ext cx="2456501" cy="2456501"/>
          </a:xfrm>
          <a:prstGeom prst="chord">
            <a:avLst>
              <a:gd name="adj1" fmla="val 21590024"/>
              <a:gd name="adj2" fmla="val 10817800"/>
            </a:avLst>
          </a:prstGeom>
          <a:solidFill>
            <a:schemeClr val="accent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1188720" rIns="0" bIns="0" anchor="t"/>
          <a:lstStyle>
            <a:lvl1pPr algn="ctr">
              <a:defRPr lang="en-US" sz="3600" dirty="0" smtClean="0">
                <a:solidFill>
                  <a:schemeClr val="bg1"/>
                </a:solidFill>
                <a:latin typeface="+mn-lt"/>
                <a:ea typeface="+mn-ea"/>
                <a:cs typeface="+mn-cs"/>
              </a:defRPr>
            </a:lvl1pPr>
          </a:lstStyle>
          <a:p>
            <a:pPr lvl="0"/>
            <a:r>
              <a:rPr lang="zh-CN" altLang="en-US"/>
              <a:t>单击此处编辑母版文本样式</a:t>
            </a:r>
            <a:endParaRPr lang="zh-CN" altLang="en-US"/>
          </a:p>
        </p:txBody>
      </p:sp>
      <p:sp>
        <p:nvSpPr>
          <p:cNvPr id="19" name="Text Placeholder 18"/>
          <p:cNvSpPr>
            <a:spLocks noGrp="1"/>
          </p:cNvSpPr>
          <p:nvPr>
            <p:ph type="body" sz="quarter" idx="28"/>
          </p:nvPr>
        </p:nvSpPr>
        <p:spPr>
          <a:xfrm>
            <a:off x="656371" y="3741185"/>
            <a:ext cx="2166938" cy="455612"/>
          </a:xfrm>
        </p:spPr>
        <p:txBody>
          <a:bodyPr anchor="b"/>
          <a:lstStyle>
            <a:lvl1pPr algn="ctr">
              <a:defRPr sz="1600" b="1" i="0" cap="all" baseline="0">
                <a:solidFill>
                  <a:schemeClr val="accent1"/>
                </a:solidFill>
                <a:latin typeface="+mn-lt"/>
              </a:defRPr>
            </a:lvl1pPr>
          </a:lstStyle>
          <a:p>
            <a:pPr lvl="0"/>
            <a:r>
              <a:rPr lang="zh-CN" altLang="en-US"/>
              <a:t>单击此处编辑母版文本样式</a:t>
            </a:r>
            <a:endParaRPr lang="zh-CN" altLang="en-US"/>
          </a:p>
        </p:txBody>
      </p:sp>
      <p:sp>
        <p:nvSpPr>
          <p:cNvPr id="3" name="Slide Number Placeholder 5"/>
          <p:cNvSpPr>
            <a:spLocks noGrp="1"/>
          </p:cNvSpPr>
          <p:nvPr>
            <p:ph type="sldNum" sz="quarter" idx="34"/>
          </p:nvPr>
        </p:nvSpPr>
        <p:spPr/>
        <p:txBody>
          <a:bodyPr/>
          <a:lstStyle>
            <a:lvl1pPr>
              <a:defRPr/>
            </a:lvl1pPr>
          </a:lstStyle>
          <a:p>
            <a:pPr>
              <a:defRPr/>
            </a:pPr>
            <a:fld id="{77D2973F-4F5C-466F-AFAC-560E4E278415}" type="slidenum">
              <a:rPr lang="en-US" altLang="zh-CN"/>
            </a:fld>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5" name="Rectangle 10"/>
          <p:cNvSpPr/>
          <p:nvPr userDrawn="1"/>
        </p:nvSpPr>
        <p:spPr>
          <a:xfrm>
            <a:off x="179388" y="6030913"/>
            <a:ext cx="11833225"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rgbClr val="FFFFFF"/>
              </a:solidFill>
              <a:latin typeface="Arial Nova" panose="020B0504020202020204" pitchFamily="34" charset="0"/>
              <a:ea typeface="宋体" panose="02010600030101010101" pitchFamily="2" charset="-122"/>
            </a:endParaRPr>
          </a:p>
        </p:txBody>
      </p:sp>
      <p:sp>
        <p:nvSpPr>
          <p:cNvPr id="6" name="TextBox 11"/>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endParaRPr lang="en-US" altLang="zh-CN" sz="800">
              <a:solidFill>
                <a:schemeClr val="accent2"/>
              </a:solidFill>
              <a:latin typeface="Arial Nova" panose="020B0504020202020204" pitchFamily="34" charset="0"/>
              <a:ea typeface="宋体" panose="02010600030101010101" pitchFamily="2" charset="-122"/>
            </a:endParaRP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a:xfrm>
            <a:off x="374904" y="1948330"/>
            <a:ext cx="8630819" cy="2648967"/>
          </a:xfrm>
        </p:spPr>
        <p:txBody>
          <a:bodyPr lIns="0"/>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9" name="Text Placeholder 8"/>
          <p:cNvSpPr>
            <a:spLocks noGrp="1"/>
          </p:cNvSpPr>
          <p:nvPr>
            <p:ph type="body" sz="quarter" idx="13"/>
          </p:nvPr>
        </p:nvSpPr>
        <p:spPr>
          <a:xfrm>
            <a:off x="395000" y="286910"/>
            <a:ext cx="4536461"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39"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4" name="Content Placeholder 2"/>
          <p:cNvSpPr>
            <a:spLocks noGrp="1"/>
          </p:cNvSpPr>
          <p:nvPr>
            <p:ph idx="18"/>
          </p:nvPr>
        </p:nvSpPr>
        <p:spPr>
          <a:xfrm>
            <a:off x="185979" y="6227064"/>
            <a:ext cx="11827388" cy="294344"/>
          </a:xfrm>
        </p:spPr>
        <p:txBody>
          <a:bodyPr anchor="ct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7" name="Slide Number Placeholder 5"/>
          <p:cNvSpPr>
            <a:spLocks noGrp="1"/>
          </p:cNvSpPr>
          <p:nvPr>
            <p:ph type="sldNum" sz="quarter" idx="19"/>
          </p:nvPr>
        </p:nvSpPr>
        <p:spPr/>
        <p:txBody>
          <a:bodyPr/>
          <a:lstStyle>
            <a:lvl1pPr>
              <a:defRPr>
                <a:solidFill>
                  <a:schemeClr val="bg1"/>
                </a:solidFill>
              </a:defRPr>
            </a:lvl1pPr>
          </a:lstStyle>
          <a:p>
            <a:pPr>
              <a:defRPr/>
            </a:pPr>
            <a:fld id="{7AAB162E-B62E-4F2B-A3A2-55C822C1CFBD}" type="slidenum">
              <a:rPr lang="en-US" altLang="zh-CN"/>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4838119" cy="198802"/>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Content Placeholder 2"/>
          <p:cNvSpPr>
            <a:spLocks noGrp="1"/>
          </p:cNvSpPr>
          <p:nvPr>
            <p:ph idx="17"/>
          </p:nvPr>
        </p:nvSpPr>
        <p:spPr>
          <a:xfrm>
            <a:off x="6111801" y="1948330"/>
            <a:ext cx="5413248" cy="3286123"/>
          </a:xfrm>
        </p:spPr>
        <p:txBody>
          <a:bodyPr lIns="0"/>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11" name="Content Placeholder 2"/>
          <p:cNvSpPr>
            <a:spLocks noGrp="1"/>
          </p:cNvSpPr>
          <p:nvPr>
            <p:ph idx="1"/>
          </p:nvPr>
        </p:nvSpPr>
        <p:spPr>
          <a:xfrm>
            <a:off x="374904" y="1948330"/>
            <a:ext cx="5410326" cy="3286123"/>
          </a:xfrm>
        </p:spPr>
        <p:txBody>
          <a:bodyPr lIns="0"/>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12" name="Text Placeholder 38"/>
          <p:cNvSpPr>
            <a:spLocks noGrp="1"/>
          </p:cNvSpPr>
          <p:nvPr>
            <p:ph type="body" sz="quarter" idx="16"/>
          </p:nvPr>
        </p:nvSpPr>
        <p:spPr>
          <a:xfrm>
            <a:off x="374904" y="1262529"/>
            <a:ext cx="10515600" cy="685801"/>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3" name="Slide Number Placeholder 5"/>
          <p:cNvSpPr>
            <a:spLocks noGrp="1"/>
          </p:cNvSpPr>
          <p:nvPr>
            <p:ph type="sldNum" sz="quarter" idx="18"/>
          </p:nvPr>
        </p:nvSpPr>
        <p:spPr/>
        <p:txBody>
          <a:bodyPr/>
          <a:lstStyle>
            <a:lvl1pPr>
              <a:defRPr/>
            </a:lvl1pPr>
          </a:lstStyle>
          <a:p>
            <a:pPr>
              <a:defRPr/>
            </a:pPr>
            <a:fld id="{CB530762-51D8-44CE-B5D6-B7F2C74A7679}" type="slidenum">
              <a:rPr lang="en-US" altLang="zh-CN"/>
            </a:fld>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3" name="Rectangle 7"/>
          <p:cNvSpPr/>
          <p:nvPr userDrawn="1"/>
        </p:nvSpPr>
        <p:spPr>
          <a:xfrm>
            <a:off x="179388" y="6030913"/>
            <a:ext cx="11833225"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rgbClr val="FFFFFF"/>
              </a:solidFill>
              <a:latin typeface="Arial Nova" panose="020B0504020202020204" pitchFamily="34" charset="0"/>
              <a:ea typeface="宋体" panose="02010600030101010101" pitchFamily="2" charset="-122"/>
            </a:endParaRPr>
          </a:p>
        </p:txBody>
      </p:sp>
      <p:sp>
        <p:nvSpPr>
          <p:cNvPr id="5" name="TextBox 11"/>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endParaRPr lang="en-US" altLang="zh-CN" sz="800">
              <a:solidFill>
                <a:schemeClr val="accent2"/>
              </a:solidFill>
              <a:latin typeface="Arial Nova" panose="020B0504020202020204" pitchFamily="34" charset="0"/>
              <a:ea typeface="宋体" panose="02010600030101010101" pitchFamily="2" charset="-122"/>
            </a:endParaRPr>
          </a:p>
        </p:txBody>
      </p:sp>
      <p:sp>
        <p:nvSpPr>
          <p:cNvPr id="13" name="Content Placeholder 2"/>
          <p:cNvSpPr>
            <a:spLocks noGrp="1"/>
          </p:cNvSpPr>
          <p:nvPr>
            <p:ph idx="18"/>
          </p:nvPr>
        </p:nvSpPr>
        <p:spPr>
          <a:xfrm>
            <a:off x="185978" y="6227064"/>
            <a:ext cx="11834735" cy="294344"/>
          </a:xfrm>
        </p:spPr>
        <p:txBody>
          <a:bodyPr anchor="ct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4986298" cy="198802"/>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7"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4" name="Content Placeholder 2"/>
          <p:cNvSpPr>
            <a:spLocks noGrp="1"/>
          </p:cNvSpPr>
          <p:nvPr>
            <p:ph idx="17"/>
          </p:nvPr>
        </p:nvSpPr>
        <p:spPr>
          <a:xfrm>
            <a:off x="6111801" y="1948330"/>
            <a:ext cx="5413248" cy="3286123"/>
          </a:xfrm>
        </p:spPr>
        <p:txBody>
          <a:bodyPr lIns="0"/>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0050" indent="-16383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0555" indent="-171450">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7" name="Content Placeholder 2"/>
          <p:cNvSpPr>
            <a:spLocks noGrp="1"/>
          </p:cNvSpPr>
          <p:nvPr>
            <p:ph idx="1"/>
          </p:nvPr>
        </p:nvSpPr>
        <p:spPr>
          <a:xfrm>
            <a:off x="374904" y="1948330"/>
            <a:ext cx="5410326" cy="3286123"/>
          </a:xfrm>
        </p:spPr>
        <p:txBody>
          <a:bodyPr lIns="0"/>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0050" indent="-16383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0555" indent="-171450">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6" name="Slide Number Placeholder 5"/>
          <p:cNvSpPr>
            <a:spLocks noGrp="1"/>
          </p:cNvSpPr>
          <p:nvPr>
            <p:ph type="sldNum" sz="quarter" idx="19"/>
          </p:nvPr>
        </p:nvSpPr>
        <p:spPr/>
        <p:txBody>
          <a:bodyPr/>
          <a:lstStyle>
            <a:lvl1pPr>
              <a:defRPr>
                <a:solidFill>
                  <a:schemeClr val="bg1"/>
                </a:solidFill>
              </a:defRPr>
            </a:lvl1pPr>
          </a:lstStyle>
          <a:p>
            <a:pPr>
              <a:defRPr/>
            </a:pPr>
            <a:fld id="{94935535-A32E-4B3A-80E6-A4CB230DA200}"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08FB7B2-3F43-4EB1-89BD-8CD215C79E48}"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anose="02010600030101010101" pitchFamily="2" charset="-122"/>
            </a:endParaRPr>
          </a:p>
        </p:txBody>
      </p:sp>
      <p:sp>
        <p:nvSpPr>
          <p:cNvPr id="7"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9600"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8"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9600"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0"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20204" pitchFamily="34" charset="0"/>
              </a:defRPr>
            </a:lvl1pPr>
            <a:lvl2pPr marL="742950" indent="-285750" defTabSz="1008380">
              <a:defRPr>
                <a:solidFill>
                  <a:schemeClr val="tx1"/>
                </a:solidFill>
                <a:latin typeface="Arial" panose="020B0604020202020204" pitchFamily="34" charset="0"/>
              </a:defRPr>
            </a:lvl2pPr>
            <a:lvl3pPr marL="1143000" indent="-228600" defTabSz="1008380">
              <a:defRPr>
                <a:solidFill>
                  <a:schemeClr val="tx1"/>
                </a:solidFill>
                <a:latin typeface="Arial" panose="020B0604020202020204" pitchFamily="34" charset="0"/>
              </a:defRPr>
            </a:lvl3pPr>
            <a:lvl4pPr marL="1600200" indent="-228600" defTabSz="1008380">
              <a:defRPr>
                <a:solidFill>
                  <a:schemeClr val="tx1"/>
                </a:solidFill>
                <a:latin typeface="Arial" panose="020B0604020202020204" pitchFamily="34" charset="0"/>
              </a:defRPr>
            </a:lvl4pPr>
            <a:lvl5pPr marL="2057400" indent="-228600" defTabSz="1008380">
              <a:defRPr>
                <a:solidFill>
                  <a:schemeClr val="tx1"/>
                </a:solidFill>
                <a:latin typeface="Arial" panose="020B0604020202020204" pitchFamily="34" charset="0"/>
              </a:defRPr>
            </a:lvl5pPr>
            <a:lvl6pPr marL="2514600" indent="-228600" defTabSz="1008380" fontAlgn="base">
              <a:spcBef>
                <a:spcPct val="0"/>
              </a:spcBef>
              <a:spcAft>
                <a:spcPct val="0"/>
              </a:spcAft>
              <a:defRPr>
                <a:solidFill>
                  <a:schemeClr val="tx1"/>
                </a:solidFill>
                <a:latin typeface="Arial" panose="020B0604020202020204" pitchFamily="34" charset="0"/>
              </a:defRPr>
            </a:lvl6pPr>
            <a:lvl7pPr marL="2971800" indent="-228600" defTabSz="1008380" fontAlgn="base">
              <a:spcBef>
                <a:spcPct val="0"/>
              </a:spcBef>
              <a:spcAft>
                <a:spcPct val="0"/>
              </a:spcAft>
              <a:defRPr>
                <a:solidFill>
                  <a:schemeClr val="tx1"/>
                </a:solidFill>
                <a:latin typeface="Arial" panose="020B0604020202020204" pitchFamily="34" charset="0"/>
              </a:defRPr>
            </a:lvl7pPr>
            <a:lvl8pPr marL="3429000" indent="-228600" defTabSz="1008380" fontAlgn="base">
              <a:spcBef>
                <a:spcPct val="0"/>
              </a:spcBef>
              <a:spcAft>
                <a:spcPct val="0"/>
              </a:spcAft>
              <a:defRPr>
                <a:solidFill>
                  <a:schemeClr val="tx1"/>
                </a:solidFill>
                <a:latin typeface="Arial" panose="020B0604020202020204" pitchFamily="34" charset="0"/>
              </a:defRPr>
            </a:lvl8pPr>
            <a:lvl9pPr marL="3886200" indent="-228600" defTabSz="1008380"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1"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20204" pitchFamily="34" charset="0"/>
              </a:defRPr>
            </a:lvl1pPr>
            <a:lvl2pPr marL="742950" indent="-285750" defTabSz="1008380">
              <a:defRPr>
                <a:solidFill>
                  <a:schemeClr val="tx1"/>
                </a:solidFill>
                <a:latin typeface="Arial" panose="020B0604020202020204" pitchFamily="34" charset="0"/>
              </a:defRPr>
            </a:lvl2pPr>
            <a:lvl3pPr marL="1143000" indent="-228600" defTabSz="1008380">
              <a:defRPr>
                <a:solidFill>
                  <a:schemeClr val="tx1"/>
                </a:solidFill>
                <a:latin typeface="Arial" panose="020B0604020202020204" pitchFamily="34" charset="0"/>
              </a:defRPr>
            </a:lvl3pPr>
            <a:lvl4pPr marL="1600200" indent="-228600" defTabSz="1008380">
              <a:defRPr>
                <a:solidFill>
                  <a:schemeClr val="tx1"/>
                </a:solidFill>
                <a:latin typeface="Arial" panose="020B0604020202020204" pitchFamily="34" charset="0"/>
              </a:defRPr>
            </a:lvl4pPr>
            <a:lvl5pPr marL="2057400" indent="-228600" defTabSz="1008380">
              <a:defRPr>
                <a:solidFill>
                  <a:schemeClr val="tx1"/>
                </a:solidFill>
                <a:latin typeface="Arial" panose="020B0604020202020204" pitchFamily="34" charset="0"/>
              </a:defRPr>
            </a:lvl5pPr>
            <a:lvl6pPr marL="2514600" indent="-228600" defTabSz="1008380" fontAlgn="base">
              <a:spcBef>
                <a:spcPct val="0"/>
              </a:spcBef>
              <a:spcAft>
                <a:spcPct val="0"/>
              </a:spcAft>
              <a:defRPr>
                <a:solidFill>
                  <a:schemeClr val="tx1"/>
                </a:solidFill>
                <a:latin typeface="Arial" panose="020B0604020202020204" pitchFamily="34" charset="0"/>
              </a:defRPr>
            </a:lvl6pPr>
            <a:lvl7pPr marL="2971800" indent="-228600" defTabSz="1008380" fontAlgn="base">
              <a:spcBef>
                <a:spcPct val="0"/>
              </a:spcBef>
              <a:spcAft>
                <a:spcPct val="0"/>
              </a:spcAft>
              <a:defRPr>
                <a:solidFill>
                  <a:schemeClr val="tx1"/>
                </a:solidFill>
                <a:latin typeface="Arial" panose="020B0604020202020204" pitchFamily="34" charset="0"/>
              </a:defRPr>
            </a:lvl7pPr>
            <a:lvl8pPr marL="3429000" indent="-228600" defTabSz="1008380" fontAlgn="base">
              <a:spcBef>
                <a:spcPct val="0"/>
              </a:spcBef>
              <a:spcAft>
                <a:spcPct val="0"/>
              </a:spcAft>
              <a:defRPr>
                <a:solidFill>
                  <a:schemeClr val="tx1"/>
                </a:solidFill>
                <a:latin typeface="Arial" panose="020B0604020202020204" pitchFamily="34" charset="0"/>
              </a:defRPr>
            </a:lvl8pPr>
            <a:lvl9pPr marL="3886200" indent="-228600" defTabSz="1008380"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2"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20204" pitchFamily="34" charset="0"/>
              </a:defRPr>
            </a:lvl1pPr>
            <a:lvl2pPr marL="742950" indent="-285750" defTabSz="1008380">
              <a:defRPr>
                <a:solidFill>
                  <a:schemeClr val="tx1"/>
                </a:solidFill>
                <a:latin typeface="Arial" panose="020B0604020202020204" pitchFamily="34" charset="0"/>
              </a:defRPr>
            </a:lvl2pPr>
            <a:lvl3pPr marL="1143000" indent="-228600" defTabSz="1008380">
              <a:defRPr>
                <a:solidFill>
                  <a:schemeClr val="tx1"/>
                </a:solidFill>
                <a:latin typeface="Arial" panose="020B0604020202020204" pitchFamily="34" charset="0"/>
              </a:defRPr>
            </a:lvl3pPr>
            <a:lvl4pPr marL="1600200" indent="-228600" defTabSz="1008380">
              <a:defRPr>
                <a:solidFill>
                  <a:schemeClr val="tx1"/>
                </a:solidFill>
                <a:latin typeface="Arial" panose="020B0604020202020204" pitchFamily="34" charset="0"/>
              </a:defRPr>
            </a:lvl4pPr>
            <a:lvl5pPr marL="2057400" indent="-228600" defTabSz="1008380">
              <a:defRPr>
                <a:solidFill>
                  <a:schemeClr val="tx1"/>
                </a:solidFill>
                <a:latin typeface="Arial" panose="020B0604020202020204" pitchFamily="34" charset="0"/>
              </a:defRPr>
            </a:lvl5pPr>
            <a:lvl6pPr marL="2514600" indent="-228600" defTabSz="1008380" fontAlgn="base">
              <a:spcBef>
                <a:spcPct val="0"/>
              </a:spcBef>
              <a:spcAft>
                <a:spcPct val="0"/>
              </a:spcAft>
              <a:defRPr>
                <a:solidFill>
                  <a:schemeClr val="tx1"/>
                </a:solidFill>
                <a:latin typeface="Arial" panose="020B0604020202020204" pitchFamily="34" charset="0"/>
              </a:defRPr>
            </a:lvl6pPr>
            <a:lvl7pPr marL="2971800" indent="-228600" defTabSz="1008380" fontAlgn="base">
              <a:spcBef>
                <a:spcPct val="0"/>
              </a:spcBef>
              <a:spcAft>
                <a:spcPct val="0"/>
              </a:spcAft>
              <a:defRPr>
                <a:solidFill>
                  <a:schemeClr val="tx1"/>
                </a:solidFill>
                <a:latin typeface="Arial" panose="020B0604020202020204" pitchFamily="34" charset="0"/>
              </a:defRPr>
            </a:lvl7pPr>
            <a:lvl8pPr marL="3429000" indent="-228600" defTabSz="1008380" fontAlgn="base">
              <a:spcBef>
                <a:spcPct val="0"/>
              </a:spcBef>
              <a:spcAft>
                <a:spcPct val="0"/>
              </a:spcAft>
              <a:defRPr>
                <a:solidFill>
                  <a:schemeClr val="tx1"/>
                </a:solidFill>
                <a:latin typeface="Arial" panose="020B0604020202020204" pitchFamily="34" charset="0"/>
              </a:defRPr>
            </a:lvl8pPr>
            <a:lvl9pPr marL="3886200" indent="-228600" defTabSz="1008380"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20204" pitchFamily="34" charset="0"/>
              </a:defRPr>
            </a:lvl1pPr>
            <a:lvl2pPr marL="742950" indent="-285750" defTabSz="1008380">
              <a:defRPr>
                <a:solidFill>
                  <a:schemeClr val="tx1"/>
                </a:solidFill>
                <a:latin typeface="Arial" panose="020B0604020202020204" pitchFamily="34" charset="0"/>
              </a:defRPr>
            </a:lvl2pPr>
            <a:lvl3pPr marL="1143000" indent="-228600" defTabSz="1008380">
              <a:defRPr>
                <a:solidFill>
                  <a:schemeClr val="tx1"/>
                </a:solidFill>
                <a:latin typeface="Arial" panose="020B0604020202020204" pitchFamily="34" charset="0"/>
              </a:defRPr>
            </a:lvl3pPr>
            <a:lvl4pPr marL="1600200" indent="-228600" defTabSz="1008380">
              <a:defRPr>
                <a:solidFill>
                  <a:schemeClr val="tx1"/>
                </a:solidFill>
                <a:latin typeface="Arial" panose="020B0604020202020204" pitchFamily="34" charset="0"/>
              </a:defRPr>
            </a:lvl4pPr>
            <a:lvl5pPr marL="2057400" indent="-228600" defTabSz="1008380">
              <a:defRPr>
                <a:solidFill>
                  <a:schemeClr val="tx1"/>
                </a:solidFill>
                <a:latin typeface="Arial" panose="020B0604020202020204" pitchFamily="34" charset="0"/>
              </a:defRPr>
            </a:lvl5pPr>
            <a:lvl6pPr marL="2514600" indent="-228600" defTabSz="1008380" fontAlgn="base">
              <a:spcBef>
                <a:spcPct val="0"/>
              </a:spcBef>
              <a:spcAft>
                <a:spcPct val="0"/>
              </a:spcAft>
              <a:defRPr>
                <a:solidFill>
                  <a:schemeClr val="tx1"/>
                </a:solidFill>
                <a:latin typeface="Arial" panose="020B0604020202020204" pitchFamily="34" charset="0"/>
              </a:defRPr>
            </a:lvl6pPr>
            <a:lvl7pPr marL="2971800" indent="-228600" defTabSz="1008380" fontAlgn="base">
              <a:spcBef>
                <a:spcPct val="0"/>
              </a:spcBef>
              <a:spcAft>
                <a:spcPct val="0"/>
              </a:spcAft>
              <a:defRPr>
                <a:solidFill>
                  <a:schemeClr val="tx1"/>
                </a:solidFill>
                <a:latin typeface="Arial" panose="020B0604020202020204" pitchFamily="34" charset="0"/>
              </a:defRPr>
            </a:lvl7pPr>
            <a:lvl8pPr marL="3429000" indent="-228600" defTabSz="1008380" fontAlgn="base">
              <a:spcBef>
                <a:spcPct val="0"/>
              </a:spcBef>
              <a:spcAft>
                <a:spcPct val="0"/>
              </a:spcAft>
              <a:defRPr>
                <a:solidFill>
                  <a:schemeClr val="tx1"/>
                </a:solidFill>
                <a:latin typeface="Arial" panose="020B0604020202020204" pitchFamily="34" charset="0"/>
              </a:defRPr>
            </a:lvl8pPr>
            <a:lvl9pPr marL="3886200" indent="-228600" defTabSz="1008380"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4"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20204" pitchFamily="34" charset="0"/>
              </a:defRPr>
            </a:lvl1pPr>
            <a:lvl2pPr marL="742950" indent="-285750" defTabSz="1008380">
              <a:defRPr>
                <a:solidFill>
                  <a:schemeClr val="tx1"/>
                </a:solidFill>
                <a:latin typeface="Arial" panose="020B0604020202020204" pitchFamily="34" charset="0"/>
              </a:defRPr>
            </a:lvl2pPr>
            <a:lvl3pPr marL="1143000" indent="-228600" defTabSz="1008380">
              <a:defRPr>
                <a:solidFill>
                  <a:schemeClr val="tx1"/>
                </a:solidFill>
                <a:latin typeface="Arial" panose="020B0604020202020204" pitchFamily="34" charset="0"/>
              </a:defRPr>
            </a:lvl3pPr>
            <a:lvl4pPr marL="1600200" indent="-228600" defTabSz="1008380">
              <a:defRPr>
                <a:solidFill>
                  <a:schemeClr val="tx1"/>
                </a:solidFill>
                <a:latin typeface="Arial" panose="020B0604020202020204" pitchFamily="34" charset="0"/>
              </a:defRPr>
            </a:lvl4pPr>
            <a:lvl5pPr marL="2057400" indent="-228600" defTabSz="1008380">
              <a:defRPr>
                <a:solidFill>
                  <a:schemeClr val="tx1"/>
                </a:solidFill>
                <a:latin typeface="Arial" panose="020B0604020202020204" pitchFamily="34" charset="0"/>
              </a:defRPr>
            </a:lvl5pPr>
            <a:lvl6pPr marL="2514600" indent="-228600" defTabSz="1008380" fontAlgn="base">
              <a:spcBef>
                <a:spcPct val="0"/>
              </a:spcBef>
              <a:spcAft>
                <a:spcPct val="0"/>
              </a:spcAft>
              <a:defRPr>
                <a:solidFill>
                  <a:schemeClr val="tx1"/>
                </a:solidFill>
                <a:latin typeface="Arial" panose="020B0604020202020204" pitchFamily="34" charset="0"/>
              </a:defRPr>
            </a:lvl6pPr>
            <a:lvl7pPr marL="2971800" indent="-228600" defTabSz="1008380" fontAlgn="base">
              <a:spcBef>
                <a:spcPct val="0"/>
              </a:spcBef>
              <a:spcAft>
                <a:spcPct val="0"/>
              </a:spcAft>
              <a:defRPr>
                <a:solidFill>
                  <a:schemeClr val="tx1"/>
                </a:solidFill>
                <a:latin typeface="Arial" panose="020B0604020202020204" pitchFamily="34" charset="0"/>
              </a:defRPr>
            </a:lvl7pPr>
            <a:lvl8pPr marL="3429000" indent="-228600" defTabSz="1008380" fontAlgn="base">
              <a:spcBef>
                <a:spcPct val="0"/>
              </a:spcBef>
              <a:spcAft>
                <a:spcPct val="0"/>
              </a:spcAft>
              <a:defRPr>
                <a:solidFill>
                  <a:schemeClr val="tx1"/>
                </a:solidFill>
                <a:latin typeface="Arial" panose="020B0604020202020204" pitchFamily="34" charset="0"/>
              </a:defRPr>
            </a:lvl8pPr>
            <a:lvl9pPr marL="3886200" indent="-228600" defTabSz="1008380"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5"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20204" pitchFamily="34" charset="0"/>
              </a:defRPr>
            </a:lvl1pPr>
            <a:lvl2pPr marL="742950" indent="-285750" defTabSz="1008380">
              <a:defRPr>
                <a:solidFill>
                  <a:schemeClr val="tx1"/>
                </a:solidFill>
                <a:latin typeface="Arial" panose="020B0604020202020204" pitchFamily="34" charset="0"/>
              </a:defRPr>
            </a:lvl2pPr>
            <a:lvl3pPr marL="1143000" indent="-228600" defTabSz="1008380">
              <a:defRPr>
                <a:solidFill>
                  <a:schemeClr val="tx1"/>
                </a:solidFill>
                <a:latin typeface="Arial" panose="020B0604020202020204" pitchFamily="34" charset="0"/>
              </a:defRPr>
            </a:lvl3pPr>
            <a:lvl4pPr marL="1600200" indent="-228600" defTabSz="1008380">
              <a:defRPr>
                <a:solidFill>
                  <a:schemeClr val="tx1"/>
                </a:solidFill>
                <a:latin typeface="Arial" panose="020B0604020202020204" pitchFamily="34" charset="0"/>
              </a:defRPr>
            </a:lvl4pPr>
            <a:lvl5pPr marL="2057400" indent="-228600" defTabSz="1008380">
              <a:defRPr>
                <a:solidFill>
                  <a:schemeClr val="tx1"/>
                </a:solidFill>
                <a:latin typeface="Arial" panose="020B0604020202020204" pitchFamily="34" charset="0"/>
              </a:defRPr>
            </a:lvl5pPr>
            <a:lvl6pPr marL="2514600" indent="-228600" defTabSz="1008380" fontAlgn="base">
              <a:spcBef>
                <a:spcPct val="0"/>
              </a:spcBef>
              <a:spcAft>
                <a:spcPct val="0"/>
              </a:spcAft>
              <a:defRPr>
                <a:solidFill>
                  <a:schemeClr val="tx1"/>
                </a:solidFill>
                <a:latin typeface="Arial" panose="020B0604020202020204" pitchFamily="34" charset="0"/>
              </a:defRPr>
            </a:lvl6pPr>
            <a:lvl7pPr marL="2971800" indent="-228600" defTabSz="1008380" fontAlgn="base">
              <a:spcBef>
                <a:spcPct val="0"/>
              </a:spcBef>
              <a:spcAft>
                <a:spcPct val="0"/>
              </a:spcAft>
              <a:defRPr>
                <a:solidFill>
                  <a:schemeClr val="tx1"/>
                </a:solidFill>
                <a:latin typeface="Arial" panose="020B0604020202020204" pitchFamily="34" charset="0"/>
              </a:defRPr>
            </a:lvl7pPr>
            <a:lvl8pPr marL="3429000" indent="-228600" defTabSz="1008380" fontAlgn="base">
              <a:spcBef>
                <a:spcPct val="0"/>
              </a:spcBef>
              <a:spcAft>
                <a:spcPct val="0"/>
              </a:spcAft>
              <a:defRPr>
                <a:solidFill>
                  <a:schemeClr val="tx1"/>
                </a:solidFill>
                <a:latin typeface="Arial" panose="020B0604020202020204" pitchFamily="34" charset="0"/>
              </a:defRPr>
            </a:lvl8pPr>
            <a:lvl9pPr marL="3886200" indent="-228600" defTabSz="1008380"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6" name="Straight Connector 15"/>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pic>
        <p:nvPicPr>
          <p:cNvPr id="2" name="Graphic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icture Placeholder 3"/>
          <p:cNvSpPr>
            <a:spLocks noGrp="1"/>
          </p:cNvSpPr>
          <p:nvPr>
            <p:ph type="pic" sz="quarter" idx="20"/>
          </p:nvPr>
        </p:nvSpPr>
        <p:spPr>
          <a:xfrm>
            <a:off x="6096000" y="0"/>
            <a:ext cx="6096000" cy="6858000"/>
          </a:xfrm>
          <a:solidFill>
            <a:schemeClr val="bg2"/>
          </a:solidFill>
        </p:spPr>
        <p:txBody>
          <a:bodyPr>
            <a:normAutofit/>
          </a:bodyPr>
          <a:lstStyle>
            <a:lvl1pPr>
              <a:defRPr sz="1100">
                <a:latin typeface="+mn-lt"/>
              </a:defRPr>
            </a:lvl1pPr>
          </a:lstStyle>
          <a:p>
            <a:pPr lvl="0"/>
            <a:endParaRPr lang="en-US" noProof="0" dirty="0"/>
          </a:p>
        </p:txBody>
      </p:sp>
      <p:sp>
        <p:nvSpPr>
          <p:cNvPr id="18" name="Content Placeholder 2"/>
          <p:cNvSpPr>
            <a:spLocks noGrp="1"/>
          </p:cNvSpPr>
          <p:nvPr>
            <p:ph idx="18"/>
          </p:nvPr>
        </p:nvSpPr>
        <p:spPr>
          <a:xfrm>
            <a:off x="374904" y="1947672"/>
            <a:ext cx="5410326" cy="3286123"/>
          </a:xfrm>
        </p:spPr>
        <p:txBody>
          <a:bodyPr lIns="0"/>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19" name="Text Placeholder 38"/>
          <p:cNvSpPr>
            <a:spLocks noGrp="1"/>
          </p:cNvSpPr>
          <p:nvPr>
            <p:ph type="body" sz="quarter" idx="19"/>
          </p:nvPr>
        </p:nvSpPr>
        <p:spPr>
          <a:xfrm>
            <a:off x="374904" y="1261872"/>
            <a:ext cx="5410327" cy="685801"/>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9" name="Text Placeholder 8"/>
          <p:cNvSpPr>
            <a:spLocks noGrp="1"/>
          </p:cNvSpPr>
          <p:nvPr>
            <p:ph type="body" sz="quarter" idx="13"/>
          </p:nvPr>
        </p:nvSpPr>
        <p:spPr>
          <a:xfrm>
            <a:off x="395000" y="286910"/>
            <a:ext cx="5335305" cy="216009"/>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5335305"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3" name="Slide Number Placeholder 5"/>
          <p:cNvSpPr>
            <a:spLocks noGrp="1"/>
          </p:cNvSpPr>
          <p:nvPr>
            <p:ph type="sldNum" sz="quarter" idx="21"/>
          </p:nvPr>
        </p:nvSpPr>
        <p:spPr/>
        <p:txBody>
          <a:bodyPr/>
          <a:lstStyle>
            <a:lvl1pPr>
              <a:defRPr/>
            </a:lvl1pPr>
          </a:lstStyle>
          <a:p>
            <a:pPr>
              <a:defRPr/>
            </a:pPr>
            <a:fld id="{EDE793F2-9EC6-431D-B8AE-1EEE1475A2AF}" type="slidenum">
              <a:rPr lang="en-US" altLang="zh-CN"/>
            </a:fld>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Content Placeholder 2"/>
          <p:cNvSpPr>
            <a:spLocks noGrp="1"/>
          </p:cNvSpPr>
          <p:nvPr>
            <p:ph idx="18"/>
          </p:nvPr>
        </p:nvSpPr>
        <p:spPr>
          <a:xfrm>
            <a:off x="374904" y="1947672"/>
            <a:ext cx="4897312" cy="3286123"/>
          </a:xfrm>
        </p:spPr>
        <p:txBody>
          <a:bodyPr lIns="0"/>
          <a:lstStyle>
            <a:lvl1pPr marL="171450" indent="-171450">
              <a:lnSpc>
                <a:spcPct val="110000"/>
              </a:lnSpc>
              <a:spcBef>
                <a:spcPts val="600"/>
              </a:spcBef>
              <a:buSzPct val="75000"/>
              <a:buFont typeface="Arial" panose="020B0604020202020204" pitchFamily="34" charset="0"/>
              <a:buChar char="•"/>
              <a:defRPr sz="1400" spc="0">
                <a:solidFill>
                  <a:schemeClr val="tx1"/>
                </a:solidFill>
                <a:latin typeface="+mn-lt"/>
              </a:defRPr>
            </a:lvl1pPr>
            <a:lvl2pPr marL="401955" indent="-17018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19" name="Text Placeholder 38"/>
          <p:cNvSpPr>
            <a:spLocks noGrp="1"/>
          </p:cNvSpPr>
          <p:nvPr>
            <p:ph type="body" sz="quarter" idx="19"/>
          </p:nvPr>
        </p:nvSpPr>
        <p:spPr>
          <a:xfrm>
            <a:off x="374904" y="1261872"/>
            <a:ext cx="4897313" cy="685801"/>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9" name="Text Placeholder 8"/>
          <p:cNvSpPr>
            <a:spLocks noGrp="1"/>
          </p:cNvSpPr>
          <p:nvPr>
            <p:ph type="body" sz="quarter" idx="13"/>
          </p:nvPr>
        </p:nvSpPr>
        <p:spPr>
          <a:xfrm>
            <a:off x="395000" y="286910"/>
            <a:ext cx="5335305" cy="216009"/>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5335305"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4" name="Slide Number Placeholder 5"/>
          <p:cNvSpPr>
            <a:spLocks noGrp="1"/>
          </p:cNvSpPr>
          <p:nvPr>
            <p:ph type="sldNum" sz="quarter" idx="20"/>
          </p:nvPr>
        </p:nvSpPr>
        <p:spPr/>
        <p:txBody>
          <a:bodyPr/>
          <a:lstStyle>
            <a:lvl1pPr>
              <a:defRPr/>
            </a:lvl1pPr>
          </a:lstStyle>
          <a:p>
            <a:pPr>
              <a:defRPr/>
            </a:pPr>
            <a:fld id="{1748B8DC-9ADE-4D0C-9044-10DD323AA327}" type="slidenum">
              <a:rPr lang="en-US" altLang="zh-CN"/>
            </a:fld>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hree Column">
    <p:spTree>
      <p:nvGrpSpPr>
        <p:cNvPr id="1" name=""/>
        <p:cNvGrpSpPr/>
        <p:nvPr/>
      </p:nvGrpSpPr>
      <p:grpSpPr>
        <a:xfrm>
          <a:off x="0" y="0"/>
          <a:ext cx="0" cy="0"/>
          <a:chOff x="0" y="0"/>
          <a:chExt cx="0" cy="0"/>
        </a:xfrm>
      </p:grpSpPr>
      <p:sp>
        <p:nvSpPr>
          <p:cNvPr id="5" name="Rectangle 5"/>
          <p:cNvSpPr/>
          <p:nvPr userDrawn="1"/>
        </p:nvSpPr>
        <p:spPr>
          <a:xfrm flipV="1">
            <a:off x="0" y="0"/>
            <a:ext cx="12192000" cy="1817688"/>
          </a:xfrm>
          <a:prstGeom prst="rect">
            <a:avLst/>
          </a:prstGeom>
          <a:solidFill>
            <a:schemeClr val="bg1"/>
          </a:solidFill>
          <a:ln>
            <a:noFill/>
          </a:ln>
          <a:effectLst>
            <a:outerShdw blurRad="6350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p:cNvSpPr/>
          <p:nvPr userDrawn="1"/>
        </p:nvSpPr>
        <p:spPr>
          <a:xfrm>
            <a:off x="549275"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9"/>
          <p:cNvSpPr/>
          <p:nvPr userDrawn="1"/>
        </p:nvSpPr>
        <p:spPr>
          <a:xfrm>
            <a:off x="4629150"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0" name="Rounded Rectangle 11"/>
          <p:cNvSpPr/>
          <p:nvPr userDrawn="1"/>
        </p:nvSpPr>
        <p:spPr>
          <a:xfrm>
            <a:off x="8709025"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2" name="Cross 14"/>
          <p:cNvSpPr>
            <a:spLocks noChangeAspect="1"/>
          </p:cNvSpPr>
          <p:nvPr userDrawn="1"/>
        </p:nvSpPr>
        <p:spPr>
          <a:xfrm>
            <a:off x="3763963" y="4116388"/>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bg1"/>
              </a:solidFill>
              <a:latin typeface="Avenir Next"/>
              <a:ea typeface="宋体" panose="02010600030101010101" pitchFamily="2" charset="-122"/>
            </a:endParaRPr>
          </a:p>
        </p:txBody>
      </p:sp>
      <p:sp>
        <p:nvSpPr>
          <p:cNvPr id="14" name="Equal 15"/>
          <p:cNvSpPr/>
          <p:nvPr userDrawn="1"/>
        </p:nvSpPr>
        <p:spPr>
          <a:xfrm>
            <a:off x="7740650" y="4116388"/>
            <a:ext cx="825500" cy="603250"/>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latin typeface="Avenir Next" panose="020B0503020202020204" pitchFamily="34" charset="0"/>
            </a:endParaRPr>
          </a:p>
        </p:txBody>
      </p:sp>
      <p:pic>
        <p:nvPicPr>
          <p:cNvPr id="15" name="Graphic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a:spLocks noGrp="1"/>
          </p:cNvSpPr>
          <p:nvPr>
            <p:ph idx="1"/>
          </p:nvPr>
        </p:nvSpPr>
        <p:spPr>
          <a:xfrm>
            <a:off x="549187" y="2133607"/>
            <a:ext cx="1826900" cy="412399"/>
          </a:xfrm>
          <a:noFill/>
        </p:spPr>
        <p:txBody>
          <a:bodyPr lIns="0"/>
          <a:lstStyle>
            <a:lvl1pPr marL="0" indent="0" algn="l" defTabSz="914400" rtl="0" eaLnBrk="1" latinLnBrk="0" hangingPunct="1">
              <a:lnSpc>
                <a:spcPct val="100000"/>
              </a:lnSpc>
              <a:spcBef>
                <a:spcPts val="0"/>
              </a:spcBef>
              <a:buNone/>
              <a:defRPr lang="en-US" sz="1400" b="0" i="0" kern="1200" dirty="0">
                <a:solidFill>
                  <a:schemeClr val="tx1"/>
                </a:solidFill>
                <a:latin typeface="+mj-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4" y="1262530"/>
            <a:ext cx="10515600" cy="500130"/>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21" name="Text Placeholder 6"/>
          <p:cNvSpPr>
            <a:spLocks noGrp="1"/>
          </p:cNvSpPr>
          <p:nvPr>
            <p:ph type="body" sz="quarter" idx="20"/>
          </p:nvPr>
        </p:nvSpPr>
        <p:spPr>
          <a:xfrm>
            <a:off x="69751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20204"/>
              <a:buNone/>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24" name="Text Placeholder 6"/>
          <p:cNvSpPr>
            <a:spLocks noGrp="1"/>
          </p:cNvSpPr>
          <p:nvPr>
            <p:ph type="body" sz="quarter" idx="23"/>
          </p:nvPr>
        </p:nvSpPr>
        <p:spPr>
          <a:xfrm>
            <a:off x="477167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20204"/>
              <a:buNone/>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27" name="Text Placeholder 6"/>
          <p:cNvSpPr>
            <a:spLocks noGrp="1"/>
          </p:cNvSpPr>
          <p:nvPr>
            <p:ph type="body" sz="quarter" idx="26"/>
          </p:nvPr>
        </p:nvSpPr>
        <p:spPr>
          <a:xfrm>
            <a:off x="884583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20204"/>
              <a:buNone/>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19" name="Text Placeholder 4"/>
          <p:cNvSpPr>
            <a:spLocks noGrp="1"/>
          </p:cNvSpPr>
          <p:nvPr>
            <p:ph type="body" sz="quarter" idx="18"/>
          </p:nvPr>
        </p:nvSpPr>
        <p:spPr>
          <a:xfrm>
            <a:off x="69750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2" name="Text Placeholder 4"/>
          <p:cNvSpPr>
            <a:spLocks noGrp="1"/>
          </p:cNvSpPr>
          <p:nvPr>
            <p:ph type="body" sz="quarter" idx="21"/>
          </p:nvPr>
        </p:nvSpPr>
        <p:spPr>
          <a:xfrm>
            <a:off x="477166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5" name="Text Placeholder 4"/>
          <p:cNvSpPr>
            <a:spLocks noGrp="1"/>
          </p:cNvSpPr>
          <p:nvPr>
            <p:ph type="body" sz="quarter" idx="24"/>
          </p:nvPr>
        </p:nvSpPr>
        <p:spPr>
          <a:xfrm>
            <a:off x="884582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3" name="Text Placeholder 4"/>
          <p:cNvSpPr>
            <a:spLocks noGrp="1"/>
          </p:cNvSpPr>
          <p:nvPr>
            <p:ph type="body" sz="quarter" idx="27"/>
          </p:nvPr>
        </p:nvSpPr>
        <p:spPr>
          <a:xfrm>
            <a:off x="69751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4" name="Text Placeholder 4"/>
          <p:cNvSpPr>
            <a:spLocks noGrp="1"/>
          </p:cNvSpPr>
          <p:nvPr>
            <p:ph type="body" sz="quarter" idx="28"/>
          </p:nvPr>
        </p:nvSpPr>
        <p:spPr>
          <a:xfrm>
            <a:off x="477167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7" name="Text Placeholder 4"/>
          <p:cNvSpPr>
            <a:spLocks noGrp="1"/>
          </p:cNvSpPr>
          <p:nvPr>
            <p:ph type="body" sz="quarter" idx="29"/>
          </p:nvPr>
        </p:nvSpPr>
        <p:spPr>
          <a:xfrm>
            <a:off x="884583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16" name="Slide Number Placeholder 5"/>
          <p:cNvSpPr>
            <a:spLocks noGrp="1"/>
          </p:cNvSpPr>
          <p:nvPr>
            <p:ph type="sldNum" sz="quarter" idx="30"/>
          </p:nvPr>
        </p:nvSpPr>
        <p:spPr/>
        <p:txBody>
          <a:bodyPr/>
          <a:lstStyle>
            <a:lvl1pPr>
              <a:defRPr/>
            </a:lvl1pPr>
          </a:lstStyle>
          <a:p>
            <a:pPr>
              <a:defRPr/>
            </a:pPr>
            <a:fld id="{1B62DF45-723C-406F-A452-5E1E20A39FB3}" type="slidenum">
              <a:rPr lang="en-US" altLang="zh-CN"/>
            </a:fld>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hree statements">
    <p:spTree>
      <p:nvGrpSpPr>
        <p:cNvPr id="1" name=""/>
        <p:cNvGrpSpPr/>
        <p:nvPr/>
      </p:nvGrpSpPr>
      <p:grpSpPr>
        <a:xfrm>
          <a:off x="0" y="0"/>
          <a:ext cx="0" cy="0"/>
          <a:chOff x="0" y="0"/>
          <a:chExt cx="0" cy="0"/>
        </a:xfrm>
      </p:grpSpPr>
      <p:sp>
        <p:nvSpPr>
          <p:cNvPr id="3" name="Cross 5"/>
          <p:cNvSpPr>
            <a:spLocks noChangeAspect="1"/>
          </p:cNvSpPr>
          <p:nvPr userDrawn="1"/>
        </p:nvSpPr>
        <p:spPr>
          <a:xfrm>
            <a:off x="3297238" y="3127375"/>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4" name="Cross 6"/>
          <p:cNvSpPr>
            <a:spLocks noChangeAspect="1"/>
          </p:cNvSpPr>
          <p:nvPr userDrawn="1"/>
        </p:nvSpPr>
        <p:spPr>
          <a:xfrm>
            <a:off x="7475538" y="3127375"/>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14" name="Text Placeholder 38"/>
          <p:cNvSpPr>
            <a:spLocks noGrp="1"/>
          </p:cNvSpPr>
          <p:nvPr>
            <p:ph type="body" sz="quarter" idx="20"/>
          </p:nvPr>
        </p:nvSpPr>
        <p:spPr>
          <a:xfrm>
            <a:off x="374904" y="3086099"/>
            <a:ext cx="2644097"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16" name="Text Placeholder 38"/>
          <p:cNvSpPr>
            <a:spLocks noGrp="1"/>
          </p:cNvSpPr>
          <p:nvPr>
            <p:ph type="body" sz="quarter" idx="22"/>
          </p:nvPr>
        </p:nvSpPr>
        <p:spPr>
          <a:xfrm>
            <a:off x="4580636" y="3086099"/>
            <a:ext cx="2704675"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17" name="Text Placeholder 38"/>
          <p:cNvSpPr>
            <a:spLocks noGrp="1"/>
          </p:cNvSpPr>
          <p:nvPr>
            <p:ph type="body" sz="quarter" idx="23"/>
          </p:nvPr>
        </p:nvSpPr>
        <p:spPr>
          <a:xfrm>
            <a:off x="8736478" y="3086099"/>
            <a:ext cx="2704675"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1" name="Text Placeholder 8"/>
          <p:cNvSpPr>
            <a:spLocks noGrp="1"/>
          </p:cNvSpPr>
          <p:nvPr>
            <p:ph type="body" sz="quarter" idx="13"/>
          </p:nvPr>
        </p:nvSpPr>
        <p:spPr>
          <a:xfrm>
            <a:off x="394999" y="286911"/>
            <a:ext cx="5639397" cy="198802"/>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5" name="Slide Number Placeholder 5"/>
          <p:cNvSpPr>
            <a:spLocks noGrp="1"/>
          </p:cNvSpPr>
          <p:nvPr>
            <p:ph type="sldNum" sz="quarter" idx="24"/>
          </p:nvPr>
        </p:nvSpPr>
        <p:spPr/>
        <p:txBody>
          <a:bodyPr/>
          <a:lstStyle>
            <a:lvl1pPr>
              <a:defRPr/>
            </a:lvl1pPr>
          </a:lstStyle>
          <a:p>
            <a:pPr>
              <a:defRPr/>
            </a:pPr>
            <a:fld id="{B7AC8EB4-79AF-47AB-BC25-A705A5C76484}" type="slidenum">
              <a:rPr lang="en-US" altLang="zh-CN"/>
            </a:fld>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p:cNvSpPr>
            <a:spLocks noGrp="1"/>
          </p:cNvSpPr>
          <p:nvPr>
            <p:ph type="body" sz="quarter" idx="23"/>
          </p:nvPr>
        </p:nvSpPr>
        <p:spPr>
          <a:xfrm>
            <a:off x="464197"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endParaRPr lang="zh-CN" altLang="en-US"/>
          </a:p>
        </p:txBody>
      </p:sp>
      <p:sp>
        <p:nvSpPr>
          <p:cNvPr id="24" name="Text Placeholder 6"/>
          <p:cNvSpPr>
            <a:spLocks noGrp="1"/>
          </p:cNvSpPr>
          <p:nvPr>
            <p:ph type="body" sz="quarter" idx="24"/>
          </p:nvPr>
        </p:nvSpPr>
        <p:spPr>
          <a:xfrm>
            <a:off x="3287573"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endParaRPr lang="zh-CN" altLang="en-US"/>
          </a:p>
        </p:txBody>
      </p:sp>
      <p:sp>
        <p:nvSpPr>
          <p:cNvPr id="25" name="Text Placeholder 6"/>
          <p:cNvSpPr>
            <a:spLocks noGrp="1"/>
          </p:cNvSpPr>
          <p:nvPr>
            <p:ph type="body" sz="quarter" idx="25"/>
          </p:nvPr>
        </p:nvSpPr>
        <p:spPr>
          <a:xfrm>
            <a:off x="6370138"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endParaRPr lang="zh-CN" altLang="en-US"/>
          </a:p>
        </p:txBody>
      </p:sp>
      <p:sp>
        <p:nvSpPr>
          <p:cNvPr id="26" name="Text Placeholder 6"/>
          <p:cNvSpPr>
            <a:spLocks noGrp="1"/>
          </p:cNvSpPr>
          <p:nvPr>
            <p:ph type="body" sz="quarter" idx="26"/>
          </p:nvPr>
        </p:nvSpPr>
        <p:spPr>
          <a:xfrm>
            <a:off x="9513928"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endParaRPr lang="zh-CN" altLang="en-US"/>
          </a:p>
        </p:txBody>
      </p:sp>
      <p:sp>
        <p:nvSpPr>
          <p:cNvPr id="5" name="Text Placeholder 4"/>
          <p:cNvSpPr>
            <a:spLocks noGrp="1"/>
          </p:cNvSpPr>
          <p:nvPr>
            <p:ph type="body" sz="quarter" idx="19"/>
          </p:nvPr>
        </p:nvSpPr>
        <p:spPr>
          <a:xfrm>
            <a:off x="378894" y="2659099"/>
            <a:ext cx="1543922"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1" name="Text Placeholder 4"/>
          <p:cNvSpPr>
            <a:spLocks noGrp="1"/>
          </p:cNvSpPr>
          <p:nvPr>
            <p:ph type="body" sz="quarter" idx="20"/>
          </p:nvPr>
        </p:nvSpPr>
        <p:spPr>
          <a:xfrm>
            <a:off x="3207003" y="2659099"/>
            <a:ext cx="1543922"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2" name="Text Placeholder 4"/>
          <p:cNvSpPr>
            <a:spLocks noGrp="1"/>
          </p:cNvSpPr>
          <p:nvPr>
            <p:ph type="body" sz="quarter" idx="21"/>
          </p:nvPr>
        </p:nvSpPr>
        <p:spPr>
          <a:xfrm>
            <a:off x="6296369" y="2659099"/>
            <a:ext cx="1809134"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3" name="Text Placeholder 4"/>
          <p:cNvSpPr>
            <a:spLocks noGrp="1"/>
          </p:cNvSpPr>
          <p:nvPr>
            <p:ph type="body" sz="quarter" idx="22"/>
          </p:nvPr>
        </p:nvSpPr>
        <p:spPr>
          <a:xfrm>
            <a:off x="9424924" y="2659099"/>
            <a:ext cx="1809134"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2" name="Text Placeholder 38"/>
          <p:cNvSpPr>
            <a:spLocks noGrp="1"/>
          </p:cNvSpPr>
          <p:nvPr>
            <p:ph type="body" sz="quarter" idx="16"/>
          </p:nvPr>
        </p:nvSpPr>
        <p:spPr>
          <a:xfrm>
            <a:off x="374904" y="1261872"/>
            <a:ext cx="10515600" cy="685801"/>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3" name="Slide Number Placeholder 5"/>
          <p:cNvSpPr>
            <a:spLocks noGrp="1"/>
          </p:cNvSpPr>
          <p:nvPr>
            <p:ph type="sldNum" sz="quarter" idx="27"/>
          </p:nvPr>
        </p:nvSpPr>
        <p:spPr/>
        <p:txBody>
          <a:bodyPr/>
          <a:lstStyle>
            <a:lvl1pPr>
              <a:defRPr/>
            </a:lvl1pPr>
          </a:lstStyle>
          <a:p>
            <a:pPr>
              <a:defRPr/>
            </a:pPr>
            <a:fld id="{D8534DCB-B78E-4EE4-BF8B-CCAA9DFCEF94}" type="slidenum">
              <a:rPr lang="en-US" altLang="zh-CN"/>
            </a:fld>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p:cNvSpPr>
            <a:spLocks noGrp="1"/>
          </p:cNvSpPr>
          <p:nvPr>
            <p:ph type="pic" sz="quarter" idx="20"/>
          </p:nvPr>
        </p:nvSpPr>
        <p:spPr>
          <a:xfrm>
            <a:off x="4190297" y="2630707"/>
            <a:ext cx="869941" cy="869938"/>
          </a:xfrm>
          <a:noFill/>
        </p:spPr>
        <p:txBody>
          <a:bodyPr>
            <a:normAutofit/>
          </a:bodyPr>
          <a:lstStyle>
            <a:lvl1pPr>
              <a:defRPr sz="1100">
                <a:latin typeface="+mj-lt"/>
              </a:defRPr>
            </a:lvl1pPr>
          </a:lstStyle>
          <a:p>
            <a:pPr lvl="0"/>
            <a:endParaRPr lang="en-US" noProof="0" dirty="0"/>
          </a:p>
        </p:txBody>
      </p:sp>
      <p:sp>
        <p:nvSpPr>
          <p:cNvPr id="28" name="Picture Placeholder 27"/>
          <p:cNvSpPr>
            <a:spLocks noGrp="1"/>
          </p:cNvSpPr>
          <p:nvPr>
            <p:ph type="pic" sz="quarter" idx="19"/>
          </p:nvPr>
        </p:nvSpPr>
        <p:spPr>
          <a:xfrm>
            <a:off x="1088283" y="2630707"/>
            <a:ext cx="869941" cy="869938"/>
          </a:xfrm>
          <a:noFill/>
        </p:spPr>
        <p:txBody>
          <a:bodyPr>
            <a:normAutofit/>
          </a:bodyPr>
          <a:lstStyle>
            <a:lvl1pPr>
              <a:defRPr sz="1100">
                <a:latin typeface="+mj-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2" name="Text Placeholder 38"/>
          <p:cNvSpPr>
            <a:spLocks noGrp="1"/>
          </p:cNvSpPr>
          <p:nvPr>
            <p:ph type="body" sz="quarter" idx="16"/>
          </p:nvPr>
        </p:nvSpPr>
        <p:spPr>
          <a:xfrm>
            <a:off x="374904" y="1261872"/>
            <a:ext cx="10515600" cy="685801"/>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30" name="Picture Placeholder 27"/>
          <p:cNvSpPr>
            <a:spLocks noGrp="1"/>
          </p:cNvSpPr>
          <p:nvPr>
            <p:ph type="pic" sz="quarter" idx="21"/>
          </p:nvPr>
        </p:nvSpPr>
        <p:spPr>
          <a:xfrm>
            <a:off x="7118690" y="2630707"/>
            <a:ext cx="869941" cy="869938"/>
          </a:xfrm>
          <a:noFill/>
        </p:spPr>
        <p:txBody>
          <a:bodyPr>
            <a:normAutofit/>
          </a:bodyPr>
          <a:lstStyle>
            <a:lvl1pPr>
              <a:defRPr sz="1100">
                <a:latin typeface="+mj-lt"/>
              </a:defRPr>
            </a:lvl1pPr>
          </a:lstStyle>
          <a:p>
            <a:pPr lvl="0"/>
            <a:endParaRPr lang="en-US" noProof="0" dirty="0"/>
          </a:p>
        </p:txBody>
      </p:sp>
      <p:sp>
        <p:nvSpPr>
          <p:cNvPr id="31" name="Picture Placeholder 27"/>
          <p:cNvSpPr>
            <a:spLocks noGrp="1"/>
          </p:cNvSpPr>
          <p:nvPr>
            <p:ph type="pic" sz="quarter" idx="22"/>
          </p:nvPr>
        </p:nvSpPr>
        <p:spPr>
          <a:xfrm>
            <a:off x="10267003" y="2630707"/>
            <a:ext cx="869941" cy="869938"/>
          </a:xfrm>
          <a:noFill/>
        </p:spPr>
        <p:txBody>
          <a:bodyPr>
            <a:normAutofit/>
          </a:bodyPr>
          <a:lstStyle>
            <a:lvl1pPr>
              <a:defRPr sz="1100">
                <a:latin typeface="+mj-lt"/>
              </a:defRPr>
            </a:lvl1pPr>
          </a:lstStyle>
          <a:p>
            <a:pPr lvl="0"/>
            <a:endParaRPr lang="en-US" noProof="0" dirty="0"/>
          </a:p>
        </p:txBody>
      </p:sp>
      <p:sp>
        <p:nvSpPr>
          <p:cNvPr id="35" name="Text Placeholder 34"/>
          <p:cNvSpPr>
            <a:spLocks noGrp="1"/>
          </p:cNvSpPr>
          <p:nvPr>
            <p:ph type="body" sz="quarter" idx="23"/>
          </p:nvPr>
        </p:nvSpPr>
        <p:spPr>
          <a:xfrm>
            <a:off x="234297"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37" name="Text Placeholder 36"/>
          <p:cNvSpPr>
            <a:spLocks noGrp="1"/>
          </p:cNvSpPr>
          <p:nvPr>
            <p:ph type="body" sz="quarter" idx="24"/>
          </p:nvPr>
        </p:nvSpPr>
        <p:spPr>
          <a:xfrm>
            <a:off x="340973" y="4000499"/>
            <a:ext cx="2364560" cy="1840127"/>
          </a:xfrm>
        </p:spPr>
        <p:txBody>
          <a:bodyPr>
            <a:normAutofit/>
          </a:bodyPr>
          <a:lstStyle>
            <a:lvl1pPr algn="ctr">
              <a:defRPr sz="1200" spc="0" baseline="0">
                <a:latin typeface="+mn-lt"/>
              </a:defRPr>
            </a:lvl1pPr>
          </a:lstStyle>
          <a:p>
            <a:pPr lvl="0"/>
            <a:r>
              <a:rPr lang="zh-CN" altLang="en-US"/>
              <a:t>单击此处编辑母版文本样式</a:t>
            </a:r>
            <a:endParaRPr lang="zh-CN" altLang="en-US"/>
          </a:p>
          <a:p>
            <a:pPr lvl="1"/>
            <a:r>
              <a:rPr lang="zh-CN" altLang="en-US"/>
              <a:t>二级</a:t>
            </a:r>
            <a:endParaRPr lang="zh-CN" altLang="en-US"/>
          </a:p>
        </p:txBody>
      </p:sp>
      <p:sp>
        <p:nvSpPr>
          <p:cNvPr id="38" name="Text Placeholder 34"/>
          <p:cNvSpPr>
            <a:spLocks noGrp="1"/>
          </p:cNvSpPr>
          <p:nvPr>
            <p:ph type="body" sz="quarter" idx="25"/>
          </p:nvPr>
        </p:nvSpPr>
        <p:spPr>
          <a:xfrm>
            <a:off x="3336311"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39" name="Text Placeholder 36"/>
          <p:cNvSpPr>
            <a:spLocks noGrp="1"/>
          </p:cNvSpPr>
          <p:nvPr>
            <p:ph type="body" sz="quarter" idx="26"/>
          </p:nvPr>
        </p:nvSpPr>
        <p:spPr>
          <a:xfrm>
            <a:off x="3442987" y="4000499"/>
            <a:ext cx="2364560" cy="1840127"/>
          </a:xfrm>
        </p:spPr>
        <p:txBody>
          <a:bodyPr>
            <a:normAutofit/>
          </a:bodyPr>
          <a:lstStyle>
            <a:lvl1pPr algn="ctr">
              <a:defRPr sz="1200" spc="0" baseline="0">
                <a:latin typeface="+mn-lt"/>
              </a:defRPr>
            </a:lvl1pPr>
          </a:lstStyle>
          <a:p>
            <a:pPr lvl="0"/>
            <a:r>
              <a:rPr lang="zh-CN" altLang="en-US"/>
              <a:t>单击此处编辑母版文本样式</a:t>
            </a:r>
            <a:endParaRPr lang="zh-CN" altLang="en-US"/>
          </a:p>
          <a:p>
            <a:pPr lvl="1"/>
            <a:r>
              <a:rPr lang="zh-CN" altLang="en-US"/>
              <a:t>二级</a:t>
            </a:r>
            <a:endParaRPr lang="zh-CN" altLang="en-US"/>
          </a:p>
        </p:txBody>
      </p:sp>
      <p:sp>
        <p:nvSpPr>
          <p:cNvPr id="40" name="Text Placeholder 34"/>
          <p:cNvSpPr>
            <a:spLocks noGrp="1"/>
          </p:cNvSpPr>
          <p:nvPr>
            <p:ph type="body" sz="quarter" idx="27"/>
          </p:nvPr>
        </p:nvSpPr>
        <p:spPr>
          <a:xfrm>
            <a:off x="6264704"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41" name="Text Placeholder 36"/>
          <p:cNvSpPr>
            <a:spLocks noGrp="1"/>
          </p:cNvSpPr>
          <p:nvPr>
            <p:ph type="body" sz="quarter" idx="28"/>
          </p:nvPr>
        </p:nvSpPr>
        <p:spPr>
          <a:xfrm>
            <a:off x="6371380" y="4000499"/>
            <a:ext cx="2364560" cy="1840127"/>
          </a:xfrm>
        </p:spPr>
        <p:txBody>
          <a:bodyPr>
            <a:normAutofit/>
          </a:bodyPr>
          <a:lstStyle>
            <a:lvl1pPr algn="ctr">
              <a:defRPr sz="1200" spc="0" baseline="0">
                <a:latin typeface="+mn-lt"/>
              </a:defRPr>
            </a:lvl1pPr>
          </a:lstStyle>
          <a:p>
            <a:pPr lvl="0"/>
            <a:r>
              <a:rPr lang="zh-CN" altLang="en-US"/>
              <a:t>单击此处编辑母版文本样式</a:t>
            </a:r>
            <a:endParaRPr lang="zh-CN" altLang="en-US"/>
          </a:p>
          <a:p>
            <a:pPr lvl="1"/>
            <a:r>
              <a:rPr lang="zh-CN" altLang="en-US"/>
              <a:t>二级</a:t>
            </a:r>
            <a:endParaRPr lang="zh-CN" altLang="en-US"/>
          </a:p>
        </p:txBody>
      </p:sp>
      <p:sp>
        <p:nvSpPr>
          <p:cNvPr id="42" name="Text Placeholder 34"/>
          <p:cNvSpPr>
            <a:spLocks noGrp="1"/>
          </p:cNvSpPr>
          <p:nvPr>
            <p:ph type="body" sz="quarter" idx="29"/>
          </p:nvPr>
        </p:nvSpPr>
        <p:spPr>
          <a:xfrm>
            <a:off x="9413017"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43" name="Text Placeholder 36"/>
          <p:cNvSpPr>
            <a:spLocks noGrp="1"/>
          </p:cNvSpPr>
          <p:nvPr>
            <p:ph type="body" sz="quarter" idx="30"/>
          </p:nvPr>
        </p:nvSpPr>
        <p:spPr>
          <a:xfrm>
            <a:off x="9519693" y="4000499"/>
            <a:ext cx="2364560" cy="1840127"/>
          </a:xfrm>
        </p:spPr>
        <p:txBody>
          <a:bodyPr>
            <a:normAutofit/>
          </a:bodyPr>
          <a:lstStyle>
            <a:lvl1pPr algn="ctr">
              <a:defRPr sz="1200" spc="0" baseline="0">
                <a:latin typeface="+mn-lt"/>
              </a:defRPr>
            </a:lvl1pPr>
          </a:lstStyle>
          <a:p>
            <a:pPr lvl="0"/>
            <a:r>
              <a:rPr lang="zh-CN" altLang="en-US"/>
              <a:t>单击此处编辑母版文本样式</a:t>
            </a:r>
            <a:endParaRPr lang="zh-CN" altLang="en-US"/>
          </a:p>
          <a:p>
            <a:pPr lvl="1"/>
            <a:r>
              <a:rPr lang="zh-CN" altLang="en-US"/>
              <a:t>二级</a:t>
            </a:r>
            <a:endParaRPr lang="zh-CN" altLang="en-US"/>
          </a:p>
        </p:txBody>
      </p:sp>
      <p:sp>
        <p:nvSpPr>
          <p:cNvPr id="3" name="Slide Number Placeholder 5"/>
          <p:cNvSpPr>
            <a:spLocks noGrp="1"/>
          </p:cNvSpPr>
          <p:nvPr>
            <p:ph type="sldNum" sz="quarter" idx="31"/>
          </p:nvPr>
        </p:nvSpPr>
        <p:spPr/>
        <p:txBody>
          <a:bodyPr/>
          <a:lstStyle>
            <a:lvl1pPr>
              <a:defRPr/>
            </a:lvl1pPr>
          </a:lstStyle>
          <a:p>
            <a:pPr>
              <a:defRPr/>
            </a:pPr>
            <a:fld id="{15A27F93-E132-4EA7-8487-AE3CF77855FB}" type="slidenum">
              <a:rPr lang="en-US" altLang="zh-CN"/>
            </a:fld>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Now Near Far">
    <p:spTree>
      <p:nvGrpSpPr>
        <p:cNvPr id="1" name=""/>
        <p:cNvGrpSpPr/>
        <p:nvPr/>
      </p:nvGrpSpPr>
      <p:grpSpPr>
        <a:xfrm>
          <a:off x="0" y="0"/>
          <a:ext cx="0" cy="0"/>
          <a:chOff x="0" y="0"/>
          <a:chExt cx="0" cy="0"/>
        </a:xfrm>
      </p:grpSpPr>
      <p:sp>
        <p:nvSpPr>
          <p:cNvPr id="2" name="Rectangle 1"/>
          <p:cNvSpPr/>
          <p:nvPr userDrawn="1"/>
        </p:nvSpPr>
        <p:spPr>
          <a:xfrm>
            <a:off x="4064000" y="0"/>
            <a:ext cx="406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6" name="Text Placeholder 5"/>
          <p:cNvSpPr>
            <a:spLocks noGrp="1"/>
          </p:cNvSpPr>
          <p:nvPr>
            <p:ph type="body" sz="quarter" idx="34"/>
          </p:nvPr>
        </p:nvSpPr>
        <p:spPr>
          <a:xfrm>
            <a:off x="8484139" y="3878838"/>
            <a:ext cx="3371416" cy="2376445"/>
          </a:xfrm>
          <a:prstGeom prst="roundRect">
            <a:avLst>
              <a:gd name="adj" fmla="val 3710"/>
            </a:avLst>
          </a:prstGeom>
          <a:solidFill>
            <a:schemeClr val="bg1"/>
          </a:solidFill>
          <a:ln w="28575">
            <a:noFill/>
            <a:miter lim="800000"/>
          </a:ln>
          <a:effectLst>
            <a:outerShdw blurRad="166588" sx="102000" sy="102000" algn="ctr" rotWithShape="0">
              <a:prstClr val="black">
                <a:alpha val="20000"/>
              </a:prstClr>
            </a:outerShdw>
          </a:effectLst>
        </p:spPr>
        <p:txBody>
          <a:bodyPr lIns="182880" anchor="ctr"/>
          <a:lstStyle>
            <a:lvl1pPr>
              <a:lnSpc>
                <a:spcPct val="100000"/>
              </a:lnSpc>
              <a:defRPr sz="1900" b="0" i="0" spc="0">
                <a:solidFill>
                  <a:schemeClr val="tx1"/>
                </a:solidFill>
                <a:latin typeface="+mn-lt"/>
              </a:defRPr>
            </a:lvl1pPr>
          </a:lstStyle>
          <a:p>
            <a:pPr lvl="0"/>
            <a:r>
              <a:rPr lang="en-US" dirty="0"/>
              <a:t>Click to edit Master text styles</a:t>
            </a:r>
            <a:endParaRPr lang="en-US" dirty="0"/>
          </a:p>
        </p:txBody>
      </p:sp>
      <p:sp>
        <p:nvSpPr>
          <p:cNvPr id="35" name="Text Placeholder 38"/>
          <p:cNvSpPr>
            <a:spLocks noGrp="1"/>
          </p:cNvSpPr>
          <p:nvPr>
            <p:ph type="body" sz="quarter" idx="19"/>
          </p:nvPr>
        </p:nvSpPr>
        <p:spPr>
          <a:xfrm>
            <a:off x="8415628"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34" name="Text Placeholder 38"/>
          <p:cNvSpPr>
            <a:spLocks noGrp="1"/>
          </p:cNvSpPr>
          <p:nvPr>
            <p:ph type="body" sz="quarter" idx="18"/>
          </p:nvPr>
        </p:nvSpPr>
        <p:spPr>
          <a:xfrm>
            <a:off x="4345799"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283464"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36" name="Text Placeholder 5"/>
          <p:cNvSpPr>
            <a:spLocks noGrp="1"/>
          </p:cNvSpPr>
          <p:nvPr>
            <p:ph type="body" sz="quarter" idx="20"/>
          </p:nvPr>
        </p:nvSpPr>
        <p:spPr>
          <a:xfrm>
            <a:off x="283463"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37" name="Text Placeholder 10"/>
          <p:cNvSpPr>
            <a:spLocks noGrp="1"/>
          </p:cNvSpPr>
          <p:nvPr>
            <p:ph type="body" sz="quarter" idx="22"/>
          </p:nvPr>
        </p:nvSpPr>
        <p:spPr>
          <a:xfrm>
            <a:off x="283463" y="1717398"/>
            <a:ext cx="3439927" cy="1598721"/>
          </a:xfrm>
        </p:spPr>
        <p:txBody>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0" name="Text Placeholder 5"/>
          <p:cNvSpPr>
            <a:spLocks noGrp="1"/>
          </p:cNvSpPr>
          <p:nvPr>
            <p:ph type="body" sz="quarter" idx="23"/>
          </p:nvPr>
        </p:nvSpPr>
        <p:spPr>
          <a:xfrm>
            <a:off x="283463" y="3646008"/>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41" name="Text Placeholder 10"/>
          <p:cNvSpPr>
            <a:spLocks noGrp="1"/>
          </p:cNvSpPr>
          <p:nvPr>
            <p:ph type="body" sz="quarter" idx="24"/>
          </p:nvPr>
        </p:nvSpPr>
        <p:spPr>
          <a:xfrm>
            <a:off x="283463" y="3878839"/>
            <a:ext cx="3439927" cy="1598721"/>
          </a:xfrm>
        </p:spPr>
        <p:txBody>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2" name="Text Placeholder 5"/>
          <p:cNvSpPr>
            <a:spLocks noGrp="1"/>
          </p:cNvSpPr>
          <p:nvPr>
            <p:ph type="body" sz="quarter" idx="25"/>
          </p:nvPr>
        </p:nvSpPr>
        <p:spPr>
          <a:xfrm>
            <a:off x="4345799"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43" name="Text Placeholder 10"/>
          <p:cNvSpPr>
            <a:spLocks noGrp="1"/>
          </p:cNvSpPr>
          <p:nvPr>
            <p:ph type="body" sz="quarter" idx="26"/>
          </p:nvPr>
        </p:nvSpPr>
        <p:spPr>
          <a:xfrm>
            <a:off x="4345799" y="1717398"/>
            <a:ext cx="3439927" cy="1598721"/>
          </a:xfrm>
        </p:spPr>
        <p:txBody>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4" name="Text Placeholder 5"/>
          <p:cNvSpPr>
            <a:spLocks noGrp="1"/>
          </p:cNvSpPr>
          <p:nvPr>
            <p:ph type="body" sz="quarter" idx="27"/>
          </p:nvPr>
        </p:nvSpPr>
        <p:spPr>
          <a:xfrm>
            <a:off x="4345799" y="3646008"/>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45" name="Text Placeholder 10"/>
          <p:cNvSpPr>
            <a:spLocks noGrp="1"/>
          </p:cNvSpPr>
          <p:nvPr>
            <p:ph type="body" sz="quarter" idx="28"/>
          </p:nvPr>
        </p:nvSpPr>
        <p:spPr>
          <a:xfrm>
            <a:off x="4345799" y="3878839"/>
            <a:ext cx="3439927" cy="1598721"/>
          </a:xfrm>
        </p:spPr>
        <p:txBody>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6" name="Text Placeholder 5"/>
          <p:cNvSpPr>
            <a:spLocks noGrp="1"/>
          </p:cNvSpPr>
          <p:nvPr>
            <p:ph type="body" sz="quarter" idx="29"/>
          </p:nvPr>
        </p:nvSpPr>
        <p:spPr>
          <a:xfrm>
            <a:off x="8415628"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47" name="Text Placeholder 10"/>
          <p:cNvSpPr>
            <a:spLocks noGrp="1"/>
          </p:cNvSpPr>
          <p:nvPr>
            <p:ph type="body" sz="quarter" idx="30"/>
          </p:nvPr>
        </p:nvSpPr>
        <p:spPr>
          <a:xfrm>
            <a:off x="8415628" y="1717398"/>
            <a:ext cx="3439927" cy="876281"/>
          </a:xfrm>
        </p:spPr>
        <p:txBody>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63" name="Text Placeholder 5"/>
          <p:cNvSpPr>
            <a:spLocks noGrp="1"/>
          </p:cNvSpPr>
          <p:nvPr>
            <p:ph type="body" sz="quarter" idx="32"/>
          </p:nvPr>
        </p:nvSpPr>
        <p:spPr>
          <a:xfrm>
            <a:off x="8415628" y="2740343"/>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64" name="Text Placeholder 10"/>
          <p:cNvSpPr>
            <a:spLocks noGrp="1"/>
          </p:cNvSpPr>
          <p:nvPr>
            <p:ph type="body" sz="quarter" idx="33"/>
          </p:nvPr>
        </p:nvSpPr>
        <p:spPr>
          <a:xfrm>
            <a:off x="8415628" y="2973174"/>
            <a:ext cx="3439927" cy="876281"/>
          </a:xfrm>
        </p:spPr>
        <p:txBody>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5"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3" name="Slide Number Placeholder 5"/>
          <p:cNvSpPr>
            <a:spLocks noGrp="1"/>
          </p:cNvSpPr>
          <p:nvPr>
            <p:ph type="sldNum" sz="quarter" idx="35"/>
          </p:nvPr>
        </p:nvSpPr>
        <p:spPr/>
        <p:txBody>
          <a:bodyPr/>
          <a:lstStyle>
            <a:lvl1pPr>
              <a:defRPr/>
            </a:lvl1pPr>
          </a:lstStyle>
          <a:p>
            <a:pPr>
              <a:defRPr/>
            </a:pPr>
            <a:fld id="{FCA4F37E-9AF1-40E8-A747-CBCF830AEFAD}" type="slidenum">
              <a:rPr lang="en-US" altLang="zh-CN"/>
            </a:fld>
            <a:endParaRPr lang="en-US" alt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1" y="1447800"/>
            <a:ext cx="12192000" cy="5410200"/>
          </a:xfrm>
        </p:spPr>
        <p:txBody>
          <a:bodyPr/>
          <a:lstStyle>
            <a:lvl1pPr>
              <a:defRPr>
                <a:latin typeface="Avenir Next" panose="020B0503020202020204" pitchFamily="34" charset="0"/>
              </a:defRPr>
            </a:lvl1pPr>
          </a:lstStyle>
          <a:p>
            <a:pPr lvl="0"/>
            <a:endParaRPr lang="en-US" noProof="0" dirty="0"/>
          </a:p>
        </p:txBody>
      </p:sp>
      <p:sp>
        <p:nvSpPr>
          <p:cNvPr id="2" name="Title 1"/>
          <p:cNvSpPr>
            <a:spLocks noGrp="1"/>
          </p:cNvSpPr>
          <p:nvPr>
            <p:ph type="title"/>
          </p:nvPr>
        </p:nvSpPr>
        <p:spPr>
          <a:xfrm>
            <a:off x="374904" y="502920"/>
            <a:ext cx="10536936" cy="1058974"/>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621302"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3" name="Slide Number Placeholder 5"/>
          <p:cNvSpPr>
            <a:spLocks noGrp="1"/>
          </p:cNvSpPr>
          <p:nvPr>
            <p:ph type="sldNum" sz="quarter" idx="19"/>
          </p:nvPr>
        </p:nvSpPr>
        <p:spPr/>
        <p:txBody>
          <a:bodyPr/>
          <a:lstStyle>
            <a:lvl1pPr>
              <a:defRPr/>
            </a:lvl1pPr>
          </a:lstStyle>
          <a:p>
            <a:pPr>
              <a:defRPr/>
            </a:pPr>
            <a:fld id="{940C983C-5A0F-48F9-A065-AE25422FC14D}" type="slidenum">
              <a:rPr lang="en-US" altLang="zh-CN"/>
            </a:fld>
            <a:endParaRPr lang="en-US" alt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36936" cy="50142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621302"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7" name="Text Placeholder 16"/>
          <p:cNvSpPr>
            <a:spLocks noGrp="1"/>
          </p:cNvSpPr>
          <p:nvPr>
            <p:ph type="body" sz="quarter" idx="18"/>
          </p:nvPr>
        </p:nvSpPr>
        <p:spPr>
          <a:xfrm>
            <a:off x="831850" y="1051660"/>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endParaRPr lang="en-US" dirty="0"/>
          </a:p>
        </p:txBody>
      </p:sp>
      <p:sp>
        <p:nvSpPr>
          <p:cNvPr id="19" name="Text Placeholder 18"/>
          <p:cNvSpPr>
            <a:spLocks noGrp="1"/>
          </p:cNvSpPr>
          <p:nvPr>
            <p:ph type="body" sz="quarter" idx="19"/>
          </p:nvPr>
        </p:nvSpPr>
        <p:spPr>
          <a:xfrm>
            <a:off x="358140" y="1374297"/>
            <a:ext cx="11475720" cy="685800"/>
          </a:xfrm>
          <a:solidFill>
            <a:schemeClr val="tx1"/>
          </a:solidFill>
        </p:spPr>
        <p:txBody>
          <a:bodyPr lIns="0" tIns="0" rIns="0" bIns="0" anchor="ct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3205" indent="0" algn="ctr">
              <a:buNone/>
              <a:defRPr/>
            </a:lvl3pPr>
          </a:lstStyle>
          <a:p>
            <a:pPr lvl="0"/>
            <a:r>
              <a:rPr lang="en-US" dirty="0"/>
              <a:t>Click to edit Master text styles</a:t>
            </a:r>
            <a:endParaRPr lang="en-US" dirty="0"/>
          </a:p>
          <a:p>
            <a:pPr lvl="1"/>
            <a:r>
              <a:rPr lang="en-US" dirty="0"/>
              <a:t>Second level</a:t>
            </a:r>
            <a:endParaRPr lang="en-US" dirty="0"/>
          </a:p>
        </p:txBody>
      </p:sp>
      <p:sp>
        <p:nvSpPr>
          <p:cNvPr id="22" name="Text Placeholder 16"/>
          <p:cNvSpPr>
            <a:spLocks noGrp="1"/>
          </p:cNvSpPr>
          <p:nvPr>
            <p:ph type="body" sz="quarter" idx="20"/>
          </p:nvPr>
        </p:nvSpPr>
        <p:spPr>
          <a:xfrm>
            <a:off x="831850" y="2162304"/>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endParaRPr lang="en-US" dirty="0"/>
          </a:p>
        </p:txBody>
      </p:sp>
      <p:sp>
        <p:nvSpPr>
          <p:cNvPr id="23" name="Text Placeholder 18"/>
          <p:cNvSpPr>
            <a:spLocks noGrp="1"/>
          </p:cNvSpPr>
          <p:nvPr>
            <p:ph type="body" sz="quarter" idx="21"/>
          </p:nvPr>
        </p:nvSpPr>
        <p:spPr>
          <a:xfrm>
            <a:off x="358140" y="2484941"/>
            <a:ext cx="11475720" cy="685800"/>
          </a:xfr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3205" indent="0" algn="ctr">
              <a:buNone/>
              <a:defRPr/>
            </a:lvl3pPr>
          </a:lstStyle>
          <a:p>
            <a:pPr lvl="0"/>
            <a:r>
              <a:rPr lang="en-US" dirty="0"/>
              <a:t>Click to edit Master text styles</a:t>
            </a:r>
            <a:endParaRPr lang="en-US" dirty="0"/>
          </a:p>
          <a:p>
            <a:pPr lvl="1"/>
            <a:r>
              <a:rPr lang="en-US" dirty="0"/>
              <a:t>Second level</a:t>
            </a:r>
            <a:endParaRPr lang="en-US" dirty="0"/>
          </a:p>
        </p:txBody>
      </p:sp>
      <p:sp>
        <p:nvSpPr>
          <p:cNvPr id="24" name="Text Placeholder 16"/>
          <p:cNvSpPr>
            <a:spLocks noGrp="1"/>
          </p:cNvSpPr>
          <p:nvPr>
            <p:ph type="body" sz="quarter" idx="22"/>
          </p:nvPr>
        </p:nvSpPr>
        <p:spPr>
          <a:xfrm>
            <a:off x="831850" y="3335218"/>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endParaRPr lang="en-US" dirty="0"/>
          </a:p>
        </p:txBody>
      </p:sp>
      <p:sp>
        <p:nvSpPr>
          <p:cNvPr id="25" name="Text Placeholder 18"/>
          <p:cNvSpPr>
            <a:spLocks noGrp="1"/>
          </p:cNvSpPr>
          <p:nvPr>
            <p:ph type="body" sz="quarter" idx="23"/>
          </p:nvPr>
        </p:nvSpPr>
        <p:spPr>
          <a:xfrm>
            <a:off x="35814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29" name="Text Placeholder 18"/>
          <p:cNvSpPr>
            <a:spLocks noGrp="1"/>
          </p:cNvSpPr>
          <p:nvPr>
            <p:ph type="body" sz="quarter" idx="24"/>
          </p:nvPr>
        </p:nvSpPr>
        <p:spPr>
          <a:xfrm>
            <a:off x="326898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30" name="Text Placeholder 18"/>
          <p:cNvSpPr>
            <a:spLocks noGrp="1"/>
          </p:cNvSpPr>
          <p:nvPr>
            <p:ph type="body" sz="quarter" idx="25"/>
          </p:nvPr>
        </p:nvSpPr>
        <p:spPr>
          <a:xfrm>
            <a:off x="617982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31" name="Text Placeholder 18"/>
          <p:cNvSpPr>
            <a:spLocks noGrp="1"/>
          </p:cNvSpPr>
          <p:nvPr>
            <p:ph type="body" sz="quarter" idx="26"/>
          </p:nvPr>
        </p:nvSpPr>
        <p:spPr>
          <a:xfrm>
            <a:off x="909066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4" name="Text Placeholder 39"/>
          <p:cNvSpPr>
            <a:spLocks noGrp="1"/>
          </p:cNvSpPr>
          <p:nvPr>
            <p:ph type="body" sz="quarter" idx="30"/>
          </p:nvPr>
        </p:nvSpPr>
        <p:spPr>
          <a:xfrm>
            <a:off x="388654"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p:txBody>
      </p:sp>
      <p:sp>
        <p:nvSpPr>
          <p:cNvPr id="5" name="Text Placeholder 39"/>
          <p:cNvSpPr>
            <a:spLocks noGrp="1"/>
          </p:cNvSpPr>
          <p:nvPr>
            <p:ph type="body" sz="quarter" idx="31"/>
          </p:nvPr>
        </p:nvSpPr>
        <p:spPr>
          <a:xfrm>
            <a:off x="3303734"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p:txBody>
      </p:sp>
      <p:sp>
        <p:nvSpPr>
          <p:cNvPr id="6" name="Text Placeholder 39"/>
          <p:cNvSpPr>
            <a:spLocks noGrp="1"/>
          </p:cNvSpPr>
          <p:nvPr>
            <p:ph type="body" sz="quarter" idx="32"/>
          </p:nvPr>
        </p:nvSpPr>
        <p:spPr>
          <a:xfrm>
            <a:off x="6205063"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p:txBody>
      </p:sp>
      <p:sp>
        <p:nvSpPr>
          <p:cNvPr id="7" name="Text Placeholder 39"/>
          <p:cNvSpPr>
            <a:spLocks noGrp="1"/>
          </p:cNvSpPr>
          <p:nvPr>
            <p:ph type="body" sz="quarter" idx="33"/>
          </p:nvPr>
        </p:nvSpPr>
        <p:spPr>
          <a:xfrm>
            <a:off x="9127018"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p:txBody>
      </p:sp>
      <p:sp>
        <p:nvSpPr>
          <p:cNvPr id="3" name="Slide Number Placeholder 5"/>
          <p:cNvSpPr>
            <a:spLocks noGrp="1"/>
          </p:cNvSpPr>
          <p:nvPr>
            <p:ph type="sldNum" sz="quarter" idx="34"/>
          </p:nvPr>
        </p:nvSpPr>
        <p:spPr/>
        <p:txBody>
          <a:bodyPr/>
          <a:lstStyle>
            <a:lvl1pPr>
              <a:defRPr/>
            </a:lvl1pPr>
          </a:lstStyle>
          <a:p>
            <a:pPr>
              <a:defRPr/>
            </a:pPr>
            <a:fld id="{A324FAA2-9239-4194-8D4D-29254CFB491F}" type="slidenum">
              <a:rPr lang="en-US" altLang="zh-CN"/>
            </a:fld>
            <a:endParaRPr lang="en-US" altLang="zh-C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p:cNvSpPr/>
          <p:nvPr userDrawn="1"/>
        </p:nvSpPr>
        <p:spPr>
          <a:xfrm>
            <a:off x="0" y="1076325"/>
            <a:ext cx="12192000" cy="57816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nvGrpSpPr>
          <p:cNvPr id="4" name="Group 26"/>
          <p:cNvGrpSpPr/>
          <p:nvPr userDrawn="1"/>
        </p:nvGrpSpPr>
        <p:grpSpPr bwMode="auto">
          <a:xfrm>
            <a:off x="5075238" y="3254375"/>
            <a:ext cx="4748212" cy="3228975"/>
            <a:chOff x="5075525" y="1335397"/>
            <a:chExt cx="4747426" cy="3754719"/>
          </a:xfrm>
        </p:grpSpPr>
        <p:cxnSp>
          <p:nvCxnSpPr>
            <p:cNvPr id="5" name="Straight Connector 27"/>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 name="Straight Connector 28"/>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7" name="Group 65"/>
          <p:cNvGrpSpPr/>
          <p:nvPr userDrawn="1"/>
        </p:nvGrpSpPr>
        <p:grpSpPr bwMode="auto">
          <a:xfrm>
            <a:off x="5075238" y="1352550"/>
            <a:ext cx="4748212" cy="1651000"/>
            <a:chOff x="5075525" y="1335397"/>
            <a:chExt cx="4747426" cy="3754719"/>
          </a:xfrm>
        </p:grpSpPr>
        <p:cxnSp>
          <p:nvCxnSpPr>
            <p:cNvPr id="8" name="Straight Connector 66"/>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0" name="Straight Connector 67"/>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11" name="Straight Connector 29"/>
          <p:cNvCxnSpPr/>
          <p:nvPr userDrawn="1"/>
        </p:nvCxnSpPr>
        <p:spPr>
          <a:xfrm rot="16200000">
            <a:off x="7476332" y="415131"/>
            <a:ext cx="0" cy="9043987"/>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a:off x="2701925" y="1076325"/>
            <a:ext cx="0" cy="5781675"/>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3" name="Straight Connector 25"/>
          <p:cNvCxnSpPr/>
          <p:nvPr userDrawn="1"/>
        </p:nvCxnSpPr>
        <p:spPr>
          <a:xfrm>
            <a:off x="7446963" y="1076325"/>
            <a:ext cx="0" cy="5781675"/>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4" name="TextBox 68"/>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endParaRPr lang="en-US" altLang="zh-CN" sz="800">
              <a:solidFill>
                <a:schemeClr val="accent2"/>
              </a:solidFill>
              <a:latin typeface="Arial Nova" panose="020B0504020202020204" pitchFamily="34" charset="0"/>
              <a:ea typeface="宋体" panose="02010600030101010101" pitchFamily="2" charset="-122"/>
            </a:endParaRPr>
          </a:p>
        </p:txBody>
      </p:sp>
      <p:sp>
        <p:nvSpPr>
          <p:cNvPr id="2" name="Title 1"/>
          <p:cNvSpPr>
            <a:spLocks noGrp="1"/>
          </p:cNvSpPr>
          <p:nvPr>
            <p:ph type="title"/>
          </p:nvPr>
        </p:nvSpPr>
        <p:spPr>
          <a:xfrm>
            <a:off x="374904" y="502920"/>
            <a:ext cx="10515600" cy="56326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20" name="Text Placeholder 19"/>
          <p:cNvSpPr>
            <a:spLocks noGrp="1"/>
          </p:cNvSpPr>
          <p:nvPr>
            <p:ph type="body" sz="quarter" idx="54"/>
          </p:nvPr>
        </p:nvSpPr>
        <p:spPr>
          <a:xfrm>
            <a:off x="256033" y="1233489"/>
            <a:ext cx="2445780" cy="5157046"/>
          </a:xfrm>
        </p:spPr>
        <p:txBody>
          <a:bodyPr lIns="0"/>
          <a:lstStyle>
            <a:lvl1pPr>
              <a:lnSpc>
                <a:spcPct val="110000"/>
              </a:lnSpc>
              <a:spcBef>
                <a:spcPts val="1600"/>
              </a:spcBef>
              <a:defRPr sz="1100" b="1" i="0" spc="30" baseline="0">
                <a:solidFill>
                  <a:schemeClr val="accent1"/>
                </a:solidFill>
                <a:latin typeface="+mn-lt"/>
              </a:defRPr>
            </a:lvl1pPr>
            <a:lvl2pPr marL="230505" indent="-170180">
              <a:lnSpc>
                <a:spcPct val="110000"/>
              </a:lnSpc>
              <a:defRPr sz="1100">
                <a:latin typeface="+mn-lt"/>
              </a:defRPr>
            </a:lvl2pPr>
            <a:lvl3pPr>
              <a:lnSpc>
                <a:spcPct val="110000"/>
              </a:lnSpc>
              <a:defRPr sz="900">
                <a:latin typeface="+mn-lt"/>
              </a:defRPr>
            </a:lvl3pPr>
          </a:lstStyle>
          <a:p>
            <a:pPr lvl="0"/>
            <a:r>
              <a:rPr lang="en-US" dirty="0"/>
              <a:t>Click to edit Master text styles</a:t>
            </a:r>
            <a:endParaRPr lang="en-US" dirty="0"/>
          </a:p>
          <a:p>
            <a:pPr lvl="1"/>
            <a:r>
              <a:rPr lang="en-US" dirty="0"/>
              <a:t>Second level</a:t>
            </a:r>
            <a:endParaRPr lang="en-US" dirty="0"/>
          </a:p>
          <a:p>
            <a:pPr lvl="2"/>
            <a:endParaRPr lang="en-US" dirty="0"/>
          </a:p>
        </p:txBody>
      </p:sp>
      <p:sp>
        <p:nvSpPr>
          <p:cNvPr id="24" name="Text Placeholder 23"/>
          <p:cNvSpPr>
            <a:spLocks noGrp="1"/>
          </p:cNvSpPr>
          <p:nvPr>
            <p:ph type="body" sz="quarter" idx="55"/>
          </p:nvPr>
        </p:nvSpPr>
        <p:spPr>
          <a:xfrm>
            <a:off x="2701813" y="1076446"/>
            <a:ext cx="9490188" cy="201168"/>
          </a:xfrm>
          <a:solidFill>
            <a:schemeClr val="tx1"/>
          </a:solidFill>
        </p:spPr>
        <p:txBody>
          <a:bodyPr anchor="ctr"/>
          <a:lstStyle>
            <a:lvl1pPr algn="ctr">
              <a:defRPr sz="1000" b="1" i="0" spc="40" baseline="0">
                <a:solidFill>
                  <a:schemeClr val="bg1"/>
                </a:solidFill>
                <a:latin typeface="+mn-lt"/>
              </a:defRPr>
            </a:lvl1pPr>
            <a:lvl2pPr marL="0" indent="0">
              <a:buNone/>
              <a:defRPr/>
            </a:lvl2pPr>
          </a:lstStyle>
          <a:p>
            <a:pPr lvl="0"/>
            <a:r>
              <a:rPr lang="en-US" dirty="0"/>
              <a:t>Click to edit Master text styles</a:t>
            </a:r>
            <a:endParaRPr lang="en-US" dirty="0"/>
          </a:p>
        </p:txBody>
      </p:sp>
      <p:sp>
        <p:nvSpPr>
          <p:cNvPr id="25" name="Text Placeholder 23"/>
          <p:cNvSpPr>
            <a:spLocks noGrp="1"/>
          </p:cNvSpPr>
          <p:nvPr>
            <p:ph type="body" sz="quarter" idx="56"/>
          </p:nvPr>
        </p:nvSpPr>
        <p:spPr>
          <a:xfrm>
            <a:off x="2701813" y="2917329"/>
            <a:ext cx="9490188" cy="201168"/>
          </a:xfrm>
          <a:solidFill>
            <a:schemeClr val="tx1"/>
          </a:solidFill>
        </p:spPr>
        <p:txBody>
          <a:bodyPr anchor="ctr"/>
          <a:lstStyle>
            <a:lvl1pPr algn="ctr">
              <a:defRPr sz="1000" b="1" i="0" spc="40" baseline="0">
                <a:solidFill>
                  <a:schemeClr val="bg1"/>
                </a:solidFill>
                <a:latin typeface="+mn-lt"/>
              </a:defRPr>
            </a:lvl1pPr>
            <a:lvl2pPr marL="0" indent="0">
              <a:buNone/>
              <a:defRPr/>
            </a:lvl2pPr>
          </a:lstStyle>
          <a:p>
            <a:pPr lvl="0"/>
            <a:r>
              <a:rPr lang="en-US" dirty="0"/>
              <a:t>Click to edit Master text styles</a:t>
            </a:r>
            <a:endParaRPr lang="en-US" dirty="0"/>
          </a:p>
        </p:txBody>
      </p:sp>
      <p:sp>
        <p:nvSpPr>
          <p:cNvPr id="33" name="Text Placeholder 19"/>
          <p:cNvSpPr>
            <a:spLocks noGrp="1"/>
          </p:cNvSpPr>
          <p:nvPr>
            <p:ph type="body" sz="quarter" idx="57"/>
          </p:nvPr>
        </p:nvSpPr>
        <p:spPr>
          <a:xfrm>
            <a:off x="3855721" y="1310766"/>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zh-CN" altLang="en-US"/>
              <a:t>单击此处编辑母版文本样式</a:t>
            </a:r>
            <a:endParaRPr lang="zh-CN" altLang="en-US"/>
          </a:p>
        </p:txBody>
      </p:sp>
      <p:sp>
        <p:nvSpPr>
          <p:cNvPr id="34" name="Text Placeholder 19"/>
          <p:cNvSpPr>
            <a:spLocks noGrp="1"/>
          </p:cNvSpPr>
          <p:nvPr>
            <p:ph type="body" sz="quarter" idx="58"/>
          </p:nvPr>
        </p:nvSpPr>
        <p:spPr>
          <a:xfrm>
            <a:off x="8610601" y="1310766"/>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zh-CN" altLang="en-US"/>
              <a:t>单击此处编辑母版文本样式</a:t>
            </a:r>
            <a:endParaRPr lang="zh-CN" altLang="en-US"/>
          </a:p>
        </p:txBody>
      </p:sp>
      <p:sp>
        <p:nvSpPr>
          <p:cNvPr id="35" name="Text Placeholder 19"/>
          <p:cNvSpPr>
            <a:spLocks noGrp="1"/>
          </p:cNvSpPr>
          <p:nvPr>
            <p:ph type="body" sz="quarter" idx="59"/>
          </p:nvPr>
        </p:nvSpPr>
        <p:spPr>
          <a:xfrm>
            <a:off x="3733432" y="3149472"/>
            <a:ext cx="2690358" cy="143744"/>
          </a:xfrm>
          <a:solidFill>
            <a:schemeClr val="bg2"/>
          </a:solidFill>
        </p:spPr>
        <p:txBody>
          <a:bodyPr lIns="0" tIns="0"/>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zh-CN" altLang="en-US"/>
              <a:t>单击此处编辑母版文本样式</a:t>
            </a:r>
            <a:endParaRPr lang="zh-CN" altLang="en-US"/>
          </a:p>
        </p:txBody>
      </p:sp>
      <p:sp>
        <p:nvSpPr>
          <p:cNvPr id="36" name="Text Placeholder 19"/>
          <p:cNvSpPr>
            <a:spLocks noGrp="1"/>
          </p:cNvSpPr>
          <p:nvPr>
            <p:ph type="body" sz="quarter" idx="60"/>
          </p:nvPr>
        </p:nvSpPr>
        <p:spPr>
          <a:xfrm>
            <a:off x="8610601" y="3149472"/>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zh-CN" altLang="en-US"/>
              <a:t>单击此处编辑母版文本样式</a:t>
            </a:r>
            <a:endParaRPr lang="zh-CN" altLang="en-US"/>
          </a:p>
        </p:txBody>
      </p:sp>
      <p:sp>
        <p:nvSpPr>
          <p:cNvPr id="37" name="Text Placeholder 19"/>
          <p:cNvSpPr>
            <a:spLocks noGrp="1"/>
          </p:cNvSpPr>
          <p:nvPr>
            <p:ph type="body" sz="quarter" idx="61"/>
          </p:nvPr>
        </p:nvSpPr>
        <p:spPr>
          <a:xfrm>
            <a:off x="2701811" y="142647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2" name="Text Placeholder 19"/>
          <p:cNvSpPr>
            <a:spLocks noGrp="1"/>
          </p:cNvSpPr>
          <p:nvPr>
            <p:ph type="body" sz="quarter" idx="62"/>
          </p:nvPr>
        </p:nvSpPr>
        <p:spPr>
          <a:xfrm>
            <a:off x="5073751" y="142647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3" name="Text Placeholder 19"/>
          <p:cNvSpPr>
            <a:spLocks noGrp="1"/>
          </p:cNvSpPr>
          <p:nvPr>
            <p:ph type="body" sz="quarter" idx="63"/>
          </p:nvPr>
        </p:nvSpPr>
        <p:spPr>
          <a:xfrm>
            <a:off x="7445690" y="142647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4" name="Text Placeholder 19"/>
          <p:cNvSpPr>
            <a:spLocks noGrp="1"/>
          </p:cNvSpPr>
          <p:nvPr>
            <p:ph type="body" sz="quarter" idx="64"/>
          </p:nvPr>
        </p:nvSpPr>
        <p:spPr>
          <a:xfrm>
            <a:off x="9817630" y="142647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5" name="Text Placeholder 19"/>
          <p:cNvSpPr>
            <a:spLocks noGrp="1"/>
          </p:cNvSpPr>
          <p:nvPr>
            <p:ph type="body" sz="quarter" idx="65"/>
          </p:nvPr>
        </p:nvSpPr>
        <p:spPr>
          <a:xfrm>
            <a:off x="2701811" y="325422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6" name="Text Placeholder 19"/>
          <p:cNvSpPr>
            <a:spLocks noGrp="1"/>
          </p:cNvSpPr>
          <p:nvPr>
            <p:ph type="body" sz="quarter" idx="66"/>
          </p:nvPr>
        </p:nvSpPr>
        <p:spPr>
          <a:xfrm>
            <a:off x="5073751" y="325422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7" name="Text Placeholder 19"/>
          <p:cNvSpPr>
            <a:spLocks noGrp="1"/>
          </p:cNvSpPr>
          <p:nvPr>
            <p:ph type="body" sz="quarter" idx="67"/>
          </p:nvPr>
        </p:nvSpPr>
        <p:spPr>
          <a:xfrm>
            <a:off x="7445690" y="325422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8" name="Text Placeholder 19"/>
          <p:cNvSpPr>
            <a:spLocks noGrp="1"/>
          </p:cNvSpPr>
          <p:nvPr>
            <p:ph type="body" sz="quarter" idx="68"/>
          </p:nvPr>
        </p:nvSpPr>
        <p:spPr>
          <a:xfrm>
            <a:off x="9817630" y="325422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9" name="Text Placeholder 19"/>
          <p:cNvSpPr>
            <a:spLocks noGrp="1"/>
          </p:cNvSpPr>
          <p:nvPr>
            <p:ph type="body" sz="quarter" idx="69"/>
          </p:nvPr>
        </p:nvSpPr>
        <p:spPr>
          <a:xfrm>
            <a:off x="2701811" y="4993650"/>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0" name="Text Placeholder 19"/>
          <p:cNvSpPr>
            <a:spLocks noGrp="1"/>
          </p:cNvSpPr>
          <p:nvPr>
            <p:ph type="body" sz="quarter" idx="70"/>
          </p:nvPr>
        </p:nvSpPr>
        <p:spPr>
          <a:xfrm>
            <a:off x="5073751" y="4993650"/>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1" name="Text Placeholder 19"/>
          <p:cNvSpPr>
            <a:spLocks noGrp="1"/>
          </p:cNvSpPr>
          <p:nvPr>
            <p:ph type="body" sz="quarter" idx="71"/>
          </p:nvPr>
        </p:nvSpPr>
        <p:spPr>
          <a:xfrm>
            <a:off x="7445690" y="4993650"/>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2" name="Text Placeholder 19"/>
          <p:cNvSpPr>
            <a:spLocks noGrp="1"/>
          </p:cNvSpPr>
          <p:nvPr>
            <p:ph type="body" sz="quarter" idx="72"/>
          </p:nvPr>
        </p:nvSpPr>
        <p:spPr>
          <a:xfrm>
            <a:off x="9817630" y="4993650"/>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4" name="Text Placeholder 53"/>
          <p:cNvSpPr>
            <a:spLocks noGrp="1"/>
          </p:cNvSpPr>
          <p:nvPr>
            <p:ph type="body" sz="quarter" idx="73"/>
          </p:nvPr>
        </p:nvSpPr>
        <p:spPr>
          <a:xfrm>
            <a:off x="2701925" y="1608900"/>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5" name="Text Placeholder 53"/>
          <p:cNvSpPr>
            <a:spLocks noGrp="1"/>
          </p:cNvSpPr>
          <p:nvPr>
            <p:ph type="body" sz="quarter" idx="74"/>
          </p:nvPr>
        </p:nvSpPr>
        <p:spPr>
          <a:xfrm>
            <a:off x="5079365" y="1608900"/>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6" name="Text Placeholder 53"/>
          <p:cNvSpPr>
            <a:spLocks noGrp="1"/>
          </p:cNvSpPr>
          <p:nvPr>
            <p:ph type="body" sz="quarter" idx="75"/>
          </p:nvPr>
        </p:nvSpPr>
        <p:spPr>
          <a:xfrm>
            <a:off x="7456805" y="1608900"/>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7" name="Text Placeholder 53"/>
          <p:cNvSpPr>
            <a:spLocks noGrp="1"/>
          </p:cNvSpPr>
          <p:nvPr>
            <p:ph type="body" sz="quarter" idx="76"/>
          </p:nvPr>
        </p:nvSpPr>
        <p:spPr>
          <a:xfrm>
            <a:off x="9834245" y="1608900"/>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8" name="Text Placeholder 53"/>
          <p:cNvSpPr>
            <a:spLocks noGrp="1"/>
          </p:cNvSpPr>
          <p:nvPr>
            <p:ph type="body" sz="quarter" idx="77"/>
          </p:nvPr>
        </p:nvSpPr>
        <p:spPr>
          <a:xfrm>
            <a:off x="2701925" y="3441256"/>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9" name="Text Placeholder 53"/>
          <p:cNvSpPr>
            <a:spLocks noGrp="1"/>
          </p:cNvSpPr>
          <p:nvPr>
            <p:ph type="body" sz="quarter" idx="78"/>
          </p:nvPr>
        </p:nvSpPr>
        <p:spPr>
          <a:xfrm>
            <a:off x="5079365" y="3441256"/>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0" name="Text Placeholder 53"/>
          <p:cNvSpPr>
            <a:spLocks noGrp="1"/>
          </p:cNvSpPr>
          <p:nvPr>
            <p:ph type="body" sz="quarter" idx="79"/>
          </p:nvPr>
        </p:nvSpPr>
        <p:spPr>
          <a:xfrm>
            <a:off x="7456805" y="3441256"/>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1" name="Text Placeholder 53"/>
          <p:cNvSpPr>
            <a:spLocks noGrp="1"/>
          </p:cNvSpPr>
          <p:nvPr>
            <p:ph type="body" sz="quarter" idx="80"/>
          </p:nvPr>
        </p:nvSpPr>
        <p:spPr>
          <a:xfrm>
            <a:off x="9834245" y="3441256"/>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2" name="Text Placeholder 53"/>
          <p:cNvSpPr>
            <a:spLocks noGrp="1"/>
          </p:cNvSpPr>
          <p:nvPr>
            <p:ph type="body" sz="quarter" idx="81"/>
          </p:nvPr>
        </p:nvSpPr>
        <p:spPr>
          <a:xfrm>
            <a:off x="2701925" y="5196904"/>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3" name="Text Placeholder 53"/>
          <p:cNvSpPr>
            <a:spLocks noGrp="1"/>
          </p:cNvSpPr>
          <p:nvPr>
            <p:ph type="body" sz="quarter" idx="82"/>
          </p:nvPr>
        </p:nvSpPr>
        <p:spPr>
          <a:xfrm>
            <a:off x="5079365" y="5196904"/>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4" name="Text Placeholder 53"/>
          <p:cNvSpPr>
            <a:spLocks noGrp="1"/>
          </p:cNvSpPr>
          <p:nvPr>
            <p:ph type="body" sz="quarter" idx="83"/>
          </p:nvPr>
        </p:nvSpPr>
        <p:spPr>
          <a:xfrm>
            <a:off x="7456805" y="5196904"/>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5" name="Text Placeholder 53"/>
          <p:cNvSpPr>
            <a:spLocks noGrp="1"/>
          </p:cNvSpPr>
          <p:nvPr>
            <p:ph type="body" sz="quarter" idx="84"/>
          </p:nvPr>
        </p:nvSpPr>
        <p:spPr>
          <a:xfrm>
            <a:off x="9834245" y="5196904"/>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15" name="Slide Number Placeholder 5"/>
          <p:cNvSpPr>
            <a:spLocks noGrp="1"/>
          </p:cNvSpPr>
          <p:nvPr>
            <p:ph type="sldNum" sz="quarter" idx="85"/>
          </p:nvPr>
        </p:nvSpPr>
        <p:spPr/>
        <p:txBody>
          <a:bodyPr/>
          <a:lstStyle>
            <a:lvl1pPr>
              <a:defRPr/>
            </a:lvl1pPr>
          </a:lstStyle>
          <a:p>
            <a:pPr>
              <a:defRPr/>
            </a:pPr>
            <a:fld id="{8028F1EB-81F1-4587-BAFC-B461903978F8}"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D749D01-F425-4638-9D63-14617824A7BF}"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4060825" y="0"/>
            <a:ext cx="8131175" cy="6858000"/>
          </a:xfrm>
        </p:spPr>
        <p:txBody>
          <a:bodyPr>
            <a:normAutofit/>
          </a:bodyPr>
          <a:lstStyle>
            <a:lvl1pPr>
              <a:defRPr sz="1100">
                <a:latin typeface="+mn-lt"/>
              </a:defRPr>
            </a:lvl1pPr>
          </a:lstStyle>
          <a:p>
            <a:pPr lvl="0"/>
            <a:endParaRPr lang="en-US" noProof="0" dirty="0"/>
          </a:p>
        </p:txBody>
      </p:sp>
      <p:sp>
        <p:nvSpPr>
          <p:cNvPr id="2" name="Title 1"/>
          <p:cNvSpPr>
            <a:spLocks noGrp="1"/>
          </p:cNvSpPr>
          <p:nvPr>
            <p:ph type="title"/>
          </p:nvPr>
        </p:nvSpPr>
        <p:spPr>
          <a:xfrm>
            <a:off x="374904" y="502920"/>
            <a:ext cx="3555111" cy="8451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740261"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39" name="Text Placeholder 38"/>
          <p:cNvSpPr>
            <a:spLocks noGrp="1"/>
          </p:cNvSpPr>
          <p:nvPr>
            <p:ph type="body" sz="quarter" idx="16"/>
          </p:nvPr>
        </p:nvSpPr>
        <p:spPr>
          <a:xfrm>
            <a:off x="374904" y="1261872"/>
            <a:ext cx="3685921" cy="657815"/>
          </a:xfrm>
        </p:spPr>
        <p:txBody>
          <a:bodyPr lIns="0" r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0" name="Content Placeholder 2"/>
          <p:cNvSpPr>
            <a:spLocks noGrp="1"/>
          </p:cNvSpPr>
          <p:nvPr>
            <p:ph idx="1"/>
          </p:nvPr>
        </p:nvSpPr>
        <p:spPr>
          <a:xfrm>
            <a:off x="374904" y="1947672"/>
            <a:ext cx="3685921" cy="3416226"/>
          </a:xfrm>
        </p:spPr>
        <p:txBody>
          <a:bodyPr lIns="0"/>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a:p>
            <a:pPr lvl="1"/>
            <a:r>
              <a:rPr lang="zh-CN" altLang="en-US"/>
              <a:t>二级</a:t>
            </a:r>
            <a:endParaRPr lang="zh-CN" altLang="en-US"/>
          </a:p>
        </p:txBody>
      </p:sp>
      <p:sp>
        <p:nvSpPr>
          <p:cNvPr id="3" name="Slide Number Placeholder 5"/>
          <p:cNvSpPr>
            <a:spLocks noGrp="1"/>
          </p:cNvSpPr>
          <p:nvPr>
            <p:ph type="sldNum" sz="quarter" idx="19"/>
          </p:nvPr>
        </p:nvSpPr>
        <p:spPr/>
        <p:txBody>
          <a:bodyPr/>
          <a:lstStyle>
            <a:lvl1pPr>
              <a:defRPr/>
            </a:lvl1pPr>
          </a:lstStyle>
          <a:p>
            <a:pPr>
              <a:defRPr/>
            </a:pPr>
            <a:fld id="{D08EDBBF-8B04-4967-98BB-6CE153345DD7}" type="slidenum">
              <a:rPr lang="en-US" altLang="zh-CN"/>
            </a:fld>
            <a:endParaRPr lang="en-US" altLang="zh-CN"/>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2/3 Image">
    <p:spTree>
      <p:nvGrpSpPr>
        <p:cNvPr id="1" name=""/>
        <p:cNvGrpSpPr/>
        <p:nvPr/>
      </p:nvGrpSpPr>
      <p:grpSpPr>
        <a:xfrm>
          <a:off x="0" y="0"/>
          <a:ext cx="0" cy="0"/>
          <a:chOff x="0" y="0"/>
          <a:chExt cx="0" cy="0"/>
        </a:xfrm>
      </p:grpSpPr>
      <p:sp>
        <p:nvSpPr>
          <p:cNvPr id="3" name="Rounded Rectangle 2"/>
          <p:cNvSpPr/>
          <p:nvPr userDrawn="1"/>
        </p:nvSpPr>
        <p:spPr>
          <a:xfrm>
            <a:off x="4275138" y="196850"/>
            <a:ext cx="3749675" cy="3017838"/>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Rounded Rectangle 3"/>
          <p:cNvSpPr/>
          <p:nvPr userDrawn="1"/>
        </p:nvSpPr>
        <p:spPr>
          <a:xfrm>
            <a:off x="8218488" y="196850"/>
            <a:ext cx="3749675" cy="3017838"/>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6"/>
          <p:cNvSpPr/>
          <p:nvPr userDrawn="1"/>
        </p:nvSpPr>
        <p:spPr>
          <a:xfrm>
            <a:off x="4275138" y="3386138"/>
            <a:ext cx="3749675" cy="301625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p:cNvSpPr/>
          <p:nvPr userDrawn="1"/>
        </p:nvSpPr>
        <p:spPr>
          <a:xfrm>
            <a:off x="8218488" y="3386138"/>
            <a:ext cx="3749675" cy="301625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TextBox 11"/>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endParaRPr lang="en-US" altLang="zh-CN" sz="800">
              <a:solidFill>
                <a:schemeClr val="accent2"/>
              </a:solidFill>
              <a:latin typeface="Arial Nova" panose="020B0504020202020204" pitchFamily="34" charset="0"/>
              <a:ea typeface="宋体" panose="02010600030101010101" pitchFamily="2" charset="-122"/>
            </a:endParaRPr>
          </a:p>
        </p:txBody>
      </p:sp>
      <p:sp>
        <p:nvSpPr>
          <p:cNvPr id="2" name="Title 1"/>
          <p:cNvSpPr>
            <a:spLocks noGrp="1"/>
          </p:cNvSpPr>
          <p:nvPr>
            <p:ph type="title"/>
          </p:nvPr>
        </p:nvSpPr>
        <p:spPr>
          <a:xfrm>
            <a:off x="374904" y="502920"/>
            <a:ext cx="3555111" cy="8451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740261"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39" name="Text Placeholder 38"/>
          <p:cNvSpPr>
            <a:spLocks noGrp="1"/>
          </p:cNvSpPr>
          <p:nvPr>
            <p:ph type="body" sz="quarter" idx="16"/>
          </p:nvPr>
        </p:nvSpPr>
        <p:spPr>
          <a:xfrm>
            <a:off x="374904" y="1261872"/>
            <a:ext cx="3685921" cy="657815"/>
          </a:xfrm>
        </p:spPr>
        <p:txBody>
          <a:bodyPr lIns="0" r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0" name="Content Placeholder 2"/>
          <p:cNvSpPr>
            <a:spLocks noGrp="1"/>
          </p:cNvSpPr>
          <p:nvPr>
            <p:ph idx="1"/>
          </p:nvPr>
        </p:nvSpPr>
        <p:spPr>
          <a:xfrm>
            <a:off x="374904" y="1947672"/>
            <a:ext cx="3685921" cy="3416226"/>
          </a:xfrm>
        </p:spPr>
        <p:txBody>
          <a:bodyPr lIns="0"/>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a:p>
            <a:pPr lvl="1"/>
            <a:r>
              <a:rPr lang="zh-CN" altLang="en-US"/>
              <a:t>二级</a:t>
            </a:r>
            <a:endParaRPr lang="zh-CN" altLang="en-US"/>
          </a:p>
        </p:txBody>
      </p:sp>
      <p:sp>
        <p:nvSpPr>
          <p:cNvPr id="8" name="Slide Number Placeholder 5"/>
          <p:cNvSpPr>
            <a:spLocks noGrp="1"/>
          </p:cNvSpPr>
          <p:nvPr>
            <p:ph type="sldNum" sz="quarter" idx="17"/>
          </p:nvPr>
        </p:nvSpPr>
        <p:spPr/>
        <p:txBody>
          <a:bodyPr/>
          <a:lstStyle>
            <a:lvl1pPr>
              <a:defRPr/>
            </a:lvl1pPr>
          </a:lstStyle>
          <a:p>
            <a:pPr>
              <a:defRPr/>
            </a:pPr>
            <a:fld id="{BEBC343F-4F99-477A-8DD2-25FD45AEA354}" type="slidenum">
              <a:rPr lang="en-US" altLang="zh-CN"/>
            </a:fld>
            <a:endParaRPr lang="en-US" altLang="zh-CN"/>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Split_Data+Image">
    <p:spTree>
      <p:nvGrpSpPr>
        <p:cNvPr id="1" name=""/>
        <p:cNvGrpSpPr/>
        <p:nvPr/>
      </p:nvGrpSpPr>
      <p:grpSpPr>
        <a:xfrm>
          <a:off x="0" y="0"/>
          <a:ext cx="0" cy="0"/>
          <a:chOff x="0" y="0"/>
          <a:chExt cx="0" cy="0"/>
        </a:xfrm>
      </p:grpSpPr>
      <p:pic>
        <p:nvPicPr>
          <p:cNvPr id="2" name="Graphic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icture Placeholder 2"/>
          <p:cNvSpPr>
            <a:spLocks noGrp="1"/>
          </p:cNvSpPr>
          <p:nvPr>
            <p:ph type="pic" sz="quarter" idx="24"/>
          </p:nvPr>
        </p:nvSpPr>
        <p:spPr>
          <a:xfrm>
            <a:off x="4061254" y="0"/>
            <a:ext cx="8130747" cy="6858000"/>
          </a:xfrm>
          <a:solidFill>
            <a:schemeClr val="bg2"/>
          </a:solidFill>
        </p:spPr>
        <p:txBody>
          <a:bodyPr anchor="ctr">
            <a:normAutofit/>
          </a:bodyPr>
          <a:lstStyle>
            <a:lvl1pPr algn="ctr">
              <a:defRPr sz="1100">
                <a:latin typeface="+mj-lt"/>
              </a:defRPr>
            </a:lvl1pPr>
          </a:lstStyle>
          <a:p>
            <a:pPr lvl="0"/>
            <a:endParaRPr lang="en-US" noProof="0" dirty="0"/>
          </a:p>
        </p:txBody>
      </p:sp>
      <p:sp>
        <p:nvSpPr>
          <p:cNvPr id="7" name="Text Placeholder 6"/>
          <p:cNvSpPr>
            <a:spLocks noGrp="1"/>
          </p:cNvSpPr>
          <p:nvPr>
            <p:ph type="body" sz="quarter" idx="21"/>
          </p:nvPr>
        </p:nvSpPr>
        <p:spPr>
          <a:xfrm>
            <a:off x="320676" y="989720"/>
            <a:ext cx="3535042" cy="3563471"/>
          </a:xfrm>
          <a:prstGeom prst="rect">
            <a:avLst/>
          </a:prstGeom>
          <a:noFill/>
        </p:spPr>
        <p:txBody>
          <a:bodyPr wrap="none" lIns="0" rIns="0" bIns="0" anchor="b"/>
          <a:lstStyle>
            <a:lvl1pPr marL="0" indent="0" algn="l" defTabSz="914400" rtl="0" eaLnBrk="1" latinLnBrk="0" hangingPunct="1">
              <a:lnSpc>
                <a:spcPct val="90000"/>
              </a:lnSpc>
              <a:spcBef>
                <a:spcPts val="1000"/>
              </a:spcBef>
              <a:buFont typeface="Arial" panose="020B0604020202020204"/>
              <a:buNone/>
              <a:defRPr lang="en-US" sz="15000" b="0" i="0" kern="1200" spc="5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39" name="Text Placeholder 38"/>
          <p:cNvSpPr>
            <a:spLocks noGrp="1"/>
          </p:cNvSpPr>
          <p:nvPr>
            <p:ph type="body" sz="quarter" idx="16"/>
          </p:nvPr>
        </p:nvSpPr>
        <p:spPr>
          <a:xfrm>
            <a:off x="320676" y="4331598"/>
            <a:ext cx="3526298" cy="1857329"/>
          </a:xfrm>
        </p:spPr>
        <p:txBody>
          <a:bodyPr lIns="0" anchor="t"/>
          <a:lstStyle>
            <a:lvl1pPr marL="0" indent="0" algn="l" defTabSz="914400" rtl="0" eaLnBrk="1" latinLnBrk="0" hangingPunct="1">
              <a:lnSpc>
                <a:spcPct val="90000"/>
              </a:lnSpc>
              <a:spcBef>
                <a:spcPts val="1000"/>
              </a:spcBef>
              <a:buFont typeface="Arial" panose="020B0604020202020204"/>
              <a:buNone/>
              <a:defRPr lang="en-US" sz="2200" b="0" i="0" kern="1200" spc="50" baseline="0" dirty="0">
                <a:solidFill>
                  <a:schemeClr val="tx1"/>
                </a:solidFill>
                <a:latin typeface="+mn-lt"/>
                <a:ea typeface="Avenir Next LT Pro" panose="020B0504020202020204" pitchFamily="34" charset="77"/>
                <a:cs typeface="Avenir Next LT Pro" panose="020B0504020202020204" pitchFamily="34" charset="77"/>
              </a:defRPr>
            </a:lvl1pPr>
          </a:lstStyle>
          <a:p>
            <a:pPr lvl="0"/>
            <a:r>
              <a:rPr lang="en-US" dirty="0"/>
              <a:t>Click to edit Master text styles</a:t>
            </a:r>
            <a:endParaRPr lang="en-US" dirty="0"/>
          </a:p>
        </p:txBody>
      </p:sp>
      <p:sp>
        <p:nvSpPr>
          <p:cNvPr id="4"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3" name="Slide Number Placeholder 5"/>
          <p:cNvSpPr>
            <a:spLocks noGrp="1"/>
          </p:cNvSpPr>
          <p:nvPr>
            <p:ph type="sldNum" sz="quarter" idx="25"/>
          </p:nvPr>
        </p:nvSpPr>
        <p:spPr/>
        <p:txBody>
          <a:bodyPr/>
          <a:lstStyle>
            <a:lvl1pPr>
              <a:defRPr/>
            </a:lvl1pPr>
          </a:lstStyle>
          <a:p>
            <a:pPr>
              <a:defRPr/>
            </a:pPr>
            <a:fld id="{043E91EA-45F1-4D60-8585-37CE274F549A}" type="slidenum">
              <a:rPr lang="en-US" altLang="zh-CN"/>
            </a:fld>
            <a:endParaRPr lang="en-US" altLang="zh-CN"/>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hree Column+Small Data callouts">
    <p:spTree>
      <p:nvGrpSpPr>
        <p:cNvPr id="1" name=""/>
        <p:cNvGrpSpPr/>
        <p:nvPr/>
      </p:nvGrpSpPr>
      <p:grpSpPr>
        <a:xfrm>
          <a:off x="0" y="0"/>
          <a:ext cx="0" cy="0"/>
          <a:chOff x="0" y="0"/>
          <a:chExt cx="0" cy="0"/>
        </a:xfrm>
      </p:grpSpPr>
      <p:sp>
        <p:nvSpPr>
          <p:cNvPr id="2" name="Rectangle 15"/>
          <p:cNvSpPr/>
          <p:nvPr/>
        </p:nvSpPr>
        <p:spPr>
          <a:xfrm>
            <a:off x="4064000" y="0"/>
            <a:ext cx="406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nvGrpSpPr>
          <p:cNvPr id="3" name="Group 6"/>
          <p:cNvGrpSpPr/>
          <p:nvPr userDrawn="1"/>
        </p:nvGrpSpPr>
        <p:grpSpPr bwMode="auto">
          <a:xfrm>
            <a:off x="1588" y="3986213"/>
            <a:ext cx="12190412" cy="63500"/>
            <a:chOff x="836" y="3993779"/>
            <a:chExt cx="12191164" cy="215149"/>
          </a:xfrm>
        </p:grpSpPr>
        <p:sp>
          <p:nvSpPr>
            <p:cNvPr id="4" name="Rectangle 3"/>
            <p:cNvSpPr/>
            <p:nvPr userDrawn="1"/>
          </p:nvSpPr>
          <p:spPr>
            <a:xfrm>
              <a:off x="836" y="3993779"/>
              <a:ext cx="4062663" cy="215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5" name="Rectangle 4"/>
            <p:cNvSpPr/>
            <p:nvPr userDrawn="1"/>
          </p:nvSpPr>
          <p:spPr>
            <a:xfrm>
              <a:off x="4063499" y="3993779"/>
              <a:ext cx="4069014" cy="215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6" name="Rectangle 5"/>
            <p:cNvSpPr/>
            <p:nvPr userDrawn="1"/>
          </p:nvSpPr>
          <p:spPr>
            <a:xfrm>
              <a:off x="8129337" y="3993779"/>
              <a:ext cx="4062663" cy="215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sp>
        <p:nvSpPr>
          <p:cNvPr id="44" name="Picture Placeholder 3"/>
          <p:cNvSpPr>
            <a:spLocks noGrp="1"/>
          </p:cNvSpPr>
          <p:nvPr>
            <p:ph type="pic" sz="quarter" idx="18"/>
          </p:nvPr>
        </p:nvSpPr>
        <p:spPr>
          <a:xfrm>
            <a:off x="0" y="0"/>
            <a:ext cx="4127326" cy="3987683"/>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endParaRPr lang="en-US" noProof="0" dirty="0"/>
          </a:p>
        </p:txBody>
      </p:sp>
      <p:sp>
        <p:nvSpPr>
          <p:cNvPr id="48" name="Picture Placeholder 3"/>
          <p:cNvSpPr>
            <a:spLocks noGrp="1"/>
          </p:cNvSpPr>
          <p:nvPr>
            <p:ph type="pic" sz="quarter" idx="27"/>
          </p:nvPr>
        </p:nvSpPr>
        <p:spPr>
          <a:xfrm>
            <a:off x="8122024" y="-3"/>
            <a:ext cx="4069976" cy="3987683"/>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endParaRPr lang="en-US" noProof="0" dirty="0"/>
          </a:p>
        </p:txBody>
      </p:sp>
      <p:sp>
        <p:nvSpPr>
          <p:cNvPr id="32" name="Text Placeholder 38"/>
          <p:cNvSpPr>
            <a:spLocks noGrp="1"/>
          </p:cNvSpPr>
          <p:nvPr>
            <p:ph type="body" sz="quarter" idx="16"/>
          </p:nvPr>
        </p:nvSpPr>
        <p:spPr>
          <a:xfrm>
            <a:off x="348640"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33" name="Text Placeholder 6"/>
          <p:cNvSpPr>
            <a:spLocks noGrp="1"/>
          </p:cNvSpPr>
          <p:nvPr>
            <p:ph type="body" sz="quarter" idx="21"/>
          </p:nvPr>
        </p:nvSpPr>
        <p:spPr>
          <a:xfrm>
            <a:off x="348640"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endParaRPr lang="zh-CN" altLang="en-US"/>
          </a:p>
        </p:txBody>
      </p:sp>
      <p:sp>
        <p:nvSpPr>
          <p:cNvPr id="38" name="Text Placeholder 38"/>
          <p:cNvSpPr>
            <a:spLocks noGrp="1"/>
          </p:cNvSpPr>
          <p:nvPr>
            <p:ph type="body" sz="quarter" idx="22"/>
          </p:nvPr>
        </p:nvSpPr>
        <p:spPr>
          <a:xfrm>
            <a:off x="4382758"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39" name="Text Placeholder 6"/>
          <p:cNvSpPr>
            <a:spLocks noGrp="1"/>
          </p:cNvSpPr>
          <p:nvPr>
            <p:ph type="body" sz="quarter" idx="23"/>
          </p:nvPr>
        </p:nvSpPr>
        <p:spPr>
          <a:xfrm>
            <a:off x="4382758"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endParaRPr lang="zh-CN" altLang="en-US"/>
          </a:p>
        </p:txBody>
      </p:sp>
      <p:sp>
        <p:nvSpPr>
          <p:cNvPr id="40" name="Text Placeholder 38"/>
          <p:cNvSpPr>
            <a:spLocks noGrp="1"/>
          </p:cNvSpPr>
          <p:nvPr>
            <p:ph type="body" sz="quarter" idx="24"/>
          </p:nvPr>
        </p:nvSpPr>
        <p:spPr>
          <a:xfrm>
            <a:off x="8457217"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41" name="Text Placeholder 6"/>
          <p:cNvSpPr>
            <a:spLocks noGrp="1"/>
          </p:cNvSpPr>
          <p:nvPr>
            <p:ph type="body" sz="quarter" idx="25"/>
          </p:nvPr>
        </p:nvSpPr>
        <p:spPr>
          <a:xfrm>
            <a:off x="8457217"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endParaRPr lang="zh-CN" altLang="en-US"/>
          </a:p>
        </p:txBody>
      </p:sp>
      <p:sp>
        <p:nvSpPr>
          <p:cNvPr id="45" name="Picture Placeholder 3"/>
          <p:cNvSpPr>
            <a:spLocks noGrp="1"/>
          </p:cNvSpPr>
          <p:nvPr>
            <p:ph type="pic" sz="quarter" idx="26"/>
          </p:nvPr>
        </p:nvSpPr>
        <p:spPr>
          <a:xfrm>
            <a:off x="4065874" y="-3"/>
            <a:ext cx="4060252" cy="3987683"/>
          </a:xfrm>
          <a:solidFill>
            <a:schemeClr val="bg1"/>
          </a:solidFill>
        </p:spPr>
        <p:txBody>
          <a:bodyPr>
            <a:normAutofit/>
          </a:bodyPr>
          <a:lstStyle>
            <a:lvl1pPr>
              <a:defRPr sz="1100">
                <a:solidFill>
                  <a:schemeClr val="tx1"/>
                </a:solidFill>
                <a:latin typeface="+mn-lt"/>
              </a:defRPr>
            </a:lvl1pPr>
          </a:lstStyle>
          <a:p>
            <a:pPr lvl="0"/>
            <a:r>
              <a:rPr lang="en-US" noProof="0" dirty="0"/>
              <a:t>Click icon to add picture</a:t>
            </a:r>
            <a:endParaRPr lang="en-US" noProof="0" dirty="0"/>
          </a:p>
        </p:txBody>
      </p:sp>
      <p:sp>
        <p:nvSpPr>
          <p:cNvPr id="7" name="Slide Number Placeholder 5"/>
          <p:cNvSpPr>
            <a:spLocks noGrp="1"/>
          </p:cNvSpPr>
          <p:nvPr>
            <p:ph type="sldNum" sz="quarter" idx="28"/>
          </p:nvPr>
        </p:nvSpPr>
        <p:spPr/>
        <p:txBody>
          <a:bodyPr/>
          <a:lstStyle>
            <a:lvl1pPr>
              <a:defRPr/>
            </a:lvl1pPr>
          </a:lstStyle>
          <a:p>
            <a:pPr>
              <a:defRPr/>
            </a:pPr>
            <a:fld id="{34F0ED4B-A98F-4DC7-8924-B959D3A583D8}" type="slidenum">
              <a:rPr lang="en-US" altLang="zh-CN"/>
            </a:fld>
            <a:endParaRPr lang="en-US" altLang="zh-CN"/>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2" name="Rectangle 11"/>
          <p:cNvSpPr/>
          <p:nvPr userDrawn="1"/>
        </p:nvSpPr>
        <p:spPr>
          <a:xfrm>
            <a:off x="6108700" y="0"/>
            <a:ext cx="6099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5335305" cy="1058974"/>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endParaRPr lang="en-US" dirty="0"/>
          </a:p>
        </p:txBody>
      </p:sp>
      <p:sp>
        <p:nvSpPr>
          <p:cNvPr id="6" name="Text Placeholder 5"/>
          <p:cNvSpPr>
            <a:spLocks noGrp="1"/>
          </p:cNvSpPr>
          <p:nvPr>
            <p:ph type="body" sz="quarter" idx="21"/>
          </p:nvPr>
        </p:nvSpPr>
        <p:spPr>
          <a:xfrm>
            <a:off x="374904" y="2564802"/>
            <a:ext cx="4852303" cy="3368485"/>
          </a:xfrm>
        </p:spPr>
        <p:txBody>
          <a:bodyPr lIns="0"/>
          <a:lstStyle>
            <a:lvl1pPr>
              <a:lnSpc>
                <a:spcPct val="110000"/>
              </a:lnSpc>
              <a:spcBef>
                <a:spcPts val="1200"/>
              </a:spcBef>
              <a:defRPr sz="2200" b="0" i="0" spc="0">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sp>
        <p:nvSpPr>
          <p:cNvPr id="24" name="Text Placeholder 5"/>
          <p:cNvSpPr>
            <a:spLocks noGrp="1"/>
          </p:cNvSpPr>
          <p:nvPr>
            <p:ph type="body" sz="quarter" idx="22"/>
          </p:nvPr>
        </p:nvSpPr>
        <p:spPr>
          <a:xfrm>
            <a:off x="6556344" y="2564802"/>
            <a:ext cx="4852303" cy="3368485"/>
          </a:xfrm>
        </p:spPr>
        <p:txBody>
          <a:bodyPr lIns="0"/>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sp>
        <p:nvSpPr>
          <p:cNvPr id="5" name="Slide Number Placeholder 5"/>
          <p:cNvSpPr>
            <a:spLocks noGrp="1"/>
          </p:cNvSpPr>
          <p:nvPr>
            <p:ph type="sldNum" sz="quarter" idx="23"/>
          </p:nvPr>
        </p:nvSpPr>
        <p:spPr/>
        <p:txBody>
          <a:bodyPr/>
          <a:lstStyle>
            <a:lvl1pPr>
              <a:defRPr/>
            </a:lvl1pPr>
          </a:lstStyle>
          <a:p>
            <a:pPr>
              <a:defRPr/>
            </a:pPr>
            <a:fld id="{0EA7DD4D-B25C-45D2-A647-FBEAA832849E}" type="slidenum">
              <a:rPr lang="en-US" altLang="zh-CN"/>
            </a:fld>
            <a:endParaRPr lang="en-US" altLang="zh-CN"/>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2" name="Rectangle 11"/>
          <p:cNvSpPr/>
          <p:nvPr userDrawn="1"/>
        </p:nvSpPr>
        <p:spPr>
          <a:xfrm>
            <a:off x="6092825" y="0"/>
            <a:ext cx="6099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3"/>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endParaRPr lang="en-US" altLang="zh-CN" sz="800">
              <a:solidFill>
                <a:schemeClr val="accent2"/>
              </a:solidFill>
              <a:latin typeface="Arial Nova" panose="020B0504020202020204" pitchFamily="34" charset="0"/>
              <a:ea typeface="宋体" panose="02010600030101010101" pitchFamily="2" charset="-122"/>
            </a:endParaRPr>
          </a:p>
        </p:txBody>
      </p:sp>
      <p:sp>
        <p:nvSpPr>
          <p:cNvPr id="16" name="Picture Placeholder 4"/>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mn-lt"/>
              </a:defRPr>
            </a:lvl1pPr>
          </a:lstStyle>
          <a:p>
            <a:pPr lvl="0"/>
            <a:endParaRPr lang="en-US" noProof="0"/>
          </a:p>
        </p:txBody>
      </p:sp>
      <p:sp>
        <p:nvSpPr>
          <p:cNvPr id="5" name="Picture Placeholder 4"/>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mn-lt"/>
              </a:defRPr>
            </a:lvl1pPr>
          </a:lstStyle>
          <a:p>
            <a:pPr lvl="0"/>
            <a:endParaRPr lang="en-US" noProof="0" dirty="0"/>
          </a:p>
        </p:txBody>
      </p:sp>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5335305" cy="1058974"/>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endParaRPr lang="en-US" dirty="0"/>
          </a:p>
        </p:txBody>
      </p:sp>
      <p:sp>
        <p:nvSpPr>
          <p:cNvPr id="6" name="Text Placeholder 5"/>
          <p:cNvSpPr>
            <a:spLocks noGrp="1"/>
          </p:cNvSpPr>
          <p:nvPr>
            <p:ph type="body" sz="quarter" idx="21"/>
          </p:nvPr>
        </p:nvSpPr>
        <p:spPr>
          <a:xfrm>
            <a:off x="374904" y="4526281"/>
            <a:ext cx="4852303" cy="1895158"/>
          </a:xfrm>
        </p:spPr>
        <p:txBody>
          <a:bodyPr lIns="0"/>
          <a:lstStyle>
            <a:lvl1pPr>
              <a:lnSpc>
                <a:spcPct val="110000"/>
              </a:lnSpc>
              <a:spcBef>
                <a:spcPts val="1200"/>
              </a:spcBef>
              <a:defRPr sz="2200" b="0" i="0" spc="0">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sp>
        <p:nvSpPr>
          <p:cNvPr id="24" name="Text Placeholder 5"/>
          <p:cNvSpPr>
            <a:spLocks noGrp="1"/>
          </p:cNvSpPr>
          <p:nvPr>
            <p:ph type="body" sz="quarter" idx="22"/>
          </p:nvPr>
        </p:nvSpPr>
        <p:spPr>
          <a:xfrm>
            <a:off x="6556344" y="4526281"/>
            <a:ext cx="4852303" cy="1895158"/>
          </a:xfrm>
        </p:spPr>
        <p:txBody>
          <a:bodyPr lIns="0"/>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sp>
        <p:nvSpPr>
          <p:cNvPr id="8" name="Slide Number Placeholder 5"/>
          <p:cNvSpPr>
            <a:spLocks noGrp="1"/>
          </p:cNvSpPr>
          <p:nvPr>
            <p:ph type="sldNum" sz="quarter" idx="25"/>
          </p:nvPr>
        </p:nvSpPr>
        <p:spPr/>
        <p:txBody>
          <a:bodyPr/>
          <a:lstStyle>
            <a:lvl1pPr>
              <a:defRPr/>
            </a:lvl1pPr>
          </a:lstStyle>
          <a:p>
            <a:pPr>
              <a:defRPr/>
            </a:pPr>
            <a:fld id="{6BB9BFE0-B6F6-4DC4-BEE7-F05C0D8B7E14}" type="slidenum">
              <a:rPr lang="en-US" altLang="zh-CN"/>
            </a:fld>
            <a:endParaRPr lang="en-US" altLang="zh-CN"/>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721096" cy="198802"/>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4" y="1262530"/>
            <a:ext cx="8631395" cy="481030"/>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5" name="Text Placeholder 4"/>
          <p:cNvSpPr>
            <a:spLocks noGrp="1"/>
          </p:cNvSpPr>
          <p:nvPr>
            <p:ph type="body" sz="quarter" idx="18"/>
          </p:nvPr>
        </p:nvSpPr>
        <p:spPr>
          <a:xfrm>
            <a:off x="391855"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8" name="Text Placeholder 4"/>
          <p:cNvSpPr>
            <a:spLocks noGrp="1"/>
          </p:cNvSpPr>
          <p:nvPr>
            <p:ph type="body" sz="quarter" idx="19"/>
          </p:nvPr>
        </p:nvSpPr>
        <p:spPr>
          <a:xfrm>
            <a:off x="4432326"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9" name="Text Placeholder 4"/>
          <p:cNvSpPr>
            <a:spLocks noGrp="1"/>
          </p:cNvSpPr>
          <p:nvPr>
            <p:ph type="body" sz="quarter" idx="20"/>
          </p:nvPr>
        </p:nvSpPr>
        <p:spPr>
          <a:xfrm>
            <a:off x="8483783"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20" name="Picture Placeholder 6"/>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pPr lvl="0"/>
            <a:endParaRPr lang="en-US" noProof="0"/>
          </a:p>
        </p:txBody>
      </p:sp>
      <p:sp>
        <p:nvSpPr>
          <p:cNvPr id="21" name="Picture Placeholder 6"/>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pPr lvl="0"/>
            <a:endParaRPr lang="en-US" noProof="0"/>
          </a:p>
        </p:txBody>
      </p:sp>
      <p:sp>
        <p:nvSpPr>
          <p:cNvPr id="3" name="Slide Number Placeholder 5"/>
          <p:cNvSpPr>
            <a:spLocks noGrp="1"/>
          </p:cNvSpPr>
          <p:nvPr>
            <p:ph type="sldNum" sz="quarter" idx="24"/>
          </p:nvPr>
        </p:nvSpPr>
        <p:spPr/>
        <p:txBody>
          <a:bodyPr/>
          <a:lstStyle>
            <a:lvl1pPr>
              <a:defRPr/>
            </a:lvl1pPr>
          </a:lstStyle>
          <a:p>
            <a:pPr>
              <a:defRPr/>
            </a:pPr>
            <a:fld id="{B8ABBCDF-A7CF-4ED1-9E87-82450AAB917F}" type="slidenum">
              <a:rPr lang="en-US" altLang="zh-CN"/>
            </a:fld>
            <a:endParaRPr lang="en-US" altLang="zh-CN"/>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3" name="Rectangle 22"/>
          <p:cNvSpPr/>
          <p:nvPr userDrawn="1"/>
        </p:nvSpPr>
        <p:spPr>
          <a:xfrm>
            <a:off x="0" y="1625600"/>
            <a:ext cx="12192000" cy="523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4" name="Group 24"/>
          <p:cNvGrpSpPr/>
          <p:nvPr userDrawn="1"/>
        </p:nvGrpSpPr>
        <p:grpSpPr bwMode="auto">
          <a:xfrm>
            <a:off x="4071938" y="1473200"/>
            <a:ext cx="4059237" cy="5384800"/>
            <a:chOff x="4071203" y="3316224"/>
            <a:chExt cx="4060398" cy="3541776"/>
          </a:xfrm>
        </p:grpSpPr>
        <p:cxnSp>
          <p:nvCxnSpPr>
            <p:cNvPr id="6" name="Straight Connector 25"/>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26"/>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8" name="Cross 29"/>
          <p:cNvSpPr>
            <a:spLocks noChangeAspect="1"/>
          </p:cNvSpPr>
          <p:nvPr/>
        </p:nvSpPr>
        <p:spPr>
          <a:xfrm>
            <a:off x="3919538" y="1190625"/>
            <a:ext cx="303212" cy="303213"/>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1" name="Equal 30"/>
          <p:cNvSpPr/>
          <p:nvPr/>
        </p:nvSpPr>
        <p:spPr>
          <a:xfrm>
            <a:off x="7924800" y="1190625"/>
            <a:ext cx="414338" cy="303213"/>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2" name="TextBox 33"/>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endParaRPr lang="en-US" altLang="zh-CN" sz="800">
              <a:solidFill>
                <a:schemeClr val="accent2"/>
              </a:solidFill>
              <a:latin typeface="Arial Nova" panose="020B0504020202020204" pitchFamily="34" charset="0"/>
              <a:ea typeface="宋体" panose="02010600030101010101" pitchFamily="2" charset="-122"/>
            </a:endParaRPr>
          </a:p>
        </p:txBody>
      </p:sp>
      <p:sp>
        <p:nvSpPr>
          <p:cNvPr id="18" name="Picture Placeholder 17"/>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10" name="Content Placeholder 2"/>
          <p:cNvSpPr>
            <a:spLocks noGrp="1"/>
          </p:cNvSpPr>
          <p:nvPr>
            <p:ph idx="1"/>
          </p:nvPr>
        </p:nvSpPr>
        <p:spPr>
          <a:xfrm>
            <a:off x="368300"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2" name="Title 1"/>
          <p:cNvSpPr>
            <a:spLocks noGrp="1"/>
          </p:cNvSpPr>
          <p:nvPr>
            <p:ph type="title"/>
          </p:nvPr>
        </p:nvSpPr>
        <p:spPr>
          <a:xfrm>
            <a:off x="374904" y="502920"/>
            <a:ext cx="10515600" cy="553008"/>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5" name="Text Placeholder 4"/>
          <p:cNvSpPr>
            <a:spLocks noGrp="1"/>
          </p:cNvSpPr>
          <p:nvPr>
            <p:ph type="body" sz="quarter" idx="18"/>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41" name="Text Placeholder 4"/>
          <p:cNvSpPr>
            <a:spLocks noGrp="1"/>
          </p:cNvSpPr>
          <p:nvPr>
            <p:ph type="body" sz="quarter" idx="27"/>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42" name="Text Placeholder 4"/>
          <p:cNvSpPr>
            <a:spLocks noGrp="1"/>
          </p:cNvSpPr>
          <p:nvPr>
            <p:ph type="body" sz="quarter" idx="28"/>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13" name="Text Placeholder 12"/>
          <p:cNvSpPr>
            <a:spLocks noGrp="1"/>
          </p:cNvSpPr>
          <p:nvPr>
            <p:ph type="body" sz="quarter" idx="30"/>
          </p:nvPr>
        </p:nvSpPr>
        <p:spPr>
          <a:xfrm>
            <a:off x="368300"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2" name="Content Placeholder 2"/>
          <p:cNvSpPr>
            <a:spLocks noGrp="1"/>
          </p:cNvSpPr>
          <p:nvPr>
            <p:ph idx="31"/>
          </p:nvPr>
        </p:nvSpPr>
        <p:spPr>
          <a:xfrm>
            <a:off x="4364654"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63" name="Text Placeholder 12"/>
          <p:cNvSpPr>
            <a:spLocks noGrp="1"/>
          </p:cNvSpPr>
          <p:nvPr>
            <p:ph type="body" sz="quarter" idx="32"/>
          </p:nvPr>
        </p:nvSpPr>
        <p:spPr>
          <a:xfrm>
            <a:off x="4364654"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4" name="Content Placeholder 2"/>
          <p:cNvSpPr>
            <a:spLocks noGrp="1"/>
          </p:cNvSpPr>
          <p:nvPr>
            <p:ph idx="33"/>
          </p:nvPr>
        </p:nvSpPr>
        <p:spPr>
          <a:xfrm>
            <a:off x="8479454"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65" name="Text Placeholder 12"/>
          <p:cNvSpPr>
            <a:spLocks noGrp="1"/>
          </p:cNvSpPr>
          <p:nvPr>
            <p:ph type="body" sz="quarter" idx="34"/>
          </p:nvPr>
        </p:nvSpPr>
        <p:spPr>
          <a:xfrm>
            <a:off x="8479454"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6" name="Content Placeholder 2"/>
          <p:cNvSpPr>
            <a:spLocks noGrp="1"/>
          </p:cNvSpPr>
          <p:nvPr>
            <p:ph idx="35"/>
          </p:nvPr>
        </p:nvSpPr>
        <p:spPr>
          <a:xfrm>
            <a:off x="368710"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67" name="Text Placeholder 12"/>
          <p:cNvSpPr>
            <a:spLocks noGrp="1"/>
          </p:cNvSpPr>
          <p:nvPr>
            <p:ph type="body" sz="quarter" idx="36"/>
          </p:nvPr>
        </p:nvSpPr>
        <p:spPr>
          <a:xfrm>
            <a:off x="368300"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8" name="Content Placeholder 2"/>
          <p:cNvSpPr>
            <a:spLocks noGrp="1"/>
          </p:cNvSpPr>
          <p:nvPr>
            <p:ph idx="37"/>
          </p:nvPr>
        </p:nvSpPr>
        <p:spPr>
          <a:xfrm>
            <a:off x="4364654"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69" name="Text Placeholder 12"/>
          <p:cNvSpPr>
            <a:spLocks noGrp="1"/>
          </p:cNvSpPr>
          <p:nvPr>
            <p:ph type="body" sz="quarter" idx="38"/>
          </p:nvPr>
        </p:nvSpPr>
        <p:spPr>
          <a:xfrm>
            <a:off x="4364654"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70" name="Content Placeholder 2"/>
          <p:cNvSpPr>
            <a:spLocks noGrp="1"/>
          </p:cNvSpPr>
          <p:nvPr>
            <p:ph idx="39"/>
          </p:nvPr>
        </p:nvSpPr>
        <p:spPr>
          <a:xfrm>
            <a:off x="8479454"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71" name="Text Placeholder 12"/>
          <p:cNvSpPr>
            <a:spLocks noGrp="1"/>
          </p:cNvSpPr>
          <p:nvPr>
            <p:ph type="body" sz="quarter" idx="40"/>
          </p:nvPr>
        </p:nvSpPr>
        <p:spPr>
          <a:xfrm>
            <a:off x="8479454"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72" name="Picture Placeholder 17"/>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3" name="Picture Placeholder 17"/>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4" name="Picture Placeholder 17"/>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5" name="Picture Placeholder 17"/>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6" name="Picture Placeholder 17"/>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14" name="Slide Number Placeholder 5"/>
          <p:cNvSpPr>
            <a:spLocks noGrp="1"/>
          </p:cNvSpPr>
          <p:nvPr>
            <p:ph type="sldNum" sz="quarter" idx="47"/>
          </p:nvPr>
        </p:nvSpPr>
        <p:spPr/>
        <p:txBody>
          <a:bodyPr/>
          <a:lstStyle>
            <a:lvl1pPr>
              <a:defRPr/>
            </a:lvl1pPr>
          </a:lstStyle>
          <a:p>
            <a:pPr>
              <a:defRPr/>
            </a:pPr>
            <a:fld id="{B24CFDC0-0729-4126-928B-AA6F73B3C9F1}" type="slidenum">
              <a:rPr lang="en-US" altLang="zh-CN"/>
            </a:fld>
            <a:endParaRPr lang="en-US" altLang="zh-CN"/>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Montage Slide">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6096000" y="-2"/>
            <a:ext cx="3684607" cy="3656342"/>
          </a:xfrm>
          <a:solidFill>
            <a:schemeClr val="bg1"/>
          </a:solidFill>
        </p:spPr>
        <p:txBody>
          <a:bodyPr>
            <a:normAutofit/>
          </a:bodyPr>
          <a:lstStyle>
            <a:lvl1pPr>
              <a:defRPr sz="1100">
                <a:solidFill>
                  <a:schemeClr val="tx1"/>
                </a:solidFill>
                <a:latin typeface="+mn-lt"/>
              </a:defRPr>
            </a:lvl1pPr>
          </a:lstStyle>
          <a:p>
            <a:pPr lvl="0"/>
            <a:r>
              <a:rPr lang="en-US" noProof="0"/>
              <a:t>Click icon to add picture</a:t>
            </a:r>
            <a:endParaRPr lang="en-US" noProof="0"/>
          </a:p>
        </p:txBody>
      </p:sp>
      <p:sp>
        <p:nvSpPr>
          <p:cNvPr id="13" name="Picture Placeholder 3"/>
          <p:cNvSpPr>
            <a:spLocks noGrp="1"/>
          </p:cNvSpPr>
          <p:nvPr>
            <p:ph type="pic" sz="quarter" idx="19"/>
          </p:nvPr>
        </p:nvSpPr>
        <p:spPr>
          <a:xfrm>
            <a:off x="9780607" y="2"/>
            <a:ext cx="2411393" cy="3656338"/>
          </a:xfrm>
          <a:solidFill>
            <a:schemeClr val="bg2"/>
          </a:solidFill>
        </p:spPr>
        <p:txBody>
          <a:bodyPr>
            <a:normAutofit/>
          </a:bodyPr>
          <a:lstStyle>
            <a:lvl1pPr>
              <a:defRPr sz="1100">
                <a:solidFill>
                  <a:schemeClr val="tx1"/>
                </a:solidFill>
                <a:latin typeface="+mn-lt"/>
              </a:defRPr>
            </a:lvl1pPr>
          </a:lstStyle>
          <a:p>
            <a:pPr lvl="0"/>
            <a:r>
              <a:rPr lang="en-US" noProof="0"/>
              <a:t>Click icon to add picture</a:t>
            </a:r>
            <a:endParaRPr lang="en-US" noProof="0"/>
          </a:p>
        </p:txBody>
      </p:sp>
      <p:sp>
        <p:nvSpPr>
          <p:cNvPr id="14" name="Picture Placeholder 3"/>
          <p:cNvSpPr>
            <a:spLocks noGrp="1"/>
          </p:cNvSpPr>
          <p:nvPr>
            <p:ph type="pic" sz="quarter" idx="20"/>
          </p:nvPr>
        </p:nvSpPr>
        <p:spPr>
          <a:xfrm>
            <a:off x="6096000" y="3656342"/>
            <a:ext cx="3411124" cy="3201658"/>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endParaRPr lang="en-US" noProof="0" dirty="0"/>
          </a:p>
        </p:txBody>
      </p:sp>
      <p:sp>
        <p:nvSpPr>
          <p:cNvPr id="15" name="Picture Placeholder 3"/>
          <p:cNvSpPr>
            <a:spLocks noGrp="1"/>
          </p:cNvSpPr>
          <p:nvPr>
            <p:ph type="pic" sz="quarter" idx="21"/>
          </p:nvPr>
        </p:nvSpPr>
        <p:spPr>
          <a:xfrm>
            <a:off x="9507124" y="3656342"/>
            <a:ext cx="2684876" cy="3201658"/>
          </a:xfrm>
          <a:solidFill>
            <a:schemeClr val="bg1"/>
          </a:solidFill>
        </p:spPr>
        <p:txBody>
          <a:bodyPr>
            <a:normAutofit/>
          </a:bodyPr>
          <a:lstStyle>
            <a:lvl1pPr>
              <a:defRPr sz="1100">
                <a:solidFill>
                  <a:schemeClr val="tx1"/>
                </a:solidFill>
                <a:latin typeface="+mn-lt"/>
              </a:defRPr>
            </a:lvl1pPr>
          </a:lstStyle>
          <a:p>
            <a:pPr lvl="0"/>
            <a:r>
              <a:rPr lang="en-US" noProof="0"/>
              <a:t>Click icon to add picture</a:t>
            </a:r>
            <a:endParaRPr lang="en-US" noProof="0"/>
          </a:p>
        </p:txBody>
      </p:sp>
      <p:sp>
        <p:nvSpPr>
          <p:cNvPr id="39" name="Text Placeholder 38"/>
          <p:cNvSpPr>
            <a:spLocks noGrp="1"/>
          </p:cNvSpPr>
          <p:nvPr>
            <p:ph type="body" sz="quarter" idx="16"/>
          </p:nvPr>
        </p:nvSpPr>
        <p:spPr>
          <a:xfrm>
            <a:off x="374904" y="1600017"/>
            <a:ext cx="4988948" cy="3657966"/>
          </a:xfrm>
        </p:spPr>
        <p:txBody>
          <a:bodyPr lIns="0" anchor="ctr"/>
          <a:lstStyle>
            <a:lvl1pPr>
              <a:lnSpc>
                <a:spcPct val="110000"/>
              </a:lnSpc>
              <a:defRPr sz="4000" b="0" i="0" spc="0">
                <a:solidFill>
                  <a:schemeClr val="tx1"/>
                </a:solidFill>
                <a:latin typeface="+mn-lt"/>
              </a:defRPr>
            </a:lvl1pPr>
          </a:lstStyle>
          <a:p>
            <a:pPr lvl="0"/>
            <a:r>
              <a:rPr lang="en-US" dirty="0"/>
              <a:t>Click to edit Master text styles</a:t>
            </a:r>
            <a:endParaRPr lang="en-US" dirty="0"/>
          </a:p>
        </p:txBody>
      </p:sp>
      <p:sp>
        <p:nvSpPr>
          <p:cNvPr id="5"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2" name="Slide Number Placeholder 5"/>
          <p:cNvSpPr>
            <a:spLocks noGrp="1"/>
          </p:cNvSpPr>
          <p:nvPr>
            <p:ph type="sldNum" sz="quarter" idx="22"/>
          </p:nvPr>
        </p:nvSpPr>
        <p:spPr/>
        <p:txBody>
          <a:bodyPr/>
          <a:lstStyle>
            <a:lvl1pPr>
              <a:defRPr/>
            </a:lvl1pPr>
          </a:lstStyle>
          <a:p>
            <a:pPr>
              <a:defRPr/>
            </a:pPr>
            <a:fld id="{656C352A-8B84-4D2B-A16B-7117DAD53932}" type="slidenum">
              <a:rPr lang="en-US" altLang="zh-CN"/>
            </a:fld>
            <a:endParaRPr lang="en-US" altLang="zh-CN"/>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grpSp>
        <p:nvGrpSpPr>
          <p:cNvPr id="3" name="Group 22"/>
          <p:cNvGrpSpPr/>
          <p:nvPr userDrawn="1"/>
        </p:nvGrpSpPr>
        <p:grpSpPr bwMode="auto">
          <a:xfrm>
            <a:off x="4064000" y="1966913"/>
            <a:ext cx="4064000" cy="4357687"/>
            <a:chOff x="4064000" y="1967696"/>
            <a:chExt cx="4064000" cy="3183038"/>
          </a:xfrm>
        </p:grpSpPr>
        <p:cxnSp>
          <p:nvCxnSpPr>
            <p:cNvPr id="4" name="Straight Connector 23"/>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 name="Straight Connector 24"/>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4" name="Text Placeholder 6"/>
          <p:cNvSpPr>
            <a:spLocks noGrp="1"/>
          </p:cNvSpPr>
          <p:nvPr>
            <p:ph type="body" sz="quarter" idx="26"/>
          </p:nvPr>
        </p:nvSpPr>
        <p:spPr>
          <a:xfrm>
            <a:off x="5428646"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endParaRPr lang="zh-CN" altLang="en-US"/>
          </a:p>
        </p:txBody>
      </p:sp>
      <p:sp>
        <p:nvSpPr>
          <p:cNvPr id="35" name="Text Placeholder 19"/>
          <p:cNvSpPr>
            <a:spLocks noGrp="1"/>
          </p:cNvSpPr>
          <p:nvPr>
            <p:ph type="body" sz="quarter" idx="27"/>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endParaRPr lang="zh-CN" altLang="en-US"/>
          </a:p>
        </p:txBody>
      </p:sp>
      <p:sp>
        <p:nvSpPr>
          <p:cNvPr id="36" name="Text Placeholder 6"/>
          <p:cNvSpPr>
            <a:spLocks noGrp="1"/>
          </p:cNvSpPr>
          <p:nvPr>
            <p:ph type="body" sz="quarter" idx="28"/>
          </p:nvPr>
        </p:nvSpPr>
        <p:spPr>
          <a:xfrm>
            <a:off x="9454841"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endParaRPr lang="zh-CN" altLang="en-US"/>
          </a:p>
        </p:txBody>
      </p:sp>
      <p:sp>
        <p:nvSpPr>
          <p:cNvPr id="37" name="Text Placeholder 19"/>
          <p:cNvSpPr>
            <a:spLocks noGrp="1"/>
          </p:cNvSpPr>
          <p:nvPr>
            <p:ph type="body" sz="quarter" idx="29"/>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endParaRPr lang="zh-CN" altLang="en-US"/>
          </a:p>
        </p:txBody>
      </p:sp>
      <p:sp>
        <p:nvSpPr>
          <p:cNvPr id="7" name="Picture Placeholder 6"/>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198802"/>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4" y="1262530"/>
            <a:ext cx="8631395" cy="526436"/>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5" name="Text Placeholder 4"/>
          <p:cNvSpPr>
            <a:spLocks noGrp="1"/>
          </p:cNvSpPr>
          <p:nvPr>
            <p:ph type="body" sz="quarter" idx="18"/>
          </p:nvPr>
        </p:nvSpPr>
        <p:spPr>
          <a:xfrm>
            <a:off x="391855"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8" name="Text Placeholder 4"/>
          <p:cNvSpPr>
            <a:spLocks noGrp="1"/>
          </p:cNvSpPr>
          <p:nvPr>
            <p:ph type="body" sz="quarter" idx="19"/>
          </p:nvPr>
        </p:nvSpPr>
        <p:spPr>
          <a:xfrm>
            <a:off x="4432326"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9" name="Text Placeholder 4"/>
          <p:cNvSpPr>
            <a:spLocks noGrp="1"/>
          </p:cNvSpPr>
          <p:nvPr>
            <p:ph type="body" sz="quarter" idx="20"/>
          </p:nvPr>
        </p:nvSpPr>
        <p:spPr>
          <a:xfrm>
            <a:off x="8483783"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20" name="Picture Placeholder 6"/>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pPr lvl="0"/>
            <a:endParaRPr lang="en-US" noProof="0"/>
          </a:p>
        </p:txBody>
      </p:sp>
      <p:sp>
        <p:nvSpPr>
          <p:cNvPr id="21" name="Picture Placeholder 6"/>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pPr lvl="0"/>
            <a:endParaRPr lang="en-US" noProof="0"/>
          </a:p>
        </p:txBody>
      </p:sp>
      <p:sp>
        <p:nvSpPr>
          <p:cNvPr id="32" name="Text Placeholder 6"/>
          <p:cNvSpPr>
            <a:spLocks noGrp="1"/>
          </p:cNvSpPr>
          <p:nvPr>
            <p:ph type="body" sz="quarter" idx="24"/>
          </p:nvPr>
        </p:nvSpPr>
        <p:spPr>
          <a:xfrm>
            <a:off x="1397678"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endParaRPr lang="zh-CN" altLang="en-US"/>
          </a:p>
        </p:txBody>
      </p:sp>
      <p:sp>
        <p:nvSpPr>
          <p:cNvPr id="33" name="Text Placeholder 19"/>
          <p:cNvSpPr>
            <a:spLocks noGrp="1"/>
          </p:cNvSpPr>
          <p:nvPr>
            <p:ph type="body" sz="quarter" idx="25"/>
          </p:nvPr>
        </p:nvSpPr>
        <p:spPr>
          <a:xfrm>
            <a:off x="1196182"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endParaRPr lang="zh-CN" altLang="en-US"/>
          </a:p>
        </p:txBody>
      </p:sp>
      <p:sp>
        <p:nvSpPr>
          <p:cNvPr id="8" name="Slide Number Placeholder 5"/>
          <p:cNvSpPr>
            <a:spLocks noGrp="1"/>
          </p:cNvSpPr>
          <p:nvPr>
            <p:ph type="sldNum" sz="quarter" idx="30"/>
          </p:nvPr>
        </p:nvSpPr>
        <p:spPr/>
        <p:txBody>
          <a:bodyPr/>
          <a:lstStyle>
            <a:lvl1pPr>
              <a:defRPr/>
            </a:lvl1pPr>
          </a:lstStyle>
          <a:p>
            <a:pPr>
              <a:defRPr/>
            </a:pPr>
            <a:fld id="{418EDFC7-6C79-49E5-9F9B-74CB3014D9FE}"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834BD68-0F4F-4428-984F-D66BF09698D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9" name="Text Placeholder 38"/>
          <p:cNvSpPr>
            <a:spLocks noGrp="1"/>
          </p:cNvSpPr>
          <p:nvPr>
            <p:ph type="body" sz="quarter" idx="16"/>
          </p:nvPr>
        </p:nvSpPr>
        <p:spPr>
          <a:xfrm>
            <a:off x="2741388" y="1600017"/>
            <a:ext cx="6709225" cy="3657966"/>
          </a:xfrm>
        </p:spPr>
        <p:txBody>
          <a:bodyPr anchor="ctr"/>
          <a:lstStyle>
            <a:lvl1pPr algn="ctr">
              <a:lnSpc>
                <a:spcPct val="120000"/>
              </a:lnSpc>
              <a:defRPr sz="2400" b="0" i="0" spc="0" baseline="0">
                <a:solidFill>
                  <a:schemeClr val="tx1"/>
                </a:solidFill>
                <a:latin typeface="+mn-lt"/>
              </a:defRPr>
            </a:lvl1pPr>
          </a:lstStyle>
          <a:p>
            <a:pPr lvl="0"/>
            <a:r>
              <a:rPr lang="zh-CN" altLang="en-US"/>
              <a:t>单击此处编辑母版文本样式</a:t>
            </a:r>
            <a:endParaRPr lang="zh-CN" altLang="en-US"/>
          </a:p>
        </p:txBody>
      </p:sp>
      <p:sp>
        <p:nvSpPr>
          <p:cNvPr id="4" name="Text Placeholder 3"/>
          <p:cNvSpPr>
            <a:spLocks noGrp="1"/>
          </p:cNvSpPr>
          <p:nvPr>
            <p:ph type="body" sz="quarter" idx="19"/>
          </p:nvPr>
        </p:nvSpPr>
        <p:spPr>
          <a:xfrm>
            <a:off x="7330111" y="4978678"/>
            <a:ext cx="3410365" cy="915370"/>
          </a:xfrm>
        </p:spPr>
        <p:txBody>
          <a:bodyPr>
            <a:normAutofit/>
          </a:bodyPr>
          <a:lstStyle>
            <a:lvl1pPr>
              <a:defRPr sz="1200" spc="0" baseline="0">
                <a:solidFill>
                  <a:schemeClr val="tx1"/>
                </a:solidFill>
                <a:latin typeface="+mn-lt"/>
              </a:defRPr>
            </a:lvl1pPr>
          </a:lstStyle>
          <a:p>
            <a:pPr lvl="0"/>
            <a:endParaRPr lang="en-US" dirty="0"/>
          </a:p>
        </p:txBody>
      </p:sp>
      <p:sp>
        <p:nvSpPr>
          <p:cNvPr id="2" name="Slide Number Placeholder 5"/>
          <p:cNvSpPr>
            <a:spLocks noGrp="1"/>
          </p:cNvSpPr>
          <p:nvPr>
            <p:ph type="sldNum" sz="quarter" idx="20"/>
          </p:nvPr>
        </p:nvSpPr>
        <p:spPr/>
        <p:txBody>
          <a:bodyPr/>
          <a:lstStyle>
            <a:lvl1pPr>
              <a:defRPr/>
            </a:lvl1pPr>
          </a:lstStyle>
          <a:p>
            <a:pPr>
              <a:defRPr/>
            </a:pPr>
            <a:fld id="{D82A2EBF-3F04-4744-AA4C-FECB1A6BA459}" type="slidenum">
              <a:rPr lang="en-US" altLang="zh-CN"/>
            </a:fld>
            <a:endParaRPr lang="en-US" altLang="zh-CN"/>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plit Image+Quote">
    <p:spTree>
      <p:nvGrpSpPr>
        <p:cNvPr id="1" name=""/>
        <p:cNvGrpSpPr/>
        <p:nvPr/>
      </p:nvGrpSpPr>
      <p:grpSpPr>
        <a:xfrm>
          <a:off x="0" y="0"/>
          <a:ext cx="0" cy="0"/>
          <a:chOff x="0" y="0"/>
          <a:chExt cx="0" cy="0"/>
        </a:xfrm>
      </p:grpSpPr>
      <p:sp>
        <p:nvSpPr>
          <p:cNvPr id="39" name="Text Placeholder 38"/>
          <p:cNvSpPr>
            <a:spLocks noGrp="1"/>
          </p:cNvSpPr>
          <p:nvPr>
            <p:ph type="body" sz="quarter" idx="16"/>
          </p:nvPr>
        </p:nvSpPr>
        <p:spPr>
          <a:xfrm>
            <a:off x="6434232" y="1600017"/>
            <a:ext cx="5481669" cy="3657966"/>
          </a:xfrm>
        </p:spPr>
        <p:txBody>
          <a:bodyPr anchor="ctr"/>
          <a:lstStyle>
            <a:lvl1pPr algn="ctr">
              <a:lnSpc>
                <a:spcPct val="100000"/>
              </a:lnSpc>
              <a:defRPr sz="2400" b="0" i="0" spc="0" baseline="0">
                <a:solidFill>
                  <a:schemeClr val="tx1"/>
                </a:solidFill>
                <a:latin typeface="+mn-lt"/>
              </a:defRPr>
            </a:lvl1pPr>
          </a:lstStyle>
          <a:p>
            <a:pPr lvl="0"/>
            <a:r>
              <a:rPr lang="zh-CN" altLang="en-US"/>
              <a:t>单击此处编辑母版文本样式</a:t>
            </a:r>
            <a:endParaRPr lang="zh-CN" altLang="en-US"/>
          </a:p>
        </p:txBody>
      </p:sp>
      <p:sp>
        <p:nvSpPr>
          <p:cNvPr id="4" name="Text Placeholder 3"/>
          <p:cNvSpPr>
            <a:spLocks noGrp="1"/>
          </p:cNvSpPr>
          <p:nvPr>
            <p:ph type="body" sz="quarter" idx="19"/>
          </p:nvPr>
        </p:nvSpPr>
        <p:spPr>
          <a:xfrm>
            <a:off x="9694518" y="4978678"/>
            <a:ext cx="2147712" cy="870793"/>
          </a:xfrm>
        </p:spPr>
        <p:txBody>
          <a:bodyPr>
            <a:normAutofit/>
          </a:bodyPr>
          <a:lstStyle>
            <a:lvl1pPr>
              <a:defRPr sz="1200" spc="0" baseline="0">
                <a:solidFill>
                  <a:schemeClr val="tx1"/>
                </a:solidFill>
                <a:latin typeface="+mn-lt"/>
              </a:defRPr>
            </a:lvl1pPr>
          </a:lstStyle>
          <a:p>
            <a:pPr lvl="0"/>
            <a:endParaRPr lang="en-US" dirty="0"/>
          </a:p>
        </p:txBody>
      </p:sp>
      <p:sp>
        <p:nvSpPr>
          <p:cNvPr id="6" name="Picture Placeholder 2"/>
          <p:cNvSpPr>
            <a:spLocks noGrp="1"/>
          </p:cNvSpPr>
          <p:nvPr>
            <p:ph type="pic" sz="quarter" idx="23"/>
          </p:nvPr>
        </p:nvSpPr>
        <p:spPr>
          <a:xfrm>
            <a:off x="-4763" y="0"/>
            <a:ext cx="6100763" cy="6858000"/>
          </a:xfrm>
        </p:spPr>
        <p:txBody>
          <a:bodyPr anchor="ctr">
            <a:normAutofit/>
          </a:bodyPr>
          <a:lstStyle>
            <a:lvl1pPr algn="ctr">
              <a:defRPr sz="1400">
                <a:latin typeface="+mn-lt"/>
              </a:defRPr>
            </a:lvl1pPr>
          </a:lstStyle>
          <a:p>
            <a:pPr lvl="0"/>
            <a:endParaRPr lang="en-US" noProof="0" dirty="0"/>
          </a:p>
        </p:txBody>
      </p:sp>
      <p:sp>
        <p:nvSpPr>
          <p:cNvPr id="2" name="Slide Number Placeholder 5"/>
          <p:cNvSpPr>
            <a:spLocks noGrp="1"/>
          </p:cNvSpPr>
          <p:nvPr>
            <p:ph type="sldNum" sz="quarter" idx="24"/>
          </p:nvPr>
        </p:nvSpPr>
        <p:spPr/>
        <p:txBody>
          <a:bodyPr/>
          <a:lstStyle>
            <a:lvl1pPr>
              <a:defRPr/>
            </a:lvl1pPr>
          </a:lstStyle>
          <a:p>
            <a:pPr>
              <a:defRPr/>
            </a:pPr>
            <a:fld id="{FADDB446-32E4-4215-B873-12B05681A6EB}" type="slidenum">
              <a:rPr lang="en-US" altLang="zh-CN"/>
            </a:fld>
            <a:endParaRPr lang="en-US" altLang="zh-CN"/>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p:cNvSpPr/>
          <p:nvPr userDrawn="1"/>
        </p:nvSpPr>
        <p:spPr>
          <a:xfrm>
            <a:off x="0" y="0"/>
            <a:ext cx="1220946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cxnSp>
        <p:nvCxnSpPr>
          <p:cNvPr id="3" name="Straight Connector 6"/>
          <p:cNvCxnSpPr/>
          <p:nvPr userDrawn="1"/>
        </p:nvCxnSpPr>
        <p:spPr>
          <a:xfrm>
            <a:off x="3048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4" name="Straight Connector 7"/>
          <p:cNvCxnSpPr/>
          <p:nvPr userDrawn="1"/>
        </p:nvCxnSpPr>
        <p:spPr>
          <a:xfrm>
            <a:off x="6096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8"/>
          <p:cNvCxnSpPr/>
          <p:nvPr userDrawn="1"/>
        </p:nvCxnSpPr>
        <p:spPr>
          <a:xfrm>
            <a:off x="9144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pic>
        <p:nvPicPr>
          <p:cNvPr id="6" name="Graphic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3"/>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endParaRPr lang="en-US" altLang="zh-CN" sz="800">
              <a:solidFill>
                <a:schemeClr val="accent2"/>
              </a:solidFill>
              <a:latin typeface="Arial Nova" panose="020B0504020202020204" pitchFamily="34" charset="0"/>
              <a:ea typeface="宋体" panose="02010600030101010101" pitchFamily="2" charset="-122"/>
            </a:endParaRPr>
          </a:p>
        </p:txBody>
      </p:sp>
      <p:sp>
        <p:nvSpPr>
          <p:cNvPr id="11" name="Text Placeholder 10"/>
          <p:cNvSpPr>
            <a:spLocks noGrp="1"/>
          </p:cNvSpPr>
          <p:nvPr>
            <p:ph type="body" sz="quarter" idx="10"/>
          </p:nvPr>
        </p:nvSpPr>
        <p:spPr>
          <a:xfrm>
            <a:off x="172721" y="184526"/>
            <a:ext cx="2591272" cy="512763"/>
          </a:xfrm>
        </p:spPr>
        <p:txBody>
          <a:bodyPr>
            <a:normAutofit/>
          </a:bodyPr>
          <a:lstStyle>
            <a:lvl1pPr>
              <a:defRPr sz="1600" b="0" i="0">
                <a:latin typeface="+mn-lt"/>
              </a:defRPr>
            </a:lvl1pPr>
          </a:lstStyle>
          <a:p>
            <a:pPr lvl="0"/>
            <a:r>
              <a:rPr lang="zh-CN" altLang="en-US"/>
              <a:t>单击此处编辑母版文本样式</a:t>
            </a:r>
            <a:endParaRPr lang="zh-CN" altLang="en-US"/>
          </a:p>
        </p:txBody>
      </p:sp>
      <p:sp>
        <p:nvSpPr>
          <p:cNvPr id="12" name="Text Placeholder 10"/>
          <p:cNvSpPr>
            <a:spLocks noGrp="1"/>
          </p:cNvSpPr>
          <p:nvPr>
            <p:ph type="body" sz="quarter" idx="11"/>
          </p:nvPr>
        </p:nvSpPr>
        <p:spPr>
          <a:xfrm>
            <a:off x="3220720" y="184526"/>
            <a:ext cx="2591272" cy="512763"/>
          </a:xfrm>
        </p:spPr>
        <p:txBody>
          <a:bodyPr>
            <a:normAutofit/>
          </a:bodyPr>
          <a:lstStyle>
            <a:lvl1pPr>
              <a:defRPr sz="1600" b="0" i="0">
                <a:latin typeface="+mn-lt"/>
              </a:defRPr>
            </a:lvl1pPr>
          </a:lstStyle>
          <a:p>
            <a:pPr lvl="0"/>
            <a:r>
              <a:rPr lang="zh-CN" altLang="en-US"/>
              <a:t>单击此处编辑母版文本样式</a:t>
            </a:r>
            <a:endParaRPr lang="zh-CN" altLang="en-US"/>
          </a:p>
        </p:txBody>
      </p:sp>
      <p:sp>
        <p:nvSpPr>
          <p:cNvPr id="15" name="Text Placeholder 10"/>
          <p:cNvSpPr>
            <a:spLocks noGrp="1"/>
          </p:cNvSpPr>
          <p:nvPr>
            <p:ph type="body" sz="quarter" idx="12"/>
          </p:nvPr>
        </p:nvSpPr>
        <p:spPr>
          <a:xfrm>
            <a:off x="6268720" y="184526"/>
            <a:ext cx="2591272" cy="512763"/>
          </a:xfrm>
        </p:spPr>
        <p:txBody>
          <a:bodyPr>
            <a:normAutofit/>
          </a:bodyPr>
          <a:lstStyle>
            <a:lvl1pPr>
              <a:defRPr sz="1600" b="0" i="0">
                <a:latin typeface="+mn-lt"/>
              </a:defRPr>
            </a:lvl1pPr>
          </a:lstStyle>
          <a:p>
            <a:pPr lvl="0"/>
            <a:r>
              <a:rPr lang="zh-CN" altLang="en-US"/>
              <a:t>单击此处编辑母版文本样式</a:t>
            </a:r>
            <a:endParaRPr lang="zh-CN" altLang="en-US"/>
          </a:p>
        </p:txBody>
      </p:sp>
      <p:sp>
        <p:nvSpPr>
          <p:cNvPr id="16" name="Text Placeholder 10"/>
          <p:cNvSpPr>
            <a:spLocks noGrp="1"/>
          </p:cNvSpPr>
          <p:nvPr>
            <p:ph type="body" sz="quarter" idx="13"/>
          </p:nvPr>
        </p:nvSpPr>
        <p:spPr>
          <a:xfrm>
            <a:off x="9316720" y="184526"/>
            <a:ext cx="2591272" cy="512763"/>
          </a:xfrm>
        </p:spPr>
        <p:txBody>
          <a:bodyPr>
            <a:normAutofit/>
          </a:bodyPr>
          <a:lstStyle>
            <a:lvl1pPr>
              <a:defRPr sz="1600" b="0" i="0">
                <a:latin typeface="+mn-lt"/>
              </a:defRPr>
            </a:lvl1pPr>
          </a:lstStyle>
          <a:p>
            <a:pPr lvl="0"/>
            <a:r>
              <a:rPr lang="zh-CN" altLang="en-US"/>
              <a:t>单击此处编辑母版文本样式</a:t>
            </a:r>
            <a:endParaRPr lang="zh-CN" altLang="en-US"/>
          </a:p>
        </p:txBody>
      </p:sp>
      <p:sp>
        <p:nvSpPr>
          <p:cNvPr id="8" name="Slide Number Placeholder 5"/>
          <p:cNvSpPr>
            <a:spLocks noGrp="1"/>
          </p:cNvSpPr>
          <p:nvPr>
            <p:ph type="sldNum" sz="quarter" idx="14"/>
          </p:nvPr>
        </p:nvSpPr>
        <p:spPr/>
        <p:txBody>
          <a:bodyPr/>
          <a:lstStyle>
            <a:lvl1pPr>
              <a:defRPr/>
            </a:lvl1pPr>
          </a:lstStyle>
          <a:p>
            <a:pPr>
              <a:defRPr/>
            </a:pPr>
            <a:fld id="{95F31967-7CF0-4742-879F-098DAAA79B16}" type="slidenum">
              <a:rPr lang="en-US" altLang="zh-CN"/>
            </a:fld>
            <a:endParaRPr lang="en-US" altLang="zh-CN"/>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Growth Dashboard">
    <p:spTree>
      <p:nvGrpSpPr>
        <p:cNvPr id="1" name=""/>
        <p:cNvGrpSpPr/>
        <p:nvPr/>
      </p:nvGrpSpPr>
      <p:grpSpPr>
        <a:xfrm>
          <a:off x="0" y="0"/>
          <a:ext cx="0" cy="0"/>
          <a:chOff x="0" y="0"/>
          <a:chExt cx="0" cy="0"/>
        </a:xfrm>
      </p:grpSpPr>
      <p:sp>
        <p:nvSpPr>
          <p:cNvPr id="2" name="Rectangle 1"/>
          <p:cNvSpPr/>
          <p:nvPr userDrawn="1"/>
        </p:nvSpPr>
        <p:spPr>
          <a:xfrm>
            <a:off x="0" y="1017588"/>
            <a:ext cx="12192000" cy="58404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3" name="Group 2"/>
          <p:cNvGrpSpPr/>
          <p:nvPr userDrawn="1"/>
        </p:nvGrpSpPr>
        <p:grpSpPr bwMode="auto">
          <a:xfrm>
            <a:off x="365125" y="1390650"/>
            <a:ext cx="11477625" cy="4956175"/>
            <a:chOff x="216765" y="1390592"/>
            <a:chExt cx="11767393" cy="4956993"/>
          </a:xfrm>
        </p:grpSpPr>
        <p:sp>
          <p:nvSpPr>
            <p:cNvPr id="4" name="Rounded Rectangle 18"/>
            <p:cNvSpPr/>
            <p:nvPr userDrawn="1"/>
          </p:nvSpPr>
          <p:spPr>
            <a:xfrm>
              <a:off x="9184723"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5" name="Rounded Rectangle 19"/>
            <p:cNvSpPr/>
            <p:nvPr userDrawn="1"/>
          </p:nvSpPr>
          <p:spPr>
            <a:xfrm>
              <a:off x="6272985"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6" name="Rounded Rectangle 21"/>
            <p:cNvSpPr/>
            <p:nvPr userDrawn="1"/>
          </p:nvSpPr>
          <p:spPr>
            <a:xfrm>
              <a:off x="3128504"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7" name="Rounded Rectangle 22"/>
            <p:cNvSpPr/>
            <p:nvPr userDrawn="1"/>
          </p:nvSpPr>
          <p:spPr>
            <a:xfrm>
              <a:off x="216765"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8" name="Rounded Rectangle 16"/>
            <p:cNvSpPr/>
            <p:nvPr userDrawn="1"/>
          </p:nvSpPr>
          <p:spPr>
            <a:xfrm>
              <a:off x="9184723"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1" name="Rounded Rectangle 17"/>
            <p:cNvSpPr/>
            <p:nvPr userDrawn="1"/>
          </p:nvSpPr>
          <p:spPr>
            <a:xfrm>
              <a:off x="6272985"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2" name="Rounded Rectangle 15"/>
            <p:cNvSpPr/>
            <p:nvPr userDrawn="1"/>
          </p:nvSpPr>
          <p:spPr>
            <a:xfrm>
              <a:off x="3128504"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3" name="Rounded Rectangle 3"/>
            <p:cNvSpPr/>
            <p:nvPr userDrawn="1"/>
          </p:nvSpPr>
          <p:spPr>
            <a:xfrm>
              <a:off x="216765"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grpSp>
      <p:sp>
        <p:nvSpPr>
          <p:cNvPr id="14" name="TextBox 23"/>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endParaRPr lang="en-US" altLang="zh-CN" sz="800">
              <a:solidFill>
                <a:schemeClr val="accent2"/>
              </a:solidFill>
              <a:latin typeface="Arial Nova" panose="020B0504020202020204" pitchFamily="34" charset="0"/>
              <a:ea typeface="宋体" panose="02010600030101010101" pitchFamily="2" charset="-122"/>
            </a:endParaRPr>
          </a:p>
        </p:txBody>
      </p:sp>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5335305" cy="51518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28" name="Text Placeholder 26"/>
          <p:cNvSpPr>
            <a:spLocks noGrp="1"/>
          </p:cNvSpPr>
          <p:nvPr>
            <p:ph type="body" sz="quarter" idx="19"/>
          </p:nvPr>
        </p:nvSpPr>
        <p:spPr>
          <a:xfrm>
            <a:off x="6273100" y="3802919"/>
            <a:ext cx="3055937" cy="296863"/>
          </a:xfrm>
        </p:spPr>
        <p:txBody>
          <a:bodyPr lIns="0"/>
          <a:lstStyle>
            <a:lvl1pPr marL="0" indent="0" algn="l" defTabSz="914400" rtl="0" eaLnBrk="1" latinLnBrk="0" hangingPunct="1">
              <a:lnSpc>
                <a:spcPct val="100000"/>
              </a:lnSpc>
              <a:spcBef>
                <a:spcPts val="1000"/>
              </a:spcBef>
              <a:buFont typeface="Arial" panose="020B060402020202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9" name="Text Placeholder 26"/>
          <p:cNvSpPr>
            <a:spLocks noGrp="1"/>
          </p:cNvSpPr>
          <p:nvPr>
            <p:ph type="body" sz="quarter" idx="20"/>
          </p:nvPr>
        </p:nvSpPr>
        <p:spPr>
          <a:xfrm>
            <a:off x="374904" y="3802919"/>
            <a:ext cx="3055937" cy="296863"/>
          </a:xfrm>
        </p:spPr>
        <p:txBody>
          <a:bodyPr lIns="0"/>
          <a:lstStyle>
            <a:lvl1pPr marL="0" indent="0" algn="l" defTabSz="914400" rtl="0" eaLnBrk="1" latinLnBrk="0" hangingPunct="1">
              <a:lnSpc>
                <a:spcPct val="100000"/>
              </a:lnSpc>
              <a:spcBef>
                <a:spcPts val="1000"/>
              </a:spcBef>
              <a:buFont typeface="Arial" panose="020B060402020202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30" name="Text Placeholder 26"/>
          <p:cNvSpPr>
            <a:spLocks noGrp="1"/>
          </p:cNvSpPr>
          <p:nvPr>
            <p:ph type="body" sz="quarter" idx="21"/>
          </p:nvPr>
        </p:nvSpPr>
        <p:spPr>
          <a:xfrm>
            <a:off x="6273100" y="1117779"/>
            <a:ext cx="3055937" cy="296863"/>
          </a:xfrm>
        </p:spPr>
        <p:txBody>
          <a:bodyPr lIns="0"/>
          <a:lstStyle>
            <a:lvl1pPr marL="0" indent="0" algn="l" defTabSz="914400" rtl="0" eaLnBrk="1" latinLnBrk="0" hangingPunct="1">
              <a:lnSpc>
                <a:spcPct val="100000"/>
              </a:lnSpc>
              <a:spcBef>
                <a:spcPts val="1000"/>
              </a:spcBef>
              <a:buFont typeface="Arial" panose="020B060402020202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7" name="Text Placeholder 26"/>
          <p:cNvSpPr>
            <a:spLocks noGrp="1"/>
          </p:cNvSpPr>
          <p:nvPr>
            <p:ph type="body" sz="quarter" idx="18"/>
          </p:nvPr>
        </p:nvSpPr>
        <p:spPr>
          <a:xfrm>
            <a:off x="374904" y="1117779"/>
            <a:ext cx="3055937" cy="296863"/>
          </a:xfrm>
        </p:spPr>
        <p:txBody>
          <a:bodyPr lIns="0"/>
          <a:lstStyle>
            <a:lvl1pPr marL="0" indent="0" algn="l" defTabSz="914400" rtl="0" eaLnBrk="1" latinLnBrk="0" hangingPunct="1">
              <a:lnSpc>
                <a:spcPct val="100000"/>
              </a:lnSpc>
              <a:spcBef>
                <a:spcPts val="1000"/>
              </a:spcBef>
              <a:buFont typeface="Arial" panose="020B060402020202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15" name="Slide Number Placeholder 5"/>
          <p:cNvSpPr>
            <a:spLocks noGrp="1"/>
          </p:cNvSpPr>
          <p:nvPr>
            <p:ph type="sldNum" sz="quarter" idx="22"/>
          </p:nvPr>
        </p:nvSpPr>
        <p:spPr/>
        <p:txBody>
          <a:bodyPr/>
          <a:lstStyle>
            <a:lvl1pPr>
              <a:defRPr/>
            </a:lvl1pPr>
          </a:lstStyle>
          <a:p>
            <a:pPr>
              <a:defRPr/>
            </a:pPr>
            <a:fld id="{430ED69B-F82F-47BF-A5B8-52FF4E40D165}" type="slidenum">
              <a:rPr lang="en-US" altLang="zh-CN"/>
            </a:fld>
            <a:endParaRPr lang="en-US" altLang="zh-C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Headline Blank Slide">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902295"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3" name="Slide Number Placeholder 5"/>
          <p:cNvSpPr>
            <a:spLocks noGrp="1"/>
          </p:cNvSpPr>
          <p:nvPr>
            <p:ph type="sldNum" sz="quarter" idx="14"/>
          </p:nvPr>
        </p:nvSpPr>
        <p:spPr/>
        <p:txBody>
          <a:bodyPr/>
          <a:lstStyle>
            <a:lvl1pPr>
              <a:defRPr/>
            </a:lvl1pPr>
          </a:lstStyle>
          <a:p>
            <a:pPr>
              <a:defRPr/>
            </a:pPr>
            <a:fld id="{776B5A88-8345-465F-AE9D-31CCEAAEA8CC}" type="slidenum">
              <a:rPr lang="en-US" altLang="zh-CN"/>
            </a:fld>
            <a:endParaRPr lang="en-US" altLang="zh-CN"/>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Split Large Statement+Chart">
    <p:spTree>
      <p:nvGrpSpPr>
        <p:cNvPr id="1" name=""/>
        <p:cNvGrpSpPr/>
        <p:nvPr/>
      </p:nvGrpSpPr>
      <p:grpSpPr>
        <a:xfrm>
          <a:off x="0" y="0"/>
          <a:ext cx="0" cy="0"/>
          <a:chOff x="0" y="0"/>
          <a:chExt cx="0" cy="0"/>
        </a:xfrm>
      </p:grpSpPr>
      <p:sp>
        <p:nvSpPr>
          <p:cNvPr id="2" name="Rounded Rectangle 1"/>
          <p:cNvSpPr/>
          <p:nvPr userDrawn="1"/>
        </p:nvSpPr>
        <p:spPr>
          <a:xfrm>
            <a:off x="6096000" y="631825"/>
            <a:ext cx="5746750" cy="5734050"/>
          </a:xfrm>
          <a:prstGeom prst="roundRect">
            <a:avLst>
              <a:gd name="adj" fmla="val 2755"/>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Content Placeholder 3"/>
          <p:cNvSpPr>
            <a:spLocks noGrp="1"/>
          </p:cNvSpPr>
          <p:nvPr>
            <p:ph sz="quarter" idx="18"/>
          </p:nvPr>
        </p:nvSpPr>
        <p:spPr>
          <a:xfrm>
            <a:off x="6096000" y="0"/>
            <a:ext cx="6096000" cy="6858000"/>
          </a:xfrm>
        </p:spPr>
        <p:txBody>
          <a:bodyPr>
            <a:normAutofit/>
          </a:bodyPr>
          <a:lstStyle>
            <a:lvl1pPr>
              <a:defRPr sz="1100">
                <a:latin typeface="+mn-lt"/>
              </a:defRPr>
            </a:lvl1pPr>
          </a:lstStyle>
          <a:p>
            <a:pPr lvl="0"/>
            <a:endParaRPr lang="en-US" dirty="0"/>
          </a:p>
        </p:txBody>
      </p:sp>
      <p:sp>
        <p:nvSpPr>
          <p:cNvPr id="39" name="Text Placeholder 38"/>
          <p:cNvSpPr>
            <a:spLocks noGrp="1"/>
          </p:cNvSpPr>
          <p:nvPr>
            <p:ph type="body" sz="quarter" idx="16"/>
          </p:nvPr>
        </p:nvSpPr>
        <p:spPr>
          <a:xfrm>
            <a:off x="457200" y="1600017"/>
            <a:ext cx="5125384" cy="3657966"/>
          </a:xfrm>
        </p:spPr>
        <p:txBody>
          <a:bodyPr lIns="0" anchor="ctr"/>
          <a:lstStyle>
            <a:lvl1pPr>
              <a:lnSpc>
                <a:spcPct val="110000"/>
              </a:lnSpc>
              <a:defRPr sz="4000" b="0" i="0" spc="0">
                <a:solidFill>
                  <a:schemeClr val="tx1"/>
                </a:solidFill>
                <a:latin typeface="+mn-lt"/>
              </a:defRPr>
            </a:lvl1pPr>
          </a:lstStyle>
          <a:p>
            <a:pPr lvl="0"/>
            <a:r>
              <a:rPr lang="en-US" dirty="0"/>
              <a:t>Click to edit Master text styles</a:t>
            </a:r>
            <a:endParaRPr lang="en-US" dirty="0"/>
          </a:p>
        </p:txBody>
      </p:sp>
      <p:sp>
        <p:nvSpPr>
          <p:cNvPr id="6"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3" name="Slide Number Placeholder 5"/>
          <p:cNvSpPr>
            <a:spLocks noGrp="1"/>
          </p:cNvSpPr>
          <p:nvPr>
            <p:ph type="sldNum" sz="quarter" idx="19"/>
          </p:nvPr>
        </p:nvSpPr>
        <p:spPr/>
        <p:txBody>
          <a:bodyPr/>
          <a:lstStyle>
            <a:lvl1pPr>
              <a:defRPr/>
            </a:lvl1pPr>
          </a:lstStyle>
          <a:p>
            <a:pPr>
              <a:defRPr/>
            </a:pPr>
            <a:fld id="{09C66988-0F84-4559-B71D-4FB51A0B2F95}" type="slidenum">
              <a:rPr lang="en-US" altLang="zh-CN"/>
            </a:fld>
            <a:endParaRPr lang="en-US" altLang="zh-CN"/>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3" name="Rectangle 11"/>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TextBox 9"/>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endParaRPr lang="en-US" altLang="zh-CN" sz="800">
              <a:solidFill>
                <a:schemeClr val="accent2"/>
              </a:solidFill>
              <a:latin typeface="Arial Nova" panose="020B0504020202020204" pitchFamily="34" charset="0"/>
              <a:ea typeface="宋体" panose="02010600030101010101" pitchFamily="2" charset="-122"/>
            </a:endParaRP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5563983"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endParaRPr lang="en-US" dirty="0"/>
          </a:p>
        </p:txBody>
      </p:sp>
      <p:sp>
        <p:nvSpPr>
          <p:cNvPr id="5" name="Slide Number Placeholder 5"/>
          <p:cNvSpPr>
            <a:spLocks noGrp="1"/>
          </p:cNvSpPr>
          <p:nvPr>
            <p:ph type="sldNum" sz="quarter" idx="17"/>
          </p:nvPr>
        </p:nvSpPr>
        <p:spPr/>
        <p:txBody>
          <a:bodyPr/>
          <a:lstStyle>
            <a:lvl1pPr>
              <a:defRPr/>
            </a:lvl1pPr>
          </a:lstStyle>
          <a:p>
            <a:pPr>
              <a:defRPr/>
            </a:pPr>
            <a:fld id="{93C2FC31-757B-4136-AF83-E9DF42906AAC}" type="slidenum">
              <a:rPr lang="en-US" altLang="zh-CN"/>
            </a:fld>
            <a:endParaRPr lang="en-US" altLang="zh-CN"/>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Header_Lower Grey">
    <p:spTree>
      <p:nvGrpSpPr>
        <p:cNvPr id="1" name=""/>
        <p:cNvGrpSpPr/>
        <p:nvPr/>
      </p:nvGrpSpPr>
      <p:grpSpPr>
        <a:xfrm>
          <a:off x="0" y="0"/>
          <a:ext cx="0" cy="0"/>
          <a:chOff x="0" y="0"/>
          <a:chExt cx="0" cy="0"/>
        </a:xfrm>
      </p:grpSpPr>
      <p:grpSp>
        <p:nvGrpSpPr>
          <p:cNvPr id="3" name="Group 2"/>
          <p:cNvGrpSpPr/>
          <p:nvPr userDrawn="1"/>
        </p:nvGrpSpPr>
        <p:grpSpPr bwMode="auto">
          <a:xfrm>
            <a:off x="198438" y="1765300"/>
            <a:ext cx="11795125" cy="4344988"/>
            <a:chOff x="324572" y="2019554"/>
            <a:chExt cx="11646576" cy="4345790"/>
          </a:xfrm>
        </p:grpSpPr>
        <p:sp>
          <p:nvSpPr>
            <p:cNvPr id="4" name="Rounded Rectangle 3"/>
            <p:cNvSpPr/>
            <p:nvPr/>
          </p:nvSpPr>
          <p:spPr>
            <a:xfrm>
              <a:off x="8184051"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5"/>
            <p:cNvSpPr/>
            <p:nvPr/>
          </p:nvSpPr>
          <p:spPr>
            <a:xfrm>
              <a:off x="4254311"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p:cNvSpPr/>
            <p:nvPr/>
          </p:nvSpPr>
          <p:spPr>
            <a:xfrm>
              <a:off x="324572"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5563983"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endParaRPr lang="en-US" dirty="0"/>
          </a:p>
        </p:txBody>
      </p:sp>
      <p:sp>
        <p:nvSpPr>
          <p:cNvPr id="7" name="Slide Number Placeholder 5"/>
          <p:cNvSpPr>
            <a:spLocks noGrp="1"/>
          </p:cNvSpPr>
          <p:nvPr>
            <p:ph type="sldNum" sz="quarter" idx="17"/>
          </p:nvPr>
        </p:nvSpPr>
        <p:spPr/>
        <p:txBody>
          <a:bodyPr/>
          <a:lstStyle>
            <a:lvl1pPr>
              <a:defRPr/>
            </a:lvl1pPr>
          </a:lstStyle>
          <a:p>
            <a:pPr>
              <a:defRPr/>
            </a:pPr>
            <a:fld id="{7A404ABC-D0CA-437E-B7DB-3D7477BE09FD}" type="slidenum">
              <a:rPr lang="en-US" altLang="zh-CN"/>
            </a:fld>
            <a:endParaRPr lang="en-US" alt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4 box">
    <p:spTree>
      <p:nvGrpSpPr>
        <p:cNvPr id="1" name=""/>
        <p:cNvGrpSpPr/>
        <p:nvPr/>
      </p:nvGrpSpPr>
      <p:grpSpPr>
        <a:xfrm>
          <a:off x="0" y="0"/>
          <a:ext cx="0" cy="0"/>
          <a:chOff x="0" y="0"/>
          <a:chExt cx="0" cy="0"/>
        </a:xfrm>
      </p:grpSpPr>
      <p:sp>
        <p:nvSpPr>
          <p:cNvPr id="2" name="Rounded Rectangle 1"/>
          <p:cNvSpPr/>
          <p:nvPr userDrawn="1"/>
        </p:nvSpPr>
        <p:spPr>
          <a:xfrm>
            <a:off x="374650" y="952500"/>
            <a:ext cx="5653088"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3" name="Rounded Rectangle 2"/>
          <p:cNvSpPr/>
          <p:nvPr userDrawn="1"/>
        </p:nvSpPr>
        <p:spPr>
          <a:xfrm>
            <a:off x="6189663" y="952500"/>
            <a:ext cx="5653087"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5" name="Group 13"/>
          <p:cNvGrpSpPr/>
          <p:nvPr userDrawn="1"/>
        </p:nvGrpSpPr>
        <p:grpSpPr bwMode="auto">
          <a:xfrm>
            <a:off x="374650" y="3705225"/>
            <a:ext cx="11468100" cy="2632075"/>
            <a:chOff x="374903" y="3746919"/>
            <a:chExt cx="11467327" cy="2631363"/>
          </a:xfrm>
        </p:grpSpPr>
        <p:sp>
          <p:nvSpPr>
            <p:cNvPr id="6" name="Rounded Rectangle 5"/>
            <p:cNvSpPr/>
            <p:nvPr userDrawn="1"/>
          </p:nvSpPr>
          <p:spPr>
            <a:xfrm>
              <a:off x="374903" y="3746919"/>
              <a:ext cx="5652707"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Rounded Rectangle 7"/>
            <p:cNvSpPr/>
            <p:nvPr userDrawn="1"/>
          </p:nvSpPr>
          <p:spPr>
            <a:xfrm>
              <a:off x="6189524" y="3746919"/>
              <a:ext cx="5652706"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11" name="Text Placeholder 38"/>
          <p:cNvSpPr>
            <a:spLocks noGrp="1"/>
          </p:cNvSpPr>
          <p:nvPr>
            <p:ph type="body" sz="quarter" idx="16"/>
          </p:nvPr>
        </p:nvSpPr>
        <p:spPr>
          <a:xfrm>
            <a:off x="374904" y="502920"/>
            <a:ext cx="5418988"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4" name="Text Placeholder 8"/>
          <p:cNvSpPr>
            <a:spLocks noGrp="1"/>
          </p:cNvSpPr>
          <p:nvPr>
            <p:ph type="body" sz="quarter" idx="17"/>
          </p:nvPr>
        </p:nvSpPr>
        <p:spPr>
          <a:xfrm>
            <a:off x="395000" y="286911"/>
            <a:ext cx="4986298"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8" name="Slide Number Placeholder 5"/>
          <p:cNvSpPr>
            <a:spLocks noGrp="1"/>
          </p:cNvSpPr>
          <p:nvPr>
            <p:ph type="sldNum" sz="quarter" idx="18"/>
          </p:nvPr>
        </p:nvSpPr>
        <p:spPr/>
        <p:txBody>
          <a:bodyPr/>
          <a:lstStyle>
            <a:lvl1pPr>
              <a:defRPr/>
            </a:lvl1pPr>
          </a:lstStyle>
          <a:p>
            <a:pPr>
              <a:defRPr/>
            </a:pPr>
            <a:fld id="{41BC5298-4DE2-4789-90B8-D58ED1C8C5EC}" type="slidenum">
              <a:rPr lang="en-US" altLang="zh-CN"/>
            </a:fld>
            <a:endParaRPr lang="en-US" altLang="zh-C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6 box">
    <p:spTree>
      <p:nvGrpSpPr>
        <p:cNvPr id="1" name=""/>
        <p:cNvGrpSpPr/>
        <p:nvPr/>
      </p:nvGrpSpPr>
      <p:grpSpPr>
        <a:xfrm>
          <a:off x="0" y="0"/>
          <a:ext cx="0" cy="0"/>
          <a:chOff x="0" y="0"/>
          <a:chExt cx="0" cy="0"/>
        </a:xfrm>
      </p:grpSpPr>
      <p:grpSp>
        <p:nvGrpSpPr>
          <p:cNvPr id="2" name="Group 1"/>
          <p:cNvGrpSpPr/>
          <p:nvPr userDrawn="1"/>
        </p:nvGrpSpPr>
        <p:grpSpPr bwMode="auto">
          <a:xfrm>
            <a:off x="365125" y="957263"/>
            <a:ext cx="11477625" cy="5380037"/>
            <a:chOff x="374904" y="985520"/>
            <a:chExt cx="11592776" cy="5417453"/>
          </a:xfrm>
        </p:grpSpPr>
        <p:sp>
          <p:nvSpPr>
            <p:cNvPr id="3" name="Rounded Rectangle 9"/>
            <p:cNvSpPr/>
            <p:nvPr/>
          </p:nvSpPr>
          <p:spPr>
            <a:xfrm>
              <a:off x="4296886"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12"/>
            <p:cNvSpPr/>
            <p:nvPr/>
          </p:nvSpPr>
          <p:spPr>
            <a:xfrm>
              <a:off x="8218868"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3"/>
            <p:cNvSpPr/>
            <p:nvPr/>
          </p:nvSpPr>
          <p:spPr>
            <a:xfrm>
              <a:off x="4296886"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Rounded Rectangle 15"/>
            <p:cNvSpPr/>
            <p:nvPr/>
          </p:nvSpPr>
          <p:spPr>
            <a:xfrm>
              <a:off x="8218868"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16"/>
            <p:cNvSpPr/>
            <p:nvPr/>
          </p:nvSpPr>
          <p:spPr>
            <a:xfrm>
              <a:off x="374904"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9" name="Rounded Rectangle 17"/>
            <p:cNvSpPr/>
            <p:nvPr/>
          </p:nvSpPr>
          <p:spPr>
            <a:xfrm>
              <a:off x="374904"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11" name="Text Placeholder 38"/>
          <p:cNvSpPr>
            <a:spLocks noGrp="1"/>
          </p:cNvSpPr>
          <p:nvPr>
            <p:ph type="body" sz="quarter" idx="16"/>
          </p:nvPr>
        </p:nvSpPr>
        <p:spPr>
          <a:xfrm>
            <a:off x="374904" y="502920"/>
            <a:ext cx="7825656"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4" name="Text Placeholder 8"/>
          <p:cNvSpPr>
            <a:spLocks noGrp="1"/>
          </p:cNvSpPr>
          <p:nvPr>
            <p:ph type="body" sz="quarter" idx="17"/>
          </p:nvPr>
        </p:nvSpPr>
        <p:spPr>
          <a:xfrm>
            <a:off x="395000" y="286911"/>
            <a:ext cx="4665515"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Slide Number Placeholder 5"/>
          <p:cNvSpPr>
            <a:spLocks noGrp="1"/>
          </p:cNvSpPr>
          <p:nvPr>
            <p:ph type="sldNum" sz="quarter" idx="18"/>
          </p:nvPr>
        </p:nvSpPr>
        <p:spPr/>
        <p:txBody>
          <a:bodyPr/>
          <a:lstStyle>
            <a:lvl1pPr>
              <a:defRPr/>
            </a:lvl1pPr>
          </a:lstStyle>
          <a:p>
            <a:pPr>
              <a:defRPr/>
            </a:pPr>
            <a:fld id="{BF3C1942-950B-4FD7-AF6E-A09F2DA0F7E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7747EF1-E655-44FE-956E-44C0A236B63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5 box">
    <p:spTree>
      <p:nvGrpSpPr>
        <p:cNvPr id="1" name=""/>
        <p:cNvGrpSpPr/>
        <p:nvPr/>
      </p:nvGrpSpPr>
      <p:grpSpPr>
        <a:xfrm>
          <a:off x="0" y="0"/>
          <a:ext cx="0" cy="0"/>
          <a:chOff x="0" y="0"/>
          <a:chExt cx="0" cy="0"/>
        </a:xfrm>
      </p:grpSpPr>
      <p:sp>
        <p:nvSpPr>
          <p:cNvPr id="2" name="Rectangle 7"/>
          <p:cNvSpPr/>
          <p:nvPr userDrawn="1"/>
        </p:nvSpPr>
        <p:spPr>
          <a:xfrm>
            <a:off x="11361738" y="100013"/>
            <a:ext cx="582612" cy="601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3" name="Group 2"/>
          <p:cNvGrpSpPr/>
          <p:nvPr userDrawn="1"/>
        </p:nvGrpSpPr>
        <p:grpSpPr bwMode="auto">
          <a:xfrm>
            <a:off x="365125" y="952500"/>
            <a:ext cx="5662613" cy="5384800"/>
            <a:chOff x="250292" y="879674"/>
            <a:chExt cx="5652715" cy="4831260"/>
          </a:xfrm>
        </p:grpSpPr>
        <p:sp>
          <p:nvSpPr>
            <p:cNvPr id="5" name="Rounded Rectangle 8"/>
            <p:cNvSpPr/>
            <p:nvPr/>
          </p:nvSpPr>
          <p:spPr>
            <a:xfrm>
              <a:off x="250292" y="879674"/>
              <a:ext cx="5652715" cy="2361506"/>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1"/>
            <p:cNvSpPr/>
            <p:nvPr/>
          </p:nvSpPr>
          <p:spPr>
            <a:xfrm>
              <a:off x="250292" y="3349428"/>
              <a:ext cx="5652715" cy="2361506"/>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grpSp>
        <p:nvGrpSpPr>
          <p:cNvPr id="7" name="Group 12"/>
          <p:cNvGrpSpPr/>
          <p:nvPr userDrawn="1"/>
        </p:nvGrpSpPr>
        <p:grpSpPr bwMode="auto">
          <a:xfrm>
            <a:off x="6189663" y="160338"/>
            <a:ext cx="5653087" cy="6176962"/>
            <a:chOff x="11037667" y="184484"/>
            <a:chExt cx="5652715" cy="5958270"/>
          </a:xfrm>
        </p:grpSpPr>
        <p:sp>
          <p:nvSpPr>
            <p:cNvPr id="8" name="Rounded Rectangle 13"/>
            <p:cNvSpPr/>
            <p:nvPr/>
          </p:nvSpPr>
          <p:spPr>
            <a:xfrm>
              <a:off x="11037667" y="184484"/>
              <a:ext cx="5652715" cy="192024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9" name="Rounded Rectangle 15"/>
            <p:cNvSpPr/>
            <p:nvPr/>
          </p:nvSpPr>
          <p:spPr>
            <a:xfrm>
              <a:off x="11037667" y="2204262"/>
              <a:ext cx="5652715" cy="191871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0" name="Rounded Rectangle 16"/>
            <p:cNvSpPr/>
            <p:nvPr/>
          </p:nvSpPr>
          <p:spPr>
            <a:xfrm>
              <a:off x="11037667" y="4222510"/>
              <a:ext cx="5652715" cy="192024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pic>
        <p:nvPicPr>
          <p:cNvPr id="12" name="Graphic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38"/>
          <p:cNvSpPr>
            <a:spLocks noGrp="1"/>
          </p:cNvSpPr>
          <p:nvPr>
            <p:ph type="body" sz="quarter" idx="16"/>
          </p:nvPr>
        </p:nvSpPr>
        <p:spPr>
          <a:xfrm>
            <a:off x="374903" y="502920"/>
            <a:ext cx="5528099"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4" name="Text Placeholder 8"/>
          <p:cNvSpPr>
            <a:spLocks noGrp="1"/>
          </p:cNvSpPr>
          <p:nvPr>
            <p:ph type="body" sz="quarter" idx="17"/>
          </p:nvPr>
        </p:nvSpPr>
        <p:spPr>
          <a:xfrm>
            <a:off x="395000" y="286911"/>
            <a:ext cx="5235449"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3" name="Footer Placeholder 3"/>
          <p:cNvSpPr>
            <a:spLocks noGrp="1"/>
          </p:cNvSpPr>
          <p:nvPr>
            <p:ph type="ftr" sz="quarter" idx="18"/>
          </p:nvPr>
        </p:nvSpPr>
        <p:spPr>
          <a:xfrm>
            <a:off x="8131175" y="292100"/>
            <a:ext cx="3711575" cy="200025"/>
          </a:xfrm>
          <a:prstGeom prst="rect">
            <a:avLst/>
          </a:prstGeom>
        </p:spPr>
        <p:txBody>
          <a:bodyPr vert="horz" wrap="square" lIns="91440" tIns="45720" rIns="0" bIns="45720" numCol="1" anchor="ctr" anchorCtr="0" compatLnSpc="1"/>
          <a:lstStyle>
            <a:lvl1pPr algn="r">
              <a:defRPr sz="800">
                <a:latin typeface="Ford Antenna Regular" panose="02000505000000020004" pitchFamily="50" charset="0"/>
                <a:ea typeface="宋体" panose="02010600030101010101" pitchFamily="2" charset="-122"/>
              </a:defRPr>
            </a:lvl1pPr>
          </a:lstStyle>
          <a:p>
            <a:pPr>
              <a:defRPr/>
            </a:pPr>
            <a:endParaRPr lang="en-US" altLang="zh-CN"/>
          </a:p>
        </p:txBody>
      </p:sp>
      <p:sp>
        <p:nvSpPr>
          <p:cNvPr id="14" name="Slide Number Placeholder 5"/>
          <p:cNvSpPr>
            <a:spLocks noGrp="1"/>
          </p:cNvSpPr>
          <p:nvPr>
            <p:ph type="sldNum" sz="quarter" idx="19"/>
          </p:nvPr>
        </p:nvSpPr>
        <p:spPr/>
        <p:txBody>
          <a:bodyPr/>
          <a:lstStyle>
            <a:lvl1pPr>
              <a:defRPr/>
            </a:lvl1pPr>
          </a:lstStyle>
          <a:p>
            <a:pPr>
              <a:defRPr/>
            </a:pPr>
            <a:fld id="{177006BF-302B-4A6E-86FF-D636615AFC25}" type="slidenum">
              <a:rPr lang="en-US" altLang="zh-CN"/>
            </a:fld>
            <a:endParaRPr lang="en-US" altLang="zh-C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5 box">
    <p:spTree>
      <p:nvGrpSpPr>
        <p:cNvPr id="1" name=""/>
        <p:cNvGrpSpPr/>
        <p:nvPr/>
      </p:nvGrpSpPr>
      <p:grpSpPr>
        <a:xfrm>
          <a:off x="0" y="0"/>
          <a:ext cx="0" cy="0"/>
          <a:chOff x="0" y="0"/>
          <a:chExt cx="0" cy="0"/>
        </a:xfrm>
      </p:grpSpPr>
      <p:grpSp>
        <p:nvGrpSpPr>
          <p:cNvPr id="2" name="Group 17"/>
          <p:cNvGrpSpPr/>
          <p:nvPr userDrawn="1"/>
        </p:nvGrpSpPr>
        <p:grpSpPr bwMode="auto">
          <a:xfrm>
            <a:off x="374650" y="3703638"/>
            <a:ext cx="11468100" cy="2633662"/>
            <a:chOff x="201695" y="3768736"/>
            <a:chExt cx="11788610" cy="2634237"/>
          </a:xfrm>
        </p:grpSpPr>
        <p:sp>
          <p:nvSpPr>
            <p:cNvPr id="3" name="Rounded Rectangle 1"/>
            <p:cNvSpPr/>
            <p:nvPr userDrawn="1"/>
          </p:nvSpPr>
          <p:spPr>
            <a:xfrm>
              <a:off x="4189979"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7"/>
            <p:cNvSpPr/>
            <p:nvPr userDrawn="1"/>
          </p:nvSpPr>
          <p:spPr>
            <a:xfrm>
              <a:off x="8178263"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4"/>
            <p:cNvSpPr/>
            <p:nvPr userDrawn="1"/>
          </p:nvSpPr>
          <p:spPr>
            <a:xfrm>
              <a:off x="201695"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7" name="Rounded Rectangle 8"/>
          <p:cNvSpPr/>
          <p:nvPr/>
        </p:nvSpPr>
        <p:spPr>
          <a:xfrm>
            <a:off x="374650" y="952500"/>
            <a:ext cx="5653088"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11"/>
          <p:cNvSpPr/>
          <p:nvPr/>
        </p:nvSpPr>
        <p:spPr>
          <a:xfrm>
            <a:off x="6189663" y="952500"/>
            <a:ext cx="5653087"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1" name="Text Placeholder 38"/>
          <p:cNvSpPr>
            <a:spLocks noGrp="1"/>
          </p:cNvSpPr>
          <p:nvPr>
            <p:ph type="body" sz="quarter" idx="16"/>
          </p:nvPr>
        </p:nvSpPr>
        <p:spPr>
          <a:xfrm>
            <a:off x="374903" y="502920"/>
            <a:ext cx="5528099"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4" name="Text Placeholder 8"/>
          <p:cNvSpPr>
            <a:spLocks noGrp="1"/>
          </p:cNvSpPr>
          <p:nvPr>
            <p:ph type="body" sz="quarter" idx="17"/>
          </p:nvPr>
        </p:nvSpPr>
        <p:spPr>
          <a:xfrm>
            <a:off x="395000" y="286911"/>
            <a:ext cx="5147767"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9" name="Slide Number Placeholder 5"/>
          <p:cNvSpPr>
            <a:spLocks noGrp="1"/>
          </p:cNvSpPr>
          <p:nvPr>
            <p:ph type="sldNum" sz="quarter" idx="18"/>
          </p:nvPr>
        </p:nvSpPr>
        <p:spPr/>
        <p:txBody>
          <a:bodyPr/>
          <a:lstStyle>
            <a:lvl1pPr>
              <a:defRPr/>
            </a:lvl1pPr>
          </a:lstStyle>
          <a:p>
            <a:pPr>
              <a:defRPr/>
            </a:pPr>
            <a:fld id="{ABD4E2E8-AB4B-4D36-9FCD-B80BC70FD91D}" type="slidenum">
              <a:rPr lang="en-US" altLang="zh-CN"/>
            </a:fld>
            <a:endParaRPr lang="en-US"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2" name="Rectangle 11"/>
          <p:cNvSpPr/>
          <p:nvPr userDrawn="1"/>
        </p:nvSpPr>
        <p:spPr>
          <a:xfrm>
            <a:off x="4060825" y="0"/>
            <a:ext cx="8131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accent1"/>
              </a:solidFill>
              <a:latin typeface="Arial Nova" panose="020B0504020202020204" pitchFamily="34" charset="0"/>
              <a:ea typeface="宋体" panose="02010600030101010101" pitchFamily="2" charset="-122"/>
            </a:endParaRPr>
          </a:p>
        </p:txBody>
      </p:sp>
      <p:pic>
        <p:nvPicPr>
          <p:cNvPr id="3" name="Graphic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3686348"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3686349" cy="8697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3" name="Text Placeholder 38"/>
          <p:cNvSpPr>
            <a:spLocks noGrp="1"/>
          </p:cNvSpPr>
          <p:nvPr>
            <p:ph type="body" sz="quarter" idx="16"/>
          </p:nvPr>
        </p:nvSpPr>
        <p:spPr>
          <a:xfrm>
            <a:off x="374904" y="1261872"/>
            <a:ext cx="3686349" cy="657815"/>
          </a:xfrm>
        </p:spPr>
        <p:txBody>
          <a:bodyPr lIns="0" r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4" name="Content Placeholder 2"/>
          <p:cNvSpPr>
            <a:spLocks noGrp="1"/>
          </p:cNvSpPr>
          <p:nvPr>
            <p:ph idx="1"/>
          </p:nvPr>
        </p:nvSpPr>
        <p:spPr>
          <a:xfrm>
            <a:off x="374904" y="1947672"/>
            <a:ext cx="3686349" cy="3416226"/>
          </a:xfrm>
        </p:spPr>
        <p:txBody>
          <a:bodyPr lIns="0"/>
          <a:lstStyle>
            <a:lvl1pPr marL="171450" indent="-171450">
              <a:lnSpc>
                <a:spcPct val="100000"/>
              </a:lnSpc>
              <a:spcBef>
                <a:spcPts val="1200"/>
              </a:spcBef>
              <a:buSzPct val="75000"/>
              <a:buFont typeface="Arial" panose="020B0604020202020204" pitchFamily="34" charset="0"/>
              <a:buChar char="•"/>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a:p>
            <a:pPr lvl="1"/>
            <a:r>
              <a:rPr lang="zh-CN" altLang="en-US"/>
              <a:t>二级</a:t>
            </a:r>
            <a:endParaRPr lang="zh-CN" altLang="en-US"/>
          </a:p>
        </p:txBody>
      </p:sp>
      <p:sp>
        <p:nvSpPr>
          <p:cNvPr id="4" name="Slide Number Placeholder 5"/>
          <p:cNvSpPr>
            <a:spLocks noGrp="1"/>
          </p:cNvSpPr>
          <p:nvPr>
            <p:ph type="sldNum" sz="quarter" idx="17"/>
          </p:nvPr>
        </p:nvSpPr>
        <p:spPr/>
        <p:txBody>
          <a:bodyPr/>
          <a:lstStyle>
            <a:lvl1pPr>
              <a:defRPr/>
            </a:lvl1pPr>
          </a:lstStyle>
          <a:p>
            <a:pPr>
              <a:defRPr/>
            </a:pPr>
            <a:fld id="{BD0AD3DD-62F8-498B-A892-D29AC3829804}" type="slidenum">
              <a:rPr lang="en-US" altLang="zh-CN"/>
            </a:fld>
            <a:endParaRPr lang="en-US" alt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2" name="Rectangle 11"/>
          <p:cNvSpPr/>
          <p:nvPr userDrawn="1"/>
        </p:nvSpPr>
        <p:spPr>
          <a:xfrm flipH="1">
            <a:off x="0" y="0"/>
            <a:ext cx="4060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accent1"/>
              </a:solidFill>
              <a:latin typeface="Arial Nova" panose="020B0504020202020204" pitchFamily="34" charset="0"/>
              <a:ea typeface="宋体" panose="02010600030101010101" pitchFamily="2" charset="-122"/>
            </a:endParaRPr>
          </a:p>
        </p:txBody>
      </p:sp>
      <p:sp>
        <p:nvSpPr>
          <p:cNvPr id="3" name="TextBox 14"/>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endParaRPr lang="en-US" altLang="zh-CN" sz="800">
              <a:solidFill>
                <a:schemeClr val="accent2"/>
              </a:solidFill>
              <a:latin typeface="Arial Nova" panose="020B0504020202020204" pitchFamily="34" charset="0"/>
              <a:ea typeface="宋体" panose="02010600030101010101" pitchFamily="2" charset="-122"/>
            </a:endParaRPr>
          </a:p>
        </p:txBody>
      </p:sp>
      <p:sp>
        <p:nvSpPr>
          <p:cNvPr id="9" name="Text Placeholder 8"/>
          <p:cNvSpPr>
            <a:spLocks noGrp="1"/>
          </p:cNvSpPr>
          <p:nvPr>
            <p:ph type="body" sz="quarter" idx="13"/>
          </p:nvPr>
        </p:nvSpPr>
        <p:spPr>
          <a:xfrm>
            <a:off x="395000" y="286911"/>
            <a:ext cx="3686348"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3686349" cy="80772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3" name="Text Placeholder 38"/>
          <p:cNvSpPr>
            <a:spLocks noGrp="1"/>
          </p:cNvSpPr>
          <p:nvPr>
            <p:ph type="body" sz="quarter" idx="16"/>
          </p:nvPr>
        </p:nvSpPr>
        <p:spPr>
          <a:xfrm>
            <a:off x="374904" y="1261872"/>
            <a:ext cx="3686349" cy="657815"/>
          </a:xfrm>
        </p:spPr>
        <p:txBody>
          <a:bodyPr lIns="0" r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n-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4" name="Content Placeholder 2"/>
          <p:cNvSpPr>
            <a:spLocks noGrp="1"/>
          </p:cNvSpPr>
          <p:nvPr>
            <p:ph idx="1"/>
          </p:nvPr>
        </p:nvSpPr>
        <p:spPr>
          <a:xfrm>
            <a:off x="374904" y="1947672"/>
            <a:ext cx="3686349" cy="3416226"/>
          </a:xfrm>
        </p:spPr>
        <p:txBody>
          <a:bodyPr lIns="0"/>
          <a:lstStyle>
            <a:lvl1pPr marL="171450" indent="-171450">
              <a:lnSpc>
                <a:spcPct val="100000"/>
              </a:lnSpc>
              <a:spcBef>
                <a:spcPts val="1200"/>
              </a:spcBef>
              <a:buSzPct val="75000"/>
              <a:buFont typeface="Arial" panose="020B0604020202020204" pitchFamily="34" charset="0"/>
              <a:buChar char="•"/>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a:p>
            <a:pPr lvl="1"/>
            <a:r>
              <a:rPr lang="zh-CN" altLang="en-US"/>
              <a:t>二级</a:t>
            </a:r>
            <a:endParaRPr lang="zh-CN" altLang="en-US"/>
          </a:p>
        </p:txBody>
      </p:sp>
      <p:sp>
        <p:nvSpPr>
          <p:cNvPr id="4" name="Slide Number Placeholder 5"/>
          <p:cNvSpPr>
            <a:spLocks noGrp="1"/>
          </p:cNvSpPr>
          <p:nvPr>
            <p:ph type="sldNum" sz="quarter" idx="17"/>
          </p:nvPr>
        </p:nvSpPr>
        <p:spPr/>
        <p:txBody>
          <a:bodyPr/>
          <a:lstStyle>
            <a:lvl1pPr>
              <a:defRPr/>
            </a:lvl1pPr>
          </a:lstStyle>
          <a:p>
            <a:pPr>
              <a:defRPr/>
            </a:pPr>
            <a:fld id="{42327152-071B-4B40-BD54-4D8D6042E968}" type="slidenum">
              <a:rPr lang="en-US" altLang="zh-CN"/>
            </a:fld>
            <a:endParaRPr lang="en-US" altLang="zh-C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2" name="Rectangle 10"/>
          <p:cNvSpPr/>
          <p:nvPr userDrawn="1"/>
        </p:nvSpPr>
        <p:spPr>
          <a:xfrm>
            <a:off x="0" y="0"/>
            <a:ext cx="813435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3" name="TextBox 19"/>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endParaRPr lang="en-US" altLang="zh-CN" sz="800">
              <a:solidFill>
                <a:schemeClr val="accent2"/>
              </a:solidFill>
              <a:latin typeface="Arial Nova" panose="020B0504020202020204" pitchFamily="34" charset="0"/>
              <a:ea typeface="宋体" panose="02010600030101010101" pitchFamily="2" charset="-122"/>
            </a:endParaRPr>
          </a:p>
        </p:txBody>
      </p:sp>
      <p:sp>
        <p:nvSpPr>
          <p:cNvPr id="9" name="Text Placeholder 8"/>
          <p:cNvSpPr>
            <a:spLocks noGrp="1"/>
          </p:cNvSpPr>
          <p:nvPr>
            <p:ph type="body" sz="quarter" idx="13"/>
          </p:nvPr>
        </p:nvSpPr>
        <p:spPr>
          <a:xfrm>
            <a:off x="395000" y="286910"/>
            <a:ext cx="6111557" cy="216009"/>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7237682" cy="603504"/>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4" name="Text Placeholder 3"/>
          <p:cNvSpPr>
            <a:spLocks noGrp="1"/>
          </p:cNvSpPr>
          <p:nvPr>
            <p:ph type="body" sz="quarter" idx="20"/>
          </p:nvPr>
        </p:nvSpPr>
        <p:spPr>
          <a:xfrm>
            <a:off x="374904" y="1167386"/>
            <a:ext cx="2083643" cy="755652"/>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26" name="Text Placeholder 38"/>
          <p:cNvSpPr>
            <a:spLocks noGrp="1"/>
          </p:cNvSpPr>
          <p:nvPr>
            <p:ph type="body" sz="quarter" idx="21"/>
          </p:nvPr>
        </p:nvSpPr>
        <p:spPr>
          <a:xfrm>
            <a:off x="374904" y="1805549"/>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endParaRPr lang="zh-CN" altLang="en-US"/>
          </a:p>
        </p:txBody>
      </p:sp>
      <p:sp>
        <p:nvSpPr>
          <p:cNvPr id="28" name="Text Placeholder 4"/>
          <p:cNvSpPr>
            <a:spLocks noGrp="1"/>
          </p:cNvSpPr>
          <p:nvPr>
            <p:ph type="body" sz="quarter" idx="24"/>
          </p:nvPr>
        </p:nvSpPr>
        <p:spPr>
          <a:xfrm>
            <a:off x="374904" y="2139331"/>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29" name="Text Placeholder 3"/>
          <p:cNvSpPr>
            <a:spLocks noGrp="1"/>
          </p:cNvSpPr>
          <p:nvPr>
            <p:ph type="body" sz="quarter" idx="25"/>
          </p:nvPr>
        </p:nvSpPr>
        <p:spPr>
          <a:xfrm>
            <a:off x="374904" y="3893527"/>
            <a:ext cx="2083643" cy="604226"/>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30" name="Text Placeholder 38"/>
          <p:cNvSpPr>
            <a:spLocks noGrp="1"/>
          </p:cNvSpPr>
          <p:nvPr>
            <p:ph type="body" sz="quarter" idx="26"/>
          </p:nvPr>
        </p:nvSpPr>
        <p:spPr>
          <a:xfrm>
            <a:off x="374904" y="4380264"/>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endParaRPr lang="zh-CN" altLang="en-US"/>
          </a:p>
        </p:txBody>
      </p:sp>
      <p:sp>
        <p:nvSpPr>
          <p:cNvPr id="31" name="Text Placeholder 4"/>
          <p:cNvSpPr>
            <a:spLocks noGrp="1"/>
          </p:cNvSpPr>
          <p:nvPr>
            <p:ph type="body" sz="quarter" idx="27"/>
          </p:nvPr>
        </p:nvSpPr>
        <p:spPr>
          <a:xfrm>
            <a:off x="374904" y="4714046"/>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37" name="Text Placeholder 3"/>
          <p:cNvSpPr>
            <a:spLocks noGrp="1"/>
          </p:cNvSpPr>
          <p:nvPr>
            <p:ph type="body" sz="quarter" idx="28"/>
          </p:nvPr>
        </p:nvSpPr>
        <p:spPr>
          <a:xfrm>
            <a:off x="3885978" y="1167386"/>
            <a:ext cx="2083643" cy="755652"/>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38" name="Text Placeholder 38"/>
          <p:cNvSpPr>
            <a:spLocks noGrp="1"/>
          </p:cNvSpPr>
          <p:nvPr>
            <p:ph type="body" sz="quarter" idx="29"/>
          </p:nvPr>
        </p:nvSpPr>
        <p:spPr>
          <a:xfrm>
            <a:off x="3885978" y="1805549"/>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endParaRPr lang="zh-CN" altLang="en-US"/>
          </a:p>
        </p:txBody>
      </p:sp>
      <p:sp>
        <p:nvSpPr>
          <p:cNvPr id="39" name="Text Placeholder 4"/>
          <p:cNvSpPr>
            <a:spLocks noGrp="1"/>
          </p:cNvSpPr>
          <p:nvPr>
            <p:ph type="body" sz="quarter" idx="30"/>
          </p:nvPr>
        </p:nvSpPr>
        <p:spPr>
          <a:xfrm>
            <a:off x="3885978" y="2139331"/>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40" name="Text Placeholder 3"/>
          <p:cNvSpPr>
            <a:spLocks noGrp="1"/>
          </p:cNvSpPr>
          <p:nvPr>
            <p:ph type="body" sz="quarter" idx="31"/>
          </p:nvPr>
        </p:nvSpPr>
        <p:spPr>
          <a:xfrm>
            <a:off x="3885978" y="3893527"/>
            <a:ext cx="2083643" cy="604226"/>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41" name="Text Placeholder 38"/>
          <p:cNvSpPr>
            <a:spLocks noGrp="1"/>
          </p:cNvSpPr>
          <p:nvPr>
            <p:ph type="body" sz="quarter" idx="32"/>
          </p:nvPr>
        </p:nvSpPr>
        <p:spPr>
          <a:xfrm>
            <a:off x="3885978" y="4380264"/>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endParaRPr lang="zh-CN" altLang="en-US"/>
          </a:p>
        </p:txBody>
      </p:sp>
      <p:sp>
        <p:nvSpPr>
          <p:cNvPr id="42" name="Text Placeholder 4"/>
          <p:cNvSpPr>
            <a:spLocks noGrp="1"/>
          </p:cNvSpPr>
          <p:nvPr>
            <p:ph type="body" sz="quarter" idx="33"/>
          </p:nvPr>
        </p:nvSpPr>
        <p:spPr>
          <a:xfrm>
            <a:off x="3885978" y="4714046"/>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5" name="Slide Number Placeholder 5"/>
          <p:cNvSpPr>
            <a:spLocks noGrp="1"/>
          </p:cNvSpPr>
          <p:nvPr>
            <p:ph type="sldNum" sz="quarter" idx="34"/>
          </p:nvPr>
        </p:nvSpPr>
        <p:spPr/>
        <p:txBody>
          <a:bodyPr/>
          <a:lstStyle>
            <a:lvl1pPr>
              <a:defRPr/>
            </a:lvl1pPr>
          </a:lstStyle>
          <a:p>
            <a:pPr>
              <a:defRPr/>
            </a:pPr>
            <a:fld id="{71B5D037-3361-425A-94C7-02FC6E0B1445}" type="slidenum">
              <a:rPr lang="en-US" altLang="zh-CN"/>
            </a:fld>
            <a:endParaRPr lang="en-US" altLang="zh-C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Rectangle 80"/>
          <p:cNvSpPr/>
          <p:nvPr userDrawn="1"/>
        </p:nvSpPr>
        <p:spPr>
          <a:xfrm>
            <a:off x="0" y="2257425"/>
            <a:ext cx="12192000" cy="46005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4" name="Group 81"/>
          <p:cNvGrpSpPr/>
          <p:nvPr userDrawn="1"/>
        </p:nvGrpSpPr>
        <p:grpSpPr bwMode="auto">
          <a:xfrm>
            <a:off x="2438400" y="2389188"/>
            <a:ext cx="7315200" cy="2208212"/>
            <a:chOff x="2438400" y="1140976"/>
            <a:chExt cx="7315200" cy="2288024"/>
          </a:xfrm>
        </p:grpSpPr>
        <p:cxnSp>
          <p:nvCxnSpPr>
            <p:cNvPr id="6" name="Straight Connector 82"/>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83"/>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84"/>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0" name="Straight Connector 85"/>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11" name="Straight Connector 86"/>
          <p:cNvCxnSpPr/>
          <p:nvPr userDrawn="1"/>
        </p:nvCxnSpPr>
        <p:spPr>
          <a:xfrm>
            <a:off x="373063" y="4735513"/>
            <a:ext cx="11339512"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12" name="Group 87"/>
          <p:cNvGrpSpPr/>
          <p:nvPr userDrawn="1"/>
        </p:nvGrpSpPr>
        <p:grpSpPr bwMode="auto">
          <a:xfrm>
            <a:off x="2438400" y="4937125"/>
            <a:ext cx="7315200" cy="1704975"/>
            <a:chOff x="2438400" y="1140976"/>
            <a:chExt cx="7315200" cy="2288024"/>
          </a:xfrm>
        </p:grpSpPr>
        <p:cxnSp>
          <p:nvCxnSpPr>
            <p:cNvPr id="13" name="Straight Connector 88"/>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89"/>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90"/>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6" name="Straight Connector 91"/>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17" name="TextBox 44"/>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endParaRPr lang="en-US" altLang="zh-CN" sz="800">
              <a:solidFill>
                <a:schemeClr val="accent2"/>
              </a:solidFill>
              <a:latin typeface="Arial Nova" panose="020B0504020202020204" pitchFamily="34" charset="0"/>
              <a:ea typeface="宋体" panose="02010600030101010101" pitchFamily="2" charset="-122"/>
            </a:endParaRPr>
          </a:p>
        </p:txBody>
      </p:sp>
      <p:sp>
        <p:nvSpPr>
          <p:cNvPr id="59" name="Text Placeholder 3"/>
          <p:cNvSpPr>
            <a:spLocks noGrp="1"/>
          </p:cNvSpPr>
          <p:nvPr>
            <p:ph type="body" sz="quarter" idx="24"/>
          </p:nvPr>
        </p:nvSpPr>
        <p:spPr>
          <a:xfrm>
            <a:off x="740674"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601690" cy="198803"/>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5" name="Text Placeholder 4"/>
          <p:cNvSpPr>
            <a:spLocks noGrp="1"/>
          </p:cNvSpPr>
          <p:nvPr>
            <p:ph type="body" sz="quarter" idx="18"/>
          </p:nvPr>
        </p:nvSpPr>
        <p:spPr>
          <a:xfrm>
            <a:off x="373063"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endParaRPr lang="zh-CN" altLang="en-US"/>
          </a:p>
        </p:txBody>
      </p:sp>
      <p:sp>
        <p:nvSpPr>
          <p:cNvPr id="54" name="Text Placeholder 4"/>
          <p:cNvSpPr>
            <a:spLocks noGrp="1"/>
          </p:cNvSpPr>
          <p:nvPr>
            <p:ph type="body" sz="quarter" idx="19"/>
          </p:nvPr>
        </p:nvSpPr>
        <p:spPr>
          <a:xfrm>
            <a:off x="2783963"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endParaRPr lang="zh-CN" altLang="en-US"/>
          </a:p>
        </p:txBody>
      </p:sp>
      <p:sp>
        <p:nvSpPr>
          <p:cNvPr id="55" name="Text Placeholder 4"/>
          <p:cNvSpPr>
            <a:spLocks noGrp="1"/>
          </p:cNvSpPr>
          <p:nvPr>
            <p:ph type="body" sz="quarter" idx="20"/>
          </p:nvPr>
        </p:nvSpPr>
        <p:spPr>
          <a:xfrm>
            <a:off x="5223056"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endParaRPr lang="zh-CN" altLang="en-US"/>
          </a:p>
        </p:txBody>
      </p:sp>
      <p:sp>
        <p:nvSpPr>
          <p:cNvPr id="56" name="Text Placeholder 4"/>
          <p:cNvSpPr>
            <a:spLocks noGrp="1"/>
          </p:cNvSpPr>
          <p:nvPr>
            <p:ph type="body" sz="quarter" idx="21"/>
          </p:nvPr>
        </p:nvSpPr>
        <p:spPr>
          <a:xfrm>
            <a:off x="7637072"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endParaRPr lang="zh-CN" altLang="en-US"/>
          </a:p>
        </p:txBody>
      </p:sp>
      <p:sp>
        <p:nvSpPr>
          <p:cNvPr id="57" name="Text Placeholder 4"/>
          <p:cNvSpPr>
            <a:spLocks noGrp="1"/>
          </p:cNvSpPr>
          <p:nvPr>
            <p:ph type="body" sz="quarter" idx="22"/>
          </p:nvPr>
        </p:nvSpPr>
        <p:spPr>
          <a:xfrm>
            <a:off x="10076724"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endParaRPr lang="zh-CN" altLang="en-US"/>
          </a:p>
        </p:txBody>
      </p:sp>
      <p:sp>
        <p:nvSpPr>
          <p:cNvPr id="58" name="Text Placeholder 3"/>
          <p:cNvSpPr>
            <a:spLocks noGrp="1"/>
          </p:cNvSpPr>
          <p:nvPr>
            <p:ph type="body" sz="quarter" idx="23"/>
          </p:nvPr>
        </p:nvSpPr>
        <p:spPr>
          <a:xfrm>
            <a:off x="296074"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60" name="Text Placeholder 3"/>
          <p:cNvSpPr>
            <a:spLocks noGrp="1"/>
          </p:cNvSpPr>
          <p:nvPr>
            <p:ph type="body" sz="quarter" idx="25"/>
          </p:nvPr>
        </p:nvSpPr>
        <p:spPr>
          <a:xfrm>
            <a:off x="3142498"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61" name="Text Placeholder 3"/>
          <p:cNvSpPr>
            <a:spLocks noGrp="1"/>
          </p:cNvSpPr>
          <p:nvPr>
            <p:ph type="body" sz="quarter" idx="26"/>
          </p:nvPr>
        </p:nvSpPr>
        <p:spPr>
          <a:xfrm>
            <a:off x="2697898"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64" name="Text Placeholder 3"/>
          <p:cNvSpPr>
            <a:spLocks noGrp="1"/>
          </p:cNvSpPr>
          <p:nvPr>
            <p:ph type="body" sz="quarter" idx="27"/>
          </p:nvPr>
        </p:nvSpPr>
        <p:spPr>
          <a:xfrm>
            <a:off x="5580898"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65" name="Text Placeholder 3"/>
          <p:cNvSpPr>
            <a:spLocks noGrp="1"/>
          </p:cNvSpPr>
          <p:nvPr>
            <p:ph type="body" sz="quarter" idx="28"/>
          </p:nvPr>
        </p:nvSpPr>
        <p:spPr>
          <a:xfrm>
            <a:off x="5136298"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66" name="Text Placeholder 3"/>
          <p:cNvSpPr>
            <a:spLocks noGrp="1"/>
          </p:cNvSpPr>
          <p:nvPr>
            <p:ph type="body" sz="quarter" idx="29"/>
          </p:nvPr>
        </p:nvSpPr>
        <p:spPr>
          <a:xfrm>
            <a:off x="7994914"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67" name="Text Placeholder 3"/>
          <p:cNvSpPr>
            <a:spLocks noGrp="1"/>
          </p:cNvSpPr>
          <p:nvPr>
            <p:ph type="body" sz="quarter" idx="30"/>
          </p:nvPr>
        </p:nvSpPr>
        <p:spPr>
          <a:xfrm>
            <a:off x="7550314"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68" name="Text Placeholder 3"/>
          <p:cNvSpPr>
            <a:spLocks noGrp="1"/>
          </p:cNvSpPr>
          <p:nvPr>
            <p:ph type="body" sz="quarter" idx="31"/>
          </p:nvPr>
        </p:nvSpPr>
        <p:spPr>
          <a:xfrm>
            <a:off x="10445506"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69" name="Text Placeholder 3"/>
          <p:cNvSpPr>
            <a:spLocks noGrp="1"/>
          </p:cNvSpPr>
          <p:nvPr>
            <p:ph type="body" sz="quarter" idx="32"/>
          </p:nvPr>
        </p:nvSpPr>
        <p:spPr>
          <a:xfrm>
            <a:off x="10000906"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71" name="Text Placeholder 3"/>
          <p:cNvSpPr>
            <a:spLocks noGrp="1"/>
          </p:cNvSpPr>
          <p:nvPr>
            <p:ph type="body" sz="quarter" idx="34"/>
          </p:nvPr>
        </p:nvSpPr>
        <p:spPr>
          <a:xfrm>
            <a:off x="371908"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72" name="Text Placeholder 3"/>
          <p:cNvSpPr>
            <a:spLocks noGrp="1"/>
          </p:cNvSpPr>
          <p:nvPr>
            <p:ph type="body" sz="quarter" idx="35"/>
          </p:nvPr>
        </p:nvSpPr>
        <p:spPr>
          <a:xfrm>
            <a:off x="708377"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73" name="Text Placeholder 3"/>
          <p:cNvSpPr>
            <a:spLocks noGrp="1"/>
          </p:cNvSpPr>
          <p:nvPr>
            <p:ph type="body" sz="quarter" idx="36"/>
          </p:nvPr>
        </p:nvSpPr>
        <p:spPr>
          <a:xfrm>
            <a:off x="2761540"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74" name="Text Placeholder 3"/>
          <p:cNvSpPr>
            <a:spLocks noGrp="1"/>
          </p:cNvSpPr>
          <p:nvPr>
            <p:ph type="body" sz="quarter" idx="37"/>
          </p:nvPr>
        </p:nvSpPr>
        <p:spPr>
          <a:xfrm>
            <a:off x="3102793"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75" name="Text Placeholder 3"/>
          <p:cNvSpPr>
            <a:spLocks noGrp="1"/>
          </p:cNvSpPr>
          <p:nvPr>
            <p:ph type="body" sz="quarter" idx="38"/>
          </p:nvPr>
        </p:nvSpPr>
        <p:spPr>
          <a:xfrm>
            <a:off x="5202525"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76" name="Text Placeholder 3"/>
          <p:cNvSpPr>
            <a:spLocks noGrp="1"/>
          </p:cNvSpPr>
          <p:nvPr>
            <p:ph type="body" sz="quarter" idx="39"/>
          </p:nvPr>
        </p:nvSpPr>
        <p:spPr>
          <a:xfrm>
            <a:off x="5538994"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77" name="Text Placeholder 3"/>
          <p:cNvSpPr>
            <a:spLocks noGrp="1"/>
          </p:cNvSpPr>
          <p:nvPr>
            <p:ph type="body" sz="quarter" idx="40"/>
          </p:nvPr>
        </p:nvSpPr>
        <p:spPr>
          <a:xfrm>
            <a:off x="7616541"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78" name="Text Placeholder 3"/>
          <p:cNvSpPr>
            <a:spLocks noGrp="1"/>
          </p:cNvSpPr>
          <p:nvPr>
            <p:ph type="body" sz="quarter" idx="41"/>
          </p:nvPr>
        </p:nvSpPr>
        <p:spPr>
          <a:xfrm>
            <a:off x="7953010"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79" name="Text Placeholder 3"/>
          <p:cNvSpPr>
            <a:spLocks noGrp="1"/>
          </p:cNvSpPr>
          <p:nvPr>
            <p:ph type="body" sz="quarter" idx="42"/>
          </p:nvPr>
        </p:nvSpPr>
        <p:spPr>
          <a:xfrm>
            <a:off x="10067133"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80" name="Text Placeholder 3"/>
          <p:cNvSpPr>
            <a:spLocks noGrp="1"/>
          </p:cNvSpPr>
          <p:nvPr>
            <p:ph type="body" sz="quarter" idx="43"/>
          </p:nvPr>
        </p:nvSpPr>
        <p:spPr>
          <a:xfrm>
            <a:off x="10403602"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70" name="Text Placeholder 4"/>
          <p:cNvSpPr>
            <a:spLocks noGrp="1"/>
          </p:cNvSpPr>
          <p:nvPr>
            <p:ph type="body" sz="quarter" idx="33"/>
          </p:nvPr>
        </p:nvSpPr>
        <p:spPr>
          <a:xfrm>
            <a:off x="5066756" y="4589570"/>
            <a:ext cx="2058489" cy="261610"/>
          </a:xfrm>
          <a:solidFill>
            <a:schemeClr val="bg2"/>
          </a:solidFill>
        </p:spPr>
        <p:txBody>
          <a:bodyPr lIns="0"/>
          <a:lstStyle>
            <a:lvl1pPr marL="0" indent="0" algn="ctr" defTabSz="914400" rtl="0" eaLnBrk="1" latinLnBrk="0" hangingPunct="1">
              <a:lnSpc>
                <a:spcPct val="90000"/>
              </a:lnSpc>
              <a:spcBef>
                <a:spcPts val="1000"/>
              </a:spcBef>
              <a:buFont typeface="Arial" panose="020B0604020202020204"/>
              <a:buNone/>
              <a:defRPr lang="en-US" sz="12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8" name="Slide Number Placeholder 5"/>
          <p:cNvSpPr>
            <a:spLocks noGrp="1"/>
          </p:cNvSpPr>
          <p:nvPr>
            <p:ph type="sldNum" sz="quarter" idx="44"/>
          </p:nvPr>
        </p:nvSpPr>
        <p:spPr/>
        <p:txBody>
          <a:bodyPr/>
          <a:lstStyle>
            <a:lvl1pPr>
              <a:defRPr/>
            </a:lvl1pPr>
          </a:lstStyle>
          <a:p>
            <a:pPr>
              <a:defRPr/>
            </a:pPr>
            <a:fld id="{4E7C2F92-915B-43A8-9BCF-8125B7E457DF}" type="slidenum">
              <a:rPr lang="en-US" altLang="zh-CN"/>
            </a:fld>
            <a:endParaRPr lang="en-US" altLang="zh-C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Editable Map + Data Points ">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721096" cy="198803"/>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7" name="Text Placeholder 6"/>
          <p:cNvSpPr>
            <a:spLocks noGrp="1"/>
          </p:cNvSpPr>
          <p:nvPr>
            <p:ph type="body" sz="quarter" idx="21"/>
          </p:nvPr>
        </p:nvSpPr>
        <p:spPr>
          <a:xfrm>
            <a:off x="375535" y="2771893"/>
            <a:ext cx="2167128" cy="1314214"/>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endParaRPr lang="zh-CN" altLang="en-US"/>
          </a:p>
        </p:txBody>
      </p:sp>
      <p:sp>
        <p:nvSpPr>
          <p:cNvPr id="10" name="Text Placeholder 19"/>
          <p:cNvSpPr>
            <a:spLocks noGrp="1"/>
          </p:cNvSpPr>
          <p:nvPr>
            <p:ph type="body" sz="quarter" idx="27"/>
          </p:nvPr>
        </p:nvSpPr>
        <p:spPr>
          <a:xfrm>
            <a:off x="398020" y="3984434"/>
            <a:ext cx="1709737" cy="322263"/>
          </a:xfrm>
        </p:spPr>
        <p:txBody>
          <a:bodyPr lIns="0">
            <a:normAutofit/>
          </a:bodyPr>
          <a:lstStyle>
            <a:lvl1pPr algn="l">
              <a:defRPr sz="1200" spc="0" baseline="0">
                <a:solidFill>
                  <a:schemeClr val="tx1"/>
                </a:solidFill>
                <a:latin typeface="+mn-lt"/>
              </a:defRPr>
            </a:lvl1pPr>
          </a:lstStyle>
          <a:p>
            <a:pPr lvl="0"/>
            <a:r>
              <a:rPr lang="zh-CN" altLang="en-US"/>
              <a:t>单击此处编辑母版文本样式</a:t>
            </a:r>
            <a:endParaRPr lang="zh-CN" altLang="en-US"/>
          </a:p>
        </p:txBody>
      </p:sp>
      <p:sp>
        <p:nvSpPr>
          <p:cNvPr id="11" name="Text Placeholder 6"/>
          <p:cNvSpPr>
            <a:spLocks noGrp="1"/>
          </p:cNvSpPr>
          <p:nvPr>
            <p:ph type="body" sz="quarter" idx="28"/>
          </p:nvPr>
        </p:nvSpPr>
        <p:spPr>
          <a:xfrm>
            <a:off x="375535" y="4514734"/>
            <a:ext cx="2167128" cy="1314214"/>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endParaRPr lang="zh-CN" altLang="en-US"/>
          </a:p>
        </p:txBody>
      </p:sp>
      <p:sp>
        <p:nvSpPr>
          <p:cNvPr id="12" name="Text Placeholder 19"/>
          <p:cNvSpPr>
            <a:spLocks noGrp="1"/>
          </p:cNvSpPr>
          <p:nvPr>
            <p:ph type="body" sz="quarter" idx="29"/>
          </p:nvPr>
        </p:nvSpPr>
        <p:spPr>
          <a:xfrm>
            <a:off x="398020" y="5727275"/>
            <a:ext cx="1709737" cy="322263"/>
          </a:xfrm>
        </p:spPr>
        <p:txBody>
          <a:bodyPr lIns="0">
            <a:normAutofit/>
          </a:bodyPr>
          <a:lstStyle>
            <a:lvl1pPr algn="l">
              <a:defRPr sz="1200" spc="0" baseline="0">
                <a:solidFill>
                  <a:schemeClr val="tx1"/>
                </a:solidFill>
                <a:latin typeface="+mn-lt"/>
              </a:defRPr>
            </a:lvl1pPr>
          </a:lstStyle>
          <a:p>
            <a:pPr lvl="0"/>
            <a:r>
              <a:rPr lang="zh-CN" altLang="en-US"/>
              <a:t>单击此处编辑母版文本样式</a:t>
            </a:r>
            <a:endParaRPr lang="zh-CN" altLang="en-US"/>
          </a:p>
        </p:txBody>
      </p:sp>
      <p:sp>
        <p:nvSpPr>
          <p:cNvPr id="3" name="Slide Number Placeholder 5"/>
          <p:cNvSpPr>
            <a:spLocks noGrp="1"/>
          </p:cNvSpPr>
          <p:nvPr>
            <p:ph type="sldNum" sz="quarter" idx="30"/>
          </p:nvPr>
        </p:nvSpPr>
        <p:spPr/>
        <p:txBody>
          <a:bodyPr/>
          <a:lstStyle>
            <a:lvl1pPr>
              <a:defRPr/>
            </a:lvl1pPr>
          </a:lstStyle>
          <a:p>
            <a:pPr>
              <a:defRPr/>
            </a:pPr>
            <a:fld id="{713C5621-F5F1-4744-8170-C0E069D955BD}" type="slidenum">
              <a:rPr lang="en-US" altLang="zh-CN"/>
            </a:fld>
            <a:endParaRPr lang="en-US" altLang="zh-C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aphic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38688" y="2743200"/>
            <a:ext cx="260032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p:cNvSpPr>
            <a:spLocks noGrp="1"/>
          </p:cNvSpPr>
          <p:nvPr>
            <p:ph type="sldNum" sz="quarter" idx="10"/>
          </p:nvPr>
        </p:nvSpPr>
        <p:spPr>
          <a:xfrm>
            <a:off x="11441113" y="6394450"/>
            <a:ext cx="320675" cy="365125"/>
          </a:xfrm>
        </p:spPr>
        <p:txBody>
          <a:bodyPr anchor="ctr"/>
          <a:lstStyle>
            <a:lvl1pPr>
              <a:defRPr>
                <a:solidFill>
                  <a:schemeClr val="bg1"/>
                </a:solidFill>
                <a:latin typeface="Ford Antenna Regular" panose="02000505000000020004" pitchFamily="50" charset="0"/>
              </a:defRPr>
            </a:lvl1pPr>
          </a:lstStyle>
          <a:p>
            <a:pPr>
              <a:defRPr/>
            </a:pPr>
            <a:fld id="{3D14AB26-4BE7-4CE7-B128-D41B382B5392}" type="slidenum">
              <a:rPr lang="en-US" altLang="zh-CN"/>
            </a:fld>
            <a:endParaRPr lang="en-US" altLang="zh-C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sp>
        <p:nvSpPr>
          <p:cNvPr id="8" name="Picture Placeholder 7"/>
          <p:cNvSpPr>
            <a:spLocks noGrp="1"/>
          </p:cNvSpPr>
          <p:nvPr>
            <p:ph type="pic" sz="quarter" idx="22" hasCustomPrompt="1"/>
          </p:nvPr>
        </p:nvSpPr>
        <p:spPr>
          <a:xfrm>
            <a:off x="10417175" y="220663"/>
            <a:ext cx="1458913" cy="503237"/>
          </a:xfrm>
          <a:solidFill>
            <a:schemeClr val="bg2"/>
          </a:solidFill>
        </p:spPr>
        <p:txBody>
          <a:bodyPr/>
          <a:lstStyle>
            <a:lvl1pPr>
              <a:defRPr sz="1000"/>
            </a:lvl1pPr>
          </a:lstStyle>
          <a:p>
            <a:r>
              <a:rPr lang="en-US" dirty="0"/>
              <a:t>Click Icon to add Logo</a:t>
            </a:r>
            <a:endParaRPr lang="en-US" dirty="0"/>
          </a:p>
        </p:txBody>
      </p:sp>
      <p:sp>
        <p:nvSpPr>
          <p:cNvPr id="7" name="Text Placeholder 6"/>
          <p:cNvSpPr>
            <a:spLocks noGrp="1"/>
          </p:cNvSpPr>
          <p:nvPr>
            <p:ph type="body" sz="quarter" idx="20" hasCustomPrompt="1"/>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Presentation Title here</a:t>
            </a:r>
            <a:endParaRPr lang="en-US" dirty="0"/>
          </a:p>
        </p:txBody>
      </p:sp>
      <p:pic>
        <p:nvPicPr>
          <p:cNvPr id="3" name="Picture 2" descr="Logo, company name&#10;&#10;Description automatically generated"/>
          <p:cNvPicPr>
            <a:picLocks noChangeAspect="1"/>
          </p:cNvPicPr>
          <p:nvPr userDrawn="1"/>
        </p:nvPicPr>
        <p:blipFill rotWithShape="1">
          <a:blip r:embed="rId2"/>
          <a:srcRect l="6480" t="-2130" r="3669" b="13543"/>
          <a:stretch>
            <a:fillRect/>
          </a:stretch>
        </p:blipFill>
        <p:spPr>
          <a:xfrm>
            <a:off x="8039310" y="4599709"/>
            <a:ext cx="3998792" cy="2018145"/>
          </a:xfrm>
          <a:prstGeom prst="rect">
            <a:avLst/>
          </a:prstGeom>
          <a:effectLst/>
        </p:spPr>
      </p:pic>
      <p:cxnSp>
        <p:nvCxnSpPr>
          <p:cNvPr id="5" name="Straight Connector 4"/>
          <p:cNvCxnSpPr/>
          <p:nvPr userDrawn="1"/>
        </p:nvCxnSpPr>
        <p:spPr>
          <a:xfrm>
            <a:off x="983905" y="3485351"/>
            <a:ext cx="2621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6"/>
          <p:cNvSpPr>
            <a:spLocks noGrp="1"/>
          </p:cNvSpPr>
          <p:nvPr>
            <p:ph type="body" sz="quarter" idx="21" hasCustomPrompt="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MM.DD.20XX</a:t>
            </a:r>
            <a:endParaRPr lang="en-US" dirty="0"/>
          </a:p>
        </p:txBody>
      </p:sp>
      <p:sp>
        <p:nvSpPr>
          <p:cNvPr id="15" name="TextBox 14"/>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showMasterSp="0" userDrawn="1">
  <p:cSld name="1_Divider Slide-Pattern">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alphaModFix amt="65000"/>
          </a:blip>
          <a:stretch>
            <a:fillRect/>
          </a:stretch>
        </p:blipFill>
        <p:spPr>
          <a:xfrm rot="10800000">
            <a:off x="0" y="0"/>
            <a:ext cx="12192000" cy="6858000"/>
          </a:xfrm>
          <a:prstGeom prst="rect">
            <a:avLst/>
          </a:prstGeom>
        </p:spPr>
      </p:pic>
      <p:sp>
        <p:nvSpPr>
          <p:cNvPr id="13" name="Title 1"/>
          <p:cNvSpPr>
            <a:spLocks noGrp="1"/>
          </p:cNvSpPr>
          <p:nvPr>
            <p:ph type="title" hasCustomPrompt="1"/>
          </p:nvPr>
        </p:nvSpPr>
        <p:spPr>
          <a:xfrm>
            <a:off x="996696" y="3033165"/>
            <a:ext cx="10524785" cy="395835"/>
          </a:xfrm>
        </p:spPr>
        <p:txBody>
          <a:bodyPr lIns="0" anchor="t">
            <a:noAutofit/>
          </a:bodyPr>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503020202020204" pitchFamily="34" charset="0"/>
                <a:cs typeface="Avenir Next" panose="020B0503020202020204" pitchFamily="34" charset="0"/>
              </a:defRPr>
            </a:lvl1pPr>
          </a:lstStyle>
          <a:p>
            <a:r>
              <a:rPr lang="en-US" dirty="0"/>
              <a:t>Section Break Goes Here</a:t>
            </a:r>
            <a:endParaRPr lang="en-US" dirty="0"/>
          </a:p>
        </p:txBody>
      </p:sp>
      <p:sp>
        <p:nvSpPr>
          <p:cNvPr id="14" name="Text Placeholder 8"/>
          <p:cNvSpPr>
            <a:spLocks noGrp="1"/>
          </p:cNvSpPr>
          <p:nvPr>
            <p:ph type="body" sz="quarter" idx="13" hasCustomPrompt="1"/>
          </p:nvPr>
        </p:nvSpPr>
        <p:spPr>
          <a:xfrm>
            <a:off x="996696" y="3584448"/>
            <a:ext cx="10515600" cy="439738"/>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1200" b="0" i="0" kern="1200" spc="60" baseline="0" dirty="0">
                <a:solidFill>
                  <a:schemeClr val="tx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cxnSp>
        <p:nvCxnSpPr>
          <p:cNvPr id="7" name="Straight Connector 6"/>
          <p:cNvCxnSpPr/>
          <p:nvPr userDrawn="1"/>
        </p:nvCxnSpPr>
        <p:spPr>
          <a:xfrm>
            <a:off x="971982" y="2788920"/>
            <a:ext cx="782677"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21" hasCustomPrompt="1"/>
          </p:nvPr>
        </p:nvSpPr>
        <p:spPr>
          <a:xfrm>
            <a:off x="996696" y="1550634"/>
            <a:ext cx="1471612" cy="1103312"/>
          </a:xfrm>
        </p:spPr>
        <p:txBody>
          <a:bodyPr lIns="0" bIns="0" anchor="b">
            <a:noAutofit/>
          </a:bodyPr>
          <a:lstStyle>
            <a:lvl1pPr>
              <a:defRPr sz="3200" b="0" i="0">
                <a:solidFill>
                  <a:schemeClr val="accent1"/>
                </a:solidFill>
                <a:latin typeface="+mn-lt"/>
              </a:defRPr>
            </a:lvl1pPr>
          </a:lstStyle>
          <a:p>
            <a:pPr lvl="0"/>
            <a:r>
              <a:rPr lang="en-US" dirty="0"/>
              <a:t>XX</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9" Type="http://schemas.openxmlformats.org/officeDocument/2006/relationships/theme" Target="../theme/theme1.xml"/><Relationship Id="rId48" Type="http://schemas.openxmlformats.org/officeDocument/2006/relationships/vmlDrawing" Target="../drawings/vmlDrawing1.vml"/><Relationship Id="rId47" Type="http://schemas.openxmlformats.org/officeDocument/2006/relationships/image" Target="../media/image11.emf"/><Relationship Id="rId46" Type="http://schemas.openxmlformats.org/officeDocument/2006/relationships/oleObject" Target="../embeddings/oleObject1.bin"/><Relationship Id="rId45" Type="http://schemas.openxmlformats.org/officeDocument/2006/relationships/tags" Target="../tags/tag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9" Type="http://schemas.openxmlformats.org/officeDocument/2006/relationships/theme" Target="../theme/theme2.xml"/><Relationship Id="rId58" Type="http://schemas.openxmlformats.org/officeDocument/2006/relationships/vmlDrawing" Target="../drawings/vmlDrawing2.vml"/><Relationship Id="rId57" Type="http://schemas.openxmlformats.org/officeDocument/2006/relationships/image" Target="../media/image13.png"/><Relationship Id="rId56" Type="http://schemas.openxmlformats.org/officeDocument/2006/relationships/image" Target="../media/image11.emf"/><Relationship Id="rId55" Type="http://schemas.openxmlformats.org/officeDocument/2006/relationships/oleObject" Target="../embeddings/oleObject2.bin"/><Relationship Id="rId54" Type="http://schemas.openxmlformats.org/officeDocument/2006/relationships/tags" Target="../tags/tag2.xml"/><Relationship Id="rId53" Type="http://schemas.openxmlformats.org/officeDocument/2006/relationships/slideLayout" Target="../slideLayouts/slideLayout97.xml"/><Relationship Id="rId52" Type="http://schemas.openxmlformats.org/officeDocument/2006/relationships/slideLayout" Target="../slideLayouts/slideLayout96.xml"/><Relationship Id="rId51" Type="http://schemas.openxmlformats.org/officeDocument/2006/relationships/slideLayout" Target="../slideLayouts/slideLayout95.xml"/><Relationship Id="rId50" Type="http://schemas.openxmlformats.org/officeDocument/2006/relationships/slideLayout" Target="../slideLayouts/slideLayout94.xml"/><Relationship Id="rId5" Type="http://schemas.openxmlformats.org/officeDocument/2006/relationships/slideLayout" Target="../slideLayouts/slideLayout49.xml"/><Relationship Id="rId49" Type="http://schemas.openxmlformats.org/officeDocument/2006/relationships/slideLayout" Target="../slideLayouts/slideLayout93.xml"/><Relationship Id="rId48" Type="http://schemas.openxmlformats.org/officeDocument/2006/relationships/slideLayout" Target="../slideLayouts/slideLayout92.xml"/><Relationship Id="rId47" Type="http://schemas.openxmlformats.org/officeDocument/2006/relationships/slideLayout" Target="../slideLayouts/slideLayout91.xml"/><Relationship Id="rId46" Type="http://schemas.openxmlformats.org/officeDocument/2006/relationships/slideLayout" Target="../slideLayouts/slideLayout90.xml"/><Relationship Id="rId45" Type="http://schemas.openxmlformats.org/officeDocument/2006/relationships/slideLayout" Target="../slideLayouts/slideLayout89.xml"/><Relationship Id="rId44" Type="http://schemas.openxmlformats.org/officeDocument/2006/relationships/slideLayout" Target="../slideLayouts/slideLayout88.xml"/><Relationship Id="rId43" Type="http://schemas.openxmlformats.org/officeDocument/2006/relationships/slideLayout" Target="../slideLayouts/slideLayout87.xml"/><Relationship Id="rId42" Type="http://schemas.openxmlformats.org/officeDocument/2006/relationships/slideLayout" Target="../slideLayouts/slideLayout86.xml"/><Relationship Id="rId41" Type="http://schemas.openxmlformats.org/officeDocument/2006/relationships/slideLayout" Target="../slideLayouts/slideLayout85.xml"/><Relationship Id="rId40" Type="http://schemas.openxmlformats.org/officeDocument/2006/relationships/slideLayout" Target="../slideLayouts/slideLayout84.xml"/><Relationship Id="rId4" Type="http://schemas.openxmlformats.org/officeDocument/2006/relationships/slideLayout" Target="../slideLayouts/slideLayout48.xml"/><Relationship Id="rId39" Type="http://schemas.openxmlformats.org/officeDocument/2006/relationships/slideLayout" Target="../slideLayouts/slideLayout83.xml"/><Relationship Id="rId38" Type="http://schemas.openxmlformats.org/officeDocument/2006/relationships/slideLayout" Target="../slideLayouts/slideLayout82.xml"/><Relationship Id="rId37" Type="http://schemas.openxmlformats.org/officeDocument/2006/relationships/slideLayout" Target="../slideLayouts/slideLayout81.xml"/><Relationship Id="rId36" Type="http://schemas.openxmlformats.org/officeDocument/2006/relationships/slideLayout" Target="../slideLayouts/slideLayout80.xml"/><Relationship Id="rId35" Type="http://schemas.openxmlformats.org/officeDocument/2006/relationships/slideLayout" Target="../slideLayouts/slideLayout79.xml"/><Relationship Id="rId34" Type="http://schemas.openxmlformats.org/officeDocument/2006/relationships/slideLayout" Target="../slideLayouts/slideLayout78.xml"/><Relationship Id="rId33" Type="http://schemas.openxmlformats.org/officeDocument/2006/relationships/slideLayout" Target="../slideLayouts/slideLayout77.xml"/><Relationship Id="rId32" Type="http://schemas.openxmlformats.org/officeDocument/2006/relationships/slideLayout" Target="../slideLayouts/slideLayout76.xml"/><Relationship Id="rId31" Type="http://schemas.openxmlformats.org/officeDocument/2006/relationships/slideLayout" Target="../slideLayouts/slideLayout75.xml"/><Relationship Id="rId30" Type="http://schemas.openxmlformats.org/officeDocument/2006/relationships/slideLayout" Target="../slideLayouts/slideLayout74.xml"/><Relationship Id="rId3" Type="http://schemas.openxmlformats.org/officeDocument/2006/relationships/slideLayout" Target="../slideLayouts/slideLayout47.xml"/><Relationship Id="rId29" Type="http://schemas.openxmlformats.org/officeDocument/2006/relationships/slideLayout" Target="../slideLayouts/slideLayout73.xml"/><Relationship Id="rId28" Type="http://schemas.openxmlformats.org/officeDocument/2006/relationships/slideLayout" Target="../slideLayouts/slideLayout72.xml"/><Relationship Id="rId27" Type="http://schemas.openxmlformats.org/officeDocument/2006/relationships/slideLayout" Target="../slideLayouts/slideLayout71.xml"/><Relationship Id="rId26" Type="http://schemas.openxmlformats.org/officeDocument/2006/relationships/slideLayout" Target="../slideLayouts/slideLayout70.xml"/><Relationship Id="rId25" Type="http://schemas.openxmlformats.org/officeDocument/2006/relationships/slideLayout" Target="../slideLayouts/slideLayout69.xml"/><Relationship Id="rId24" Type="http://schemas.openxmlformats.org/officeDocument/2006/relationships/slideLayout" Target="../slideLayouts/slideLayout68.xml"/><Relationship Id="rId23" Type="http://schemas.openxmlformats.org/officeDocument/2006/relationships/slideLayout" Target="../slideLayouts/slideLayout67.xml"/><Relationship Id="rId22" Type="http://schemas.openxmlformats.org/officeDocument/2006/relationships/slideLayout" Target="../slideLayouts/slideLayout66.xml"/><Relationship Id="rId21" Type="http://schemas.openxmlformats.org/officeDocument/2006/relationships/slideLayout" Target="../slideLayouts/slideLayout65.xml"/><Relationship Id="rId20" Type="http://schemas.openxmlformats.org/officeDocument/2006/relationships/slideLayout" Target="../slideLayouts/slideLayout64.xml"/><Relationship Id="rId2" Type="http://schemas.openxmlformats.org/officeDocument/2006/relationships/slideLayout" Target="../slideLayouts/slideLayout46.xml"/><Relationship Id="rId19" Type="http://schemas.openxmlformats.org/officeDocument/2006/relationships/slideLayout" Target="../slideLayouts/slideLayout63.xml"/><Relationship Id="rId18" Type="http://schemas.openxmlformats.org/officeDocument/2006/relationships/slideLayout" Target="../slideLayouts/slideLayout62.xml"/><Relationship Id="rId17" Type="http://schemas.openxmlformats.org/officeDocument/2006/relationships/slideLayout" Target="../slideLayouts/slideLayout61.xml"/><Relationship Id="rId16" Type="http://schemas.openxmlformats.org/officeDocument/2006/relationships/slideLayout" Target="../slideLayouts/slideLayout60.xml"/><Relationship Id="rId15" Type="http://schemas.openxmlformats.org/officeDocument/2006/relationships/slideLayout" Target="../slideLayouts/slideLayout59.xml"/><Relationship Id="rId14" Type="http://schemas.openxmlformats.org/officeDocument/2006/relationships/slideLayout" Target="../slideLayouts/slideLayout58.xml"/><Relationship Id="rId13" Type="http://schemas.openxmlformats.org/officeDocument/2006/relationships/slideLayout" Target="../slideLayouts/slideLayout57.xml"/><Relationship Id="rId12" Type="http://schemas.openxmlformats.org/officeDocument/2006/relationships/slideLayout" Target="../slideLayouts/slideLayout56.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06.xml"/><Relationship Id="rId8" Type="http://schemas.openxmlformats.org/officeDocument/2006/relationships/slideLayout" Target="../slideLayouts/slideLayout105.xml"/><Relationship Id="rId7" Type="http://schemas.openxmlformats.org/officeDocument/2006/relationships/slideLayout" Target="../slideLayouts/slideLayout104.xml"/><Relationship Id="rId60" Type="http://schemas.openxmlformats.org/officeDocument/2006/relationships/theme" Target="../theme/theme3.xml"/><Relationship Id="rId6" Type="http://schemas.openxmlformats.org/officeDocument/2006/relationships/slideLayout" Target="../slideLayouts/slideLayout103.xml"/><Relationship Id="rId59" Type="http://schemas.openxmlformats.org/officeDocument/2006/relationships/vmlDrawing" Target="../drawings/vmlDrawing3.vml"/><Relationship Id="rId58" Type="http://schemas.openxmlformats.org/officeDocument/2006/relationships/image" Target="../media/image18.svg"/><Relationship Id="rId57" Type="http://schemas.openxmlformats.org/officeDocument/2006/relationships/image" Target="../media/image17.png"/><Relationship Id="rId56" Type="http://schemas.openxmlformats.org/officeDocument/2006/relationships/image" Target="../media/image11.emf"/><Relationship Id="rId55" Type="http://schemas.openxmlformats.org/officeDocument/2006/relationships/oleObject" Target="../embeddings/oleObject3.bin"/><Relationship Id="rId54" Type="http://schemas.openxmlformats.org/officeDocument/2006/relationships/tags" Target="../tags/tag3.xml"/><Relationship Id="rId53" Type="http://schemas.openxmlformats.org/officeDocument/2006/relationships/slideLayout" Target="../slideLayouts/slideLayout150.xml"/><Relationship Id="rId52" Type="http://schemas.openxmlformats.org/officeDocument/2006/relationships/slideLayout" Target="../slideLayouts/slideLayout149.xml"/><Relationship Id="rId51" Type="http://schemas.openxmlformats.org/officeDocument/2006/relationships/slideLayout" Target="../slideLayouts/slideLayout148.xml"/><Relationship Id="rId50" Type="http://schemas.openxmlformats.org/officeDocument/2006/relationships/slideLayout" Target="../slideLayouts/slideLayout147.xml"/><Relationship Id="rId5" Type="http://schemas.openxmlformats.org/officeDocument/2006/relationships/slideLayout" Target="../slideLayouts/slideLayout102.xml"/><Relationship Id="rId49" Type="http://schemas.openxmlformats.org/officeDocument/2006/relationships/slideLayout" Target="../slideLayouts/slideLayout146.xml"/><Relationship Id="rId48" Type="http://schemas.openxmlformats.org/officeDocument/2006/relationships/slideLayout" Target="../slideLayouts/slideLayout145.xml"/><Relationship Id="rId47" Type="http://schemas.openxmlformats.org/officeDocument/2006/relationships/slideLayout" Target="../slideLayouts/slideLayout144.xml"/><Relationship Id="rId46" Type="http://schemas.openxmlformats.org/officeDocument/2006/relationships/slideLayout" Target="../slideLayouts/slideLayout143.xml"/><Relationship Id="rId45" Type="http://schemas.openxmlformats.org/officeDocument/2006/relationships/slideLayout" Target="../slideLayouts/slideLayout142.xml"/><Relationship Id="rId44" Type="http://schemas.openxmlformats.org/officeDocument/2006/relationships/slideLayout" Target="../slideLayouts/slideLayout141.xml"/><Relationship Id="rId43" Type="http://schemas.openxmlformats.org/officeDocument/2006/relationships/slideLayout" Target="../slideLayouts/slideLayout140.xml"/><Relationship Id="rId42" Type="http://schemas.openxmlformats.org/officeDocument/2006/relationships/slideLayout" Target="../slideLayouts/slideLayout139.xml"/><Relationship Id="rId41" Type="http://schemas.openxmlformats.org/officeDocument/2006/relationships/slideLayout" Target="../slideLayouts/slideLayout138.xml"/><Relationship Id="rId40" Type="http://schemas.openxmlformats.org/officeDocument/2006/relationships/slideLayout" Target="../slideLayouts/slideLayout137.xml"/><Relationship Id="rId4" Type="http://schemas.openxmlformats.org/officeDocument/2006/relationships/slideLayout" Target="../slideLayouts/slideLayout101.xml"/><Relationship Id="rId39" Type="http://schemas.openxmlformats.org/officeDocument/2006/relationships/slideLayout" Target="../slideLayouts/slideLayout136.xml"/><Relationship Id="rId38" Type="http://schemas.openxmlformats.org/officeDocument/2006/relationships/slideLayout" Target="../slideLayouts/slideLayout135.xml"/><Relationship Id="rId37" Type="http://schemas.openxmlformats.org/officeDocument/2006/relationships/slideLayout" Target="../slideLayouts/slideLayout134.xml"/><Relationship Id="rId36" Type="http://schemas.openxmlformats.org/officeDocument/2006/relationships/slideLayout" Target="../slideLayouts/slideLayout133.xml"/><Relationship Id="rId35" Type="http://schemas.openxmlformats.org/officeDocument/2006/relationships/slideLayout" Target="../slideLayouts/slideLayout132.xml"/><Relationship Id="rId34" Type="http://schemas.openxmlformats.org/officeDocument/2006/relationships/slideLayout" Target="../slideLayouts/slideLayout131.xml"/><Relationship Id="rId33" Type="http://schemas.openxmlformats.org/officeDocument/2006/relationships/slideLayout" Target="../slideLayouts/slideLayout130.xml"/><Relationship Id="rId32" Type="http://schemas.openxmlformats.org/officeDocument/2006/relationships/slideLayout" Target="../slideLayouts/slideLayout129.xml"/><Relationship Id="rId31" Type="http://schemas.openxmlformats.org/officeDocument/2006/relationships/slideLayout" Target="../slideLayouts/slideLayout128.xml"/><Relationship Id="rId30" Type="http://schemas.openxmlformats.org/officeDocument/2006/relationships/slideLayout" Target="../slideLayouts/slideLayout127.xml"/><Relationship Id="rId3" Type="http://schemas.openxmlformats.org/officeDocument/2006/relationships/slideLayout" Target="../slideLayouts/slideLayout100.xml"/><Relationship Id="rId29" Type="http://schemas.openxmlformats.org/officeDocument/2006/relationships/slideLayout" Target="../slideLayouts/slideLayout126.xml"/><Relationship Id="rId28" Type="http://schemas.openxmlformats.org/officeDocument/2006/relationships/slideLayout" Target="../slideLayouts/slideLayout125.xml"/><Relationship Id="rId27" Type="http://schemas.openxmlformats.org/officeDocument/2006/relationships/slideLayout" Target="../slideLayouts/slideLayout124.xml"/><Relationship Id="rId26" Type="http://schemas.openxmlformats.org/officeDocument/2006/relationships/slideLayout" Target="../slideLayouts/slideLayout123.xml"/><Relationship Id="rId25" Type="http://schemas.openxmlformats.org/officeDocument/2006/relationships/slideLayout" Target="../slideLayouts/slideLayout122.xml"/><Relationship Id="rId24" Type="http://schemas.openxmlformats.org/officeDocument/2006/relationships/slideLayout" Target="../slideLayouts/slideLayout121.xml"/><Relationship Id="rId23" Type="http://schemas.openxmlformats.org/officeDocument/2006/relationships/slideLayout" Target="../slideLayouts/slideLayout120.xml"/><Relationship Id="rId22" Type="http://schemas.openxmlformats.org/officeDocument/2006/relationships/slideLayout" Target="../slideLayouts/slideLayout119.xml"/><Relationship Id="rId21" Type="http://schemas.openxmlformats.org/officeDocument/2006/relationships/slideLayout" Target="../slideLayouts/slideLayout118.xml"/><Relationship Id="rId20" Type="http://schemas.openxmlformats.org/officeDocument/2006/relationships/slideLayout" Target="../slideLayouts/slideLayout117.xml"/><Relationship Id="rId2" Type="http://schemas.openxmlformats.org/officeDocument/2006/relationships/slideLayout" Target="../slideLayouts/slideLayout99.xml"/><Relationship Id="rId19" Type="http://schemas.openxmlformats.org/officeDocument/2006/relationships/slideLayout" Target="../slideLayouts/slideLayout116.xml"/><Relationship Id="rId18" Type="http://schemas.openxmlformats.org/officeDocument/2006/relationships/slideLayout" Target="../slideLayouts/slideLayout115.xml"/><Relationship Id="rId17" Type="http://schemas.openxmlformats.org/officeDocument/2006/relationships/slideLayout" Target="../slideLayouts/slideLayout114.xml"/><Relationship Id="rId16" Type="http://schemas.openxmlformats.org/officeDocument/2006/relationships/slideLayout" Target="../slideLayouts/slideLayout113.xml"/><Relationship Id="rId15" Type="http://schemas.openxmlformats.org/officeDocument/2006/relationships/slideLayout" Target="../slideLayouts/slideLayout112.xml"/><Relationship Id="rId14" Type="http://schemas.openxmlformats.org/officeDocument/2006/relationships/slideLayout" Target="../slideLayouts/slideLayout111.xml"/><Relationship Id="rId13" Type="http://schemas.openxmlformats.org/officeDocument/2006/relationships/slideLayout" Target="../slideLayouts/slideLayout110.xml"/><Relationship Id="rId12" Type="http://schemas.openxmlformats.org/officeDocument/2006/relationships/slideLayout" Target="../slideLayouts/slideLayout109.xml"/><Relationship Id="rId11" Type="http://schemas.openxmlformats.org/officeDocument/2006/relationships/slideLayout" Target="../slideLayouts/slideLayout108.xml"/><Relationship Id="rId10" Type="http://schemas.openxmlformats.org/officeDocument/2006/relationships/slideLayout" Target="../slideLayouts/slideLayout107.xml"/><Relationship Id="rId1"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4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 name="think-cell Slide" r:id="rId46" imgW="8890" imgH="8890" progId="TCLayout.ActiveDocument.1">
                  <p:embed/>
                </p:oleObj>
              </mc:Choice>
              <mc:Fallback>
                <p:oleObj name="think-cell Slide" r:id="rId46" imgW="8890" imgH="8890" progId="TCLayout.ActiveDocument.1">
                  <p:embed/>
                  <p:pic>
                    <p:nvPicPr>
                      <p:cNvPr id="0" name="图片 2"/>
                      <p:cNvPicPr/>
                      <p:nvPr/>
                    </p:nvPicPr>
                    <p:blipFill>
                      <a:blip r:embed="rId47"/>
                      <a:stretch>
                        <a:fillRect/>
                      </a:stretch>
                    </p:blipFill>
                    <p:spPr>
                      <a:xfrm>
                        <a:off x="1588" y="1588"/>
                        <a:ext cx="1588" cy="1588"/>
                      </a:xfrm>
                      <a:prstGeom prst="rect">
                        <a:avLst/>
                      </a:prstGeom>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5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55" imgW="8890" imgH="8890" progId="TCLayout.ActiveDocument.1">
                  <p:embed/>
                </p:oleObj>
              </mc:Choice>
              <mc:Fallback>
                <p:oleObj name="think-cell Slide" r:id="rId55" imgW="8890" imgH="8890" progId="TCLayout.ActiveDocument.1">
                  <p:embed/>
                  <p:pic>
                    <p:nvPicPr>
                      <p:cNvPr id="0" name="图片 1"/>
                      <p:cNvPicPr/>
                      <p:nvPr/>
                    </p:nvPicPr>
                    <p:blipFill>
                      <a:blip r:embed="rId56"/>
                      <a:stretch>
                        <a:fillRect/>
                      </a:stretch>
                    </p:blipFill>
                    <p:spPr>
                      <a:xfrm>
                        <a:off x="1588" y="1588"/>
                        <a:ext cx="1588" cy="1588"/>
                      </a:xfrm>
                      <a:prstGeom prst="rect">
                        <a:avLst/>
                      </a:prstGeom>
                    </p:spPr>
                  </p:pic>
                </p:oleObj>
              </mc:Fallback>
            </mc:AlternateContent>
          </a:graphicData>
        </a:graphic>
      </p:graphicFrame>
      <p:sp>
        <p:nvSpPr>
          <p:cNvPr id="3" name="Title Placeholder 1"/>
          <p:cNvSpPr>
            <a:spLocks noGrp="1"/>
          </p:cNvSpPr>
          <p:nvPr>
            <p:ph type="title"/>
          </p:nvPr>
        </p:nvSpPr>
        <p:spPr>
          <a:xfrm>
            <a:off x="646113" y="1003300"/>
            <a:ext cx="10515600" cy="925513"/>
          </a:xfrm>
          <a:prstGeom prst="rect">
            <a:avLst/>
          </a:prstGeom>
        </p:spPr>
        <p:txBody>
          <a:bodyPr vert="horz" lIns="91440" tIns="45720" rIns="91440" bIns="45720" rtlCol="0" anchor="t">
            <a:noAutofit/>
          </a:bodyPr>
          <a:lstStyle/>
          <a:p>
            <a:r>
              <a:rPr lang="en-US" dirty="0"/>
              <a:t>Click to edit Master title style</a:t>
            </a:r>
            <a:endParaRPr lang="en-US" dirty="0"/>
          </a:p>
        </p:txBody>
      </p:sp>
      <p:sp>
        <p:nvSpPr>
          <p:cNvPr id="4" name="Text Placeholder 2"/>
          <p:cNvSpPr>
            <a:spLocks noGrp="1"/>
          </p:cNvSpPr>
          <p:nvPr>
            <p:ph type="body" idx="1"/>
          </p:nvPr>
        </p:nvSpPr>
        <p:spPr>
          <a:xfrm>
            <a:off x="646113" y="1920875"/>
            <a:ext cx="10515600" cy="3513138"/>
          </a:xfrm>
          <a:prstGeom prst="rect">
            <a:avLst/>
          </a:prstGeom>
        </p:spPr>
        <p:txBody>
          <a:bodyPr vert="horz" lIns="91440" tIns="45720" rIns="91440" bIns="4572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pic>
        <p:nvPicPr>
          <p:cNvPr id="2052" name="Graphic 8"/>
          <p:cNvPicPr>
            <a:picLocks noChangeAspect="1" noChangeArrowheads="1"/>
          </p:cNvPicPr>
          <p:nvPr userDrawn="1"/>
        </p:nvPicPr>
        <p:blipFill>
          <a:blip r:embed="rId57">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a:spLocks noGrp="1"/>
          </p:cNvSpPr>
          <p:nvPr>
            <p:ph type="sldNum" sz="quarter" idx="4"/>
          </p:nvPr>
        </p:nvSpPr>
        <p:spPr>
          <a:xfrm>
            <a:off x="11522075" y="6489700"/>
            <a:ext cx="320675" cy="219075"/>
          </a:xfrm>
          <a:prstGeom prst="rect">
            <a:avLst/>
          </a:prstGeom>
        </p:spPr>
        <p:txBody>
          <a:bodyPr vert="horz" wrap="square" lIns="0" tIns="45720" rIns="0" bIns="45720" numCol="1" anchor="t" anchorCtr="0" compatLnSpc="1"/>
          <a:lstStyle>
            <a:lvl1pPr algn="r">
              <a:defRPr sz="800">
                <a:latin typeface="Arial Nova" panose="020B0504020202020204" pitchFamily="34" charset="0"/>
                <a:ea typeface="宋体" panose="02010600030101010101" pitchFamily="2" charset="-122"/>
              </a:defRPr>
            </a:lvl1pPr>
          </a:lstStyle>
          <a:p>
            <a:pPr>
              <a:defRPr/>
            </a:pPr>
            <a:fld id="{5B8FA902-9BB2-47DF-A57F-FF7241B0130D}" type="slidenum">
              <a:rPr lang="en-US" altLang="zh-CN"/>
            </a:fld>
            <a:endParaRPr lang="en-US" altLang="zh-CN"/>
          </a:p>
        </p:txBody>
      </p:sp>
      <p:sp>
        <p:nvSpPr>
          <p:cNvPr id="2054" name="TextBox 10"/>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endParaRPr lang="en-US" altLang="zh-CN" sz="800">
              <a:solidFill>
                <a:schemeClr val="accent2"/>
              </a:solidFill>
              <a:latin typeface="Arial Nova" panose="020B05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 id="2147483729" r:id="rId36"/>
    <p:sldLayoutId id="2147483730" r:id="rId37"/>
    <p:sldLayoutId id="2147483731" r:id="rId38"/>
    <p:sldLayoutId id="2147483732" r:id="rId39"/>
    <p:sldLayoutId id="2147483733" r:id="rId40"/>
    <p:sldLayoutId id="2147483734" r:id="rId41"/>
    <p:sldLayoutId id="2147483735" r:id="rId42"/>
    <p:sldLayoutId id="2147483736" r:id="rId43"/>
    <p:sldLayoutId id="2147483737" r:id="rId44"/>
    <p:sldLayoutId id="2147483738" r:id="rId45"/>
    <p:sldLayoutId id="2147483739" r:id="rId46"/>
    <p:sldLayoutId id="2147483740" r:id="rId47"/>
    <p:sldLayoutId id="2147483741" r:id="rId48"/>
    <p:sldLayoutId id="2147483742" r:id="rId49"/>
    <p:sldLayoutId id="2147483743" r:id="rId50"/>
    <p:sldLayoutId id="2147483744" r:id="rId51"/>
    <p:sldLayoutId id="2147483745" r:id="rId52"/>
    <p:sldLayoutId id="2147483746" r:id="rId53"/>
  </p:sldLayoutIdLst>
  <p:hf hdr="0" ftr="0" dt="0"/>
  <p:txStyles>
    <p:titleStyle>
      <a:lvl1pPr algn="l" rtl="0" eaLnBrk="0" fontAlgn="base" hangingPunct="0">
        <a:lnSpc>
          <a:spcPct val="90000"/>
        </a:lnSpc>
        <a:spcBef>
          <a:spcPct val="0"/>
        </a:spcBef>
        <a:spcAft>
          <a:spcPct val="0"/>
        </a:spcAft>
        <a:defRPr lang="en-US" sz="2400" kern="1200" spc="70" dirty="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2pPr>
      <a:lvl3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3pPr>
      <a:lvl4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4pPr>
      <a:lvl5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5pPr>
      <a:lvl6pPr marL="4572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6pPr>
      <a:lvl7pPr marL="9144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7pPr>
      <a:lvl8pPr marL="13716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8pPr>
      <a:lvl9pPr marL="18288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1900" kern="1200" spc="5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2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30902020502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5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55" imgW="8890" imgH="8890" progId="TCLayout.ActiveDocument.1">
                  <p:embed/>
                </p:oleObj>
              </mc:Choice>
              <mc:Fallback>
                <p:oleObj name="think-cell Slide" r:id="rId55" imgW="8890" imgH="8890" progId="TCLayout.ActiveDocument.1">
                  <p:embed/>
                  <p:pic>
                    <p:nvPicPr>
                      <p:cNvPr id="0" name="Object 4" hidden="1"/>
                      <p:cNvPicPr/>
                      <p:nvPr/>
                    </p:nvPicPr>
                    <p:blipFill>
                      <a:blip r:embed="rId56"/>
                      <a:stretch>
                        <a:fillRect/>
                      </a:stretch>
                    </p:blipFill>
                    <p:spPr>
                      <a:xfrm>
                        <a:off x="1588" y="1588"/>
                        <a:ext cx="1588" cy="1588"/>
                      </a:xfrm>
                      <a:prstGeom prst="rect">
                        <a:avLst/>
                      </a:prstGeom>
                    </p:spPr>
                  </p:pic>
                </p:oleObj>
              </mc:Fallback>
            </mc:AlternateContent>
          </a:graphicData>
        </a:graphic>
      </p:graphicFrame>
      <p:sp>
        <p:nvSpPr>
          <p:cNvPr id="3" name="Title Placeholder 1"/>
          <p:cNvSpPr>
            <a:spLocks noGrp="1"/>
          </p:cNvSpPr>
          <p:nvPr>
            <p:ph type="title"/>
          </p:nvPr>
        </p:nvSpPr>
        <p:spPr>
          <a:xfrm>
            <a:off x="646814" y="1003079"/>
            <a:ext cx="10515600" cy="926306"/>
          </a:xfrm>
          <a:prstGeom prst="rect">
            <a:avLst/>
          </a:prstGeom>
        </p:spPr>
        <p:txBody>
          <a:bodyPr vert="horz" lIns="91440" tIns="45720" rIns="91440" bIns="45720" rtlCol="0" anchor="t">
            <a:noAutofit/>
          </a:bodyPr>
          <a:lstStyle/>
          <a:p>
            <a:r>
              <a:rPr lang="en-US" dirty="0"/>
              <a:t>Click to edit Master title style</a:t>
            </a:r>
            <a:endParaRPr lang="en-US" dirty="0"/>
          </a:p>
        </p:txBody>
      </p:sp>
      <p:sp>
        <p:nvSpPr>
          <p:cNvPr id="4" name="Text Placeholder 2"/>
          <p:cNvSpPr>
            <a:spLocks noGrp="1"/>
          </p:cNvSpPr>
          <p:nvPr>
            <p:ph type="body" idx="1"/>
          </p:nvPr>
        </p:nvSpPr>
        <p:spPr>
          <a:xfrm>
            <a:off x="646814" y="1921318"/>
            <a:ext cx="10515600" cy="3511919"/>
          </a:xfrm>
          <a:prstGeom prst="rect">
            <a:avLst/>
          </a:prstGeom>
        </p:spPr>
        <p:txBody>
          <a:bodyPr vert="horz" lIns="91440" tIns="45720" rIns="91440" bIns="4572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pic>
        <p:nvPicPr>
          <p:cNvPr id="9" name="Graphic 8"/>
          <p:cNvPicPr>
            <a:picLocks noChangeAspect="1"/>
          </p:cNvPicPr>
          <p:nvPr userDrawn="1"/>
        </p:nvPicPr>
        <p:blipFill>
          <a:blip r:embed="rId57">
            <a:extLst>
              <a:ext uri="{96DAC541-7B7A-43D3-8B79-37D633B846F1}">
                <asvg:svgBlip xmlns:asvg="http://schemas.microsoft.com/office/drawing/2016/SVG/main" r:embed="rId58"/>
              </a:ext>
            </a:extLst>
          </a:blip>
          <a:stretch>
            <a:fillRect/>
          </a:stretch>
        </p:blipFill>
        <p:spPr>
          <a:xfrm>
            <a:off x="11273153" y="222671"/>
            <a:ext cx="654563" cy="327282"/>
          </a:xfrm>
          <a:prstGeom prst="rect">
            <a:avLst/>
          </a:prstGeom>
        </p:spPr>
      </p:pic>
      <p:sp>
        <p:nvSpPr>
          <p:cNvPr id="10"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1" name="TextBox 10"/>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 id="2147483791" r:id="rId44"/>
    <p:sldLayoutId id="2147483792" r:id="rId45"/>
    <p:sldLayoutId id="2147483793" r:id="rId46"/>
    <p:sldLayoutId id="2147483794" r:id="rId47"/>
    <p:sldLayoutId id="2147483795" r:id="rId48"/>
    <p:sldLayoutId id="2147483796" r:id="rId49"/>
    <p:sldLayoutId id="2147483797" r:id="rId50"/>
    <p:sldLayoutId id="2147483798" r:id="rId51"/>
    <p:sldLayoutId id="2147483799" r:id="rId52"/>
    <p:sldLayoutId id="2147483800" r:id="rId53"/>
  </p:sldLayoutIdLst>
  <p:hf hdr="0" ftr="0" dt="0"/>
  <p:txStyles>
    <p:titleStyle>
      <a:lvl1pPr marL="0" algn="l" defTabSz="914400" rtl="0" eaLnBrk="1" latinLnBrk="0" hangingPunct="1">
        <a:lnSpc>
          <a:spcPct val="90000"/>
        </a:lnSpc>
        <a:spcBef>
          <a:spcPct val="0"/>
        </a:spcBef>
        <a:buNone/>
        <a:defRPr lang="en-US" sz="2400" b="0" i="0" kern="1200" spc="70" baseline="0" dirty="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p:titleStyle>
    <p:bodyStyle>
      <a:lvl1pPr marL="0" indent="0" algn="l" defTabSz="914400" rtl="0" eaLnBrk="1" latinLnBrk="0" hangingPunct="1">
        <a:lnSpc>
          <a:spcPct val="90000"/>
        </a:lnSpc>
        <a:spcBef>
          <a:spcPts val="1000"/>
        </a:spcBef>
        <a:buFont typeface="Arial" panose="020B0604020202020204"/>
        <a:buNone/>
        <a:defRPr sz="1900" b="0" i="0" kern="1200" spc="50" baseline="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gn="l" defTabSz="914400" rtl="0" eaLnBrk="1" latinLnBrk="0" hangingPunct="1">
        <a:lnSpc>
          <a:spcPct val="90000"/>
        </a:lnSpc>
        <a:spcBef>
          <a:spcPts val="500"/>
        </a:spcBef>
        <a:buFont typeface="Arial" panose="020B0604020202020204"/>
        <a:buChar char="•"/>
        <a:defRPr sz="1400" b="0" i="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defTabSz="914400" rtl="0" eaLnBrk="1" latinLnBrk="0" hangingPunct="1">
        <a:lnSpc>
          <a:spcPct val="90000"/>
        </a:lnSpc>
        <a:spcBef>
          <a:spcPts val="500"/>
        </a:spcBef>
        <a:buFont typeface="Arial" panose="020B0604020202020204" pitchFamily="34" charset="0"/>
        <a:buChar char="ꟷ"/>
        <a:defRPr sz="1400" b="0" i="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defTabSz="914400" rtl="0" eaLnBrk="1" latinLnBrk="0" hangingPunct="1">
        <a:lnSpc>
          <a:spcPct val="90000"/>
        </a:lnSpc>
        <a:spcBef>
          <a:spcPts val="500"/>
        </a:spcBef>
        <a:buFont typeface="Courier New" panose="0207030902020502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Ford Antenna Regular" panose="02000505000000020004" pitchFamily="50" charset="0"/>
        </a:defRPr>
      </a:lvl4pPr>
      <a:lvl5pPr marL="2057400" indent="-228600" algn="l" defTabSz="914400" rtl="0" eaLnBrk="1" latinLnBrk="0" hangingPunct="1">
        <a:lnSpc>
          <a:spcPct val="90000"/>
        </a:lnSpc>
        <a:spcBef>
          <a:spcPts val="500"/>
        </a:spcBef>
        <a:buFont typeface="Arial" panose="020B0604020202020204"/>
        <a:buChar char="•"/>
        <a:defRPr sz="1200" kern="1200">
          <a:solidFill>
            <a:schemeClr val="tx1"/>
          </a:solidFill>
          <a:latin typeface="Ford Antenna Regular" panose="02000505000000020004" pitchFamily="50" charset="0"/>
          <a:ea typeface="Ford Antenna Regular" panose="02000505000000020004" pitchFamily="50" charset="0"/>
          <a:cs typeface="Ford Antenna Regular" panose="02000505000000020004" pitchFamily="50"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vmlDrawing" Target="../drawings/vmlDrawing12.vml"/><Relationship Id="rId6" Type="http://schemas.openxmlformats.org/officeDocument/2006/relationships/slideLayout" Target="../slideLayouts/slideLayout57.xml"/><Relationship Id="rId5" Type="http://schemas.openxmlformats.org/officeDocument/2006/relationships/image" Target="../media/image23.wmf"/><Relationship Id="rId4" Type="http://schemas.openxmlformats.org/officeDocument/2006/relationships/oleObject" Target="../embeddings/oleObject13.bin"/><Relationship Id="rId3" Type="http://schemas.openxmlformats.org/officeDocument/2006/relationships/image" Target="../media/image11.emf"/><Relationship Id="rId2" Type="http://schemas.openxmlformats.org/officeDocument/2006/relationships/oleObject" Target="../embeddings/oleObject12.bin"/><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4.vml"/><Relationship Id="rId4" Type="http://schemas.openxmlformats.org/officeDocument/2006/relationships/slideLayout" Target="../slideLayouts/slideLayout100.xml"/><Relationship Id="rId3" Type="http://schemas.openxmlformats.org/officeDocument/2006/relationships/image" Target="../media/image11.emf"/><Relationship Id="rId2" Type="http://schemas.openxmlformats.org/officeDocument/2006/relationships/oleObject" Target="../embeddings/oleObject4.bin"/><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99.xml"/><Relationship Id="rId3" Type="http://schemas.openxmlformats.org/officeDocument/2006/relationships/image" Target="../media/image11.emf"/><Relationship Id="rId2" Type="http://schemas.openxmlformats.org/officeDocument/2006/relationships/oleObject" Target="../embeddings/oleObject5.bin"/><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6.vml"/><Relationship Id="rId4" Type="http://schemas.openxmlformats.org/officeDocument/2006/relationships/slideLayout" Target="../slideLayouts/slideLayout47.xml"/><Relationship Id="rId3" Type="http://schemas.openxmlformats.org/officeDocument/2006/relationships/image" Target="../media/image11.emf"/><Relationship Id="rId2" Type="http://schemas.openxmlformats.org/officeDocument/2006/relationships/oleObject" Target="../embeddings/oleObject6.bin"/><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46.xml"/><Relationship Id="rId3" Type="http://schemas.openxmlformats.org/officeDocument/2006/relationships/image" Target="../media/image11.emf"/><Relationship Id="rId2" Type="http://schemas.openxmlformats.org/officeDocument/2006/relationships/oleObject" Target="../embeddings/oleObject7.bin"/><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46.xml"/><Relationship Id="rId3" Type="http://schemas.openxmlformats.org/officeDocument/2006/relationships/image" Target="../media/image11.emf"/><Relationship Id="rId2" Type="http://schemas.openxmlformats.org/officeDocument/2006/relationships/oleObject" Target="../embeddings/oleObject8.bin"/><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46.xml"/><Relationship Id="rId3" Type="http://schemas.openxmlformats.org/officeDocument/2006/relationships/image" Target="../media/image11.emf"/><Relationship Id="rId2" Type="http://schemas.openxmlformats.org/officeDocument/2006/relationships/oleObject" Target="../embeddings/oleObject9.bin"/><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vmlDrawing" Target="../drawings/vmlDrawing10.vml"/><Relationship Id="rId7" Type="http://schemas.openxmlformats.org/officeDocument/2006/relationships/slideLayout" Target="../slideLayouts/slideLayout57.xml"/><Relationship Id="rId6" Type="http://schemas.openxmlformats.org/officeDocument/2006/relationships/image" Target="../media/image21.wmf"/><Relationship Id="rId5" Type="http://schemas.openxmlformats.org/officeDocument/2006/relationships/package" Target="../embeddings/Workbook1.xlsx"/><Relationship Id="rId4" Type="http://schemas.openxmlformats.org/officeDocument/2006/relationships/image" Target="../media/image20.emf"/><Relationship Id="rId3" Type="http://schemas.openxmlformats.org/officeDocument/2006/relationships/image" Target="../media/image11.emf"/><Relationship Id="rId2" Type="http://schemas.openxmlformats.org/officeDocument/2006/relationships/oleObject" Target="../embeddings/oleObject10.bin"/><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vmlDrawing" Target="../drawings/vmlDrawing11.vml"/><Relationship Id="rId6" Type="http://schemas.openxmlformats.org/officeDocument/2006/relationships/slideLayout" Target="../slideLayouts/slideLayout57.xml"/><Relationship Id="rId5" Type="http://schemas.openxmlformats.org/officeDocument/2006/relationships/image" Target="../media/image22.wmf"/><Relationship Id="rId4" Type="http://schemas.openxmlformats.org/officeDocument/2006/relationships/package" Target="../embeddings/Workbook2.xlsx"/><Relationship Id="rId3" Type="http://schemas.openxmlformats.org/officeDocument/2006/relationships/image" Target="../media/image11.emf"/><Relationship Id="rId2" Type="http://schemas.openxmlformats.org/officeDocument/2006/relationships/oleObject" Target="../embeddings/oleObject11.bin"/><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984250" y="3484563"/>
            <a:ext cx="19208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20"/>
          </p:nvPr>
        </p:nvSpPr>
        <p:spPr>
          <a:xfrm>
            <a:off x="996950" y="2868613"/>
            <a:ext cx="9830076" cy="571500"/>
          </a:xfrm>
        </p:spPr>
        <p:txBody>
          <a:bodyPr/>
          <a:lstStyle/>
          <a:p>
            <a:pPr marL="0" indent="0">
              <a:buFont typeface="Arial" panose="020B0604020202020204" pitchFamily="34" charset="0"/>
              <a:buNone/>
              <a:defRPr/>
            </a:pPr>
            <a:r>
              <a:rPr lang="en-US" dirty="0">
                <a:solidFill>
                  <a:srgbClr val="00095B"/>
                </a:solidFill>
                <a:latin typeface="Arial Nova"/>
              </a:rPr>
              <a:t>CX707C R12 HF5 For FHEV MP2 &amp; G</a:t>
            </a:r>
            <a:r>
              <a:rPr lang="en-US" altLang="zh-CN" dirty="0">
                <a:solidFill>
                  <a:srgbClr val="00095B"/>
                </a:solidFill>
                <a:latin typeface="Arial Nova"/>
              </a:rPr>
              <a:t>as Running Change </a:t>
            </a:r>
            <a:r>
              <a:rPr lang="en-US" dirty="0">
                <a:solidFill>
                  <a:srgbClr val="00095B"/>
                </a:solidFill>
                <a:latin typeface="Arial Nova"/>
              </a:rPr>
              <a:t>GNG Review</a:t>
            </a:r>
            <a:endParaRPr lang="en-US" dirty="0">
              <a:solidFill>
                <a:srgbClr val="00095B"/>
              </a:solidFill>
              <a:latin typeface="Arial Nova"/>
            </a:endParaRPr>
          </a:p>
        </p:txBody>
      </p:sp>
      <p:sp>
        <p:nvSpPr>
          <p:cNvPr id="5" name="Text Placeholder 4"/>
          <p:cNvSpPr>
            <a:spLocks noGrp="1"/>
          </p:cNvSpPr>
          <p:nvPr>
            <p:ph type="body" sz="quarter" idx="21"/>
          </p:nvPr>
        </p:nvSpPr>
        <p:spPr>
          <a:xfrm>
            <a:off x="996950" y="3543300"/>
            <a:ext cx="6100763" cy="571500"/>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r>
              <a:rPr kumimoji="0" lang="en-US" altLang="zh-CN" sz="1000" b="0" i="0" u="none" strike="noStrike" kern="1200" cap="none" spc="300" normalizeH="0" baseline="0" noProof="0" dirty="0">
                <a:ln>
                  <a:noFill/>
                </a:ln>
                <a:solidFill>
                  <a:srgbClr val="1700F3"/>
                </a:solidFill>
                <a:effectLst/>
                <a:uLnTx/>
                <a:uFillTx/>
                <a:latin typeface="Arial Nova"/>
                <a:ea typeface="+mn-ea"/>
                <a:cs typeface="+mn-cs"/>
              </a:rPr>
              <a:t>18.10.</a:t>
            </a:r>
            <a:r>
              <a:rPr kumimoji="0" lang="en-US" sz="1000" b="0" i="0" u="none" strike="noStrike" kern="1200" cap="none" spc="300" normalizeH="0" baseline="0" noProof="0" dirty="0">
                <a:ln>
                  <a:noFill/>
                </a:ln>
                <a:solidFill>
                  <a:srgbClr val="1700F3"/>
                </a:solidFill>
                <a:effectLst/>
                <a:uLnTx/>
                <a:uFillTx/>
                <a:latin typeface="Arial Nova"/>
                <a:ea typeface="+mn-ea"/>
                <a:cs typeface="+mn-cs"/>
              </a:rPr>
              <a:t>2023 </a:t>
            </a:r>
            <a:endParaRPr kumimoji="0" lang="en-US" sz="1000" b="0" i="0" u="none" strike="noStrike" kern="1200" cap="none" spc="300" normalizeH="0" baseline="0" noProof="0" dirty="0">
              <a:ln>
                <a:noFill/>
              </a:ln>
              <a:solidFill>
                <a:srgbClr val="1700F3"/>
              </a:solidFill>
              <a:effectLst/>
              <a:uLnTx/>
              <a:uFillTx/>
              <a:latin typeface="Arial Nova"/>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r>
              <a:rPr kumimoji="0" lang="en-US" sz="1000" b="0" i="0" u="none" strike="noStrike" kern="1200" cap="none" spc="300" normalizeH="0" baseline="0" noProof="0" dirty="0">
                <a:ln>
                  <a:noFill/>
                </a:ln>
                <a:solidFill>
                  <a:srgbClr val="1700F3"/>
                </a:solidFill>
                <a:effectLst/>
                <a:uLnTx/>
                <a:uFillTx/>
                <a:latin typeface="Arial Nova"/>
                <a:ea typeface="+mn-ea"/>
                <a:cs typeface="+mn-cs"/>
              </a:rPr>
              <a:t>D</a:t>
            </a:r>
            <a:r>
              <a:rPr kumimoji="0" lang="en-US" altLang="zh-CN" sz="1000" b="0" i="0" u="none" strike="noStrike" kern="1200" cap="none" spc="300" normalizeH="0" baseline="0" noProof="0" dirty="0">
                <a:ln>
                  <a:noFill/>
                </a:ln>
                <a:solidFill>
                  <a:srgbClr val="1700F3"/>
                </a:solidFill>
                <a:effectLst/>
                <a:uLnTx/>
                <a:uFillTx/>
                <a:latin typeface="Arial Nova"/>
                <a:ea typeface="+mn-ea"/>
                <a:cs typeface="+mn-cs"/>
              </a:rPr>
              <a:t>igital EE SI</a:t>
            </a:r>
            <a:endParaRPr kumimoji="0" lang="en-US" sz="1000" b="0" i="0" u="none" strike="noStrike" kern="1200" cap="none" spc="300" normalizeH="0" baseline="0" noProof="0" dirty="0">
              <a:ln>
                <a:noFill/>
              </a:ln>
              <a:solidFill>
                <a:srgbClr val="1700F3"/>
              </a:solidFill>
              <a:effectLst/>
              <a:uLnTx/>
              <a:uFillTx/>
              <a:latin typeface="Arial Nova"/>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8890" imgH="8890" progId="TCLayout.ActiveDocument.1">
                  <p:embed/>
                </p:oleObj>
              </mc:Choice>
              <mc:Fallback>
                <p:oleObj name="think-cell Slide" r:id="rId2" imgW="8890" imgH="889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105475" name="Slide Number Placeholder 4"/>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2" name="Text Placeholder 5"/>
          <p:cNvSpPr>
            <a:spLocks noGrp="1"/>
          </p:cNvSpPr>
          <p:nvPr>
            <p:ph type="body" sz="quarter" idx="13"/>
          </p:nvPr>
        </p:nvSpPr>
        <p:spPr>
          <a:xfrm>
            <a:off x="395288" y="287338"/>
            <a:ext cx="7065686" cy="215582"/>
          </a:xfrm>
        </p:spPr>
        <p:txBody>
          <a:bodyPr/>
          <a:lstStyle/>
          <a:p>
            <a:pPr eaLnBrk="1" fontAlgn="auto" hangingPunct="1">
              <a:spcAft>
                <a:spcPts val="0"/>
              </a:spcAft>
              <a:buFont typeface="Arial" panose="020B0604020202020204"/>
              <a:buNone/>
              <a:defRPr/>
            </a:pPr>
            <a:r>
              <a:rPr lang="en-US" dirty="0"/>
              <a:t>CX707C R11 HF For FHEV MP2 &amp; Gas Running Change GNG Review</a:t>
            </a:r>
            <a:endParaRPr lang="en-US" dirty="0"/>
          </a:p>
        </p:txBody>
      </p:sp>
      <p:sp>
        <p:nvSpPr>
          <p:cNvPr id="6" name="Title 5"/>
          <p:cNvSpPr>
            <a:spLocks noGrp="1"/>
          </p:cNvSpPr>
          <p:nvPr>
            <p:ph type="title"/>
          </p:nvPr>
        </p:nvSpPr>
        <p:spPr/>
        <p:txBody>
          <a:bodyPr vert="horz"/>
          <a:lstStyle/>
          <a:p>
            <a:r>
              <a:rPr lang="en-US" dirty="0"/>
              <a:t>YF</a:t>
            </a:r>
            <a:r>
              <a:rPr lang="en-US" altLang="zh-CN" dirty="0"/>
              <a:t> DID Test Result</a:t>
            </a:r>
            <a:r>
              <a:rPr lang="en-US" dirty="0"/>
              <a:t>- </a:t>
            </a:r>
            <a:r>
              <a:rPr lang="en-US" dirty="0">
                <a:solidFill>
                  <a:srgbClr val="008200"/>
                </a:solidFill>
              </a:rPr>
              <a:t>PASS</a:t>
            </a:r>
            <a:endParaRPr lang="zh-CN" altLang="en-US" dirty="0"/>
          </a:p>
        </p:txBody>
      </p:sp>
      <p:graphicFrame>
        <p:nvGraphicFramePr>
          <p:cNvPr id="3" name="内容占位符 2">
            <a:hlinkClick r:id="" action="ppaction://ole?verb="/>
          </p:cNvPr>
          <p:cNvGraphicFramePr>
            <a:graphicFrameLocks noChangeAspect="1"/>
          </p:cNvGraphicFramePr>
          <p:nvPr>
            <p:ph idx="18"/>
          </p:nvPr>
        </p:nvGraphicFramePr>
        <p:xfrm>
          <a:off x="9914890" y="949325"/>
          <a:ext cx="1393190" cy="956310"/>
        </p:xfrm>
        <a:graphic>
          <a:graphicData uri="http://schemas.openxmlformats.org/presentationml/2006/ole">
            <mc:AlternateContent xmlns:mc="http://schemas.openxmlformats.org/markup-compatibility/2006">
              <mc:Choice xmlns:v="urn:schemas-microsoft-com:vml" Requires="v">
                <p:oleObj spid="_x0000_s3073" name="" showAsIcon="1" r:id="rId4" imgW="971550" imgH="666750" progId="Package">
                  <p:embed/>
                </p:oleObj>
              </mc:Choice>
              <mc:Fallback>
                <p:oleObj name="" showAsIcon="1" r:id="rId4" imgW="971550" imgH="666750" progId="Package">
                  <p:embed/>
                  <p:pic>
                    <p:nvPicPr>
                      <p:cNvPr id="0" name="图片 3072"/>
                      <p:cNvPicPr/>
                      <p:nvPr/>
                    </p:nvPicPr>
                    <p:blipFill>
                      <a:blip r:embed="rId5"/>
                      <a:stretch>
                        <a:fillRect/>
                      </a:stretch>
                    </p:blipFill>
                    <p:spPr>
                      <a:xfrm>
                        <a:off x="9914890" y="949325"/>
                        <a:ext cx="1393190" cy="95631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C1C67B34-29AB-49FC-AA63-E40B5799FFB2}" type="slidenum">
              <a:rPr kumimoji="0" lang="en-US" altLang="zh-CN" sz="800" b="0" i="0" u="none" strike="noStrike" kern="1200" cap="none" spc="0" normalizeH="0" baseline="0" noProof="0" smtClean="0">
                <a:ln>
                  <a:noFill/>
                </a:ln>
                <a:solidFill>
                  <a:srgbClr val="FFFFFF"/>
                </a:solidFill>
                <a:effectLst/>
                <a:uLnTx/>
                <a:uFillTx/>
                <a:latin typeface="Ford Antenna Regular" panose="02000505000000020004" pitchFamily="50" charset="0"/>
                <a:ea typeface="宋体" panose="02010600030101010101" pitchFamily="2" charset="-122"/>
                <a:cs typeface="+mn-cs"/>
              </a:rPr>
            </a:fld>
            <a:endParaRPr kumimoji="0" lang="en-US" altLang="zh-CN" sz="800" b="0" i="0" u="none" strike="noStrike" kern="1200" cap="none" spc="0" normalizeH="0" baseline="0" noProof="0">
              <a:ln>
                <a:noFill/>
              </a:ln>
              <a:solidFill>
                <a:srgbClr val="FFFFFF"/>
              </a:solidFill>
              <a:effectLst/>
              <a:uLnTx/>
              <a:uFillTx/>
              <a:latin typeface="Ford Antenna Regular" panose="02000505000000020004" pitchFamily="50" charset="0"/>
              <a:ea typeface="宋体"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8890" imgH="8890" progId="TCLayout.ActiveDocument.1">
                  <p:embed/>
                </p:oleObj>
              </mc:Choice>
              <mc:Fallback>
                <p:oleObj name="think-cell Slide" r:id="rId2" imgW="8890" imgH="8890" progId="TCLayout.ActiveDocument.1">
                  <p:embed/>
                  <p:pic>
                    <p:nvPicPr>
                      <p:cNvPr id="0" name="Object 12"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altLang="zh-CN" dirty="0"/>
              <a:t>Agenda</a:t>
            </a:r>
            <a:endParaRPr lang="en-US" dirty="0"/>
          </a:p>
        </p:txBody>
      </p:sp>
      <p:sp>
        <p:nvSpPr>
          <p:cNvPr id="17" name="Text Placeholder 16"/>
          <p:cNvSpPr>
            <a:spLocks noGrp="1"/>
          </p:cNvSpPr>
          <p:nvPr>
            <p:ph idx="1"/>
          </p:nvPr>
        </p:nvSpPr>
        <p:spPr/>
        <p:txBody>
          <a:bodyPr/>
          <a:lstStyle/>
          <a:p>
            <a:r>
              <a:rPr lang="en-US" sz="1600" spc="40" dirty="0">
                <a:solidFill>
                  <a:srgbClr val="00095B"/>
                </a:solidFill>
                <a:latin typeface="Arial Nova"/>
                <a:ea typeface="+mn-ea"/>
                <a:cs typeface="+mn-cs"/>
              </a:rPr>
              <a:t>Software Overall </a:t>
            </a:r>
            <a:r>
              <a:rPr lang="en-US" spc="40" dirty="0">
                <a:solidFill>
                  <a:srgbClr val="00095B"/>
                </a:solidFill>
                <a:latin typeface="Arial Nova"/>
                <a:ea typeface="+mn-ea"/>
                <a:cs typeface="+mn-cs"/>
              </a:rPr>
              <a:t>S</a:t>
            </a:r>
            <a:r>
              <a:rPr lang="en-US" sz="1600" spc="40" dirty="0">
                <a:solidFill>
                  <a:srgbClr val="00095B"/>
                </a:solidFill>
                <a:latin typeface="Arial Nova"/>
                <a:ea typeface="+mn-ea"/>
                <a:cs typeface="+mn-cs"/>
              </a:rPr>
              <a:t>tatus </a:t>
            </a:r>
            <a:r>
              <a:rPr lang="en-US" altLang="zh-CN" sz="1600" spc="40" dirty="0">
                <a:solidFill>
                  <a:srgbClr val="00095B"/>
                </a:solidFill>
                <a:latin typeface="Arial Nova"/>
                <a:ea typeface="+mn-ea"/>
                <a:cs typeface="+mn-cs"/>
              </a:rPr>
              <a:t>and Summary</a:t>
            </a:r>
            <a:endParaRPr lang="en-US" dirty="0"/>
          </a:p>
        </p:txBody>
      </p:sp>
      <p:sp>
        <p:nvSpPr>
          <p:cNvPr id="7" name="Text Placeholder 6"/>
          <p:cNvSpPr>
            <a:spLocks noGrp="1"/>
          </p:cNvSpPr>
          <p:nvPr>
            <p:ph type="body" sz="quarter" idx="19"/>
          </p:nvPr>
        </p:nvSpPr>
        <p:spPr/>
        <p:txBody>
          <a:bodyPr/>
          <a:lstStyle/>
          <a:p>
            <a:r>
              <a:rPr lang="en-US" dirty="0"/>
              <a:t>01</a:t>
            </a:r>
            <a:endParaRPr lang="en-US" dirty="0"/>
          </a:p>
        </p:txBody>
      </p:sp>
      <p:sp>
        <p:nvSpPr>
          <p:cNvPr id="8" name="Text Placeholder 7"/>
          <p:cNvSpPr>
            <a:spLocks noGrp="1"/>
          </p:cNvSpPr>
          <p:nvPr>
            <p:ph type="body" sz="quarter" idx="20"/>
          </p:nvPr>
        </p:nvSpPr>
        <p:spPr/>
        <p:txBody>
          <a:bodyPr/>
          <a:lstStyle/>
          <a:p>
            <a:r>
              <a:rPr lang="en-US" dirty="0"/>
              <a:t>02</a:t>
            </a:r>
            <a:endParaRPr lang="en-US" dirty="0"/>
          </a:p>
        </p:txBody>
      </p:sp>
      <p:sp>
        <p:nvSpPr>
          <p:cNvPr id="9" name="Text Placeholder 8"/>
          <p:cNvSpPr>
            <a:spLocks noGrp="1"/>
          </p:cNvSpPr>
          <p:nvPr>
            <p:ph type="body" sz="quarter" idx="21"/>
          </p:nvPr>
        </p:nvSpPr>
        <p:spPr/>
        <p:txBody>
          <a:bodyPr/>
          <a:lstStyle/>
          <a:p>
            <a:r>
              <a:rPr lang="en-US" dirty="0"/>
              <a:t>03</a:t>
            </a:r>
            <a:endParaRPr lang="en-US" dirty="0"/>
          </a:p>
        </p:txBody>
      </p:sp>
      <p:sp>
        <p:nvSpPr>
          <p:cNvPr id="10" name="Text Placeholder 9"/>
          <p:cNvSpPr>
            <a:spLocks noGrp="1"/>
          </p:cNvSpPr>
          <p:nvPr>
            <p:ph type="body" sz="quarter" idx="22"/>
          </p:nvPr>
        </p:nvSpPr>
        <p:spPr/>
        <p:txBody>
          <a:bodyPr/>
          <a:lstStyle/>
          <a:p>
            <a:r>
              <a:rPr lang="en-US" dirty="0"/>
              <a:t>04</a:t>
            </a:r>
            <a:endParaRPr lang="en-US" dirty="0"/>
          </a:p>
        </p:txBody>
      </p:sp>
      <p:sp>
        <p:nvSpPr>
          <p:cNvPr id="18" name="Text Placeholder 17"/>
          <p:cNvSpPr>
            <a:spLocks noGrp="1"/>
          </p:cNvSpPr>
          <p:nvPr>
            <p:ph idx="23"/>
          </p:nvPr>
        </p:nvSpPr>
        <p:spPr/>
        <p:txBody>
          <a:bodyPr/>
          <a:lstStyle/>
          <a:p>
            <a:r>
              <a:rPr lang="en-US" altLang="zh-CN" dirty="0"/>
              <a:t>SW Change Scope</a:t>
            </a:r>
            <a:endParaRPr lang="en-US" dirty="0"/>
          </a:p>
        </p:txBody>
      </p:sp>
      <p:sp>
        <p:nvSpPr>
          <p:cNvPr id="19" name="Text Placeholder 18"/>
          <p:cNvSpPr>
            <a:spLocks noGrp="1"/>
          </p:cNvSpPr>
          <p:nvPr>
            <p:ph idx="24"/>
          </p:nvPr>
        </p:nvSpPr>
        <p:spPr>
          <a:xfrm>
            <a:off x="7409536" y="3540054"/>
            <a:ext cx="4533375" cy="371232"/>
          </a:xfrm>
        </p:spPr>
        <p:txBody>
          <a:bodyPr/>
          <a:lstStyle/>
          <a:p>
            <a:r>
              <a:rPr lang="en-US" altLang="zh-CN" dirty="0"/>
              <a:t>Open Issue Risk and Assessment</a:t>
            </a:r>
            <a:endParaRPr lang="en-US" dirty="0"/>
          </a:p>
        </p:txBody>
      </p:sp>
      <p:sp>
        <p:nvSpPr>
          <p:cNvPr id="102" name="Content Placeholder 101"/>
          <p:cNvSpPr>
            <a:spLocks noGrp="1"/>
          </p:cNvSpPr>
          <p:nvPr>
            <p:ph idx="25"/>
          </p:nvPr>
        </p:nvSpPr>
        <p:spPr>
          <a:xfrm>
            <a:off x="7409536" y="4623106"/>
            <a:ext cx="4533375" cy="371232"/>
          </a:xfrm>
        </p:spPr>
        <p:txBody>
          <a:bodyPr/>
          <a:lstStyle/>
          <a:p>
            <a:r>
              <a:rPr lang="en-US" altLang="zh-CN" dirty="0"/>
              <a:t>YF/Baidu/TS/Ford </a:t>
            </a:r>
            <a:r>
              <a:rPr lang="en-US" dirty="0"/>
              <a:t>T</a:t>
            </a:r>
            <a:r>
              <a:rPr lang="en-US" altLang="zh-CN" dirty="0"/>
              <a:t>est Report</a:t>
            </a:r>
            <a:endParaRPr lang="en-US" dirty="0"/>
          </a:p>
        </p:txBody>
      </p:sp>
      <p:grpSp>
        <p:nvGrpSpPr>
          <p:cNvPr id="50" name="Group 49"/>
          <p:cNvGrpSpPr/>
          <p:nvPr/>
        </p:nvGrpSpPr>
        <p:grpSpPr>
          <a:xfrm>
            <a:off x="6903830" y="1574070"/>
            <a:ext cx="513982" cy="4129626"/>
            <a:chOff x="7001758" y="1637506"/>
            <a:chExt cx="332050" cy="3079750"/>
          </a:xfrm>
        </p:grpSpPr>
        <p:cxnSp>
          <p:nvCxnSpPr>
            <p:cNvPr id="51" name="Straight Connector 50"/>
            <p:cNvCxnSpPr/>
            <p:nvPr/>
          </p:nvCxnSpPr>
          <p:spPr>
            <a:xfrm>
              <a:off x="7001758" y="1637506"/>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024424" y="2438711"/>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001758" y="4717256"/>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grpSp>
      <p:sp>
        <p:nvSpPr>
          <p:cNvPr id="4"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96636F-A64E-6C4D-AE26-50A84E19B9C9}" type="slidenum">
              <a:rPr kumimoji="0" lang="en-US" sz="800" b="0" i="0" u="none" strike="noStrike" kern="1200" cap="none" spc="0" normalizeH="0" baseline="0" noProof="0" smtClean="0">
                <a:ln>
                  <a:noFill/>
                </a:ln>
                <a:solidFill>
                  <a:srgbClr val="00095B"/>
                </a:solidFill>
                <a:effectLst/>
                <a:uLnTx/>
                <a:uFillTx/>
                <a:latin typeface="Arial Nova"/>
              </a:rPr>
            </a:fld>
            <a:endParaRPr kumimoji="0" lang="en-US" sz="800" b="0" i="0" u="none" strike="noStrike" kern="1200" cap="none" spc="0" normalizeH="0" baseline="0" noProof="0" dirty="0">
              <a:ln>
                <a:noFill/>
              </a:ln>
              <a:solidFill>
                <a:srgbClr val="00095B"/>
              </a:solidFill>
              <a:effectLst/>
              <a:uLnTx/>
              <a:uFillTx/>
              <a:latin typeface="Arial Nova"/>
            </a:endParaRPr>
          </a:p>
        </p:txBody>
      </p:sp>
      <p:sp>
        <p:nvSpPr>
          <p:cNvPr id="5" name="Text Placeholder 9"/>
          <p:cNvSpPr txBox="1"/>
          <p:nvPr/>
        </p:nvSpPr>
        <p:spPr>
          <a:xfrm>
            <a:off x="5964474" y="5272626"/>
            <a:ext cx="1193304" cy="757130"/>
          </a:xfrm>
          <a:prstGeom prst="rect">
            <a:avLst/>
          </a:prstGeom>
        </p:spPr>
        <p:txBody>
          <a:bodyPr vert="horz" lIns="91440" tIns="91440" rIns="91440" bIns="0" rtlCol="0" anchor="ctr" anchorCtr="0">
            <a:noAutofit/>
          </a:bodyPr>
          <a:lstStyle>
            <a:lvl1pPr marL="0" indent="0" algn="l" defTabSz="914400" rtl="0" eaLnBrk="1" latinLnBrk="0" hangingPunct="1">
              <a:lnSpc>
                <a:spcPct val="90000"/>
              </a:lnSpc>
              <a:spcBef>
                <a:spcPts val="1000"/>
              </a:spcBef>
              <a:buFont typeface="Arial" panose="020B0604020202020204"/>
              <a:buNone/>
              <a:defRPr sz="4800" b="0" i="0" kern="1200" spc="-200" baseline="0">
                <a:solidFill>
                  <a:schemeClr val="accent1"/>
                </a:solidFill>
                <a:latin typeface="+mn-lt"/>
                <a:ea typeface="Arial Nova" panose="020B0504020202020204" pitchFamily="34" charset="0"/>
                <a:cs typeface="Arial Nova" panose="020B0504020202020204" pitchFamily="34" charset="0"/>
              </a:defRPr>
            </a:lvl1pPr>
            <a:lvl2pPr marL="116205" indent="-116205" algn="l" defTabSz="914400" rtl="0" eaLnBrk="1" latinLnBrk="0" hangingPunct="1">
              <a:lnSpc>
                <a:spcPct val="90000"/>
              </a:lnSpc>
              <a:spcBef>
                <a:spcPts val="500"/>
              </a:spcBef>
              <a:buFont typeface="Arial" panose="020B0604020202020204"/>
              <a:buChar char="•"/>
              <a:defRPr sz="10000" b="0" i="0" kern="1200">
                <a:solidFill>
                  <a:schemeClr val="tx1"/>
                </a:solidFill>
                <a:latin typeface="Ford Antenna Light" panose="02000505000000020004" pitchFamily="2" charset="0"/>
                <a:ea typeface="Arial Nova" panose="020B0504020202020204" pitchFamily="34" charset="0"/>
                <a:cs typeface="Arial Nova" panose="020B0504020202020204" pitchFamily="34" charset="0"/>
              </a:defRPr>
            </a:lvl2pPr>
            <a:lvl3pPr marL="401955" indent="-158750" algn="l" defTabSz="914400" rtl="0" eaLnBrk="1" latinLnBrk="0" hangingPunct="1">
              <a:lnSpc>
                <a:spcPct val="90000"/>
              </a:lnSpc>
              <a:spcBef>
                <a:spcPts val="500"/>
              </a:spcBef>
              <a:buFont typeface="Arial" panose="020B0604020202020204" pitchFamily="34" charset="0"/>
              <a:buChar char="ꟷ"/>
              <a:defRPr sz="10000" b="0" i="0" kern="1200">
                <a:solidFill>
                  <a:schemeClr val="tx1"/>
                </a:solidFill>
                <a:latin typeface="Ford Antenna Light" panose="02000505000000020004" pitchFamily="2" charset="0"/>
                <a:ea typeface="Arial Nova" panose="020B0504020202020204" pitchFamily="34" charset="0"/>
                <a:cs typeface="Arial Nova" panose="020B0504020202020204" pitchFamily="34" charset="0"/>
              </a:defRPr>
            </a:lvl3pPr>
            <a:lvl4pPr marL="684530" indent="-174625" algn="l" defTabSz="914400" rtl="0" eaLnBrk="1" latinLnBrk="0" hangingPunct="1">
              <a:lnSpc>
                <a:spcPct val="90000"/>
              </a:lnSpc>
              <a:spcBef>
                <a:spcPts val="500"/>
              </a:spcBef>
              <a:buFont typeface="Courier New" panose="02070309020205020404" pitchFamily="49" charset="0"/>
              <a:buChar char="o"/>
              <a:defRPr sz="10000" b="0" i="0" kern="1200">
                <a:solidFill>
                  <a:schemeClr val="tx1"/>
                </a:solidFill>
                <a:latin typeface="Ford Antenna Light" panose="02000505000000020004" pitchFamily="2" charset="0"/>
                <a:ea typeface="Ford Antenna Regular" panose="02000505000000020004" pitchFamily="50" charset="0"/>
                <a:cs typeface="Ford Antenna Regular" panose="02000505000000020004" pitchFamily="50" charset="0"/>
              </a:defRPr>
            </a:lvl4pPr>
            <a:lvl5pPr marL="2057400" indent="-228600" algn="l" defTabSz="914400" rtl="0" eaLnBrk="1" latinLnBrk="0" hangingPunct="1">
              <a:lnSpc>
                <a:spcPct val="90000"/>
              </a:lnSpc>
              <a:spcBef>
                <a:spcPts val="500"/>
              </a:spcBef>
              <a:buFont typeface="Arial" panose="020B0604020202020204"/>
              <a:buChar char="•"/>
              <a:defRPr sz="10000" b="0" i="0" kern="1200">
                <a:solidFill>
                  <a:schemeClr val="tx1"/>
                </a:solidFill>
                <a:latin typeface="Ford Antenna Light" panose="02000505000000020004" pitchFamily="2" charset="0"/>
                <a:ea typeface="Ford Antenna Regular" panose="02000505000000020004" pitchFamily="50" charset="0"/>
                <a:cs typeface="Ford Antenna Regular" panose="02000505000000020004" pitchFamily="50"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r>
              <a:rPr kumimoji="0" lang="en-US" sz="4800" b="0" i="0" u="none" strike="noStrike" kern="1200" cap="none" spc="-200" normalizeH="0" baseline="0" noProof="0" dirty="0">
                <a:ln>
                  <a:noFill/>
                </a:ln>
                <a:solidFill>
                  <a:srgbClr val="1700F3"/>
                </a:solidFill>
                <a:effectLst/>
                <a:uLnTx/>
                <a:uFillTx/>
                <a:latin typeface="Arial Nova"/>
              </a:rPr>
              <a:t>05</a:t>
            </a:r>
            <a:endParaRPr kumimoji="0" lang="en-US" sz="4800" b="0" i="0" u="none" strike="noStrike" kern="1200" cap="none" spc="-200" normalizeH="0" baseline="0" noProof="0" dirty="0">
              <a:ln>
                <a:noFill/>
              </a:ln>
              <a:solidFill>
                <a:srgbClr val="1700F3"/>
              </a:solidFill>
              <a:effectLst/>
              <a:uLnTx/>
              <a:uFillTx/>
              <a:latin typeface="Arial Nova"/>
            </a:endParaRPr>
          </a:p>
        </p:txBody>
      </p:sp>
      <p:cxnSp>
        <p:nvCxnSpPr>
          <p:cNvPr id="6" name="Straight Connector 4"/>
          <p:cNvCxnSpPr/>
          <p:nvPr/>
        </p:nvCxnSpPr>
        <p:spPr>
          <a:xfrm>
            <a:off x="6955257" y="4808722"/>
            <a:ext cx="454279"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930638" y="3725670"/>
            <a:ext cx="454279"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sp>
        <p:nvSpPr>
          <p:cNvPr id="12" name="Content Placeholder 101"/>
          <p:cNvSpPr txBox="1"/>
          <p:nvPr/>
        </p:nvSpPr>
        <p:spPr>
          <a:xfrm>
            <a:off x="7417812" y="5556557"/>
            <a:ext cx="4533375" cy="371232"/>
          </a:xfrm>
          <a:prstGeom prst="rect">
            <a:avLst/>
          </a:prstGeom>
        </p:spPr>
        <p:txBody>
          <a:bodyPr vert="horz" lIns="91440" tIns="0" rIns="91440" bIns="0" rtlCol="0" anchor="ctr">
            <a:noAutofit/>
          </a:bodyPr>
          <a:lstStyle>
            <a:lvl1pPr marL="0" indent="0" algn="l" defTabSz="914400" rtl="0" eaLnBrk="1" latinLnBrk="0" hangingPunct="1">
              <a:lnSpc>
                <a:spcPct val="100000"/>
              </a:lnSpc>
              <a:spcBef>
                <a:spcPts val="1200"/>
              </a:spcBef>
              <a:buFont typeface="Arial" panose="020B0604020202020204"/>
              <a:buNone/>
              <a:defRPr sz="1600" b="0" i="0" kern="1200" spc="50" baseline="0">
                <a:solidFill>
                  <a:schemeClr val="tx1"/>
                </a:solidFill>
                <a:latin typeface="+mn-lt"/>
                <a:ea typeface="Arial Nova" panose="020B0504020202020204" pitchFamily="34" charset="0"/>
                <a:cs typeface="Arial Nova" panose="020B0504020202020204" pitchFamily="34" charset="0"/>
              </a:defRPr>
            </a:lvl1pPr>
            <a:lvl2pPr marL="0" indent="0" algn="l" defTabSz="914400" rtl="0" eaLnBrk="1" latinLnBrk="0" hangingPunct="1">
              <a:lnSpc>
                <a:spcPct val="100000"/>
              </a:lnSpc>
              <a:spcBef>
                <a:spcPts val="1200"/>
              </a:spcBef>
              <a:buSzPct val="75000"/>
              <a:buFont typeface="Arial" panose="020B0604020202020204"/>
              <a:buNone/>
              <a:defRPr sz="2000" b="0" i="0" kern="1200" spc="0">
                <a:solidFill>
                  <a:schemeClr val="accent1"/>
                </a:solidFill>
                <a:latin typeface="Ford Antenna Regular" panose="02000505000000020004" pitchFamily="50" charset="0"/>
                <a:ea typeface="Arial Nova" panose="020B0504020202020204" pitchFamily="34" charset="0"/>
                <a:cs typeface="Arial Nova" panose="020B0504020202020204" pitchFamily="34" charset="0"/>
              </a:defRPr>
            </a:lvl2pPr>
            <a:lvl3pPr marL="243205" indent="0" algn="l" defTabSz="914400" rtl="0" eaLnBrk="1" latinLnBrk="0" hangingPunct="1">
              <a:lnSpc>
                <a:spcPct val="120000"/>
              </a:lnSpc>
              <a:spcBef>
                <a:spcPts val="500"/>
              </a:spcBef>
              <a:buSzPct val="75000"/>
              <a:buFont typeface="Arial" panose="020B0604020202020204" pitchFamily="34" charset="0"/>
              <a:buNone/>
              <a:defRPr sz="1400" b="0" i="0" kern="1200" spc="0">
                <a:solidFill>
                  <a:srgbClr val="00095B"/>
                </a:solidFill>
                <a:latin typeface="Ford Antenna Regular" panose="02000505000000020004" pitchFamily="50" charset="0"/>
                <a:ea typeface="Arial Nova" panose="020B0504020202020204" pitchFamily="34" charset="0"/>
                <a:cs typeface="Arial Nova" panose="020B0504020202020204" pitchFamily="34" charset="0"/>
              </a:defRPr>
            </a:lvl3pPr>
            <a:lvl4pPr marL="684530" indent="-174625" algn="l" defTabSz="914400" rtl="0" eaLnBrk="1" latinLnBrk="0" hangingPunct="1">
              <a:lnSpc>
                <a:spcPct val="90000"/>
              </a:lnSpc>
              <a:spcBef>
                <a:spcPts val="500"/>
              </a:spcBef>
              <a:buFont typeface="Courier New" panose="0207030902020502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Ford Antenna Regular" panose="02000505000000020004" pitchFamily="50" charset="0"/>
              </a:defRPr>
            </a:lvl4pPr>
            <a:lvl5pPr marL="2057400" indent="-228600" algn="l" defTabSz="914400" rtl="0" eaLnBrk="1" latinLnBrk="0" hangingPunct="1">
              <a:lnSpc>
                <a:spcPct val="90000"/>
              </a:lnSpc>
              <a:spcBef>
                <a:spcPts val="500"/>
              </a:spcBef>
              <a:buFont typeface="Arial" panose="020B0604020202020204"/>
              <a:buChar char="•"/>
              <a:defRPr sz="1200" kern="1200">
                <a:solidFill>
                  <a:schemeClr val="tx1"/>
                </a:solidFill>
                <a:latin typeface="Ford Antenna Regular" panose="02000505000000020004" pitchFamily="50" charset="0"/>
                <a:ea typeface="Ford Antenna Regular" panose="02000505000000020004" pitchFamily="50" charset="0"/>
                <a:cs typeface="Ford Antenna Regular" panose="02000505000000020004" pitchFamily="50"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a:buNone/>
              <a:defRPr/>
            </a:pPr>
            <a:r>
              <a:rPr lang="en-US" dirty="0"/>
              <a:t>GNG Review Result</a:t>
            </a:r>
            <a:endParaRPr kumimoji="0" lang="en-US" sz="1600" b="0" i="0" u="none" strike="noStrike" kern="1200" cap="none" spc="50" normalizeH="0" baseline="0" noProof="0" dirty="0">
              <a:ln>
                <a:noFill/>
              </a:ln>
              <a:solidFill>
                <a:srgbClr val="00095B"/>
              </a:solidFill>
              <a:effectLst/>
              <a:uLnTx/>
              <a:uFillTx/>
              <a:latin typeface="Arial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8890" imgH="8890" progId="TCLayout.ActiveDocument.1">
                  <p:embed/>
                </p:oleObj>
              </mc:Choice>
              <mc:Fallback>
                <p:oleObj name="think-cell Slide" r:id="rId2" imgW="8890" imgH="889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7" name="Title 6"/>
          <p:cNvSpPr>
            <a:spLocks noGrp="1"/>
          </p:cNvSpPr>
          <p:nvPr>
            <p:ph type="title"/>
          </p:nvPr>
        </p:nvSpPr>
        <p:spPr/>
        <p:txBody>
          <a:bodyPr vert="horz"/>
          <a:lstStyle/>
          <a:p>
            <a:r>
              <a:rPr lang="en-US" sz="2400" spc="40" dirty="0">
                <a:solidFill>
                  <a:srgbClr val="00095B"/>
                </a:solidFill>
                <a:latin typeface="Arial Nova"/>
                <a:ea typeface="+mn-ea"/>
                <a:cs typeface="+mn-cs"/>
              </a:rPr>
              <a:t>Software Overall </a:t>
            </a:r>
            <a:r>
              <a:rPr lang="en-US" dirty="0">
                <a:solidFill>
                  <a:srgbClr val="00095B"/>
                </a:solidFill>
                <a:latin typeface="Arial Nova"/>
                <a:ea typeface="+mn-ea"/>
                <a:cs typeface="+mn-cs"/>
              </a:rPr>
              <a:t>S</a:t>
            </a:r>
            <a:r>
              <a:rPr lang="en-US" sz="2400" spc="40" dirty="0">
                <a:solidFill>
                  <a:srgbClr val="00095B"/>
                </a:solidFill>
                <a:latin typeface="Arial Nova"/>
                <a:ea typeface="+mn-ea"/>
                <a:cs typeface="+mn-cs"/>
              </a:rPr>
              <a:t>tatus </a:t>
            </a:r>
            <a:r>
              <a:rPr lang="en-US" altLang="zh-CN" sz="2400" spc="40" dirty="0">
                <a:solidFill>
                  <a:srgbClr val="00095B"/>
                </a:solidFill>
                <a:latin typeface="Arial Nova"/>
                <a:ea typeface="+mn-ea"/>
                <a:cs typeface="+mn-cs"/>
              </a:rPr>
              <a:t>and Summary</a:t>
            </a:r>
            <a:endParaRPr lang="en-US" dirty="0"/>
          </a:p>
        </p:txBody>
      </p:sp>
      <p:sp>
        <p:nvSpPr>
          <p:cNvPr id="31" name="Text Placeholder 30"/>
          <p:cNvSpPr>
            <a:spLocks noGrp="1"/>
          </p:cNvSpPr>
          <p:nvPr>
            <p:ph type="body" sz="quarter" idx="21"/>
          </p:nvPr>
        </p:nvSpPr>
        <p:spPr/>
        <p:txBody>
          <a:bodyPr/>
          <a:lstStyle/>
          <a:p>
            <a:r>
              <a:rPr lang="en-US" dirty="0"/>
              <a:t>01</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8890" imgH="8890" progId="TCLayout.ActiveDocument.1">
                  <p:embed/>
                </p:oleObj>
              </mc:Choice>
              <mc:Fallback>
                <p:oleObj name="think-cell Slide" r:id="rId2" imgW="8890" imgH="8890" progId="TCLayout.ActiveDocument.1">
                  <p:embed/>
                  <p:pic>
                    <p:nvPicPr>
                      <p:cNvPr id="0" name="Object 2"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87042"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E714798-F2CC-4B82-84E8-60FE35230C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p:cNvSpPr>
            <a:spLocks noGrp="1"/>
          </p:cNvSpPr>
          <p:nvPr>
            <p:ph type="title"/>
          </p:nvPr>
        </p:nvSpPr>
        <p:spPr>
          <a:xfrm>
            <a:off x="576263" y="712698"/>
            <a:ext cx="10515600" cy="685800"/>
          </a:xfrm>
        </p:spPr>
        <p:txBody>
          <a:bodyPr vert="horz"/>
          <a:lstStyle/>
          <a:p>
            <a:pPr eaLnBrk="1" fontAlgn="auto" hangingPunct="1">
              <a:spcAft>
                <a:spcPts val="0"/>
              </a:spcAft>
              <a:defRPr/>
            </a:pPr>
            <a:r>
              <a:rPr lang="en-US" dirty="0"/>
              <a:t>CDX707C R12 HF5 </a:t>
            </a:r>
            <a:r>
              <a:rPr lang="en-US" sz="2400" spc="40" dirty="0">
                <a:solidFill>
                  <a:srgbClr val="00095B"/>
                </a:solidFill>
                <a:latin typeface="Arial Nova"/>
                <a:ea typeface="+mn-ea"/>
                <a:cs typeface="+mn-cs"/>
              </a:rPr>
              <a:t>Software Overall </a:t>
            </a:r>
            <a:r>
              <a:rPr lang="en-US" spc="40" dirty="0">
                <a:solidFill>
                  <a:srgbClr val="00095B"/>
                </a:solidFill>
                <a:latin typeface="Arial Nova"/>
                <a:ea typeface="+mn-ea"/>
                <a:cs typeface="+mn-cs"/>
              </a:rPr>
              <a:t>S</a:t>
            </a:r>
            <a:r>
              <a:rPr lang="en-US" sz="2400" spc="40" dirty="0">
                <a:solidFill>
                  <a:srgbClr val="00095B"/>
                </a:solidFill>
                <a:latin typeface="Arial Nova"/>
                <a:ea typeface="+mn-ea"/>
                <a:cs typeface="+mn-cs"/>
              </a:rPr>
              <a:t>tatus </a:t>
            </a:r>
            <a:r>
              <a:rPr lang="en-US" altLang="zh-CN" sz="2400" spc="40" dirty="0">
                <a:solidFill>
                  <a:srgbClr val="00095B"/>
                </a:solidFill>
                <a:latin typeface="Arial Nova"/>
                <a:ea typeface="+mn-ea"/>
                <a:cs typeface="+mn-cs"/>
              </a:rPr>
              <a:t>and Summary</a:t>
            </a:r>
            <a:br>
              <a:rPr lang="en-US" dirty="0"/>
            </a:br>
            <a:endParaRPr dirty="0"/>
          </a:p>
        </p:txBody>
      </p:sp>
      <p:sp>
        <p:nvSpPr>
          <p:cNvPr id="39" name="Text Placeholder 5"/>
          <p:cNvSpPr>
            <a:spLocks noGrp="1"/>
          </p:cNvSpPr>
          <p:nvPr>
            <p:ph type="body" sz="quarter" idx="13"/>
          </p:nvPr>
        </p:nvSpPr>
        <p:spPr>
          <a:xfrm>
            <a:off x="395288" y="287337"/>
            <a:ext cx="6959669" cy="216245"/>
          </a:xfrm>
        </p:spPr>
        <p:txBody>
          <a:bodyPr/>
          <a:lstStyle/>
          <a:p>
            <a:pPr eaLnBrk="1" fontAlgn="auto" hangingPunct="1">
              <a:spcAft>
                <a:spcPts val="0"/>
              </a:spcAft>
              <a:buFont typeface="Arial" panose="020B0604020202020204"/>
              <a:buNone/>
              <a:defRPr/>
            </a:pPr>
            <a:r>
              <a:rPr lang="en-US" dirty="0"/>
              <a:t>CX707C R12 HF5 For FHEV MP2 &amp; Gas Running Change GNG Review</a:t>
            </a:r>
            <a:endParaRPr lang="en-US" dirty="0"/>
          </a:p>
        </p:txBody>
      </p:sp>
      <p:sp>
        <p:nvSpPr>
          <p:cNvPr id="87045"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8A48825C-6072-407F-95AB-F60852E8665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4" name="Table 3"/>
          <p:cNvGraphicFramePr>
            <a:graphicFrameLocks noGrp="1"/>
          </p:cNvGraphicFramePr>
          <p:nvPr/>
        </p:nvGraphicFramePr>
        <p:xfrm>
          <a:off x="576263" y="1211338"/>
          <a:ext cx="10637171" cy="3773365"/>
        </p:xfrm>
        <a:graphic>
          <a:graphicData uri="http://schemas.openxmlformats.org/drawingml/2006/table">
            <a:tbl>
              <a:tblPr/>
              <a:tblGrid>
                <a:gridCol w="796991"/>
                <a:gridCol w="1392077"/>
                <a:gridCol w="2135936"/>
                <a:gridCol w="2135936"/>
                <a:gridCol w="1392077"/>
                <a:gridCol w="1392077"/>
                <a:gridCol w="1392077"/>
              </a:tblGrid>
              <a:tr h="258585">
                <a:tc gridSpan="7">
                  <a:txBody>
                    <a:bodyPr/>
                    <a:lstStyle/>
                    <a:p>
                      <a:pPr algn="ctr" fontAlgn="ctr"/>
                      <a:r>
                        <a:rPr lang="en-US" sz="1200" b="1" i="0" u="none" strike="noStrike" dirty="0">
                          <a:solidFill>
                            <a:srgbClr val="000000"/>
                          </a:solidFill>
                          <a:effectLst/>
                          <a:latin typeface="+mj-lt"/>
                        </a:rPr>
                        <a:t>CDX707C R12 HF5</a:t>
                      </a:r>
                      <a:endParaRPr lang="en-US" sz="1200" b="1" i="0" u="none" strike="noStrike" dirty="0">
                        <a:solidFill>
                          <a:srgbClr val="000000"/>
                        </a:solidFill>
                        <a:effectLst/>
                        <a:latin typeface="+mj-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r>
              <a:tr h="536010">
                <a:tc gridSpan="2">
                  <a:txBody>
                    <a:bodyPr/>
                    <a:lstStyle/>
                    <a:p>
                      <a:pPr algn="l" fontAlgn="ctr"/>
                      <a:r>
                        <a:rPr lang="en-US" sz="1100" b="0" i="0" u="none" strike="noStrike" dirty="0">
                          <a:solidFill>
                            <a:srgbClr val="000000"/>
                          </a:solidFill>
                          <a:effectLst/>
                          <a:latin typeface="+mn-lt"/>
                        </a:rPr>
                        <a:t>SW Version</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a:txBody>
                    <a:bodyPr/>
                    <a:lstStyle/>
                    <a:p>
                      <a:pPr algn="l" fontAlgn="ctr"/>
                      <a:endParaRPr lang="en-US" sz="1100" b="0" i="0" u="none" strike="noStrike" dirty="0">
                        <a:solidFill>
                          <a:schemeClr val="accent1"/>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Milestone</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gridSpan="3">
                  <a:txBody>
                    <a:bodyPr/>
                    <a:lstStyle/>
                    <a:p>
                      <a:pPr algn="l"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hMerge="1">
                  <a:tcPr>
                    <a:lnL w="6350" cap="flat" cmpd="sng" algn="ctr">
                      <a:solidFill>
                        <a:srgbClr val="000000"/>
                      </a:solidFill>
                      <a:prstDash val="solid"/>
                      <a:round/>
                      <a:headEnd type="none" w="med" len="med"/>
                      <a:tailEnd type="none" w="med" len="med"/>
                    </a:lnL>
                  </a:tcPr>
                </a:tc>
                <a:tc hMerge="1">
                  <a:tcPr/>
                </a:tc>
              </a:tr>
              <a:tr h="222041">
                <a:tc gridSpan="2">
                  <a:txBody>
                    <a:bodyPr/>
                    <a:lstStyle/>
                    <a:p>
                      <a:pPr algn="l" fontAlgn="ctr"/>
                      <a:r>
                        <a:rPr lang="en-US" sz="1100" b="0" i="0" u="none" strike="noStrike" dirty="0">
                          <a:solidFill>
                            <a:srgbClr val="000000"/>
                          </a:solidFill>
                          <a:effectLst/>
                          <a:latin typeface="+mn-lt"/>
                        </a:rPr>
                        <a:t>Change Point</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gridSpan="5">
                  <a:txBody>
                    <a:bodyPr/>
                    <a:lstStyle/>
                    <a:p>
                      <a:pPr algn="l"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cPr>
                    <a:lnT w="6350" cap="flat" cmpd="sng" algn="ctr">
                      <a:solidFill>
                        <a:srgbClr val="000000"/>
                      </a:solidFill>
                      <a:prstDash val="solid"/>
                      <a:round/>
                      <a:headEnd type="none" w="med" len="med"/>
                      <a:tailEnd type="none" w="med" len="med"/>
                    </a:lnT>
                  </a:tcPr>
                </a:tc>
                <a:tc hMerge="1">
                  <a:tcPr/>
                </a:tc>
                <a:tc hMerge="1">
                  <a:tcPr/>
                </a:tc>
              </a:tr>
              <a:tr h="222041">
                <a:tc gridSpan="2">
                  <a:txBody>
                    <a:bodyPr/>
                    <a:lstStyle/>
                    <a:p>
                      <a:pPr algn="l" fontAlgn="ctr"/>
                      <a:r>
                        <a:rPr lang="en-US" sz="1100" b="0" i="0" u="none" strike="noStrike" dirty="0">
                          <a:solidFill>
                            <a:srgbClr val="000000"/>
                          </a:solidFill>
                          <a:effectLst/>
                          <a:latin typeface="+mn-lt"/>
                        </a:rPr>
                        <a:t>Next Step</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gridSpan="5">
                  <a:txBody>
                    <a:bodyPr/>
                    <a:lstStyle/>
                    <a:p>
                      <a:pPr algn="l"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lnL w="6350" cap="flat" cmpd="sng" algn="ctr">
                      <a:solidFill>
                        <a:srgbClr val="000000"/>
                      </a:solidFill>
                      <a:prstDash val="solid"/>
                      <a:round/>
                      <a:headEnd type="none" w="med" len="med"/>
                      <a:tailEnd type="none" w="med" len="med"/>
                    </a:lnL>
                  </a:tcPr>
                </a:tc>
                <a:tc hMerge="1">
                  <a:tcPr/>
                </a:tc>
                <a:tc hMerge="1">
                  <a:tcPr/>
                </a:tc>
                <a:tc hMerge="1">
                  <a:tcPr/>
                </a:tc>
              </a:tr>
              <a:tr h="222041">
                <a:tc>
                  <a:txBody>
                    <a:bodyPr/>
                    <a:lstStyle/>
                    <a:p>
                      <a:pPr algn="l" fontAlgn="ctr"/>
                      <a:r>
                        <a:rPr lang="en-US" sz="1100" b="1" i="0" u="none" strike="noStrike">
                          <a:solidFill>
                            <a:srgbClr val="FFFFFF"/>
                          </a:solidFill>
                          <a:effectLst/>
                          <a:latin typeface="+mn-lt"/>
                        </a:rPr>
                        <a:t>Item</a:t>
                      </a:r>
                      <a:endParaRPr lang="en-US" sz="1100" b="1" i="0" u="none" strike="noStrike">
                        <a:solidFill>
                          <a:srgbClr val="FFFFFF"/>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gridSpan="2">
                  <a:txBody>
                    <a:bodyPr/>
                    <a:lstStyle/>
                    <a:p>
                      <a:pPr algn="l" fontAlgn="ctr"/>
                      <a:r>
                        <a:rPr lang="en-US" sz="1100" b="1" i="0" u="none" strike="noStrike" dirty="0">
                          <a:solidFill>
                            <a:srgbClr val="FFFFFF"/>
                          </a:solidFill>
                          <a:effectLst/>
                          <a:latin typeface="+mn-lt"/>
                        </a:rPr>
                        <a:t>Material / Things</a:t>
                      </a:r>
                      <a:endParaRPr lang="en-US" sz="1100" b="1" i="0" u="none" strike="noStrike" dirty="0">
                        <a:solidFill>
                          <a:srgbClr val="FFFFFF"/>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cPr>
                    <a:lnT w="6350" cap="flat" cmpd="sng" algn="ctr">
                      <a:solidFill>
                        <a:srgbClr val="000000"/>
                      </a:solidFill>
                      <a:prstDash val="solid"/>
                      <a:round/>
                      <a:headEnd type="none" w="med" len="med"/>
                      <a:tailEnd type="none" w="med" len="med"/>
                    </a:lnT>
                  </a:tcPr>
                </a:tc>
                <a:tc>
                  <a:txBody>
                    <a:bodyPr/>
                    <a:lstStyle/>
                    <a:p>
                      <a:pPr algn="ctr" fontAlgn="ctr"/>
                      <a:r>
                        <a:rPr lang="en-US" sz="1100" b="1" i="0" u="none" strike="noStrike" dirty="0">
                          <a:solidFill>
                            <a:srgbClr val="FFFFFF"/>
                          </a:solidFill>
                          <a:effectLst/>
                          <a:latin typeface="+mn-lt"/>
                        </a:rPr>
                        <a:t>Status</a:t>
                      </a:r>
                      <a:endParaRPr lang="en-US" sz="1100" b="1" i="0" u="none" strike="noStrike" dirty="0">
                        <a:solidFill>
                          <a:srgbClr val="FFFFFF"/>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dirty="0">
                          <a:solidFill>
                            <a:srgbClr val="FFFFFF"/>
                          </a:solidFill>
                          <a:effectLst/>
                          <a:latin typeface="+mn-lt"/>
                        </a:rPr>
                        <a:t>Baidu</a:t>
                      </a:r>
                      <a:endParaRPr lang="en-US" sz="1100" b="1" i="0" u="none" strike="noStrike" dirty="0">
                        <a:solidFill>
                          <a:srgbClr val="FFFFFF"/>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dirty="0">
                          <a:solidFill>
                            <a:srgbClr val="FFFFFF"/>
                          </a:solidFill>
                          <a:effectLst/>
                          <a:latin typeface="+mn-lt"/>
                        </a:rPr>
                        <a:t>YF</a:t>
                      </a:r>
                      <a:endParaRPr lang="en-US" sz="1100" b="1" i="0" u="none" strike="noStrike" dirty="0">
                        <a:solidFill>
                          <a:srgbClr val="FFFFFF"/>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dirty="0">
                          <a:solidFill>
                            <a:srgbClr val="FFFFFF"/>
                          </a:solidFill>
                          <a:effectLst/>
                          <a:latin typeface="+mn-lt"/>
                        </a:rPr>
                        <a:t>TS</a:t>
                      </a:r>
                      <a:endParaRPr lang="en-US" sz="1100" b="1" i="0" u="none" strike="noStrike" dirty="0">
                        <a:solidFill>
                          <a:srgbClr val="FFFFFF"/>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0070C0"/>
                    </a:solidFill>
                  </a:tcPr>
                </a:tc>
              </a:tr>
              <a:tr h="222041">
                <a:tc rowSpan="5">
                  <a:txBody>
                    <a:bodyPr/>
                    <a:lstStyle/>
                    <a:p>
                      <a:pPr algn="l" fontAlgn="ctr"/>
                      <a:r>
                        <a:rPr lang="en-US" sz="1100" b="0" i="0" u="none" strike="noStrike" dirty="0">
                          <a:solidFill>
                            <a:srgbClr val="000000"/>
                          </a:solidFill>
                          <a:effectLst/>
                          <a:latin typeface="+mn-lt"/>
                        </a:rPr>
                        <a:t>Suppliers</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US" sz="1100" b="0" i="0" u="none" strike="noStrike" dirty="0">
                          <a:solidFill>
                            <a:srgbClr val="000000"/>
                          </a:solidFill>
                          <a:effectLst/>
                          <a:latin typeface="+mn-lt"/>
                        </a:rPr>
                        <a:t>Release Note</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a:txBody>
                    <a:bodyPr/>
                    <a:lstStyle/>
                    <a:p>
                      <a:pPr algn="ctr" fontAlgn="ct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sz="1100" b="0" i="0" u="none" strike="noStrike" dirty="0">
                          <a:solidFill>
                            <a:srgbClr val="00B050"/>
                          </a:solidFill>
                          <a:effectLst/>
                          <a:latin typeface="+mn-lt"/>
                        </a:rPr>
                        <a:t>Green</a:t>
                      </a: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041">
                <a:tc vMerge="1">
                  <a:tcPr>
                    <a:lnT w="6350" cap="flat" cmpd="sng" algn="ctr">
                      <a:solidFill>
                        <a:srgbClr val="000000"/>
                      </a:solidFill>
                      <a:prstDash val="solid"/>
                      <a:round/>
                      <a:headEnd type="none" w="med" len="med"/>
                      <a:tailEnd type="none" w="med" len="med"/>
                    </a:lnT>
                  </a:tcPr>
                </a:tc>
                <a:tc rowSpan="2">
                  <a:txBody>
                    <a:bodyPr/>
                    <a:lstStyle/>
                    <a:p>
                      <a:pPr marL="0" algn="l" defTabSz="914400" rtl="0" eaLnBrk="1" fontAlgn="ctr" latinLnBrk="0" hangingPunct="1"/>
                      <a:r>
                        <a:rPr lang="en-US" altLang="zh-CN" sz="1100" b="0" i="0" u="none" strike="noStrike" kern="1200" dirty="0">
                          <a:solidFill>
                            <a:srgbClr val="000000"/>
                          </a:solidFill>
                          <a:effectLst/>
                          <a:latin typeface="+mn-lt"/>
                          <a:ea typeface="+mn-ea"/>
                          <a:cs typeface="+mn-cs"/>
                        </a:rPr>
                        <a:t>Test</a:t>
                      </a:r>
                      <a:endParaRPr lang="zh-CN" altLang="en-US" sz="1100" b="0" i="0" u="none" strike="noStrike" kern="1200" dirty="0">
                        <a:solidFill>
                          <a:srgbClr val="000000"/>
                        </a:solidFill>
                        <a:effectLst/>
                        <a:latin typeface="+mn-lt"/>
                        <a:ea typeface="+mn-ea"/>
                        <a:cs typeface="+mn-cs"/>
                      </a:endParaRPr>
                    </a:p>
                  </a:txBody>
                  <a:tcPr anchor="ctr">
                    <a:lnT w="6350" cap="flat" cmpd="sng" algn="ctr">
                      <a:solidFill>
                        <a:srgbClr val="000000"/>
                      </a:solidFill>
                      <a:prstDash val="solid"/>
                      <a:round/>
                      <a:headEnd type="none" w="med" len="med"/>
                      <a:tailEnd type="none" w="med" len="med"/>
                    </a:lnT>
                  </a:tcPr>
                </a:tc>
                <a:tc>
                  <a:txBody>
                    <a:bodyPr/>
                    <a:lstStyle/>
                    <a:p>
                      <a:pPr algn="l" fontAlgn="ctr"/>
                      <a:r>
                        <a:rPr lang="en-US" sz="1100" b="0" i="0" u="none" strike="noStrike" dirty="0">
                          <a:solidFill>
                            <a:srgbClr val="000000"/>
                          </a:solidFill>
                          <a:effectLst/>
                          <a:latin typeface="+mn-lt"/>
                        </a:rPr>
                        <a:t>F</a:t>
                      </a:r>
                      <a:r>
                        <a:rPr lang="en-US" altLang="zh-CN" sz="1100" b="0" i="0" u="none" strike="noStrike" dirty="0">
                          <a:solidFill>
                            <a:srgbClr val="000000"/>
                          </a:solidFill>
                          <a:effectLst/>
                          <a:latin typeface="+mn-lt"/>
                        </a:rPr>
                        <a:t>ull</a:t>
                      </a:r>
                      <a:endParaRPr lang="en-US" sz="1100" b="0" i="0" u="none" strike="noStrike" dirty="0">
                        <a:solidFill>
                          <a:srgbClr val="000000"/>
                        </a:solidFill>
                        <a:effectLst/>
                        <a:latin typeface="+mn-lt"/>
                      </a:endParaRPr>
                    </a:p>
                  </a:txBody>
                  <a:tcPr marL="6044" marR="6044" marT="6044" marB="0" anchor="ctr">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sz="1100" dirty="0">
                          <a:solidFill>
                            <a:srgbClr val="00B050"/>
                          </a:solidFill>
                          <a:effectLst/>
                          <a:sym typeface="+mn-ea"/>
                        </a:rPr>
                        <a:t>Green</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041">
                <a:tc vMerge="1">
                  <a:tcPr marL="6044" marR="6044" marT="6044"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a:tc>
                <a:tc>
                  <a:txBody>
                    <a:bodyPr/>
                    <a:lstStyle/>
                    <a:p>
                      <a:pPr algn="l" fontAlgn="ctr"/>
                      <a:r>
                        <a:rPr lang="en-US" sz="1100" b="0" i="0" u="none" strike="noStrike" dirty="0">
                          <a:solidFill>
                            <a:srgbClr val="000000"/>
                          </a:solidFill>
                          <a:effectLst/>
                          <a:latin typeface="+mn-lt"/>
                        </a:rPr>
                        <a:t>Performance</a:t>
                      </a:r>
                      <a:endParaRPr lang="en-US" sz="1100" b="0" i="0" u="none" strike="noStrike" dirty="0">
                        <a:solidFill>
                          <a:srgbClr val="000000"/>
                        </a:solidFill>
                        <a:effectLst/>
                        <a:latin typeface="+mn-lt"/>
                      </a:endParaRPr>
                    </a:p>
                  </a:txBody>
                  <a:tcPr marL="6044" marR="6044" marT="6044"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highlight>
                          <a:srgbClr val="FFFF00"/>
                        </a:highligh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sz="1100" dirty="0">
                          <a:solidFill>
                            <a:srgbClr val="00B050"/>
                          </a:solidFill>
                          <a:effectLst/>
                          <a:sym typeface="+mn-ea"/>
                        </a:rPr>
                        <a:t>Green</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041">
                <a:tc vMerge="1">
                  <a:tcPr/>
                </a:tc>
                <a:tc rowSpan="2">
                  <a:txBody>
                    <a:bodyPr/>
                    <a:lstStyle/>
                    <a:p>
                      <a:pPr algn="l" fontAlgn="ctr"/>
                      <a:r>
                        <a:rPr lang="en-US" sz="1100" b="0" i="0" u="none" strike="noStrike" dirty="0">
                          <a:solidFill>
                            <a:srgbClr val="000000"/>
                          </a:solidFill>
                          <a:effectLst/>
                          <a:latin typeface="+mn-lt"/>
                        </a:rPr>
                        <a:t>GNG Material</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mn-lt"/>
                        </a:rPr>
                        <a:t>Report</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highlight>
                          <a:srgbClr val="FFFF00"/>
                        </a:highligh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sz="1100" dirty="0">
                          <a:solidFill>
                            <a:srgbClr val="00B050"/>
                          </a:solidFill>
                          <a:effectLst/>
                          <a:sym typeface="+mn-ea"/>
                        </a:rPr>
                        <a:t>Green</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041">
                <a:tc vMerge="1">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mn-lt"/>
                        </a:rPr>
                        <a:t>Risk Analyze</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highlight>
                          <a:srgbClr val="FFFF00"/>
                        </a:highligh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sz="1100" dirty="0">
                          <a:solidFill>
                            <a:srgbClr val="00B050"/>
                          </a:solidFill>
                          <a:effectLst/>
                          <a:sym typeface="+mn-ea"/>
                        </a:rPr>
                        <a:t>Green</a:t>
                      </a:r>
                      <a:endParaRPr lang="en-US" altLang="zh-CN"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endParaRPr lang="en-US" altLang="zh-CN"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041">
                <a:tc rowSpan="2">
                  <a:txBody>
                    <a:bodyPr/>
                    <a:lstStyle/>
                    <a:p>
                      <a:pPr algn="l" fontAlgn="ctr"/>
                      <a:r>
                        <a:rPr lang="en-US" sz="1100" b="0" i="0" u="none" strike="noStrike" dirty="0">
                          <a:solidFill>
                            <a:srgbClr val="000000"/>
                          </a:solidFill>
                          <a:effectLst/>
                          <a:latin typeface="+mn-lt"/>
                        </a:rPr>
                        <a:t>F</a:t>
                      </a:r>
                      <a:r>
                        <a:rPr lang="en-US" altLang="zh-CN" sz="1100" b="0" i="0" u="none" strike="noStrike" dirty="0">
                          <a:solidFill>
                            <a:srgbClr val="000000"/>
                          </a:solidFill>
                          <a:effectLst/>
                          <a:latin typeface="+mn-lt"/>
                        </a:rPr>
                        <a:t>ord</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1100" b="0" i="0" u="none" strike="noStrike" dirty="0">
                          <a:solidFill>
                            <a:srgbClr val="000000"/>
                          </a:solidFill>
                          <a:effectLst/>
                          <a:latin typeface="+mn-lt"/>
                        </a:rPr>
                        <a:t>Test</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mn-lt"/>
                        </a:rPr>
                        <a:t>Digital EE</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endParaRPr lang="en-US" sz="1100" b="0" i="0" u="none" strike="noStrike" dirty="0">
                        <a:solidFill>
                          <a:srgbClr val="000000"/>
                        </a:solidFill>
                        <a:effectLst/>
                        <a:highlight>
                          <a:srgbClr val="FFFF00"/>
                        </a:highligh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lnL w="6350" cap="flat" cmpd="sng" algn="ctr">
                      <a:solidFill>
                        <a:srgbClr val="000000"/>
                      </a:solidFill>
                      <a:prstDash val="solid"/>
                      <a:round/>
                      <a:headEnd type="none" w="med" len="med"/>
                      <a:tailEnd type="none" w="med" len="med"/>
                    </a:lnL>
                  </a:tcPr>
                </a:tc>
                <a:tc hMerge="1">
                  <a:tcPr/>
                </a:tc>
              </a:tr>
              <a:tr h="222041">
                <a:tc vMerge="1">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mn-lt"/>
                        </a:rPr>
                        <a:t>Performance</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lnL w="6350" cap="flat" cmpd="sng" algn="ctr">
                      <a:solidFill>
                        <a:srgbClr val="000000"/>
                      </a:solidFill>
                      <a:prstDash val="solid"/>
                      <a:round/>
                      <a:headEnd type="none" w="med" len="med"/>
                      <a:tailEnd type="none" w="med" len="med"/>
                    </a:lnL>
                  </a:tcPr>
                </a:tc>
                <a:tc hMerge="1">
                  <a:tcPr/>
                </a:tc>
              </a:tr>
              <a:tr h="222041">
                <a:tc rowSpan="3">
                  <a:txBody>
                    <a:bodyPr/>
                    <a:lstStyle/>
                    <a:p>
                      <a:pPr algn="l" fontAlgn="ctr"/>
                      <a:r>
                        <a:rPr lang="en-US" sz="1100" b="0" i="0" u="none" strike="noStrike">
                          <a:solidFill>
                            <a:srgbClr val="000000"/>
                          </a:solidFill>
                          <a:effectLst/>
                          <a:latin typeface="+mn-lt"/>
                        </a:rPr>
                        <a:t>Jira</a:t>
                      </a:r>
                      <a:endParaRPr lang="en-US" sz="1100" b="0" i="0" u="none" strike="noStrike">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en-US" sz="1100" b="0" i="0" u="none" strike="noStrike" dirty="0">
                          <a:solidFill>
                            <a:srgbClr val="000000"/>
                          </a:solidFill>
                          <a:effectLst/>
                          <a:latin typeface="+mn-lt"/>
                        </a:rPr>
                        <a:t>Remain Is</a:t>
                      </a:r>
                      <a:r>
                        <a:rPr lang="en-US" altLang="zh-CN" sz="1100" b="0" i="0" u="none" strike="noStrike" dirty="0">
                          <a:solidFill>
                            <a:srgbClr val="000000"/>
                          </a:solidFill>
                          <a:effectLst/>
                          <a:latin typeface="+mn-lt"/>
                        </a:rPr>
                        <a:t>s</a:t>
                      </a:r>
                      <a:r>
                        <a:rPr lang="en-US" sz="1100" b="0" i="0" u="none" strike="noStrike" dirty="0">
                          <a:solidFill>
                            <a:srgbClr val="000000"/>
                          </a:solidFill>
                          <a:effectLst/>
                          <a:latin typeface="+mn-lt"/>
                        </a:rPr>
                        <a:t>ues</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mn-lt"/>
                        </a:rPr>
                        <a:t>IG-P0</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kern="1200" dirty="0">
                        <a:solidFill>
                          <a:srgbClr val="00B050"/>
                        </a:solidFill>
                        <a:effectLst/>
                        <a:latin typeface="+mn-lt"/>
                        <a:ea typeface="+mn-ea"/>
                        <a:cs typeface="+mn-cs"/>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lnL w="6350" cap="flat" cmpd="sng" algn="ctr">
                      <a:solidFill>
                        <a:srgbClr val="000000"/>
                      </a:solidFill>
                      <a:prstDash val="solid"/>
                      <a:round/>
                      <a:headEnd type="none" w="med" len="med"/>
                      <a:tailEnd type="none" w="med" len="med"/>
                    </a:lnL>
                  </a:tcPr>
                </a:tc>
                <a:tc hMerge="1">
                  <a:tcPr/>
                </a:tc>
              </a:tr>
              <a:tr h="0">
                <a:tc vMerge="1">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mn-lt"/>
                        </a:rPr>
                        <a:t>G-P1</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lnL w="6350" cap="flat" cmpd="sng" algn="ctr">
                      <a:solidFill>
                        <a:srgbClr val="000000"/>
                      </a:solidFill>
                      <a:prstDash val="solid"/>
                      <a:round/>
                      <a:headEnd type="none" w="med" len="med"/>
                      <a:tailEnd type="none" w="med" len="med"/>
                    </a:lnL>
                  </a:tcPr>
                </a:tc>
                <a:tc hMerge="1">
                  <a:tcPr/>
                </a:tc>
              </a:tr>
              <a:tr h="222041">
                <a:tc vMerge="1">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mn-lt"/>
                        </a:rPr>
                        <a:t>FO Comments</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1100" b="0" i="0" u="none" strike="noStrike" dirty="0">
                          <a:solidFill>
                            <a:srgbClr val="000000"/>
                          </a:solidFill>
                          <a:effectLst/>
                          <a:latin typeface="+mn-lt"/>
                        </a:rPr>
                        <a:t> </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lnL w="6350" cap="flat" cmpd="sng" algn="ctr">
                      <a:solidFill>
                        <a:srgbClr val="000000"/>
                      </a:solidFill>
                      <a:prstDash val="solid"/>
                      <a:round/>
                      <a:headEnd type="none" w="med" len="med"/>
                      <a:tailEnd type="none" w="med" len="med"/>
                    </a:lnL>
                  </a:tcPr>
                </a:tc>
                <a:tc hMerge="1">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8890" imgH="8890" progId="TCLayout.ActiveDocument.1">
                  <p:embed/>
                </p:oleObj>
              </mc:Choice>
              <mc:Fallback>
                <p:oleObj name="think-cell Slide" r:id="rId2" imgW="8890" imgH="889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7" name="Title 6"/>
          <p:cNvSpPr>
            <a:spLocks noGrp="1"/>
          </p:cNvSpPr>
          <p:nvPr>
            <p:ph type="title"/>
          </p:nvPr>
        </p:nvSpPr>
        <p:spPr/>
        <p:txBody>
          <a:bodyPr vert="horz"/>
          <a:lstStyle/>
          <a:p>
            <a:r>
              <a:rPr lang="en-US" sz="2400" spc="40" dirty="0">
                <a:solidFill>
                  <a:srgbClr val="00095B"/>
                </a:solidFill>
                <a:latin typeface="Arial Nova"/>
                <a:ea typeface="+mn-ea"/>
                <a:cs typeface="+mn-cs"/>
              </a:rPr>
              <a:t>Software C</a:t>
            </a:r>
            <a:r>
              <a:rPr lang="en-US" altLang="zh-CN" dirty="0">
                <a:solidFill>
                  <a:srgbClr val="00095B"/>
                </a:solidFill>
                <a:latin typeface="Arial Nova"/>
                <a:ea typeface="+mn-ea"/>
                <a:cs typeface="+mn-cs"/>
              </a:rPr>
              <a:t>hange Scope</a:t>
            </a:r>
            <a:endParaRPr lang="en-US" dirty="0"/>
          </a:p>
        </p:txBody>
      </p:sp>
      <p:sp>
        <p:nvSpPr>
          <p:cNvPr id="31" name="Text Placeholder 30"/>
          <p:cNvSpPr>
            <a:spLocks noGrp="1"/>
          </p:cNvSpPr>
          <p:nvPr>
            <p:ph type="body" sz="quarter" idx="21"/>
          </p:nvPr>
        </p:nvSpPr>
        <p:spPr/>
        <p:txBody>
          <a:bodyPr/>
          <a:lstStyle/>
          <a:p>
            <a:r>
              <a:rPr lang="en-US" dirty="0"/>
              <a:t>02</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8890" imgH="8890" progId="TCLayout.ActiveDocument.1">
                  <p:embed/>
                </p:oleObj>
              </mc:Choice>
              <mc:Fallback>
                <p:oleObj name="think-cell Slide" r:id="rId2" imgW="8890" imgH="889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7" name="Title 6"/>
          <p:cNvSpPr>
            <a:spLocks noGrp="1"/>
          </p:cNvSpPr>
          <p:nvPr>
            <p:ph type="title"/>
          </p:nvPr>
        </p:nvSpPr>
        <p:spPr/>
        <p:txBody>
          <a:bodyPr vert="horz"/>
          <a:lstStyle/>
          <a:p>
            <a:r>
              <a:rPr lang="en-US" altLang="zh-CN" dirty="0"/>
              <a:t>Open Issue Risk and Assessment</a:t>
            </a:r>
            <a:endParaRPr lang="en-US" dirty="0"/>
          </a:p>
        </p:txBody>
      </p:sp>
      <p:sp>
        <p:nvSpPr>
          <p:cNvPr id="31" name="Text Placeholder 30"/>
          <p:cNvSpPr>
            <a:spLocks noGrp="1"/>
          </p:cNvSpPr>
          <p:nvPr>
            <p:ph type="body" sz="quarter" idx="21"/>
          </p:nvPr>
        </p:nvSpPr>
        <p:spPr/>
        <p:txBody>
          <a:bodyPr/>
          <a:lstStyle/>
          <a:p>
            <a:r>
              <a:rPr lang="en-US" dirty="0"/>
              <a:t>03</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8890" imgH="8890" progId="TCLayout.ActiveDocument.1">
                  <p:embed/>
                </p:oleObj>
              </mc:Choice>
              <mc:Fallback>
                <p:oleObj name="think-cell Slide" r:id="rId2" imgW="8890" imgH="889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7" name="Title 6"/>
          <p:cNvSpPr>
            <a:spLocks noGrp="1"/>
          </p:cNvSpPr>
          <p:nvPr>
            <p:ph type="title"/>
          </p:nvPr>
        </p:nvSpPr>
        <p:spPr/>
        <p:txBody>
          <a:bodyPr vert="horz"/>
          <a:lstStyle/>
          <a:p>
            <a:r>
              <a:rPr lang="en-US" dirty="0"/>
              <a:t>YF</a:t>
            </a:r>
            <a:r>
              <a:rPr lang="en-US" altLang="zh-CN" dirty="0"/>
              <a:t>/Baidu/TS/Ford Test Report</a:t>
            </a:r>
            <a:endParaRPr lang="en-US" dirty="0"/>
          </a:p>
        </p:txBody>
      </p:sp>
      <p:sp>
        <p:nvSpPr>
          <p:cNvPr id="31" name="Text Placeholder 30"/>
          <p:cNvSpPr>
            <a:spLocks noGrp="1"/>
          </p:cNvSpPr>
          <p:nvPr>
            <p:ph type="body" sz="quarter" idx="21"/>
          </p:nvPr>
        </p:nvSpPr>
        <p:spPr/>
        <p:txBody>
          <a:bodyPr/>
          <a:lstStyle/>
          <a:p>
            <a:r>
              <a:rPr lang="en-US" dirty="0"/>
              <a:t>04</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8890" imgH="8890" progId="TCLayout.ActiveDocument.1">
                  <p:embed/>
                </p:oleObj>
              </mc:Choice>
              <mc:Fallback>
                <p:oleObj name="think-cell Slide" r:id="rId2" imgW="8890" imgH="889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105475" name="Slide Number Placeholder 4"/>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p:cNvSpPr>
            <a:spLocks noGrp="1"/>
          </p:cNvSpPr>
          <p:nvPr>
            <p:ph type="title"/>
          </p:nvPr>
        </p:nvSpPr>
        <p:spPr>
          <a:xfrm>
            <a:off x="374650" y="503238"/>
            <a:ext cx="10515600" cy="685800"/>
          </a:xfrm>
        </p:spPr>
        <p:txBody>
          <a:bodyPr vert="horz"/>
          <a:lstStyle/>
          <a:p>
            <a:pPr fontAlgn="auto">
              <a:spcAft>
                <a:spcPts val="0"/>
              </a:spcAft>
              <a:defRPr/>
            </a:pPr>
            <a:r>
              <a:rPr lang="en-US" dirty="0"/>
              <a:t>YF</a:t>
            </a:r>
            <a:r>
              <a:rPr lang="en-US" altLang="zh-CN" dirty="0"/>
              <a:t> </a:t>
            </a:r>
            <a:r>
              <a:rPr lang="en-US" dirty="0"/>
              <a:t>F</a:t>
            </a:r>
            <a:r>
              <a:rPr lang="en-US" altLang="zh-CN" dirty="0"/>
              <a:t>ull</a:t>
            </a:r>
            <a:r>
              <a:rPr lang="en-US" dirty="0"/>
              <a:t> T</a:t>
            </a:r>
            <a:r>
              <a:rPr lang="en-US" altLang="zh-CN" dirty="0"/>
              <a:t>est Result Review- </a:t>
            </a:r>
            <a:r>
              <a:rPr lang="en-US" dirty="0">
                <a:solidFill>
                  <a:srgbClr val="008200"/>
                </a:solidFill>
              </a:rPr>
              <a:t>PASS with condition</a:t>
            </a:r>
            <a:endParaRPr dirty="0"/>
          </a:p>
        </p:txBody>
      </p:sp>
      <p:sp>
        <p:nvSpPr>
          <p:cNvPr id="12" name="Text Placeholder 5"/>
          <p:cNvSpPr>
            <a:spLocks noGrp="1"/>
          </p:cNvSpPr>
          <p:nvPr>
            <p:ph type="body" sz="quarter" idx="13"/>
          </p:nvPr>
        </p:nvSpPr>
        <p:spPr>
          <a:xfrm>
            <a:off x="395288" y="287338"/>
            <a:ext cx="6389825" cy="215900"/>
          </a:xfrm>
        </p:spPr>
        <p:txBody>
          <a:bodyPr/>
          <a:lstStyle/>
          <a:p>
            <a:pPr eaLnBrk="1" fontAlgn="auto" hangingPunct="1">
              <a:spcAft>
                <a:spcPts val="0"/>
              </a:spcAft>
              <a:buFont typeface="Arial" panose="020B0604020202020204"/>
              <a:buNone/>
              <a:defRPr/>
            </a:pPr>
            <a:r>
              <a:rPr lang="en-US" dirty="0"/>
              <a:t>CX707C R12HF5 For FHEV MP2 &amp; Gas Running Change GNG Review</a:t>
            </a:r>
            <a:endParaRPr lang="en-US" dirty="0"/>
          </a:p>
        </p:txBody>
      </p:sp>
      <p:pic>
        <p:nvPicPr>
          <p:cNvPr id="6" name="内容占位符 5"/>
          <p:cNvPicPr>
            <a:picLocks noChangeAspect="1"/>
          </p:cNvPicPr>
          <p:nvPr>
            <p:ph idx="18"/>
          </p:nvPr>
        </p:nvPicPr>
        <p:blipFill>
          <a:blip r:embed="rId4"/>
          <a:stretch>
            <a:fillRect/>
          </a:stretch>
        </p:blipFill>
        <p:spPr>
          <a:xfrm>
            <a:off x="680085" y="1203325"/>
            <a:ext cx="8238490" cy="3896995"/>
          </a:xfrm>
          <a:prstGeom prst="rect">
            <a:avLst/>
          </a:prstGeom>
        </p:spPr>
      </p:pic>
      <p:graphicFrame>
        <p:nvGraphicFramePr>
          <p:cNvPr id="10" name="对象 9">
            <a:hlinkClick r:id="" action="ppaction://ole?verb="/>
          </p:cNvPr>
          <p:cNvGraphicFramePr>
            <a:graphicFrameLocks noChangeAspect="1"/>
          </p:cNvGraphicFramePr>
          <p:nvPr/>
        </p:nvGraphicFramePr>
        <p:xfrm>
          <a:off x="10163175" y="1080135"/>
          <a:ext cx="971550" cy="666750"/>
        </p:xfrm>
        <a:graphic>
          <a:graphicData uri="http://schemas.openxmlformats.org/presentationml/2006/ole">
            <mc:AlternateContent xmlns:mc="http://schemas.openxmlformats.org/markup-compatibility/2006">
              <mc:Choice xmlns:v="urn:schemas-microsoft-com:vml" Requires="v">
                <p:oleObj spid="_x0000_s1026" name="" showAsIcon="1" r:id="rId5" imgW="971550" imgH="666750" progId="Excel.Sheet.12">
                  <p:embed/>
                </p:oleObj>
              </mc:Choice>
              <mc:Fallback>
                <p:oleObj name="" showAsIcon="1" r:id="rId5" imgW="971550" imgH="666750" progId="Excel.Sheet.12">
                  <p:embed/>
                  <p:pic>
                    <p:nvPicPr>
                      <p:cNvPr id="0" name="图片 1025"/>
                      <p:cNvPicPr/>
                      <p:nvPr/>
                    </p:nvPicPr>
                    <p:blipFill>
                      <a:blip r:embed="rId6"/>
                      <a:stretch>
                        <a:fillRect/>
                      </a:stretch>
                    </p:blipFill>
                    <p:spPr>
                      <a:xfrm>
                        <a:off x="10163175" y="1080135"/>
                        <a:ext cx="971550" cy="666750"/>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8890" imgH="8890" progId="TCLayout.ActiveDocument.1">
                  <p:embed/>
                </p:oleObj>
              </mc:Choice>
              <mc:Fallback>
                <p:oleObj name="think-cell Slide" r:id="rId2" imgW="8890" imgH="889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105475" name="Slide Number Placeholder 4"/>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p:cNvSpPr>
            <a:spLocks noGrp="1"/>
          </p:cNvSpPr>
          <p:nvPr>
            <p:ph type="title"/>
          </p:nvPr>
        </p:nvSpPr>
        <p:spPr>
          <a:xfrm>
            <a:off x="374650" y="503238"/>
            <a:ext cx="10515600" cy="685800"/>
          </a:xfrm>
        </p:spPr>
        <p:txBody>
          <a:bodyPr vert="horz"/>
          <a:lstStyle/>
          <a:p>
            <a:pPr fontAlgn="auto">
              <a:spcAft>
                <a:spcPts val="0"/>
              </a:spcAft>
              <a:defRPr/>
            </a:pPr>
            <a:r>
              <a:rPr lang="en-US" dirty="0"/>
              <a:t>YF</a:t>
            </a:r>
            <a:r>
              <a:rPr lang="en-US" altLang="zh-CN" dirty="0"/>
              <a:t> Performance Test Result</a:t>
            </a:r>
            <a:r>
              <a:rPr lang="en-US" dirty="0"/>
              <a:t>- </a:t>
            </a:r>
            <a:r>
              <a:rPr lang="en-US" dirty="0">
                <a:solidFill>
                  <a:srgbClr val="008200"/>
                </a:solidFill>
              </a:rPr>
              <a:t>PASS</a:t>
            </a:r>
            <a:endParaRPr dirty="0"/>
          </a:p>
        </p:txBody>
      </p:sp>
      <p:sp>
        <p:nvSpPr>
          <p:cNvPr id="12" name="Text Placeholder 5"/>
          <p:cNvSpPr>
            <a:spLocks noGrp="1"/>
          </p:cNvSpPr>
          <p:nvPr>
            <p:ph type="body" sz="quarter" idx="13"/>
          </p:nvPr>
        </p:nvSpPr>
        <p:spPr>
          <a:xfrm>
            <a:off x="395288" y="287338"/>
            <a:ext cx="6668121" cy="215900"/>
          </a:xfrm>
        </p:spPr>
        <p:txBody>
          <a:bodyPr/>
          <a:lstStyle/>
          <a:p>
            <a:pPr eaLnBrk="1" fontAlgn="auto" hangingPunct="1">
              <a:spcAft>
                <a:spcPts val="0"/>
              </a:spcAft>
              <a:buFont typeface="Arial" panose="020B0604020202020204"/>
              <a:buNone/>
              <a:defRPr/>
            </a:pPr>
            <a:r>
              <a:rPr lang="en-US" dirty="0"/>
              <a:t>CX707C R11 HF For FHEV MP2 &amp; Gas Running Change GNG Review</a:t>
            </a:r>
            <a:endParaRPr lang="en-US" dirty="0"/>
          </a:p>
        </p:txBody>
      </p:sp>
      <p:graphicFrame>
        <p:nvGraphicFramePr>
          <p:cNvPr id="3" name="内容占位符 2">
            <a:hlinkClick r:id="" action="ppaction://ole?verb="/>
          </p:cNvPr>
          <p:cNvGraphicFramePr>
            <a:graphicFrameLocks noChangeAspect="1"/>
          </p:cNvGraphicFramePr>
          <p:nvPr>
            <p:ph idx="18"/>
          </p:nvPr>
        </p:nvGraphicFramePr>
        <p:xfrm>
          <a:off x="10074910" y="1050925"/>
          <a:ext cx="1167130" cy="801370"/>
        </p:xfrm>
        <a:graphic>
          <a:graphicData uri="http://schemas.openxmlformats.org/presentationml/2006/ole">
            <mc:AlternateContent xmlns:mc="http://schemas.openxmlformats.org/markup-compatibility/2006">
              <mc:Choice xmlns:v="urn:schemas-microsoft-com:vml" Requires="v">
                <p:oleObj spid="_x0000_s2049" name="" showAsIcon="1" r:id="rId4" imgW="971550" imgH="666750" progId="Excel.Sheet.12">
                  <p:embed/>
                </p:oleObj>
              </mc:Choice>
              <mc:Fallback>
                <p:oleObj name="" showAsIcon="1" r:id="rId4" imgW="971550" imgH="666750" progId="Excel.Sheet.12">
                  <p:embed/>
                  <p:pic>
                    <p:nvPicPr>
                      <p:cNvPr id="0" name="图片 2048"/>
                      <p:cNvPicPr/>
                      <p:nvPr/>
                    </p:nvPicPr>
                    <p:blipFill>
                      <a:blip r:embed="rId5"/>
                      <a:stretch>
                        <a:fillRect/>
                      </a:stretch>
                    </p:blipFill>
                    <p:spPr>
                      <a:xfrm>
                        <a:off x="10074910" y="1050925"/>
                        <a:ext cx="1167130" cy="801370"/>
                      </a:xfrm>
                      <a:prstGeom prst="rect">
                        <a:avLst/>
                      </a:prstGeom>
                    </p:spPr>
                  </p:pic>
                </p:oleObj>
              </mc:Fallback>
            </mc:AlternateContent>
          </a:graphicData>
        </a:graphic>
      </p:graphicFrame>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thinkcellActiveDocDoNotDelete"/>
</p:tagLst>
</file>

<file path=ppt/tags/tag11.xml><?xml version="1.0" encoding="utf-8"?>
<p:tagLst xmlns:p="http://schemas.openxmlformats.org/presentationml/2006/main">
  <p:tag name="THINKCELLSHAPEDONOTDELETE" val="thinkcellActiveDocDoNotDelete"/>
</p:tagLst>
</file>

<file path=ppt/tags/tag12.xml><?xml version="1.0" encoding="utf-8"?>
<p:tagLst xmlns:p="http://schemas.openxmlformats.org/presentationml/2006/main">
  <p:tag name="THINKCELLSHAPEDONOTDELETE" val="thinkcellActiveDocDoNotDelete"/>
</p:tagLst>
</file>

<file path=ppt/tags/tag13.xml><?xml version="1.0" encoding="utf-8"?>
<p:tagLst xmlns:p="http://schemas.openxmlformats.org/presentationml/2006/main">
  <p:tag name="THINKCELLUNDODONOTDELETE" val="0"/>
  <p:tag name="COMMONDATA" val="eyJoZGlkIjoiOGU0ZjRjYmIzMjIxNDllYzk3YzMwNWZjNzQyOWEyZjAifQ=="/>
</p:tagLst>
</file>

<file path=ppt/tags/tag2.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THINKCELLSHAPEDONOTDELETE" val="thinkcellActiveDocDoNotDelete"/>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thinkcellActiveDocDoNotDelete"/>
</p:tagLst>
</file>

<file path=ppt/tags/tag6.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THINKCELLSHAPEDONOTDELETE" val="thinkcellActiveDocDoNotDelete"/>
</p:tagLst>
</file>

<file path=ppt/tags/tag9.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tailEnd type="none" w="med" len="sm"/>
        </a:ln>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400" dirty="0" err="1" smtClean="0">
            <a:latin typeface="+mn-lt"/>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tailEnd type="none" w="med" len="sm"/>
        </a:ln>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400" dirty="0" err="1" smtClean="0">
            <a:latin typeface="+mn-lt"/>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1240</Words>
  <Application>WPS 演示</Application>
  <PresentationFormat>Widescreen</PresentationFormat>
  <Paragraphs>191</Paragraphs>
  <Slides>11</Slides>
  <Notes>24</Notes>
  <HiddenSlides>0</HiddenSlides>
  <MMClips>0</MMClips>
  <ScaleCrop>false</ScaleCrop>
  <HeadingPairs>
    <vt:vector size="8" baseType="variant">
      <vt:variant>
        <vt:lpstr>已用的字体</vt:lpstr>
      </vt:variant>
      <vt:variant>
        <vt:i4>36</vt:i4>
      </vt:variant>
      <vt:variant>
        <vt:lpstr>主题</vt:lpstr>
      </vt:variant>
      <vt:variant>
        <vt:i4>3</vt:i4>
      </vt:variant>
      <vt:variant>
        <vt:lpstr>嵌入 OLE 服务器</vt:lpstr>
      </vt:variant>
      <vt:variant>
        <vt:i4>15</vt:i4>
      </vt:variant>
      <vt:variant>
        <vt:lpstr>幻灯片标题</vt:lpstr>
      </vt:variant>
      <vt:variant>
        <vt:i4>11</vt:i4>
      </vt:variant>
    </vt:vector>
  </HeadingPairs>
  <TitlesOfParts>
    <vt:vector size="65" baseType="lpstr">
      <vt:lpstr>Arial</vt:lpstr>
      <vt:lpstr>宋体</vt:lpstr>
      <vt:lpstr>Wingdings</vt:lpstr>
      <vt:lpstr>Ford Antenna Regular</vt:lpstr>
      <vt:lpstr>Sitka Text</vt:lpstr>
      <vt:lpstr>Ford Antenna Medium</vt:lpstr>
      <vt:lpstr>Calibri</vt:lpstr>
      <vt:lpstr>Ford Antenna Cond Regular</vt:lpstr>
      <vt:lpstr>Courier Std</vt:lpstr>
      <vt:lpstr>Arial</vt:lpstr>
      <vt:lpstr>Ford Antenna Cond</vt:lpstr>
      <vt:lpstr>Ford Antenna</vt:lpstr>
      <vt:lpstr>MS PGothic</vt:lpstr>
      <vt:lpstr>Ford Antenna Cond Light</vt:lpstr>
      <vt:lpstr>Arial Nova</vt:lpstr>
      <vt:lpstr>Courier New</vt:lpstr>
      <vt:lpstr>Avenir Next</vt:lpstr>
      <vt:lpstr>DejaVu Math TeX Gyre</vt:lpstr>
      <vt:lpstr>Ford Antenna Light</vt:lpstr>
      <vt:lpstr>Avenir Next</vt:lpstr>
      <vt:lpstr>Avenir Next LT Pro Demi</vt:lpstr>
      <vt:lpstr>Yu Gothic UI</vt:lpstr>
      <vt:lpstr>Avenir Next LT Pro</vt:lpstr>
      <vt:lpstr>Avenir Next Medium</vt:lpstr>
      <vt:lpstr>Arial Nova</vt:lpstr>
      <vt:lpstr>Calibri</vt:lpstr>
      <vt:lpstr>黑体</vt:lpstr>
      <vt:lpstr>微软雅黑</vt:lpstr>
      <vt:lpstr>等线</vt:lpstr>
      <vt:lpstr>Arial Unicode MS</vt:lpstr>
      <vt:lpstr>Verdana Pro</vt:lpstr>
      <vt:lpstr>Verdana</vt:lpstr>
      <vt:lpstr>Arial Nova Light</vt:lpstr>
      <vt:lpstr>Avenir Next LT Pro Demi</vt:lpstr>
      <vt:lpstr>Yu Gothic UI Semibold</vt:lpstr>
      <vt:lpstr>-apple-system</vt:lpstr>
      <vt:lpstr>1_Corp Presentations 2018</vt:lpstr>
      <vt:lpstr>FORD</vt:lpstr>
      <vt:lpstr>1_FORD</vt:lpstr>
      <vt:lpstr>Excel.Sheet.12</vt:lpstr>
      <vt:lpstr>Excel.Sheet.12</vt:lpstr>
      <vt:lpstr>TCLayout.ActiveDocument.1</vt:lpstr>
      <vt:lpstr>TCLayout.ActiveDocument.1</vt:lpstr>
      <vt:lpstr>TCLayout.ActiveDocument.1</vt:lpstr>
      <vt:lpstr>TCLayout.ActiveDocument.1</vt:lpstr>
      <vt:lpstr>Package</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PowerPoint 演示文稿</vt:lpstr>
      <vt:lpstr>Agenda</vt:lpstr>
      <vt:lpstr>Software Overall Status and Summary</vt:lpstr>
      <vt:lpstr>CDX707C R09 HF3 Software Overall Status and Summary </vt:lpstr>
      <vt:lpstr>Software Change Scope</vt:lpstr>
      <vt:lpstr>Open Issue Risk and Assessment</vt:lpstr>
      <vt:lpstr>YF/Baidu/TS/Ford Test Report</vt:lpstr>
      <vt:lpstr>YF Full Test Result Review- PASS with condition</vt:lpstr>
      <vt:lpstr>YF Performance Test Result- PASS</vt:lpstr>
      <vt:lpstr>YF DID Test Result- PASS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 Longlong (L.)</dc:creator>
  <cp:lastModifiedBy>Zhou,Dongsheng (Nanjing,CN)</cp:lastModifiedBy>
  <cp:revision>347</cp:revision>
  <dcterms:created xsi:type="dcterms:W3CDTF">2023-04-25T08:33:00Z</dcterms:created>
  <dcterms:modified xsi:type="dcterms:W3CDTF">2023-10-18T09:41:07Z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ED924C2FDFFB4148BF4E3EE3B78429E9_12</vt:lpwstr>
  </property>
  <property fmtid="{D5CDD505-2E9C-101B-9397-08002B2CF9AE}" pid="3" name="KSOProductBuildVer">
    <vt:lpwstr>2052-12.1.0.15595</vt:lpwstr>
  </property>
</Properties>
</file>