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5" r:id="rId5"/>
    <p:sldMasterId id="2147483759" r:id="rId6"/>
  </p:sldMasterIdLst>
  <p:notesMasterIdLst>
    <p:notesMasterId r:id="rId17"/>
  </p:notesMasterIdLst>
  <p:sldIdLst>
    <p:sldId id="496" r:id="rId7"/>
    <p:sldId id="407" r:id="rId8"/>
    <p:sldId id="542" r:id="rId9"/>
    <p:sldId id="2147138867" r:id="rId10"/>
    <p:sldId id="2147138845" r:id="rId11"/>
    <p:sldId id="2147138846" r:id="rId12"/>
    <p:sldId id="2147138847" r:id="rId13"/>
    <p:sldId id="2147138871" r:id="rId14"/>
    <p:sldId id="2147138848" r:id="rId15"/>
    <p:sldId id="481"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00F3"/>
    <a:srgbClr val="000000"/>
    <a:srgbClr val="1E2670"/>
    <a:srgbClr val="A8A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91" autoAdjust="0"/>
    <p:restoredTop sz="94705" autoAdjust="0"/>
  </p:normalViewPr>
  <p:slideViewPr>
    <p:cSldViewPr snapToGrid="0">
      <p:cViewPr varScale="1">
        <p:scale>
          <a:sx n="108" d="100"/>
          <a:sy n="108" d="100"/>
        </p:scale>
        <p:origin x="11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866D7-7131-40E4-A1EA-7066AD10157D}" type="datetimeFigureOut">
              <a:rPr lang="zh-CN" altLang="en-US" smtClean="0"/>
              <a:t>2023/10/12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F3D8A-AF8F-4D3C-AB8B-A19C47A9CE60}" type="slidenum">
              <a:rPr lang="zh-CN" altLang="en-US" smtClean="0"/>
              <a:t>‹#›</a:t>
            </a:fld>
            <a:endParaRPr lang="zh-CN" altLang="en-US"/>
          </a:p>
        </p:txBody>
      </p:sp>
    </p:spTree>
    <p:extLst>
      <p:ext uri="{BB962C8B-B14F-4D97-AF65-F5344CB8AC3E}">
        <p14:creationId xmlns:p14="http://schemas.microsoft.com/office/powerpoint/2010/main" val="403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40D495-7193-5445-8C4B-C97D92EB04C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961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F8DAE3F7-DE0B-3132-C39B-28E4D4DB23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84C46B45-D0AF-8451-981A-AA9B0E5755F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ea typeface="宋体" panose="02010600030101010101" pitchFamily="2" charset="-122"/>
            </a:endParaRPr>
          </a:p>
        </p:txBody>
      </p:sp>
      <p:sp>
        <p:nvSpPr>
          <p:cNvPr id="88068" name="Slide Number Placeholder 3">
            <a:extLst>
              <a:ext uri="{FF2B5EF4-FFF2-40B4-BE49-F238E27FC236}">
                <a16:creationId xmlns:a16="http://schemas.microsoft.com/office/drawing/2014/main" id="{C92B9F30-8471-AA3D-675A-A6DAF4E212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023048B-D901-47DF-AE12-A22FE9F66E63}" type="slidenum">
              <a:rPr kumimoji="0" lang="en-US" altLang="zh-CN"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98844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8E344407-ACD4-855D-6933-ADD53744DB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5C2982D6-2AF7-ADA2-B881-F177B1AAC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a:ea typeface="宋体" panose="02010600030101010101" pitchFamily="2" charset="-122"/>
            </a:endParaRPr>
          </a:p>
        </p:txBody>
      </p:sp>
      <p:sp>
        <p:nvSpPr>
          <p:cNvPr id="106500" name="Slide Number Placeholder 3">
            <a:extLst>
              <a:ext uri="{FF2B5EF4-FFF2-40B4-BE49-F238E27FC236}">
                <a16:creationId xmlns:a16="http://schemas.microsoft.com/office/drawing/2014/main" id="{4AF3A45E-624E-2297-3E5E-A80683478B9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CF28B4-B98D-42CE-A525-74101F27479F}" type="slidenum">
              <a:rPr kumimoji="0" lang="en-US" altLang="zh-CN" sz="13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996015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9.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CA9839-D664-1C06-77EF-672C948AC15F}"/>
              </a:ext>
            </a:extLst>
          </p:cNvPr>
          <p:cNvSpPr/>
          <p:nvPr userDrawn="1"/>
        </p:nvSpPr>
        <p:spPr>
          <a:xfrm>
            <a:off x="0" y="0"/>
            <a:ext cx="40513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solidFill>
                <a:srgbClr val="FFFFFF"/>
              </a:solidFill>
              <a:ea typeface="宋体" panose="02010600030101010101" pitchFamily="2" charset="-122"/>
            </a:endParaRPr>
          </a:p>
        </p:txBody>
      </p:sp>
      <p:pic>
        <p:nvPicPr>
          <p:cNvPr id="3" name="Picture 2">
            <a:extLst>
              <a:ext uri="{FF2B5EF4-FFF2-40B4-BE49-F238E27FC236}">
                <a16:creationId xmlns:a16="http://schemas.microsoft.com/office/drawing/2014/main" id="{1A228703-F3EF-B940-6E90-59C18381AD0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5138928" y="2912605"/>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
          </p:nvPr>
        </p:nvSpPr>
        <p:spPr>
          <a:xfrm>
            <a:off x="5138928" y="355701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41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7EBFD275-56F4-0B07-15BC-36262F8B97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D77991EF-390D-18DD-8E2D-2296778F0A77}"/>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3EDC6CB9-83AC-D8E9-0E98-08A530B47E2D}"/>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24764E07-ED48-F3B8-F223-20E0E7C428AB}"/>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815EB11B-90CD-41D3-34A1-E0D8F3EDDFC2}"/>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01D76047-BE26-1717-B92C-A80D69E88962}"/>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F4726FFC-4C76-FE4A-74B5-5EED66DCF0F4}"/>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38FD6D1C-3800-9212-F4F2-A3AE36F805A7}"/>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64A6A97E-57AF-F276-4B13-2DDEBF33A3A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730CD5D5-2298-AD27-44F0-0FA2A20CAE3C}"/>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5E2D8EB1-A1DF-D0C7-B815-E17E8AE5AD3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50053931-87C0-CE85-D9B5-414289CC95E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4E52590-607B-4146-BA11-0187AE07C97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FED8B9F6-4550-887B-477F-AFD52BD75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922456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5438458" cy="1079725"/>
          </a:xfrm>
        </p:spPr>
        <p:txBody>
          <a:bodyPr lIns="0" rIns="0">
            <a:noAutofit/>
          </a:bodyPr>
          <a:lstStyle>
            <a:lvl1pPr>
              <a:defRPr sz="2400" b="0" i="0" spc="70" baseline="0">
                <a:solidFill>
                  <a:schemeClr val="tx1"/>
                </a:solidFill>
                <a:latin typeface="+mn-lt"/>
              </a:defRPr>
            </a:lvl1pPr>
          </a:lstStyle>
          <a:p>
            <a:r>
              <a:rPr lang="en-US" dirty="0"/>
              <a:t>Agenda</a:t>
            </a:r>
          </a:p>
        </p:txBody>
      </p:sp>
      <p:sp>
        <p:nvSpPr>
          <p:cNvPr id="9" name="Text Placeholder 8"/>
          <p:cNvSpPr>
            <a:spLocks noGrp="1"/>
          </p:cNvSpPr>
          <p:nvPr>
            <p:ph type="body" sz="quarter" idx="13" hasCustomPrompt="1"/>
          </p:nvPr>
        </p:nvSpPr>
        <p:spPr>
          <a:xfrm>
            <a:off x="392156" y="286911"/>
            <a:ext cx="5438458" cy="198802"/>
          </a:xfrm>
        </p:spPr>
        <p:txBody>
          <a:bodyPr lIns="0" rIns="0" anchor="t">
            <a:noAutofit/>
          </a:bodyPr>
          <a:lstStyle>
            <a:lvl1pPr>
              <a:defRPr sz="900" b="0" i="0" cap="all" spc="300" baseline="0">
                <a:solidFill>
                  <a:schemeClr val="accent1"/>
                </a:solidFill>
                <a:latin typeface="+mn-lt"/>
              </a:defRPr>
            </a:lvl1pPr>
          </a:lstStyle>
          <a:p>
            <a:pPr lvl="0"/>
            <a:r>
              <a:rPr lang="en-US" dirty="0"/>
              <a:t>Click to add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7409536" y="1448845"/>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5964475" y="1249603"/>
            <a:ext cx="1193304" cy="757130"/>
          </a:xfrm>
        </p:spPr>
        <p:txBody>
          <a:bodyPr wrap="square"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5964475" y="2276019"/>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5964476" y="3302435"/>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5964476" y="4328851"/>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6" name="Content Placeholder 2">
            <a:extLst>
              <a:ext uri="{FF2B5EF4-FFF2-40B4-BE49-F238E27FC236}">
                <a16:creationId xmlns:a16="http://schemas.microsoft.com/office/drawing/2014/main" id="{F5A4DAE2-A99D-6447-AF73-EA87CA912047}"/>
              </a:ext>
            </a:extLst>
          </p:cNvPr>
          <p:cNvSpPr>
            <a:spLocks noGrp="1"/>
          </p:cNvSpPr>
          <p:nvPr>
            <p:ph idx="23" hasCustomPrompt="1"/>
          </p:nvPr>
        </p:nvSpPr>
        <p:spPr>
          <a:xfrm>
            <a:off x="7409536" y="2473688"/>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7" name="Content Placeholder 2">
            <a:extLst>
              <a:ext uri="{FF2B5EF4-FFF2-40B4-BE49-F238E27FC236}">
                <a16:creationId xmlns:a16="http://schemas.microsoft.com/office/drawing/2014/main" id="{9E1C1682-F07F-6946-8B54-7E3DA45B4EE1}"/>
              </a:ext>
            </a:extLst>
          </p:cNvPr>
          <p:cNvSpPr>
            <a:spLocks noGrp="1"/>
          </p:cNvSpPr>
          <p:nvPr>
            <p:ph idx="24" hasCustomPrompt="1"/>
          </p:nvPr>
        </p:nvSpPr>
        <p:spPr>
          <a:xfrm>
            <a:off x="7409536" y="3498530"/>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8" name="Content Placeholder 2">
            <a:extLst>
              <a:ext uri="{FF2B5EF4-FFF2-40B4-BE49-F238E27FC236}">
                <a16:creationId xmlns:a16="http://schemas.microsoft.com/office/drawing/2014/main" id="{46D89A07-9EB2-B141-B2B7-966F8AEEF2EF}"/>
              </a:ext>
            </a:extLst>
          </p:cNvPr>
          <p:cNvSpPr>
            <a:spLocks noGrp="1"/>
          </p:cNvSpPr>
          <p:nvPr>
            <p:ph idx="25" hasCustomPrompt="1"/>
          </p:nvPr>
        </p:nvSpPr>
        <p:spPr>
          <a:xfrm>
            <a:off x="7409536" y="4523372"/>
            <a:ext cx="4533375" cy="371232"/>
          </a:xfrm>
        </p:spPr>
        <p:txBody>
          <a:bodyPr tIns="0" bIns="0" anchor="ctr">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5964476" y="5355266"/>
            <a:ext cx="1193304" cy="757130"/>
          </a:xfrm>
        </p:spPr>
        <p:txBody>
          <a:bodyPr tIns="91440" bIns="0" anchor="ctr" anchorCtr="0">
            <a:noAutofit/>
          </a:bodyPr>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0" name="Content Placeholder 2">
            <a:extLst>
              <a:ext uri="{FF2B5EF4-FFF2-40B4-BE49-F238E27FC236}">
                <a16:creationId xmlns:a16="http://schemas.microsoft.com/office/drawing/2014/main" id="{98FFC2BD-5A1D-C342-9785-816A4C0299FC}"/>
              </a:ext>
            </a:extLst>
          </p:cNvPr>
          <p:cNvSpPr>
            <a:spLocks noGrp="1"/>
          </p:cNvSpPr>
          <p:nvPr>
            <p:ph idx="27" hasCustomPrompt="1"/>
          </p:nvPr>
        </p:nvSpPr>
        <p:spPr>
          <a:xfrm>
            <a:off x="7409536" y="5548215"/>
            <a:ext cx="4533375" cy="371232"/>
          </a:xfrm>
        </p:spPr>
        <p:txBody>
          <a:bodyPr tIns="0" bIns="0" anchor="ctr" anchorCtr="0">
            <a:noAutofit/>
          </a:bodyP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5" name="Slide Number Placeholder 5">
            <a:extLst>
              <a:ext uri="{FF2B5EF4-FFF2-40B4-BE49-F238E27FC236}">
                <a16:creationId xmlns:a16="http://schemas.microsoft.com/office/drawing/2014/main" id="{799FCECB-0E1F-4853-A49D-2A65967CADD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39845400"/>
      </p:ext>
    </p:extLst>
  </p:cSld>
  <p:clrMapOvr>
    <a:masterClrMapping/>
  </p:clrMapOvr>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genda-2">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083A51FB-9E3C-F947-84EE-240FE1A46C11}"/>
              </a:ext>
            </a:extLst>
          </p:cNvPr>
          <p:cNvSpPr>
            <a:spLocks noGrp="1"/>
          </p:cNvSpPr>
          <p:nvPr>
            <p:ph type="body" sz="quarter" idx="19" hasCustomPrompt="1"/>
          </p:nvPr>
        </p:nvSpPr>
        <p:spPr>
          <a:xfrm>
            <a:off x="2897133"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 </a:t>
            </a:r>
          </a:p>
        </p:txBody>
      </p:sp>
      <p:sp>
        <p:nvSpPr>
          <p:cNvPr id="22" name="Text Placeholder 4">
            <a:extLst>
              <a:ext uri="{FF2B5EF4-FFF2-40B4-BE49-F238E27FC236}">
                <a16:creationId xmlns:a16="http://schemas.microsoft.com/office/drawing/2014/main" id="{9CE81BCA-C098-8E4B-8BBE-D837B9E552AB}"/>
              </a:ext>
            </a:extLst>
          </p:cNvPr>
          <p:cNvSpPr>
            <a:spLocks noGrp="1"/>
          </p:cNvSpPr>
          <p:nvPr>
            <p:ph type="body" sz="quarter" idx="29" hasCustomPrompt="1"/>
          </p:nvPr>
        </p:nvSpPr>
        <p:spPr>
          <a:xfrm>
            <a:off x="7822419" y="1319496"/>
            <a:ext cx="1193304" cy="646331"/>
          </a:xfrm>
        </p:spPr>
        <p:txBody>
          <a:bodyPr wrap="square"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06 </a:t>
            </a:r>
          </a:p>
        </p:txBody>
      </p:sp>
      <p:sp>
        <p:nvSpPr>
          <p:cNvPr id="31" name="Text Placeholder 4">
            <a:extLst>
              <a:ext uri="{FF2B5EF4-FFF2-40B4-BE49-F238E27FC236}">
                <a16:creationId xmlns:a16="http://schemas.microsoft.com/office/drawing/2014/main" id="{401BF23C-3D99-8E4B-92E4-F0E93BCE3397}"/>
              </a:ext>
            </a:extLst>
          </p:cNvPr>
          <p:cNvSpPr>
            <a:spLocks noGrp="1"/>
          </p:cNvSpPr>
          <p:nvPr>
            <p:ph type="body" sz="quarter" idx="39"/>
          </p:nvPr>
        </p:nvSpPr>
        <p:spPr>
          <a:xfrm>
            <a:off x="4108440"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a:extLst>
              <a:ext uri="{FF2B5EF4-FFF2-40B4-BE49-F238E27FC236}">
                <a16:creationId xmlns:a16="http://schemas.microsoft.com/office/drawing/2014/main" id="{DF6B8C2A-A1D6-9B45-9B81-FFE9AB6D3959}"/>
              </a:ext>
            </a:extLst>
          </p:cNvPr>
          <p:cNvSpPr>
            <a:spLocks noGrp="1"/>
          </p:cNvSpPr>
          <p:nvPr>
            <p:ph type="body" sz="quarter" idx="40"/>
          </p:nvPr>
        </p:nvSpPr>
        <p:spPr>
          <a:xfrm>
            <a:off x="4108440"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a:extLst>
              <a:ext uri="{FF2B5EF4-FFF2-40B4-BE49-F238E27FC236}">
                <a16:creationId xmlns:a16="http://schemas.microsoft.com/office/drawing/2014/main" id="{F4CE2E6E-FF0C-2540-9240-819F5B28C6FA}"/>
              </a:ext>
            </a:extLst>
          </p:cNvPr>
          <p:cNvSpPr>
            <a:spLocks noGrp="1"/>
          </p:cNvSpPr>
          <p:nvPr>
            <p:ph type="body" sz="quarter" idx="41"/>
          </p:nvPr>
        </p:nvSpPr>
        <p:spPr>
          <a:xfrm>
            <a:off x="4108440"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a:extLst>
              <a:ext uri="{FF2B5EF4-FFF2-40B4-BE49-F238E27FC236}">
                <a16:creationId xmlns:a16="http://schemas.microsoft.com/office/drawing/2014/main" id="{DE8D63EE-9917-D943-9961-CEC8BEE53C47}"/>
              </a:ext>
            </a:extLst>
          </p:cNvPr>
          <p:cNvSpPr>
            <a:spLocks noGrp="1"/>
          </p:cNvSpPr>
          <p:nvPr>
            <p:ph type="body" sz="quarter" idx="42"/>
          </p:nvPr>
        </p:nvSpPr>
        <p:spPr>
          <a:xfrm>
            <a:off x="4108440"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a:extLst>
              <a:ext uri="{FF2B5EF4-FFF2-40B4-BE49-F238E27FC236}">
                <a16:creationId xmlns:a16="http://schemas.microsoft.com/office/drawing/2014/main" id="{B2D0578B-F58C-704B-86B0-99FDF047074C}"/>
              </a:ext>
            </a:extLst>
          </p:cNvPr>
          <p:cNvSpPr>
            <a:spLocks noGrp="1"/>
          </p:cNvSpPr>
          <p:nvPr>
            <p:ph type="body" sz="quarter" idx="38"/>
          </p:nvPr>
        </p:nvSpPr>
        <p:spPr>
          <a:xfrm>
            <a:off x="4108440"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hasCustomPrompt="1"/>
          </p:nvPr>
        </p:nvSpPr>
        <p:spPr>
          <a:xfrm>
            <a:off x="374904" y="502920"/>
            <a:ext cx="5475988" cy="640761"/>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Agenda</a:t>
            </a:r>
          </a:p>
        </p:txBody>
      </p:sp>
      <p:sp>
        <p:nvSpPr>
          <p:cNvPr id="9" name="Text Placeholder 8"/>
          <p:cNvSpPr>
            <a:spLocks noGrp="1"/>
          </p:cNvSpPr>
          <p:nvPr>
            <p:ph type="body" sz="quarter" idx="13" hasCustomPrompt="1"/>
          </p:nvPr>
        </p:nvSpPr>
        <p:spPr>
          <a:xfrm>
            <a:off x="393192" y="286911"/>
            <a:ext cx="5438458" cy="19795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add copy</a:t>
            </a:r>
          </a:p>
        </p:txBody>
      </p:sp>
      <p:sp>
        <p:nvSpPr>
          <p:cNvPr id="13" name="Text Placeholder 4">
            <a:extLst>
              <a:ext uri="{FF2B5EF4-FFF2-40B4-BE49-F238E27FC236}">
                <a16:creationId xmlns:a16="http://schemas.microsoft.com/office/drawing/2014/main" id="{6D119B84-A418-C24F-A5DE-7975282EAD36}"/>
              </a:ext>
            </a:extLst>
          </p:cNvPr>
          <p:cNvSpPr>
            <a:spLocks noGrp="1"/>
          </p:cNvSpPr>
          <p:nvPr>
            <p:ph type="body" sz="quarter" idx="20" hasCustomPrompt="1"/>
          </p:nvPr>
        </p:nvSpPr>
        <p:spPr>
          <a:xfrm>
            <a:off x="2897133" y="2345912"/>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 </a:t>
            </a:r>
          </a:p>
        </p:txBody>
      </p:sp>
      <p:sp>
        <p:nvSpPr>
          <p:cNvPr id="14" name="Text Placeholder 4">
            <a:extLst>
              <a:ext uri="{FF2B5EF4-FFF2-40B4-BE49-F238E27FC236}">
                <a16:creationId xmlns:a16="http://schemas.microsoft.com/office/drawing/2014/main" id="{5BAD016E-C071-E740-AF64-C9DFE0BF62F2}"/>
              </a:ext>
            </a:extLst>
          </p:cNvPr>
          <p:cNvSpPr>
            <a:spLocks noGrp="1"/>
          </p:cNvSpPr>
          <p:nvPr>
            <p:ph type="body" sz="quarter" idx="21" hasCustomPrompt="1"/>
          </p:nvPr>
        </p:nvSpPr>
        <p:spPr>
          <a:xfrm>
            <a:off x="2897134"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15" name="Text Placeholder 4">
            <a:extLst>
              <a:ext uri="{FF2B5EF4-FFF2-40B4-BE49-F238E27FC236}">
                <a16:creationId xmlns:a16="http://schemas.microsoft.com/office/drawing/2014/main" id="{D0315E9E-44B3-8846-9CF0-BD5BA4ECA7F7}"/>
              </a:ext>
            </a:extLst>
          </p:cNvPr>
          <p:cNvSpPr>
            <a:spLocks noGrp="1"/>
          </p:cNvSpPr>
          <p:nvPr>
            <p:ph type="body" sz="quarter" idx="22" hasCustomPrompt="1"/>
          </p:nvPr>
        </p:nvSpPr>
        <p:spPr>
          <a:xfrm>
            <a:off x="2897134"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 </a:t>
            </a:r>
          </a:p>
        </p:txBody>
      </p:sp>
      <p:sp>
        <p:nvSpPr>
          <p:cNvPr id="19" name="Text Placeholder 4">
            <a:extLst>
              <a:ext uri="{FF2B5EF4-FFF2-40B4-BE49-F238E27FC236}">
                <a16:creationId xmlns:a16="http://schemas.microsoft.com/office/drawing/2014/main" id="{F0F1D582-DD59-1947-89E8-E75E97322C72}"/>
              </a:ext>
            </a:extLst>
          </p:cNvPr>
          <p:cNvSpPr>
            <a:spLocks noGrp="1"/>
          </p:cNvSpPr>
          <p:nvPr>
            <p:ph type="body" sz="quarter" idx="26" hasCustomPrompt="1"/>
          </p:nvPr>
        </p:nvSpPr>
        <p:spPr>
          <a:xfrm>
            <a:off x="2897134"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05 </a:t>
            </a:r>
          </a:p>
        </p:txBody>
      </p:sp>
      <p:sp>
        <p:nvSpPr>
          <p:cNvPr id="23" name="Text Placeholder 4">
            <a:extLst>
              <a:ext uri="{FF2B5EF4-FFF2-40B4-BE49-F238E27FC236}">
                <a16:creationId xmlns:a16="http://schemas.microsoft.com/office/drawing/2014/main" id="{D56E5795-01DD-6043-94A8-F499AB73F961}"/>
              </a:ext>
            </a:extLst>
          </p:cNvPr>
          <p:cNvSpPr>
            <a:spLocks noGrp="1"/>
          </p:cNvSpPr>
          <p:nvPr>
            <p:ph type="body" sz="quarter" idx="30" hasCustomPrompt="1"/>
          </p:nvPr>
        </p:nvSpPr>
        <p:spPr>
          <a:xfrm>
            <a:off x="7822419" y="2345912"/>
            <a:ext cx="1193304" cy="646331"/>
          </a:xfrm>
        </p:spPr>
        <p:txBody>
          <a:bodyPr tIns="91440" bIns="0" anchor="ctr" anchorCtr="0">
            <a:noAutofit/>
          </a:bodyPr>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07</a:t>
            </a:r>
          </a:p>
        </p:txBody>
      </p:sp>
      <p:sp>
        <p:nvSpPr>
          <p:cNvPr id="24" name="Text Placeholder 4">
            <a:extLst>
              <a:ext uri="{FF2B5EF4-FFF2-40B4-BE49-F238E27FC236}">
                <a16:creationId xmlns:a16="http://schemas.microsoft.com/office/drawing/2014/main" id="{E84276F7-C9B2-D84D-ADD0-71C5434D3F87}"/>
              </a:ext>
            </a:extLst>
          </p:cNvPr>
          <p:cNvSpPr>
            <a:spLocks noGrp="1"/>
          </p:cNvSpPr>
          <p:nvPr>
            <p:ph type="body" sz="quarter" idx="31" hasCustomPrompt="1"/>
          </p:nvPr>
        </p:nvSpPr>
        <p:spPr>
          <a:xfrm>
            <a:off x="7822420" y="3372328"/>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08</a:t>
            </a:r>
          </a:p>
        </p:txBody>
      </p:sp>
      <p:sp>
        <p:nvSpPr>
          <p:cNvPr id="25" name="Text Placeholder 4">
            <a:extLst>
              <a:ext uri="{FF2B5EF4-FFF2-40B4-BE49-F238E27FC236}">
                <a16:creationId xmlns:a16="http://schemas.microsoft.com/office/drawing/2014/main" id="{E471C3FB-B3F6-744B-A296-00DDC878B0AC}"/>
              </a:ext>
            </a:extLst>
          </p:cNvPr>
          <p:cNvSpPr>
            <a:spLocks noGrp="1"/>
          </p:cNvSpPr>
          <p:nvPr>
            <p:ph type="body" sz="quarter" idx="32" hasCustomPrompt="1"/>
          </p:nvPr>
        </p:nvSpPr>
        <p:spPr>
          <a:xfrm>
            <a:off x="7822420" y="4398744"/>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09</a:t>
            </a:r>
          </a:p>
        </p:txBody>
      </p:sp>
      <p:sp>
        <p:nvSpPr>
          <p:cNvPr id="29" name="Text Placeholder 4">
            <a:extLst>
              <a:ext uri="{FF2B5EF4-FFF2-40B4-BE49-F238E27FC236}">
                <a16:creationId xmlns:a16="http://schemas.microsoft.com/office/drawing/2014/main" id="{CE1CEB61-A22E-444D-B87A-AD4205A7BB59}"/>
              </a:ext>
            </a:extLst>
          </p:cNvPr>
          <p:cNvSpPr>
            <a:spLocks noGrp="1"/>
          </p:cNvSpPr>
          <p:nvPr>
            <p:ph type="body" sz="quarter" idx="36" hasCustomPrompt="1"/>
          </p:nvPr>
        </p:nvSpPr>
        <p:spPr>
          <a:xfrm>
            <a:off x="7822420" y="5425159"/>
            <a:ext cx="1193304" cy="646331"/>
          </a:xfrm>
        </p:spPr>
        <p:txBody>
          <a:bodyPr tIns="91440" bIns="0" anchor="ctr" anchorCtr="0">
            <a:noAutofit/>
          </a:bodyPr>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10</a:t>
            </a:r>
          </a:p>
        </p:txBody>
      </p:sp>
      <p:sp>
        <p:nvSpPr>
          <p:cNvPr id="35" name="Text Placeholder 4">
            <a:extLst>
              <a:ext uri="{FF2B5EF4-FFF2-40B4-BE49-F238E27FC236}">
                <a16:creationId xmlns:a16="http://schemas.microsoft.com/office/drawing/2014/main" id="{49258B9B-B0F1-7A46-880B-40B510E1B385}"/>
              </a:ext>
            </a:extLst>
          </p:cNvPr>
          <p:cNvSpPr>
            <a:spLocks noGrp="1"/>
          </p:cNvSpPr>
          <p:nvPr>
            <p:ph type="body" sz="quarter" idx="43"/>
          </p:nvPr>
        </p:nvSpPr>
        <p:spPr>
          <a:xfrm>
            <a:off x="9033726" y="2523643"/>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a:extLst>
              <a:ext uri="{FF2B5EF4-FFF2-40B4-BE49-F238E27FC236}">
                <a16:creationId xmlns:a16="http://schemas.microsoft.com/office/drawing/2014/main" id="{EB9B68E6-53A8-354C-9455-ABE0394F226A}"/>
              </a:ext>
            </a:extLst>
          </p:cNvPr>
          <p:cNvSpPr>
            <a:spLocks noGrp="1"/>
          </p:cNvSpPr>
          <p:nvPr>
            <p:ph type="body" sz="quarter" idx="44"/>
          </p:nvPr>
        </p:nvSpPr>
        <p:spPr>
          <a:xfrm>
            <a:off x="9033726" y="3548046"/>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a:extLst>
              <a:ext uri="{FF2B5EF4-FFF2-40B4-BE49-F238E27FC236}">
                <a16:creationId xmlns:a16="http://schemas.microsoft.com/office/drawing/2014/main" id="{B202948B-1C87-494D-8E9B-B02926867206}"/>
              </a:ext>
            </a:extLst>
          </p:cNvPr>
          <p:cNvSpPr>
            <a:spLocks noGrp="1"/>
          </p:cNvSpPr>
          <p:nvPr>
            <p:ph type="body" sz="quarter" idx="45"/>
          </p:nvPr>
        </p:nvSpPr>
        <p:spPr>
          <a:xfrm>
            <a:off x="9033726" y="4572449"/>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a:extLst>
              <a:ext uri="{FF2B5EF4-FFF2-40B4-BE49-F238E27FC236}">
                <a16:creationId xmlns:a16="http://schemas.microsoft.com/office/drawing/2014/main" id="{7C16E18E-CAE0-AD41-8F2B-DD98ED319ACB}"/>
              </a:ext>
            </a:extLst>
          </p:cNvPr>
          <p:cNvSpPr>
            <a:spLocks noGrp="1"/>
          </p:cNvSpPr>
          <p:nvPr>
            <p:ph type="body" sz="quarter" idx="46"/>
          </p:nvPr>
        </p:nvSpPr>
        <p:spPr>
          <a:xfrm>
            <a:off x="9033726" y="5596852"/>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a:extLst>
              <a:ext uri="{FF2B5EF4-FFF2-40B4-BE49-F238E27FC236}">
                <a16:creationId xmlns:a16="http://schemas.microsoft.com/office/drawing/2014/main" id="{D6A3AD81-78AD-F247-999C-689AE0C7368E}"/>
              </a:ext>
            </a:extLst>
          </p:cNvPr>
          <p:cNvSpPr>
            <a:spLocks noGrp="1"/>
          </p:cNvSpPr>
          <p:nvPr>
            <p:ph type="body" sz="quarter" idx="47"/>
          </p:nvPr>
        </p:nvSpPr>
        <p:spPr>
          <a:xfrm>
            <a:off x="9033726" y="1492364"/>
            <a:ext cx="3335784" cy="776288"/>
          </a:xfrm>
        </p:spPr>
        <p:txBody>
          <a:bodyPr>
            <a:noAutofit/>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2" name="Slide Number Placeholder 5">
            <a:extLst>
              <a:ext uri="{FF2B5EF4-FFF2-40B4-BE49-F238E27FC236}">
                <a16:creationId xmlns:a16="http://schemas.microsoft.com/office/drawing/2014/main" id="{1396FE2B-CEEC-4A04-9A86-BF4DB767A73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744032686"/>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484957"/>
            <a:ext cx="8631395" cy="425329"/>
          </a:xfrm>
        </p:spPr>
        <p:txBody>
          <a:bodyPr lIns="0">
            <a:noAutofit/>
          </a:bodyPr>
          <a:lstStyle>
            <a:lvl1pPr>
              <a:defRPr sz="1600" b="1" i="0" spc="-20" baseline="0">
                <a:solidFill>
                  <a:schemeClr val="tx1"/>
                </a:solidFill>
                <a:latin typeface="+mj-lt"/>
              </a:defRPr>
            </a:lvl1pPr>
          </a:lstStyle>
          <a:p>
            <a:pPr lvl="0"/>
            <a:r>
              <a:rPr lang="en-US" dirty="0"/>
              <a:t>Click to edit Master text styles</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428881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2144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273FDD5-19C1-844D-B396-4910BE9DFB46}"/>
              </a:ext>
            </a:extLst>
          </p:cNvPr>
          <p:cNvCxnSpPr>
            <a:cxnSpLocks/>
          </p:cNvCxnSpPr>
          <p:nvPr userDrawn="1"/>
        </p:nvCxnSpPr>
        <p:spPr>
          <a:xfrm>
            <a:off x="8240405"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212725" y="1919710"/>
            <a:ext cx="1931673" cy="61991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Type of Meeting </a:t>
            </a:r>
            <a:br>
              <a:rPr lang="en-US" dirty="0"/>
            </a:br>
            <a:r>
              <a:rPr lang="en-US" dirty="0"/>
              <a:t>&amp; Discussion: </a:t>
            </a:r>
            <a:br>
              <a:rPr lang="en-US" dirty="0"/>
            </a:br>
            <a:r>
              <a:rPr lang="en-US" dirty="0"/>
              <a:t>Check Appropriate Box</a:t>
            </a:r>
          </a:p>
        </p:txBody>
      </p:sp>
      <p:sp>
        <p:nvSpPr>
          <p:cNvPr id="25" name="Text Placeholder 5">
            <a:extLst>
              <a:ext uri="{FF2B5EF4-FFF2-40B4-BE49-F238E27FC236}">
                <a16:creationId xmlns:a16="http://schemas.microsoft.com/office/drawing/2014/main" id="{0B8CC19D-7573-84AE-344C-89D0E4AD8CED}"/>
              </a:ext>
            </a:extLst>
          </p:cNvPr>
          <p:cNvSpPr>
            <a:spLocks noGrp="1"/>
          </p:cNvSpPr>
          <p:nvPr>
            <p:ph type="body" sz="quarter" idx="30" hasCustomPrompt="1"/>
          </p:nvPr>
        </p:nvSpPr>
        <p:spPr>
          <a:xfrm>
            <a:off x="212725"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Corporate Objective(s) </a:t>
            </a:r>
            <a:br>
              <a:rPr lang="en-US" dirty="0"/>
            </a:br>
            <a:r>
              <a:rPr lang="en-US" dirty="0"/>
              <a:t>Addressed:</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2217454" y="1919710"/>
            <a:ext cx="1931673" cy="43088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Directly Responsible </a:t>
            </a:r>
            <a:br>
              <a:rPr lang="en-US" dirty="0"/>
            </a:br>
            <a:r>
              <a:rPr lang="en-US" dirty="0"/>
              <a:t>Individual:</a:t>
            </a:r>
          </a:p>
        </p:txBody>
      </p:sp>
      <p:sp>
        <p:nvSpPr>
          <p:cNvPr id="27" name="Text Placeholder 5">
            <a:extLst>
              <a:ext uri="{FF2B5EF4-FFF2-40B4-BE49-F238E27FC236}">
                <a16:creationId xmlns:a16="http://schemas.microsoft.com/office/drawing/2014/main" id="{925DA0CB-30FD-E608-6678-992572E923CF}"/>
              </a:ext>
            </a:extLst>
          </p:cNvPr>
          <p:cNvSpPr>
            <a:spLocks noGrp="1"/>
          </p:cNvSpPr>
          <p:nvPr>
            <p:ph type="body" sz="quarter" idx="32" hasCustomPrompt="1"/>
          </p:nvPr>
        </p:nvSpPr>
        <p:spPr>
          <a:xfrm>
            <a:off x="2217454" y="4676661"/>
            <a:ext cx="1931673"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Required Decision Makers/Stakeholders: </a:t>
            </a:r>
          </a:p>
        </p:txBody>
      </p:sp>
      <p:sp>
        <p:nvSpPr>
          <p:cNvPr id="28" name="Text Placeholder 5">
            <a:extLst>
              <a:ext uri="{FF2B5EF4-FFF2-40B4-BE49-F238E27FC236}">
                <a16:creationId xmlns:a16="http://schemas.microsoft.com/office/drawing/2014/main" id="{0724039A-930F-636D-07AF-23F88AB6460E}"/>
              </a:ext>
            </a:extLst>
          </p:cNvPr>
          <p:cNvSpPr>
            <a:spLocks noGrp="1"/>
          </p:cNvSpPr>
          <p:nvPr>
            <p:ph type="body" sz="quarter" idx="33" hasCustomPrompt="1"/>
          </p:nvPr>
        </p:nvSpPr>
        <p:spPr>
          <a:xfrm>
            <a:off x="2217454" y="3077951"/>
            <a:ext cx="1931673" cy="260841"/>
          </a:xfrm>
        </p:spPr>
        <p:txBody>
          <a:bodyPr>
            <a:noAutofit/>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r>
              <a:rPr lang="en-US" dirty="0"/>
              <a:t>Discussion Leads: </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4356142" y="1919710"/>
            <a:ext cx="2691019" cy="260841"/>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Background and Key Points:</a:t>
            </a:r>
          </a:p>
        </p:txBody>
      </p:sp>
      <p:sp>
        <p:nvSpPr>
          <p:cNvPr id="30" name="Text Placeholder 5">
            <a:extLst>
              <a:ext uri="{FF2B5EF4-FFF2-40B4-BE49-F238E27FC236}">
                <a16:creationId xmlns:a16="http://schemas.microsoft.com/office/drawing/2014/main" id="{69AE8DBA-FDBF-6315-B46E-7CB26A9C2352}"/>
              </a:ext>
            </a:extLst>
          </p:cNvPr>
          <p:cNvSpPr>
            <a:spLocks noGrp="1"/>
          </p:cNvSpPr>
          <p:nvPr>
            <p:ph type="body" sz="quarter" idx="35" hasCustomPrompt="1"/>
          </p:nvPr>
        </p:nvSpPr>
        <p:spPr>
          <a:xfrm>
            <a:off x="4356142" y="4676661"/>
            <a:ext cx="2691024" cy="440377"/>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Expected Outcomes from </a:t>
            </a:r>
            <a:br>
              <a:rPr lang="en-US" dirty="0"/>
            </a:br>
            <a:r>
              <a:rPr lang="en-US" dirty="0"/>
              <a:t>Today’s Meeting:</a:t>
            </a:r>
          </a:p>
        </p:txBody>
      </p:sp>
      <p:sp>
        <p:nvSpPr>
          <p:cNvPr id="31" name="Text Placeholder 5">
            <a:extLst>
              <a:ext uri="{FF2B5EF4-FFF2-40B4-BE49-F238E27FC236}">
                <a16:creationId xmlns:a16="http://schemas.microsoft.com/office/drawing/2014/main" id="{20DDD09D-53BC-7E6E-7D51-1F69E2E67851}"/>
              </a:ext>
            </a:extLst>
          </p:cNvPr>
          <p:cNvSpPr>
            <a:spLocks noGrp="1"/>
          </p:cNvSpPr>
          <p:nvPr>
            <p:ph type="body" sz="quarter" idx="36" hasCustomPrompt="1"/>
          </p:nvPr>
        </p:nvSpPr>
        <p:spPr>
          <a:xfrm>
            <a:off x="8296130" y="1919710"/>
            <a:ext cx="3724383" cy="440377"/>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Key Considerations, Counterpoints </a:t>
            </a:r>
            <a:br>
              <a:rPr lang="en-US" dirty="0"/>
            </a:br>
            <a:r>
              <a:rPr lang="en-US" dirty="0"/>
              <a:t>and Tradeoffs</a:t>
            </a:r>
          </a:p>
        </p:txBody>
      </p:sp>
      <p:sp>
        <p:nvSpPr>
          <p:cNvPr id="42" name="Text Placeholder 5">
            <a:extLst>
              <a:ext uri="{FF2B5EF4-FFF2-40B4-BE49-F238E27FC236}">
                <a16:creationId xmlns:a16="http://schemas.microsoft.com/office/drawing/2014/main" id="{EC24C288-6926-0E18-0744-57E9955DAB4A}"/>
              </a:ext>
            </a:extLst>
          </p:cNvPr>
          <p:cNvSpPr>
            <a:spLocks noGrp="1"/>
          </p:cNvSpPr>
          <p:nvPr>
            <p:ph type="body" sz="quarter" idx="37" hasCustomPrompt="1"/>
          </p:nvPr>
        </p:nvSpPr>
        <p:spPr>
          <a:xfrm>
            <a:off x="8296130" y="4676661"/>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Help/Feedback Needed:</a:t>
            </a:r>
          </a:p>
        </p:txBody>
      </p:sp>
      <p:sp>
        <p:nvSpPr>
          <p:cNvPr id="48" name="Text Placeholder 5">
            <a:extLst>
              <a:ext uri="{FF2B5EF4-FFF2-40B4-BE49-F238E27FC236}">
                <a16:creationId xmlns:a16="http://schemas.microsoft.com/office/drawing/2014/main" id="{294A7792-00C3-EA4B-0DF4-B4C0899FAE71}"/>
              </a:ext>
            </a:extLst>
          </p:cNvPr>
          <p:cNvSpPr>
            <a:spLocks noGrp="1"/>
          </p:cNvSpPr>
          <p:nvPr>
            <p:ph type="body" sz="quarter" idx="38" hasCustomPrompt="1"/>
          </p:nvPr>
        </p:nvSpPr>
        <p:spPr>
          <a:xfrm>
            <a:off x="8296130" y="5761327"/>
            <a:ext cx="3724383" cy="260841"/>
          </a:xfrm>
        </p:spPr>
        <p:txBody>
          <a:bodyPr wrap="square">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r>
              <a:rPr lang="en-US" dirty="0"/>
              <a:t>Next Steps:</a:t>
            </a:r>
          </a:p>
        </p:txBody>
      </p:sp>
      <p:sp>
        <p:nvSpPr>
          <p:cNvPr id="60" name="Text Placeholder 59">
            <a:extLst>
              <a:ext uri="{FF2B5EF4-FFF2-40B4-BE49-F238E27FC236}">
                <a16:creationId xmlns:a16="http://schemas.microsoft.com/office/drawing/2014/main" id="{F69944D9-B135-75C7-8994-06E189602FF2}"/>
              </a:ext>
            </a:extLst>
          </p:cNvPr>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a:extLst>
              <a:ext uri="{FF2B5EF4-FFF2-40B4-BE49-F238E27FC236}">
                <a16:creationId xmlns:a16="http://schemas.microsoft.com/office/drawing/2014/main" id="{ACBC388F-DF8C-7183-1E67-C0633747ECA0}"/>
              </a:ext>
            </a:extLst>
          </p:cNvPr>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a:extLst>
              <a:ext uri="{FF2B5EF4-FFF2-40B4-BE49-F238E27FC236}">
                <a16:creationId xmlns:a16="http://schemas.microsoft.com/office/drawing/2014/main" id="{41163D1C-7DDB-43E5-775B-80EC72D3F25E}"/>
              </a:ext>
            </a:extLst>
          </p:cNvPr>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a:extLst>
              <a:ext uri="{FF2B5EF4-FFF2-40B4-BE49-F238E27FC236}">
                <a16:creationId xmlns:a16="http://schemas.microsoft.com/office/drawing/2014/main" id="{56BFD7DE-4527-6233-80C3-61BA8EF12A2F}"/>
              </a:ext>
            </a:extLst>
          </p:cNvPr>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212724" y="5128644"/>
            <a:ext cx="1826267"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5" name="Text Placeholder 59">
            <a:extLst>
              <a:ext uri="{FF2B5EF4-FFF2-40B4-BE49-F238E27FC236}">
                <a16:creationId xmlns:a16="http://schemas.microsoft.com/office/drawing/2014/main" id="{D09E59A6-573D-31D0-2044-D61413F3D77D}"/>
              </a:ext>
            </a:extLst>
          </p:cNvPr>
          <p:cNvSpPr>
            <a:spLocks noGrp="1"/>
          </p:cNvSpPr>
          <p:nvPr>
            <p:ph type="body" sz="quarter" idx="48"/>
          </p:nvPr>
        </p:nvSpPr>
        <p:spPr>
          <a:xfrm>
            <a:off x="2217453" y="5128644"/>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6" name="Text Placeholder 59">
            <a:extLst>
              <a:ext uri="{FF2B5EF4-FFF2-40B4-BE49-F238E27FC236}">
                <a16:creationId xmlns:a16="http://schemas.microsoft.com/office/drawing/2014/main" id="{88BC7428-02BE-D03F-1A26-347F052C520E}"/>
              </a:ext>
            </a:extLst>
          </p:cNvPr>
          <p:cNvSpPr>
            <a:spLocks noGrp="1"/>
          </p:cNvSpPr>
          <p:nvPr>
            <p:ph type="body" sz="quarter" idx="49"/>
          </p:nvPr>
        </p:nvSpPr>
        <p:spPr>
          <a:xfrm>
            <a:off x="2217453" y="3354708"/>
            <a:ext cx="2059025" cy="120990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2217453" y="2348868"/>
            <a:ext cx="2059025" cy="617035"/>
          </a:xfrm>
        </p:spPr>
        <p:txBody>
          <a:bodyPr wrap="square" tIns="0" rIns="0" bIns="0" anchor="t">
            <a:noAutofit/>
          </a:bodyPr>
          <a:lstStyle>
            <a:lvl1pPr>
              <a:defRPr sz="105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4356141" y="2209307"/>
            <a:ext cx="3798779" cy="2355306"/>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69" name="Text Placeholder 59">
            <a:extLst>
              <a:ext uri="{FF2B5EF4-FFF2-40B4-BE49-F238E27FC236}">
                <a16:creationId xmlns:a16="http://schemas.microsoft.com/office/drawing/2014/main" id="{DEF8E2EE-FFAB-61A7-7DBC-D86B2E5580D7}"/>
              </a:ext>
            </a:extLst>
          </p:cNvPr>
          <p:cNvSpPr>
            <a:spLocks noGrp="1"/>
          </p:cNvSpPr>
          <p:nvPr>
            <p:ph type="body" sz="quarter" idx="52"/>
          </p:nvPr>
        </p:nvSpPr>
        <p:spPr>
          <a:xfrm>
            <a:off x="4356141" y="5128644"/>
            <a:ext cx="3798779" cy="120990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0" name="Text Placeholder 59">
            <a:extLst>
              <a:ext uri="{FF2B5EF4-FFF2-40B4-BE49-F238E27FC236}">
                <a16:creationId xmlns:a16="http://schemas.microsoft.com/office/drawing/2014/main" id="{1A1864DA-5841-865E-20F2-6CDC3BD353C6}"/>
              </a:ext>
            </a:extLst>
          </p:cNvPr>
          <p:cNvSpPr>
            <a:spLocks noGrp="1"/>
          </p:cNvSpPr>
          <p:nvPr>
            <p:ph type="body" sz="quarter" idx="53"/>
          </p:nvPr>
        </p:nvSpPr>
        <p:spPr>
          <a:xfrm>
            <a:off x="8296130" y="6036901"/>
            <a:ext cx="3724385" cy="613510"/>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1" name="Text Placeholder 59">
            <a:extLst>
              <a:ext uri="{FF2B5EF4-FFF2-40B4-BE49-F238E27FC236}">
                <a16:creationId xmlns:a16="http://schemas.microsoft.com/office/drawing/2014/main" id="{6F062706-0F86-8A68-B460-0047281B79BF}"/>
              </a:ext>
            </a:extLst>
          </p:cNvPr>
          <p:cNvSpPr>
            <a:spLocks noGrp="1"/>
          </p:cNvSpPr>
          <p:nvPr>
            <p:ph type="body" sz="quarter" idx="54"/>
          </p:nvPr>
        </p:nvSpPr>
        <p:spPr>
          <a:xfrm>
            <a:off x="8296130" y="4952452"/>
            <a:ext cx="3724385" cy="707553"/>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72" name="Text Placeholder 59">
            <a:extLst>
              <a:ext uri="{FF2B5EF4-FFF2-40B4-BE49-F238E27FC236}">
                <a16:creationId xmlns:a16="http://schemas.microsoft.com/office/drawing/2014/main" id="{494C5C0C-843C-CD3B-8745-776341D5DC9D}"/>
              </a:ext>
            </a:extLst>
          </p:cNvPr>
          <p:cNvSpPr>
            <a:spLocks noGrp="1"/>
          </p:cNvSpPr>
          <p:nvPr>
            <p:ph type="body" sz="quarter" idx="55"/>
          </p:nvPr>
        </p:nvSpPr>
        <p:spPr>
          <a:xfrm>
            <a:off x="8296130" y="2348868"/>
            <a:ext cx="3724385" cy="2215745"/>
          </a:xfrm>
        </p:spPr>
        <p:txBody>
          <a:bodyPr wrap="square" tIns="0" bIns="0" anchor="t">
            <a:noAutofit/>
          </a:bodyPr>
          <a:lstStyle>
            <a:lvl1pPr>
              <a:defRPr sz="1050" b="0" i="0" spc="0" baseline="0">
                <a:latin typeface="+mn-lt"/>
              </a:defRPr>
            </a:lvl1pPr>
          </a:lstStyle>
          <a:p>
            <a:pPr lvl="0"/>
            <a:r>
              <a:rPr lang="en-US" dirty="0"/>
              <a:t>Click to edit Master text styles</a:t>
            </a:r>
          </a:p>
        </p:txBody>
      </p:sp>
      <p:sp>
        <p:nvSpPr>
          <p:cNvPr id="36" name="Slide Number Placeholder 5">
            <a:extLst>
              <a:ext uri="{FF2B5EF4-FFF2-40B4-BE49-F238E27FC236}">
                <a16:creationId xmlns:a16="http://schemas.microsoft.com/office/drawing/2014/main" id="{4678A4C1-1222-4804-9B68-BEBAB8BB01D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7" name="TextBox 36">
            <a:extLst>
              <a:ext uri="{FF2B5EF4-FFF2-40B4-BE49-F238E27FC236}">
                <a16:creationId xmlns:a16="http://schemas.microsoft.com/office/drawing/2014/main" id="{5B3D3133-AF57-4B1A-8B0A-7DEA5A57E207}"/>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923095892"/>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9C1E200-8DFA-9E42-B307-DF304F8A15BC}"/>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3074"/>
          </a:xfrm>
        </p:spPr>
        <p:txBody>
          <a:bodyPr lIns="0" anchor="t">
            <a:noAutofit/>
          </a:bodyPr>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cxnSp>
        <p:nvCxnSpPr>
          <p:cNvPr id="13" name="Straight Connector 12">
            <a:extLst>
              <a:ext uri="{FF2B5EF4-FFF2-40B4-BE49-F238E27FC236}">
                <a16:creationId xmlns:a16="http://schemas.microsoft.com/office/drawing/2014/main" id="{33B54D66-D9A2-A342-8778-8E97E1782828}"/>
              </a:ext>
            </a:extLst>
          </p:cNvPr>
          <p:cNvCxnSpPr>
            <a:cxnSpLocks/>
          </p:cNvCxnSpPr>
          <p:nvPr userDrawn="1"/>
        </p:nvCxnSpPr>
        <p:spPr>
          <a:xfrm>
            <a:off x="8128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AE7F39-2379-CF4F-A88B-5D54E32B3408}"/>
              </a:ext>
            </a:extLst>
          </p:cNvPr>
          <p:cNvCxnSpPr>
            <a:cxnSpLocks/>
          </p:cNvCxnSpPr>
          <p:nvPr userDrawn="1"/>
        </p:nvCxnSpPr>
        <p:spPr>
          <a:xfrm>
            <a:off x="4064000" y="1816962"/>
            <a:ext cx="0" cy="5041038"/>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831261D3-AAF9-A6B4-C539-63F3943DCA27}"/>
              </a:ext>
            </a:extLst>
          </p:cNvPr>
          <p:cNvSpPr>
            <a:spLocks noGrp="1"/>
          </p:cNvSpPr>
          <p:nvPr>
            <p:ph type="body" sz="quarter" idx="29" hasCustomPrompt="1"/>
          </p:nvPr>
        </p:nvSpPr>
        <p:spPr>
          <a:xfrm>
            <a:off x="374904" y="1919710"/>
            <a:ext cx="344144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Purpose:</a:t>
            </a:r>
          </a:p>
        </p:txBody>
      </p:sp>
      <p:sp>
        <p:nvSpPr>
          <p:cNvPr id="26" name="Text Placeholder 5">
            <a:extLst>
              <a:ext uri="{FF2B5EF4-FFF2-40B4-BE49-F238E27FC236}">
                <a16:creationId xmlns:a16="http://schemas.microsoft.com/office/drawing/2014/main" id="{40655C5A-7261-900D-811F-87EFCE938ED3}"/>
              </a:ext>
            </a:extLst>
          </p:cNvPr>
          <p:cNvSpPr>
            <a:spLocks noGrp="1"/>
          </p:cNvSpPr>
          <p:nvPr>
            <p:ph type="body" sz="quarter" idx="31" hasCustomPrompt="1"/>
          </p:nvPr>
        </p:nvSpPr>
        <p:spPr>
          <a:xfrm>
            <a:off x="4438904" y="1919710"/>
            <a:ext cx="3428995"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Areas of Focus:</a:t>
            </a:r>
          </a:p>
        </p:txBody>
      </p:sp>
      <p:sp>
        <p:nvSpPr>
          <p:cNvPr id="29" name="Text Placeholder 5">
            <a:extLst>
              <a:ext uri="{FF2B5EF4-FFF2-40B4-BE49-F238E27FC236}">
                <a16:creationId xmlns:a16="http://schemas.microsoft.com/office/drawing/2014/main" id="{14D97DCA-30D3-FD69-66FA-45E1ACF69CB3}"/>
              </a:ext>
            </a:extLst>
          </p:cNvPr>
          <p:cNvSpPr>
            <a:spLocks noGrp="1"/>
          </p:cNvSpPr>
          <p:nvPr>
            <p:ph type="body" sz="quarter" idx="34" hasCustomPrompt="1"/>
          </p:nvPr>
        </p:nvSpPr>
        <p:spPr>
          <a:xfrm>
            <a:off x="8502904" y="1919710"/>
            <a:ext cx="3453800" cy="260841"/>
          </a:xfrm>
        </p:spPr>
        <p:txBody>
          <a:bodyPr lIns="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Key Takeaways:</a:t>
            </a:r>
          </a:p>
        </p:txBody>
      </p:sp>
      <p:sp>
        <p:nvSpPr>
          <p:cNvPr id="64" name="Text Placeholder 59">
            <a:extLst>
              <a:ext uri="{FF2B5EF4-FFF2-40B4-BE49-F238E27FC236}">
                <a16:creationId xmlns:a16="http://schemas.microsoft.com/office/drawing/2014/main" id="{CC03F222-4D10-6055-C958-B009182E8692}"/>
              </a:ext>
            </a:extLst>
          </p:cNvPr>
          <p:cNvSpPr>
            <a:spLocks noGrp="1"/>
          </p:cNvSpPr>
          <p:nvPr>
            <p:ph type="body" sz="quarter" idx="47"/>
          </p:nvPr>
        </p:nvSpPr>
        <p:spPr>
          <a:xfrm>
            <a:off x="374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a:extLst>
              <a:ext uri="{FF2B5EF4-FFF2-40B4-BE49-F238E27FC236}">
                <a16:creationId xmlns:a16="http://schemas.microsoft.com/office/drawing/2014/main" id="{533A9EFB-BD0E-5EDB-A7E7-6AE6518878C4}"/>
              </a:ext>
            </a:extLst>
          </p:cNvPr>
          <p:cNvSpPr>
            <a:spLocks noGrp="1"/>
          </p:cNvSpPr>
          <p:nvPr>
            <p:ph type="body" sz="quarter" idx="50"/>
          </p:nvPr>
        </p:nvSpPr>
        <p:spPr>
          <a:xfrm>
            <a:off x="4438904" y="2209307"/>
            <a:ext cx="3429000" cy="3791442"/>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a:extLst>
              <a:ext uri="{FF2B5EF4-FFF2-40B4-BE49-F238E27FC236}">
                <a16:creationId xmlns:a16="http://schemas.microsoft.com/office/drawing/2014/main" id="{5149917C-8D06-672E-0916-3722D6C7EA70}"/>
              </a:ext>
            </a:extLst>
          </p:cNvPr>
          <p:cNvSpPr>
            <a:spLocks noGrp="1"/>
          </p:cNvSpPr>
          <p:nvPr>
            <p:ph type="body" sz="quarter" idx="51"/>
          </p:nvPr>
        </p:nvSpPr>
        <p:spPr>
          <a:xfrm>
            <a:off x="8502904" y="2209306"/>
            <a:ext cx="3429000" cy="3791443"/>
          </a:xfrm>
        </p:spPr>
        <p:txBody>
          <a:bodyPr wrap="square" lIns="0" tIns="0" rIns="0" bIns="0" anchor="t">
            <a:noAutofit/>
          </a:bodyPr>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18" name="Slide Number Placeholder 5">
            <a:extLst>
              <a:ext uri="{FF2B5EF4-FFF2-40B4-BE49-F238E27FC236}">
                <a16:creationId xmlns:a16="http://schemas.microsoft.com/office/drawing/2014/main" id="{EC0182AF-0C9F-4E59-A49D-A2D27F54C2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9" name="TextBox 18">
            <a:extLst>
              <a:ext uri="{FF2B5EF4-FFF2-40B4-BE49-F238E27FC236}">
                <a16:creationId xmlns:a16="http://schemas.microsoft.com/office/drawing/2014/main" id="{6874BA7E-BBC5-440D-AFAF-1BB70638E78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324708512"/>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8130746"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9" name="Text Placeholder 8"/>
          <p:cNvSpPr>
            <a:spLocks noGrp="1"/>
          </p:cNvSpPr>
          <p:nvPr>
            <p:ph type="body" sz="quarter" idx="13"/>
          </p:nvPr>
        </p:nvSpPr>
        <p:spPr>
          <a:xfrm>
            <a:off x="395000" y="286911"/>
            <a:ext cx="6111557"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11" name="Title 1">
            <a:extLst>
              <a:ext uri="{FF2B5EF4-FFF2-40B4-BE49-F238E27FC236}">
                <a16:creationId xmlns:a16="http://schemas.microsoft.com/office/drawing/2014/main" id="{00F984E6-8155-464F-8380-DEDAA20C8B07}"/>
              </a:ext>
            </a:extLst>
          </p:cNvPr>
          <p:cNvSpPr>
            <a:spLocks noGrp="1"/>
          </p:cNvSpPr>
          <p:nvPr>
            <p:ph type="title" hasCustomPrompt="1"/>
          </p:nvPr>
        </p:nvSpPr>
        <p:spPr>
          <a:xfrm>
            <a:off x="374904" y="502920"/>
            <a:ext cx="7237682" cy="77065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0" name="Content Placeholder 2">
            <a:extLst>
              <a:ext uri="{FF2B5EF4-FFF2-40B4-BE49-F238E27FC236}">
                <a16:creationId xmlns:a16="http://schemas.microsoft.com/office/drawing/2014/main" id="{9747DA2B-FC81-AC4B-9837-5F9CBBAD8413}"/>
              </a:ext>
            </a:extLst>
          </p:cNvPr>
          <p:cNvSpPr>
            <a:spLocks noGrp="1"/>
          </p:cNvSpPr>
          <p:nvPr>
            <p:ph idx="18" hasCustomPrompt="1"/>
          </p:nvPr>
        </p:nvSpPr>
        <p:spPr>
          <a:xfrm>
            <a:off x="374904" y="2473297"/>
            <a:ext cx="7237681" cy="3286123"/>
          </a:xfrm>
        </p:spPr>
        <p:txBody>
          <a:bodyPr lIns="0">
            <a:noAutofit/>
          </a:bodyPr>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3" name="Text Placeholder 38">
            <a:extLst>
              <a:ext uri="{FF2B5EF4-FFF2-40B4-BE49-F238E27FC236}">
                <a16:creationId xmlns:a16="http://schemas.microsoft.com/office/drawing/2014/main" id="{08437C7E-89B0-6445-BAC5-D1E4D35E410E}"/>
              </a:ext>
            </a:extLst>
          </p:cNvPr>
          <p:cNvSpPr>
            <a:spLocks noGrp="1"/>
          </p:cNvSpPr>
          <p:nvPr>
            <p:ph type="body" sz="quarter" idx="19"/>
          </p:nvPr>
        </p:nvSpPr>
        <p:spPr>
          <a:xfrm>
            <a:off x="374904" y="2179098"/>
            <a:ext cx="7237682" cy="242161"/>
          </a:xfrm>
        </p:spPr>
        <p:txBody>
          <a:bodyPr lIns="0">
            <a:noAutofit/>
          </a:bodyPr>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a:extLst>
              <a:ext uri="{FF2B5EF4-FFF2-40B4-BE49-F238E27FC236}">
                <a16:creationId xmlns:a16="http://schemas.microsoft.com/office/drawing/2014/main" id="{ADA19450-9E07-694E-9C16-2DBF74AD0A2E}"/>
              </a:ext>
            </a:extLst>
          </p:cNvPr>
          <p:cNvSpPr>
            <a:spLocks noGrp="1"/>
          </p:cNvSpPr>
          <p:nvPr>
            <p:ph type="body" sz="quarter" idx="24"/>
          </p:nvPr>
        </p:nvSpPr>
        <p:spPr>
          <a:xfrm>
            <a:off x="8404321" y="2179098"/>
            <a:ext cx="3631156" cy="242161"/>
          </a:xfrm>
        </p:spPr>
        <p:txBody>
          <a:bodyPr lIns="0">
            <a:noAutofit/>
          </a:bodyPr>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a:extLst>
              <a:ext uri="{FF2B5EF4-FFF2-40B4-BE49-F238E27FC236}">
                <a16:creationId xmlns:a16="http://schemas.microsoft.com/office/drawing/2014/main" id="{BC30AE18-2C45-744D-A2A7-7BD07B58EFDA}"/>
              </a:ext>
            </a:extLst>
          </p:cNvPr>
          <p:cNvSpPr>
            <a:spLocks noGrp="1"/>
          </p:cNvSpPr>
          <p:nvPr>
            <p:ph idx="25" hasCustomPrompt="1"/>
          </p:nvPr>
        </p:nvSpPr>
        <p:spPr>
          <a:xfrm>
            <a:off x="8404322" y="2473297"/>
            <a:ext cx="3631156" cy="3544393"/>
          </a:xfrm>
        </p:spPr>
        <p:txBody>
          <a:bodyPr lIns="0">
            <a:noAutofit/>
          </a:bodyPr>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en-US" dirty="0"/>
              <a:t>Click to edit master text styles</a:t>
            </a:r>
          </a:p>
          <a:p>
            <a:pPr lvl="2"/>
            <a:r>
              <a:rPr lang="en-US" dirty="0"/>
              <a:t>Second level</a:t>
            </a:r>
          </a:p>
          <a:p>
            <a:pPr lvl="3"/>
            <a:r>
              <a:rPr lang="en-US" dirty="0"/>
              <a:t>Third level</a:t>
            </a:r>
          </a:p>
        </p:txBody>
      </p:sp>
      <p:pic>
        <p:nvPicPr>
          <p:cNvPr id="3" name="Graphic 2">
            <a:extLst>
              <a:ext uri="{FF2B5EF4-FFF2-40B4-BE49-F238E27FC236}">
                <a16:creationId xmlns:a16="http://schemas.microsoft.com/office/drawing/2014/main" id="{6FAB120A-99F5-04D5-F780-F21D0F98254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6" name="Slide Number Placeholder 5">
            <a:extLst>
              <a:ext uri="{FF2B5EF4-FFF2-40B4-BE49-F238E27FC236}">
                <a16:creationId xmlns:a16="http://schemas.microsoft.com/office/drawing/2014/main" id="{085676E5-A1FF-4AB7-B3AB-158C21ABD2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02373851"/>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sp>
        <p:nvSpPr>
          <p:cNvPr id="23" name="Text Placeholder 38">
            <a:extLst>
              <a:ext uri="{FF2B5EF4-FFF2-40B4-BE49-F238E27FC236}">
                <a16:creationId xmlns:a16="http://schemas.microsoft.com/office/drawing/2014/main" id="{099F8885-97DA-1E42-B2AC-AECB0695FC3E}"/>
              </a:ext>
            </a:extLst>
          </p:cNvPr>
          <p:cNvSpPr>
            <a:spLocks noGrp="1"/>
          </p:cNvSpPr>
          <p:nvPr>
            <p:ph type="body" sz="quarter" idx="25" hasCustomPrompt="1"/>
          </p:nvPr>
        </p:nvSpPr>
        <p:spPr>
          <a:xfrm>
            <a:off x="9316564" y="1310139"/>
            <a:ext cx="2412918" cy="685801"/>
          </a:xfrm>
        </p:spPr>
        <p:txBody>
          <a:bodyPr lIns="0">
            <a:noAutofit/>
          </a:bodyPr>
          <a:lstStyle>
            <a:lvl1pPr>
              <a:defRPr b="0" i="0" spc="80" baseline="0">
                <a:solidFill>
                  <a:schemeClr val="tx1"/>
                </a:solidFill>
                <a:latin typeface="+mn-lt"/>
              </a:defRPr>
            </a:lvl1pPr>
          </a:lstStyle>
          <a:p>
            <a:pPr lvl="0"/>
            <a:r>
              <a:rPr lang="en-US" dirty="0"/>
              <a:t>Ford+</a:t>
            </a:r>
            <a:br>
              <a:rPr lang="en-US" dirty="0"/>
            </a:br>
            <a:r>
              <a:rPr lang="en-US" dirty="0"/>
              <a:t>Behaviors</a:t>
            </a:r>
          </a:p>
        </p:txBody>
      </p:sp>
      <p:sp>
        <p:nvSpPr>
          <p:cNvPr id="2" name="Title 1"/>
          <p:cNvSpPr>
            <a:spLocks noGrp="1"/>
          </p:cNvSpPr>
          <p:nvPr>
            <p:ph type="title" hasCustomPrompt="1"/>
          </p:nvPr>
        </p:nvSpPr>
        <p:spPr>
          <a:xfrm>
            <a:off x="3063321" y="1308159"/>
            <a:ext cx="5567871" cy="685800"/>
          </a:xfrm>
        </p:spPr>
        <p:txBody>
          <a:bodyPr lIns="0">
            <a:noAutofit/>
          </a:bodyPr>
          <a:lstStyle>
            <a:lvl1pPr>
              <a:defRPr sz="3200" b="0" i="0" spc="80" baseline="0">
                <a:solidFill>
                  <a:schemeClr val="tx1"/>
                </a:solidFill>
                <a:latin typeface="+mn-lt"/>
              </a:defRPr>
            </a:lvl1pPr>
          </a:lstStyle>
          <a:p>
            <a:r>
              <a:rPr lang="en-US" dirty="0"/>
              <a:t>Ford +</a:t>
            </a:r>
          </a:p>
        </p:txBody>
      </p:sp>
      <p:sp>
        <p:nvSpPr>
          <p:cNvPr id="9" name="Text Placeholder 8"/>
          <p:cNvSpPr>
            <a:spLocks noGrp="1"/>
          </p:cNvSpPr>
          <p:nvPr>
            <p:ph type="body" sz="quarter" idx="13"/>
          </p:nvPr>
        </p:nvSpPr>
        <p:spPr>
          <a:xfrm>
            <a:off x="395000" y="286910"/>
            <a:ext cx="4986298" cy="264121"/>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hasCustomPrompt="1"/>
          </p:nvPr>
        </p:nvSpPr>
        <p:spPr>
          <a:xfrm>
            <a:off x="374904" y="1310139"/>
            <a:ext cx="2412918" cy="685801"/>
          </a:xfrm>
        </p:spPr>
        <p:txBody>
          <a:bodyPr lIns="0">
            <a:noAutofit/>
          </a:bodyPr>
          <a:lstStyle>
            <a:lvl1pPr>
              <a:defRPr b="0" i="0" spc="80" baseline="0">
                <a:solidFill>
                  <a:schemeClr val="tx1"/>
                </a:solidFill>
                <a:latin typeface="+mn-lt"/>
              </a:defRPr>
            </a:lvl1pPr>
          </a:lstStyle>
          <a:p>
            <a:pPr lvl="0"/>
            <a:r>
              <a:rPr lang="en-US" dirty="0"/>
              <a:t>Our</a:t>
            </a:r>
            <a:br>
              <a:rPr lang="en-US" dirty="0"/>
            </a:br>
            <a:r>
              <a:rPr lang="en-US" dirty="0"/>
              <a:t>Purpose</a:t>
            </a:r>
          </a:p>
        </p:txBody>
      </p:sp>
      <p:cxnSp>
        <p:nvCxnSpPr>
          <p:cNvPr id="18" name="Straight Connector 17">
            <a:extLst>
              <a:ext uri="{FF2B5EF4-FFF2-40B4-BE49-F238E27FC236}">
                <a16:creationId xmlns:a16="http://schemas.microsoft.com/office/drawing/2014/main" id="{BD9C6CD1-D9B5-9F42-8173-83542C1C1811}"/>
              </a:ext>
            </a:extLst>
          </p:cNvPr>
          <p:cNvCxnSpPr>
            <a:cxnSpLocks/>
          </p:cNvCxnSpPr>
          <p:nvPr userDrawn="1"/>
        </p:nvCxnSpPr>
        <p:spPr>
          <a:xfrm>
            <a:off x="2775097"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EB3C58-76AE-8949-8FCA-271943EF2093}"/>
              </a:ext>
            </a:extLst>
          </p:cNvPr>
          <p:cNvCxnSpPr>
            <a:cxnSpLocks/>
          </p:cNvCxnSpPr>
          <p:nvPr userDrawn="1"/>
        </p:nvCxnSpPr>
        <p:spPr>
          <a:xfrm>
            <a:off x="8973878" y="1308159"/>
            <a:ext cx="0" cy="450785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5070B464-31EF-494D-AC7D-736E3B1608EA}"/>
              </a:ext>
            </a:extLst>
          </p:cNvPr>
          <p:cNvSpPr>
            <a:spLocks noGrp="1"/>
          </p:cNvSpPr>
          <p:nvPr>
            <p:ph type="body" sz="quarter" idx="23"/>
          </p:nvPr>
        </p:nvSpPr>
        <p:spPr>
          <a:xfrm>
            <a:off x="3063321" y="1995939"/>
            <a:ext cx="5555038" cy="3405187"/>
          </a:xfrm>
        </p:spPr>
        <p:txBody>
          <a:bodyPr lIns="0">
            <a:noAutofit/>
          </a:bodyPr>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a:extLst>
              <a:ext uri="{FF2B5EF4-FFF2-40B4-BE49-F238E27FC236}">
                <a16:creationId xmlns:a16="http://schemas.microsoft.com/office/drawing/2014/main" id="{47F89BCD-8E0E-7246-BB12-D56E074F98A7}"/>
              </a:ext>
            </a:extLst>
          </p:cNvPr>
          <p:cNvSpPr>
            <a:spLocks noGrp="1"/>
          </p:cNvSpPr>
          <p:nvPr>
            <p:ph type="body" sz="quarter" idx="24"/>
          </p:nvPr>
        </p:nvSpPr>
        <p:spPr>
          <a:xfrm>
            <a:off x="37490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a:extLst>
              <a:ext uri="{FF2B5EF4-FFF2-40B4-BE49-F238E27FC236}">
                <a16:creationId xmlns:a16="http://schemas.microsoft.com/office/drawing/2014/main" id="{59AD0696-8B5D-FF4B-B03A-7DEF33EBF447}"/>
              </a:ext>
            </a:extLst>
          </p:cNvPr>
          <p:cNvSpPr>
            <a:spLocks noGrp="1"/>
          </p:cNvSpPr>
          <p:nvPr>
            <p:ph type="body" sz="quarter" idx="26"/>
          </p:nvPr>
        </p:nvSpPr>
        <p:spPr>
          <a:xfrm>
            <a:off x="9316564" y="1995939"/>
            <a:ext cx="2412916" cy="3405187"/>
          </a:xfrm>
        </p:spPr>
        <p:txBody>
          <a:bodyPr lIns="0">
            <a:noAutofit/>
          </a:bodyPr>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D6EB9DDE-5C83-4407-9A1D-B4E015FBC41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3439366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1388A60-32B3-812F-3C3D-D48F5117B2A9}"/>
              </a:ext>
            </a:extLst>
          </p:cNvPr>
          <p:cNvSpPr>
            <a:spLocks noGrp="1"/>
          </p:cNvSpPr>
          <p:nvPr>
            <p:ph idx="1" hasCustomPrompt="1"/>
          </p:nvPr>
        </p:nvSpPr>
        <p:spPr>
          <a:xfrm>
            <a:off x="374904" y="2013577"/>
            <a:ext cx="2368296"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374904" y="1692462"/>
            <a:ext cx="2368296"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en-US" dirty="0"/>
              <a:t>Decision</a:t>
            </a:r>
          </a:p>
        </p:txBody>
      </p:sp>
      <p:sp>
        <p:nvSpPr>
          <p:cNvPr id="15" name="Content Placeholder 2">
            <a:extLst>
              <a:ext uri="{FF2B5EF4-FFF2-40B4-BE49-F238E27FC236}">
                <a16:creationId xmlns:a16="http://schemas.microsoft.com/office/drawing/2014/main" id="{5836CCC6-ADF6-93EE-8675-E2927B405CD5}"/>
              </a:ext>
            </a:extLst>
          </p:cNvPr>
          <p:cNvSpPr>
            <a:spLocks noGrp="1"/>
          </p:cNvSpPr>
          <p:nvPr>
            <p:ph idx="18" hasCustomPrompt="1"/>
          </p:nvPr>
        </p:nvSpPr>
        <p:spPr>
          <a:xfrm>
            <a:off x="3669792" y="2013577"/>
            <a:ext cx="4000375"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a:t>
            </a:r>
            <a:br>
              <a:rPr lang="en-US" dirty="0">
                <a:solidFill>
                  <a:schemeClr val="tx1"/>
                </a:solidFill>
              </a:rPr>
            </a:br>
            <a:r>
              <a:rPr lang="en-US" dirty="0">
                <a:solidFill>
                  <a:schemeClr val="tx1"/>
                </a:solidFill>
              </a:rPr>
              <a:t>magna 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6" name="Text Placeholder 38">
            <a:extLst>
              <a:ext uri="{FF2B5EF4-FFF2-40B4-BE49-F238E27FC236}">
                <a16:creationId xmlns:a16="http://schemas.microsoft.com/office/drawing/2014/main" id="{908D6FE8-5CD5-81A2-A75E-A989C0EDEF33}"/>
              </a:ext>
            </a:extLst>
          </p:cNvPr>
          <p:cNvSpPr>
            <a:spLocks noGrp="1"/>
          </p:cNvSpPr>
          <p:nvPr>
            <p:ph type="body" sz="quarter" idx="19" hasCustomPrompt="1"/>
          </p:nvPr>
        </p:nvSpPr>
        <p:spPr>
          <a:xfrm>
            <a:off x="3669792" y="1692462"/>
            <a:ext cx="4000375"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Consideration</a:t>
            </a:r>
          </a:p>
        </p:txBody>
      </p:sp>
      <p:sp>
        <p:nvSpPr>
          <p:cNvPr id="17" name="Content Placeholder 2">
            <a:extLst>
              <a:ext uri="{FF2B5EF4-FFF2-40B4-BE49-F238E27FC236}">
                <a16:creationId xmlns:a16="http://schemas.microsoft.com/office/drawing/2014/main" id="{389978CC-AA3A-17C7-2EE0-D57431D83FA6}"/>
              </a:ext>
            </a:extLst>
          </p:cNvPr>
          <p:cNvSpPr>
            <a:spLocks noGrp="1"/>
          </p:cNvSpPr>
          <p:nvPr>
            <p:ph idx="20" hasCustomPrompt="1"/>
          </p:nvPr>
        </p:nvSpPr>
        <p:spPr>
          <a:xfrm>
            <a:off x="8362941" y="2013577"/>
            <a:ext cx="3278598" cy="2648967"/>
          </a:xfrm>
        </p:spPr>
        <p:txBody>
          <a:bodyPr lIns="0">
            <a:noAutofit/>
          </a:bodyPr>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r>
              <a:rPr lang="en-US" dirty="0">
                <a:solidFill>
                  <a:schemeClr val="tx1"/>
                </a:solidFill>
              </a:rPr>
              <a:t>Body copy. Lorem ipsum dolor sit </a:t>
            </a:r>
            <a:r>
              <a:rPr lang="en-US" dirty="0" err="1">
                <a:solidFill>
                  <a:schemeClr val="tx1"/>
                </a:solidFill>
              </a:rPr>
              <a:t>amet</a:t>
            </a:r>
            <a:r>
              <a:rPr lang="en-US" dirty="0">
                <a:solidFill>
                  <a:schemeClr val="tx1"/>
                </a:solidFill>
              </a:rPr>
              <a:t>, </a:t>
            </a:r>
            <a:r>
              <a:rPr lang="en-US" dirty="0" err="1">
                <a:solidFill>
                  <a:schemeClr val="tx1"/>
                </a:solidFill>
              </a:rPr>
              <a:t>consectetuer</a:t>
            </a:r>
            <a:r>
              <a:rPr lang="en-US" dirty="0">
                <a:solidFill>
                  <a:schemeClr val="tx1"/>
                </a:solidFill>
              </a:rPr>
              <a:t> </a:t>
            </a:r>
            <a:r>
              <a:rPr lang="en-US" dirty="0" err="1">
                <a:solidFill>
                  <a:schemeClr val="tx1"/>
                </a:solidFill>
              </a:rPr>
              <a:t>adipiscing</a:t>
            </a:r>
            <a:r>
              <a:rPr lang="en-US" dirty="0">
                <a:solidFill>
                  <a:schemeClr val="tx1"/>
                </a:solidFill>
              </a:rPr>
              <a:t> </a:t>
            </a:r>
            <a:r>
              <a:rPr lang="en-US" dirty="0" err="1">
                <a:solidFill>
                  <a:schemeClr val="tx1"/>
                </a:solidFill>
              </a:rPr>
              <a:t>elit</a:t>
            </a:r>
            <a:r>
              <a:rPr lang="en-US" dirty="0">
                <a:solidFill>
                  <a:schemeClr val="tx1"/>
                </a:solidFill>
              </a:rPr>
              <a:t>. Maecenas </a:t>
            </a:r>
            <a:r>
              <a:rPr lang="en-US" dirty="0" err="1">
                <a:solidFill>
                  <a:schemeClr val="tx1"/>
                </a:solidFill>
              </a:rPr>
              <a:t>porttitor</a:t>
            </a:r>
            <a:r>
              <a:rPr lang="en-US" dirty="0">
                <a:solidFill>
                  <a:schemeClr val="tx1"/>
                </a:solidFill>
              </a:rPr>
              <a:t> </a:t>
            </a:r>
            <a:r>
              <a:rPr lang="en-US" dirty="0" err="1">
                <a:solidFill>
                  <a:schemeClr val="tx1"/>
                </a:solidFill>
              </a:rPr>
              <a:t>congue</a:t>
            </a:r>
            <a:r>
              <a:rPr lang="en-US" dirty="0">
                <a:solidFill>
                  <a:schemeClr val="tx1"/>
                </a:solidFill>
              </a:rPr>
              <a:t> </a:t>
            </a:r>
            <a:r>
              <a:rPr lang="en-US" dirty="0" err="1">
                <a:solidFill>
                  <a:schemeClr val="tx1"/>
                </a:solidFill>
              </a:rPr>
              <a:t>massa</a:t>
            </a:r>
            <a:r>
              <a:rPr lang="en-US" dirty="0">
                <a:solidFill>
                  <a:schemeClr val="tx1"/>
                </a:solidFill>
              </a:rPr>
              <a:t>. </a:t>
            </a:r>
            <a:r>
              <a:rPr lang="en-US" dirty="0" err="1">
                <a:solidFill>
                  <a:schemeClr val="tx1"/>
                </a:solidFill>
              </a:rPr>
              <a:t>Fusce</a:t>
            </a:r>
            <a:r>
              <a:rPr lang="en-US" dirty="0">
                <a:solidFill>
                  <a:schemeClr val="tx1"/>
                </a:solidFill>
              </a:rPr>
              <a:t> </a:t>
            </a:r>
            <a:r>
              <a:rPr lang="en-US" dirty="0" err="1">
                <a:solidFill>
                  <a:schemeClr val="tx1"/>
                </a:solidFill>
              </a:rPr>
              <a:t>posuere</a:t>
            </a:r>
            <a:r>
              <a:rPr lang="en-US" dirty="0">
                <a:solidFill>
                  <a:schemeClr val="tx1"/>
                </a:solidFill>
              </a:rPr>
              <a:t>, magna sed pulvinar </a:t>
            </a:r>
            <a:r>
              <a:rPr lang="en-US" dirty="0" err="1">
                <a:solidFill>
                  <a:schemeClr val="tx1"/>
                </a:solidFill>
              </a:rPr>
              <a:t>ultricies</a:t>
            </a:r>
            <a:r>
              <a:rPr lang="en-US" dirty="0">
                <a:solidFill>
                  <a:schemeClr val="tx1"/>
                </a:solidFill>
              </a:rPr>
              <a:t>, </a:t>
            </a:r>
            <a:r>
              <a:rPr lang="en-US" dirty="0" err="1">
                <a:solidFill>
                  <a:schemeClr val="tx1"/>
                </a:solidFill>
              </a:rPr>
              <a:t>purus</a:t>
            </a:r>
            <a:r>
              <a:rPr lang="en-US" dirty="0">
                <a:solidFill>
                  <a:schemeClr val="tx1"/>
                </a:solidFill>
              </a:rPr>
              <a:t> </a:t>
            </a:r>
            <a:r>
              <a:rPr lang="en-US" dirty="0" err="1">
                <a:solidFill>
                  <a:schemeClr val="tx1"/>
                </a:solidFill>
              </a:rPr>
              <a:t>lectus</a:t>
            </a:r>
            <a:r>
              <a:rPr lang="en-US" dirty="0">
                <a:solidFill>
                  <a:schemeClr val="tx1"/>
                </a:solidFill>
              </a:rPr>
              <a:t> </a:t>
            </a:r>
            <a:r>
              <a:rPr lang="en-US" dirty="0" err="1">
                <a:solidFill>
                  <a:schemeClr val="tx1"/>
                </a:solidFill>
              </a:rPr>
              <a:t>malesuada</a:t>
            </a:r>
            <a:r>
              <a:rPr lang="en-US" dirty="0">
                <a:solidFill>
                  <a:schemeClr val="tx1"/>
                </a:solidFill>
              </a:rPr>
              <a:t> libero, sit </a:t>
            </a:r>
            <a:r>
              <a:rPr lang="en-US" dirty="0" err="1">
                <a:solidFill>
                  <a:schemeClr val="tx1"/>
                </a:solidFill>
              </a:rPr>
              <a:t>amet</a:t>
            </a:r>
            <a:r>
              <a:rPr lang="en-US" dirty="0">
                <a:solidFill>
                  <a:schemeClr val="tx1"/>
                </a:solidFill>
              </a:rPr>
              <a:t> </a:t>
            </a:r>
            <a:r>
              <a:rPr lang="en-US" dirty="0" err="1">
                <a:solidFill>
                  <a:schemeClr val="tx1"/>
                </a:solidFill>
              </a:rPr>
              <a:t>commodo</a:t>
            </a:r>
            <a:r>
              <a:rPr lang="en-US" dirty="0">
                <a:solidFill>
                  <a:schemeClr val="tx1"/>
                </a:solidFill>
              </a:rPr>
              <a:t> magna </a:t>
            </a:r>
            <a:br>
              <a:rPr lang="en-US" dirty="0">
                <a:solidFill>
                  <a:schemeClr val="tx1"/>
                </a:solidFill>
              </a:rPr>
            </a:br>
            <a:r>
              <a:rPr lang="en-US" dirty="0">
                <a:solidFill>
                  <a:schemeClr val="tx1"/>
                </a:solidFill>
              </a:rPr>
              <a:t>eros </a:t>
            </a:r>
            <a:r>
              <a:rPr lang="en-US" dirty="0" err="1">
                <a:solidFill>
                  <a:schemeClr val="tx1"/>
                </a:solidFill>
              </a:rPr>
              <a:t>quis</a:t>
            </a:r>
            <a:r>
              <a:rPr lang="en-US" dirty="0">
                <a:solidFill>
                  <a:schemeClr val="tx1"/>
                </a:solidFill>
              </a:rPr>
              <a:t> </a:t>
            </a:r>
            <a:r>
              <a:rPr lang="en-US" dirty="0" err="1">
                <a:solidFill>
                  <a:schemeClr val="tx1"/>
                </a:solidFill>
              </a:rPr>
              <a:t>urna</a:t>
            </a:r>
            <a:r>
              <a:rPr lang="en-US" dirty="0">
                <a:solidFill>
                  <a:schemeClr val="tx1"/>
                </a:solidFill>
              </a:rPr>
              <a:t>.</a:t>
            </a:r>
          </a:p>
        </p:txBody>
      </p:sp>
      <p:sp>
        <p:nvSpPr>
          <p:cNvPr id="18" name="Text Placeholder 38">
            <a:extLst>
              <a:ext uri="{FF2B5EF4-FFF2-40B4-BE49-F238E27FC236}">
                <a16:creationId xmlns:a16="http://schemas.microsoft.com/office/drawing/2014/main" id="{44665AA2-911B-2EB0-2A04-BD894ED79285}"/>
              </a:ext>
            </a:extLst>
          </p:cNvPr>
          <p:cNvSpPr>
            <a:spLocks noGrp="1"/>
          </p:cNvSpPr>
          <p:nvPr>
            <p:ph type="body" sz="quarter" idx="21" hasCustomPrompt="1"/>
          </p:nvPr>
        </p:nvSpPr>
        <p:spPr>
          <a:xfrm>
            <a:off x="8362941" y="1692462"/>
            <a:ext cx="3278598" cy="321115"/>
          </a:xfrm>
        </p:spPr>
        <p:txBody>
          <a:bodyPr lIns="0">
            <a:noAutofit/>
          </a:bodyPr>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sz="1600" dirty="0"/>
              <a:t>Recommendation</a:t>
            </a:r>
          </a:p>
        </p:txBody>
      </p:sp>
      <p:sp>
        <p:nvSpPr>
          <p:cNvPr id="19" name="Slide Number Placeholder 5">
            <a:extLst>
              <a:ext uri="{FF2B5EF4-FFF2-40B4-BE49-F238E27FC236}">
                <a16:creationId xmlns:a16="http://schemas.microsoft.com/office/drawing/2014/main" id="{81AB0859-C580-4401-8C8C-85EE70F4A55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74334148"/>
      </p:ext>
    </p:extLst>
  </p:cSld>
  <p:clrMapOvr>
    <a:masterClrMapping/>
  </p:clrMapOvr>
  <p:extLst>
    <p:ext uri="{DCECCB84-F9BA-43D5-87BE-67443E8EF086}">
      <p15:sldGuideLst xmlns:p15="http://schemas.microsoft.com/office/powerpoint/2012/main">
        <p15:guide id="2" pos="4848">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Large Statement">
    <p:bg>
      <p:bgPr>
        <a:solidFill>
          <a:schemeClr val="bg1"/>
        </a:solidFill>
        <a:effectLst/>
      </p:bgPr>
    </p:bg>
    <p:spTree>
      <p:nvGrpSpPr>
        <p:cNvPr id="1" name=""/>
        <p:cNvGrpSpPr/>
        <p:nvPr/>
      </p:nvGrpSpPr>
      <p:grpSpPr>
        <a:xfrm>
          <a:off x="0" y="0"/>
          <a:ext cx="0" cy="0"/>
          <a:chOff x="0" y="0"/>
          <a:chExt cx="0" cy="0"/>
        </a:xfrm>
      </p:grpSpPr>
      <p:sp>
        <p:nvSpPr>
          <p:cNvPr id="6" name="Text Placeholder 38">
            <a:extLst>
              <a:ext uri="{FF2B5EF4-FFF2-40B4-BE49-F238E27FC236}">
                <a16:creationId xmlns:a16="http://schemas.microsoft.com/office/drawing/2014/main" id="{EC158C82-B576-314A-98A5-F40206B7133B}"/>
              </a:ext>
            </a:extLst>
          </p:cNvPr>
          <p:cNvSpPr>
            <a:spLocks noGrp="1"/>
          </p:cNvSpPr>
          <p:nvPr>
            <p:ph type="body" sz="quarter" idx="16"/>
          </p:nvPr>
        </p:nvSpPr>
        <p:spPr>
          <a:xfrm>
            <a:off x="1566880" y="1475536"/>
            <a:ext cx="9058241" cy="3657966"/>
          </a:xfrm>
        </p:spPr>
        <p:txBody>
          <a:bodyPr lIns="0" rIns="0" anchor="ctr">
            <a:noAutofit/>
          </a:bodyP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558F1A9-F4F7-43B6-AF6C-37D02CE4DD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9543295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74904" y="1948330"/>
            <a:ext cx="8630819" cy="2648967"/>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89968970-92B7-45BF-8B97-CA7E480A1F1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397916779"/>
      </p:ext>
    </p:extLst>
  </p:cSld>
  <p:clrMapOvr>
    <a:masterClrMapping/>
  </p:clrMapOvr>
  <p:extLst>
    <p:ext uri="{DCECCB84-F9BA-43D5-87BE-67443E8EF086}">
      <p15:sldGuideLst xmlns:p15="http://schemas.microsoft.com/office/powerpoint/2012/main"/>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a:extLst>
              <a:ext uri="{FF2B5EF4-FFF2-40B4-BE49-F238E27FC236}">
                <a16:creationId xmlns:a16="http://schemas.microsoft.com/office/drawing/2014/main" id="{F37A00DA-1ABC-5DCF-EA7F-D40C38610326}"/>
              </a:ext>
            </a:extLst>
          </p:cNvPr>
          <p:cNvSpPr>
            <a:spLocks noGrp="1" noChangeAspect="1"/>
          </p:cNvSpPr>
          <p:nvPr>
            <p:ph type="body" sz="quarter" idx="33" hasCustomPrompt="1"/>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6" name="Text Placeholder 5">
            <a:extLst>
              <a:ext uri="{FF2B5EF4-FFF2-40B4-BE49-F238E27FC236}">
                <a16:creationId xmlns:a16="http://schemas.microsoft.com/office/drawing/2014/main" id="{B065B7A6-1800-D9BF-3521-00D4B7BFCA7E}"/>
              </a:ext>
            </a:extLst>
          </p:cNvPr>
          <p:cNvSpPr>
            <a:spLocks noGrp="1" noChangeAspect="1"/>
          </p:cNvSpPr>
          <p:nvPr>
            <p:ph type="body" sz="quarter" idx="25" hasCustomPrompt="1"/>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rtlCol="0" anchor="t"/>
          <a:lstStyle>
            <a:lvl1pPr algn="ctr">
              <a:defRPr lang="en-US" sz="9000" dirty="0" smtClean="0">
                <a:solidFill>
                  <a:schemeClr val="accent1"/>
                </a:solidFill>
                <a:latin typeface="+mn-lt"/>
                <a:ea typeface="+mn-ea"/>
                <a:cs typeface="+mn-cs"/>
              </a:defRPr>
            </a:lvl1pPr>
          </a:lstStyle>
          <a:p>
            <a:pPr lvl="0" algn="ctr"/>
            <a:r>
              <a:rPr lang="en-US" dirty="0"/>
              <a:t>$XX</a:t>
            </a:r>
          </a:p>
        </p:txBody>
      </p:sp>
      <p:sp>
        <p:nvSpPr>
          <p:cNvPr id="5" name="Text Placeholder 5">
            <a:extLst>
              <a:ext uri="{FF2B5EF4-FFF2-40B4-BE49-F238E27FC236}">
                <a16:creationId xmlns:a16="http://schemas.microsoft.com/office/drawing/2014/main" id="{B98117EE-9CAE-BB39-5E25-86EC35A6DA2B}"/>
              </a:ext>
            </a:extLst>
          </p:cNvPr>
          <p:cNvSpPr>
            <a:spLocks noGrp="1" noChangeAspect="1"/>
          </p:cNvSpPr>
          <p:nvPr>
            <p:ph type="body" sz="quarter" idx="32" hasCustomPrompt="1"/>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rtlCol="0" anchor="ctr"/>
          <a:lstStyle>
            <a:lvl1pPr marL="7938" indent="0" algn="ctr">
              <a:tabLst/>
              <a:defRPr lang="en-US" sz="1600" b="1" i="0" cap="all" baseline="0" dirty="0" smtClean="0">
                <a:solidFill>
                  <a:schemeClr val="accent1"/>
                </a:solidFill>
                <a:latin typeface="+mn-lt"/>
                <a:ea typeface="+mn-ea"/>
                <a:cs typeface="+mn-cs"/>
              </a:defRPr>
            </a:lvl1pPr>
          </a:lstStyle>
          <a:p>
            <a:pPr lvl="0" algn="ctr"/>
            <a:r>
              <a:rPr lang="en-US" dirty="0"/>
              <a:t>series</a:t>
            </a:r>
          </a:p>
        </p:txBody>
      </p:sp>
      <p:sp>
        <p:nvSpPr>
          <p:cNvPr id="16" name="Text Placeholder 5">
            <a:extLst>
              <a:ext uri="{FF2B5EF4-FFF2-40B4-BE49-F238E27FC236}">
                <a16:creationId xmlns:a16="http://schemas.microsoft.com/office/drawing/2014/main" id="{97E3A8A1-CDAB-3897-116D-233CE8B024D9}"/>
              </a:ext>
            </a:extLst>
          </p:cNvPr>
          <p:cNvSpPr>
            <a:spLocks noGrp="1" noChangeAspect="1"/>
          </p:cNvSpPr>
          <p:nvPr>
            <p:ph type="body" sz="quarter" idx="26" hasCustomPrompt="1"/>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rtlCol="0" anchor="t"/>
          <a:lstStyle>
            <a:lvl1pPr marL="7938" indent="0" algn="ctr">
              <a:tabLst/>
              <a:defRPr lang="en-US" sz="4800" dirty="0" smtClean="0">
                <a:solidFill>
                  <a:schemeClr val="accent1"/>
                </a:solidFill>
                <a:latin typeface="+mn-lt"/>
                <a:ea typeface="+mn-ea"/>
                <a:cs typeface="+mn-cs"/>
              </a:defRPr>
            </a:lvl1pPr>
          </a:lstStyle>
          <a:p>
            <a:pPr lvl="0" algn="ctr"/>
            <a:r>
              <a:rPr lang="en-US" dirty="0"/>
              <a:t>$XX</a:t>
            </a:r>
          </a:p>
        </p:txBody>
      </p:sp>
      <p:sp>
        <p:nvSpPr>
          <p:cNvPr id="2" name="Title 1"/>
          <p:cNvSpPr>
            <a:spLocks noGrp="1"/>
          </p:cNvSpPr>
          <p:nvPr>
            <p:ph type="title" hasCustomPrompt="1"/>
          </p:nvPr>
        </p:nvSpPr>
        <p:spPr>
          <a:xfrm>
            <a:off x="374904" y="502920"/>
            <a:ext cx="598364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5" y="1262529"/>
            <a:ext cx="4911480" cy="685801"/>
          </a:xfrm>
        </p:spPr>
        <p:txBody>
          <a:bodyPr lIns="0">
            <a:noAutofit/>
          </a:bodyPr>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a:extLst>
              <a:ext uri="{FF2B5EF4-FFF2-40B4-BE49-F238E27FC236}">
                <a16:creationId xmlns:a16="http://schemas.microsoft.com/office/drawing/2014/main" id="{4EDADF96-3C42-243F-4442-9ADD85D3EA4A}"/>
              </a:ext>
            </a:extLst>
          </p:cNvPr>
          <p:cNvSpPr>
            <a:spLocks noGrp="1" noChangeAspect="1"/>
          </p:cNvSpPr>
          <p:nvPr>
            <p:ph type="body" sz="quarter" idx="27" hasCustomPrompt="1"/>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rtlCol="0" anchor="t"/>
          <a:lstStyle>
            <a:lvl1pPr algn="ctr">
              <a:defRPr lang="en-US" sz="3600" dirty="0" smtClean="0">
                <a:solidFill>
                  <a:schemeClr val="bg1"/>
                </a:solidFill>
                <a:latin typeface="+mn-lt"/>
                <a:ea typeface="+mn-ea"/>
                <a:cs typeface="+mn-cs"/>
              </a:defRPr>
            </a:lvl1pPr>
          </a:lstStyle>
          <a:p>
            <a:pPr lvl="0" algn="ctr"/>
            <a:r>
              <a:rPr lang="en-US" dirty="0"/>
              <a:t>$XX</a:t>
            </a:r>
          </a:p>
        </p:txBody>
      </p:sp>
      <p:sp>
        <p:nvSpPr>
          <p:cNvPr id="19" name="Text Placeholder 18">
            <a:extLst>
              <a:ext uri="{FF2B5EF4-FFF2-40B4-BE49-F238E27FC236}">
                <a16:creationId xmlns:a16="http://schemas.microsoft.com/office/drawing/2014/main" id="{7BD26C42-079E-0D49-32B5-E87D5611D4EE}"/>
              </a:ext>
            </a:extLst>
          </p:cNvPr>
          <p:cNvSpPr>
            <a:spLocks noGrp="1"/>
          </p:cNvSpPr>
          <p:nvPr>
            <p:ph type="body" sz="quarter" idx="28" hasCustomPrompt="1"/>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en-US" dirty="0"/>
              <a:t>series</a:t>
            </a:r>
          </a:p>
        </p:txBody>
      </p:sp>
      <p:sp>
        <p:nvSpPr>
          <p:cNvPr id="18" name="Slide Number Placeholder 5">
            <a:extLst>
              <a:ext uri="{FF2B5EF4-FFF2-40B4-BE49-F238E27FC236}">
                <a16:creationId xmlns:a16="http://schemas.microsoft.com/office/drawing/2014/main" id="{E3C6AC80-4E50-4DE2-856D-100BA2890F88}"/>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258933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2A7272C8-1C55-1CFF-38A6-6A3D66F2E502}"/>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392EFA3F-3E04-5E2E-C679-49A00C7212DB}"/>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5B47E4E-8586-8C88-D34B-BB0B1871DA0A}"/>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5" name="Text Box 366">
            <a:extLst>
              <a:ext uri="{FF2B5EF4-FFF2-40B4-BE49-F238E27FC236}">
                <a16:creationId xmlns:a16="http://schemas.microsoft.com/office/drawing/2014/main" id="{0553E63C-59E3-A3BC-E9C4-75FE4851920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 name="Text Box 367">
            <a:extLst>
              <a:ext uri="{FF2B5EF4-FFF2-40B4-BE49-F238E27FC236}">
                <a16:creationId xmlns:a16="http://schemas.microsoft.com/office/drawing/2014/main" id="{9929F069-1DDE-41E9-2F1D-CA82205A153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 name="Rectangle 364">
            <a:extLst>
              <a:ext uri="{FF2B5EF4-FFF2-40B4-BE49-F238E27FC236}">
                <a16:creationId xmlns:a16="http://schemas.microsoft.com/office/drawing/2014/main" id="{E7968A58-9FEA-14BF-4E3A-D4918C1EDC54}"/>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Box 7">
            <a:extLst>
              <a:ext uri="{FF2B5EF4-FFF2-40B4-BE49-F238E27FC236}">
                <a16:creationId xmlns:a16="http://schemas.microsoft.com/office/drawing/2014/main" id="{6D19D510-47A0-600A-03D3-F4AF7FCEA7E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0" name="TextBox 9">
            <a:extLst>
              <a:ext uri="{FF2B5EF4-FFF2-40B4-BE49-F238E27FC236}">
                <a16:creationId xmlns:a16="http://schemas.microsoft.com/office/drawing/2014/main" id="{8489969C-124E-9E30-D24D-F6C3518F9CCA}"/>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 name="Rectangle 364">
            <a:extLst>
              <a:ext uri="{FF2B5EF4-FFF2-40B4-BE49-F238E27FC236}">
                <a16:creationId xmlns:a16="http://schemas.microsoft.com/office/drawing/2014/main" id="{45821122-94BF-2AB0-9379-E90BF16D05B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2" name="Rectangle 364">
            <a:extLst>
              <a:ext uri="{FF2B5EF4-FFF2-40B4-BE49-F238E27FC236}">
                <a16:creationId xmlns:a16="http://schemas.microsoft.com/office/drawing/2014/main" id="{48E8EDC1-BE3F-E32F-B3C0-3E21D28CE37E}"/>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3" name="TextBox 12">
            <a:extLst>
              <a:ext uri="{FF2B5EF4-FFF2-40B4-BE49-F238E27FC236}">
                <a16:creationId xmlns:a16="http://schemas.microsoft.com/office/drawing/2014/main" id="{1CCCE6CD-4E4F-723B-6863-E0B6D95433B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4" name="TextBox 3">
            <a:extLst>
              <a:ext uri="{FF2B5EF4-FFF2-40B4-BE49-F238E27FC236}">
                <a16:creationId xmlns:a16="http://schemas.microsoft.com/office/drawing/2014/main" id="{39B4ED65-6EBC-656D-11E2-05A2D65E2BA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DF545BD-472F-4DCD-857C-ABF3892EE04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5" name="Picture 13">
            <a:extLst>
              <a:ext uri="{FF2B5EF4-FFF2-40B4-BE49-F238E27FC236}">
                <a16:creationId xmlns:a16="http://schemas.microsoft.com/office/drawing/2014/main" id="{16F7BD81-4B28-40F8-C363-093B62BE68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266009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67DF8E-1673-354F-9EA0-20DAB3790698}"/>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3" name="Content Placeholder 2"/>
          <p:cNvSpPr>
            <a:spLocks noGrp="1"/>
          </p:cNvSpPr>
          <p:nvPr>
            <p:ph idx="1" hasCustomPrompt="1"/>
          </p:nvPr>
        </p:nvSpPr>
        <p:spPr>
          <a:xfrm>
            <a:off x="374904" y="1948330"/>
            <a:ext cx="8630819" cy="2648967"/>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9" name="Text Placeholder 8"/>
          <p:cNvSpPr>
            <a:spLocks noGrp="1"/>
          </p:cNvSpPr>
          <p:nvPr>
            <p:ph type="body" sz="quarter" idx="13"/>
          </p:nvPr>
        </p:nvSpPr>
        <p:spPr>
          <a:xfrm>
            <a:off x="395000" y="286910"/>
            <a:ext cx="4536461"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34484729-F5EC-DF0C-F078-5358290CACDE}"/>
              </a:ext>
            </a:extLst>
          </p:cNvPr>
          <p:cNvSpPr>
            <a:spLocks noGrp="1"/>
          </p:cNvSpPr>
          <p:nvPr>
            <p:ph idx="18" hasCustomPrompt="1"/>
          </p:nvPr>
        </p:nvSpPr>
        <p:spPr>
          <a:xfrm>
            <a:off x="185979" y="6227064"/>
            <a:ext cx="11827388"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10" name="Slide Number Placeholder 5">
            <a:extLst>
              <a:ext uri="{FF2B5EF4-FFF2-40B4-BE49-F238E27FC236}">
                <a16:creationId xmlns:a16="http://schemas.microsoft.com/office/drawing/2014/main" id="{21C3A33B-9532-46B5-95D4-7215EEB3D25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19187D3C-21D0-4277-B0E2-F0A0B04E780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30961813"/>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4999" y="286911"/>
            <a:ext cx="4838119"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A7816E41-F362-3A42-B3B9-08E8809BBE56}"/>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1" name="Content Placeholder 2">
            <a:extLst>
              <a:ext uri="{FF2B5EF4-FFF2-40B4-BE49-F238E27FC236}">
                <a16:creationId xmlns:a16="http://schemas.microsoft.com/office/drawing/2014/main" id="{64B47EF6-66B2-914E-8CB4-09B82765B357}"/>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2529"/>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49649A7C-E8AF-485D-8B78-81FD758EC5B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95827181"/>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E0E22C-D709-F287-06F2-BFAD672F2B71}"/>
              </a:ext>
            </a:extLst>
          </p:cNvPr>
          <p:cNvSpPr/>
          <p:nvPr userDrawn="1"/>
        </p:nvSpPr>
        <p:spPr>
          <a:xfrm>
            <a:off x="178633" y="6031336"/>
            <a:ext cx="11834735" cy="685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831EB8F-2065-1045-8C6C-C5844FBCD9BA}"/>
              </a:ext>
            </a:extLst>
          </p:cNvPr>
          <p:cNvSpPr>
            <a:spLocks noGrp="1"/>
          </p:cNvSpPr>
          <p:nvPr>
            <p:ph idx="18" hasCustomPrompt="1"/>
          </p:nvPr>
        </p:nvSpPr>
        <p:spPr>
          <a:xfrm>
            <a:off x="185978" y="6227064"/>
            <a:ext cx="11834735" cy="294344"/>
          </a:xfrm>
        </p:spPr>
        <p:txBody>
          <a:bodyPr anchor="ctr">
            <a:noAutofit/>
          </a:bodyP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498629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CBA7E0DA-2F5B-C74F-905A-612EFE570A8E}"/>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a:extLst>
              <a:ext uri="{FF2B5EF4-FFF2-40B4-BE49-F238E27FC236}">
                <a16:creationId xmlns:a16="http://schemas.microsoft.com/office/drawing/2014/main" id="{A3AD5C45-36F0-3A28-BB9C-D2D32A16DCE3}"/>
              </a:ext>
            </a:extLst>
          </p:cNvPr>
          <p:cNvSpPr>
            <a:spLocks noGrp="1"/>
          </p:cNvSpPr>
          <p:nvPr>
            <p:ph idx="17" hasCustomPrompt="1"/>
          </p:nvPr>
        </p:nvSpPr>
        <p:spPr>
          <a:xfrm>
            <a:off x="6111801" y="1948330"/>
            <a:ext cx="5413248"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7" name="Content Placeholder 2">
            <a:extLst>
              <a:ext uri="{FF2B5EF4-FFF2-40B4-BE49-F238E27FC236}">
                <a16:creationId xmlns:a16="http://schemas.microsoft.com/office/drawing/2014/main" id="{9A5C8C9B-8CCA-DB22-1AC1-1A74A2EB44F5}"/>
              </a:ext>
            </a:extLst>
          </p:cNvPr>
          <p:cNvSpPr>
            <a:spLocks noGrp="1"/>
          </p:cNvSpPr>
          <p:nvPr>
            <p:ph idx="1" hasCustomPrompt="1"/>
          </p:nvPr>
        </p:nvSpPr>
        <p:spPr>
          <a:xfrm>
            <a:off x="374904" y="1948330"/>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t>Third level</a:t>
            </a:r>
          </a:p>
        </p:txBody>
      </p:sp>
      <p:sp>
        <p:nvSpPr>
          <p:cNvPr id="11" name="Slide Number Placeholder 5">
            <a:extLst>
              <a:ext uri="{FF2B5EF4-FFF2-40B4-BE49-F238E27FC236}">
                <a16:creationId xmlns:a16="http://schemas.microsoft.com/office/drawing/2014/main" id="{83BEE39F-9E38-468C-ACA4-F2230DF1058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bg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30E69CC1-938A-479B-8FD5-48C81D468C3C}"/>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94849059"/>
      </p:ext>
    </p:extLst>
  </p:cSld>
  <p:clrMapOvr>
    <a:masterClrMapping/>
  </p:clrMapOvr>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D2C0E4A-9912-D97D-1512-44B15F19D743}"/>
              </a:ext>
            </a:extLst>
          </p:cNvPr>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endParaRPr lang="en-US" dirty="0"/>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5410326" cy="3286123"/>
          </a:xfrm>
        </p:spPr>
        <p:txBody>
          <a:bodyPr lIns="0">
            <a:noAutofit/>
          </a:bodyPr>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5410327"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2" name="Graphic 1">
            <a:extLst>
              <a:ext uri="{FF2B5EF4-FFF2-40B4-BE49-F238E27FC236}">
                <a16:creationId xmlns:a16="http://schemas.microsoft.com/office/drawing/2014/main" id="{A56CB69C-D6DB-7C94-0C1E-8B071D941BE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C1293C8C-9088-4215-A3CA-A72FEC89081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971495292"/>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521E54-4036-439D-6327-07DB07E8B620}"/>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ontent Placeholder 2">
            <a:extLst>
              <a:ext uri="{FF2B5EF4-FFF2-40B4-BE49-F238E27FC236}">
                <a16:creationId xmlns:a16="http://schemas.microsoft.com/office/drawing/2014/main" id="{A33DA785-DBDC-474D-ABAE-8A5F7523F364}"/>
              </a:ext>
            </a:extLst>
          </p:cNvPr>
          <p:cNvSpPr>
            <a:spLocks noGrp="1"/>
          </p:cNvSpPr>
          <p:nvPr>
            <p:ph idx="18" hasCustomPrompt="1"/>
          </p:nvPr>
        </p:nvSpPr>
        <p:spPr>
          <a:xfrm>
            <a:off x="374904" y="1947672"/>
            <a:ext cx="4897312" cy="3286123"/>
          </a:xfrm>
        </p:spPr>
        <p:txBody>
          <a:bodyPr lIns="0">
            <a:noAutofit/>
          </a:bodyPr>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en-US" dirty="0"/>
              <a:t>Click to edit master text styles</a:t>
            </a:r>
          </a:p>
          <a:p>
            <a:pPr lvl="1"/>
            <a:r>
              <a:rPr lang="en-US" dirty="0"/>
              <a:t>Second level</a:t>
            </a:r>
          </a:p>
          <a:p>
            <a:pPr lvl="2"/>
            <a:r>
              <a:rPr lang="en-US" dirty="0">
                <a:latin typeface="+mn-lt"/>
              </a:rPr>
              <a:t>Third level</a:t>
            </a:r>
            <a:endParaRPr lang="en-US" dirty="0"/>
          </a:p>
        </p:txBody>
      </p:sp>
      <p:sp>
        <p:nvSpPr>
          <p:cNvPr id="19" name="Text Placeholder 38">
            <a:extLst>
              <a:ext uri="{FF2B5EF4-FFF2-40B4-BE49-F238E27FC236}">
                <a16:creationId xmlns:a16="http://schemas.microsoft.com/office/drawing/2014/main" id="{BFF6EACA-9341-CD4B-8917-BBB894851201}"/>
              </a:ext>
            </a:extLst>
          </p:cNvPr>
          <p:cNvSpPr>
            <a:spLocks noGrp="1"/>
          </p:cNvSpPr>
          <p:nvPr>
            <p:ph type="body" sz="quarter" idx="19"/>
          </p:nvPr>
        </p:nvSpPr>
        <p:spPr>
          <a:xfrm>
            <a:off x="374904" y="1261872"/>
            <a:ext cx="4897313"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pic>
        <p:nvPicPr>
          <p:cNvPr id="3" name="Graphic 2">
            <a:extLst>
              <a:ext uri="{FF2B5EF4-FFF2-40B4-BE49-F238E27FC236}">
                <a16:creationId xmlns:a16="http://schemas.microsoft.com/office/drawing/2014/main" id="{FCEC3387-5A02-2B1F-3CC4-C5CF425BA56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7F7CC174-319B-4215-92FE-532C391E109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814692588"/>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Three Colum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ED5FFB-CC4E-F385-566B-A18BF8B943C4}"/>
              </a:ext>
            </a:extLst>
          </p:cNvPr>
          <p:cNvSpPr/>
          <p:nvPr userDrawn="1"/>
        </p:nvSpPr>
        <p:spPr>
          <a:xfrm flipV="1">
            <a:off x="0" y="0"/>
            <a:ext cx="12192000" cy="1816962"/>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8" name="Rounded Rectangle 7">
            <a:extLst>
              <a:ext uri="{FF2B5EF4-FFF2-40B4-BE49-F238E27FC236}">
                <a16:creationId xmlns:a16="http://schemas.microsoft.com/office/drawing/2014/main" id="{47AD5D69-64A3-4C74-1FD4-1CCE82FB8A84}"/>
              </a:ext>
            </a:extLst>
          </p:cNvPr>
          <p:cNvSpPr/>
          <p:nvPr userDrawn="1"/>
        </p:nvSpPr>
        <p:spPr>
          <a:xfrm>
            <a:off x="549187"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ounded Rectangle 9">
            <a:extLst>
              <a:ext uri="{FF2B5EF4-FFF2-40B4-BE49-F238E27FC236}">
                <a16:creationId xmlns:a16="http://schemas.microsoft.com/office/drawing/2014/main" id="{0664F654-C0F2-7D70-12F0-5C73A10164D8}"/>
              </a:ext>
            </a:extLst>
          </p:cNvPr>
          <p:cNvSpPr/>
          <p:nvPr userDrawn="1"/>
        </p:nvSpPr>
        <p:spPr>
          <a:xfrm>
            <a:off x="4629262"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ounded Rectangle 11">
            <a:extLst>
              <a:ext uri="{FF2B5EF4-FFF2-40B4-BE49-F238E27FC236}">
                <a16:creationId xmlns:a16="http://schemas.microsoft.com/office/drawing/2014/main" id="{537A6078-53C8-4BCE-FA7F-89D22C57CB22}"/>
              </a:ext>
            </a:extLst>
          </p:cNvPr>
          <p:cNvSpPr/>
          <p:nvPr userDrawn="1"/>
        </p:nvSpPr>
        <p:spPr>
          <a:xfrm>
            <a:off x="8709338" y="2671006"/>
            <a:ext cx="2959539" cy="35619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ontent Placeholder 2">
            <a:extLst>
              <a:ext uri="{FF2B5EF4-FFF2-40B4-BE49-F238E27FC236}">
                <a16:creationId xmlns:a16="http://schemas.microsoft.com/office/drawing/2014/main" id="{09D3A4FA-CF4E-D649-8903-34BEF45A27F7}"/>
              </a:ext>
            </a:extLst>
          </p:cNvPr>
          <p:cNvSpPr>
            <a:spLocks noGrp="1"/>
          </p:cNvSpPr>
          <p:nvPr>
            <p:ph idx="1" hasCustomPrompt="1"/>
          </p:nvPr>
        </p:nvSpPr>
        <p:spPr>
          <a:xfrm>
            <a:off x="549187" y="2133607"/>
            <a:ext cx="1826900" cy="412399"/>
          </a:xfrm>
          <a:noFill/>
        </p:spPr>
        <p:txBody>
          <a:bodyPr lIns="0">
            <a:noAutofit/>
          </a:bodyPr>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Header</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10515600" cy="5001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5" name="Cross 14">
            <a:extLst>
              <a:ext uri="{FF2B5EF4-FFF2-40B4-BE49-F238E27FC236}">
                <a16:creationId xmlns:a16="http://schemas.microsoft.com/office/drawing/2014/main" id="{F02E0607-8917-AC40-BC70-8FD1135114FE}"/>
              </a:ext>
            </a:extLst>
          </p:cNvPr>
          <p:cNvSpPr>
            <a:spLocks noChangeAspect="1"/>
          </p:cNvSpPr>
          <p:nvPr userDrawn="1"/>
        </p:nvSpPr>
        <p:spPr>
          <a:xfrm>
            <a:off x="3764183" y="4116893"/>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16" name="Equal 15">
            <a:extLst>
              <a:ext uri="{FF2B5EF4-FFF2-40B4-BE49-F238E27FC236}">
                <a16:creationId xmlns:a16="http://schemas.microsoft.com/office/drawing/2014/main" id="{6F2F1E6A-702C-4249-8B4E-DB4E4FFC92DD}"/>
              </a:ext>
            </a:extLst>
          </p:cNvPr>
          <p:cNvSpPr>
            <a:spLocks/>
          </p:cNvSpPr>
          <p:nvPr userDrawn="1"/>
        </p:nvSpPr>
        <p:spPr>
          <a:xfrm>
            <a:off x="7741283" y="4116213"/>
            <a:ext cx="824336" cy="603504"/>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venir Next" panose="020B0503020202020204" pitchFamily="34" charset="0"/>
            </a:endParaRPr>
          </a:p>
        </p:txBody>
      </p:sp>
      <p:sp>
        <p:nvSpPr>
          <p:cNvPr id="21" name="Text Placeholder 6">
            <a:extLst>
              <a:ext uri="{FF2B5EF4-FFF2-40B4-BE49-F238E27FC236}">
                <a16:creationId xmlns:a16="http://schemas.microsoft.com/office/drawing/2014/main" id="{E200AC3F-45AF-6741-8199-8568421AD62F}"/>
              </a:ext>
            </a:extLst>
          </p:cNvPr>
          <p:cNvSpPr>
            <a:spLocks noGrp="1"/>
          </p:cNvSpPr>
          <p:nvPr>
            <p:ph type="body" sz="quarter" idx="20" hasCustomPrompt="1"/>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4" name="Text Placeholder 6">
            <a:extLst>
              <a:ext uri="{FF2B5EF4-FFF2-40B4-BE49-F238E27FC236}">
                <a16:creationId xmlns:a16="http://schemas.microsoft.com/office/drawing/2014/main" id="{45AACC7F-D51C-854F-9377-4DE3E7E30560}"/>
              </a:ext>
            </a:extLst>
          </p:cNvPr>
          <p:cNvSpPr>
            <a:spLocks noGrp="1"/>
          </p:cNvSpPr>
          <p:nvPr>
            <p:ph type="body" sz="quarter" idx="23" hasCustomPrompt="1"/>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27" name="Text Placeholder 6">
            <a:extLst>
              <a:ext uri="{FF2B5EF4-FFF2-40B4-BE49-F238E27FC236}">
                <a16:creationId xmlns:a16="http://schemas.microsoft.com/office/drawing/2014/main" id="{3DDC3310-9A03-7848-A0B6-B9EE4174A06E}"/>
              </a:ext>
            </a:extLst>
          </p:cNvPr>
          <p:cNvSpPr>
            <a:spLocks noGrp="1"/>
          </p:cNvSpPr>
          <p:nvPr>
            <p:ph type="body" sz="quarter" idx="26" hasCustomPrompt="1"/>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a:p>
            <a:pPr marL="0" marR="0" lvl="0" indent="0" algn="l" defTabSz="914400" rtl="0" eaLnBrk="1" fontAlgn="auto" latinLnBrk="0" hangingPunct="1">
              <a:lnSpc>
                <a:spcPct val="100000"/>
              </a:lnSpc>
              <a:spcBef>
                <a:spcPts val="3600"/>
              </a:spcBef>
              <a:spcAft>
                <a:spcPts val="0"/>
              </a:spcAft>
              <a:buClrTx/>
              <a:buSzTx/>
              <a:buFont typeface="Arial"/>
              <a:buNone/>
              <a:tabLst/>
              <a:defRPr/>
            </a:pPr>
            <a:r>
              <a:rPr lang="en-US" dirty="0"/>
              <a:t>Bullet Content Here</a:t>
            </a:r>
          </a:p>
        </p:txBody>
      </p:sp>
      <p:sp>
        <p:nvSpPr>
          <p:cNvPr id="19" name="Text Placeholder 4">
            <a:extLst>
              <a:ext uri="{FF2B5EF4-FFF2-40B4-BE49-F238E27FC236}">
                <a16:creationId xmlns:a16="http://schemas.microsoft.com/office/drawing/2014/main" id="{7384C527-0CD4-A948-B9DA-6CF0CB520B19}"/>
              </a:ext>
            </a:extLst>
          </p:cNvPr>
          <p:cNvSpPr>
            <a:spLocks noGrp="1"/>
          </p:cNvSpPr>
          <p:nvPr>
            <p:ph type="body" sz="quarter" idx="18" hasCustomPrompt="1"/>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2" name="Text Placeholder 4">
            <a:extLst>
              <a:ext uri="{FF2B5EF4-FFF2-40B4-BE49-F238E27FC236}">
                <a16:creationId xmlns:a16="http://schemas.microsoft.com/office/drawing/2014/main" id="{D511FC0D-B46D-BE48-B824-84090F564D19}"/>
              </a:ext>
            </a:extLst>
          </p:cNvPr>
          <p:cNvSpPr>
            <a:spLocks noGrp="1"/>
          </p:cNvSpPr>
          <p:nvPr>
            <p:ph type="body" sz="quarter" idx="21" hasCustomPrompt="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25" name="Text Placeholder 4">
            <a:extLst>
              <a:ext uri="{FF2B5EF4-FFF2-40B4-BE49-F238E27FC236}">
                <a16:creationId xmlns:a16="http://schemas.microsoft.com/office/drawing/2014/main" id="{0F82C114-47CD-A745-8838-6795228FE5AF}"/>
              </a:ext>
            </a:extLst>
          </p:cNvPr>
          <p:cNvSpPr>
            <a:spLocks noGrp="1"/>
          </p:cNvSpPr>
          <p:nvPr>
            <p:ph type="body" sz="quarter" idx="24" hasCustomPrompt="1"/>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3" name="Text Placeholder 4">
            <a:extLst>
              <a:ext uri="{FF2B5EF4-FFF2-40B4-BE49-F238E27FC236}">
                <a16:creationId xmlns:a16="http://schemas.microsoft.com/office/drawing/2014/main" id="{406DE37B-3588-4FEA-1927-1346103AE0FD}"/>
              </a:ext>
            </a:extLst>
          </p:cNvPr>
          <p:cNvSpPr>
            <a:spLocks noGrp="1"/>
          </p:cNvSpPr>
          <p:nvPr>
            <p:ph type="body" sz="quarter" idx="27" hasCustomPrompt="1"/>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4" name="Text Placeholder 4">
            <a:extLst>
              <a:ext uri="{FF2B5EF4-FFF2-40B4-BE49-F238E27FC236}">
                <a16:creationId xmlns:a16="http://schemas.microsoft.com/office/drawing/2014/main" id="{489CA32D-24A4-A00F-E46D-FEB64D27BD5D}"/>
              </a:ext>
            </a:extLst>
          </p:cNvPr>
          <p:cNvSpPr>
            <a:spLocks noGrp="1"/>
          </p:cNvSpPr>
          <p:nvPr>
            <p:ph type="body" sz="quarter" idx="28" hasCustomPrompt="1"/>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sp>
        <p:nvSpPr>
          <p:cNvPr id="7" name="Text Placeholder 4">
            <a:extLst>
              <a:ext uri="{FF2B5EF4-FFF2-40B4-BE49-F238E27FC236}">
                <a16:creationId xmlns:a16="http://schemas.microsoft.com/office/drawing/2014/main" id="{64961219-2E9E-6740-64B9-CFB0723813E2}"/>
              </a:ext>
            </a:extLst>
          </p:cNvPr>
          <p:cNvSpPr>
            <a:spLocks noGrp="1"/>
          </p:cNvSpPr>
          <p:nvPr>
            <p:ph type="body" sz="quarter" idx="29" hasCustomPrompt="1"/>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Lorem</a:t>
            </a:r>
            <a:br>
              <a:rPr lang="en-US" dirty="0"/>
            </a:br>
            <a:r>
              <a:rPr lang="en-US" dirty="0"/>
              <a:t>Ipsum</a:t>
            </a:r>
          </a:p>
        </p:txBody>
      </p:sp>
      <p:pic>
        <p:nvPicPr>
          <p:cNvPr id="14" name="Graphic 13">
            <a:extLst>
              <a:ext uri="{FF2B5EF4-FFF2-40B4-BE49-F238E27FC236}">
                <a16:creationId xmlns:a16="http://schemas.microsoft.com/office/drawing/2014/main" id="{F8C2FAE1-C3F0-29BA-8131-95C0802A3D7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23" name="Slide Number Placeholder 5">
            <a:extLst>
              <a:ext uri="{FF2B5EF4-FFF2-40B4-BE49-F238E27FC236}">
                <a16:creationId xmlns:a16="http://schemas.microsoft.com/office/drawing/2014/main" id="{DFE6B274-B8A2-4AB7-9785-2C8C40F466A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3199294130"/>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hree statements">
    <p:bg>
      <p:bgPr>
        <a:solidFill>
          <a:schemeClr val="bg1"/>
        </a:solidFill>
        <a:effectLst/>
      </p:bgPr>
    </p:bg>
    <p:spTree>
      <p:nvGrpSpPr>
        <p:cNvPr id="1" name=""/>
        <p:cNvGrpSpPr/>
        <p:nvPr/>
      </p:nvGrpSpPr>
      <p:grpSpPr>
        <a:xfrm>
          <a:off x="0" y="0"/>
          <a:ext cx="0" cy="0"/>
          <a:chOff x="0" y="0"/>
          <a:chExt cx="0" cy="0"/>
        </a:xfrm>
      </p:grpSpPr>
      <p:sp>
        <p:nvSpPr>
          <p:cNvPr id="14" name="Text Placeholder 38">
            <a:extLst>
              <a:ext uri="{FF2B5EF4-FFF2-40B4-BE49-F238E27FC236}">
                <a16:creationId xmlns:a16="http://schemas.microsoft.com/office/drawing/2014/main" id="{3483B524-8591-0646-977B-9200FFB1D8C2}"/>
              </a:ext>
            </a:extLst>
          </p:cNvPr>
          <p:cNvSpPr>
            <a:spLocks noGrp="1"/>
          </p:cNvSpPr>
          <p:nvPr>
            <p:ph type="body" sz="quarter" idx="20"/>
          </p:nvPr>
        </p:nvSpPr>
        <p:spPr>
          <a:xfrm>
            <a:off x="374904" y="3086099"/>
            <a:ext cx="2644097"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a:extLst>
              <a:ext uri="{FF2B5EF4-FFF2-40B4-BE49-F238E27FC236}">
                <a16:creationId xmlns:a16="http://schemas.microsoft.com/office/drawing/2014/main" id="{15BB0645-F9A6-1D4C-9762-86AE6115F210}"/>
              </a:ext>
            </a:extLst>
          </p:cNvPr>
          <p:cNvSpPr>
            <a:spLocks noGrp="1"/>
          </p:cNvSpPr>
          <p:nvPr>
            <p:ph type="body" sz="quarter" idx="22"/>
          </p:nvPr>
        </p:nvSpPr>
        <p:spPr>
          <a:xfrm>
            <a:off x="4580636"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a:extLst>
              <a:ext uri="{FF2B5EF4-FFF2-40B4-BE49-F238E27FC236}">
                <a16:creationId xmlns:a16="http://schemas.microsoft.com/office/drawing/2014/main" id="{B3B21BC9-6225-B643-8723-8DEA0C8708B5}"/>
              </a:ext>
            </a:extLst>
          </p:cNvPr>
          <p:cNvSpPr>
            <a:spLocks noGrp="1"/>
          </p:cNvSpPr>
          <p:nvPr>
            <p:ph type="body" sz="quarter" idx="23"/>
          </p:nvPr>
        </p:nvSpPr>
        <p:spPr>
          <a:xfrm>
            <a:off x="8736478" y="3086099"/>
            <a:ext cx="2704675" cy="2035916"/>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1" name="Text Placeholder 8">
            <a:extLst>
              <a:ext uri="{FF2B5EF4-FFF2-40B4-BE49-F238E27FC236}">
                <a16:creationId xmlns:a16="http://schemas.microsoft.com/office/drawing/2014/main" id="{E845B4B4-8CAF-AACF-CEC2-94CE408CE155}"/>
              </a:ext>
            </a:extLst>
          </p:cNvPr>
          <p:cNvSpPr>
            <a:spLocks noGrp="1"/>
          </p:cNvSpPr>
          <p:nvPr>
            <p:ph type="body" sz="quarter" idx="13" hasCustomPrompt="1"/>
          </p:nvPr>
        </p:nvSpPr>
        <p:spPr>
          <a:xfrm>
            <a:off x="394999" y="286911"/>
            <a:ext cx="5639397"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6" name="Cross 5">
            <a:extLst>
              <a:ext uri="{FF2B5EF4-FFF2-40B4-BE49-F238E27FC236}">
                <a16:creationId xmlns:a16="http://schemas.microsoft.com/office/drawing/2014/main" id="{0F202F20-6052-CCF4-DE5F-4455EBDD6D9A}"/>
              </a:ext>
            </a:extLst>
          </p:cNvPr>
          <p:cNvSpPr>
            <a:spLocks noChangeAspect="1"/>
          </p:cNvSpPr>
          <p:nvPr userDrawn="1"/>
        </p:nvSpPr>
        <p:spPr>
          <a:xfrm>
            <a:off x="3297103"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7" name="Cross 6">
            <a:extLst>
              <a:ext uri="{FF2B5EF4-FFF2-40B4-BE49-F238E27FC236}">
                <a16:creationId xmlns:a16="http://schemas.microsoft.com/office/drawing/2014/main" id="{4B5D3ADE-07F4-FC3B-9545-3C27389D5CD5}"/>
              </a:ext>
            </a:extLst>
          </p:cNvPr>
          <p:cNvSpPr>
            <a:spLocks noChangeAspect="1"/>
          </p:cNvSpPr>
          <p:nvPr userDrawn="1"/>
        </p:nvSpPr>
        <p:spPr>
          <a:xfrm>
            <a:off x="7475055" y="3127926"/>
            <a:ext cx="602145" cy="602145"/>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10" name="Slide Number Placeholder 5">
            <a:extLst>
              <a:ext uri="{FF2B5EF4-FFF2-40B4-BE49-F238E27FC236}">
                <a16:creationId xmlns:a16="http://schemas.microsoft.com/office/drawing/2014/main" id="{E6BC3A10-498E-41A9-9186-6F4975C1C7F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6629829"/>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DD5E35D-5AE2-F446-89F4-375D4A9D959C}"/>
              </a:ext>
            </a:extLst>
          </p:cNvPr>
          <p:cNvSpPr>
            <a:spLocks noGrp="1"/>
          </p:cNvSpPr>
          <p:nvPr>
            <p:ph type="body" sz="quarter" idx="23" hasCustomPrompt="1"/>
          </p:nvPr>
        </p:nvSpPr>
        <p:spPr>
          <a:xfrm>
            <a:off x="464197"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4" name="Text Placeholder 6">
            <a:extLst>
              <a:ext uri="{FF2B5EF4-FFF2-40B4-BE49-F238E27FC236}">
                <a16:creationId xmlns:a16="http://schemas.microsoft.com/office/drawing/2014/main" id="{A4007E17-4686-8742-8110-4CE17413C018}"/>
              </a:ext>
            </a:extLst>
          </p:cNvPr>
          <p:cNvSpPr>
            <a:spLocks noGrp="1"/>
          </p:cNvSpPr>
          <p:nvPr>
            <p:ph type="body" sz="quarter" idx="24" hasCustomPrompt="1"/>
          </p:nvPr>
        </p:nvSpPr>
        <p:spPr>
          <a:xfrm>
            <a:off x="3287573"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5" name="Text Placeholder 6">
            <a:extLst>
              <a:ext uri="{FF2B5EF4-FFF2-40B4-BE49-F238E27FC236}">
                <a16:creationId xmlns:a16="http://schemas.microsoft.com/office/drawing/2014/main" id="{13E507FB-C728-BD4E-AC86-17909FC6F634}"/>
              </a:ext>
            </a:extLst>
          </p:cNvPr>
          <p:cNvSpPr>
            <a:spLocks noGrp="1"/>
          </p:cNvSpPr>
          <p:nvPr>
            <p:ph type="body" sz="quarter" idx="25" hasCustomPrompt="1"/>
          </p:nvPr>
        </p:nvSpPr>
        <p:spPr>
          <a:xfrm>
            <a:off x="637013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26" name="Text Placeholder 6">
            <a:extLst>
              <a:ext uri="{FF2B5EF4-FFF2-40B4-BE49-F238E27FC236}">
                <a16:creationId xmlns:a16="http://schemas.microsoft.com/office/drawing/2014/main" id="{538408B9-6368-1241-8B2F-0732DB2BDC10}"/>
              </a:ext>
            </a:extLst>
          </p:cNvPr>
          <p:cNvSpPr>
            <a:spLocks noGrp="1"/>
          </p:cNvSpPr>
          <p:nvPr>
            <p:ph type="body" sz="quarter" idx="26" hasCustomPrompt="1"/>
          </p:nvPr>
        </p:nvSpPr>
        <p:spPr>
          <a:xfrm>
            <a:off x="9513928" y="3782902"/>
            <a:ext cx="2381767" cy="2111034"/>
          </a:xfrm>
        </p:spPr>
        <p:txBody>
          <a:bodyPr>
            <a:noAutofit/>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en-US" dirty="0"/>
              <a:t>Copy goes here</a:t>
            </a:r>
          </a:p>
        </p:txBody>
      </p:sp>
      <p:sp>
        <p:nvSpPr>
          <p:cNvPr id="5" name="Text Placeholder 4">
            <a:extLst>
              <a:ext uri="{FF2B5EF4-FFF2-40B4-BE49-F238E27FC236}">
                <a16:creationId xmlns:a16="http://schemas.microsoft.com/office/drawing/2014/main" id="{4E4CC85A-0F5F-3347-8BC9-AB55553117FD}"/>
              </a:ext>
            </a:extLst>
          </p:cNvPr>
          <p:cNvSpPr>
            <a:spLocks noGrp="1"/>
          </p:cNvSpPr>
          <p:nvPr>
            <p:ph type="body" sz="quarter" idx="19" hasCustomPrompt="1"/>
          </p:nvPr>
        </p:nvSpPr>
        <p:spPr>
          <a:xfrm>
            <a:off x="378894"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01</a:t>
            </a:r>
          </a:p>
        </p:txBody>
      </p:sp>
      <p:sp>
        <p:nvSpPr>
          <p:cNvPr id="21" name="Text Placeholder 4">
            <a:extLst>
              <a:ext uri="{FF2B5EF4-FFF2-40B4-BE49-F238E27FC236}">
                <a16:creationId xmlns:a16="http://schemas.microsoft.com/office/drawing/2014/main" id="{9D86CC6E-95FC-934B-B527-C60F7831BC0A}"/>
              </a:ext>
            </a:extLst>
          </p:cNvPr>
          <p:cNvSpPr>
            <a:spLocks noGrp="1"/>
          </p:cNvSpPr>
          <p:nvPr>
            <p:ph type="body" sz="quarter" idx="20" hasCustomPrompt="1"/>
          </p:nvPr>
        </p:nvSpPr>
        <p:spPr>
          <a:xfrm>
            <a:off x="3207003" y="2659099"/>
            <a:ext cx="1543922"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02</a:t>
            </a:r>
          </a:p>
        </p:txBody>
      </p:sp>
      <p:sp>
        <p:nvSpPr>
          <p:cNvPr id="22" name="Text Placeholder 4">
            <a:extLst>
              <a:ext uri="{FF2B5EF4-FFF2-40B4-BE49-F238E27FC236}">
                <a16:creationId xmlns:a16="http://schemas.microsoft.com/office/drawing/2014/main" id="{0CB12631-32EA-DF4B-8C0D-600A9B9BAC14}"/>
              </a:ext>
            </a:extLst>
          </p:cNvPr>
          <p:cNvSpPr>
            <a:spLocks noGrp="1"/>
          </p:cNvSpPr>
          <p:nvPr>
            <p:ph type="body" sz="quarter" idx="21" hasCustomPrompt="1"/>
          </p:nvPr>
        </p:nvSpPr>
        <p:spPr>
          <a:xfrm>
            <a:off x="6296369"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03</a:t>
            </a:r>
          </a:p>
        </p:txBody>
      </p:sp>
      <p:sp>
        <p:nvSpPr>
          <p:cNvPr id="23" name="Text Placeholder 4">
            <a:extLst>
              <a:ext uri="{FF2B5EF4-FFF2-40B4-BE49-F238E27FC236}">
                <a16:creationId xmlns:a16="http://schemas.microsoft.com/office/drawing/2014/main" id="{9F436F58-0423-3245-AF5B-9261955C0912}"/>
              </a:ext>
            </a:extLst>
          </p:cNvPr>
          <p:cNvSpPr>
            <a:spLocks noGrp="1"/>
          </p:cNvSpPr>
          <p:nvPr>
            <p:ph type="body" sz="quarter" idx="22" hasCustomPrompt="1"/>
          </p:nvPr>
        </p:nvSpPr>
        <p:spPr>
          <a:xfrm>
            <a:off x="9424924" y="2659099"/>
            <a:ext cx="1809134" cy="1043279"/>
          </a:xfrm>
        </p:spPr>
        <p:txBody>
          <a:bodyPr>
            <a:noAutofit/>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en-US" dirty="0"/>
              <a:t>04</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Slide Number Placeholder 5">
            <a:extLst>
              <a:ext uri="{FF2B5EF4-FFF2-40B4-BE49-F238E27FC236}">
                <a16:creationId xmlns:a16="http://schemas.microsoft.com/office/drawing/2014/main" id="{3ADDF294-71B8-449B-87D8-66DAD861EC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78345905"/>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a:extLst>
              <a:ext uri="{FF2B5EF4-FFF2-40B4-BE49-F238E27FC236}">
                <a16:creationId xmlns:a16="http://schemas.microsoft.com/office/drawing/2014/main" id="{BE0E0EBC-3886-9EF0-DD88-9291802844AD}"/>
              </a:ext>
            </a:extLst>
          </p:cNvPr>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endParaRPr lang="en-US" dirty="0"/>
          </a:p>
        </p:txBody>
      </p:sp>
      <p:sp>
        <p:nvSpPr>
          <p:cNvPr id="28" name="Picture Placeholder 27">
            <a:extLst>
              <a:ext uri="{FF2B5EF4-FFF2-40B4-BE49-F238E27FC236}">
                <a16:creationId xmlns:a16="http://schemas.microsoft.com/office/drawing/2014/main" id="{43FB68AB-3A29-80A6-8B0E-EE129CF01FE1}"/>
              </a:ext>
            </a:extLst>
          </p:cNvPr>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a:extLst>
              <a:ext uri="{FF2B5EF4-FFF2-40B4-BE49-F238E27FC236}">
                <a16:creationId xmlns:a16="http://schemas.microsoft.com/office/drawing/2014/main" id="{16E527E8-D863-0E4F-B7F6-40B77A53A728}"/>
              </a:ext>
            </a:extLst>
          </p:cNvPr>
          <p:cNvSpPr>
            <a:spLocks noGrp="1"/>
          </p:cNvSpPr>
          <p:nvPr>
            <p:ph type="body" sz="quarter" idx="16"/>
          </p:nvPr>
        </p:nvSpPr>
        <p:spPr>
          <a:xfrm>
            <a:off x="374904" y="1261872"/>
            <a:ext cx="10515600"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a:extLst>
              <a:ext uri="{FF2B5EF4-FFF2-40B4-BE49-F238E27FC236}">
                <a16:creationId xmlns:a16="http://schemas.microsoft.com/office/drawing/2014/main" id="{8499464B-874B-802D-8A4B-32526ED1CE7C}"/>
              </a:ext>
            </a:extLst>
          </p:cNvPr>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endParaRPr lang="en-US" dirty="0"/>
          </a:p>
        </p:txBody>
      </p:sp>
      <p:sp>
        <p:nvSpPr>
          <p:cNvPr id="31" name="Picture Placeholder 27">
            <a:extLst>
              <a:ext uri="{FF2B5EF4-FFF2-40B4-BE49-F238E27FC236}">
                <a16:creationId xmlns:a16="http://schemas.microsoft.com/office/drawing/2014/main" id="{9CF229FE-6488-48BA-DA2E-82361B61DAF1}"/>
              </a:ext>
            </a:extLst>
          </p:cNvPr>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endParaRPr lang="en-US" dirty="0"/>
          </a:p>
        </p:txBody>
      </p:sp>
      <p:sp>
        <p:nvSpPr>
          <p:cNvPr id="35" name="Text Placeholder 34">
            <a:extLst>
              <a:ext uri="{FF2B5EF4-FFF2-40B4-BE49-F238E27FC236}">
                <a16:creationId xmlns:a16="http://schemas.microsoft.com/office/drawing/2014/main" id="{591639CB-4489-62DA-7A0C-290A92BA1080}"/>
              </a:ext>
            </a:extLst>
          </p:cNvPr>
          <p:cNvSpPr>
            <a:spLocks noGrp="1"/>
          </p:cNvSpPr>
          <p:nvPr>
            <p:ph type="body" sz="quarter" idx="23"/>
          </p:nvPr>
        </p:nvSpPr>
        <p:spPr>
          <a:xfrm>
            <a:off x="23429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a:extLst>
              <a:ext uri="{FF2B5EF4-FFF2-40B4-BE49-F238E27FC236}">
                <a16:creationId xmlns:a16="http://schemas.microsoft.com/office/drawing/2014/main" id="{9469E976-9C22-4536-C065-4379EEAA6056}"/>
              </a:ext>
            </a:extLst>
          </p:cNvPr>
          <p:cNvSpPr>
            <a:spLocks noGrp="1"/>
          </p:cNvSpPr>
          <p:nvPr>
            <p:ph type="body" sz="quarter" idx="24" hasCustomPrompt="1"/>
          </p:nvPr>
        </p:nvSpPr>
        <p:spPr>
          <a:xfrm>
            <a:off x="34097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38" name="Text Placeholder 34">
            <a:extLst>
              <a:ext uri="{FF2B5EF4-FFF2-40B4-BE49-F238E27FC236}">
                <a16:creationId xmlns:a16="http://schemas.microsoft.com/office/drawing/2014/main" id="{03F4C52B-A433-C4E4-2DA3-27646DDBF002}"/>
              </a:ext>
            </a:extLst>
          </p:cNvPr>
          <p:cNvSpPr>
            <a:spLocks noGrp="1"/>
          </p:cNvSpPr>
          <p:nvPr>
            <p:ph type="body" sz="quarter" idx="25"/>
          </p:nvPr>
        </p:nvSpPr>
        <p:spPr>
          <a:xfrm>
            <a:off x="3336311"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a:extLst>
              <a:ext uri="{FF2B5EF4-FFF2-40B4-BE49-F238E27FC236}">
                <a16:creationId xmlns:a16="http://schemas.microsoft.com/office/drawing/2014/main" id="{0AD240DB-4345-8D20-63DE-15E531C134F9}"/>
              </a:ext>
            </a:extLst>
          </p:cNvPr>
          <p:cNvSpPr>
            <a:spLocks noGrp="1"/>
          </p:cNvSpPr>
          <p:nvPr>
            <p:ph type="body" sz="quarter" idx="26" hasCustomPrompt="1"/>
          </p:nvPr>
        </p:nvSpPr>
        <p:spPr>
          <a:xfrm>
            <a:off x="3442987"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0" name="Text Placeholder 34">
            <a:extLst>
              <a:ext uri="{FF2B5EF4-FFF2-40B4-BE49-F238E27FC236}">
                <a16:creationId xmlns:a16="http://schemas.microsoft.com/office/drawing/2014/main" id="{B204A7FB-297F-0B35-16C6-B5720A68B92E}"/>
              </a:ext>
            </a:extLst>
          </p:cNvPr>
          <p:cNvSpPr>
            <a:spLocks noGrp="1"/>
          </p:cNvSpPr>
          <p:nvPr>
            <p:ph type="body" sz="quarter" idx="27"/>
          </p:nvPr>
        </p:nvSpPr>
        <p:spPr>
          <a:xfrm>
            <a:off x="6264704"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a:extLst>
              <a:ext uri="{FF2B5EF4-FFF2-40B4-BE49-F238E27FC236}">
                <a16:creationId xmlns:a16="http://schemas.microsoft.com/office/drawing/2014/main" id="{4C36607D-C527-0351-7CF2-7FAE986FD941}"/>
              </a:ext>
            </a:extLst>
          </p:cNvPr>
          <p:cNvSpPr>
            <a:spLocks noGrp="1"/>
          </p:cNvSpPr>
          <p:nvPr>
            <p:ph type="body" sz="quarter" idx="28" hasCustomPrompt="1"/>
          </p:nvPr>
        </p:nvSpPr>
        <p:spPr>
          <a:xfrm>
            <a:off x="6371380"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42" name="Text Placeholder 34">
            <a:extLst>
              <a:ext uri="{FF2B5EF4-FFF2-40B4-BE49-F238E27FC236}">
                <a16:creationId xmlns:a16="http://schemas.microsoft.com/office/drawing/2014/main" id="{159264D6-D76D-8FD7-733E-8F7B3D18525C}"/>
              </a:ext>
            </a:extLst>
          </p:cNvPr>
          <p:cNvSpPr>
            <a:spLocks noGrp="1"/>
          </p:cNvSpPr>
          <p:nvPr>
            <p:ph type="body" sz="quarter" idx="29"/>
          </p:nvPr>
        </p:nvSpPr>
        <p:spPr>
          <a:xfrm>
            <a:off x="9413017" y="3622328"/>
            <a:ext cx="2577912" cy="198804"/>
          </a:xfrm>
        </p:spPr>
        <p:txBody>
          <a:bodyPr>
            <a:noAutofit/>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a:extLst>
              <a:ext uri="{FF2B5EF4-FFF2-40B4-BE49-F238E27FC236}">
                <a16:creationId xmlns:a16="http://schemas.microsoft.com/office/drawing/2014/main" id="{17E4FA82-05A7-C3C6-C39F-6BCFBFB5E0E4}"/>
              </a:ext>
            </a:extLst>
          </p:cNvPr>
          <p:cNvSpPr>
            <a:spLocks noGrp="1"/>
          </p:cNvSpPr>
          <p:nvPr>
            <p:ph type="body" sz="quarter" idx="30" hasCustomPrompt="1"/>
          </p:nvPr>
        </p:nvSpPr>
        <p:spPr>
          <a:xfrm>
            <a:off x="9519693" y="4000499"/>
            <a:ext cx="2364560" cy="1840127"/>
          </a:xfrm>
        </p:spPr>
        <p:txBody>
          <a:bodyPr>
            <a:normAutofit/>
          </a:bodyPr>
          <a:lstStyle>
            <a:lvl1pPr algn="ctr">
              <a:defRPr sz="1200" spc="0" baseline="0">
                <a:latin typeface="+mn-lt"/>
              </a:defRPr>
            </a:lvl1pPr>
          </a:lstStyle>
          <a:p>
            <a:pPr algn="ctr"/>
            <a:r>
              <a:rPr lang="en-US" sz="1200" baseline="0" dirty="0"/>
              <a:t>Body copy. Lorem ipsum dolor sit </a:t>
            </a:r>
            <a:r>
              <a:rPr lang="en-US" sz="1200" baseline="0" dirty="0" err="1"/>
              <a:t>amet</a:t>
            </a:r>
            <a:r>
              <a:rPr lang="en-US" sz="1200" baseline="0" dirty="0"/>
              <a:t>, </a:t>
            </a:r>
            <a:r>
              <a:rPr lang="en-US" sz="1200" baseline="0" dirty="0" err="1"/>
              <a:t>consec</a:t>
            </a:r>
            <a:r>
              <a:rPr lang="en-US" sz="1200" baseline="0" dirty="0"/>
              <a:t> </a:t>
            </a:r>
            <a:r>
              <a:rPr lang="en-US" sz="1200" baseline="0" dirty="0" err="1"/>
              <a:t>adipiscing</a:t>
            </a:r>
            <a:r>
              <a:rPr lang="en-US" sz="1200" baseline="0" dirty="0"/>
              <a:t> </a:t>
            </a:r>
            <a:r>
              <a:rPr lang="en-US" sz="1200" baseline="0" dirty="0" err="1"/>
              <a:t>elit</a:t>
            </a:r>
            <a:r>
              <a:rPr lang="en-US" sz="1200" baseline="0" dirty="0"/>
              <a:t>. </a:t>
            </a:r>
          </a:p>
          <a:p>
            <a:pPr algn="ctr"/>
            <a:endParaRPr lang="en-US" sz="1200" baseline="0" dirty="0"/>
          </a:p>
        </p:txBody>
      </p:sp>
      <p:sp>
        <p:nvSpPr>
          <p:cNvPr id="18" name="Slide Number Placeholder 5">
            <a:extLst>
              <a:ext uri="{FF2B5EF4-FFF2-40B4-BE49-F238E27FC236}">
                <a16:creationId xmlns:a16="http://schemas.microsoft.com/office/drawing/2014/main" id="{EFFFD388-7980-40BD-B2CD-7647F69CC5C1}"/>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51674861"/>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EB4F2-4492-FB43-213C-A14B49B05E95}"/>
              </a:ext>
            </a:extLst>
          </p:cNvPr>
          <p:cNvSpPr/>
          <p:nvPr userDrawn="1"/>
        </p:nvSpPr>
        <p:spPr>
          <a:xfrm>
            <a:off x="4064000" y="1"/>
            <a:ext cx="4064000"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sp>
        <p:nvSpPr>
          <p:cNvPr id="6" name="Text Placeholder 5">
            <a:extLst>
              <a:ext uri="{FF2B5EF4-FFF2-40B4-BE49-F238E27FC236}">
                <a16:creationId xmlns:a16="http://schemas.microsoft.com/office/drawing/2014/main" id="{E6312E81-DBEB-0943-A804-A28C8E3ED66F}"/>
              </a:ext>
            </a:extLst>
          </p:cNvPr>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noAutofit/>
          </a:bodyP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a:extLst>
              <a:ext uri="{FF2B5EF4-FFF2-40B4-BE49-F238E27FC236}">
                <a16:creationId xmlns:a16="http://schemas.microsoft.com/office/drawing/2014/main" id="{46FB8C5C-80B8-BD40-B4CE-8A23B3636141}"/>
              </a:ext>
            </a:extLst>
          </p:cNvPr>
          <p:cNvSpPr>
            <a:spLocks noGrp="1"/>
          </p:cNvSpPr>
          <p:nvPr>
            <p:ph type="body" sz="quarter" idx="19" hasCustomPrompt="1"/>
          </p:nvPr>
        </p:nvSpPr>
        <p:spPr>
          <a:xfrm>
            <a:off x="8415628"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Far</a:t>
            </a:r>
          </a:p>
        </p:txBody>
      </p:sp>
      <p:sp>
        <p:nvSpPr>
          <p:cNvPr id="34" name="Text Placeholder 38">
            <a:extLst>
              <a:ext uri="{FF2B5EF4-FFF2-40B4-BE49-F238E27FC236}">
                <a16:creationId xmlns:a16="http://schemas.microsoft.com/office/drawing/2014/main" id="{5DAC1CDD-5D48-FB48-95AB-5B748E352D0F}"/>
              </a:ext>
            </a:extLst>
          </p:cNvPr>
          <p:cNvSpPr>
            <a:spLocks noGrp="1"/>
          </p:cNvSpPr>
          <p:nvPr>
            <p:ph type="body" sz="quarter" idx="18" hasCustomPrompt="1"/>
          </p:nvPr>
        </p:nvSpPr>
        <p:spPr>
          <a:xfrm>
            <a:off x="4345799"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Near</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hasCustomPrompt="1"/>
          </p:nvPr>
        </p:nvSpPr>
        <p:spPr>
          <a:xfrm>
            <a:off x="283464" y="893484"/>
            <a:ext cx="3492908" cy="416143"/>
          </a:xfrm>
        </p:spPr>
        <p:txBody>
          <a:bodyPr>
            <a:noAutofit/>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Now </a:t>
            </a:r>
          </a:p>
        </p:txBody>
      </p:sp>
      <p:sp>
        <p:nvSpPr>
          <p:cNvPr id="36" name="Text Placeholder 5">
            <a:extLst>
              <a:ext uri="{FF2B5EF4-FFF2-40B4-BE49-F238E27FC236}">
                <a16:creationId xmlns:a16="http://schemas.microsoft.com/office/drawing/2014/main" id="{7D36B5F9-79E9-A348-B7F2-07E98F189CCE}"/>
              </a:ext>
            </a:extLst>
          </p:cNvPr>
          <p:cNvSpPr>
            <a:spLocks noGrp="1"/>
          </p:cNvSpPr>
          <p:nvPr>
            <p:ph type="body" sz="quarter" idx="20" hasCustomPrompt="1"/>
          </p:nvPr>
        </p:nvSpPr>
        <p:spPr>
          <a:xfrm>
            <a:off x="283463"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37" name="Text Placeholder 10">
            <a:extLst>
              <a:ext uri="{FF2B5EF4-FFF2-40B4-BE49-F238E27FC236}">
                <a16:creationId xmlns:a16="http://schemas.microsoft.com/office/drawing/2014/main" id="{5EA7023B-9670-284B-BCE9-D7E0AC250F87}"/>
              </a:ext>
            </a:extLst>
          </p:cNvPr>
          <p:cNvSpPr>
            <a:spLocks noGrp="1"/>
          </p:cNvSpPr>
          <p:nvPr>
            <p:ph type="body" sz="quarter" idx="22"/>
          </p:nvPr>
        </p:nvSpPr>
        <p:spPr>
          <a:xfrm>
            <a:off x="283463"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a:extLst>
              <a:ext uri="{FF2B5EF4-FFF2-40B4-BE49-F238E27FC236}">
                <a16:creationId xmlns:a16="http://schemas.microsoft.com/office/drawing/2014/main" id="{725F91B0-0A9A-6A48-A155-0A80275D1B0C}"/>
              </a:ext>
            </a:extLst>
          </p:cNvPr>
          <p:cNvSpPr>
            <a:spLocks noGrp="1"/>
          </p:cNvSpPr>
          <p:nvPr>
            <p:ph type="body" sz="quarter" idx="23" hasCustomPrompt="1"/>
          </p:nvPr>
        </p:nvSpPr>
        <p:spPr>
          <a:xfrm>
            <a:off x="283463"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1" name="Text Placeholder 10">
            <a:extLst>
              <a:ext uri="{FF2B5EF4-FFF2-40B4-BE49-F238E27FC236}">
                <a16:creationId xmlns:a16="http://schemas.microsoft.com/office/drawing/2014/main" id="{C79BAC07-5A48-724A-B13F-56B2CF5E29F7}"/>
              </a:ext>
            </a:extLst>
          </p:cNvPr>
          <p:cNvSpPr>
            <a:spLocks noGrp="1"/>
          </p:cNvSpPr>
          <p:nvPr>
            <p:ph type="body" sz="quarter" idx="24"/>
          </p:nvPr>
        </p:nvSpPr>
        <p:spPr>
          <a:xfrm>
            <a:off x="283463"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a:extLst>
              <a:ext uri="{FF2B5EF4-FFF2-40B4-BE49-F238E27FC236}">
                <a16:creationId xmlns:a16="http://schemas.microsoft.com/office/drawing/2014/main" id="{9EE16261-EDC9-6E42-AC22-1795D34528B4}"/>
              </a:ext>
            </a:extLst>
          </p:cNvPr>
          <p:cNvSpPr>
            <a:spLocks noGrp="1"/>
          </p:cNvSpPr>
          <p:nvPr>
            <p:ph type="body" sz="quarter" idx="25" hasCustomPrompt="1"/>
          </p:nvPr>
        </p:nvSpPr>
        <p:spPr>
          <a:xfrm>
            <a:off x="4345799"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3" name="Text Placeholder 10">
            <a:extLst>
              <a:ext uri="{FF2B5EF4-FFF2-40B4-BE49-F238E27FC236}">
                <a16:creationId xmlns:a16="http://schemas.microsoft.com/office/drawing/2014/main" id="{A44F0197-7C6C-E148-A94F-A606917BF6A6}"/>
              </a:ext>
            </a:extLst>
          </p:cNvPr>
          <p:cNvSpPr>
            <a:spLocks noGrp="1"/>
          </p:cNvSpPr>
          <p:nvPr>
            <p:ph type="body" sz="quarter" idx="26"/>
          </p:nvPr>
        </p:nvSpPr>
        <p:spPr>
          <a:xfrm>
            <a:off x="4345799" y="1717398"/>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a:extLst>
              <a:ext uri="{FF2B5EF4-FFF2-40B4-BE49-F238E27FC236}">
                <a16:creationId xmlns:a16="http://schemas.microsoft.com/office/drawing/2014/main" id="{E1BF1D4B-7043-DA46-B80E-28E490DCE95B}"/>
              </a:ext>
            </a:extLst>
          </p:cNvPr>
          <p:cNvSpPr>
            <a:spLocks noGrp="1"/>
          </p:cNvSpPr>
          <p:nvPr>
            <p:ph type="body" sz="quarter" idx="27" hasCustomPrompt="1"/>
          </p:nvPr>
        </p:nvSpPr>
        <p:spPr>
          <a:xfrm>
            <a:off x="4345799" y="3646008"/>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5" name="Text Placeholder 10">
            <a:extLst>
              <a:ext uri="{FF2B5EF4-FFF2-40B4-BE49-F238E27FC236}">
                <a16:creationId xmlns:a16="http://schemas.microsoft.com/office/drawing/2014/main" id="{9C2B2D7E-6B86-CC44-A7B2-A55BA69C92F4}"/>
              </a:ext>
            </a:extLst>
          </p:cNvPr>
          <p:cNvSpPr>
            <a:spLocks noGrp="1"/>
          </p:cNvSpPr>
          <p:nvPr>
            <p:ph type="body" sz="quarter" idx="28"/>
          </p:nvPr>
        </p:nvSpPr>
        <p:spPr>
          <a:xfrm>
            <a:off x="4345799" y="3878839"/>
            <a:ext cx="3439927" cy="159872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a:extLst>
              <a:ext uri="{FF2B5EF4-FFF2-40B4-BE49-F238E27FC236}">
                <a16:creationId xmlns:a16="http://schemas.microsoft.com/office/drawing/2014/main" id="{1214F9E5-2575-964B-8C1E-52048E415E9D}"/>
              </a:ext>
            </a:extLst>
          </p:cNvPr>
          <p:cNvSpPr>
            <a:spLocks noGrp="1"/>
          </p:cNvSpPr>
          <p:nvPr>
            <p:ph type="body" sz="quarter" idx="29" hasCustomPrompt="1"/>
          </p:nvPr>
        </p:nvSpPr>
        <p:spPr>
          <a:xfrm>
            <a:off x="8415628" y="1484567"/>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47" name="Text Placeholder 10">
            <a:extLst>
              <a:ext uri="{FF2B5EF4-FFF2-40B4-BE49-F238E27FC236}">
                <a16:creationId xmlns:a16="http://schemas.microsoft.com/office/drawing/2014/main" id="{5CD6203E-2B6C-7541-BF23-8D5466D78CC2}"/>
              </a:ext>
            </a:extLst>
          </p:cNvPr>
          <p:cNvSpPr>
            <a:spLocks noGrp="1"/>
          </p:cNvSpPr>
          <p:nvPr>
            <p:ph type="body" sz="quarter" idx="30"/>
          </p:nvPr>
        </p:nvSpPr>
        <p:spPr>
          <a:xfrm>
            <a:off x="8415628" y="1717398"/>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a:extLst>
              <a:ext uri="{FF2B5EF4-FFF2-40B4-BE49-F238E27FC236}">
                <a16:creationId xmlns:a16="http://schemas.microsoft.com/office/drawing/2014/main" id="{16419C8A-B8CE-314C-B124-6BA462D25F91}"/>
              </a:ext>
            </a:extLst>
          </p:cNvPr>
          <p:cNvSpPr>
            <a:spLocks noGrp="1"/>
          </p:cNvSpPr>
          <p:nvPr>
            <p:ph type="body" sz="quarter" idx="32" hasCustomPrompt="1"/>
          </p:nvPr>
        </p:nvSpPr>
        <p:spPr>
          <a:xfrm>
            <a:off x="8415628" y="2740343"/>
            <a:ext cx="3670233" cy="307777"/>
          </a:xfrm>
        </p:spPr>
        <p:txBody>
          <a:bodyPr>
            <a:noAutofit/>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Subhead</a:t>
            </a:r>
          </a:p>
        </p:txBody>
      </p:sp>
      <p:sp>
        <p:nvSpPr>
          <p:cNvPr id="64" name="Text Placeholder 10">
            <a:extLst>
              <a:ext uri="{FF2B5EF4-FFF2-40B4-BE49-F238E27FC236}">
                <a16:creationId xmlns:a16="http://schemas.microsoft.com/office/drawing/2014/main" id="{3E2992C2-A104-3040-B3D1-840B1A47C113}"/>
              </a:ext>
            </a:extLst>
          </p:cNvPr>
          <p:cNvSpPr>
            <a:spLocks noGrp="1"/>
          </p:cNvSpPr>
          <p:nvPr>
            <p:ph type="body" sz="quarter" idx="33"/>
          </p:nvPr>
        </p:nvSpPr>
        <p:spPr>
          <a:xfrm>
            <a:off x="8415628" y="2973174"/>
            <a:ext cx="3439927" cy="876281"/>
          </a:xfrm>
        </p:spPr>
        <p:txBody>
          <a:bodyPr>
            <a:noAutofit/>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4BCC7C6A-9374-5EFC-331D-37478B27676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1" name="Slide Number Placeholder 5">
            <a:extLst>
              <a:ext uri="{FF2B5EF4-FFF2-40B4-BE49-F238E27FC236}">
                <a16:creationId xmlns:a16="http://schemas.microsoft.com/office/drawing/2014/main" id="{181A9155-2B8B-42ED-969A-C7B6951AFC8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1087808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3A623-BDEB-808F-31B2-D089E7A5972D}"/>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6BE19EF8-DC51-8F0C-5606-174127297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E45F9F3-91A1-4EDF-84F4-D631F87AA9B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A9528FAD-6D0D-1B43-10F4-F62066E9A0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97399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endParaRPr lang="en-US" dirty="0"/>
          </a:p>
        </p:txBody>
      </p:sp>
      <p:sp>
        <p:nvSpPr>
          <p:cNvPr id="2" name="Title 1"/>
          <p:cNvSpPr>
            <a:spLocks noGrp="1"/>
          </p:cNvSpPr>
          <p:nvPr>
            <p:ph type="title" hasCustomPrompt="1"/>
          </p:nvPr>
        </p:nvSpPr>
        <p:spPr>
          <a:xfrm>
            <a:off x="374904" y="502920"/>
            <a:ext cx="10536936" cy="105897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373FAEB3-46FD-46B3-ACE7-C63CA93E706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490216484"/>
      </p:ext>
    </p:extLst>
  </p:cSld>
  <p:clrMapOvr>
    <a:masterClrMapping/>
  </p:clrMapOvr>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10536936" cy="50142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4621302"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02DF828D-D3BB-B911-F951-360B9D78A16B}"/>
              </a:ext>
            </a:extLst>
          </p:cNvPr>
          <p:cNvSpPr>
            <a:spLocks noGrp="1"/>
          </p:cNvSpPr>
          <p:nvPr>
            <p:ph type="body" sz="quarter" idx="18"/>
          </p:nvPr>
        </p:nvSpPr>
        <p:spPr>
          <a:xfrm>
            <a:off x="831850" y="1051660"/>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a:extLst>
              <a:ext uri="{FF2B5EF4-FFF2-40B4-BE49-F238E27FC236}">
                <a16:creationId xmlns:a16="http://schemas.microsoft.com/office/drawing/2014/main" id="{FDAF99ED-6631-2E2D-F6D6-D6F908509530}"/>
              </a:ext>
            </a:extLst>
          </p:cNvPr>
          <p:cNvSpPr>
            <a:spLocks noGrp="1"/>
          </p:cNvSpPr>
          <p:nvPr>
            <p:ph type="body" sz="quarter" idx="19"/>
          </p:nvPr>
        </p:nvSpPr>
        <p:spPr>
          <a:xfrm>
            <a:off x="358140" y="1374297"/>
            <a:ext cx="11475720" cy="685800"/>
          </a:xfrm>
          <a:solidFill>
            <a:schemeClr val="tx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a:extLst>
              <a:ext uri="{FF2B5EF4-FFF2-40B4-BE49-F238E27FC236}">
                <a16:creationId xmlns:a16="http://schemas.microsoft.com/office/drawing/2014/main" id="{1E05D93A-E801-AE15-0263-31D1FAFB2072}"/>
              </a:ext>
            </a:extLst>
          </p:cNvPr>
          <p:cNvSpPr>
            <a:spLocks noGrp="1"/>
          </p:cNvSpPr>
          <p:nvPr>
            <p:ph type="body" sz="quarter" idx="20"/>
          </p:nvPr>
        </p:nvSpPr>
        <p:spPr>
          <a:xfrm>
            <a:off x="831850" y="2162304"/>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a:extLst>
              <a:ext uri="{FF2B5EF4-FFF2-40B4-BE49-F238E27FC236}">
                <a16:creationId xmlns:a16="http://schemas.microsoft.com/office/drawing/2014/main" id="{288D6D0E-23C8-6326-D882-95361864AE71}"/>
              </a:ext>
            </a:extLst>
          </p:cNvPr>
          <p:cNvSpPr>
            <a:spLocks noGrp="1"/>
          </p:cNvSpPr>
          <p:nvPr>
            <p:ph type="body" sz="quarter" idx="21"/>
          </p:nvPr>
        </p:nvSpPr>
        <p:spPr>
          <a:xfrm>
            <a:off x="358140" y="2484941"/>
            <a:ext cx="11475720" cy="685800"/>
          </a:xfrm>
          <a:solidFill>
            <a:schemeClr val="accent1"/>
          </a:solidFill>
        </p:spPr>
        <p:txBody>
          <a:bodyPr lIns="0" tIns="0" rIns="0" bIns="0" anchor="ctr">
            <a:noAutofit/>
          </a:bodyP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a:extLst>
              <a:ext uri="{FF2B5EF4-FFF2-40B4-BE49-F238E27FC236}">
                <a16:creationId xmlns:a16="http://schemas.microsoft.com/office/drawing/2014/main" id="{7BDCFA48-3DA2-39A2-9BC6-687453A91065}"/>
              </a:ext>
            </a:extLst>
          </p:cNvPr>
          <p:cNvSpPr>
            <a:spLocks noGrp="1"/>
          </p:cNvSpPr>
          <p:nvPr>
            <p:ph type="body" sz="quarter" idx="22"/>
          </p:nvPr>
        </p:nvSpPr>
        <p:spPr>
          <a:xfrm>
            <a:off x="831850" y="3335218"/>
            <a:ext cx="10528300" cy="310003"/>
          </a:xfrm>
        </p:spPr>
        <p:txBody>
          <a:bodyPr tIns="91440">
            <a:noAutofit/>
          </a:bodyPr>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a:extLst>
              <a:ext uri="{FF2B5EF4-FFF2-40B4-BE49-F238E27FC236}">
                <a16:creationId xmlns:a16="http://schemas.microsoft.com/office/drawing/2014/main" id="{C68A877B-AE32-C56F-AE3B-A121961E1B7C}"/>
              </a:ext>
            </a:extLst>
          </p:cNvPr>
          <p:cNvSpPr>
            <a:spLocks noGrp="1"/>
          </p:cNvSpPr>
          <p:nvPr>
            <p:ph type="body" sz="quarter" idx="23"/>
          </p:nvPr>
        </p:nvSpPr>
        <p:spPr>
          <a:xfrm>
            <a:off x="35814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a:extLst>
              <a:ext uri="{FF2B5EF4-FFF2-40B4-BE49-F238E27FC236}">
                <a16:creationId xmlns:a16="http://schemas.microsoft.com/office/drawing/2014/main" id="{0D570F4E-63EF-6BC9-F252-746333886A79}"/>
              </a:ext>
            </a:extLst>
          </p:cNvPr>
          <p:cNvSpPr>
            <a:spLocks noGrp="1"/>
          </p:cNvSpPr>
          <p:nvPr>
            <p:ph type="body" sz="quarter" idx="24"/>
          </p:nvPr>
        </p:nvSpPr>
        <p:spPr>
          <a:xfrm>
            <a:off x="326898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a:extLst>
              <a:ext uri="{FF2B5EF4-FFF2-40B4-BE49-F238E27FC236}">
                <a16:creationId xmlns:a16="http://schemas.microsoft.com/office/drawing/2014/main" id="{192C898C-FB30-F19C-9056-DECE6080545B}"/>
              </a:ext>
            </a:extLst>
          </p:cNvPr>
          <p:cNvSpPr>
            <a:spLocks noGrp="1"/>
          </p:cNvSpPr>
          <p:nvPr>
            <p:ph type="body" sz="quarter" idx="25"/>
          </p:nvPr>
        </p:nvSpPr>
        <p:spPr>
          <a:xfrm>
            <a:off x="617982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a:extLst>
              <a:ext uri="{FF2B5EF4-FFF2-40B4-BE49-F238E27FC236}">
                <a16:creationId xmlns:a16="http://schemas.microsoft.com/office/drawing/2014/main" id="{FC805F5A-9B8F-39A2-B8D9-F4E755ECE1C1}"/>
              </a:ext>
            </a:extLst>
          </p:cNvPr>
          <p:cNvSpPr>
            <a:spLocks noGrp="1"/>
          </p:cNvSpPr>
          <p:nvPr>
            <p:ph type="body" sz="quarter" idx="26"/>
          </p:nvPr>
        </p:nvSpPr>
        <p:spPr>
          <a:xfrm>
            <a:off x="9090660" y="3657855"/>
            <a:ext cx="2743200" cy="2596896"/>
          </a:xfrm>
          <a:solidFill>
            <a:schemeClr val="bg2"/>
          </a:solidFill>
        </p:spPr>
        <p:txBody>
          <a:bodyPr lIns="0" tIns="182880" rIns="0" bIns="0" anchor="t">
            <a:noAutofit/>
          </a:bodyPr>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a:extLst>
              <a:ext uri="{FF2B5EF4-FFF2-40B4-BE49-F238E27FC236}">
                <a16:creationId xmlns:a16="http://schemas.microsoft.com/office/drawing/2014/main" id="{4266C747-9853-B6AB-0040-A0A2CF21127D}"/>
              </a:ext>
            </a:extLst>
          </p:cNvPr>
          <p:cNvSpPr>
            <a:spLocks noGrp="1"/>
          </p:cNvSpPr>
          <p:nvPr>
            <p:ph type="body" sz="quarter" idx="30" hasCustomPrompt="1"/>
          </p:nvPr>
        </p:nvSpPr>
        <p:spPr>
          <a:xfrm>
            <a:off x="38865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5" name="Text Placeholder 39">
            <a:extLst>
              <a:ext uri="{FF2B5EF4-FFF2-40B4-BE49-F238E27FC236}">
                <a16:creationId xmlns:a16="http://schemas.microsoft.com/office/drawing/2014/main" id="{56153E62-6485-3051-1CA5-767A5A0CB89B}"/>
              </a:ext>
            </a:extLst>
          </p:cNvPr>
          <p:cNvSpPr>
            <a:spLocks noGrp="1"/>
          </p:cNvSpPr>
          <p:nvPr>
            <p:ph type="body" sz="quarter" idx="31" hasCustomPrompt="1"/>
          </p:nvPr>
        </p:nvSpPr>
        <p:spPr>
          <a:xfrm>
            <a:off x="3303734"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6" name="Text Placeholder 39">
            <a:extLst>
              <a:ext uri="{FF2B5EF4-FFF2-40B4-BE49-F238E27FC236}">
                <a16:creationId xmlns:a16="http://schemas.microsoft.com/office/drawing/2014/main" id="{2617D596-21BB-8CFE-310F-A04F6D051B1B}"/>
              </a:ext>
            </a:extLst>
          </p:cNvPr>
          <p:cNvSpPr>
            <a:spLocks noGrp="1"/>
          </p:cNvSpPr>
          <p:nvPr>
            <p:ph type="body" sz="quarter" idx="32" hasCustomPrompt="1"/>
          </p:nvPr>
        </p:nvSpPr>
        <p:spPr>
          <a:xfrm>
            <a:off x="6205063"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7" name="Text Placeholder 39">
            <a:extLst>
              <a:ext uri="{FF2B5EF4-FFF2-40B4-BE49-F238E27FC236}">
                <a16:creationId xmlns:a16="http://schemas.microsoft.com/office/drawing/2014/main" id="{21ADC22D-B47A-5B97-8CAD-D379ACC42C67}"/>
              </a:ext>
            </a:extLst>
          </p:cNvPr>
          <p:cNvSpPr>
            <a:spLocks noGrp="1"/>
          </p:cNvSpPr>
          <p:nvPr>
            <p:ph type="body" sz="quarter" idx="33" hasCustomPrompt="1"/>
          </p:nvPr>
        </p:nvSpPr>
        <p:spPr>
          <a:xfrm>
            <a:off x="9127018" y="4312981"/>
            <a:ext cx="2677859" cy="1730375"/>
          </a:xfrm>
        </p:spPr>
        <p:txBody>
          <a:bodyPr>
            <a:noAutofit/>
          </a:bodyPr>
          <a:lstStyle>
            <a:lvl1pPr algn="ctr">
              <a:lnSpc>
                <a:spcPct val="110000"/>
              </a:lnSpc>
              <a:defRPr sz="1200" baseline="0">
                <a:latin typeface="+mn-lt"/>
              </a:defRPr>
            </a:lvl1pPr>
            <a:lvl2pPr marL="0" indent="0">
              <a:buNone/>
              <a:defRPr/>
            </a:lvl2pPr>
          </a:lstStyle>
          <a:p>
            <a:pPr lvl="0"/>
            <a:r>
              <a:rPr lang="en-US" dirty="0"/>
              <a:t>Lorem ipsum dolor sit amet, consectetuer adipiscing </a:t>
            </a:r>
            <a:r>
              <a:rPr lang="en-US" dirty="0" err="1"/>
              <a:t>elit</a:t>
            </a:r>
            <a:r>
              <a:rPr lang="en-US" dirty="0"/>
              <a:t>.</a:t>
            </a:r>
          </a:p>
          <a:p>
            <a:pPr lvl="0"/>
            <a:r>
              <a:rPr lang="en-US" dirty="0"/>
              <a:t>Maecenas porttitor </a:t>
            </a:r>
            <a:r>
              <a:rPr lang="en-US" dirty="0" err="1"/>
              <a:t>congue</a:t>
            </a:r>
            <a:r>
              <a:rPr lang="en-US" dirty="0"/>
              <a:t> </a:t>
            </a:r>
            <a:r>
              <a:rPr lang="en-US" dirty="0" err="1"/>
              <a:t>massa</a:t>
            </a:r>
            <a:r>
              <a:rPr lang="en-US" dirty="0"/>
              <a:t> Fusce posuere, magna sed pulvinar</a:t>
            </a:r>
          </a:p>
          <a:p>
            <a:pPr lvl="0"/>
            <a:r>
              <a:rPr lang="en-US" dirty="0"/>
              <a:t>Nunc viverra imperdiet enim. Fusce est. Vivamus a tellus.</a:t>
            </a:r>
          </a:p>
          <a:p>
            <a:pPr lvl="0"/>
            <a:endParaRPr lang="en-US" dirty="0"/>
          </a:p>
        </p:txBody>
      </p:sp>
      <p:sp>
        <p:nvSpPr>
          <p:cNvPr id="18" name="Slide Number Placeholder 5">
            <a:extLst>
              <a:ext uri="{FF2B5EF4-FFF2-40B4-BE49-F238E27FC236}">
                <a16:creationId xmlns:a16="http://schemas.microsoft.com/office/drawing/2014/main" id="{8E123C85-FB61-4101-AA60-437CD6803D2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50123089"/>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47F228-FFD7-61E3-79F3-A93961D6890B}"/>
              </a:ext>
            </a:extLst>
          </p:cNvPr>
          <p:cNvSpPr/>
          <p:nvPr userDrawn="1"/>
        </p:nvSpPr>
        <p:spPr>
          <a:xfrm>
            <a:off x="0" y="1076446"/>
            <a:ext cx="12192000" cy="57815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latin typeface="Avenir Next" panose="020B0503020202020204" pitchFamily="34" charset="0"/>
            </a:endParaRPr>
          </a:p>
        </p:txBody>
      </p:sp>
      <p:grpSp>
        <p:nvGrpSpPr>
          <p:cNvPr id="27" name="Group 26">
            <a:extLst>
              <a:ext uri="{FF2B5EF4-FFF2-40B4-BE49-F238E27FC236}">
                <a16:creationId xmlns:a16="http://schemas.microsoft.com/office/drawing/2014/main" id="{9137D0C1-D335-CD10-1B9D-655393F04655}"/>
              </a:ext>
            </a:extLst>
          </p:cNvPr>
          <p:cNvGrpSpPr/>
          <p:nvPr userDrawn="1"/>
        </p:nvGrpSpPr>
        <p:grpSpPr>
          <a:xfrm>
            <a:off x="5075525" y="3254228"/>
            <a:ext cx="4747426" cy="3228950"/>
            <a:chOff x="5075525" y="1335397"/>
            <a:chExt cx="4747426" cy="3754719"/>
          </a:xfrm>
        </p:grpSpPr>
        <p:cxnSp>
          <p:nvCxnSpPr>
            <p:cNvPr id="28" name="Straight Connector 27">
              <a:extLst>
                <a:ext uri="{FF2B5EF4-FFF2-40B4-BE49-F238E27FC236}">
                  <a16:creationId xmlns:a16="http://schemas.microsoft.com/office/drawing/2014/main" id="{B7B50E7C-15ED-ECA1-7339-BD1DA4507E6B}"/>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F57B9B-1710-F2F8-D573-021931ED186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B75A4F5F-47B1-1A18-7B9B-1BCC5C36013C}"/>
              </a:ext>
            </a:extLst>
          </p:cNvPr>
          <p:cNvGrpSpPr/>
          <p:nvPr userDrawn="1"/>
        </p:nvGrpSpPr>
        <p:grpSpPr>
          <a:xfrm>
            <a:off x="5075525" y="1353095"/>
            <a:ext cx="4747426" cy="1651238"/>
            <a:chOff x="5075525" y="1335397"/>
            <a:chExt cx="4747426" cy="3754719"/>
          </a:xfrm>
        </p:grpSpPr>
        <p:cxnSp>
          <p:nvCxnSpPr>
            <p:cNvPr id="67" name="Straight Connector 66">
              <a:extLst>
                <a:ext uri="{FF2B5EF4-FFF2-40B4-BE49-F238E27FC236}">
                  <a16:creationId xmlns:a16="http://schemas.microsoft.com/office/drawing/2014/main" id="{4FDE63FE-41CB-21CB-40E5-B0E3D96FF00C}"/>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FE5995-F2E2-9E92-B902-12D6F00BC3E6}"/>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272151AE-F33A-2E37-9849-0E66DD0CC5A9}"/>
              </a:ext>
            </a:extLst>
          </p:cNvPr>
          <p:cNvCxnSpPr>
            <a:cxnSpLocks/>
          </p:cNvCxnSpPr>
          <p:nvPr userDrawn="1"/>
        </p:nvCxnSpPr>
        <p:spPr>
          <a:xfrm rot="16200000">
            <a:off x="7476161" y="415372"/>
            <a:ext cx="0" cy="9042811"/>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74904" y="502920"/>
            <a:ext cx="10515600" cy="56326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20" name="Text Placeholder 19">
            <a:extLst>
              <a:ext uri="{FF2B5EF4-FFF2-40B4-BE49-F238E27FC236}">
                <a16:creationId xmlns:a16="http://schemas.microsoft.com/office/drawing/2014/main" id="{32D199D6-61E5-FCF2-8241-60F214008D26}"/>
              </a:ext>
            </a:extLst>
          </p:cNvPr>
          <p:cNvSpPr>
            <a:spLocks noGrp="1"/>
          </p:cNvSpPr>
          <p:nvPr>
            <p:ph type="body" sz="quarter" idx="54"/>
          </p:nvPr>
        </p:nvSpPr>
        <p:spPr>
          <a:xfrm>
            <a:off x="256033" y="1233489"/>
            <a:ext cx="2445780" cy="5157046"/>
          </a:xfrm>
        </p:spPr>
        <p:txBody>
          <a:bodyPr lIns="0">
            <a:noAutofit/>
          </a:bodyPr>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cxnSp>
        <p:nvCxnSpPr>
          <p:cNvPr id="5" name="Straight Connector 4">
            <a:extLst>
              <a:ext uri="{FF2B5EF4-FFF2-40B4-BE49-F238E27FC236}">
                <a16:creationId xmlns:a16="http://schemas.microsoft.com/office/drawing/2014/main" id="{A46862F5-4890-55F5-90C7-327B76EB8D2C}"/>
              </a:ext>
            </a:extLst>
          </p:cNvPr>
          <p:cNvCxnSpPr>
            <a:cxnSpLocks/>
          </p:cNvCxnSpPr>
          <p:nvPr userDrawn="1"/>
        </p:nvCxnSpPr>
        <p:spPr>
          <a:xfrm>
            <a:off x="2701812"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1E8DEDA-C6F2-37BE-D08C-558DB4B0EFF5}"/>
              </a:ext>
            </a:extLst>
          </p:cNvPr>
          <p:cNvCxnSpPr>
            <a:cxnSpLocks/>
          </p:cNvCxnSpPr>
          <p:nvPr userDrawn="1"/>
        </p:nvCxnSpPr>
        <p:spPr>
          <a:xfrm>
            <a:off x="7446907" y="1076446"/>
            <a:ext cx="0" cy="578155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4" name="Text Placeholder 23">
            <a:extLst>
              <a:ext uri="{FF2B5EF4-FFF2-40B4-BE49-F238E27FC236}">
                <a16:creationId xmlns:a16="http://schemas.microsoft.com/office/drawing/2014/main" id="{FCADA94C-B5A9-89F2-0F63-7D8B8822816F}"/>
              </a:ext>
            </a:extLst>
          </p:cNvPr>
          <p:cNvSpPr>
            <a:spLocks noGrp="1"/>
          </p:cNvSpPr>
          <p:nvPr>
            <p:ph type="body" sz="quarter" idx="55"/>
          </p:nvPr>
        </p:nvSpPr>
        <p:spPr>
          <a:xfrm>
            <a:off x="2701813" y="1076446"/>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a:extLst>
              <a:ext uri="{FF2B5EF4-FFF2-40B4-BE49-F238E27FC236}">
                <a16:creationId xmlns:a16="http://schemas.microsoft.com/office/drawing/2014/main" id="{7961B9FD-0C6B-BAD3-6E4A-6D20A49817DC}"/>
              </a:ext>
            </a:extLst>
          </p:cNvPr>
          <p:cNvSpPr>
            <a:spLocks noGrp="1"/>
          </p:cNvSpPr>
          <p:nvPr>
            <p:ph type="body" sz="quarter" idx="56"/>
          </p:nvPr>
        </p:nvSpPr>
        <p:spPr>
          <a:xfrm>
            <a:off x="2701813" y="2917329"/>
            <a:ext cx="9490188" cy="201168"/>
          </a:xfrm>
          <a:solidFill>
            <a:schemeClr val="tx1"/>
          </a:solidFill>
        </p:spPr>
        <p:txBody>
          <a:bodyPr anchor="ctr">
            <a:noAutofit/>
          </a:bodyP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a:extLst>
              <a:ext uri="{FF2B5EF4-FFF2-40B4-BE49-F238E27FC236}">
                <a16:creationId xmlns:a16="http://schemas.microsoft.com/office/drawing/2014/main" id="{22306D12-E3FC-06AD-E42E-11E7614201CF}"/>
              </a:ext>
            </a:extLst>
          </p:cNvPr>
          <p:cNvSpPr>
            <a:spLocks noGrp="1"/>
          </p:cNvSpPr>
          <p:nvPr>
            <p:ph type="body" sz="quarter" idx="57" hasCustomPrompt="1"/>
          </p:nvPr>
        </p:nvSpPr>
        <p:spPr>
          <a:xfrm>
            <a:off x="385572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emotional</a:t>
            </a:r>
          </a:p>
        </p:txBody>
      </p:sp>
      <p:sp>
        <p:nvSpPr>
          <p:cNvPr id="34" name="Text Placeholder 19">
            <a:extLst>
              <a:ext uri="{FF2B5EF4-FFF2-40B4-BE49-F238E27FC236}">
                <a16:creationId xmlns:a16="http://schemas.microsoft.com/office/drawing/2014/main" id="{8C735E17-51A9-E84F-5E51-CA9ED6B2C220}"/>
              </a:ext>
            </a:extLst>
          </p:cNvPr>
          <p:cNvSpPr>
            <a:spLocks noGrp="1"/>
          </p:cNvSpPr>
          <p:nvPr>
            <p:ph type="body" sz="quarter" idx="58" hasCustomPrompt="1"/>
          </p:nvPr>
        </p:nvSpPr>
        <p:spPr>
          <a:xfrm>
            <a:off x="8610601" y="1310766"/>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More rational</a:t>
            </a:r>
          </a:p>
        </p:txBody>
      </p:sp>
      <p:sp>
        <p:nvSpPr>
          <p:cNvPr id="35" name="Text Placeholder 19">
            <a:extLst>
              <a:ext uri="{FF2B5EF4-FFF2-40B4-BE49-F238E27FC236}">
                <a16:creationId xmlns:a16="http://schemas.microsoft.com/office/drawing/2014/main" id="{59116D1C-7B08-C1D1-1C09-0A145B8B675E}"/>
              </a:ext>
            </a:extLst>
          </p:cNvPr>
          <p:cNvSpPr>
            <a:spLocks noGrp="1"/>
          </p:cNvSpPr>
          <p:nvPr>
            <p:ph type="body" sz="quarter" idx="59" hasCustomPrompt="1"/>
          </p:nvPr>
        </p:nvSpPr>
        <p:spPr>
          <a:xfrm>
            <a:off x="3733432" y="3149472"/>
            <a:ext cx="2690358"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Consideration indicators</a:t>
            </a:r>
          </a:p>
        </p:txBody>
      </p:sp>
      <p:sp>
        <p:nvSpPr>
          <p:cNvPr id="36" name="Text Placeholder 19">
            <a:extLst>
              <a:ext uri="{FF2B5EF4-FFF2-40B4-BE49-F238E27FC236}">
                <a16:creationId xmlns:a16="http://schemas.microsoft.com/office/drawing/2014/main" id="{F3D4F679-41F1-90D1-1995-423979A543FC}"/>
              </a:ext>
            </a:extLst>
          </p:cNvPr>
          <p:cNvSpPr>
            <a:spLocks noGrp="1"/>
          </p:cNvSpPr>
          <p:nvPr>
            <p:ph type="body" sz="quarter" idx="60" hasCustomPrompt="1"/>
          </p:nvPr>
        </p:nvSpPr>
        <p:spPr>
          <a:xfrm>
            <a:off x="8610601" y="3149472"/>
            <a:ext cx="2445780" cy="143744"/>
          </a:xfrm>
          <a:solidFill>
            <a:schemeClr val="bg2"/>
          </a:solidFill>
        </p:spPr>
        <p:txBody>
          <a:bodyPr lIns="0" tIns="0">
            <a:noAutofit/>
          </a:bodyPr>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en-US" dirty="0"/>
              <a:t>Intent indicators</a:t>
            </a:r>
          </a:p>
        </p:txBody>
      </p:sp>
      <p:sp>
        <p:nvSpPr>
          <p:cNvPr id="37" name="Text Placeholder 19">
            <a:extLst>
              <a:ext uri="{FF2B5EF4-FFF2-40B4-BE49-F238E27FC236}">
                <a16:creationId xmlns:a16="http://schemas.microsoft.com/office/drawing/2014/main" id="{3CF971AF-6563-7A5A-174F-7FDD27C30948}"/>
              </a:ext>
            </a:extLst>
          </p:cNvPr>
          <p:cNvSpPr>
            <a:spLocks noGrp="1"/>
          </p:cNvSpPr>
          <p:nvPr>
            <p:ph type="body" sz="quarter" idx="61"/>
          </p:nvPr>
        </p:nvSpPr>
        <p:spPr>
          <a:xfrm>
            <a:off x="270181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a:extLst>
              <a:ext uri="{FF2B5EF4-FFF2-40B4-BE49-F238E27FC236}">
                <a16:creationId xmlns:a16="http://schemas.microsoft.com/office/drawing/2014/main" id="{82CA5E92-3143-18B5-3FAD-78F360ABD51C}"/>
              </a:ext>
            </a:extLst>
          </p:cNvPr>
          <p:cNvSpPr>
            <a:spLocks noGrp="1"/>
          </p:cNvSpPr>
          <p:nvPr>
            <p:ph type="body" sz="quarter" idx="62"/>
          </p:nvPr>
        </p:nvSpPr>
        <p:spPr>
          <a:xfrm>
            <a:off x="5073751"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a:extLst>
              <a:ext uri="{FF2B5EF4-FFF2-40B4-BE49-F238E27FC236}">
                <a16:creationId xmlns:a16="http://schemas.microsoft.com/office/drawing/2014/main" id="{41013219-8197-500F-5A0E-417C06E0391C}"/>
              </a:ext>
            </a:extLst>
          </p:cNvPr>
          <p:cNvSpPr>
            <a:spLocks noGrp="1"/>
          </p:cNvSpPr>
          <p:nvPr>
            <p:ph type="body" sz="quarter" idx="63"/>
          </p:nvPr>
        </p:nvSpPr>
        <p:spPr>
          <a:xfrm>
            <a:off x="744569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a:extLst>
              <a:ext uri="{FF2B5EF4-FFF2-40B4-BE49-F238E27FC236}">
                <a16:creationId xmlns:a16="http://schemas.microsoft.com/office/drawing/2014/main" id="{C82DD306-1A3E-16E9-32D8-729BC8E47DF9}"/>
              </a:ext>
            </a:extLst>
          </p:cNvPr>
          <p:cNvSpPr>
            <a:spLocks noGrp="1"/>
          </p:cNvSpPr>
          <p:nvPr>
            <p:ph type="body" sz="quarter" idx="64"/>
          </p:nvPr>
        </p:nvSpPr>
        <p:spPr>
          <a:xfrm>
            <a:off x="9817630" y="142647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a:extLst>
              <a:ext uri="{FF2B5EF4-FFF2-40B4-BE49-F238E27FC236}">
                <a16:creationId xmlns:a16="http://schemas.microsoft.com/office/drawing/2014/main" id="{BA462CDE-F266-41F6-9968-82849F6F0F05}"/>
              </a:ext>
            </a:extLst>
          </p:cNvPr>
          <p:cNvSpPr>
            <a:spLocks noGrp="1"/>
          </p:cNvSpPr>
          <p:nvPr>
            <p:ph type="body" sz="quarter" idx="65"/>
          </p:nvPr>
        </p:nvSpPr>
        <p:spPr>
          <a:xfrm>
            <a:off x="270181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a:extLst>
              <a:ext uri="{FF2B5EF4-FFF2-40B4-BE49-F238E27FC236}">
                <a16:creationId xmlns:a16="http://schemas.microsoft.com/office/drawing/2014/main" id="{4DC67940-3863-28B8-45C3-7247D3A3C802}"/>
              </a:ext>
            </a:extLst>
          </p:cNvPr>
          <p:cNvSpPr>
            <a:spLocks noGrp="1"/>
          </p:cNvSpPr>
          <p:nvPr>
            <p:ph type="body" sz="quarter" idx="66"/>
          </p:nvPr>
        </p:nvSpPr>
        <p:spPr>
          <a:xfrm>
            <a:off x="5073751"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a:extLst>
              <a:ext uri="{FF2B5EF4-FFF2-40B4-BE49-F238E27FC236}">
                <a16:creationId xmlns:a16="http://schemas.microsoft.com/office/drawing/2014/main" id="{AB8268BA-BFA2-48E0-D9C8-B0A085AC40F2}"/>
              </a:ext>
            </a:extLst>
          </p:cNvPr>
          <p:cNvSpPr>
            <a:spLocks noGrp="1"/>
          </p:cNvSpPr>
          <p:nvPr>
            <p:ph type="body" sz="quarter" idx="67"/>
          </p:nvPr>
        </p:nvSpPr>
        <p:spPr>
          <a:xfrm>
            <a:off x="744569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a:extLst>
              <a:ext uri="{FF2B5EF4-FFF2-40B4-BE49-F238E27FC236}">
                <a16:creationId xmlns:a16="http://schemas.microsoft.com/office/drawing/2014/main" id="{D6FFCE78-6016-49C5-1903-6B564AE055BE}"/>
              </a:ext>
            </a:extLst>
          </p:cNvPr>
          <p:cNvSpPr>
            <a:spLocks noGrp="1"/>
          </p:cNvSpPr>
          <p:nvPr>
            <p:ph type="body" sz="quarter" idx="68"/>
          </p:nvPr>
        </p:nvSpPr>
        <p:spPr>
          <a:xfrm>
            <a:off x="9817630" y="3254228"/>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a:extLst>
              <a:ext uri="{FF2B5EF4-FFF2-40B4-BE49-F238E27FC236}">
                <a16:creationId xmlns:a16="http://schemas.microsoft.com/office/drawing/2014/main" id="{EE85C94F-9D8D-57AA-533F-5AE49D3FC071}"/>
              </a:ext>
            </a:extLst>
          </p:cNvPr>
          <p:cNvSpPr>
            <a:spLocks noGrp="1"/>
          </p:cNvSpPr>
          <p:nvPr>
            <p:ph type="body" sz="quarter" idx="69"/>
          </p:nvPr>
        </p:nvSpPr>
        <p:spPr>
          <a:xfrm>
            <a:off x="270181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a:extLst>
              <a:ext uri="{FF2B5EF4-FFF2-40B4-BE49-F238E27FC236}">
                <a16:creationId xmlns:a16="http://schemas.microsoft.com/office/drawing/2014/main" id="{BF105D0D-EF84-93CB-34FB-07F1C6CCAFF9}"/>
              </a:ext>
            </a:extLst>
          </p:cNvPr>
          <p:cNvSpPr>
            <a:spLocks noGrp="1"/>
          </p:cNvSpPr>
          <p:nvPr>
            <p:ph type="body" sz="quarter" idx="70"/>
          </p:nvPr>
        </p:nvSpPr>
        <p:spPr>
          <a:xfrm>
            <a:off x="5073751"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a:extLst>
              <a:ext uri="{FF2B5EF4-FFF2-40B4-BE49-F238E27FC236}">
                <a16:creationId xmlns:a16="http://schemas.microsoft.com/office/drawing/2014/main" id="{CD0C5218-D2D3-D3C4-C68D-7DB72EAA32A4}"/>
              </a:ext>
            </a:extLst>
          </p:cNvPr>
          <p:cNvSpPr>
            <a:spLocks noGrp="1"/>
          </p:cNvSpPr>
          <p:nvPr>
            <p:ph type="body" sz="quarter" idx="71"/>
          </p:nvPr>
        </p:nvSpPr>
        <p:spPr>
          <a:xfrm>
            <a:off x="744569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a:extLst>
              <a:ext uri="{FF2B5EF4-FFF2-40B4-BE49-F238E27FC236}">
                <a16:creationId xmlns:a16="http://schemas.microsoft.com/office/drawing/2014/main" id="{1286D1F9-E54B-BC55-2CDF-EFAEEE140A7C}"/>
              </a:ext>
            </a:extLst>
          </p:cNvPr>
          <p:cNvSpPr>
            <a:spLocks noGrp="1"/>
          </p:cNvSpPr>
          <p:nvPr>
            <p:ph type="body" sz="quarter" idx="72"/>
          </p:nvPr>
        </p:nvSpPr>
        <p:spPr>
          <a:xfrm>
            <a:off x="9817630" y="4993650"/>
            <a:ext cx="2384348" cy="201168"/>
          </a:xfrm>
          <a:noFill/>
        </p:spPr>
        <p:txBody>
          <a:bodyPr lIns="0">
            <a:noAutofit/>
          </a:bodyPr>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a:extLst>
              <a:ext uri="{FF2B5EF4-FFF2-40B4-BE49-F238E27FC236}">
                <a16:creationId xmlns:a16="http://schemas.microsoft.com/office/drawing/2014/main" id="{828B1C7F-0449-0623-724A-2AA0FF2E3AC1}"/>
              </a:ext>
            </a:extLst>
          </p:cNvPr>
          <p:cNvSpPr>
            <a:spLocks noGrp="1"/>
          </p:cNvSpPr>
          <p:nvPr>
            <p:ph type="body" sz="quarter" idx="73"/>
          </p:nvPr>
        </p:nvSpPr>
        <p:spPr>
          <a:xfrm>
            <a:off x="270192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a:extLst>
              <a:ext uri="{FF2B5EF4-FFF2-40B4-BE49-F238E27FC236}">
                <a16:creationId xmlns:a16="http://schemas.microsoft.com/office/drawing/2014/main" id="{153D72E3-3501-F44A-AF2C-C900F6B33C01}"/>
              </a:ext>
            </a:extLst>
          </p:cNvPr>
          <p:cNvSpPr>
            <a:spLocks noGrp="1"/>
          </p:cNvSpPr>
          <p:nvPr>
            <p:ph type="body" sz="quarter" idx="74"/>
          </p:nvPr>
        </p:nvSpPr>
        <p:spPr>
          <a:xfrm>
            <a:off x="507936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a:extLst>
              <a:ext uri="{FF2B5EF4-FFF2-40B4-BE49-F238E27FC236}">
                <a16:creationId xmlns:a16="http://schemas.microsoft.com/office/drawing/2014/main" id="{21732FA7-65B1-0793-530C-0E8170839BEC}"/>
              </a:ext>
            </a:extLst>
          </p:cNvPr>
          <p:cNvSpPr>
            <a:spLocks noGrp="1"/>
          </p:cNvSpPr>
          <p:nvPr>
            <p:ph type="body" sz="quarter" idx="75"/>
          </p:nvPr>
        </p:nvSpPr>
        <p:spPr>
          <a:xfrm>
            <a:off x="745680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a:extLst>
              <a:ext uri="{FF2B5EF4-FFF2-40B4-BE49-F238E27FC236}">
                <a16:creationId xmlns:a16="http://schemas.microsoft.com/office/drawing/2014/main" id="{AEC2544F-C33E-FCFD-74D5-39C18A8432FC}"/>
              </a:ext>
            </a:extLst>
          </p:cNvPr>
          <p:cNvSpPr>
            <a:spLocks noGrp="1"/>
          </p:cNvSpPr>
          <p:nvPr>
            <p:ph type="body" sz="quarter" idx="76"/>
          </p:nvPr>
        </p:nvSpPr>
        <p:spPr>
          <a:xfrm>
            <a:off x="9834245" y="1608900"/>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a:extLst>
              <a:ext uri="{FF2B5EF4-FFF2-40B4-BE49-F238E27FC236}">
                <a16:creationId xmlns:a16="http://schemas.microsoft.com/office/drawing/2014/main" id="{FF862DDB-E549-E2B2-7EB8-BDEA0A2CDAC5}"/>
              </a:ext>
            </a:extLst>
          </p:cNvPr>
          <p:cNvSpPr>
            <a:spLocks noGrp="1"/>
          </p:cNvSpPr>
          <p:nvPr>
            <p:ph type="body" sz="quarter" idx="77"/>
          </p:nvPr>
        </p:nvSpPr>
        <p:spPr>
          <a:xfrm>
            <a:off x="270192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a:extLst>
              <a:ext uri="{FF2B5EF4-FFF2-40B4-BE49-F238E27FC236}">
                <a16:creationId xmlns:a16="http://schemas.microsoft.com/office/drawing/2014/main" id="{8FA32677-0CDE-BE7F-B212-7DF792DD74EB}"/>
              </a:ext>
            </a:extLst>
          </p:cNvPr>
          <p:cNvSpPr>
            <a:spLocks noGrp="1"/>
          </p:cNvSpPr>
          <p:nvPr>
            <p:ph type="body" sz="quarter" idx="78"/>
          </p:nvPr>
        </p:nvSpPr>
        <p:spPr>
          <a:xfrm>
            <a:off x="507936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a:extLst>
              <a:ext uri="{FF2B5EF4-FFF2-40B4-BE49-F238E27FC236}">
                <a16:creationId xmlns:a16="http://schemas.microsoft.com/office/drawing/2014/main" id="{1C74913B-D56E-5CE2-120D-47ECAAC2CF5D}"/>
              </a:ext>
            </a:extLst>
          </p:cNvPr>
          <p:cNvSpPr>
            <a:spLocks noGrp="1"/>
          </p:cNvSpPr>
          <p:nvPr>
            <p:ph type="body" sz="quarter" idx="79"/>
          </p:nvPr>
        </p:nvSpPr>
        <p:spPr>
          <a:xfrm>
            <a:off x="745680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a:extLst>
              <a:ext uri="{FF2B5EF4-FFF2-40B4-BE49-F238E27FC236}">
                <a16:creationId xmlns:a16="http://schemas.microsoft.com/office/drawing/2014/main" id="{851641B6-844E-A925-B4FE-9A118C11686B}"/>
              </a:ext>
            </a:extLst>
          </p:cNvPr>
          <p:cNvSpPr>
            <a:spLocks noGrp="1"/>
          </p:cNvSpPr>
          <p:nvPr>
            <p:ph type="body" sz="quarter" idx="80"/>
          </p:nvPr>
        </p:nvSpPr>
        <p:spPr>
          <a:xfrm>
            <a:off x="9834245" y="3441256"/>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a:extLst>
              <a:ext uri="{FF2B5EF4-FFF2-40B4-BE49-F238E27FC236}">
                <a16:creationId xmlns:a16="http://schemas.microsoft.com/office/drawing/2014/main" id="{6EC909BC-1BD7-824D-FC4F-D9AF250CBC13}"/>
              </a:ext>
            </a:extLst>
          </p:cNvPr>
          <p:cNvSpPr>
            <a:spLocks noGrp="1"/>
          </p:cNvSpPr>
          <p:nvPr>
            <p:ph type="body" sz="quarter" idx="81"/>
          </p:nvPr>
        </p:nvSpPr>
        <p:spPr>
          <a:xfrm>
            <a:off x="270192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a:extLst>
              <a:ext uri="{FF2B5EF4-FFF2-40B4-BE49-F238E27FC236}">
                <a16:creationId xmlns:a16="http://schemas.microsoft.com/office/drawing/2014/main" id="{CC99A97F-C85A-A244-4EBE-AE50FCCFBBE1}"/>
              </a:ext>
            </a:extLst>
          </p:cNvPr>
          <p:cNvSpPr>
            <a:spLocks noGrp="1"/>
          </p:cNvSpPr>
          <p:nvPr>
            <p:ph type="body" sz="quarter" idx="82"/>
          </p:nvPr>
        </p:nvSpPr>
        <p:spPr>
          <a:xfrm>
            <a:off x="507936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a:extLst>
              <a:ext uri="{FF2B5EF4-FFF2-40B4-BE49-F238E27FC236}">
                <a16:creationId xmlns:a16="http://schemas.microsoft.com/office/drawing/2014/main" id="{E4FCDA82-2C56-47FE-A5BE-F25EE091D5C4}"/>
              </a:ext>
            </a:extLst>
          </p:cNvPr>
          <p:cNvSpPr>
            <a:spLocks noGrp="1"/>
          </p:cNvSpPr>
          <p:nvPr>
            <p:ph type="body" sz="quarter" idx="83"/>
          </p:nvPr>
        </p:nvSpPr>
        <p:spPr>
          <a:xfrm>
            <a:off x="745680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a:extLst>
              <a:ext uri="{FF2B5EF4-FFF2-40B4-BE49-F238E27FC236}">
                <a16:creationId xmlns:a16="http://schemas.microsoft.com/office/drawing/2014/main" id="{9AFE6FF9-D7A6-815A-2C9A-C20DD22FB276}"/>
              </a:ext>
            </a:extLst>
          </p:cNvPr>
          <p:cNvSpPr>
            <a:spLocks noGrp="1"/>
          </p:cNvSpPr>
          <p:nvPr>
            <p:ph type="body" sz="quarter" idx="84"/>
          </p:nvPr>
        </p:nvSpPr>
        <p:spPr>
          <a:xfrm>
            <a:off x="9834245" y="5196904"/>
            <a:ext cx="2359415" cy="1194589"/>
          </a:xfrm>
        </p:spPr>
        <p:txBody>
          <a:bodyPr>
            <a:noAutofit/>
          </a:bodyPr>
          <a:lstStyle>
            <a:lvl1pPr algn="ctr">
              <a:lnSpc>
                <a:spcPct val="110000"/>
              </a:lnSpc>
              <a:defRPr sz="800" spc="0" baseline="0">
                <a:latin typeface="+mn-lt"/>
              </a:defRPr>
            </a:lvl1pPr>
          </a:lstStyle>
          <a:p>
            <a:pPr lvl="0"/>
            <a:r>
              <a:rPr lang="en-US" dirty="0"/>
              <a:t>Click to edit Master text styles</a:t>
            </a:r>
          </a:p>
        </p:txBody>
      </p:sp>
      <p:sp>
        <p:nvSpPr>
          <p:cNvPr id="53" name="Slide Number Placeholder 5">
            <a:extLst>
              <a:ext uri="{FF2B5EF4-FFF2-40B4-BE49-F238E27FC236}">
                <a16:creationId xmlns:a16="http://schemas.microsoft.com/office/drawing/2014/main" id="{518CD8C5-405E-4A27-BDD9-8A71A240D2A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69" name="TextBox 68">
            <a:extLst>
              <a:ext uri="{FF2B5EF4-FFF2-40B4-BE49-F238E27FC236}">
                <a16:creationId xmlns:a16="http://schemas.microsoft.com/office/drawing/2014/main" id="{AFF50E81-1C24-44D6-A179-5C4FDA19E7E9}"/>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103500896"/>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B90E50E-7B02-4247-A2CC-074E388021E6}"/>
              </a:ext>
            </a:extLst>
          </p:cNvPr>
          <p:cNvSpPr>
            <a:spLocks noGrp="1"/>
          </p:cNvSpPr>
          <p:nvPr>
            <p:ph type="pic" sz="quarter" idx="18"/>
          </p:nvPr>
        </p:nvSpPr>
        <p:spPr>
          <a:xfrm>
            <a:off x="4060825" y="0"/>
            <a:ext cx="8131175" cy="6858000"/>
          </a:xfrm>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8" name="Slide Number Placeholder 5">
            <a:extLst>
              <a:ext uri="{FF2B5EF4-FFF2-40B4-BE49-F238E27FC236}">
                <a16:creationId xmlns:a16="http://schemas.microsoft.com/office/drawing/2014/main" id="{23A46A91-C3DE-4E7C-BE6B-667EBDF480E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01401896"/>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3555111" cy="8451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740261"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261872"/>
            <a:ext cx="3685921"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a:extLst>
              <a:ext uri="{FF2B5EF4-FFF2-40B4-BE49-F238E27FC236}">
                <a16:creationId xmlns:a16="http://schemas.microsoft.com/office/drawing/2014/main" id="{48DDCCDA-B4AC-6346-B43F-EF9A192D0DFD}"/>
              </a:ext>
            </a:extLst>
          </p:cNvPr>
          <p:cNvSpPr>
            <a:spLocks noGrp="1"/>
          </p:cNvSpPr>
          <p:nvPr>
            <p:ph idx="1" hasCustomPrompt="1"/>
          </p:nvPr>
        </p:nvSpPr>
        <p:spPr>
          <a:xfrm>
            <a:off x="374904" y="1947672"/>
            <a:ext cx="3685921" cy="3416226"/>
          </a:xfrm>
        </p:spPr>
        <p:txBody>
          <a:bodyPr lIns="0">
            <a:noAutofit/>
          </a:bodyPr>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3" name="Rounded Rectangle 2">
            <a:extLst>
              <a:ext uri="{FF2B5EF4-FFF2-40B4-BE49-F238E27FC236}">
                <a16:creationId xmlns:a16="http://schemas.microsoft.com/office/drawing/2014/main" id="{3F904C87-7AC8-E5CF-50A2-89E7F4DDEB1A}"/>
              </a:ext>
            </a:extLst>
          </p:cNvPr>
          <p:cNvSpPr/>
          <p:nvPr userDrawn="1"/>
        </p:nvSpPr>
        <p:spPr>
          <a:xfrm>
            <a:off x="4275474"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ounded Rectangle 3">
            <a:extLst>
              <a:ext uri="{FF2B5EF4-FFF2-40B4-BE49-F238E27FC236}">
                <a16:creationId xmlns:a16="http://schemas.microsoft.com/office/drawing/2014/main" id="{3E3DD09B-ED33-642A-4C40-53D32D631CDF}"/>
              </a:ext>
            </a:extLst>
          </p:cNvPr>
          <p:cNvSpPr/>
          <p:nvPr userDrawn="1"/>
        </p:nvSpPr>
        <p:spPr>
          <a:xfrm>
            <a:off x="8218640" y="197278"/>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ounded Rectangle 6">
            <a:extLst>
              <a:ext uri="{FF2B5EF4-FFF2-40B4-BE49-F238E27FC236}">
                <a16:creationId xmlns:a16="http://schemas.microsoft.com/office/drawing/2014/main" id="{DD579D83-02DF-C839-424B-46E5B8B78A2A}"/>
              </a:ext>
            </a:extLst>
          </p:cNvPr>
          <p:cNvSpPr/>
          <p:nvPr userDrawn="1"/>
        </p:nvSpPr>
        <p:spPr>
          <a:xfrm>
            <a:off x="4275474"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D91A852E-A232-56A9-9527-EAE882E9A374}"/>
              </a:ext>
            </a:extLst>
          </p:cNvPr>
          <p:cNvSpPr/>
          <p:nvPr userDrawn="1"/>
        </p:nvSpPr>
        <p:spPr>
          <a:xfrm>
            <a:off x="8218640" y="3385454"/>
            <a:ext cx="3749040" cy="30175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5">
            <a:extLst>
              <a:ext uri="{FF2B5EF4-FFF2-40B4-BE49-F238E27FC236}">
                <a16:creationId xmlns:a16="http://schemas.microsoft.com/office/drawing/2014/main" id="{44D61920-C006-4D71-9247-8317EFCA95E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2" name="TextBox 11">
            <a:extLst>
              <a:ext uri="{FF2B5EF4-FFF2-40B4-BE49-F238E27FC236}">
                <a16:creationId xmlns:a16="http://schemas.microsoft.com/office/drawing/2014/main" id="{22C3DD06-87CF-4DF5-8BBB-63F3E854760B}"/>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823712873"/>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Split_Data+Image">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F57A811E-83B9-1249-8042-B156D5585F93}"/>
              </a:ext>
            </a:extLst>
          </p:cNvPr>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endParaRPr lang="en-US" dirty="0"/>
          </a:p>
        </p:txBody>
      </p:sp>
      <p:sp>
        <p:nvSpPr>
          <p:cNvPr id="7" name="Text Placeholder 6">
            <a:extLst>
              <a:ext uri="{FF2B5EF4-FFF2-40B4-BE49-F238E27FC236}">
                <a16:creationId xmlns:a16="http://schemas.microsoft.com/office/drawing/2014/main" id="{B62750DD-61E4-B844-85EC-F5EAA97C1798}"/>
              </a:ext>
            </a:extLst>
          </p:cNvPr>
          <p:cNvSpPr>
            <a:spLocks noGrp="1"/>
          </p:cNvSpPr>
          <p:nvPr>
            <p:ph type="body" sz="quarter" idx="21" hasCustomPrompt="1"/>
          </p:nvPr>
        </p:nvSpPr>
        <p:spPr>
          <a:xfrm>
            <a:off x="320676" y="989720"/>
            <a:ext cx="3535042" cy="3563471"/>
          </a:xfrm>
          <a:prstGeom prst="rect">
            <a:avLst/>
          </a:prstGeom>
          <a:noFill/>
        </p:spPr>
        <p:txBody>
          <a:bodyPr wrap="none" lIns="0" rIns="0" bIns="0" anchor="b">
            <a:noAutofit/>
          </a:bodyPr>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20676" y="4331598"/>
            <a:ext cx="3526298" cy="1857329"/>
          </a:xfrm>
        </p:spPr>
        <p:txBody>
          <a:bodyPr lIns="0" anchor="t">
            <a:noAutofit/>
          </a:bodyPr>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E68F50D7-C3D6-32B6-BB88-A3C2F0136D0B}"/>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pic>
        <p:nvPicPr>
          <p:cNvPr id="2" name="Graphic 1">
            <a:extLst>
              <a:ext uri="{FF2B5EF4-FFF2-40B4-BE49-F238E27FC236}">
                <a16:creationId xmlns:a16="http://schemas.microsoft.com/office/drawing/2014/main" id="{4438E21F-5FB3-AE84-DF2B-C9CC9DC21310}"/>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8" name="Slide Number Placeholder 5">
            <a:extLst>
              <a:ext uri="{FF2B5EF4-FFF2-40B4-BE49-F238E27FC236}">
                <a16:creationId xmlns:a16="http://schemas.microsoft.com/office/drawing/2014/main" id="{4B0EEFDC-3C24-43D0-B215-7EA4332FCA9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06869208"/>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44" name="Picture Placeholder 3">
            <a:extLst>
              <a:ext uri="{FF2B5EF4-FFF2-40B4-BE49-F238E27FC236}">
                <a16:creationId xmlns:a16="http://schemas.microsoft.com/office/drawing/2014/main" id="{C802A0FB-C7A1-D447-BCB2-18AC1B8F0F04}"/>
              </a:ext>
            </a:extLst>
          </p:cNvPr>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48" name="Picture Placeholder 3">
            <a:extLst>
              <a:ext uri="{FF2B5EF4-FFF2-40B4-BE49-F238E27FC236}">
                <a16:creationId xmlns:a16="http://schemas.microsoft.com/office/drawing/2014/main" id="{7BBEDEAB-1AA2-BC4E-A916-CB901E1EF7DF}"/>
              </a:ext>
            </a:extLst>
          </p:cNvPr>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6" name="Rectangle 15">
            <a:extLst>
              <a:ext uri="{FF2B5EF4-FFF2-40B4-BE49-F238E27FC236}">
                <a16:creationId xmlns:a16="http://schemas.microsoft.com/office/drawing/2014/main" id="{9F89377A-4E13-2A43-97CC-FE1DAE5F5F08}"/>
              </a:ext>
            </a:extLst>
          </p:cNvPr>
          <p:cNvSpPr/>
          <p:nvPr/>
        </p:nvSpPr>
        <p:spPr>
          <a:xfrm>
            <a:off x="4064000" y="0"/>
            <a:ext cx="4064000" cy="68579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32" name="Text Placeholder 38">
            <a:extLst>
              <a:ext uri="{FF2B5EF4-FFF2-40B4-BE49-F238E27FC236}">
                <a16:creationId xmlns:a16="http://schemas.microsoft.com/office/drawing/2014/main" id="{431F5E9D-ACDE-3748-86BF-6659A4EE76D7}"/>
              </a:ext>
            </a:extLst>
          </p:cNvPr>
          <p:cNvSpPr>
            <a:spLocks noGrp="1"/>
          </p:cNvSpPr>
          <p:nvPr>
            <p:ph type="body" sz="quarter" idx="16"/>
          </p:nvPr>
        </p:nvSpPr>
        <p:spPr>
          <a:xfrm>
            <a:off x="348640"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a:extLst>
              <a:ext uri="{FF2B5EF4-FFF2-40B4-BE49-F238E27FC236}">
                <a16:creationId xmlns:a16="http://schemas.microsoft.com/office/drawing/2014/main" id="{5BE7624B-B718-2F49-804D-F7762432859A}"/>
              </a:ext>
            </a:extLst>
          </p:cNvPr>
          <p:cNvSpPr>
            <a:spLocks noGrp="1"/>
          </p:cNvSpPr>
          <p:nvPr>
            <p:ph type="body" sz="quarter" idx="21" hasCustomPrompt="1"/>
          </p:nvPr>
        </p:nvSpPr>
        <p:spPr>
          <a:xfrm>
            <a:off x="348640"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38" name="Text Placeholder 38">
            <a:extLst>
              <a:ext uri="{FF2B5EF4-FFF2-40B4-BE49-F238E27FC236}">
                <a16:creationId xmlns:a16="http://schemas.microsoft.com/office/drawing/2014/main" id="{36511B17-30D2-154D-B266-262CF62DEEAF}"/>
              </a:ext>
            </a:extLst>
          </p:cNvPr>
          <p:cNvSpPr>
            <a:spLocks noGrp="1"/>
          </p:cNvSpPr>
          <p:nvPr>
            <p:ph type="body" sz="quarter" idx="22"/>
          </p:nvPr>
        </p:nvSpPr>
        <p:spPr>
          <a:xfrm>
            <a:off x="4382758"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a:extLst>
              <a:ext uri="{FF2B5EF4-FFF2-40B4-BE49-F238E27FC236}">
                <a16:creationId xmlns:a16="http://schemas.microsoft.com/office/drawing/2014/main" id="{6C8DF35C-B430-6140-9C50-F7126BF21DDE}"/>
              </a:ext>
            </a:extLst>
          </p:cNvPr>
          <p:cNvSpPr>
            <a:spLocks noGrp="1"/>
          </p:cNvSpPr>
          <p:nvPr>
            <p:ph type="body" sz="quarter" idx="23" hasCustomPrompt="1"/>
          </p:nvPr>
        </p:nvSpPr>
        <p:spPr>
          <a:xfrm>
            <a:off x="4382758"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0" name="Text Placeholder 38">
            <a:extLst>
              <a:ext uri="{FF2B5EF4-FFF2-40B4-BE49-F238E27FC236}">
                <a16:creationId xmlns:a16="http://schemas.microsoft.com/office/drawing/2014/main" id="{F11435E4-3EC8-8641-B725-4EEBD5951D82}"/>
              </a:ext>
            </a:extLst>
          </p:cNvPr>
          <p:cNvSpPr>
            <a:spLocks noGrp="1"/>
          </p:cNvSpPr>
          <p:nvPr>
            <p:ph type="body" sz="quarter" idx="24"/>
          </p:nvPr>
        </p:nvSpPr>
        <p:spPr>
          <a:xfrm>
            <a:off x="8457217" y="5241067"/>
            <a:ext cx="3376365" cy="1021948"/>
          </a:xfrm>
        </p:spPr>
        <p:txBody>
          <a:bodyPr lIns="0">
            <a:noAutofit/>
          </a:bodyPr>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a:extLst>
              <a:ext uri="{FF2B5EF4-FFF2-40B4-BE49-F238E27FC236}">
                <a16:creationId xmlns:a16="http://schemas.microsoft.com/office/drawing/2014/main" id="{1B84F539-EBAA-3049-BAB2-2187B857EF02}"/>
              </a:ext>
            </a:extLst>
          </p:cNvPr>
          <p:cNvSpPr>
            <a:spLocks noGrp="1"/>
          </p:cNvSpPr>
          <p:nvPr>
            <p:ph type="body" sz="quarter" idx="25" hasCustomPrompt="1"/>
          </p:nvPr>
        </p:nvSpPr>
        <p:spPr>
          <a:xfrm>
            <a:off x="8457217" y="4252769"/>
            <a:ext cx="3311189" cy="1088289"/>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45" name="Picture Placeholder 3">
            <a:extLst>
              <a:ext uri="{FF2B5EF4-FFF2-40B4-BE49-F238E27FC236}">
                <a16:creationId xmlns:a16="http://schemas.microsoft.com/office/drawing/2014/main" id="{C7324422-4DB7-2F44-9E38-7AC0F3A411FB}"/>
              </a:ext>
            </a:extLst>
          </p:cNvPr>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r>
              <a:rPr lang="en-US" dirty="0"/>
              <a:t>Click icon to add picture</a:t>
            </a:r>
          </a:p>
        </p:txBody>
      </p:sp>
      <p:grpSp>
        <p:nvGrpSpPr>
          <p:cNvPr id="7" name="Group 6">
            <a:extLst>
              <a:ext uri="{FF2B5EF4-FFF2-40B4-BE49-F238E27FC236}">
                <a16:creationId xmlns:a16="http://schemas.microsoft.com/office/drawing/2014/main" id="{0FC77CD5-08C0-71DF-22FC-D90FC8D82341}"/>
              </a:ext>
            </a:extLst>
          </p:cNvPr>
          <p:cNvGrpSpPr/>
          <p:nvPr userDrawn="1"/>
        </p:nvGrpSpPr>
        <p:grpSpPr>
          <a:xfrm>
            <a:off x="836" y="3986114"/>
            <a:ext cx="12191164" cy="64008"/>
            <a:chOff x="836" y="3993779"/>
            <a:chExt cx="12191164" cy="215149"/>
          </a:xfrm>
        </p:grpSpPr>
        <p:sp>
          <p:nvSpPr>
            <p:cNvPr id="4" name="Rectangle 3">
              <a:extLst>
                <a:ext uri="{FF2B5EF4-FFF2-40B4-BE49-F238E27FC236}">
                  <a16:creationId xmlns:a16="http://schemas.microsoft.com/office/drawing/2014/main" id="{27E1E229-A50D-CB6E-7070-A7AC926C8ABB}"/>
                </a:ext>
              </a:extLst>
            </p:cNvPr>
            <p:cNvSpPr/>
            <p:nvPr userDrawn="1"/>
          </p:nvSpPr>
          <p:spPr>
            <a:xfrm>
              <a:off x="836" y="3993779"/>
              <a:ext cx="4062884"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5" name="Rectangle 4">
              <a:extLst>
                <a:ext uri="{FF2B5EF4-FFF2-40B4-BE49-F238E27FC236}">
                  <a16:creationId xmlns:a16="http://schemas.microsoft.com/office/drawing/2014/main" id="{6BC356EC-83E4-AA37-A824-417C67D0F6D2}"/>
                </a:ext>
              </a:extLst>
            </p:cNvPr>
            <p:cNvSpPr/>
            <p:nvPr userDrawn="1"/>
          </p:nvSpPr>
          <p:spPr>
            <a:xfrm>
              <a:off x="4063242" y="3993779"/>
              <a:ext cx="4069080"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sp>
          <p:nvSpPr>
            <p:cNvPr id="6" name="Rectangle 5">
              <a:extLst>
                <a:ext uri="{FF2B5EF4-FFF2-40B4-BE49-F238E27FC236}">
                  <a16:creationId xmlns:a16="http://schemas.microsoft.com/office/drawing/2014/main" id="{101246F1-A1F6-12DE-07B1-8C6C2858F8FB}"/>
                </a:ext>
              </a:extLst>
            </p:cNvPr>
            <p:cNvSpPr/>
            <p:nvPr userDrawn="1"/>
          </p:nvSpPr>
          <p:spPr>
            <a:xfrm>
              <a:off x="8129116" y="3993779"/>
              <a:ext cx="4062884"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venir Next" panose="020B0503020202020204" pitchFamily="34" charset="0"/>
              </a:endParaRPr>
            </a:p>
          </p:txBody>
        </p:sp>
      </p:grpSp>
      <p:sp>
        <p:nvSpPr>
          <p:cNvPr id="17" name="Slide Number Placeholder 5">
            <a:extLst>
              <a:ext uri="{FF2B5EF4-FFF2-40B4-BE49-F238E27FC236}">
                <a16:creationId xmlns:a16="http://schemas.microsoft.com/office/drawing/2014/main" id="{8DD9DEE3-A92D-4C67-A4EE-8F5D2918C58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4684446"/>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108589"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2564802"/>
            <a:ext cx="4852303" cy="3368485"/>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2564802"/>
            <a:ext cx="4852303" cy="3368485"/>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E00E325B-A44A-65E4-6C84-A7306AC7A70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A7BBC982-4C6F-432D-8A35-5F45EB11075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744183040"/>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6092272" y="1"/>
            <a:ext cx="6099728"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Picture Placeholder 4">
            <a:extLst>
              <a:ext uri="{FF2B5EF4-FFF2-40B4-BE49-F238E27FC236}">
                <a16:creationId xmlns:a16="http://schemas.microsoft.com/office/drawing/2014/main" id="{09F620C6-DC94-1944-A0D8-E02DB2A52116}"/>
              </a:ext>
            </a:extLst>
          </p:cNvPr>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endParaRPr lang="en-US"/>
          </a:p>
        </p:txBody>
      </p:sp>
      <p:sp>
        <p:nvSpPr>
          <p:cNvPr id="5" name="Picture Placeholder 4">
            <a:extLst>
              <a:ext uri="{FF2B5EF4-FFF2-40B4-BE49-F238E27FC236}">
                <a16:creationId xmlns:a16="http://schemas.microsoft.com/office/drawing/2014/main" id="{DB579F9C-631C-4446-B3CC-EE81CFF91AB6}"/>
              </a:ext>
            </a:extLst>
          </p:cNvPr>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endParaRPr lang="en-US" dirty="0"/>
          </a:p>
        </p:txBody>
      </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p:nvPr>
        </p:nvSpPr>
        <p:spPr>
          <a:xfrm>
            <a:off x="374904" y="502920"/>
            <a:ext cx="5335305" cy="1058974"/>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a:extLst>
              <a:ext uri="{FF2B5EF4-FFF2-40B4-BE49-F238E27FC236}">
                <a16:creationId xmlns:a16="http://schemas.microsoft.com/office/drawing/2014/main" id="{B3CAEB70-2603-7843-90E6-621093D2F0AC}"/>
              </a:ext>
            </a:extLst>
          </p:cNvPr>
          <p:cNvSpPr>
            <a:spLocks noGrp="1"/>
          </p:cNvSpPr>
          <p:nvPr>
            <p:ph type="body" sz="quarter" idx="19"/>
          </p:nvPr>
        </p:nvSpPr>
        <p:spPr>
          <a:xfrm>
            <a:off x="6545263" y="502920"/>
            <a:ext cx="4732338" cy="914400"/>
          </a:xfrm>
        </p:spPr>
        <p:txBody>
          <a:bodyPr lIns="0">
            <a:noAutofit/>
          </a:bodyPr>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5751DD1E-B300-B342-B2A1-9E05758A5B80}"/>
              </a:ext>
            </a:extLst>
          </p:cNvPr>
          <p:cNvSpPr>
            <a:spLocks noGrp="1"/>
          </p:cNvSpPr>
          <p:nvPr>
            <p:ph type="body" sz="quarter" idx="21"/>
          </p:nvPr>
        </p:nvSpPr>
        <p:spPr>
          <a:xfrm>
            <a:off x="374904" y="4526281"/>
            <a:ext cx="4852303" cy="1895158"/>
          </a:xfrm>
        </p:spPr>
        <p:txBody>
          <a:bodyPr lIns="0">
            <a:noAutofit/>
          </a:bodyPr>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a:extLst>
              <a:ext uri="{FF2B5EF4-FFF2-40B4-BE49-F238E27FC236}">
                <a16:creationId xmlns:a16="http://schemas.microsoft.com/office/drawing/2014/main" id="{439F9038-0812-1D4F-8B28-C0F2AE4F053E}"/>
              </a:ext>
            </a:extLst>
          </p:cNvPr>
          <p:cNvSpPr>
            <a:spLocks noGrp="1"/>
          </p:cNvSpPr>
          <p:nvPr>
            <p:ph type="body" sz="quarter" idx="22"/>
          </p:nvPr>
        </p:nvSpPr>
        <p:spPr>
          <a:xfrm>
            <a:off x="6556344" y="4526281"/>
            <a:ext cx="4852303" cy="1895158"/>
          </a:xfrm>
        </p:spPr>
        <p:txBody>
          <a:bodyPr lIns="0">
            <a:noAutofit/>
          </a:bodyPr>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pic>
        <p:nvPicPr>
          <p:cNvPr id="2" name="Graphic 1">
            <a:extLst>
              <a:ext uri="{FF2B5EF4-FFF2-40B4-BE49-F238E27FC236}">
                <a16:creationId xmlns:a16="http://schemas.microsoft.com/office/drawing/2014/main" id="{0358D205-8B5F-99D3-C297-8F443EC79C3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56A661B7-5A9F-422F-AE3F-5B480E9AD2D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8D32765A-E9EB-450E-86D8-9A4020004DE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2524990"/>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721096"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481030"/>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584358"/>
            <a:ext cx="3333002" cy="816442"/>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endParaRPr lang="en-US"/>
          </a:p>
        </p:txBody>
      </p:sp>
      <p:sp>
        <p:nvSpPr>
          <p:cNvPr id="12" name="Slide Number Placeholder 5">
            <a:extLst>
              <a:ext uri="{FF2B5EF4-FFF2-40B4-BE49-F238E27FC236}">
                <a16:creationId xmlns:a16="http://schemas.microsoft.com/office/drawing/2014/main" id="{F17549A1-7811-4B89-BC88-A332367A30A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87652863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142D3-0F09-0C09-5C02-C6868E2C7E4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3A1F2CBF-9957-B1EB-1CC3-5665A8BD4B2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D1B265A-3B7A-4C9C-BC09-F6E2C37BFE9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871280C8-2CD9-45C1-BB31-BB18C5A6B40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64">
            <a:extLst>
              <a:ext uri="{FF2B5EF4-FFF2-40B4-BE49-F238E27FC236}">
                <a16:creationId xmlns:a16="http://schemas.microsoft.com/office/drawing/2014/main" id="{4DB89520-92B8-10EB-EBB3-63397D1CD98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 name="Text Box 363">
            <a:extLst>
              <a:ext uri="{FF2B5EF4-FFF2-40B4-BE49-F238E27FC236}">
                <a16:creationId xmlns:a16="http://schemas.microsoft.com/office/drawing/2014/main" id="{406F9FCD-AE20-E342-62FA-67626AA04A4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9" name="Text Box 365">
            <a:extLst>
              <a:ext uri="{FF2B5EF4-FFF2-40B4-BE49-F238E27FC236}">
                <a16:creationId xmlns:a16="http://schemas.microsoft.com/office/drawing/2014/main" id="{07867E36-8989-1ADB-5FD0-2E823C869E6F}"/>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3EF9976A-7AAE-57A1-8150-C839CD607D35}"/>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19A1E64F-7B37-2D44-633C-04B80CFC718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C0BE3610-DE37-B5C1-EFD2-6545F285F1EF}"/>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3CF0AE05-52B0-7572-F819-F5E451117BF5}"/>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8CF2738-81B5-ED01-181B-585EEAAE998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B8F92A15-B17B-844B-F6CB-194958E6306C}"/>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0712ED06-63A7-C760-6200-C3D3C5AC7E66}"/>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9131742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8F72C6D-FEDD-4140-AA6F-32682BE0821E}"/>
              </a:ext>
            </a:extLst>
          </p:cNvPr>
          <p:cNvSpPr/>
          <p:nvPr userDrawn="1"/>
        </p:nvSpPr>
        <p:spPr>
          <a:xfrm>
            <a:off x="0" y="1625829"/>
            <a:ext cx="12192000" cy="52321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Picture Placeholder 17">
            <a:extLst>
              <a:ext uri="{FF2B5EF4-FFF2-40B4-BE49-F238E27FC236}">
                <a16:creationId xmlns:a16="http://schemas.microsoft.com/office/drawing/2014/main" id="{677F6321-1A6A-374C-B42B-BCC70C8B0241}"/>
              </a:ext>
            </a:extLst>
          </p:cNvPr>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endParaRPr lang="en-US" dirty="0"/>
          </a:p>
        </p:txBody>
      </p:sp>
      <p:sp>
        <p:nvSpPr>
          <p:cNvPr id="10" name="Content Placeholder 2">
            <a:extLst>
              <a:ext uri="{FF2B5EF4-FFF2-40B4-BE49-F238E27FC236}">
                <a16:creationId xmlns:a16="http://schemas.microsoft.com/office/drawing/2014/main" id="{741A42FA-80FE-6E4C-95DB-AF4CBA777B60}"/>
              </a:ext>
            </a:extLst>
          </p:cNvPr>
          <p:cNvSpPr>
            <a:spLocks noGrp="1"/>
          </p:cNvSpPr>
          <p:nvPr>
            <p:ph idx="1" hasCustomPrompt="1"/>
          </p:nvPr>
        </p:nvSpPr>
        <p:spPr>
          <a:xfrm>
            <a:off x="368300"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2" name="Title 1"/>
          <p:cNvSpPr>
            <a:spLocks noGrp="1"/>
          </p:cNvSpPr>
          <p:nvPr>
            <p:ph type="title" hasCustomPrompt="1"/>
          </p:nvPr>
        </p:nvSpPr>
        <p:spPr>
          <a:xfrm>
            <a:off x="374904" y="502920"/>
            <a:ext cx="10515600" cy="553008"/>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43845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5" name="Text Placeholder 4">
            <a:extLst>
              <a:ext uri="{FF2B5EF4-FFF2-40B4-BE49-F238E27FC236}">
                <a16:creationId xmlns:a16="http://schemas.microsoft.com/office/drawing/2014/main" id="{DB38FF6C-835E-454A-B907-92018F49F007}"/>
              </a:ext>
            </a:extLst>
          </p:cNvPr>
          <p:cNvSpPr>
            <a:spLocks noGrp="1"/>
          </p:cNvSpPr>
          <p:nvPr>
            <p:ph type="body" sz="quarter" idx="18" hasCustomPrompt="1"/>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grpSp>
        <p:nvGrpSpPr>
          <p:cNvPr id="25" name="Group 24">
            <a:extLst>
              <a:ext uri="{FF2B5EF4-FFF2-40B4-BE49-F238E27FC236}">
                <a16:creationId xmlns:a16="http://schemas.microsoft.com/office/drawing/2014/main" id="{A1C3515B-8995-BE4C-B92A-13033409B05B}"/>
              </a:ext>
            </a:extLst>
          </p:cNvPr>
          <p:cNvGrpSpPr/>
          <p:nvPr userDrawn="1"/>
        </p:nvGrpSpPr>
        <p:grpSpPr>
          <a:xfrm>
            <a:off x="4071203" y="1473039"/>
            <a:ext cx="4060398" cy="5384961"/>
            <a:chOff x="4071203" y="3316224"/>
            <a:chExt cx="4060398" cy="3541776"/>
          </a:xfrm>
        </p:grpSpPr>
        <p:cxnSp>
          <p:nvCxnSpPr>
            <p:cNvPr id="26" name="Straight Connector 25">
              <a:extLst>
                <a:ext uri="{FF2B5EF4-FFF2-40B4-BE49-F238E27FC236}">
                  <a16:creationId xmlns:a16="http://schemas.microsoft.com/office/drawing/2014/main" id="{C21A8F57-3D81-EB45-8B82-9346833369D7}"/>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2D40E7D-654D-4D47-994C-C825037C903A}"/>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0" name="Cross 29">
            <a:extLst>
              <a:ext uri="{FF2B5EF4-FFF2-40B4-BE49-F238E27FC236}">
                <a16:creationId xmlns:a16="http://schemas.microsoft.com/office/drawing/2014/main" id="{8A2E4043-4A53-7A47-AEB8-6D6BFF9CAF4A}"/>
              </a:ext>
            </a:extLst>
          </p:cNvPr>
          <p:cNvSpPr>
            <a:spLocks noChangeAspect="1"/>
          </p:cNvSpPr>
          <p:nvPr/>
        </p:nvSpPr>
        <p:spPr>
          <a:xfrm>
            <a:off x="3919915" y="1190946"/>
            <a:ext cx="302576" cy="302576"/>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Equal 30">
            <a:extLst>
              <a:ext uri="{FF2B5EF4-FFF2-40B4-BE49-F238E27FC236}">
                <a16:creationId xmlns:a16="http://schemas.microsoft.com/office/drawing/2014/main" id="{A495D6D5-AE1E-3940-B2C5-EEE82259A12D}"/>
              </a:ext>
            </a:extLst>
          </p:cNvPr>
          <p:cNvSpPr>
            <a:spLocks/>
          </p:cNvSpPr>
          <p:nvPr/>
        </p:nvSpPr>
        <p:spPr>
          <a:xfrm>
            <a:off x="7924488" y="1190605"/>
            <a:ext cx="414226" cy="303258"/>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 Placeholder 4">
            <a:extLst>
              <a:ext uri="{FF2B5EF4-FFF2-40B4-BE49-F238E27FC236}">
                <a16:creationId xmlns:a16="http://schemas.microsoft.com/office/drawing/2014/main" id="{3DB85B74-8E47-654A-8456-B3F82C34200A}"/>
              </a:ext>
            </a:extLst>
          </p:cNvPr>
          <p:cNvSpPr>
            <a:spLocks noGrp="1"/>
          </p:cNvSpPr>
          <p:nvPr>
            <p:ph type="body" sz="quarter" idx="27" hasCustomPrompt="1"/>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42" name="Text Placeholder 4">
            <a:extLst>
              <a:ext uri="{FF2B5EF4-FFF2-40B4-BE49-F238E27FC236}">
                <a16:creationId xmlns:a16="http://schemas.microsoft.com/office/drawing/2014/main" id="{35B158E7-81BE-6F42-A749-B2C5BBB45FED}"/>
              </a:ext>
            </a:extLst>
          </p:cNvPr>
          <p:cNvSpPr>
            <a:spLocks noGrp="1"/>
          </p:cNvSpPr>
          <p:nvPr>
            <p:ph type="body" sz="quarter" idx="28" hasCustomPrompt="1"/>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Lorem Ipsum</a:t>
            </a:r>
          </a:p>
        </p:txBody>
      </p:sp>
      <p:sp>
        <p:nvSpPr>
          <p:cNvPr id="13" name="Text Placeholder 12">
            <a:extLst>
              <a:ext uri="{FF2B5EF4-FFF2-40B4-BE49-F238E27FC236}">
                <a16:creationId xmlns:a16="http://schemas.microsoft.com/office/drawing/2014/main" id="{73F12C01-467F-424D-B100-4481B245A62C}"/>
              </a:ext>
            </a:extLst>
          </p:cNvPr>
          <p:cNvSpPr>
            <a:spLocks noGrp="1"/>
          </p:cNvSpPr>
          <p:nvPr>
            <p:ph type="body" sz="quarter" idx="30"/>
          </p:nvPr>
        </p:nvSpPr>
        <p:spPr>
          <a:xfrm>
            <a:off x="368300"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a:extLst>
              <a:ext uri="{FF2B5EF4-FFF2-40B4-BE49-F238E27FC236}">
                <a16:creationId xmlns:a16="http://schemas.microsoft.com/office/drawing/2014/main" id="{A0049311-2A03-3247-817A-1247995888DB}"/>
              </a:ext>
            </a:extLst>
          </p:cNvPr>
          <p:cNvSpPr>
            <a:spLocks noGrp="1"/>
          </p:cNvSpPr>
          <p:nvPr>
            <p:ph idx="31" hasCustomPrompt="1"/>
          </p:nvPr>
        </p:nvSpPr>
        <p:spPr>
          <a:xfrm>
            <a:off x="43646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3" name="Text Placeholder 12">
            <a:extLst>
              <a:ext uri="{FF2B5EF4-FFF2-40B4-BE49-F238E27FC236}">
                <a16:creationId xmlns:a16="http://schemas.microsoft.com/office/drawing/2014/main" id="{AF380AA1-F806-C944-948A-5E628E81C152}"/>
              </a:ext>
            </a:extLst>
          </p:cNvPr>
          <p:cNvSpPr>
            <a:spLocks noGrp="1"/>
          </p:cNvSpPr>
          <p:nvPr>
            <p:ph type="body" sz="quarter" idx="32"/>
          </p:nvPr>
        </p:nvSpPr>
        <p:spPr>
          <a:xfrm>
            <a:off x="43646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a:extLst>
              <a:ext uri="{FF2B5EF4-FFF2-40B4-BE49-F238E27FC236}">
                <a16:creationId xmlns:a16="http://schemas.microsoft.com/office/drawing/2014/main" id="{65FBF07C-02F9-6141-B29E-9CCBC18F4B9D}"/>
              </a:ext>
            </a:extLst>
          </p:cNvPr>
          <p:cNvSpPr>
            <a:spLocks noGrp="1"/>
          </p:cNvSpPr>
          <p:nvPr>
            <p:ph idx="33" hasCustomPrompt="1"/>
          </p:nvPr>
        </p:nvSpPr>
        <p:spPr>
          <a:xfrm>
            <a:off x="8479454" y="3305862"/>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5" name="Text Placeholder 12">
            <a:extLst>
              <a:ext uri="{FF2B5EF4-FFF2-40B4-BE49-F238E27FC236}">
                <a16:creationId xmlns:a16="http://schemas.microsoft.com/office/drawing/2014/main" id="{7AEC188E-D50C-9043-A2A6-17D5A7ADFDFC}"/>
              </a:ext>
            </a:extLst>
          </p:cNvPr>
          <p:cNvSpPr>
            <a:spLocks noGrp="1"/>
          </p:cNvSpPr>
          <p:nvPr>
            <p:ph type="body" sz="quarter" idx="34"/>
          </p:nvPr>
        </p:nvSpPr>
        <p:spPr>
          <a:xfrm>
            <a:off x="8479454" y="3521897"/>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a:extLst>
              <a:ext uri="{FF2B5EF4-FFF2-40B4-BE49-F238E27FC236}">
                <a16:creationId xmlns:a16="http://schemas.microsoft.com/office/drawing/2014/main" id="{D6661C21-879C-9449-8D20-C64ED8C99B23}"/>
              </a:ext>
            </a:extLst>
          </p:cNvPr>
          <p:cNvSpPr>
            <a:spLocks noGrp="1"/>
          </p:cNvSpPr>
          <p:nvPr>
            <p:ph idx="35" hasCustomPrompt="1"/>
          </p:nvPr>
        </p:nvSpPr>
        <p:spPr>
          <a:xfrm>
            <a:off x="368710"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7" name="Text Placeholder 12">
            <a:extLst>
              <a:ext uri="{FF2B5EF4-FFF2-40B4-BE49-F238E27FC236}">
                <a16:creationId xmlns:a16="http://schemas.microsoft.com/office/drawing/2014/main" id="{027AFEB3-4298-1443-8BCE-5DBD9C152274}"/>
              </a:ext>
            </a:extLst>
          </p:cNvPr>
          <p:cNvSpPr>
            <a:spLocks noGrp="1"/>
          </p:cNvSpPr>
          <p:nvPr>
            <p:ph type="body" sz="quarter" idx="36"/>
          </p:nvPr>
        </p:nvSpPr>
        <p:spPr>
          <a:xfrm>
            <a:off x="368300"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a:extLst>
              <a:ext uri="{FF2B5EF4-FFF2-40B4-BE49-F238E27FC236}">
                <a16:creationId xmlns:a16="http://schemas.microsoft.com/office/drawing/2014/main" id="{09022635-7D68-6443-9A71-2EBF840F4C87}"/>
              </a:ext>
            </a:extLst>
          </p:cNvPr>
          <p:cNvSpPr>
            <a:spLocks noGrp="1"/>
          </p:cNvSpPr>
          <p:nvPr>
            <p:ph idx="37" hasCustomPrompt="1"/>
          </p:nvPr>
        </p:nvSpPr>
        <p:spPr>
          <a:xfrm>
            <a:off x="43646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69" name="Text Placeholder 12">
            <a:extLst>
              <a:ext uri="{FF2B5EF4-FFF2-40B4-BE49-F238E27FC236}">
                <a16:creationId xmlns:a16="http://schemas.microsoft.com/office/drawing/2014/main" id="{1184E930-7844-F24A-AAF0-515CC94F9DD9}"/>
              </a:ext>
            </a:extLst>
          </p:cNvPr>
          <p:cNvSpPr>
            <a:spLocks noGrp="1"/>
          </p:cNvSpPr>
          <p:nvPr>
            <p:ph type="body" sz="quarter" idx="38"/>
          </p:nvPr>
        </p:nvSpPr>
        <p:spPr>
          <a:xfrm>
            <a:off x="43646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a:extLst>
              <a:ext uri="{FF2B5EF4-FFF2-40B4-BE49-F238E27FC236}">
                <a16:creationId xmlns:a16="http://schemas.microsoft.com/office/drawing/2014/main" id="{95AAC3D5-9814-4E44-BF3F-D2796317B21E}"/>
              </a:ext>
            </a:extLst>
          </p:cNvPr>
          <p:cNvSpPr>
            <a:spLocks noGrp="1"/>
          </p:cNvSpPr>
          <p:nvPr>
            <p:ph idx="39" hasCustomPrompt="1"/>
          </p:nvPr>
        </p:nvSpPr>
        <p:spPr>
          <a:xfrm>
            <a:off x="8479454" y="5618756"/>
            <a:ext cx="3546003" cy="213987"/>
          </a:xfrm>
        </p:spPr>
        <p:txBody>
          <a:bodyPr lIns="0">
            <a:noAutofit/>
          </a:bodyPr>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Subhead</a:t>
            </a:r>
          </a:p>
        </p:txBody>
      </p:sp>
      <p:sp>
        <p:nvSpPr>
          <p:cNvPr id="71" name="Text Placeholder 12">
            <a:extLst>
              <a:ext uri="{FF2B5EF4-FFF2-40B4-BE49-F238E27FC236}">
                <a16:creationId xmlns:a16="http://schemas.microsoft.com/office/drawing/2014/main" id="{61E88373-6AF7-2645-BD72-13A1FC4C83E4}"/>
              </a:ext>
            </a:extLst>
          </p:cNvPr>
          <p:cNvSpPr>
            <a:spLocks noGrp="1"/>
          </p:cNvSpPr>
          <p:nvPr>
            <p:ph type="body" sz="quarter" idx="40"/>
          </p:nvPr>
        </p:nvSpPr>
        <p:spPr>
          <a:xfrm>
            <a:off x="8479454" y="5834791"/>
            <a:ext cx="3546475" cy="533400"/>
          </a:xfrm>
        </p:spPr>
        <p:txBody>
          <a:bodyPr lIns="0">
            <a:noAutofit/>
          </a:bodyPr>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a:extLst>
              <a:ext uri="{FF2B5EF4-FFF2-40B4-BE49-F238E27FC236}">
                <a16:creationId xmlns:a16="http://schemas.microsoft.com/office/drawing/2014/main" id="{2175BF62-C310-2044-AEB0-48866C555CA1}"/>
              </a:ext>
            </a:extLst>
          </p:cNvPr>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endParaRPr lang="en-US" dirty="0"/>
          </a:p>
        </p:txBody>
      </p:sp>
      <p:sp>
        <p:nvSpPr>
          <p:cNvPr id="73" name="Picture Placeholder 17">
            <a:extLst>
              <a:ext uri="{FF2B5EF4-FFF2-40B4-BE49-F238E27FC236}">
                <a16:creationId xmlns:a16="http://schemas.microsoft.com/office/drawing/2014/main" id="{D365766F-0E63-9E4F-9FE3-8DBE612EC510}"/>
              </a:ext>
            </a:extLst>
          </p:cNvPr>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endParaRPr lang="en-US" dirty="0"/>
          </a:p>
        </p:txBody>
      </p:sp>
      <p:sp>
        <p:nvSpPr>
          <p:cNvPr id="74" name="Picture Placeholder 17">
            <a:extLst>
              <a:ext uri="{FF2B5EF4-FFF2-40B4-BE49-F238E27FC236}">
                <a16:creationId xmlns:a16="http://schemas.microsoft.com/office/drawing/2014/main" id="{284992ED-E1E0-A343-9224-AD949FCDEC9B}"/>
              </a:ext>
            </a:extLst>
          </p:cNvPr>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endParaRPr lang="en-US" dirty="0"/>
          </a:p>
        </p:txBody>
      </p:sp>
      <p:sp>
        <p:nvSpPr>
          <p:cNvPr id="75" name="Picture Placeholder 17">
            <a:extLst>
              <a:ext uri="{FF2B5EF4-FFF2-40B4-BE49-F238E27FC236}">
                <a16:creationId xmlns:a16="http://schemas.microsoft.com/office/drawing/2014/main" id="{4B3C6B33-035E-AE43-B6EF-1804D1720004}"/>
              </a:ext>
            </a:extLst>
          </p:cNvPr>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endParaRPr lang="en-US" dirty="0"/>
          </a:p>
        </p:txBody>
      </p:sp>
      <p:sp>
        <p:nvSpPr>
          <p:cNvPr id="76" name="Picture Placeholder 17">
            <a:extLst>
              <a:ext uri="{FF2B5EF4-FFF2-40B4-BE49-F238E27FC236}">
                <a16:creationId xmlns:a16="http://schemas.microsoft.com/office/drawing/2014/main" id="{1AE28BA1-3CDE-C34B-AE01-24624F9DD69E}"/>
              </a:ext>
            </a:extLst>
          </p:cNvPr>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endParaRPr lang="en-US" dirty="0"/>
          </a:p>
        </p:txBody>
      </p:sp>
      <p:sp>
        <p:nvSpPr>
          <p:cNvPr id="33" name="Slide Number Placeholder 5">
            <a:extLst>
              <a:ext uri="{FF2B5EF4-FFF2-40B4-BE49-F238E27FC236}">
                <a16:creationId xmlns:a16="http://schemas.microsoft.com/office/drawing/2014/main" id="{64B1819A-0F40-4E2D-8156-B894C45C2D2B}"/>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34" name="TextBox 33">
            <a:extLst>
              <a:ext uri="{FF2B5EF4-FFF2-40B4-BE49-F238E27FC236}">
                <a16:creationId xmlns:a16="http://schemas.microsoft.com/office/drawing/2014/main" id="{D55DE3E4-B1BD-45A1-A430-5A373F84FEA3}"/>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603637560"/>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Montage Slide">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7926220-4014-A441-BE3B-A7487A4F58FA}"/>
              </a:ext>
            </a:extLst>
          </p:cNvPr>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13" name="Picture Placeholder 3">
            <a:extLst>
              <a:ext uri="{FF2B5EF4-FFF2-40B4-BE49-F238E27FC236}">
                <a16:creationId xmlns:a16="http://schemas.microsoft.com/office/drawing/2014/main" id="{D93D4DEF-4B41-8045-A30D-021341548DD2}"/>
              </a:ext>
            </a:extLst>
          </p:cNvPr>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r>
              <a:rPr lang="en-US"/>
              <a:t>Click icon to add picture</a:t>
            </a:r>
          </a:p>
        </p:txBody>
      </p:sp>
      <p:sp>
        <p:nvSpPr>
          <p:cNvPr id="14" name="Picture Placeholder 3">
            <a:extLst>
              <a:ext uri="{FF2B5EF4-FFF2-40B4-BE49-F238E27FC236}">
                <a16:creationId xmlns:a16="http://schemas.microsoft.com/office/drawing/2014/main" id="{4C6B1392-F7A6-0642-B38A-F44020081C93}"/>
              </a:ext>
            </a:extLst>
          </p:cNvPr>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r>
              <a:rPr lang="en-US" dirty="0"/>
              <a:t>Click icon to add picture</a:t>
            </a:r>
          </a:p>
        </p:txBody>
      </p:sp>
      <p:sp>
        <p:nvSpPr>
          <p:cNvPr id="15" name="Picture Placeholder 3">
            <a:extLst>
              <a:ext uri="{FF2B5EF4-FFF2-40B4-BE49-F238E27FC236}">
                <a16:creationId xmlns:a16="http://schemas.microsoft.com/office/drawing/2014/main" id="{00D83697-2122-3546-B9A9-85A6D0D0EE7A}"/>
              </a:ext>
            </a:extLst>
          </p:cNvPr>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r>
              <a:rPr lang="en-US"/>
              <a:t>Click icon to add picture</a:t>
            </a:r>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374904" y="1600017"/>
            <a:ext cx="4988948"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a:extLst>
              <a:ext uri="{FF2B5EF4-FFF2-40B4-BE49-F238E27FC236}">
                <a16:creationId xmlns:a16="http://schemas.microsoft.com/office/drawing/2014/main" id="{1D458478-5446-A0C2-6F04-76407514A7B9}"/>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D39D77B5-0F37-4EA7-BAB9-8C7FCCD13B2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802821847"/>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sp>
        <p:nvSpPr>
          <p:cNvPr id="34" name="Text Placeholder 6">
            <a:extLst>
              <a:ext uri="{FF2B5EF4-FFF2-40B4-BE49-F238E27FC236}">
                <a16:creationId xmlns:a16="http://schemas.microsoft.com/office/drawing/2014/main" id="{DA998B97-BAC1-6F4D-B3BD-C9BBC0C2CD29}"/>
              </a:ext>
            </a:extLst>
          </p:cNvPr>
          <p:cNvSpPr>
            <a:spLocks noGrp="1"/>
          </p:cNvSpPr>
          <p:nvPr>
            <p:ph type="body" sz="quarter" idx="26" hasCustomPrompt="1"/>
          </p:nvPr>
        </p:nvSpPr>
        <p:spPr>
          <a:xfrm>
            <a:off x="5428646"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5" name="Text Placeholder 19">
            <a:extLst>
              <a:ext uri="{FF2B5EF4-FFF2-40B4-BE49-F238E27FC236}">
                <a16:creationId xmlns:a16="http://schemas.microsoft.com/office/drawing/2014/main" id="{D90505D5-DC37-CF47-BADB-E290D8EB1668}"/>
              </a:ext>
            </a:extLst>
          </p:cNvPr>
          <p:cNvSpPr>
            <a:spLocks noGrp="1"/>
          </p:cNvSpPr>
          <p:nvPr>
            <p:ph type="body" sz="quarter" idx="27" hasCustomPrompt="1"/>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36" name="Text Placeholder 6">
            <a:extLst>
              <a:ext uri="{FF2B5EF4-FFF2-40B4-BE49-F238E27FC236}">
                <a16:creationId xmlns:a16="http://schemas.microsoft.com/office/drawing/2014/main" id="{5FB0FB3B-B867-5747-ABAE-5CA4ADE1FA3C}"/>
              </a:ext>
            </a:extLst>
          </p:cNvPr>
          <p:cNvSpPr>
            <a:spLocks noGrp="1"/>
          </p:cNvSpPr>
          <p:nvPr>
            <p:ph type="body" sz="quarter" idx="28" hasCustomPrompt="1"/>
          </p:nvPr>
        </p:nvSpPr>
        <p:spPr>
          <a:xfrm>
            <a:off x="9454841"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7" name="Text Placeholder 19">
            <a:extLst>
              <a:ext uri="{FF2B5EF4-FFF2-40B4-BE49-F238E27FC236}">
                <a16:creationId xmlns:a16="http://schemas.microsoft.com/office/drawing/2014/main" id="{735EF4B4-37E3-444F-A201-4DBD727E19DC}"/>
              </a:ext>
            </a:extLst>
          </p:cNvPr>
          <p:cNvSpPr>
            <a:spLocks noGrp="1"/>
          </p:cNvSpPr>
          <p:nvPr>
            <p:ph type="body" sz="quarter" idx="29" hasCustomPrompt="1"/>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7" name="Picture Placeholder 6">
            <a:extLst>
              <a:ext uri="{FF2B5EF4-FFF2-40B4-BE49-F238E27FC236}">
                <a16:creationId xmlns:a16="http://schemas.microsoft.com/office/drawing/2014/main" id="{D54E4E67-C21D-1843-B14A-AB260357B703}"/>
              </a:ext>
            </a:extLst>
          </p:cNvPr>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endParaRPr lang="en-US" dirty="0"/>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1"/>
            <a:ext cx="5438458" cy="198802"/>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30"/>
            <a:ext cx="8631395" cy="526436"/>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a:extLst>
              <a:ext uri="{FF2B5EF4-FFF2-40B4-BE49-F238E27FC236}">
                <a16:creationId xmlns:a16="http://schemas.microsoft.com/office/drawing/2014/main" id="{80ED89F9-50DD-454D-A065-AF15CF955F11}"/>
              </a:ext>
            </a:extLst>
          </p:cNvPr>
          <p:cNvSpPr>
            <a:spLocks noGrp="1"/>
          </p:cNvSpPr>
          <p:nvPr>
            <p:ph type="body" sz="quarter" idx="18"/>
          </p:nvPr>
        </p:nvSpPr>
        <p:spPr>
          <a:xfrm>
            <a:off x="391855"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a:extLst>
              <a:ext uri="{FF2B5EF4-FFF2-40B4-BE49-F238E27FC236}">
                <a16:creationId xmlns:a16="http://schemas.microsoft.com/office/drawing/2014/main" id="{FFFB9FA3-8587-4D4E-A5AB-B666508239E1}"/>
              </a:ext>
            </a:extLst>
          </p:cNvPr>
          <p:cNvSpPr>
            <a:spLocks noGrp="1"/>
          </p:cNvSpPr>
          <p:nvPr>
            <p:ph type="body" sz="quarter" idx="19"/>
          </p:nvPr>
        </p:nvSpPr>
        <p:spPr>
          <a:xfrm>
            <a:off x="4432326"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a:extLst>
              <a:ext uri="{FF2B5EF4-FFF2-40B4-BE49-F238E27FC236}">
                <a16:creationId xmlns:a16="http://schemas.microsoft.com/office/drawing/2014/main" id="{044471A3-E547-BF42-8E20-A1A0974300C5}"/>
              </a:ext>
            </a:extLst>
          </p:cNvPr>
          <p:cNvSpPr>
            <a:spLocks noGrp="1"/>
          </p:cNvSpPr>
          <p:nvPr>
            <p:ph type="body" sz="quarter" idx="20"/>
          </p:nvPr>
        </p:nvSpPr>
        <p:spPr>
          <a:xfrm>
            <a:off x="8483783" y="5862033"/>
            <a:ext cx="3333002" cy="586441"/>
          </a:xfrm>
        </p:spPr>
        <p:txBody>
          <a:bodyPr lIns="0">
            <a:noAutofit/>
          </a:bodyPr>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a:extLst>
              <a:ext uri="{FF2B5EF4-FFF2-40B4-BE49-F238E27FC236}">
                <a16:creationId xmlns:a16="http://schemas.microsoft.com/office/drawing/2014/main" id="{928A9042-40AD-AF45-ADD0-FF5B10D9864B}"/>
              </a:ext>
            </a:extLst>
          </p:cNvPr>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endParaRPr lang="en-US"/>
          </a:p>
        </p:txBody>
      </p:sp>
      <p:sp>
        <p:nvSpPr>
          <p:cNvPr id="21" name="Picture Placeholder 6">
            <a:extLst>
              <a:ext uri="{FF2B5EF4-FFF2-40B4-BE49-F238E27FC236}">
                <a16:creationId xmlns:a16="http://schemas.microsoft.com/office/drawing/2014/main" id="{8D002F8E-BD7E-AF4D-A76C-29E72CE73D35}"/>
              </a:ext>
            </a:extLst>
          </p:cNvPr>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endParaRPr lang="en-US"/>
          </a:p>
        </p:txBody>
      </p:sp>
      <p:grpSp>
        <p:nvGrpSpPr>
          <p:cNvPr id="23" name="Group 22">
            <a:extLst>
              <a:ext uri="{FF2B5EF4-FFF2-40B4-BE49-F238E27FC236}">
                <a16:creationId xmlns:a16="http://schemas.microsoft.com/office/drawing/2014/main" id="{F1465085-9978-DD49-AA11-90E315D7A8E9}"/>
              </a:ext>
            </a:extLst>
          </p:cNvPr>
          <p:cNvGrpSpPr/>
          <p:nvPr userDrawn="1"/>
        </p:nvGrpSpPr>
        <p:grpSpPr>
          <a:xfrm>
            <a:off x="4064000" y="1967696"/>
            <a:ext cx="4064000" cy="4356904"/>
            <a:chOff x="4064000" y="1967696"/>
            <a:chExt cx="4064000" cy="3183038"/>
          </a:xfrm>
        </p:grpSpPr>
        <p:cxnSp>
          <p:nvCxnSpPr>
            <p:cNvPr id="24" name="Straight Connector 23">
              <a:extLst>
                <a:ext uri="{FF2B5EF4-FFF2-40B4-BE49-F238E27FC236}">
                  <a16:creationId xmlns:a16="http://schemas.microsoft.com/office/drawing/2014/main" id="{39041BF2-91B0-7847-8543-B141419F9CB1}"/>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DCD8B5-B4EC-1346-BF3E-F5EADBEA64EF}"/>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2" name="Text Placeholder 6">
            <a:extLst>
              <a:ext uri="{FF2B5EF4-FFF2-40B4-BE49-F238E27FC236}">
                <a16:creationId xmlns:a16="http://schemas.microsoft.com/office/drawing/2014/main" id="{185C7567-B1FA-EB43-931F-BC451D28D4BA}"/>
              </a:ext>
            </a:extLst>
          </p:cNvPr>
          <p:cNvSpPr>
            <a:spLocks noGrp="1"/>
          </p:cNvSpPr>
          <p:nvPr>
            <p:ph type="body" sz="quarter" idx="24" hasCustomPrompt="1"/>
          </p:nvPr>
        </p:nvSpPr>
        <p:spPr>
          <a:xfrm>
            <a:off x="1397678" y="2169830"/>
            <a:ext cx="1306744" cy="1306744"/>
          </a:xfrm>
          <a:prstGeom prst="ellipse">
            <a:avLst/>
          </a:prstGeom>
          <a:noFill/>
        </p:spPr>
        <p:txBody>
          <a:bodyPr wrap="none" lIns="0" rIns="0" bIns="274320" anchor="ctr">
            <a:noAutofit/>
          </a:bodyPr>
          <a:lstStyle>
            <a:lvl1pPr algn="ctr">
              <a:defRPr sz="4400" b="0" i="0" baseline="0">
                <a:solidFill>
                  <a:schemeClr val="tx1"/>
                </a:solidFill>
                <a:latin typeface="+mn-lt"/>
              </a:defRPr>
            </a:lvl1pPr>
          </a:lstStyle>
          <a:p>
            <a:pPr lvl="0"/>
            <a:r>
              <a:rPr lang="en-US" dirty="0"/>
              <a:t>XX</a:t>
            </a:r>
          </a:p>
        </p:txBody>
      </p:sp>
      <p:sp>
        <p:nvSpPr>
          <p:cNvPr id="33" name="Text Placeholder 19">
            <a:extLst>
              <a:ext uri="{FF2B5EF4-FFF2-40B4-BE49-F238E27FC236}">
                <a16:creationId xmlns:a16="http://schemas.microsoft.com/office/drawing/2014/main" id="{B59745CF-DEE6-E14B-9EAA-6E11D711816C}"/>
              </a:ext>
            </a:extLst>
          </p:cNvPr>
          <p:cNvSpPr>
            <a:spLocks noGrp="1"/>
          </p:cNvSpPr>
          <p:nvPr>
            <p:ph type="body" sz="quarter" idx="25" hasCustomPrompt="1"/>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en-US" dirty="0"/>
              <a:t>Key Data Point</a:t>
            </a:r>
          </a:p>
        </p:txBody>
      </p:sp>
      <p:sp>
        <p:nvSpPr>
          <p:cNvPr id="22" name="Slide Number Placeholder 5">
            <a:extLst>
              <a:ext uri="{FF2B5EF4-FFF2-40B4-BE49-F238E27FC236}">
                <a16:creationId xmlns:a16="http://schemas.microsoft.com/office/drawing/2014/main" id="{252C4DF2-93F9-4E0B-95FC-38330A4ECE0E}"/>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445317825"/>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2741388" y="1600017"/>
            <a:ext cx="6709225" cy="3657966"/>
          </a:xfrm>
        </p:spPr>
        <p:txBody>
          <a:bodyPr anchor="ctr">
            <a:noAutofit/>
          </a:bodyPr>
          <a:lstStyle>
            <a:lvl1pPr algn="ctr">
              <a:lnSpc>
                <a:spcPct val="12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Maecenas </a:t>
            </a:r>
            <a:r>
              <a:rPr lang="en-US" sz="2400" dirty="0" err="1"/>
              <a:t>porttitor</a:t>
            </a:r>
            <a:r>
              <a:rPr lang="en-US" sz="2400" dirty="0"/>
              <a:t> </a:t>
            </a:r>
            <a:r>
              <a:rPr lang="en-US" sz="2400" dirty="0" err="1"/>
              <a:t>congue</a:t>
            </a:r>
            <a:r>
              <a:rPr lang="en-US" sz="2400" dirty="0"/>
              <a:t> </a:t>
            </a:r>
            <a:r>
              <a:rPr lang="en-US" sz="2400" dirty="0" err="1"/>
              <a:t>massa</a:t>
            </a:r>
            <a:r>
              <a:rPr lang="en-US" sz="2400" dirty="0"/>
              <a:t>. </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6" name="Slide Number Placeholder 5">
            <a:extLst>
              <a:ext uri="{FF2B5EF4-FFF2-40B4-BE49-F238E27FC236}">
                <a16:creationId xmlns:a16="http://schemas.microsoft.com/office/drawing/2014/main" id="{B837F166-34B6-4B37-BD99-677B11C88E0F}"/>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10667319"/>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userDrawn="1">
  <p:cSld name="Split Image+Quote">
    <p:bg>
      <p:bgPr>
        <a:solidFill>
          <a:schemeClr val="bg1"/>
        </a:solidFill>
        <a:effectLst/>
      </p:bgPr>
    </p:bg>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hasCustomPrompt="1"/>
          </p:nvPr>
        </p:nvSpPr>
        <p:spPr>
          <a:xfrm>
            <a:off x="6434232" y="1600017"/>
            <a:ext cx="5481669" cy="3657966"/>
          </a:xfrm>
        </p:spPr>
        <p:txBody>
          <a:bodyPr anchor="ctr">
            <a:noAutofit/>
          </a:bodyPr>
          <a:lstStyle>
            <a:lvl1pPr algn="ctr">
              <a:lnSpc>
                <a:spcPct val="100000"/>
              </a:lnSpc>
              <a:defRPr sz="2400" b="0" i="0" spc="0" baseline="0">
                <a:solidFill>
                  <a:schemeClr val="tx1"/>
                </a:solidFill>
                <a:latin typeface="+mn-lt"/>
              </a:defRPr>
            </a:lvl1pPr>
          </a:lstStyle>
          <a:p>
            <a:pPr>
              <a:lnSpc>
                <a:spcPct val="110000"/>
              </a:lnSpc>
            </a:pPr>
            <a:r>
              <a:rPr lang="en-US" sz="2400" dirty="0"/>
              <a:t>This is an important quote slide. Lorem ipsum dolor sit </a:t>
            </a:r>
            <a:r>
              <a:rPr lang="en-US" sz="2400" dirty="0" err="1"/>
              <a:t>amet</a:t>
            </a:r>
            <a:r>
              <a:rPr lang="en-US" sz="2400" dirty="0"/>
              <a:t>, </a:t>
            </a:r>
            <a:r>
              <a:rPr lang="en-US" sz="2400" dirty="0" err="1"/>
              <a:t>consectetuer</a:t>
            </a:r>
            <a:r>
              <a:rPr lang="en-US" sz="2400" dirty="0"/>
              <a:t> </a:t>
            </a:r>
            <a:r>
              <a:rPr lang="en-US" sz="2400" dirty="0" err="1"/>
              <a:t>adipiscing</a:t>
            </a:r>
            <a:r>
              <a:rPr lang="en-US" sz="2400" dirty="0"/>
              <a:t> </a:t>
            </a:r>
            <a:r>
              <a:rPr lang="en-US" sz="2400" dirty="0" err="1"/>
              <a:t>elit</a:t>
            </a:r>
            <a:r>
              <a:rPr lang="en-US" sz="2400" dirty="0"/>
              <a:t>. Maecenas </a:t>
            </a:r>
            <a:r>
              <a:rPr lang="en-US" sz="2400" dirty="0" err="1"/>
              <a:t>porttitor</a:t>
            </a:r>
            <a:r>
              <a:rPr lang="en-US" sz="2400" dirty="0"/>
              <a:t>.</a:t>
            </a:r>
          </a:p>
        </p:txBody>
      </p:sp>
      <p:sp>
        <p:nvSpPr>
          <p:cNvPr id="4" name="Text Placeholder 3">
            <a:extLst>
              <a:ext uri="{FF2B5EF4-FFF2-40B4-BE49-F238E27FC236}">
                <a16:creationId xmlns:a16="http://schemas.microsoft.com/office/drawing/2014/main" id="{16E71273-EE0B-2144-9E0B-7155C6F3F3B5}"/>
              </a:ext>
            </a:extLst>
          </p:cNvPr>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a:extLst>
              <a:ext uri="{FF2B5EF4-FFF2-40B4-BE49-F238E27FC236}">
                <a16:creationId xmlns:a16="http://schemas.microsoft.com/office/drawing/2014/main" id="{4E70D287-8297-0A43-815D-889926D593FE}"/>
              </a:ext>
            </a:extLst>
          </p:cNvPr>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endParaRPr lang="en-US" dirty="0"/>
          </a:p>
        </p:txBody>
      </p:sp>
      <p:sp>
        <p:nvSpPr>
          <p:cNvPr id="7" name="Slide Number Placeholder 5">
            <a:extLst>
              <a:ext uri="{FF2B5EF4-FFF2-40B4-BE49-F238E27FC236}">
                <a16:creationId xmlns:a16="http://schemas.microsoft.com/office/drawing/2014/main" id="{AE516723-1519-452B-86C6-EC5F6755145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134371151"/>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982D12-01CF-1E40-AF4F-5D4F16C64380}"/>
              </a:ext>
            </a:extLst>
          </p:cNvPr>
          <p:cNvSpPr/>
          <p:nvPr userDrawn="1"/>
        </p:nvSpPr>
        <p:spPr>
          <a:xfrm>
            <a:off x="0" y="1"/>
            <a:ext cx="1220986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10">
            <a:extLst>
              <a:ext uri="{FF2B5EF4-FFF2-40B4-BE49-F238E27FC236}">
                <a16:creationId xmlns:a16="http://schemas.microsoft.com/office/drawing/2014/main" id="{060B1C8F-5EB5-824E-B759-B9CAC0972D7A}"/>
              </a:ext>
            </a:extLst>
          </p:cNvPr>
          <p:cNvSpPr>
            <a:spLocks noGrp="1"/>
          </p:cNvSpPr>
          <p:nvPr>
            <p:ph type="body" sz="quarter" idx="10" hasCustomPrompt="1"/>
          </p:nvPr>
        </p:nvSpPr>
        <p:spPr>
          <a:xfrm>
            <a:off x="172721" y="184526"/>
            <a:ext cx="2591272" cy="512763"/>
          </a:xfrm>
        </p:spPr>
        <p:txBody>
          <a:bodyPr>
            <a:normAutofit/>
          </a:bodyPr>
          <a:lstStyle>
            <a:lvl1pPr>
              <a:defRPr sz="1600" b="0" i="0">
                <a:latin typeface="+mn-lt"/>
              </a:defRPr>
            </a:lvl1pPr>
          </a:lstStyle>
          <a:p>
            <a:pPr lvl="0"/>
            <a:r>
              <a:rPr lang="en-US" dirty="0"/>
              <a:t>Q1</a:t>
            </a:r>
          </a:p>
        </p:txBody>
      </p:sp>
      <p:cxnSp>
        <p:nvCxnSpPr>
          <p:cNvPr id="7" name="Straight Connector 6">
            <a:extLst>
              <a:ext uri="{FF2B5EF4-FFF2-40B4-BE49-F238E27FC236}">
                <a16:creationId xmlns:a16="http://schemas.microsoft.com/office/drawing/2014/main" id="{7EE36FC0-CBD6-2D4F-8F57-0C66AEF3AB5A}"/>
              </a:ext>
            </a:extLst>
          </p:cNvPr>
          <p:cNvCxnSpPr>
            <a:cxnSpLocks/>
          </p:cNvCxnSpPr>
          <p:nvPr userDrawn="1"/>
        </p:nvCxnSpPr>
        <p:spPr>
          <a:xfrm>
            <a:off x="3048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E4C1389-80D1-6745-9511-11BC23E7D121}"/>
              </a:ext>
            </a:extLst>
          </p:cNvPr>
          <p:cNvCxnSpPr>
            <a:cxnSpLocks/>
          </p:cNvCxnSpPr>
          <p:nvPr userDrawn="1"/>
        </p:nvCxnSpPr>
        <p:spPr>
          <a:xfrm>
            <a:off x="6096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5F8996-DC6A-5C4B-A34C-F16237B3B46A}"/>
              </a:ext>
            </a:extLst>
          </p:cNvPr>
          <p:cNvCxnSpPr>
            <a:cxnSpLocks/>
          </p:cNvCxnSpPr>
          <p:nvPr userDrawn="1"/>
        </p:nvCxnSpPr>
        <p:spPr>
          <a:xfrm>
            <a:off x="9144000" y="0"/>
            <a:ext cx="0" cy="6857999"/>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0">
            <a:extLst>
              <a:ext uri="{FF2B5EF4-FFF2-40B4-BE49-F238E27FC236}">
                <a16:creationId xmlns:a16="http://schemas.microsoft.com/office/drawing/2014/main" id="{06CFFFF0-CA77-5E48-9FCF-9CFA6793466D}"/>
              </a:ext>
            </a:extLst>
          </p:cNvPr>
          <p:cNvSpPr>
            <a:spLocks noGrp="1"/>
          </p:cNvSpPr>
          <p:nvPr>
            <p:ph type="body" sz="quarter" idx="11" hasCustomPrompt="1"/>
          </p:nvPr>
        </p:nvSpPr>
        <p:spPr>
          <a:xfrm>
            <a:off x="3220720" y="184526"/>
            <a:ext cx="2591272" cy="512763"/>
          </a:xfrm>
        </p:spPr>
        <p:txBody>
          <a:bodyPr>
            <a:normAutofit/>
          </a:bodyPr>
          <a:lstStyle>
            <a:lvl1pPr>
              <a:defRPr sz="1600" b="0" i="0">
                <a:latin typeface="+mn-lt"/>
              </a:defRPr>
            </a:lvl1pPr>
          </a:lstStyle>
          <a:p>
            <a:pPr lvl="0"/>
            <a:r>
              <a:rPr lang="en-US" dirty="0"/>
              <a:t>Q2</a:t>
            </a:r>
          </a:p>
        </p:txBody>
      </p:sp>
      <p:sp>
        <p:nvSpPr>
          <p:cNvPr id="15" name="Text Placeholder 10">
            <a:extLst>
              <a:ext uri="{FF2B5EF4-FFF2-40B4-BE49-F238E27FC236}">
                <a16:creationId xmlns:a16="http://schemas.microsoft.com/office/drawing/2014/main" id="{F4D8243C-382F-8E4E-AA2F-F43A2D5A9FA3}"/>
              </a:ext>
            </a:extLst>
          </p:cNvPr>
          <p:cNvSpPr>
            <a:spLocks noGrp="1"/>
          </p:cNvSpPr>
          <p:nvPr>
            <p:ph type="body" sz="quarter" idx="12" hasCustomPrompt="1"/>
          </p:nvPr>
        </p:nvSpPr>
        <p:spPr>
          <a:xfrm>
            <a:off x="6268720" y="184526"/>
            <a:ext cx="2591272" cy="512763"/>
          </a:xfrm>
        </p:spPr>
        <p:txBody>
          <a:bodyPr>
            <a:normAutofit/>
          </a:bodyPr>
          <a:lstStyle>
            <a:lvl1pPr>
              <a:defRPr sz="1600" b="0" i="0">
                <a:latin typeface="+mn-lt"/>
              </a:defRPr>
            </a:lvl1pPr>
          </a:lstStyle>
          <a:p>
            <a:pPr lvl="0"/>
            <a:r>
              <a:rPr lang="en-US" dirty="0"/>
              <a:t>Q3</a:t>
            </a:r>
          </a:p>
        </p:txBody>
      </p:sp>
      <p:sp>
        <p:nvSpPr>
          <p:cNvPr id="16" name="Text Placeholder 10">
            <a:extLst>
              <a:ext uri="{FF2B5EF4-FFF2-40B4-BE49-F238E27FC236}">
                <a16:creationId xmlns:a16="http://schemas.microsoft.com/office/drawing/2014/main" id="{7058E081-59E2-D24C-BD4D-E46684ECF02C}"/>
              </a:ext>
            </a:extLst>
          </p:cNvPr>
          <p:cNvSpPr>
            <a:spLocks noGrp="1"/>
          </p:cNvSpPr>
          <p:nvPr>
            <p:ph type="body" sz="quarter" idx="13" hasCustomPrompt="1"/>
          </p:nvPr>
        </p:nvSpPr>
        <p:spPr>
          <a:xfrm>
            <a:off x="9316720" y="184526"/>
            <a:ext cx="2591272" cy="512763"/>
          </a:xfrm>
        </p:spPr>
        <p:txBody>
          <a:bodyPr>
            <a:normAutofit/>
          </a:bodyPr>
          <a:lstStyle>
            <a:lvl1pPr>
              <a:defRPr sz="1600" b="0" i="0">
                <a:latin typeface="+mn-lt"/>
              </a:defRPr>
            </a:lvl1pPr>
          </a:lstStyle>
          <a:p>
            <a:pPr lvl="0"/>
            <a:r>
              <a:rPr lang="en-US" dirty="0"/>
              <a:t>Q4</a:t>
            </a:r>
          </a:p>
        </p:txBody>
      </p:sp>
      <p:pic>
        <p:nvPicPr>
          <p:cNvPr id="3" name="Graphic 2">
            <a:extLst>
              <a:ext uri="{FF2B5EF4-FFF2-40B4-BE49-F238E27FC236}">
                <a16:creationId xmlns:a16="http://schemas.microsoft.com/office/drawing/2014/main" id="{25BA979E-F36A-FC75-7EEB-FAB72900272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3" name="Slide Number Placeholder 5">
            <a:extLst>
              <a:ext uri="{FF2B5EF4-FFF2-40B4-BE49-F238E27FC236}">
                <a16:creationId xmlns:a16="http://schemas.microsoft.com/office/drawing/2014/main" id="{94696576-2207-4BFC-8C36-B9C114EFE66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4" name="TextBox 13">
            <a:extLst>
              <a:ext uri="{FF2B5EF4-FFF2-40B4-BE49-F238E27FC236}">
                <a16:creationId xmlns:a16="http://schemas.microsoft.com/office/drawing/2014/main" id="{E53CA6C8-38D6-4F30-B518-59E1AE5C2F4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78459847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8076B9-F406-639C-FFA2-B2661C2CF14A}"/>
              </a:ext>
            </a:extLst>
          </p:cNvPr>
          <p:cNvSpPr/>
          <p:nvPr userDrawn="1"/>
        </p:nvSpPr>
        <p:spPr>
          <a:xfrm>
            <a:off x="0" y="1018101"/>
            <a:ext cx="12192000" cy="58398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3421C489-06CD-4EE5-7F9B-074B611F7BFC}"/>
              </a:ext>
            </a:extLst>
          </p:cNvPr>
          <p:cNvGrpSpPr/>
          <p:nvPr userDrawn="1"/>
        </p:nvGrpSpPr>
        <p:grpSpPr>
          <a:xfrm>
            <a:off x="365125" y="1390592"/>
            <a:ext cx="11477625" cy="4956993"/>
            <a:chOff x="216765" y="1390592"/>
            <a:chExt cx="11767393" cy="4956993"/>
          </a:xfrm>
        </p:grpSpPr>
        <p:sp>
          <p:nvSpPr>
            <p:cNvPr id="19" name="Rounded Rectangle 18">
              <a:extLst>
                <a:ext uri="{FF2B5EF4-FFF2-40B4-BE49-F238E27FC236}">
                  <a16:creationId xmlns:a16="http://schemas.microsoft.com/office/drawing/2014/main" id="{E26CF890-67F9-6A12-B9E5-5873E7F510F7}"/>
                </a:ext>
              </a:extLst>
            </p:cNvPr>
            <p:cNvSpPr/>
            <p:nvPr userDrawn="1"/>
          </p:nvSpPr>
          <p:spPr>
            <a:xfrm>
              <a:off x="9185401"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0" name="Rounded Rectangle 19">
              <a:extLst>
                <a:ext uri="{FF2B5EF4-FFF2-40B4-BE49-F238E27FC236}">
                  <a16:creationId xmlns:a16="http://schemas.microsoft.com/office/drawing/2014/main" id="{FB938C14-38C7-7CE8-AF81-6DCCFE57F063}"/>
                </a:ext>
              </a:extLst>
            </p:cNvPr>
            <p:cNvSpPr/>
            <p:nvPr userDrawn="1"/>
          </p:nvSpPr>
          <p:spPr>
            <a:xfrm>
              <a:off x="6273100"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2" name="Rounded Rectangle 21">
              <a:extLst>
                <a:ext uri="{FF2B5EF4-FFF2-40B4-BE49-F238E27FC236}">
                  <a16:creationId xmlns:a16="http://schemas.microsoft.com/office/drawing/2014/main" id="{5BB9B993-E3CE-DBCB-8632-1DEE330C3B01}"/>
                </a:ext>
              </a:extLst>
            </p:cNvPr>
            <p:cNvSpPr/>
            <p:nvPr userDrawn="1"/>
          </p:nvSpPr>
          <p:spPr>
            <a:xfrm>
              <a:off x="3129066"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23" name="Rounded Rectangle 22">
              <a:extLst>
                <a:ext uri="{FF2B5EF4-FFF2-40B4-BE49-F238E27FC236}">
                  <a16:creationId xmlns:a16="http://schemas.microsoft.com/office/drawing/2014/main" id="{37CE09CB-0B77-1106-ACF1-B300E7171A1C}"/>
                </a:ext>
              </a:extLst>
            </p:cNvPr>
            <p:cNvSpPr/>
            <p:nvPr userDrawn="1"/>
          </p:nvSpPr>
          <p:spPr>
            <a:xfrm>
              <a:off x="216765" y="4065939"/>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7" name="Rounded Rectangle 16">
              <a:extLst>
                <a:ext uri="{FF2B5EF4-FFF2-40B4-BE49-F238E27FC236}">
                  <a16:creationId xmlns:a16="http://schemas.microsoft.com/office/drawing/2014/main" id="{EB264000-4729-65F9-F313-C4DD90F50BCA}"/>
                </a:ext>
              </a:extLst>
            </p:cNvPr>
            <p:cNvSpPr/>
            <p:nvPr userDrawn="1"/>
          </p:nvSpPr>
          <p:spPr>
            <a:xfrm>
              <a:off x="9185401"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8" name="Rounded Rectangle 17">
              <a:extLst>
                <a:ext uri="{FF2B5EF4-FFF2-40B4-BE49-F238E27FC236}">
                  <a16:creationId xmlns:a16="http://schemas.microsoft.com/office/drawing/2014/main" id="{09EAAA67-1D52-76BE-0F17-21BB8F17BE25}"/>
                </a:ext>
              </a:extLst>
            </p:cNvPr>
            <p:cNvSpPr/>
            <p:nvPr userDrawn="1"/>
          </p:nvSpPr>
          <p:spPr>
            <a:xfrm>
              <a:off x="6273100"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16" name="Rounded Rectangle 15">
              <a:extLst>
                <a:ext uri="{FF2B5EF4-FFF2-40B4-BE49-F238E27FC236}">
                  <a16:creationId xmlns:a16="http://schemas.microsoft.com/office/drawing/2014/main" id="{A6A43C50-F445-0506-B5FC-278283FFA051}"/>
                </a:ext>
              </a:extLst>
            </p:cNvPr>
            <p:cNvSpPr/>
            <p:nvPr userDrawn="1"/>
          </p:nvSpPr>
          <p:spPr>
            <a:xfrm>
              <a:off x="3129066"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sp>
          <p:nvSpPr>
            <p:cNvPr id="4" name="Rounded Rectangle 3">
              <a:extLst>
                <a:ext uri="{FF2B5EF4-FFF2-40B4-BE49-F238E27FC236}">
                  <a16:creationId xmlns:a16="http://schemas.microsoft.com/office/drawing/2014/main" id="{C84BAF14-937F-B340-9137-3E0008AA2384}"/>
                </a:ext>
              </a:extLst>
            </p:cNvPr>
            <p:cNvSpPr/>
            <p:nvPr userDrawn="1"/>
          </p:nvSpPr>
          <p:spPr>
            <a:xfrm>
              <a:off x="216765" y="1390592"/>
              <a:ext cx="2798757" cy="2281646"/>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vert="horz" lIns="182880" tIns="45720" rIns="91440" bIns="45720" rtlCol="0" anchor="ctr">
              <a:noAutofit/>
            </a:bodyPr>
            <a:lstStyle/>
            <a:p>
              <a:pPr lvl="0" indent="0">
                <a:lnSpc>
                  <a:spcPct val="100000"/>
                </a:lnSpc>
                <a:spcBef>
                  <a:spcPts val="1000"/>
                </a:spcBef>
                <a:buFont typeface="Arial"/>
                <a:buNone/>
              </a:pPr>
              <a:endParaRPr lang="en-US" sz="1900" b="0" i="0" spc="0" baseline="0">
                <a:solidFill>
                  <a:schemeClr val="tx1"/>
                </a:solidFill>
              </a:endParaRPr>
            </a:p>
          </p:txBody>
        </p:sp>
      </p:grpSp>
      <p:sp>
        <p:nvSpPr>
          <p:cNvPr id="9" name="Text Placeholder 8"/>
          <p:cNvSpPr>
            <a:spLocks noGrp="1"/>
          </p:cNvSpPr>
          <p:nvPr>
            <p:ph type="body" sz="quarter" idx="13"/>
          </p:nvPr>
        </p:nvSpPr>
        <p:spPr>
          <a:xfrm>
            <a:off x="395000" y="286911"/>
            <a:ext cx="5335305" cy="216010"/>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C76D422-6A8E-8F4E-870E-AE1452E6C4D9}"/>
              </a:ext>
            </a:extLst>
          </p:cNvPr>
          <p:cNvSpPr>
            <a:spLocks noGrp="1"/>
          </p:cNvSpPr>
          <p:nvPr>
            <p:ph type="title" hasCustomPrompt="1"/>
          </p:nvPr>
        </p:nvSpPr>
        <p:spPr>
          <a:xfrm>
            <a:off x="374904" y="502920"/>
            <a:ext cx="5335305" cy="51518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28" name="Text Placeholder 26">
            <a:extLst>
              <a:ext uri="{FF2B5EF4-FFF2-40B4-BE49-F238E27FC236}">
                <a16:creationId xmlns:a16="http://schemas.microsoft.com/office/drawing/2014/main" id="{56044D02-2C1C-EEF3-D9B5-77B3708B6615}"/>
              </a:ext>
            </a:extLst>
          </p:cNvPr>
          <p:cNvSpPr>
            <a:spLocks noGrp="1"/>
          </p:cNvSpPr>
          <p:nvPr>
            <p:ph type="body" sz="quarter" idx="19" hasCustomPrompt="1"/>
          </p:nvPr>
        </p:nvSpPr>
        <p:spPr>
          <a:xfrm>
            <a:off x="6273100"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9" name="Text Placeholder 26">
            <a:extLst>
              <a:ext uri="{FF2B5EF4-FFF2-40B4-BE49-F238E27FC236}">
                <a16:creationId xmlns:a16="http://schemas.microsoft.com/office/drawing/2014/main" id="{F0103EFC-3788-3FDE-F69E-FADD888BE7EE}"/>
              </a:ext>
            </a:extLst>
          </p:cNvPr>
          <p:cNvSpPr>
            <a:spLocks noGrp="1"/>
          </p:cNvSpPr>
          <p:nvPr>
            <p:ph type="body" sz="quarter" idx="20" hasCustomPrompt="1"/>
          </p:nvPr>
        </p:nvSpPr>
        <p:spPr>
          <a:xfrm>
            <a:off x="374904" y="380291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30" name="Text Placeholder 26">
            <a:extLst>
              <a:ext uri="{FF2B5EF4-FFF2-40B4-BE49-F238E27FC236}">
                <a16:creationId xmlns:a16="http://schemas.microsoft.com/office/drawing/2014/main" id="{569E2265-4C03-2162-AD23-754BFCCC3C78}"/>
              </a:ext>
            </a:extLst>
          </p:cNvPr>
          <p:cNvSpPr>
            <a:spLocks noGrp="1"/>
          </p:cNvSpPr>
          <p:nvPr>
            <p:ph type="body" sz="quarter" idx="21" hasCustomPrompt="1"/>
          </p:nvPr>
        </p:nvSpPr>
        <p:spPr>
          <a:xfrm>
            <a:off x="6273100"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7" name="Text Placeholder 26">
            <a:extLst>
              <a:ext uri="{FF2B5EF4-FFF2-40B4-BE49-F238E27FC236}">
                <a16:creationId xmlns:a16="http://schemas.microsoft.com/office/drawing/2014/main" id="{285AB3CB-2E9D-2324-CB5C-162182F50CBD}"/>
              </a:ext>
            </a:extLst>
          </p:cNvPr>
          <p:cNvSpPr>
            <a:spLocks noGrp="1"/>
          </p:cNvSpPr>
          <p:nvPr>
            <p:ph type="body" sz="quarter" idx="18" hasCustomPrompt="1"/>
          </p:nvPr>
        </p:nvSpPr>
        <p:spPr>
          <a:xfrm>
            <a:off x="374904" y="1117779"/>
            <a:ext cx="3055937" cy="296863"/>
          </a:xfrm>
        </p:spPr>
        <p:txBody>
          <a:bodyPr lIns="0">
            <a:noAutofit/>
          </a:bodyPr>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r>
              <a:rPr lang="en-US" dirty="0"/>
              <a:t>Title</a:t>
            </a:r>
          </a:p>
        </p:txBody>
      </p:sp>
      <p:sp>
        <p:nvSpPr>
          <p:cNvPr id="21" name="Slide Number Placeholder 5">
            <a:extLst>
              <a:ext uri="{FF2B5EF4-FFF2-40B4-BE49-F238E27FC236}">
                <a16:creationId xmlns:a16="http://schemas.microsoft.com/office/drawing/2014/main" id="{15FD2784-6E7F-4B4B-B06A-A264CC75C5C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4" name="TextBox 23">
            <a:extLst>
              <a:ext uri="{FF2B5EF4-FFF2-40B4-BE49-F238E27FC236}">
                <a16:creationId xmlns:a16="http://schemas.microsoft.com/office/drawing/2014/main" id="{2F51BB48-CF72-4C7B-B829-B9DC10D33E7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403525388"/>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Headline Blank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1"/>
            <a:ext cx="390229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71A096EB-8E98-4A8A-BB6A-05D1204931A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508106324"/>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Split Large Statement+Chart">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1BC8692-8530-6C41-A74C-9413073A1A53}"/>
              </a:ext>
            </a:extLst>
          </p:cNvPr>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a:extLst>
              <a:ext uri="{FF2B5EF4-FFF2-40B4-BE49-F238E27FC236}">
                <a16:creationId xmlns:a16="http://schemas.microsoft.com/office/drawing/2014/main" id="{94783C15-2AFC-1A4E-8534-03C6C64BAA5B}"/>
              </a:ext>
            </a:extLst>
          </p:cNvPr>
          <p:cNvSpPr>
            <a:spLocks noGrp="1"/>
          </p:cNvSpPr>
          <p:nvPr>
            <p:ph type="body" sz="quarter" idx="16"/>
          </p:nvPr>
        </p:nvSpPr>
        <p:spPr>
          <a:xfrm>
            <a:off x="457200" y="1600017"/>
            <a:ext cx="5125384" cy="3657966"/>
          </a:xfrm>
        </p:spPr>
        <p:txBody>
          <a:bodyPr lIns="0" anchor="ctr">
            <a:noAutofit/>
          </a:bodyP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a:extLst>
              <a:ext uri="{FF2B5EF4-FFF2-40B4-BE49-F238E27FC236}">
                <a16:creationId xmlns:a16="http://schemas.microsoft.com/office/drawing/2014/main" id="{827C738C-34D6-6C56-DB42-51E39A78E28D}"/>
              </a:ext>
            </a:extLst>
          </p:cNvPr>
          <p:cNvSpPr>
            <a:spLocks noGrp="1"/>
          </p:cNvSpPr>
          <p:nvPr>
            <p:ph type="body" sz="quarter" idx="13"/>
          </p:nvPr>
        </p:nvSpPr>
        <p:spPr>
          <a:xfrm>
            <a:off x="395000" y="286910"/>
            <a:ext cx="4988948" cy="198803"/>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Rounded Rectangle 1">
            <a:extLst>
              <a:ext uri="{FF2B5EF4-FFF2-40B4-BE49-F238E27FC236}">
                <a16:creationId xmlns:a16="http://schemas.microsoft.com/office/drawing/2014/main" id="{ED752013-B281-7CC6-023B-4A20251C5F39}"/>
              </a:ext>
            </a:extLst>
          </p:cNvPr>
          <p:cNvSpPr/>
          <p:nvPr userDrawn="1"/>
        </p:nvSpPr>
        <p:spPr>
          <a:xfrm>
            <a:off x="6096001" y="632564"/>
            <a:ext cx="5746749" cy="573278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Slide Number Placeholder 5">
            <a:extLst>
              <a:ext uri="{FF2B5EF4-FFF2-40B4-BE49-F238E27FC236}">
                <a16:creationId xmlns:a16="http://schemas.microsoft.com/office/drawing/2014/main" id="{A920910D-E945-4B88-AAD2-84390B4227F4}"/>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076577056"/>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8419347-04F6-AB49-B67B-A9DC747E6131}"/>
              </a:ext>
            </a:extLst>
          </p:cNvPr>
          <p:cNvSpPr/>
          <p:nvPr userDrawn="1"/>
        </p:nvSpPr>
        <p:spPr>
          <a:xfrm>
            <a:off x="0" y="1816962"/>
            <a:ext cx="12192000" cy="5041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740988F-2790-48D3-87D4-119762E3EEB3}"/>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0" name="TextBox 9">
            <a:extLst>
              <a:ext uri="{FF2B5EF4-FFF2-40B4-BE49-F238E27FC236}">
                <a16:creationId xmlns:a16="http://schemas.microsoft.com/office/drawing/2014/main" id="{36A0A93F-E319-406D-B2C4-831251BF8DAE}"/>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22043734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A69EB0-A112-3AF0-4992-A1B43D4D559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216154F1-B0C8-5595-8ECD-EAE7A8CE6BAE}"/>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6AC18BF-8173-44B7-BF55-6A2859D0375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9F020E7-CCFB-2EC7-9056-4EE03FC7EB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93010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147F499-4EE5-0CFD-FF7D-4ABA95CFE9C3}"/>
              </a:ext>
            </a:extLst>
          </p:cNvPr>
          <p:cNvGrpSpPr/>
          <p:nvPr userDrawn="1"/>
        </p:nvGrpSpPr>
        <p:grpSpPr>
          <a:xfrm>
            <a:off x="198108" y="1764911"/>
            <a:ext cx="11795784" cy="4345790"/>
            <a:chOff x="324572" y="2019554"/>
            <a:chExt cx="11646576" cy="4345790"/>
          </a:xfrm>
        </p:grpSpPr>
        <p:sp>
          <p:nvSpPr>
            <p:cNvPr id="4" name="Rounded Rectangle 3">
              <a:extLst>
                <a:ext uri="{FF2B5EF4-FFF2-40B4-BE49-F238E27FC236}">
                  <a16:creationId xmlns:a16="http://schemas.microsoft.com/office/drawing/2014/main" id="{F5D044CB-FB19-8000-B8BC-1946A91FD19A}"/>
                </a:ext>
              </a:extLst>
            </p:cNvPr>
            <p:cNvSpPr/>
            <p:nvPr/>
          </p:nvSpPr>
          <p:spPr>
            <a:xfrm>
              <a:off x="8184653"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5">
              <a:extLst>
                <a:ext uri="{FF2B5EF4-FFF2-40B4-BE49-F238E27FC236}">
                  <a16:creationId xmlns:a16="http://schemas.microsoft.com/office/drawing/2014/main" id="{1EBACCD0-EFB9-2DB0-E96F-8A2407C7C1FA}"/>
                </a:ext>
              </a:extLst>
            </p:cNvPr>
            <p:cNvSpPr/>
            <p:nvPr/>
          </p:nvSpPr>
          <p:spPr>
            <a:xfrm>
              <a:off x="425461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60ED96D8-CCD9-EFF9-300A-FF38A86856A5}"/>
                </a:ext>
              </a:extLst>
            </p:cNvPr>
            <p:cNvSpPr/>
            <p:nvPr/>
          </p:nvSpPr>
          <p:spPr>
            <a:xfrm>
              <a:off x="324572" y="2019554"/>
              <a:ext cx="3786495"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4999" y="286911"/>
            <a:ext cx="5563983"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copy</a:t>
            </a:r>
          </a:p>
        </p:txBody>
      </p:sp>
      <p:sp>
        <p:nvSpPr>
          <p:cNvPr id="11" name="Text Placeholder 38">
            <a:extLst>
              <a:ext uri="{FF2B5EF4-FFF2-40B4-BE49-F238E27FC236}">
                <a16:creationId xmlns:a16="http://schemas.microsoft.com/office/drawing/2014/main" id="{253F0560-6C05-1843-8231-437C90F63C80}"/>
              </a:ext>
            </a:extLst>
          </p:cNvPr>
          <p:cNvSpPr>
            <a:spLocks noGrp="1"/>
          </p:cNvSpPr>
          <p:nvPr>
            <p:ph type="body" sz="quarter" idx="16"/>
          </p:nvPr>
        </p:nvSpPr>
        <p:spPr>
          <a:xfrm>
            <a:off x="374904" y="1262529"/>
            <a:ext cx="8631395" cy="685801"/>
          </a:xfrm>
        </p:spPr>
        <p:txBody>
          <a:bodyPr l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8D438811-F5A9-4436-A100-D5AF9789D986}"/>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223536181"/>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2A28D3E-1412-08DD-3938-0FEF452C5438}"/>
              </a:ext>
            </a:extLst>
          </p:cNvPr>
          <p:cNvSpPr/>
          <p:nvPr userDrawn="1"/>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ounded Rectangle 2">
            <a:extLst>
              <a:ext uri="{FF2B5EF4-FFF2-40B4-BE49-F238E27FC236}">
                <a16:creationId xmlns:a16="http://schemas.microsoft.com/office/drawing/2014/main" id="{A9DD5670-6072-B659-E621-7F1F25900F07}"/>
              </a:ext>
            </a:extLst>
          </p:cNvPr>
          <p:cNvSpPr/>
          <p:nvPr userDrawn="1"/>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a:extLst>
              <a:ext uri="{FF2B5EF4-FFF2-40B4-BE49-F238E27FC236}">
                <a16:creationId xmlns:a16="http://schemas.microsoft.com/office/drawing/2014/main" id="{77713A6D-88B2-0351-214A-8C4F80AD9A42}"/>
              </a:ext>
            </a:extLst>
          </p:cNvPr>
          <p:cNvGrpSpPr/>
          <p:nvPr userDrawn="1"/>
        </p:nvGrpSpPr>
        <p:grpSpPr>
          <a:xfrm>
            <a:off x="374903" y="3705779"/>
            <a:ext cx="11467327" cy="2631363"/>
            <a:chOff x="374903" y="3746919"/>
            <a:chExt cx="11467327" cy="2631363"/>
          </a:xfrm>
        </p:grpSpPr>
        <p:sp>
          <p:nvSpPr>
            <p:cNvPr id="6" name="Rounded Rectangle 5">
              <a:extLst>
                <a:ext uri="{FF2B5EF4-FFF2-40B4-BE49-F238E27FC236}">
                  <a16:creationId xmlns:a16="http://schemas.microsoft.com/office/drawing/2014/main" id="{3C889377-A7C2-27E4-5C4C-4776B8F5E1F6}"/>
                </a:ext>
              </a:extLst>
            </p:cNvPr>
            <p:cNvSpPr/>
            <p:nvPr userDrawn="1"/>
          </p:nvSpPr>
          <p:spPr>
            <a:xfrm>
              <a:off x="374903"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9E60179F-07EF-65EB-AD66-04A32992BD46}"/>
                </a:ext>
              </a:extLst>
            </p:cNvPr>
            <p:cNvSpPr/>
            <p:nvPr userDrawn="1"/>
          </p:nvSpPr>
          <p:spPr>
            <a:xfrm>
              <a:off x="6189515" y="3746919"/>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5418988"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98629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79FCA717-07B1-4A1C-922A-46F4EC7C6B6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305492029"/>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0EE2342-3C75-8745-5400-73A5164F9524}"/>
              </a:ext>
            </a:extLst>
          </p:cNvPr>
          <p:cNvGrpSpPr/>
          <p:nvPr userDrawn="1"/>
        </p:nvGrpSpPr>
        <p:grpSpPr>
          <a:xfrm>
            <a:off x="365125" y="956586"/>
            <a:ext cx="11477106" cy="5380556"/>
            <a:chOff x="374904" y="985520"/>
            <a:chExt cx="11592776" cy="5417453"/>
          </a:xfrm>
        </p:grpSpPr>
        <p:sp>
          <p:nvSpPr>
            <p:cNvPr id="10" name="Rounded Rectangle 9">
              <a:extLst>
                <a:ext uri="{FF2B5EF4-FFF2-40B4-BE49-F238E27FC236}">
                  <a16:creationId xmlns:a16="http://schemas.microsoft.com/office/drawing/2014/main" id="{3B8AF0C1-8696-88DB-DFCF-9D8C34498C07}"/>
                </a:ext>
              </a:extLst>
            </p:cNvPr>
            <p:cNvSpPr/>
            <p:nvPr/>
          </p:nvSpPr>
          <p:spPr>
            <a:xfrm>
              <a:off x="4296772"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ounded Rectangle 12">
              <a:extLst>
                <a:ext uri="{FF2B5EF4-FFF2-40B4-BE49-F238E27FC236}">
                  <a16:creationId xmlns:a16="http://schemas.microsoft.com/office/drawing/2014/main" id="{4C5D99E7-0806-B6C9-F2E9-A016F32E3DC3}"/>
                </a:ext>
              </a:extLst>
            </p:cNvPr>
            <p:cNvSpPr/>
            <p:nvPr/>
          </p:nvSpPr>
          <p:spPr>
            <a:xfrm>
              <a:off x="8218640"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ounded Rectangle 13">
              <a:extLst>
                <a:ext uri="{FF2B5EF4-FFF2-40B4-BE49-F238E27FC236}">
                  <a16:creationId xmlns:a16="http://schemas.microsoft.com/office/drawing/2014/main" id="{F1BCAB98-BF6A-94B0-E895-A2FDA97AFC9F}"/>
                </a:ext>
              </a:extLst>
            </p:cNvPr>
            <p:cNvSpPr/>
            <p:nvPr/>
          </p:nvSpPr>
          <p:spPr>
            <a:xfrm>
              <a:off x="4296772"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FB023B6F-7E57-9C91-8814-615426611DD5}"/>
                </a:ext>
              </a:extLst>
            </p:cNvPr>
            <p:cNvSpPr/>
            <p:nvPr/>
          </p:nvSpPr>
          <p:spPr>
            <a:xfrm>
              <a:off x="8218640"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FA05029E-C67C-8EE2-2097-1F380B83B36E}"/>
                </a:ext>
              </a:extLst>
            </p:cNvPr>
            <p:cNvSpPr/>
            <p:nvPr/>
          </p:nvSpPr>
          <p:spPr>
            <a:xfrm>
              <a:off x="374904" y="985520"/>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a:extLst>
                <a:ext uri="{FF2B5EF4-FFF2-40B4-BE49-F238E27FC236}">
                  <a16:creationId xmlns:a16="http://schemas.microsoft.com/office/drawing/2014/main" id="{5585C99A-D18F-E91F-CE9B-B30D2CDF1763}"/>
                </a:ext>
              </a:extLst>
            </p:cNvPr>
            <p:cNvSpPr/>
            <p:nvPr/>
          </p:nvSpPr>
          <p:spPr>
            <a:xfrm>
              <a:off x="374904" y="3768736"/>
              <a:ext cx="3749040"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4" y="502920"/>
            <a:ext cx="7825656"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4665515"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Slide Number Placeholder 5">
            <a:extLst>
              <a:ext uri="{FF2B5EF4-FFF2-40B4-BE49-F238E27FC236}">
                <a16:creationId xmlns:a16="http://schemas.microsoft.com/office/drawing/2014/main" id="{04D4A11B-FF2F-44C5-B014-07F040852BA9}"/>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806732224"/>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319047-0F24-6E8E-A097-61BF79EF15A8}"/>
              </a:ext>
            </a:extLst>
          </p:cNvPr>
          <p:cNvSpPr/>
          <p:nvPr userDrawn="1"/>
        </p:nvSpPr>
        <p:spPr>
          <a:xfrm>
            <a:off x="11361107" y="100208"/>
            <a:ext cx="582460" cy="601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FD492325-EE2E-6E9C-198E-482A919FD5C5}"/>
              </a:ext>
            </a:extLst>
          </p:cNvPr>
          <p:cNvGrpSpPr/>
          <p:nvPr userDrawn="1"/>
        </p:nvGrpSpPr>
        <p:grpSpPr>
          <a:xfrm>
            <a:off x="365125" y="953146"/>
            <a:ext cx="5662493" cy="5383996"/>
            <a:chOff x="250292" y="879674"/>
            <a:chExt cx="5652715" cy="4831260"/>
          </a:xfrm>
        </p:grpSpPr>
        <p:sp>
          <p:nvSpPr>
            <p:cNvPr id="9" name="Rounded Rectangle 8">
              <a:extLst>
                <a:ext uri="{FF2B5EF4-FFF2-40B4-BE49-F238E27FC236}">
                  <a16:creationId xmlns:a16="http://schemas.microsoft.com/office/drawing/2014/main" id="{6C064023-8B57-EA65-6E04-90ECF5E7DE62}"/>
                </a:ext>
              </a:extLst>
            </p:cNvPr>
            <p:cNvSpPr/>
            <p:nvPr/>
          </p:nvSpPr>
          <p:spPr>
            <a:xfrm>
              <a:off x="250292" y="87967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250292" y="3349714"/>
              <a:ext cx="5652715" cy="236122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6" name="Footer Placeholder 3">
            <a:extLst>
              <a:ext uri="{FF2B5EF4-FFF2-40B4-BE49-F238E27FC236}">
                <a16:creationId xmlns:a16="http://schemas.microsoft.com/office/drawing/2014/main" id="{20CE697F-EEE9-F85E-7B9C-88050223DD0F}"/>
              </a:ext>
            </a:extLst>
          </p:cNvPr>
          <p:cNvSpPr>
            <a:spLocks noGrp="1"/>
          </p:cNvSpPr>
          <p:nvPr>
            <p:ph type="ftr" sz="quarter" idx="3"/>
          </p:nvPr>
        </p:nvSpPr>
        <p:spPr>
          <a:xfrm>
            <a:off x="8131878" y="292608"/>
            <a:ext cx="3710352" cy="198802"/>
          </a:xfrm>
          <a:prstGeom prst="rect">
            <a:avLst/>
          </a:prstGeom>
        </p:spPr>
        <p:txBody>
          <a:bodyPr vert="horz" lIns="91440" tIns="45720" rIns="0" bIns="45720" rtlCol="0" anchor="ctr"/>
          <a:lstStyle>
            <a:lvl1pPr algn="r">
              <a:defRPr sz="800" b="0" i="0">
                <a:solidFill>
                  <a:schemeClr val="tx1"/>
                </a:solidFill>
                <a:latin typeface="Ford Antenna Regular" panose="02000505000000020004" pitchFamily="2" charset="0"/>
              </a:defRPr>
            </a:lvl1pPr>
          </a:lstStyle>
          <a:p>
            <a:endParaRPr lang="en-US" dirty="0"/>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235449"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grpSp>
        <p:nvGrpSpPr>
          <p:cNvPr id="13" name="Group 12">
            <a:extLst>
              <a:ext uri="{FF2B5EF4-FFF2-40B4-BE49-F238E27FC236}">
                <a16:creationId xmlns:a16="http://schemas.microsoft.com/office/drawing/2014/main" id="{469CEF15-4E61-58BA-E1FE-6BE65367C1D0}"/>
              </a:ext>
            </a:extLst>
          </p:cNvPr>
          <p:cNvGrpSpPr/>
          <p:nvPr userDrawn="1"/>
        </p:nvGrpSpPr>
        <p:grpSpPr>
          <a:xfrm>
            <a:off x="6189515" y="159572"/>
            <a:ext cx="5653235" cy="6177570"/>
            <a:chOff x="11037667" y="184484"/>
            <a:chExt cx="5652715" cy="5958270"/>
          </a:xfrm>
        </p:grpSpPr>
        <p:sp>
          <p:nvSpPr>
            <p:cNvPr id="14" name="Rounded Rectangle 13">
              <a:extLst>
                <a:ext uri="{FF2B5EF4-FFF2-40B4-BE49-F238E27FC236}">
                  <a16:creationId xmlns:a16="http://schemas.microsoft.com/office/drawing/2014/main" id="{FFB7027A-8CEC-9AC8-64D8-17F4DFCBDC0F}"/>
                </a:ext>
              </a:extLst>
            </p:cNvPr>
            <p:cNvSpPr/>
            <p:nvPr/>
          </p:nvSpPr>
          <p:spPr>
            <a:xfrm>
              <a:off x="11037667" y="18448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ounded Rectangle 15">
              <a:extLst>
                <a:ext uri="{FF2B5EF4-FFF2-40B4-BE49-F238E27FC236}">
                  <a16:creationId xmlns:a16="http://schemas.microsoft.com/office/drawing/2014/main" id="{61A3C6FF-CB97-774C-81B4-D6510BD8D5C7}"/>
                </a:ext>
              </a:extLst>
            </p:cNvPr>
            <p:cNvSpPr/>
            <p:nvPr/>
          </p:nvSpPr>
          <p:spPr>
            <a:xfrm>
              <a:off x="11037667" y="2203499"/>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a:extLst>
                <a:ext uri="{FF2B5EF4-FFF2-40B4-BE49-F238E27FC236}">
                  <a16:creationId xmlns:a16="http://schemas.microsoft.com/office/drawing/2014/main" id="{A0A615E8-8B7A-9262-4655-52F8BD102FF1}"/>
                </a:ext>
              </a:extLst>
            </p:cNvPr>
            <p:cNvSpPr/>
            <p:nvPr/>
          </p:nvSpPr>
          <p:spPr>
            <a:xfrm>
              <a:off x="11037667" y="4222514"/>
              <a:ext cx="5652715" cy="192024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pic>
        <p:nvPicPr>
          <p:cNvPr id="10" name="Graphic 9">
            <a:extLst>
              <a:ext uri="{FF2B5EF4-FFF2-40B4-BE49-F238E27FC236}">
                <a16:creationId xmlns:a16="http://schemas.microsoft.com/office/drawing/2014/main" id="{03D3DB05-347C-F4A1-9DAD-7C7A5A96FA0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9" name="Slide Number Placeholder 5">
            <a:extLst>
              <a:ext uri="{FF2B5EF4-FFF2-40B4-BE49-F238E27FC236}">
                <a16:creationId xmlns:a16="http://schemas.microsoft.com/office/drawing/2014/main" id="{429FF7E4-02E4-44EE-BFAB-C7614C2BBB42}"/>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225101802"/>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EE8126B-424E-6FAC-013D-604C7D680F13}"/>
              </a:ext>
            </a:extLst>
          </p:cNvPr>
          <p:cNvGrpSpPr/>
          <p:nvPr userDrawn="1"/>
        </p:nvGrpSpPr>
        <p:grpSpPr>
          <a:xfrm>
            <a:off x="374903" y="3702905"/>
            <a:ext cx="11467327" cy="2634237"/>
            <a:chOff x="201695" y="3768736"/>
            <a:chExt cx="11788610" cy="2634237"/>
          </a:xfrm>
        </p:grpSpPr>
        <p:sp>
          <p:nvSpPr>
            <p:cNvPr id="2" name="Rounded Rectangle 1">
              <a:extLst>
                <a:ext uri="{FF2B5EF4-FFF2-40B4-BE49-F238E27FC236}">
                  <a16:creationId xmlns:a16="http://schemas.microsoft.com/office/drawing/2014/main" id="{FC52ACF0-907B-60D8-A39D-0118E3D274BD}"/>
                </a:ext>
              </a:extLst>
            </p:cNvPr>
            <p:cNvSpPr/>
            <p:nvPr userDrawn="1"/>
          </p:nvSpPr>
          <p:spPr>
            <a:xfrm>
              <a:off x="4189814"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ounded Rectangle 7">
              <a:extLst>
                <a:ext uri="{FF2B5EF4-FFF2-40B4-BE49-F238E27FC236}">
                  <a16:creationId xmlns:a16="http://schemas.microsoft.com/office/drawing/2014/main" id="{0F08A9C1-DD26-2554-7993-5ED73CA59CD1}"/>
                </a:ext>
              </a:extLst>
            </p:cNvPr>
            <p:cNvSpPr/>
            <p:nvPr userDrawn="1"/>
          </p:nvSpPr>
          <p:spPr>
            <a:xfrm>
              <a:off x="8177933"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ounded Rectangle 14">
              <a:extLst>
                <a:ext uri="{FF2B5EF4-FFF2-40B4-BE49-F238E27FC236}">
                  <a16:creationId xmlns:a16="http://schemas.microsoft.com/office/drawing/2014/main" id="{B444FD28-E551-38F6-BACD-84AD69F1B8C5}"/>
                </a:ext>
              </a:extLst>
            </p:cNvPr>
            <p:cNvSpPr/>
            <p:nvPr userDrawn="1"/>
          </p:nvSpPr>
          <p:spPr>
            <a:xfrm>
              <a:off x="201695" y="3768736"/>
              <a:ext cx="381237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9" name="Rounded Rectangle 8">
            <a:extLst>
              <a:ext uri="{FF2B5EF4-FFF2-40B4-BE49-F238E27FC236}">
                <a16:creationId xmlns:a16="http://schemas.microsoft.com/office/drawing/2014/main" id="{6C064023-8B57-EA65-6E04-90ECF5E7DE62}"/>
              </a:ext>
            </a:extLst>
          </p:cNvPr>
          <p:cNvSpPr/>
          <p:nvPr/>
        </p:nvSpPr>
        <p:spPr>
          <a:xfrm>
            <a:off x="374903"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FF35FB0C-FD0E-F4BD-124D-FD3AF389DE98}"/>
              </a:ext>
            </a:extLst>
          </p:cNvPr>
          <p:cNvSpPr/>
          <p:nvPr/>
        </p:nvSpPr>
        <p:spPr>
          <a:xfrm>
            <a:off x="6189515" y="953146"/>
            <a:ext cx="5652715"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 Placeholder 38">
            <a:extLst>
              <a:ext uri="{FF2B5EF4-FFF2-40B4-BE49-F238E27FC236}">
                <a16:creationId xmlns:a16="http://schemas.microsoft.com/office/drawing/2014/main" id="{F56478C8-9316-DE4B-908D-522ED1483444}"/>
              </a:ext>
            </a:extLst>
          </p:cNvPr>
          <p:cNvSpPr>
            <a:spLocks noGrp="1"/>
          </p:cNvSpPr>
          <p:nvPr>
            <p:ph type="body" sz="quarter" idx="16" hasCustomPrompt="1"/>
          </p:nvPr>
        </p:nvSpPr>
        <p:spPr>
          <a:xfrm>
            <a:off x="374903" y="502920"/>
            <a:ext cx="5528099" cy="685801"/>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643255B7-3A2E-7778-3296-861D17C8F6DD}"/>
              </a:ext>
            </a:extLst>
          </p:cNvPr>
          <p:cNvSpPr>
            <a:spLocks noGrp="1"/>
          </p:cNvSpPr>
          <p:nvPr>
            <p:ph type="body" sz="quarter" idx="17"/>
          </p:nvPr>
        </p:nvSpPr>
        <p:spPr>
          <a:xfrm>
            <a:off x="395000" y="286911"/>
            <a:ext cx="5147767"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Slide Number Placeholder 5">
            <a:extLst>
              <a:ext uri="{FF2B5EF4-FFF2-40B4-BE49-F238E27FC236}">
                <a16:creationId xmlns:a16="http://schemas.microsoft.com/office/drawing/2014/main" id="{F2B9861B-C65B-41D2-8E0A-4F97B6B7D49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1735823622"/>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a:off x="4061252" y="1"/>
            <a:ext cx="8130747"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69713"/>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pic>
        <p:nvPicPr>
          <p:cNvPr id="2" name="Graphic 1">
            <a:extLst>
              <a:ext uri="{FF2B5EF4-FFF2-40B4-BE49-F238E27FC236}">
                <a16:creationId xmlns:a16="http://schemas.microsoft.com/office/drawing/2014/main" id="{7E4A3DB8-A4CF-8F2B-267E-0280B676B867}"/>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273153" y="222671"/>
            <a:ext cx="654563" cy="327282"/>
          </a:xfrm>
          <a:prstGeom prst="rect">
            <a:avLst/>
          </a:prstGeom>
        </p:spPr>
      </p:pic>
      <p:sp>
        <p:nvSpPr>
          <p:cNvPr id="11" name="Slide Number Placeholder 5">
            <a:extLst>
              <a:ext uri="{FF2B5EF4-FFF2-40B4-BE49-F238E27FC236}">
                <a16:creationId xmlns:a16="http://schemas.microsoft.com/office/drawing/2014/main" id="{4F08DD57-3104-4498-AA56-7E5CC302F1F5}"/>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366087740"/>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9F1F5A-08C3-F14A-AADC-44E5019280E7}"/>
              </a:ext>
            </a:extLst>
          </p:cNvPr>
          <p:cNvSpPr/>
          <p:nvPr userDrawn="1"/>
        </p:nvSpPr>
        <p:spPr>
          <a:xfrm flipH="1">
            <a:off x="-1" y="1"/>
            <a:ext cx="406125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9" name="Text Placeholder 8"/>
          <p:cNvSpPr>
            <a:spLocks noGrp="1"/>
          </p:cNvSpPr>
          <p:nvPr>
            <p:ph type="body" sz="quarter" idx="13"/>
          </p:nvPr>
        </p:nvSpPr>
        <p:spPr>
          <a:xfrm>
            <a:off x="395000" y="286911"/>
            <a:ext cx="3686348" cy="216010"/>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3686349" cy="80772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13" name="Text Placeholder 38">
            <a:extLst>
              <a:ext uri="{FF2B5EF4-FFF2-40B4-BE49-F238E27FC236}">
                <a16:creationId xmlns:a16="http://schemas.microsoft.com/office/drawing/2014/main" id="{5FCE9F5D-E9FA-B143-882B-9BEAFC61DC3E}"/>
              </a:ext>
            </a:extLst>
          </p:cNvPr>
          <p:cNvSpPr>
            <a:spLocks noGrp="1"/>
          </p:cNvSpPr>
          <p:nvPr>
            <p:ph type="body" sz="quarter" idx="16"/>
          </p:nvPr>
        </p:nvSpPr>
        <p:spPr>
          <a:xfrm>
            <a:off x="374904" y="1261872"/>
            <a:ext cx="3686349" cy="657815"/>
          </a:xfrm>
        </p:spPr>
        <p:txBody>
          <a:bodyPr lIns="0" rIns="0">
            <a:noAutofit/>
          </a:bodyPr>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a:extLst>
              <a:ext uri="{FF2B5EF4-FFF2-40B4-BE49-F238E27FC236}">
                <a16:creationId xmlns:a16="http://schemas.microsoft.com/office/drawing/2014/main" id="{CA84C714-88C3-7D49-8859-EFC2257E72CA}"/>
              </a:ext>
            </a:extLst>
          </p:cNvPr>
          <p:cNvSpPr>
            <a:spLocks noGrp="1"/>
          </p:cNvSpPr>
          <p:nvPr>
            <p:ph idx="1" hasCustomPrompt="1"/>
          </p:nvPr>
        </p:nvSpPr>
        <p:spPr>
          <a:xfrm>
            <a:off x="374904" y="1947672"/>
            <a:ext cx="3686349" cy="3416226"/>
          </a:xfrm>
        </p:spPr>
        <p:txBody>
          <a:bodyPr lIns="0">
            <a:noAutofit/>
          </a:bodyPr>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en-US" dirty="0"/>
              <a:t>Click to edit master text styles</a:t>
            </a:r>
          </a:p>
          <a:p>
            <a:pPr lvl="1"/>
            <a:r>
              <a:rPr lang="en-US" dirty="0"/>
              <a:t>Second level</a:t>
            </a:r>
          </a:p>
        </p:txBody>
      </p:sp>
      <p:sp>
        <p:nvSpPr>
          <p:cNvPr id="11" name="Slide Number Placeholder 5">
            <a:extLst>
              <a:ext uri="{FF2B5EF4-FFF2-40B4-BE49-F238E27FC236}">
                <a16:creationId xmlns:a16="http://schemas.microsoft.com/office/drawing/2014/main" id="{ECEDBDBD-69B5-4959-BDB6-2A3A736EB9FC}"/>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5" name="TextBox 14">
            <a:extLst>
              <a:ext uri="{FF2B5EF4-FFF2-40B4-BE49-F238E27FC236}">
                <a16:creationId xmlns:a16="http://schemas.microsoft.com/office/drawing/2014/main" id="{D5260EE8-5307-4B2E-83FE-4FE2EB78532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3848110953"/>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399397-354A-4745-A8D7-544073547F63}"/>
              </a:ext>
            </a:extLst>
          </p:cNvPr>
          <p:cNvSpPr/>
          <p:nvPr userDrawn="1"/>
        </p:nvSpPr>
        <p:spPr>
          <a:xfrm>
            <a:off x="0" y="0"/>
            <a:ext cx="8134474" cy="68580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8"/>
          <p:cNvSpPr>
            <a:spLocks noGrp="1"/>
          </p:cNvSpPr>
          <p:nvPr>
            <p:ph type="body" sz="quarter" idx="13"/>
          </p:nvPr>
        </p:nvSpPr>
        <p:spPr>
          <a:xfrm>
            <a:off x="395000" y="286910"/>
            <a:ext cx="6111557" cy="216009"/>
          </a:xfrm>
        </p:spPr>
        <p:txBody>
          <a:bodyPr lIns="0" anchor="t">
            <a:noAutofit/>
          </a:bodyPr>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a:extLst>
              <a:ext uri="{FF2B5EF4-FFF2-40B4-BE49-F238E27FC236}">
                <a16:creationId xmlns:a16="http://schemas.microsoft.com/office/drawing/2014/main" id="{33C378C1-7420-CD44-B868-2DFAAADAC1C9}"/>
              </a:ext>
            </a:extLst>
          </p:cNvPr>
          <p:cNvSpPr>
            <a:spLocks noGrp="1"/>
          </p:cNvSpPr>
          <p:nvPr>
            <p:ph type="title" hasCustomPrompt="1"/>
          </p:nvPr>
        </p:nvSpPr>
        <p:spPr>
          <a:xfrm>
            <a:off x="374904" y="502920"/>
            <a:ext cx="7237682" cy="603504"/>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4" name="Text Placeholder 3">
            <a:extLst>
              <a:ext uri="{FF2B5EF4-FFF2-40B4-BE49-F238E27FC236}">
                <a16:creationId xmlns:a16="http://schemas.microsoft.com/office/drawing/2014/main" id="{1E9DFB5A-CEED-B543-85E3-ABEAA826561F}"/>
              </a:ext>
            </a:extLst>
          </p:cNvPr>
          <p:cNvSpPr>
            <a:spLocks noGrp="1"/>
          </p:cNvSpPr>
          <p:nvPr>
            <p:ph type="body" sz="quarter" idx="20" hasCustomPrompt="1"/>
          </p:nvPr>
        </p:nvSpPr>
        <p:spPr>
          <a:xfrm>
            <a:off x="374904"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6" name="Text Placeholder 38">
            <a:extLst>
              <a:ext uri="{FF2B5EF4-FFF2-40B4-BE49-F238E27FC236}">
                <a16:creationId xmlns:a16="http://schemas.microsoft.com/office/drawing/2014/main" id="{70059600-3371-F040-88FD-E994FE9C4CC5}"/>
              </a:ext>
            </a:extLst>
          </p:cNvPr>
          <p:cNvSpPr>
            <a:spLocks noGrp="1"/>
          </p:cNvSpPr>
          <p:nvPr>
            <p:ph type="body" sz="quarter" idx="21" hasCustomPrompt="1"/>
          </p:nvPr>
        </p:nvSpPr>
        <p:spPr>
          <a:xfrm>
            <a:off x="374904"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28" name="Text Placeholder 4">
            <a:extLst>
              <a:ext uri="{FF2B5EF4-FFF2-40B4-BE49-F238E27FC236}">
                <a16:creationId xmlns:a16="http://schemas.microsoft.com/office/drawing/2014/main" id="{75BFA8D6-65B0-1B4B-8CB0-C52B5FC16FAE}"/>
              </a:ext>
            </a:extLst>
          </p:cNvPr>
          <p:cNvSpPr>
            <a:spLocks noGrp="1"/>
          </p:cNvSpPr>
          <p:nvPr>
            <p:ph type="body" sz="quarter" idx="24"/>
          </p:nvPr>
        </p:nvSpPr>
        <p:spPr>
          <a:xfrm>
            <a:off x="374904"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a:extLst>
              <a:ext uri="{FF2B5EF4-FFF2-40B4-BE49-F238E27FC236}">
                <a16:creationId xmlns:a16="http://schemas.microsoft.com/office/drawing/2014/main" id="{BB2B06EA-5938-8148-BD1F-88C953EF860B}"/>
              </a:ext>
            </a:extLst>
          </p:cNvPr>
          <p:cNvSpPr>
            <a:spLocks noGrp="1"/>
          </p:cNvSpPr>
          <p:nvPr>
            <p:ph type="body" sz="quarter" idx="25" hasCustomPrompt="1"/>
          </p:nvPr>
        </p:nvSpPr>
        <p:spPr>
          <a:xfrm>
            <a:off x="374904"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0" name="Text Placeholder 38">
            <a:extLst>
              <a:ext uri="{FF2B5EF4-FFF2-40B4-BE49-F238E27FC236}">
                <a16:creationId xmlns:a16="http://schemas.microsoft.com/office/drawing/2014/main" id="{41C9FB98-3E7F-1A41-946F-82D5EB49772D}"/>
              </a:ext>
            </a:extLst>
          </p:cNvPr>
          <p:cNvSpPr>
            <a:spLocks noGrp="1"/>
          </p:cNvSpPr>
          <p:nvPr>
            <p:ph type="body" sz="quarter" idx="26" hasCustomPrompt="1"/>
          </p:nvPr>
        </p:nvSpPr>
        <p:spPr>
          <a:xfrm>
            <a:off x="374904"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1" name="Text Placeholder 4">
            <a:extLst>
              <a:ext uri="{FF2B5EF4-FFF2-40B4-BE49-F238E27FC236}">
                <a16:creationId xmlns:a16="http://schemas.microsoft.com/office/drawing/2014/main" id="{ADF7D01C-00C0-7943-B677-0166770CBC21}"/>
              </a:ext>
            </a:extLst>
          </p:cNvPr>
          <p:cNvSpPr>
            <a:spLocks noGrp="1"/>
          </p:cNvSpPr>
          <p:nvPr>
            <p:ph type="body" sz="quarter" idx="27"/>
          </p:nvPr>
        </p:nvSpPr>
        <p:spPr>
          <a:xfrm>
            <a:off x="374904"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a:extLst>
              <a:ext uri="{FF2B5EF4-FFF2-40B4-BE49-F238E27FC236}">
                <a16:creationId xmlns:a16="http://schemas.microsoft.com/office/drawing/2014/main" id="{A4F33B31-440A-7946-95C0-DF304B858366}"/>
              </a:ext>
            </a:extLst>
          </p:cNvPr>
          <p:cNvSpPr>
            <a:spLocks noGrp="1"/>
          </p:cNvSpPr>
          <p:nvPr>
            <p:ph type="body" sz="quarter" idx="28" hasCustomPrompt="1"/>
          </p:nvPr>
        </p:nvSpPr>
        <p:spPr>
          <a:xfrm>
            <a:off x="3885978" y="1167386"/>
            <a:ext cx="2083643" cy="755652"/>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38" name="Text Placeholder 38">
            <a:extLst>
              <a:ext uri="{FF2B5EF4-FFF2-40B4-BE49-F238E27FC236}">
                <a16:creationId xmlns:a16="http://schemas.microsoft.com/office/drawing/2014/main" id="{36FD609A-925D-3A45-AB16-6D7B91221568}"/>
              </a:ext>
            </a:extLst>
          </p:cNvPr>
          <p:cNvSpPr>
            <a:spLocks noGrp="1"/>
          </p:cNvSpPr>
          <p:nvPr>
            <p:ph type="body" sz="quarter" idx="29" hasCustomPrompt="1"/>
          </p:nvPr>
        </p:nvSpPr>
        <p:spPr>
          <a:xfrm>
            <a:off x="3885978" y="1805549"/>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39" name="Text Placeholder 4">
            <a:extLst>
              <a:ext uri="{FF2B5EF4-FFF2-40B4-BE49-F238E27FC236}">
                <a16:creationId xmlns:a16="http://schemas.microsoft.com/office/drawing/2014/main" id="{E1EC30E9-9AEA-BE4A-8554-44B1B1AE1F89}"/>
              </a:ext>
            </a:extLst>
          </p:cNvPr>
          <p:cNvSpPr>
            <a:spLocks noGrp="1"/>
          </p:cNvSpPr>
          <p:nvPr>
            <p:ph type="body" sz="quarter" idx="30"/>
          </p:nvPr>
        </p:nvSpPr>
        <p:spPr>
          <a:xfrm>
            <a:off x="3885978" y="2139331"/>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a:extLst>
              <a:ext uri="{FF2B5EF4-FFF2-40B4-BE49-F238E27FC236}">
                <a16:creationId xmlns:a16="http://schemas.microsoft.com/office/drawing/2014/main" id="{D7CDDBD1-62E4-DF44-94E2-5F55D5B0E527}"/>
              </a:ext>
            </a:extLst>
          </p:cNvPr>
          <p:cNvSpPr>
            <a:spLocks noGrp="1"/>
          </p:cNvSpPr>
          <p:nvPr>
            <p:ph type="body" sz="quarter" idx="31" hasCustomPrompt="1"/>
          </p:nvPr>
        </p:nvSpPr>
        <p:spPr>
          <a:xfrm>
            <a:off x="3885978" y="3893527"/>
            <a:ext cx="2083643" cy="604226"/>
          </a:xfrm>
        </p:spPr>
        <p:txBody>
          <a:bodyPr lIns="0" bIns="0" anchor="b">
            <a:noAutofit/>
          </a:bodyPr>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41" name="Text Placeholder 38">
            <a:extLst>
              <a:ext uri="{FF2B5EF4-FFF2-40B4-BE49-F238E27FC236}">
                <a16:creationId xmlns:a16="http://schemas.microsoft.com/office/drawing/2014/main" id="{A27910A7-F6D7-C341-9233-4CC0A9DF4D60}"/>
              </a:ext>
            </a:extLst>
          </p:cNvPr>
          <p:cNvSpPr>
            <a:spLocks noGrp="1"/>
          </p:cNvSpPr>
          <p:nvPr>
            <p:ph type="body" sz="quarter" idx="32" hasCustomPrompt="1"/>
          </p:nvPr>
        </p:nvSpPr>
        <p:spPr>
          <a:xfrm>
            <a:off x="3885978" y="4380264"/>
            <a:ext cx="2982742" cy="333781"/>
          </a:xfrm>
        </p:spPr>
        <p:txBody>
          <a:bodyPr lIns="0">
            <a:noAutofit/>
          </a:bodyPr>
          <a:lstStyle>
            <a:lvl1pPr>
              <a:defRPr sz="1200" b="1" i="0" spc="30" baseline="0">
                <a:solidFill>
                  <a:schemeClr val="tx1"/>
                </a:solidFill>
                <a:latin typeface="+mn-lt"/>
              </a:defRPr>
            </a:lvl1pPr>
          </a:lstStyle>
          <a:p>
            <a:pPr lvl="0"/>
            <a:r>
              <a:rPr lang="en-US" dirty="0"/>
              <a:t>Subhead</a:t>
            </a:r>
          </a:p>
        </p:txBody>
      </p:sp>
      <p:sp>
        <p:nvSpPr>
          <p:cNvPr id="42" name="Text Placeholder 4">
            <a:extLst>
              <a:ext uri="{FF2B5EF4-FFF2-40B4-BE49-F238E27FC236}">
                <a16:creationId xmlns:a16="http://schemas.microsoft.com/office/drawing/2014/main" id="{E5D43740-6AB1-BF45-9FDE-63B107C066AB}"/>
              </a:ext>
            </a:extLst>
          </p:cNvPr>
          <p:cNvSpPr>
            <a:spLocks noGrp="1"/>
          </p:cNvSpPr>
          <p:nvPr>
            <p:ph type="body" sz="quarter" idx="33"/>
          </p:nvPr>
        </p:nvSpPr>
        <p:spPr>
          <a:xfrm>
            <a:off x="3885978" y="4714046"/>
            <a:ext cx="2982743" cy="1366147"/>
          </a:xfrm>
        </p:spPr>
        <p:txBody>
          <a:bodyPr lIns="0">
            <a:noAutofit/>
          </a:bodyPr>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19" name="Slide Number Placeholder 5">
            <a:extLst>
              <a:ext uri="{FF2B5EF4-FFF2-40B4-BE49-F238E27FC236}">
                <a16:creationId xmlns:a16="http://schemas.microsoft.com/office/drawing/2014/main" id="{7CFB5843-077E-4188-BBA0-69CE98C4C647}"/>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20" name="TextBox 19">
            <a:extLst>
              <a:ext uri="{FF2B5EF4-FFF2-40B4-BE49-F238E27FC236}">
                <a16:creationId xmlns:a16="http://schemas.microsoft.com/office/drawing/2014/main" id="{86E2A0A6-F61C-4166-865C-7F120146EFDA}"/>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950054"/>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2C23B911-4208-28EF-4F65-EAFF910C0D4D}"/>
              </a:ext>
            </a:extLst>
          </p:cNvPr>
          <p:cNvSpPr/>
          <p:nvPr userDrawn="1"/>
        </p:nvSpPr>
        <p:spPr>
          <a:xfrm>
            <a:off x="0" y="2257168"/>
            <a:ext cx="12192000" cy="46008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2" name="Group 81">
            <a:extLst>
              <a:ext uri="{FF2B5EF4-FFF2-40B4-BE49-F238E27FC236}">
                <a16:creationId xmlns:a16="http://schemas.microsoft.com/office/drawing/2014/main" id="{C870C440-F79C-D8EE-3C83-F21FF50447E5}"/>
              </a:ext>
            </a:extLst>
          </p:cNvPr>
          <p:cNvGrpSpPr/>
          <p:nvPr userDrawn="1"/>
        </p:nvGrpSpPr>
        <p:grpSpPr>
          <a:xfrm>
            <a:off x="2438400" y="2389916"/>
            <a:ext cx="7315200" cy="2206818"/>
            <a:chOff x="2438400" y="1140976"/>
            <a:chExt cx="7315200" cy="2288024"/>
          </a:xfrm>
        </p:grpSpPr>
        <p:cxnSp>
          <p:nvCxnSpPr>
            <p:cNvPr id="83" name="Straight Connector 82">
              <a:extLst>
                <a:ext uri="{FF2B5EF4-FFF2-40B4-BE49-F238E27FC236}">
                  <a16:creationId xmlns:a16="http://schemas.microsoft.com/office/drawing/2014/main" id="{9F603619-2B53-99D0-C221-BD0BF71A908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14585FE-AEB0-EF66-759E-727A96B065A1}"/>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167EE1E-0FB3-D0D3-D74F-DB6547626A8B}"/>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64759C-635B-CC40-F56E-93C644DF8705}"/>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4558D870-521B-18AD-188C-4633E019BA90}"/>
              </a:ext>
            </a:extLst>
          </p:cNvPr>
          <p:cNvCxnSpPr>
            <a:cxnSpLocks/>
          </p:cNvCxnSpPr>
          <p:nvPr userDrawn="1"/>
        </p:nvCxnSpPr>
        <p:spPr>
          <a:xfrm>
            <a:off x="373063" y="4736155"/>
            <a:ext cx="11339873"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1CEBD0F0-82F8-6C8B-A03F-7C9E9B1352BB}"/>
              </a:ext>
            </a:extLst>
          </p:cNvPr>
          <p:cNvGrpSpPr/>
          <p:nvPr userDrawn="1"/>
        </p:nvGrpSpPr>
        <p:grpSpPr>
          <a:xfrm>
            <a:off x="2438400" y="4936802"/>
            <a:ext cx="7315200" cy="1705276"/>
            <a:chOff x="2438400" y="1140976"/>
            <a:chExt cx="7315200" cy="2288024"/>
          </a:xfrm>
        </p:grpSpPr>
        <p:cxnSp>
          <p:nvCxnSpPr>
            <p:cNvPr id="89" name="Straight Connector 88">
              <a:extLst>
                <a:ext uri="{FF2B5EF4-FFF2-40B4-BE49-F238E27FC236}">
                  <a16:creationId xmlns:a16="http://schemas.microsoft.com/office/drawing/2014/main" id="{783AA839-DAED-B273-FE5C-FB3D317658D4}"/>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54A1968-A1EE-8F5E-8F4A-583234493BF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52075C9-3D5B-6C19-60C0-405CCCD18B22}"/>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7723368-69A3-050B-898F-A381D8C2A3A6}"/>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59" name="Text Placeholder 3">
            <a:extLst>
              <a:ext uri="{FF2B5EF4-FFF2-40B4-BE49-F238E27FC236}">
                <a16:creationId xmlns:a16="http://schemas.microsoft.com/office/drawing/2014/main" id="{692C0697-FA94-9E45-BC35-DCFF4BA563E9}"/>
              </a:ext>
            </a:extLst>
          </p:cNvPr>
          <p:cNvSpPr>
            <a:spLocks noGrp="1"/>
          </p:cNvSpPr>
          <p:nvPr>
            <p:ph type="body" sz="quarter" idx="24" hasCustomPrompt="1"/>
          </p:nvPr>
        </p:nvSpPr>
        <p:spPr>
          <a:xfrm>
            <a:off x="74067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2" name="Title 1"/>
          <p:cNvSpPr>
            <a:spLocks noGrp="1"/>
          </p:cNvSpPr>
          <p:nvPr>
            <p:ph type="title" hasCustomPrompt="1"/>
          </p:nvPr>
        </p:nvSpPr>
        <p:spPr>
          <a:xfrm>
            <a:off x="374904" y="502920"/>
            <a:ext cx="10515600" cy="685800"/>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hasCustomPrompt="1"/>
          </p:nvPr>
        </p:nvSpPr>
        <p:spPr>
          <a:xfrm>
            <a:off x="395000" y="286910"/>
            <a:ext cx="5601690"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copy</a:t>
            </a:r>
          </a:p>
        </p:txBody>
      </p:sp>
      <p:sp>
        <p:nvSpPr>
          <p:cNvPr id="5" name="Text Placeholder 4">
            <a:extLst>
              <a:ext uri="{FF2B5EF4-FFF2-40B4-BE49-F238E27FC236}">
                <a16:creationId xmlns:a16="http://schemas.microsoft.com/office/drawing/2014/main" id="{05B95297-C579-0345-86B2-F2A6C51BF9C0}"/>
              </a:ext>
            </a:extLst>
          </p:cNvPr>
          <p:cNvSpPr>
            <a:spLocks noGrp="1"/>
          </p:cNvSpPr>
          <p:nvPr>
            <p:ph type="body" sz="quarter" idx="18" hasCustomPrompt="1"/>
          </p:nvPr>
        </p:nvSpPr>
        <p:spPr>
          <a:xfrm>
            <a:off x="373063" y="2032661"/>
            <a:ext cx="2058489" cy="261610"/>
          </a:xfrm>
        </p:spPr>
        <p:txBody>
          <a:bodyPr lIns="0">
            <a:noAutofit/>
          </a:bodyPr>
          <a:lstStyle>
            <a:lvl1pPr>
              <a:defRPr sz="1100" b="1" i="0" spc="40" baseline="0">
                <a:solidFill>
                  <a:schemeClr val="tx1"/>
                </a:solidFill>
                <a:latin typeface="+mn-lt"/>
              </a:defRPr>
            </a:lvl1pPr>
          </a:lstStyle>
          <a:p>
            <a:pPr lvl="0"/>
            <a:r>
              <a:rPr lang="en-US" dirty="0"/>
              <a:t>Revenue</a:t>
            </a:r>
          </a:p>
        </p:txBody>
      </p:sp>
      <p:sp>
        <p:nvSpPr>
          <p:cNvPr id="54" name="Text Placeholder 4">
            <a:extLst>
              <a:ext uri="{FF2B5EF4-FFF2-40B4-BE49-F238E27FC236}">
                <a16:creationId xmlns:a16="http://schemas.microsoft.com/office/drawing/2014/main" id="{18115635-D067-2F4E-BD78-2BE14A532754}"/>
              </a:ext>
            </a:extLst>
          </p:cNvPr>
          <p:cNvSpPr>
            <a:spLocks noGrp="1"/>
          </p:cNvSpPr>
          <p:nvPr>
            <p:ph type="body" sz="quarter" idx="19" hasCustomPrompt="1"/>
          </p:nvPr>
        </p:nvSpPr>
        <p:spPr>
          <a:xfrm>
            <a:off x="2783963" y="2032661"/>
            <a:ext cx="2058489" cy="261610"/>
          </a:xfrm>
        </p:spPr>
        <p:txBody>
          <a:bodyPr lIns="0">
            <a:noAutofit/>
          </a:bodyPr>
          <a:lstStyle>
            <a:lvl1pPr>
              <a:defRPr sz="1100" b="1" i="0" spc="40" baseline="0">
                <a:solidFill>
                  <a:schemeClr val="tx1"/>
                </a:solidFill>
                <a:latin typeface="+mn-lt"/>
              </a:defRPr>
            </a:lvl1pPr>
          </a:lstStyle>
          <a:p>
            <a:pPr lvl="0"/>
            <a:r>
              <a:rPr lang="en-US" dirty="0"/>
              <a:t>Adj. EBIT</a:t>
            </a:r>
          </a:p>
        </p:txBody>
      </p:sp>
      <p:sp>
        <p:nvSpPr>
          <p:cNvPr id="55" name="Text Placeholder 4">
            <a:extLst>
              <a:ext uri="{FF2B5EF4-FFF2-40B4-BE49-F238E27FC236}">
                <a16:creationId xmlns:a16="http://schemas.microsoft.com/office/drawing/2014/main" id="{A2052E4C-C0E1-9C41-A7BA-64F51C244C76}"/>
              </a:ext>
            </a:extLst>
          </p:cNvPr>
          <p:cNvSpPr>
            <a:spLocks noGrp="1"/>
          </p:cNvSpPr>
          <p:nvPr>
            <p:ph type="body" sz="quarter" idx="20" hasCustomPrompt="1"/>
          </p:nvPr>
        </p:nvSpPr>
        <p:spPr>
          <a:xfrm>
            <a:off x="5223056" y="2032661"/>
            <a:ext cx="2058489" cy="261610"/>
          </a:xfrm>
        </p:spPr>
        <p:txBody>
          <a:bodyPr lIns="0">
            <a:noAutofit/>
          </a:bodyPr>
          <a:lstStyle>
            <a:lvl1pPr>
              <a:defRPr sz="1100" b="1" i="0" spc="40" baseline="0">
                <a:solidFill>
                  <a:schemeClr val="tx1"/>
                </a:solidFill>
                <a:latin typeface="+mn-lt"/>
              </a:defRPr>
            </a:lvl1pPr>
          </a:lstStyle>
          <a:p>
            <a:pPr lvl="0"/>
            <a:r>
              <a:rPr lang="en-US" dirty="0"/>
              <a:t>Adj. EBIT Margin</a:t>
            </a:r>
          </a:p>
        </p:txBody>
      </p:sp>
      <p:sp>
        <p:nvSpPr>
          <p:cNvPr id="56" name="Text Placeholder 4">
            <a:extLst>
              <a:ext uri="{FF2B5EF4-FFF2-40B4-BE49-F238E27FC236}">
                <a16:creationId xmlns:a16="http://schemas.microsoft.com/office/drawing/2014/main" id="{ED9F401B-9A98-D34B-9023-E3F6F5B7B99D}"/>
              </a:ext>
            </a:extLst>
          </p:cNvPr>
          <p:cNvSpPr>
            <a:spLocks noGrp="1"/>
          </p:cNvSpPr>
          <p:nvPr>
            <p:ph type="body" sz="quarter" idx="21" hasCustomPrompt="1"/>
          </p:nvPr>
        </p:nvSpPr>
        <p:spPr>
          <a:xfrm>
            <a:off x="7637072" y="2032661"/>
            <a:ext cx="2058489" cy="261610"/>
          </a:xfrm>
        </p:spPr>
        <p:txBody>
          <a:bodyPr lIns="0">
            <a:noAutofit/>
          </a:bodyPr>
          <a:lstStyle>
            <a:lvl1pPr>
              <a:defRPr sz="1100" b="1" i="0" spc="40" baseline="0">
                <a:solidFill>
                  <a:schemeClr val="tx1"/>
                </a:solidFill>
                <a:latin typeface="+mn-lt"/>
              </a:defRPr>
            </a:lvl1pPr>
          </a:lstStyle>
          <a:p>
            <a:pPr lvl="0"/>
            <a:r>
              <a:rPr lang="en-US" dirty="0"/>
              <a:t>Adj. FCF</a:t>
            </a:r>
          </a:p>
        </p:txBody>
      </p:sp>
      <p:sp>
        <p:nvSpPr>
          <p:cNvPr id="57" name="Text Placeholder 4">
            <a:extLst>
              <a:ext uri="{FF2B5EF4-FFF2-40B4-BE49-F238E27FC236}">
                <a16:creationId xmlns:a16="http://schemas.microsoft.com/office/drawing/2014/main" id="{1A1F205B-1CFE-0D4A-9A5F-F80900F35456}"/>
              </a:ext>
            </a:extLst>
          </p:cNvPr>
          <p:cNvSpPr>
            <a:spLocks noGrp="1"/>
          </p:cNvSpPr>
          <p:nvPr>
            <p:ph type="body" sz="quarter" idx="22" hasCustomPrompt="1"/>
          </p:nvPr>
        </p:nvSpPr>
        <p:spPr>
          <a:xfrm>
            <a:off x="10076724" y="2032661"/>
            <a:ext cx="2058489" cy="261610"/>
          </a:xfrm>
        </p:spPr>
        <p:txBody>
          <a:bodyPr lIns="0">
            <a:noAutofit/>
          </a:bodyPr>
          <a:lstStyle>
            <a:lvl1pPr>
              <a:defRPr sz="1100" b="1" i="0" spc="40" baseline="0">
                <a:solidFill>
                  <a:schemeClr val="tx1"/>
                </a:solidFill>
                <a:latin typeface="+mn-lt"/>
              </a:defRPr>
            </a:lvl1pPr>
          </a:lstStyle>
          <a:p>
            <a:pPr lvl="0"/>
            <a:r>
              <a:rPr lang="en-US" dirty="0"/>
              <a:t>Adj. EPS</a:t>
            </a:r>
          </a:p>
        </p:txBody>
      </p:sp>
      <p:sp>
        <p:nvSpPr>
          <p:cNvPr id="58" name="Text Placeholder 3">
            <a:extLst>
              <a:ext uri="{FF2B5EF4-FFF2-40B4-BE49-F238E27FC236}">
                <a16:creationId xmlns:a16="http://schemas.microsoft.com/office/drawing/2014/main" id="{1F34F4AD-E9C4-4D45-B165-5DB73626C9C1}"/>
              </a:ext>
            </a:extLst>
          </p:cNvPr>
          <p:cNvSpPr>
            <a:spLocks noGrp="1"/>
          </p:cNvSpPr>
          <p:nvPr>
            <p:ph type="body" sz="quarter" idx="23" hasCustomPrompt="1"/>
          </p:nvPr>
        </p:nvSpPr>
        <p:spPr>
          <a:xfrm>
            <a:off x="29607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0" name="Text Placeholder 3">
            <a:extLst>
              <a:ext uri="{FF2B5EF4-FFF2-40B4-BE49-F238E27FC236}">
                <a16:creationId xmlns:a16="http://schemas.microsoft.com/office/drawing/2014/main" id="{12BD5805-FEEC-9748-BDA3-699EAD62E733}"/>
              </a:ext>
            </a:extLst>
          </p:cNvPr>
          <p:cNvSpPr>
            <a:spLocks noGrp="1"/>
          </p:cNvSpPr>
          <p:nvPr>
            <p:ph type="body" sz="quarter" idx="25" hasCustomPrompt="1"/>
          </p:nvPr>
        </p:nvSpPr>
        <p:spPr>
          <a:xfrm>
            <a:off x="31424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1" name="Text Placeholder 3">
            <a:extLst>
              <a:ext uri="{FF2B5EF4-FFF2-40B4-BE49-F238E27FC236}">
                <a16:creationId xmlns:a16="http://schemas.microsoft.com/office/drawing/2014/main" id="{D820A315-3D6C-2141-A198-DEC3E3F83E87}"/>
              </a:ext>
            </a:extLst>
          </p:cNvPr>
          <p:cNvSpPr>
            <a:spLocks noGrp="1"/>
          </p:cNvSpPr>
          <p:nvPr>
            <p:ph type="body" sz="quarter" idx="26" hasCustomPrompt="1"/>
          </p:nvPr>
        </p:nvSpPr>
        <p:spPr>
          <a:xfrm>
            <a:off x="26978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4" name="Text Placeholder 3">
            <a:extLst>
              <a:ext uri="{FF2B5EF4-FFF2-40B4-BE49-F238E27FC236}">
                <a16:creationId xmlns:a16="http://schemas.microsoft.com/office/drawing/2014/main" id="{2E5794EE-FF68-9A44-9128-33DD6ADD2C2A}"/>
              </a:ext>
            </a:extLst>
          </p:cNvPr>
          <p:cNvSpPr>
            <a:spLocks noGrp="1"/>
          </p:cNvSpPr>
          <p:nvPr>
            <p:ph type="body" sz="quarter" idx="27" hasCustomPrompt="1"/>
          </p:nvPr>
        </p:nvSpPr>
        <p:spPr>
          <a:xfrm>
            <a:off x="5580898"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5" name="Text Placeholder 3">
            <a:extLst>
              <a:ext uri="{FF2B5EF4-FFF2-40B4-BE49-F238E27FC236}">
                <a16:creationId xmlns:a16="http://schemas.microsoft.com/office/drawing/2014/main" id="{3723CF1A-4FAE-7F4D-A4C4-1224CD1BCFD1}"/>
              </a:ext>
            </a:extLst>
          </p:cNvPr>
          <p:cNvSpPr>
            <a:spLocks noGrp="1"/>
          </p:cNvSpPr>
          <p:nvPr>
            <p:ph type="body" sz="quarter" idx="28" hasCustomPrompt="1"/>
          </p:nvPr>
        </p:nvSpPr>
        <p:spPr>
          <a:xfrm>
            <a:off x="5136298"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6" name="Text Placeholder 3">
            <a:extLst>
              <a:ext uri="{FF2B5EF4-FFF2-40B4-BE49-F238E27FC236}">
                <a16:creationId xmlns:a16="http://schemas.microsoft.com/office/drawing/2014/main" id="{92EC08B4-3194-464A-8038-BB3E20DB8323}"/>
              </a:ext>
            </a:extLst>
          </p:cNvPr>
          <p:cNvSpPr>
            <a:spLocks noGrp="1"/>
          </p:cNvSpPr>
          <p:nvPr>
            <p:ph type="body" sz="quarter" idx="29" hasCustomPrompt="1"/>
          </p:nvPr>
        </p:nvSpPr>
        <p:spPr>
          <a:xfrm>
            <a:off x="7994914"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7" name="Text Placeholder 3">
            <a:extLst>
              <a:ext uri="{FF2B5EF4-FFF2-40B4-BE49-F238E27FC236}">
                <a16:creationId xmlns:a16="http://schemas.microsoft.com/office/drawing/2014/main" id="{BE6B5C51-37D0-7B4F-8F08-479B7F95A6B2}"/>
              </a:ext>
            </a:extLst>
          </p:cNvPr>
          <p:cNvSpPr>
            <a:spLocks noGrp="1"/>
          </p:cNvSpPr>
          <p:nvPr>
            <p:ph type="body" sz="quarter" idx="30" hasCustomPrompt="1"/>
          </p:nvPr>
        </p:nvSpPr>
        <p:spPr>
          <a:xfrm>
            <a:off x="7550314"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8" name="Text Placeholder 3">
            <a:extLst>
              <a:ext uri="{FF2B5EF4-FFF2-40B4-BE49-F238E27FC236}">
                <a16:creationId xmlns:a16="http://schemas.microsoft.com/office/drawing/2014/main" id="{891070FF-5ED4-1940-94CC-B0A47A80A77B}"/>
              </a:ext>
            </a:extLst>
          </p:cNvPr>
          <p:cNvSpPr>
            <a:spLocks noGrp="1"/>
          </p:cNvSpPr>
          <p:nvPr>
            <p:ph type="body" sz="quarter" idx="31" hasCustomPrompt="1"/>
          </p:nvPr>
        </p:nvSpPr>
        <p:spPr>
          <a:xfrm>
            <a:off x="10445506" y="3116853"/>
            <a:ext cx="1656154" cy="276999"/>
          </a:xfrm>
        </p:spPr>
        <p:txBody>
          <a:bodyPr lIns="0" bIns="0" anchor="t">
            <a:noAutofit/>
          </a:bodyPr>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69" name="Text Placeholder 3">
            <a:extLst>
              <a:ext uri="{FF2B5EF4-FFF2-40B4-BE49-F238E27FC236}">
                <a16:creationId xmlns:a16="http://schemas.microsoft.com/office/drawing/2014/main" id="{0F06755D-2B14-5B42-BC62-27449DCCDAF8}"/>
              </a:ext>
            </a:extLst>
          </p:cNvPr>
          <p:cNvSpPr>
            <a:spLocks noGrp="1"/>
          </p:cNvSpPr>
          <p:nvPr>
            <p:ph type="body" sz="quarter" idx="32" hasCustomPrompt="1"/>
          </p:nvPr>
        </p:nvSpPr>
        <p:spPr>
          <a:xfrm>
            <a:off x="10000906" y="2341800"/>
            <a:ext cx="2083643" cy="755652"/>
          </a:xfrm>
        </p:spPr>
        <p:txBody>
          <a:bodyPr lIns="0" bIns="0" anchor="t">
            <a:noAutofit/>
          </a:bodyPr>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1" name="Text Placeholder 3">
            <a:extLst>
              <a:ext uri="{FF2B5EF4-FFF2-40B4-BE49-F238E27FC236}">
                <a16:creationId xmlns:a16="http://schemas.microsoft.com/office/drawing/2014/main" id="{CF347D97-5E17-D347-8C61-0777B6DE52AE}"/>
              </a:ext>
            </a:extLst>
          </p:cNvPr>
          <p:cNvSpPr>
            <a:spLocks noGrp="1"/>
          </p:cNvSpPr>
          <p:nvPr>
            <p:ph type="body" sz="quarter" idx="34" hasCustomPrompt="1"/>
          </p:nvPr>
        </p:nvSpPr>
        <p:spPr>
          <a:xfrm>
            <a:off x="371908"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2" name="Text Placeholder 3">
            <a:extLst>
              <a:ext uri="{FF2B5EF4-FFF2-40B4-BE49-F238E27FC236}">
                <a16:creationId xmlns:a16="http://schemas.microsoft.com/office/drawing/2014/main" id="{ED2C932E-0BDF-D045-9107-8C2089E1AADA}"/>
              </a:ext>
            </a:extLst>
          </p:cNvPr>
          <p:cNvSpPr>
            <a:spLocks noGrp="1"/>
          </p:cNvSpPr>
          <p:nvPr>
            <p:ph type="body" sz="quarter" idx="35" hasCustomPrompt="1"/>
          </p:nvPr>
        </p:nvSpPr>
        <p:spPr>
          <a:xfrm>
            <a:off x="708377"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3" name="Text Placeholder 3">
            <a:extLst>
              <a:ext uri="{FF2B5EF4-FFF2-40B4-BE49-F238E27FC236}">
                <a16:creationId xmlns:a16="http://schemas.microsoft.com/office/drawing/2014/main" id="{AF7D14B6-4772-6E40-A788-2BEF59231A1F}"/>
              </a:ext>
            </a:extLst>
          </p:cNvPr>
          <p:cNvSpPr>
            <a:spLocks noGrp="1"/>
          </p:cNvSpPr>
          <p:nvPr>
            <p:ph type="body" sz="quarter" idx="36" hasCustomPrompt="1"/>
          </p:nvPr>
        </p:nvSpPr>
        <p:spPr>
          <a:xfrm>
            <a:off x="2761540"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4" name="Text Placeholder 3">
            <a:extLst>
              <a:ext uri="{FF2B5EF4-FFF2-40B4-BE49-F238E27FC236}">
                <a16:creationId xmlns:a16="http://schemas.microsoft.com/office/drawing/2014/main" id="{4771CBFF-FEA5-0043-9458-B5E9FCEEA9D4}"/>
              </a:ext>
            </a:extLst>
          </p:cNvPr>
          <p:cNvSpPr>
            <a:spLocks noGrp="1"/>
          </p:cNvSpPr>
          <p:nvPr>
            <p:ph type="body" sz="quarter" idx="37" hasCustomPrompt="1"/>
          </p:nvPr>
        </p:nvSpPr>
        <p:spPr>
          <a:xfrm>
            <a:off x="3102793"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5" name="Text Placeholder 3">
            <a:extLst>
              <a:ext uri="{FF2B5EF4-FFF2-40B4-BE49-F238E27FC236}">
                <a16:creationId xmlns:a16="http://schemas.microsoft.com/office/drawing/2014/main" id="{13D2A88D-B566-164A-9DD7-1FC822CEC21F}"/>
              </a:ext>
            </a:extLst>
          </p:cNvPr>
          <p:cNvSpPr>
            <a:spLocks noGrp="1"/>
          </p:cNvSpPr>
          <p:nvPr>
            <p:ph type="body" sz="quarter" idx="38" hasCustomPrompt="1"/>
          </p:nvPr>
        </p:nvSpPr>
        <p:spPr>
          <a:xfrm>
            <a:off x="5202525"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6" name="Text Placeholder 3">
            <a:extLst>
              <a:ext uri="{FF2B5EF4-FFF2-40B4-BE49-F238E27FC236}">
                <a16:creationId xmlns:a16="http://schemas.microsoft.com/office/drawing/2014/main" id="{03D6EFEA-7CD5-654B-A479-F69FDDC7FFCD}"/>
              </a:ext>
            </a:extLst>
          </p:cNvPr>
          <p:cNvSpPr>
            <a:spLocks noGrp="1"/>
          </p:cNvSpPr>
          <p:nvPr>
            <p:ph type="body" sz="quarter" idx="39" hasCustomPrompt="1"/>
          </p:nvPr>
        </p:nvSpPr>
        <p:spPr>
          <a:xfrm>
            <a:off x="5538994"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7" name="Text Placeholder 3">
            <a:extLst>
              <a:ext uri="{FF2B5EF4-FFF2-40B4-BE49-F238E27FC236}">
                <a16:creationId xmlns:a16="http://schemas.microsoft.com/office/drawing/2014/main" id="{DB2DD95E-4B29-6D42-BEAB-03CF42B7B099}"/>
              </a:ext>
            </a:extLst>
          </p:cNvPr>
          <p:cNvSpPr>
            <a:spLocks noGrp="1"/>
          </p:cNvSpPr>
          <p:nvPr>
            <p:ph type="body" sz="quarter" idx="40" hasCustomPrompt="1"/>
          </p:nvPr>
        </p:nvSpPr>
        <p:spPr>
          <a:xfrm>
            <a:off x="7616541"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8" name="Text Placeholder 3">
            <a:extLst>
              <a:ext uri="{FF2B5EF4-FFF2-40B4-BE49-F238E27FC236}">
                <a16:creationId xmlns:a16="http://schemas.microsoft.com/office/drawing/2014/main" id="{3E780538-E4F8-AD47-A70D-E3F8332BCB7B}"/>
              </a:ext>
            </a:extLst>
          </p:cNvPr>
          <p:cNvSpPr>
            <a:spLocks noGrp="1"/>
          </p:cNvSpPr>
          <p:nvPr>
            <p:ph type="body" sz="quarter" idx="41" hasCustomPrompt="1"/>
          </p:nvPr>
        </p:nvSpPr>
        <p:spPr>
          <a:xfrm>
            <a:off x="7953010"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9" name="Text Placeholder 3">
            <a:extLst>
              <a:ext uri="{FF2B5EF4-FFF2-40B4-BE49-F238E27FC236}">
                <a16:creationId xmlns:a16="http://schemas.microsoft.com/office/drawing/2014/main" id="{D2C6751A-2417-9849-A204-BE4B6255F58A}"/>
              </a:ext>
            </a:extLst>
          </p:cNvPr>
          <p:cNvSpPr>
            <a:spLocks noGrp="1"/>
          </p:cNvSpPr>
          <p:nvPr>
            <p:ph type="body" sz="quarter" idx="42" hasCustomPrompt="1"/>
          </p:nvPr>
        </p:nvSpPr>
        <p:spPr>
          <a:xfrm>
            <a:off x="10067133" y="5165959"/>
            <a:ext cx="1656154" cy="276999"/>
          </a:xfrm>
        </p:spPr>
        <p:txBody>
          <a:bodyPr lIns="0" bIns="0" anchor="t">
            <a:noAutofit/>
          </a:bodyPr>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80" name="Text Placeholder 3">
            <a:extLst>
              <a:ext uri="{FF2B5EF4-FFF2-40B4-BE49-F238E27FC236}">
                <a16:creationId xmlns:a16="http://schemas.microsoft.com/office/drawing/2014/main" id="{D7D2C412-EE00-0F47-A199-5C013840E31D}"/>
              </a:ext>
            </a:extLst>
          </p:cNvPr>
          <p:cNvSpPr>
            <a:spLocks noGrp="1"/>
          </p:cNvSpPr>
          <p:nvPr>
            <p:ph type="body" sz="quarter" idx="43" hasCustomPrompt="1"/>
          </p:nvPr>
        </p:nvSpPr>
        <p:spPr>
          <a:xfrm>
            <a:off x="10403602" y="5536306"/>
            <a:ext cx="1656154" cy="276999"/>
          </a:xfrm>
        </p:spPr>
        <p:txBody>
          <a:bodyPr lIns="0" tIns="0" bIns="0" anchor="ctr">
            <a:noAutofit/>
          </a:bodyP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en-US" dirty="0"/>
              <a:t>XX</a:t>
            </a:r>
          </a:p>
        </p:txBody>
      </p:sp>
      <p:sp>
        <p:nvSpPr>
          <p:cNvPr id="70" name="Text Placeholder 4">
            <a:extLst>
              <a:ext uri="{FF2B5EF4-FFF2-40B4-BE49-F238E27FC236}">
                <a16:creationId xmlns:a16="http://schemas.microsoft.com/office/drawing/2014/main" id="{E6EF203C-4630-F640-8D7D-E4EB8408FC12}"/>
              </a:ext>
            </a:extLst>
          </p:cNvPr>
          <p:cNvSpPr>
            <a:spLocks noGrp="1"/>
          </p:cNvSpPr>
          <p:nvPr>
            <p:ph type="body" sz="quarter" idx="33" hasCustomPrompt="1"/>
          </p:nvPr>
        </p:nvSpPr>
        <p:spPr>
          <a:xfrm>
            <a:off x="5066756" y="4589570"/>
            <a:ext cx="2058489" cy="261610"/>
          </a:xfrm>
          <a:solidFill>
            <a:schemeClr val="bg2"/>
          </a:solidFill>
        </p:spPr>
        <p:txBody>
          <a:bodyPr lIns="0">
            <a:noAutofit/>
          </a:bodyPr>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Full Year</a:t>
            </a:r>
          </a:p>
        </p:txBody>
      </p:sp>
      <p:sp>
        <p:nvSpPr>
          <p:cNvPr id="44" name="Slide Number Placeholder 5">
            <a:extLst>
              <a:ext uri="{FF2B5EF4-FFF2-40B4-BE49-F238E27FC236}">
                <a16:creationId xmlns:a16="http://schemas.microsoft.com/office/drawing/2014/main" id="{9E169598-4A98-401A-B7AB-47394F9230ED}"/>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45" name="TextBox 44">
            <a:extLst>
              <a:ext uri="{FF2B5EF4-FFF2-40B4-BE49-F238E27FC236}">
                <a16:creationId xmlns:a16="http://schemas.microsoft.com/office/drawing/2014/main" id="{917FC5F4-A08B-4CFA-998A-AB98EE135C48}"/>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67752730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Editable Map + Data Points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4904" y="502920"/>
            <a:ext cx="7702296" cy="1027176"/>
          </a:xfrm>
        </p:spPr>
        <p:txBody>
          <a:bodyPr lIns="0">
            <a:noAutofit/>
          </a:bodyPr>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en-US" dirty="0"/>
              <a:t>Click To Edit Master Title Style</a:t>
            </a:r>
          </a:p>
        </p:txBody>
      </p:sp>
      <p:sp>
        <p:nvSpPr>
          <p:cNvPr id="9" name="Text Placeholder 8"/>
          <p:cNvSpPr>
            <a:spLocks noGrp="1"/>
          </p:cNvSpPr>
          <p:nvPr>
            <p:ph type="body" sz="quarter" idx="13"/>
          </p:nvPr>
        </p:nvSpPr>
        <p:spPr>
          <a:xfrm>
            <a:off x="395000" y="286910"/>
            <a:ext cx="5721096" cy="198803"/>
          </a:xfrm>
        </p:spPr>
        <p:txBody>
          <a:bodyPr lIns="0" anchor="t">
            <a:noAutofit/>
          </a:bodyPr>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marL="0" lvl="0" indent="0" algn="l" defTabSz="914400" rtl="0" eaLnBrk="1" latinLnBrk="0" hangingPunct="1">
              <a:lnSpc>
                <a:spcPct val="90000"/>
              </a:lnSpc>
              <a:spcBef>
                <a:spcPts val="1000"/>
              </a:spcBef>
              <a:buFont typeface="Arial"/>
              <a:buNone/>
            </a:pPr>
            <a:r>
              <a:rPr lang="en-US" dirty="0"/>
              <a:t>Click to edit Master text styles</a:t>
            </a:r>
          </a:p>
        </p:txBody>
      </p:sp>
      <p:sp>
        <p:nvSpPr>
          <p:cNvPr id="7" name="Text Placeholder 6">
            <a:extLst>
              <a:ext uri="{FF2B5EF4-FFF2-40B4-BE49-F238E27FC236}">
                <a16:creationId xmlns:a16="http://schemas.microsoft.com/office/drawing/2014/main" id="{799AEB33-856D-A144-BBB3-78E0BB857551}"/>
              </a:ext>
            </a:extLst>
          </p:cNvPr>
          <p:cNvSpPr>
            <a:spLocks noGrp="1"/>
          </p:cNvSpPr>
          <p:nvPr>
            <p:ph type="body" sz="quarter" idx="21" hasCustomPrompt="1"/>
          </p:nvPr>
        </p:nvSpPr>
        <p:spPr>
          <a:xfrm>
            <a:off x="375535" y="2771893"/>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0" name="Text Placeholder 19">
            <a:extLst>
              <a:ext uri="{FF2B5EF4-FFF2-40B4-BE49-F238E27FC236}">
                <a16:creationId xmlns:a16="http://schemas.microsoft.com/office/drawing/2014/main" id="{3986FF01-4A8F-B142-9C10-01B093C17D44}"/>
              </a:ext>
            </a:extLst>
          </p:cNvPr>
          <p:cNvSpPr>
            <a:spLocks noGrp="1"/>
          </p:cNvSpPr>
          <p:nvPr>
            <p:ph type="body" sz="quarter" idx="27" hasCustomPrompt="1"/>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1" name="Text Placeholder 6">
            <a:extLst>
              <a:ext uri="{FF2B5EF4-FFF2-40B4-BE49-F238E27FC236}">
                <a16:creationId xmlns:a16="http://schemas.microsoft.com/office/drawing/2014/main" id="{21FEDAB6-8D9E-744C-89FA-FD4C41DBD75D}"/>
              </a:ext>
            </a:extLst>
          </p:cNvPr>
          <p:cNvSpPr>
            <a:spLocks noGrp="1"/>
          </p:cNvSpPr>
          <p:nvPr>
            <p:ph type="body" sz="quarter" idx="28" hasCustomPrompt="1"/>
          </p:nvPr>
        </p:nvSpPr>
        <p:spPr>
          <a:xfrm>
            <a:off x="375535" y="4514734"/>
            <a:ext cx="2167128" cy="1314214"/>
          </a:xfrm>
          <a:prstGeom prst="rect">
            <a:avLst/>
          </a:prstGeom>
          <a:noFill/>
        </p:spPr>
        <p:txBody>
          <a:bodyPr wrap="none" lIns="0" rIns="0" bIns="0" anchor="b">
            <a:noAutofit/>
          </a:bodyPr>
          <a:lstStyle>
            <a:lvl1pPr algn="l">
              <a:spcBef>
                <a:spcPts val="0"/>
              </a:spcBef>
              <a:defRPr sz="6600" b="0" i="0" spc="0" baseline="0">
                <a:solidFill>
                  <a:schemeClr val="tx1"/>
                </a:solidFill>
                <a:latin typeface="+mn-lt"/>
              </a:defRPr>
            </a:lvl1pPr>
          </a:lstStyle>
          <a:p>
            <a:pPr lvl="0"/>
            <a:r>
              <a:rPr lang="en-US" dirty="0"/>
              <a:t>XX</a:t>
            </a:r>
          </a:p>
        </p:txBody>
      </p:sp>
      <p:sp>
        <p:nvSpPr>
          <p:cNvPr id="12" name="Text Placeholder 19">
            <a:extLst>
              <a:ext uri="{FF2B5EF4-FFF2-40B4-BE49-F238E27FC236}">
                <a16:creationId xmlns:a16="http://schemas.microsoft.com/office/drawing/2014/main" id="{346FDFBB-3ABF-E147-AE44-365DA8426407}"/>
              </a:ext>
            </a:extLst>
          </p:cNvPr>
          <p:cNvSpPr>
            <a:spLocks noGrp="1"/>
          </p:cNvSpPr>
          <p:nvPr>
            <p:ph type="body" sz="quarter" idx="29" hasCustomPrompt="1"/>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en-US" dirty="0"/>
              <a:t>Key Data Point</a:t>
            </a:r>
          </a:p>
        </p:txBody>
      </p:sp>
      <p:sp>
        <p:nvSpPr>
          <p:cNvPr id="13" name="Slide Number Placeholder 5">
            <a:extLst>
              <a:ext uri="{FF2B5EF4-FFF2-40B4-BE49-F238E27FC236}">
                <a16:creationId xmlns:a16="http://schemas.microsoft.com/office/drawing/2014/main" id="{DB92F116-A91B-4698-98F8-906FAB6491E0}"/>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Tree>
    <p:extLst>
      <p:ext uri="{BB962C8B-B14F-4D97-AF65-F5344CB8AC3E}">
        <p14:creationId xmlns:p14="http://schemas.microsoft.com/office/powerpoint/2010/main" val="27772301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23A72-0700-3357-C792-401DC209F83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3" name="Picture 2">
            <a:extLst>
              <a:ext uri="{FF2B5EF4-FFF2-40B4-BE49-F238E27FC236}">
                <a16:creationId xmlns:a16="http://schemas.microsoft.com/office/drawing/2014/main" id="{342AC5F7-90A3-8A3F-3A02-66E55B38CE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9088759-C71E-0C88-5FC5-E22924D8684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0295462-AE2F-41AE-AE46-359FA6F6074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5" name="Title 1">
            <a:extLst>
              <a:ext uri="{FF2B5EF4-FFF2-40B4-BE49-F238E27FC236}">
                <a16:creationId xmlns:a16="http://schemas.microsoft.com/office/drawing/2014/main" id="{5081C7D5-2C0B-4D51-0826-13A3518E66FE}"/>
              </a:ext>
            </a:extLst>
          </p:cNvPr>
          <p:cNvSpPr txBox="1">
            <a:spLocks/>
          </p:cNvSpPr>
          <p:nvPr userDrawn="1"/>
        </p:nvSpPr>
        <p:spPr>
          <a:xfrm>
            <a:off x="7666038" y="257175"/>
            <a:ext cx="4024312"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 CD542/CDx754 &lt;PSC&gt;</a:t>
            </a:r>
          </a:p>
        </p:txBody>
      </p:sp>
    </p:spTree>
    <p:extLst>
      <p:ext uri="{BB962C8B-B14F-4D97-AF65-F5344CB8AC3E}">
        <p14:creationId xmlns:p14="http://schemas.microsoft.com/office/powerpoint/2010/main" val="245222826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End Slid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441153" y="6394180"/>
            <a:ext cx="320749" cy="365125"/>
          </a:xfrm>
          <a:prstGeom prst="rect">
            <a:avLst/>
          </a:prstGeom>
        </p:spPr>
        <p:txBody>
          <a:bodyPr vert="horz" lIns="0" tIns="45720" rIns="0" bIns="45720" rtlCol="0" anchor="ctr"/>
          <a:lstStyle>
            <a:lvl1pPr algn="r">
              <a:defRPr sz="800">
                <a:solidFill>
                  <a:schemeClr val="bg1"/>
                </a:solidFill>
                <a:latin typeface="Ford Antenna Regular" charset="0"/>
                <a:ea typeface="Ford Antenna Regular" charset="0"/>
                <a:cs typeface="Ford Antenna Regular" charset="0"/>
              </a:defRPr>
            </a:lvl1pPr>
          </a:lstStyle>
          <a:p>
            <a:fld id="{7196636F-A64E-6C4D-AE26-50A84E19B9C9}" type="slidenum">
              <a:rPr lang="en-US" smtClean="0"/>
              <a:pPr/>
              <a:t>‹#›</a:t>
            </a:fld>
            <a:endParaRPr lang="en-US" dirty="0"/>
          </a:p>
        </p:txBody>
      </p:sp>
      <p:pic>
        <p:nvPicPr>
          <p:cNvPr id="2" name="Picture 1">
            <a:extLst>
              <a:ext uri="{FF2B5EF4-FFF2-40B4-BE49-F238E27FC236}">
                <a16:creationId xmlns:a16="http://schemas.microsoft.com/office/drawing/2014/main" id="{3A1FFC54-EB4B-1926-894A-285A5364C5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pic>
        <p:nvPicPr>
          <p:cNvPr id="3" name="Graphic 2">
            <a:extLst>
              <a:ext uri="{FF2B5EF4-FFF2-40B4-BE49-F238E27FC236}">
                <a16:creationId xmlns:a16="http://schemas.microsoft.com/office/drawing/2014/main" id="{C9EE5ED7-8BF4-712D-E630-BB402C4B2A7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4739270" y="2743200"/>
            <a:ext cx="2600325" cy="1337310"/>
          </a:xfrm>
          <a:prstGeom prst="rect">
            <a:avLst/>
          </a:prstGeom>
        </p:spPr>
      </p:pic>
    </p:spTree>
    <p:extLst>
      <p:ext uri="{BB962C8B-B14F-4D97-AF65-F5344CB8AC3E}">
        <p14:creationId xmlns:p14="http://schemas.microsoft.com/office/powerpoint/2010/main" val="34785456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E82F84-1B6A-615C-5FBD-93E8B56B5A66}"/>
              </a:ext>
            </a:extLst>
          </p:cNvPr>
          <p:cNvSpPr/>
          <p:nvPr/>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extBox 2">
            <a:extLst>
              <a:ext uri="{FF2B5EF4-FFF2-40B4-BE49-F238E27FC236}">
                <a16:creationId xmlns:a16="http://schemas.microsoft.com/office/drawing/2014/main" id="{F25A7D08-383E-8982-A17F-D365418965C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4247360-96A9-0AB8-04CF-C94CD41C3D3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83D518E-7BB6-42A5-A53F-92F791688BC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6" name="Picture 4">
            <a:extLst>
              <a:ext uri="{FF2B5EF4-FFF2-40B4-BE49-F238E27FC236}">
                <a16:creationId xmlns:a16="http://schemas.microsoft.com/office/drawing/2014/main" id="{5435039D-CC64-9804-1E10-6C794A99DE6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8F4CC3C-277C-2A08-7203-19E69A3E3697}"/>
              </a:ext>
            </a:extLst>
          </p:cNvPr>
          <p:cNvSpPr txBox="1">
            <a:spLocks/>
          </p:cNvSpPr>
          <p:nvPr userDrawn="1"/>
        </p:nvSpPr>
        <p:spPr>
          <a:xfrm>
            <a:off x="8534400" y="368300"/>
            <a:ext cx="315595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21MY CD542 &lt;PSC&gt;</a:t>
            </a:r>
          </a:p>
        </p:txBody>
      </p:sp>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52905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C3A136-462F-B3CF-4A51-FA0049254EA7}"/>
              </a:ext>
            </a:extLst>
          </p:cNvPr>
          <p:cNvSpPr/>
          <p:nvPr/>
        </p:nvSpPr>
        <p:spPr>
          <a:xfrm>
            <a:off x="314325" y="5984875"/>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pic>
        <p:nvPicPr>
          <p:cNvPr id="3" name="Picture 2">
            <a:extLst>
              <a:ext uri="{FF2B5EF4-FFF2-40B4-BE49-F238E27FC236}">
                <a16:creationId xmlns:a16="http://schemas.microsoft.com/office/drawing/2014/main" id="{09875AA8-4306-30C4-BE64-3695D65080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67963" y="19050"/>
            <a:ext cx="18049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806136D2-2EAE-85BC-AC22-0A88BE1B9BAD}"/>
              </a:ext>
            </a:extLst>
          </p:cNvPr>
          <p:cNvCxnSpPr>
            <a:cxnSpLocks/>
          </p:cNvCxnSpPr>
          <p:nvPr userDrawn="1"/>
        </p:nvCxnSpPr>
        <p:spPr>
          <a:xfrm>
            <a:off x="1597025" y="627063"/>
            <a:ext cx="86233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110238B0-180D-3221-16CD-454778B54D8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2713" y="79375"/>
            <a:ext cx="12985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Subtitle 2"/>
          <p:cNvSpPr>
            <a:spLocks noGrp="1"/>
          </p:cNvSpPr>
          <p:nvPr>
            <p:ph type="subTitle" idx="10"/>
          </p:nvPr>
        </p:nvSpPr>
        <p:spPr>
          <a:xfrm>
            <a:off x="352992" y="5988364"/>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0583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E116A5-4E98-F7AC-2BB9-A851CA2512D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7EE834D8-0331-D11B-79C7-EB3D222CBDD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73EE037-140C-44F9-BF2E-E8EC7DA3290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D30E2FD-17C0-C546-263D-2F951630C03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9D73849C-8454-74BA-67BB-D947E2A2EE92}"/>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CD82AF-0C0D-FA61-1192-D9FCB7212700}"/>
              </a:ext>
            </a:extLst>
          </p:cNvPr>
          <p:cNvCxnSpPr/>
          <p:nvPr userDrawn="1"/>
        </p:nvCxnSpPr>
        <p:spPr>
          <a:xfrm flipH="1">
            <a:off x="838200" y="186213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80545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B8FC75-E1F9-ED3E-EBA2-4D374C584F0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00355424-3E91-A638-EE1F-94E144B0A6D5}"/>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63B42E1-F9DD-4A14-A397-9C814488914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0E2E0CAF-1A92-4C5F-2B65-452671057F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8309784-CFFD-D41A-933D-A7A990E088DF}"/>
              </a:ext>
            </a:extLst>
          </p:cNvPr>
          <p:cNvCxnSpPr/>
          <p:nvPr userDrawn="1"/>
        </p:nvCxnSpPr>
        <p:spPr>
          <a:xfrm flipH="1">
            <a:off x="838200" y="504190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D5AB65-6C30-5C51-ACD9-E62FB715873B}"/>
              </a:ext>
            </a:extLst>
          </p:cNvPr>
          <p:cNvCxnSpPr/>
          <p:nvPr userDrawn="1"/>
        </p:nvCxnSpPr>
        <p:spPr>
          <a:xfrm flipH="1">
            <a:off x="838200" y="163988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81C4065-06BB-FAF0-05D7-396F4AB8EF9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0" name="Text Placeholder 16"/>
          <p:cNvSpPr>
            <a:spLocks noGrp="1"/>
          </p:cNvSpPr>
          <p:nvPr>
            <p:ph type="body" sz="quarter" idx="1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5"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1731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
    <p:bg>
      <p:bgPr>
        <a:solidFill>
          <a:srgbClr val="14025E"/>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AE3B75-9D96-ECBD-45A9-DBE138FAA3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2750" y="4954588"/>
            <a:ext cx="3951288"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9F4A13CC-61B2-3E2A-EB43-23BE0759858A}"/>
              </a:ext>
            </a:extLst>
          </p:cNvPr>
          <p:cNvGrpSpPr>
            <a:grpSpLocks/>
          </p:cNvGrpSpPr>
          <p:nvPr userDrawn="1"/>
        </p:nvGrpSpPr>
        <p:grpSpPr bwMode="auto">
          <a:xfrm>
            <a:off x="195263" y="5165725"/>
            <a:ext cx="5353050" cy="1385888"/>
            <a:chOff x="4956319" y="4393480"/>
            <a:chExt cx="5351684" cy="1385878"/>
          </a:xfrm>
        </p:grpSpPr>
        <p:sp>
          <p:nvSpPr>
            <p:cNvPr id="4" name="TextBox 3">
              <a:extLst>
                <a:ext uri="{FF2B5EF4-FFF2-40B4-BE49-F238E27FC236}">
                  <a16:creationId xmlns:a16="http://schemas.microsoft.com/office/drawing/2014/main" id="{4AC208A8-4407-BA0D-01EE-1FB29738DDED}"/>
                </a:ext>
              </a:extLst>
            </p:cNvPr>
            <p:cNvSpPr txBox="1">
              <a:spLocks noChangeArrowheads="1"/>
            </p:cNvSpPr>
            <p:nvPr/>
          </p:nvSpPr>
          <p:spPr bwMode="auto">
            <a:xfrm>
              <a:off x="4956319" y="5317398"/>
              <a:ext cx="1971172"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Turn Around</a:t>
              </a:r>
            </a:p>
            <a:p>
              <a:pPr algn="ctr" eaLnBrk="1" hangingPunct="1">
                <a:defRPr/>
              </a:pPr>
              <a:r>
                <a:rPr lang="en-US" altLang="en-US" sz="1200">
                  <a:solidFill>
                    <a:srgbClr val="FFFFFF"/>
                  </a:solidFill>
                  <a:latin typeface="Ford Antenna Regular" panose="02000505000000020004" pitchFamily="50" charset="0"/>
                </a:rPr>
                <a:t>Automotive Operations</a:t>
              </a:r>
            </a:p>
          </p:txBody>
        </p:sp>
        <p:pic>
          <p:nvPicPr>
            <p:cNvPr id="5" name="Picture 4">
              <a:extLst>
                <a:ext uri="{FF2B5EF4-FFF2-40B4-BE49-F238E27FC236}">
                  <a16:creationId xmlns:a16="http://schemas.microsoft.com/office/drawing/2014/main" id="{B898F159-4B53-912B-91F6-A40EF77D0C5A}"/>
                </a:ext>
              </a:extLst>
            </p:cNvPr>
            <p:cNvPicPr>
              <a:picLocks noChangeAspect="1"/>
            </p:cNvPicPr>
            <p:nvPr/>
          </p:nvPicPr>
          <p:blipFill rotWithShape="1">
            <a:blip r:embed="rId3" cstate="email">
              <a:duotone>
                <a:schemeClr val="bg2">
                  <a:shade val="45000"/>
                  <a:satMod val="135000"/>
                </a:schemeClr>
                <a:prstClr val="white"/>
              </a:duotone>
            </a:blip>
            <a:srcRect/>
            <a:stretch/>
          </p:blipFill>
          <p:spPr>
            <a:xfrm>
              <a:off x="5427728" y="4454800"/>
              <a:ext cx="1027704" cy="882911"/>
            </a:xfrm>
            <a:prstGeom prst="rect">
              <a:avLst/>
            </a:prstGeom>
          </p:spPr>
        </p:pic>
        <p:sp>
          <p:nvSpPr>
            <p:cNvPr id="6" name="TextBox 5">
              <a:extLst>
                <a:ext uri="{FF2B5EF4-FFF2-40B4-BE49-F238E27FC236}">
                  <a16:creationId xmlns:a16="http://schemas.microsoft.com/office/drawing/2014/main" id="{EFEAE87F-C984-8F93-3E0C-48E3044CE118}"/>
                </a:ext>
              </a:extLst>
            </p:cNvPr>
            <p:cNvSpPr txBox="1">
              <a:spLocks noChangeArrowheads="1"/>
            </p:cNvSpPr>
            <p:nvPr/>
          </p:nvSpPr>
          <p:spPr bwMode="auto">
            <a:xfrm>
              <a:off x="7183013"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Modernize</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Everywhere</a:t>
              </a:r>
            </a:p>
          </p:txBody>
        </p:sp>
        <p:pic>
          <p:nvPicPr>
            <p:cNvPr id="7" name="Picture 6">
              <a:extLst>
                <a:ext uri="{FF2B5EF4-FFF2-40B4-BE49-F238E27FC236}">
                  <a16:creationId xmlns:a16="http://schemas.microsoft.com/office/drawing/2014/main" id="{03B89B73-9DCA-7631-19C2-429DA781245E}"/>
                </a:ext>
              </a:extLst>
            </p:cNvPr>
            <p:cNvPicPr>
              <a:picLocks noChangeAspect="1"/>
            </p:cNvPicPr>
            <p:nvPr/>
          </p:nvPicPr>
          <p:blipFill rotWithShape="1">
            <a:blip r:embed="rId4" cstate="email">
              <a:duotone>
                <a:schemeClr val="bg2">
                  <a:shade val="45000"/>
                  <a:satMod val="135000"/>
                </a:schemeClr>
                <a:prstClr val="white"/>
              </a:duotone>
            </a:blip>
            <a:srcRect/>
            <a:stretch/>
          </p:blipFill>
          <p:spPr>
            <a:xfrm>
              <a:off x="7373091" y="4393480"/>
              <a:ext cx="922037" cy="944231"/>
            </a:xfrm>
            <a:prstGeom prst="rect">
              <a:avLst/>
            </a:prstGeom>
          </p:spPr>
        </p:pic>
        <p:sp>
          <p:nvSpPr>
            <p:cNvPr id="8" name="TextBox 7">
              <a:extLst>
                <a:ext uri="{FF2B5EF4-FFF2-40B4-BE49-F238E27FC236}">
                  <a16:creationId xmlns:a16="http://schemas.microsoft.com/office/drawing/2014/main" id="{FC067D97-E7EC-8FB3-96A3-8A827D94322F}"/>
                </a:ext>
              </a:extLst>
            </p:cNvPr>
            <p:cNvSpPr txBox="1">
              <a:spLocks noChangeArrowheads="1"/>
            </p:cNvSpPr>
            <p:nvPr/>
          </p:nvSpPr>
          <p:spPr bwMode="auto">
            <a:xfrm>
              <a:off x="9004998" y="5317398"/>
              <a:ext cx="1303005" cy="46196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a:solidFill>
                    <a:srgbClr val="FFFFFF"/>
                  </a:solidFill>
                  <a:latin typeface="Ford Antenna Regular" panose="02000505000000020004" pitchFamily="50" charset="0"/>
                </a:rPr>
                <a:t>Disrupt</a:t>
              </a:r>
              <a:br>
                <a:rPr lang="en-US" altLang="en-US" sz="1200">
                  <a:solidFill>
                    <a:srgbClr val="FFFFFF"/>
                  </a:solidFill>
                  <a:latin typeface="Ford Antenna Regular" panose="02000505000000020004" pitchFamily="50" charset="0"/>
                </a:rPr>
              </a:br>
              <a:r>
                <a:rPr lang="en-US" altLang="en-US" sz="1200">
                  <a:solidFill>
                    <a:srgbClr val="FFFFFF"/>
                  </a:solidFill>
                  <a:latin typeface="Ford Antenna Regular" panose="02000505000000020004" pitchFamily="50" charset="0"/>
                </a:rPr>
                <a:t>Ourselves</a:t>
              </a:r>
            </a:p>
          </p:txBody>
        </p:sp>
        <p:pic>
          <p:nvPicPr>
            <p:cNvPr id="9" name="Picture 8">
              <a:extLst>
                <a:ext uri="{FF2B5EF4-FFF2-40B4-BE49-F238E27FC236}">
                  <a16:creationId xmlns:a16="http://schemas.microsoft.com/office/drawing/2014/main" id="{E82E95CB-AD92-FDBE-0244-0627A8F7B4DF}"/>
                </a:ext>
              </a:extLst>
            </p:cNvPr>
            <p:cNvPicPr>
              <a:picLocks noChangeAspect="1"/>
            </p:cNvPicPr>
            <p:nvPr/>
          </p:nvPicPr>
          <p:blipFill rotWithShape="1">
            <a:blip r:embed="rId5" cstate="email">
              <a:duotone>
                <a:schemeClr val="bg2">
                  <a:shade val="45000"/>
                  <a:satMod val="135000"/>
                </a:schemeClr>
                <a:prstClr val="white"/>
              </a:duotone>
            </a:blip>
            <a:srcRect/>
            <a:stretch/>
          </p:blipFill>
          <p:spPr>
            <a:xfrm>
              <a:off x="9268638" y="4469057"/>
              <a:ext cx="775922" cy="868654"/>
            </a:xfrm>
            <a:prstGeom prst="rect">
              <a:avLst/>
            </a:prstGeom>
          </p:spPr>
        </p:pic>
      </p:grpSp>
      <p:sp>
        <p:nvSpPr>
          <p:cNvPr id="10" name="Text Placeholder 2"/>
          <p:cNvSpPr>
            <a:spLocks noGrp="1"/>
          </p:cNvSpPr>
          <p:nvPr>
            <p:ph type="body" sz="quarter" idx="12"/>
          </p:nvPr>
        </p:nvSpPr>
        <p:spPr>
          <a:xfrm>
            <a:off x="441960" y="331788"/>
            <a:ext cx="11612880" cy="1271587"/>
          </a:xfrm>
          <a:prstGeom prst="rect">
            <a:avLst/>
          </a:prstGeom>
        </p:spPr>
        <p:txBody>
          <a:bodyPr>
            <a:normAutofit/>
          </a:bodyPr>
          <a:lstStyle>
            <a:lvl1pPr>
              <a:spcBef>
                <a:spcPts val="0"/>
              </a:spcBef>
              <a:defRPr sz="6000" b="0" spc="0">
                <a:solidFill>
                  <a:schemeClr val="bg1"/>
                </a:solidFill>
                <a:latin typeface="Ford Antenna Medium" panose="02000505000000020004" pitchFamily="50" charset="0"/>
              </a:defRPr>
            </a:lvl1pPr>
          </a:lstStyle>
          <a:p>
            <a:pPr lvl="0"/>
            <a:r>
              <a:rPr lang="en-US"/>
              <a:t>Click to edit Master text styles</a:t>
            </a:r>
          </a:p>
        </p:txBody>
      </p:sp>
    </p:spTree>
    <p:extLst>
      <p:ext uri="{BB962C8B-B14F-4D97-AF65-F5344CB8AC3E}">
        <p14:creationId xmlns:p14="http://schemas.microsoft.com/office/powerpoint/2010/main" val="3814355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5E3D8C-F58E-9284-0B64-4A98ECF68C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8C63360F-0AEF-28E7-7035-ADA74DAD423A}"/>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261EA7D-97B7-40E3-BCBC-3B8C28D8101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13E2368-3955-C907-7E34-4C2B00563F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7">
            <a:extLst>
              <a:ext uri="{FF2B5EF4-FFF2-40B4-BE49-F238E27FC236}">
                <a16:creationId xmlns:a16="http://schemas.microsoft.com/office/drawing/2014/main" id="{411551E0-58F9-2E50-2795-764C581FAB8A}"/>
              </a:ext>
            </a:extLst>
          </p:cNvPr>
          <p:cNvSpPr txBox="1">
            <a:spLocks/>
          </p:cNvSpPr>
          <p:nvPr userDrawn="1"/>
        </p:nvSpPr>
        <p:spPr>
          <a:xfrm>
            <a:off x="915988" y="6577013"/>
            <a:ext cx="4700587" cy="255587"/>
          </a:xfrm>
          <a:prstGeom prst="rect">
            <a:avLst/>
          </a:prstGeom>
        </p:spPr>
        <p:txBody>
          <a:bodyPr lIns="0"/>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gn="l" eaLnBrk="1" fontAlgn="auto" hangingPunct="1">
              <a:spcAft>
                <a:spcPts val="0"/>
              </a:spcAft>
              <a:defRPr/>
            </a:pPr>
            <a:r>
              <a:rPr lang="en-US" altLang="zh-CN" dirty="0">
                <a:solidFill>
                  <a:srgbClr val="C8CCD1">
                    <a:lumMod val="50000"/>
                  </a:srgbClr>
                </a:solidFill>
              </a:rPr>
              <a:t>The information contained herein does not constitute the Company’s forecast of financial performance and has been prepared solely for business planning purposes to determine actions the Company may take to meet its plan</a:t>
            </a:r>
          </a:p>
        </p:txBody>
      </p:sp>
      <p:cxnSp>
        <p:nvCxnSpPr>
          <p:cNvPr id="6" name="Straight Connector 5">
            <a:extLst>
              <a:ext uri="{FF2B5EF4-FFF2-40B4-BE49-F238E27FC236}">
                <a16:creationId xmlns:a16="http://schemas.microsoft.com/office/drawing/2014/main" id="{1FA928C0-24A6-7BC6-B6BA-EDCEA439867F}"/>
              </a:ext>
            </a:extLst>
          </p:cNvPr>
          <p:cNvCxnSpPr/>
          <p:nvPr userDrawn="1"/>
        </p:nvCxnSpPr>
        <p:spPr>
          <a:xfrm flipH="1">
            <a:off x="838200" y="526415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7811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F6F0540-FD8E-F7F8-EC26-F12C894B9A7B}"/>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4483E67-AA72-DA00-D38F-D3367FBF0A1E}"/>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E19DE903-A8C4-0406-31F4-DD6804349D55}"/>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92C98E94-2BD3-6259-B842-8053024576EE}"/>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204790FA-3E47-F25B-0509-61C53E7BA76F}"/>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6C238B98-7AE9-1675-D87A-496A3F3209EB}"/>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86EF47BD-0A82-25FF-1336-4EC56ED3D595}"/>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7E962D07-0EF2-D3B5-93D2-120D06C50E84}"/>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EDC68E-24FF-BEEE-04C1-321A7B982207}"/>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ED79E64E-0500-3220-97DA-8496DAAC71C1}"/>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4E1B8640-55A4-953B-C143-CB8683041D18}"/>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BF89776D-AAD6-73A1-4F9B-0D1EFBB82BF9}"/>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BE901F7C-E738-7986-F6CF-2FB393A34B42}"/>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59AB9197-D006-68E1-0801-CD9A51C7268B}"/>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B7B360E6-02B6-6B3C-7350-546038BB3200}"/>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9CC4D97F-33C9-9554-1C23-66A9CA6C605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2A6F138E-98B1-67EA-8556-D066C6A14A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0712537-58E6-4C12-B126-D73C344E17D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9180582F-3050-2D40-0919-B57072CF8E3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F1C6CDA8-6F8B-643C-7432-C18A068EAB9B}"/>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91131D9D-CAC6-80C9-2B7F-E50DFACE093B}"/>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C6BE680A-A5A8-9033-C25C-FB6DD1AF220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D60BFDA4-DCF1-A5AA-9AF1-8DD77CF29884}"/>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853228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866B7D0-96EB-E76F-CD75-263F486A98E3}"/>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408EFEE-DA62-A065-F1BD-1AB145CD0CE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2D1D7C48-B5D8-C40C-A77E-E58857B57305}"/>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F0D3D41E-0BC2-863B-A85B-C35922BCFB91}"/>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A50501-FA3D-0BA7-B3DC-EC1F2A3C57BD}"/>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D051481-97C3-1955-C26C-AF8C31ADCB15}"/>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FA1EC485-2B93-8F59-9772-A8735A1B7AF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093853F-D6B3-4620-9A95-3B2ABCFAC2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A7D8D796-0C21-0795-BA35-4443B4D64A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A67DA7E6-D707-47F3-C904-64BFEB31F968}"/>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0543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BABC68-6D58-5F91-0DB5-9C7277F74FC0}"/>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367CCC2-D6F9-6CC0-F0C9-A26F643BBFA2}"/>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Text Box 11">
            <a:extLst>
              <a:ext uri="{FF2B5EF4-FFF2-40B4-BE49-F238E27FC236}">
                <a16:creationId xmlns:a16="http://schemas.microsoft.com/office/drawing/2014/main" id="{57FEE329-9340-0EF6-167B-F3C343022F91}"/>
              </a:ext>
            </a:extLst>
          </p:cNvPr>
          <p:cNvSpPr txBox="1">
            <a:spLocks noChangeArrowheads="1"/>
          </p:cNvSpPr>
          <p:nvPr userDrawn="1"/>
        </p:nvSpPr>
        <p:spPr bwMode="blackWhite">
          <a:xfrm>
            <a:off x="1106488" y="4973638"/>
            <a:ext cx="422275"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6" name="Text Box 26">
            <a:extLst>
              <a:ext uri="{FF2B5EF4-FFF2-40B4-BE49-F238E27FC236}">
                <a16:creationId xmlns:a16="http://schemas.microsoft.com/office/drawing/2014/main" id="{6F373BDB-4119-0852-DF8E-ACB2691B1F6A}"/>
              </a:ext>
            </a:extLst>
          </p:cNvPr>
          <p:cNvSpPr txBox="1">
            <a:spLocks noChangeArrowheads="1"/>
          </p:cNvSpPr>
          <p:nvPr userDrawn="1"/>
        </p:nvSpPr>
        <p:spPr bwMode="blackWhite">
          <a:xfrm>
            <a:off x="213995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9" name="Text Box 26">
            <a:extLst>
              <a:ext uri="{FF2B5EF4-FFF2-40B4-BE49-F238E27FC236}">
                <a16:creationId xmlns:a16="http://schemas.microsoft.com/office/drawing/2014/main" id="{1256332A-9230-7B60-B2DD-AFBF8151E506}"/>
              </a:ext>
            </a:extLst>
          </p:cNvPr>
          <p:cNvSpPr txBox="1">
            <a:spLocks noChangeArrowheads="1"/>
          </p:cNvSpPr>
          <p:nvPr userDrawn="1"/>
        </p:nvSpPr>
        <p:spPr bwMode="blackWhite">
          <a:xfrm>
            <a:off x="3173413" y="4973638"/>
            <a:ext cx="423862"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0" name="Text Box 26">
            <a:extLst>
              <a:ext uri="{FF2B5EF4-FFF2-40B4-BE49-F238E27FC236}">
                <a16:creationId xmlns:a16="http://schemas.microsoft.com/office/drawing/2014/main" id="{171CC778-EA2C-C021-0DEA-B18DFE561DF7}"/>
              </a:ext>
            </a:extLst>
          </p:cNvPr>
          <p:cNvSpPr txBox="1">
            <a:spLocks noChangeArrowheads="1"/>
          </p:cNvSpPr>
          <p:nvPr userDrawn="1"/>
        </p:nvSpPr>
        <p:spPr bwMode="blackWhite">
          <a:xfrm>
            <a:off x="5275263" y="4973638"/>
            <a:ext cx="414337"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grpSp>
        <p:nvGrpSpPr>
          <p:cNvPr id="11" name="Group 7">
            <a:extLst>
              <a:ext uri="{FF2B5EF4-FFF2-40B4-BE49-F238E27FC236}">
                <a16:creationId xmlns:a16="http://schemas.microsoft.com/office/drawing/2014/main" id="{712F8F02-F9D2-F585-19DB-7B777022E1EB}"/>
              </a:ext>
            </a:extLst>
          </p:cNvPr>
          <p:cNvGrpSpPr>
            <a:grpSpLocks/>
          </p:cNvGrpSpPr>
          <p:nvPr userDrawn="1"/>
        </p:nvGrpSpPr>
        <p:grpSpPr bwMode="auto">
          <a:xfrm>
            <a:off x="776288" y="1546225"/>
            <a:ext cx="10847387" cy="0"/>
            <a:chOff x="928615" y="4581960"/>
            <a:chExt cx="10848145" cy="0"/>
          </a:xfrm>
        </p:grpSpPr>
        <p:cxnSp>
          <p:nvCxnSpPr>
            <p:cNvPr id="12" name="Straight Connector 11">
              <a:extLst>
                <a:ext uri="{FF2B5EF4-FFF2-40B4-BE49-F238E27FC236}">
                  <a16:creationId xmlns:a16="http://schemas.microsoft.com/office/drawing/2014/main" id="{37B851D7-E7FF-9543-1C3A-5FF572BC144D}"/>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1D6070-453F-4BEF-D515-2F9E72623C53}"/>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Text Box 26">
            <a:extLst>
              <a:ext uri="{FF2B5EF4-FFF2-40B4-BE49-F238E27FC236}">
                <a16:creationId xmlns:a16="http://schemas.microsoft.com/office/drawing/2014/main" id="{D0729D91-1FC6-4D34-5AE1-BF1F3BCC1A8C}"/>
              </a:ext>
            </a:extLst>
          </p:cNvPr>
          <p:cNvSpPr txBox="1">
            <a:spLocks noChangeArrowheads="1"/>
          </p:cNvSpPr>
          <p:nvPr userDrawn="1"/>
        </p:nvSpPr>
        <p:spPr bwMode="blackWhite">
          <a:xfrm>
            <a:off x="4203700" y="4973638"/>
            <a:ext cx="423863" cy="233362"/>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15" name="Text Box 11">
            <a:extLst>
              <a:ext uri="{FF2B5EF4-FFF2-40B4-BE49-F238E27FC236}">
                <a16:creationId xmlns:a16="http://schemas.microsoft.com/office/drawing/2014/main" id="{1879B73F-E163-A3C4-485D-1165A8826CB9}"/>
              </a:ext>
            </a:extLst>
          </p:cNvPr>
          <p:cNvSpPr txBox="1">
            <a:spLocks noChangeArrowheads="1"/>
          </p:cNvSpPr>
          <p:nvPr userDrawn="1"/>
        </p:nvSpPr>
        <p:spPr bwMode="blackWhite">
          <a:xfrm>
            <a:off x="67532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1Q</a:t>
            </a:r>
          </a:p>
        </p:txBody>
      </p:sp>
      <p:sp>
        <p:nvSpPr>
          <p:cNvPr id="16" name="Text Box 26">
            <a:extLst>
              <a:ext uri="{FF2B5EF4-FFF2-40B4-BE49-F238E27FC236}">
                <a16:creationId xmlns:a16="http://schemas.microsoft.com/office/drawing/2014/main" id="{5A51ACA8-527A-5D30-77E0-75F5DD6AF004}"/>
              </a:ext>
            </a:extLst>
          </p:cNvPr>
          <p:cNvSpPr txBox="1">
            <a:spLocks noChangeArrowheads="1"/>
          </p:cNvSpPr>
          <p:nvPr userDrawn="1"/>
        </p:nvSpPr>
        <p:spPr bwMode="blackWhite">
          <a:xfrm>
            <a:off x="7786688" y="4979988"/>
            <a:ext cx="423862"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2Q</a:t>
            </a:r>
          </a:p>
        </p:txBody>
      </p:sp>
      <p:sp>
        <p:nvSpPr>
          <p:cNvPr id="17" name="Text Box 26">
            <a:extLst>
              <a:ext uri="{FF2B5EF4-FFF2-40B4-BE49-F238E27FC236}">
                <a16:creationId xmlns:a16="http://schemas.microsoft.com/office/drawing/2014/main" id="{6C41EAFE-C756-BFD9-FE2B-B05D8B8E9A77}"/>
              </a:ext>
            </a:extLst>
          </p:cNvPr>
          <p:cNvSpPr txBox="1">
            <a:spLocks noChangeArrowheads="1"/>
          </p:cNvSpPr>
          <p:nvPr userDrawn="1"/>
        </p:nvSpPr>
        <p:spPr bwMode="blackWhite">
          <a:xfrm>
            <a:off x="8820150" y="4979988"/>
            <a:ext cx="423863"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3Q</a:t>
            </a:r>
          </a:p>
        </p:txBody>
      </p:sp>
      <p:sp>
        <p:nvSpPr>
          <p:cNvPr id="18" name="Text Box 26">
            <a:extLst>
              <a:ext uri="{FF2B5EF4-FFF2-40B4-BE49-F238E27FC236}">
                <a16:creationId xmlns:a16="http://schemas.microsoft.com/office/drawing/2014/main" id="{EA2D5754-EB5F-2D4E-50A7-9C50A2FE8D02}"/>
              </a:ext>
            </a:extLst>
          </p:cNvPr>
          <p:cNvSpPr txBox="1">
            <a:spLocks noChangeArrowheads="1"/>
          </p:cNvSpPr>
          <p:nvPr userDrawn="1"/>
        </p:nvSpPr>
        <p:spPr bwMode="blackWhite">
          <a:xfrm>
            <a:off x="10922000" y="4979988"/>
            <a:ext cx="414338"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FY</a:t>
            </a:r>
          </a:p>
        </p:txBody>
      </p:sp>
      <p:sp>
        <p:nvSpPr>
          <p:cNvPr id="19" name="Text Box 26">
            <a:extLst>
              <a:ext uri="{FF2B5EF4-FFF2-40B4-BE49-F238E27FC236}">
                <a16:creationId xmlns:a16="http://schemas.microsoft.com/office/drawing/2014/main" id="{5403EEF8-2CD3-C302-F65C-E5A92F85FD0F}"/>
              </a:ext>
            </a:extLst>
          </p:cNvPr>
          <p:cNvSpPr txBox="1">
            <a:spLocks noChangeArrowheads="1"/>
          </p:cNvSpPr>
          <p:nvPr userDrawn="1"/>
        </p:nvSpPr>
        <p:spPr bwMode="blackWhite">
          <a:xfrm>
            <a:off x="9852025" y="4979988"/>
            <a:ext cx="422275" cy="234950"/>
          </a:xfrm>
          <a:prstGeom prst="rect">
            <a:avLst/>
          </a:prstGeom>
          <a:noFill/>
          <a:ln>
            <a:noFill/>
          </a:ln>
        </p:spPr>
        <p:txBody>
          <a:bodyPr wrap="none" lIns="91408" tIns="9144" rIns="91408" bIns="9144">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defRPr/>
            </a:pPr>
            <a:r>
              <a:rPr lang="en-US" altLang="en-US" sz="1400" b="1">
                <a:cs typeface="Arial" panose="020B0604020202020204" pitchFamily="34" charset="0"/>
              </a:rPr>
              <a:t>4Q</a:t>
            </a:r>
          </a:p>
        </p:txBody>
      </p:sp>
      <p:sp>
        <p:nvSpPr>
          <p:cNvPr id="20" name="TextBox 19">
            <a:extLst>
              <a:ext uri="{FF2B5EF4-FFF2-40B4-BE49-F238E27FC236}">
                <a16:creationId xmlns:a16="http://schemas.microsoft.com/office/drawing/2014/main" id="{0DF6B759-E7A3-C8AA-5B33-64195434A13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21" name="TextBox 3">
            <a:extLst>
              <a:ext uri="{FF2B5EF4-FFF2-40B4-BE49-F238E27FC236}">
                <a16:creationId xmlns:a16="http://schemas.microsoft.com/office/drawing/2014/main" id="{BC49764E-B8F1-15F8-579E-5DEAC37265B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5CEA5238-634F-4024-9EE0-C0D95A62719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22" name="Picture 18">
            <a:extLst>
              <a:ext uri="{FF2B5EF4-FFF2-40B4-BE49-F238E27FC236}">
                <a16:creationId xmlns:a16="http://schemas.microsoft.com/office/drawing/2014/main" id="{02185FD9-8728-437F-63D6-B1E475C7B6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7">
            <a:extLst>
              <a:ext uri="{FF2B5EF4-FFF2-40B4-BE49-F238E27FC236}">
                <a16:creationId xmlns:a16="http://schemas.microsoft.com/office/drawing/2014/main" id="{487EA1EA-CECC-1C97-A6BD-D6A996825869}"/>
              </a:ext>
            </a:extLst>
          </p:cNvPr>
          <p:cNvSpPr>
            <a:spLocks noChangeArrowheads="1"/>
          </p:cNvSpPr>
          <p:nvPr userDrawn="1"/>
        </p:nvSpPr>
        <p:spPr bwMode="blackWhite">
          <a:xfrm>
            <a:off x="819150" y="1668463"/>
            <a:ext cx="109538" cy="111125"/>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24" name="Freeform 28">
            <a:extLst>
              <a:ext uri="{FF2B5EF4-FFF2-40B4-BE49-F238E27FC236}">
                <a16:creationId xmlns:a16="http://schemas.microsoft.com/office/drawing/2014/main" id="{1C8907BE-9B67-EF28-5401-EDF289545626}"/>
              </a:ext>
            </a:extLst>
          </p:cNvPr>
          <p:cNvSpPr>
            <a:spLocks noChangeAspect="1"/>
          </p:cNvSpPr>
          <p:nvPr userDrawn="1"/>
        </p:nvSpPr>
        <p:spPr bwMode="blackWhite">
          <a:xfrm rot="4200000">
            <a:off x="819150" y="1828800"/>
            <a:ext cx="109538" cy="109538"/>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25" name="Text Box 26">
            <a:extLst>
              <a:ext uri="{FF2B5EF4-FFF2-40B4-BE49-F238E27FC236}">
                <a16:creationId xmlns:a16="http://schemas.microsoft.com/office/drawing/2014/main" id="{D859D1A2-0E8E-50D0-73A9-FD40C6AA83E3}"/>
              </a:ext>
            </a:extLst>
          </p:cNvPr>
          <p:cNvSpPr txBox="1">
            <a:spLocks noChangeArrowheads="1"/>
          </p:cNvSpPr>
          <p:nvPr userDrawn="1"/>
        </p:nvSpPr>
        <p:spPr bwMode="blackWhite">
          <a:xfrm>
            <a:off x="955675" y="1587500"/>
            <a:ext cx="1101725" cy="576263"/>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26" name="Oval 25">
            <a:extLst>
              <a:ext uri="{FF2B5EF4-FFF2-40B4-BE49-F238E27FC236}">
                <a16:creationId xmlns:a16="http://schemas.microsoft.com/office/drawing/2014/main" id="{680FEAA4-7C79-3345-876A-2301DCE9ED6A}"/>
              </a:ext>
            </a:extLst>
          </p:cNvPr>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sp>
        <p:nvSpPr>
          <p:cNvPr id="27" name="Rectangle 364">
            <a:extLst>
              <a:ext uri="{FF2B5EF4-FFF2-40B4-BE49-F238E27FC236}">
                <a16:creationId xmlns:a16="http://schemas.microsoft.com/office/drawing/2014/main" id="{3136B812-69FC-AFB3-53E9-290432D40C6B}"/>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28" name="Text Box 363">
            <a:extLst>
              <a:ext uri="{FF2B5EF4-FFF2-40B4-BE49-F238E27FC236}">
                <a16:creationId xmlns:a16="http://schemas.microsoft.com/office/drawing/2014/main" id="{F5B27E54-D75E-6BCD-EC35-0148A2D1461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29" name="Text Box 365">
            <a:extLst>
              <a:ext uri="{FF2B5EF4-FFF2-40B4-BE49-F238E27FC236}">
                <a16:creationId xmlns:a16="http://schemas.microsoft.com/office/drawing/2014/main" id="{814C4708-151A-BAA5-6738-6BE74602F24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30" name="Text Box 366">
            <a:extLst>
              <a:ext uri="{FF2B5EF4-FFF2-40B4-BE49-F238E27FC236}">
                <a16:creationId xmlns:a16="http://schemas.microsoft.com/office/drawing/2014/main" id="{9B8E30E5-2E7B-0B3B-12F5-7A57F6396332}"/>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31" name="Text Box 367">
            <a:extLst>
              <a:ext uri="{FF2B5EF4-FFF2-40B4-BE49-F238E27FC236}">
                <a16:creationId xmlns:a16="http://schemas.microsoft.com/office/drawing/2014/main" id="{E8095132-87B7-28DC-725B-675DE4F24289}"/>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32" name="Rectangle 364">
            <a:extLst>
              <a:ext uri="{FF2B5EF4-FFF2-40B4-BE49-F238E27FC236}">
                <a16:creationId xmlns:a16="http://schemas.microsoft.com/office/drawing/2014/main" id="{2E51681A-8B0D-89AA-491A-2219E1CF7478}"/>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33" name="TextBox 32">
            <a:extLst>
              <a:ext uri="{FF2B5EF4-FFF2-40B4-BE49-F238E27FC236}">
                <a16:creationId xmlns:a16="http://schemas.microsoft.com/office/drawing/2014/main" id="{B42A1464-8199-5406-7FA4-785F3EB41F3F}"/>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34" name="TextBox 33">
            <a:extLst>
              <a:ext uri="{FF2B5EF4-FFF2-40B4-BE49-F238E27FC236}">
                <a16:creationId xmlns:a16="http://schemas.microsoft.com/office/drawing/2014/main" id="{0820CD4F-C26F-1CC1-4820-BC3F06BFC9A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35" name="Rectangle 364">
            <a:extLst>
              <a:ext uri="{FF2B5EF4-FFF2-40B4-BE49-F238E27FC236}">
                <a16:creationId xmlns:a16="http://schemas.microsoft.com/office/drawing/2014/main" id="{E7C440EE-7C5C-000E-2EBD-8525435EF625}"/>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36" name="Rectangle 364">
            <a:extLst>
              <a:ext uri="{FF2B5EF4-FFF2-40B4-BE49-F238E27FC236}">
                <a16:creationId xmlns:a16="http://schemas.microsoft.com/office/drawing/2014/main" id="{0ECC89D3-4F70-44CF-EFBA-6696B1B14DA2}"/>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553141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2-Boxer w_bumper, w-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52389B8-B2B0-913D-4F01-0489172F168D}"/>
              </a:ext>
            </a:extLst>
          </p:cNvPr>
          <p:cNvCxnSpPr/>
          <p:nvPr userDrawn="1"/>
        </p:nvCxnSpPr>
        <p:spPr>
          <a:xfrm flipH="1">
            <a:off x="6411913" y="4956175"/>
            <a:ext cx="5211762"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B8830F6-9F66-8EF5-BC31-D24FC9390F2A}"/>
              </a:ext>
            </a:extLst>
          </p:cNvPr>
          <p:cNvCxnSpPr/>
          <p:nvPr userDrawn="1"/>
        </p:nvCxnSpPr>
        <p:spPr>
          <a:xfrm flipH="1">
            <a:off x="776288" y="4956175"/>
            <a:ext cx="52117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 name="Group 3">
            <a:extLst>
              <a:ext uri="{FF2B5EF4-FFF2-40B4-BE49-F238E27FC236}">
                <a16:creationId xmlns:a16="http://schemas.microsoft.com/office/drawing/2014/main" id="{A8BA9542-B44D-D6AC-1A20-D0820296868F}"/>
              </a:ext>
            </a:extLst>
          </p:cNvPr>
          <p:cNvGrpSpPr>
            <a:grpSpLocks/>
          </p:cNvGrpSpPr>
          <p:nvPr userDrawn="1"/>
        </p:nvGrpSpPr>
        <p:grpSpPr bwMode="auto">
          <a:xfrm>
            <a:off x="776288" y="1546225"/>
            <a:ext cx="10847387" cy="0"/>
            <a:chOff x="928615" y="4581960"/>
            <a:chExt cx="10848145" cy="0"/>
          </a:xfrm>
        </p:grpSpPr>
        <p:cxnSp>
          <p:nvCxnSpPr>
            <p:cNvPr id="6" name="Straight Connector 5">
              <a:extLst>
                <a:ext uri="{FF2B5EF4-FFF2-40B4-BE49-F238E27FC236}">
                  <a16:creationId xmlns:a16="http://schemas.microsoft.com/office/drawing/2014/main" id="{4C7BE534-FC25-0C00-BDA7-2E7E276BCD9F}"/>
                </a:ext>
              </a:extLst>
            </p:cNvPr>
            <p:cNvCxnSpPr/>
            <p:nvPr userDrawn="1"/>
          </p:nvCxnSpPr>
          <p:spPr>
            <a:xfrm flipH="1">
              <a:off x="6564634" y="4581960"/>
              <a:ext cx="521212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63F792-E669-91F4-5461-76BD35CA7459}"/>
                </a:ext>
              </a:extLst>
            </p:cNvPr>
            <p:cNvCxnSpPr/>
            <p:nvPr userDrawn="1"/>
          </p:nvCxnSpPr>
          <p:spPr>
            <a:xfrm flipH="1">
              <a:off x="928615" y="4581960"/>
              <a:ext cx="521212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4E5603F-A948-99E7-5B9A-48A3BBF42BB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 name="TextBox 3">
            <a:extLst>
              <a:ext uri="{FF2B5EF4-FFF2-40B4-BE49-F238E27FC236}">
                <a16:creationId xmlns:a16="http://schemas.microsoft.com/office/drawing/2014/main" id="{C4D73745-1E97-84AA-AB25-DCB0EAA9B79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F5047-3C56-4547-A45D-96B219C64EA1}"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 name="Picture 8">
            <a:extLst>
              <a:ext uri="{FF2B5EF4-FFF2-40B4-BE49-F238E27FC236}">
                <a16:creationId xmlns:a16="http://schemas.microsoft.com/office/drawing/2014/main" id="{3BF3F8AB-1D4D-F24F-8F72-82264BF9E8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EA491CBC-A193-208A-E9F7-A8C1454D8CE5}"/>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4" name="Rectangle 364">
            <a:extLst>
              <a:ext uri="{FF2B5EF4-FFF2-40B4-BE49-F238E27FC236}">
                <a16:creationId xmlns:a16="http://schemas.microsoft.com/office/drawing/2014/main" id="{33569FD4-82C1-E554-11FF-4C5BF0817D7D}"/>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5" name="Text Box 363">
            <a:extLst>
              <a:ext uri="{FF2B5EF4-FFF2-40B4-BE49-F238E27FC236}">
                <a16:creationId xmlns:a16="http://schemas.microsoft.com/office/drawing/2014/main" id="{626E8812-8201-C6BF-101A-B5EA9C0B459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6" name="Text Box 365">
            <a:extLst>
              <a:ext uri="{FF2B5EF4-FFF2-40B4-BE49-F238E27FC236}">
                <a16:creationId xmlns:a16="http://schemas.microsoft.com/office/drawing/2014/main" id="{E998F7FF-6B5D-18A8-3027-E1DD9A4EF5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7" name="Text Box 366">
            <a:extLst>
              <a:ext uri="{FF2B5EF4-FFF2-40B4-BE49-F238E27FC236}">
                <a16:creationId xmlns:a16="http://schemas.microsoft.com/office/drawing/2014/main" id="{23841049-1829-778C-E95B-12E60E524CE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8" name="Text Box 367">
            <a:extLst>
              <a:ext uri="{FF2B5EF4-FFF2-40B4-BE49-F238E27FC236}">
                <a16:creationId xmlns:a16="http://schemas.microsoft.com/office/drawing/2014/main" id="{EA654423-91AB-033E-0192-3210AD85622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9" name="Rectangle 364">
            <a:extLst>
              <a:ext uri="{FF2B5EF4-FFF2-40B4-BE49-F238E27FC236}">
                <a16:creationId xmlns:a16="http://schemas.microsoft.com/office/drawing/2014/main" id="{D722AD11-49A5-3848-3E57-C0D2D989366D}"/>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20" name="TextBox 19">
            <a:extLst>
              <a:ext uri="{FF2B5EF4-FFF2-40B4-BE49-F238E27FC236}">
                <a16:creationId xmlns:a16="http://schemas.microsoft.com/office/drawing/2014/main" id="{BBD0D9A0-50BC-BE7D-EB3E-80BFF8BC91C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21" name="TextBox 20">
            <a:extLst>
              <a:ext uri="{FF2B5EF4-FFF2-40B4-BE49-F238E27FC236}">
                <a16:creationId xmlns:a16="http://schemas.microsoft.com/office/drawing/2014/main" id="{7AF88640-7250-3935-23CD-3E7CFBE3A15D}"/>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22" name="Rectangle 364">
            <a:extLst>
              <a:ext uri="{FF2B5EF4-FFF2-40B4-BE49-F238E27FC236}">
                <a16:creationId xmlns:a16="http://schemas.microsoft.com/office/drawing/2014/main" id="{79B84520-23FC-C16B-209E-B98E2114ACB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23" name="Rectangle 364">
            <a:extLst>
              <a:ext uri="{FF2B5EF4-FFF2-40B4-BE49-F238E27FC236}">
                <a16:creationId xmlns:a16="http://schemas.microsoft.com/office/drawing/2014/main" id="{11822AEF-6032-E3B5-3EA1-A24ED3E5A171}"/>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7" name="Text Placeholder 16"/>
          <p:cNvSpPr>
            <a:spLocks noGrp="1"/>
          </p:cNvSpPr>
          <p:nvPr>
            <p:ph type="body" sz="quarter" idx="1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2"/>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697073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CD22986-CCA6-3051-E94F-7433246174D1}"/>
              </a:ext>
            </a:extLst>
          </p:cNvPr>
          <p:cNvCxnSpPr/>
          <p:nvPr userDrawn="1"/>
        </p:nvCxnSpPr>
        <p:spPr>
          <a:xfrm flipH="1">
            <a:off x="7991475" y="495617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4199E5-2825-2A5C-95B4-02892566367E}"/>
              </a:ext>
            </a:extLst>
          </p:cNvPr>
          <p:cNvCxnSpPr/>
          <p:nvPr userDrawn="1"/>
        </p:nvCxnSpPr>
        <p:spPr>
          <a:xfrm flipH="1">
            <a:off x="9715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8AF8AA2-7C60-8D89-DC62-55E1B141DF64}"/>
              </a:ext>
            </a:extLst>
          </p:cNvPr>
          <p:cNvCxnSpPr/>
          <p:nvPr userDrawn="1"/>
        </p:nvCxnSpPr>
        <p:spPr>
          <a:xfrm flipH="1">
            <a:off x="7991475" y="1546225"/>
            <a:ext cx="31591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D5AF028-E1E8-5CE9-0EA1-9748E0EA3F80}"/>
              </a:ext>
            </a:extLst>
          </p:cNvPr>
          <p:cNvCxnSpPr/>
          <p:nvPr userDrawn="1"/>
        </p:nvCxnSpPr>
        <p:spPr>
          <a:xfrm flipH="1">
            <a:off x="9715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8A96AE7-CE71-3E36-857D-487C22D32B78}"/>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80E6ED78-CE06-B11A-7CE6-60B4C4537241}"/>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77EC666-FE36-4709-AA74-3B10A207CD0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179B6DA4-02CC-F99E-09AB-BE6ADFD260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B1BB929-9C03-79DD-4F21-1FCBB10C777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4DC7E7F8-5A5C-6E8C-F17E-ED9B647A5D8A}"/>
              </a:ext>
            </a:extLst>
          </p:cNvPr>
          <p:cNvCxnSpPr/>
          <p:nvPr userDrawn="1"/>
        </p:nvCxnSpPr>
        <p:spPr>
          <a:xfrm flipH="1">
            <a:off x="4451350" y="495617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9324D0-799E-20AF-AD75-F488D13A9AAE}"/>
              </a:ext>
            </a:extLst>
          </p:cNvPr>
          <p:cNvCxnSpPr/>
          <p:nvPr userDrawn="1"/>
        </p:nvCxnSpPr>
        <p:spPr>
          <a:xfrm flipH="1">
            <a:off x="4451350" y="1546225"/>
            <a:ext cx="31591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15">
            <a:extLst>
              <a:ext uri="{FF2B5EF4-FFF2-40B4-BE49-F238E27FC236}">
                <a16:creationId xmlns:a16="http://schemas.microsoft.com/office/drawing/2014/main" id="{39C39F0F-A704-B95B-2DEA-17B7FBC17747}"/>
              </a:ext>
            </a:extLst>
          </p:cNvPr>
          <p:cNvSpPr txBox="1">
            <a:spLocks noChangeArrowheads="1"/>
          </p:cNvSpPr>
          <p:nvPr userDrawn="1"/>
        </p:nvSpPr>
        <p:spPr bwMode="auto">
          <a:xfrm>
            <a:off x="22320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5" name="Text Box 16">
            <a:extLst>
              <a:ext uri="{FF2B5EF4-FFF2-40B4-BE49-F238E27FC236}">
                <a16:creationId xmlns:a16="http://schemas.microsoft.com/office/drawing/2014/main" id="{0E05BC80-4BA8-491D-4950-D2756B17C777}"/>
              </a:ext>
            </a:extLst>
          </p:cNvPr>
          <p:cNvSpPr txBox="1">
            <a:spLocks noChangeArrowheads="1"/>
          </p:cNvSpPr>
          <p:nvPr userDrawn="1"/>
        </p:nvSpPr>
        <p:spPr bwMode="auto">
          <a:xfrm>
            <a:off x="1174750"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	</a:t>
            </a:r>
          </a:p>
        </p:txBody>
      </p:sp>
      <p:sp>
        <p:nvSpPr>
          <p:cNvPr id="16" name="Text Box 15">
            <a:extLst>
              <a:ext uri="{FF2B5EF4-FFF2-40B4-BE49-F238E27FC236}">
                <a16:creationId xmlns:a16="http://schemas.microsoft.com/office/drawing/2014/main" id="{4CE2E0E5-6113-9DF5-CBDF-B0C5C8182EBB}"/>
              </a:ext>
            </a:extLst>
          </p:cNvPr>
          <p:cNvSpPr txBox="1">
            <a:spLocks noChangeArrowheads="1"/>
          </p:cNvSpPr>
          <p:nvPr userDrawn="1"/>
        </p:nvSpPr>
        <p:spPr bwMode="auto">
          <a:xfrm>
            <a:off x="33004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17" name="Text Box 15">
            <a:extLst>
              <a:ext uri="{FF2B5EF4-FFF2-40B4-BE49-F238E27FC236}">
                <a16:creationId xmlns:a16="http://schemas.microsoft.com/office/drawing/2014/main" id="{D44ED726-DD01-79AD-A812-6C712493A8CC}"/>
              </a:ext>
            </a:extLst>
          </p:cNvPr>
          <p:cNvSpPr txBox="1">
            <a:spLocks noChangeArrowheads="1"/>
          </p:cNvSpPr>
          <p:nvPr userDrawn="1"/>
        </p:nvSpPr>
        <p:spPr bwMode="auto">
          <a:xfrm>
            <a:off x="5711825" y="4924425"/>
            <a:ext cx="639763"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19" name="Text Box 16">
            <a:extLst>
              <a:ext uri="{FF2B5EF4-FFF2-40B4-BE49-F238E27FC236}">
                <a16:creationId xmlns:a16="http://schemas.microsoft.com/office/drawing/2014/main" id="{98238039-7E25-9E34-6A48-480A31363AA5}"/>
              </a:ext>
            </a:extLst>
          </p:cNvPr>
          <p:cNvSpPr txBox="1">
            <a:spLocks noChangeArrowheads="1"/>
          </p:cNvSpPr>
          <p:nvPr userDrawn="1"/>
        </p:nvSpPr>
        <p:spPr bwMode="auto">
          <a:xfrm>
            <a:off x="46370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0" name="Text Box 15">
            <a:extLst>
              <a:ext uri="{FF2B5EF4-FFF2-40B4-BE49-F238E27FC236}">
                <a16:creationId xmlns:a16="http://schemas.microsoft.com/office/drawing/2014/main" id="{09F1D734-067F-F9E8-1E0B-36BA1A68AEA6}"/>
              </a:ext>
            </a:extLst>
          </p:cNvPr>
          <p:cNvSpPr txBox="1">
            <a:spLocks noChangeArrowheads="1"/>
          </p:cNvSpPr>
          <p:nvPr userDrawn="1"/>
        </p:nvSpPr>
        <p:spPr bwMode="auto">
          <a:xfrm>
            <a:off x="6780213"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21" name="Text Box 15">
            <a:extLst>
              <a:ext uri="{FF2B5EF4-FFF2-40B4-BE49-F238E27FC236}">
                <a16:creationId xmlns:a16="http://schemas.microsoft.com/office/drawing/2014/main" id="{E6EB7009-E044-C121-25B6-DE5C55481590}"/>
              </a:ext>
            </a:extLst>
          </p:cNvPr>
          <p:cNvSpPr txBox="1">
            <a:spLocks noChangeArrowheads="1"/>
          </p:cNvSpPr>
          <p:nvPr userDrawn="1"/>
        </p:nvSpPr>
        <p:spPr bwMode="auto">
          <a:xfrm>
            <a:off x="9248775"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2018</a:t>
            </a:r>
          </a:p>
        </p:txBody>
      </p:sp>
      <p:sp>
        <p:nvSpPr>
          <p:cNvPr id="23" name="Text Box 16">
            <a:extLst>
              <a:ext uri="{FF2B5EF4-FFF2-40B4-BE49-F238E27FC236}">
                <a16:creationId xmlns:a16="http://schemas.microsoft.com/office/drawing/2014/main" id="{42D22E2D-6DF0-E987-7047-2900399791CD}"/>
              </a:ext>
            </a:extLst>
          </p:cNvPr>
          <p:cNvSpPr txBox="1">
            <a:spLocks noChangeArrowheads="1"/>
          </p:cNvSpPr>
          <p:nvPr userDrawn="1"/>
        </p:nvSpPr>
        <p:spPr bwMode="auto">
          <a:xfrm>
            <a:off x="8180388" y="4924425"/>
            <a:ext cx="639762"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2014</a:t>
            </a:r>
          </a:p>
        </p:txBody>
      </p:sp>
      <p:sp>
        <p:nvSpPr>
          <p:cNvPr id="24" name="Text Box 15">
            <a:extLst>
              <a:ext uri="{FF2B5EF4-FFF2-40B4-BE49-F238E27FC236}">
                <a16:creationId xmlns:a16="http://schemas.microsoft.com/office/drawing/2014/main" id="{D363A23A-3B57-702F-AF23-5060677E64CA}"/>
              </a:ext>
            </a:extLst>
          </p:cNvPr>
          <p:cNvSpPr txBox="1">
            <a:spLocks noChangeArrowheads="1"/>
          </p:cNvSpPr>
          <p:nvPr userDrawn="1"/>
        </p:nvSpPr>
        <p:spPr bwMode="auto">
          <a:xfrm>
            <a:off x="10320338" y="4924425"/>
            <a:ext cx="641350" cy="314325"/>
          </a:xfrm>
          <a:prstGeom prst="rect">
            <a:avLst/>
          </a:prstGeom>
          <a:noFill/>
          <a:ln>
            <a:noFill/>
          </a:ln>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fontAlgn="auto">
              <a:lnSpc>
                <a:spcPct val="90000"/>
              </a:lnSpc>
              <a:spcBef>
                <a:spcPts val="0"/>
              </a:spcBef>
              <a:spcAft>
                <a:spcPts val="0"/>
              </a:spcAft>
              <a:defRPr/>
            </a:pPr>
            <a:r>
              <a:rPr lang="en-US" altLang="en-US" dirty="0">
                <a:latin typeface="+mn-lt"/>
              </a:rPr>
              <a:t>2022</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725401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37BEFB7A-D406-A7CA-0A1F-7630A5CD619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969EF83B-B43E-8547-9EF8-40A9F07A9AA6}"/>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B937DAF0-EAB6-22E3-CBBA-8B5F9B3AB62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64CC0D6-E996-CBCB-C7DF-7F06C38AC5C4}"/>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70DA974B-F5F0-65E5-5982-AB35915D9426}"/>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487E4EBB-8912-AE5A-A79D-86E257D67F15}"/>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668FC29D-4769-3BD9-6676-8C9A05F1ED21}"/>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7A237023-46ED-F8A0-D727-BFAA6240F729}"/>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2FFB5B9-6321-4088-4CE8-C31FC2104373}"/>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A2F9B494-B6B7-91F8-F503-7351EA592A6F}"/>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335530FD-90F0-BA1C-59A9-CCBEDA37C6BC}"/>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D14E46F-C405-935F-0F31-A9647679BDC5}"/>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5B7B1013-A8CA-5D7E-2C04-E405AA4792D2}"/>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896A0357-9BD3-7163-47EB-0EF93B32C733}"/>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A256F018-5568-B2D7-F407-AFE48C15DEA5}"/>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4085265D-075E-28A0-DFB8-94807E82E804}"/>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7803209-41AE-1C23-9A6D-89DFAC3DB1C3}"/>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C3AE4108-2188-A48A-8CF3-EB5DBFF6DBA6}"/>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9E027473-78F9-0B4B-9238-AC78522DB355}"/>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DF5329E5-7452-965A-76AE-F42E26367ADA}"/>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BCCBCDEC-D384-846D-8448-FA60220CD04D}"/>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36B5A9EB-00F5-3E03-A269-E33B40F125FC}"/>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8D913DAE-F708-EB7A-E13E-279C3EE1823C}"/>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C4172BBF-9489-D62B-343B-54E6647AD78B}"/>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1E189AC1-B445-326C-3223-97FFD185F992}"/>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96" name="Text Box 38">
            <a:extLst>
              <a:ext uri="{FF2B5EF4-FFF2-40B4-BE49-F238E27FC236}">
                <a16:creationId xmlns:a16="http://schemas.microsoft.com/office/drawing/2014/main" id="{753106B4-7B8D-5393-AC2D-C45F11ADAAFB}"/>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97" name="Text Box 39">
            <a:extLst>
              <a:ext uri="{FF2B5EF4-FFF2-40B4-BE49-F238E27FC236}">
                <a16:creationId xmlns:a16="http://schemas.microsoft.com/office/drawing/2014/main" id="{078AA6C8-630F-8992-A656-747EA7DD10EB}"/>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98" name="Text Box 41">
            <a:extLst>
              <a:ext uri="{FF2B5EF4-FFF2-40B4-BE49-F238E27FC236}">
                <a16:creationId xmlns:a16="http://schemas.microsoft.com/office/drawing/2014/main" id="{3E291CA4-9D7D-EC23-20DC-F459C7E12E40}"/>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9" name="Text Box 42">
            <a:extLst>
              <a:ext uri="{FF2B5EF4-FFF2-40B4-BE49-F238E27FC236}">
                <a16:creationId xmlns:a16="http://schemas.microsoft.com/office/drawing/2014/main" id="{2D48FE4B-B5B2-696D-8C1F-FD55144F9B55}"/>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0" name="Text Box 39">
            <a:extLst>
              <a:ext uri="{FF2B5EF4-FFF2-40B4-BE49-F238E27FC236}">
                <a16:creationId xmlns:a16="http://schemas.microsoft.com/office/drawing/2014/main" id="{612C1306-0032-10D4-15F3-D45EBE0ED084}"/>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1" name="Text Box 39">
            <a:extLst>
              <a:ext uri="{FF2B5EF4-FFF2-40B4-BE49-F238E27FC236}">
                <a16:creationId xmlns:a16="http://schemas.microsoft.com/office/drawing/2014/main" id="{EA9F97DF-9D3E-DF2B-B873-BC532124810E}"/>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02" name="Text Box 37">
            <a:extLst>
              <a:ext uri="{FF2B5EF4-FFF2-40B4-BE49-F238E27FC236}">
                <a16:creationId xmlns:a16="http://schemas.microsoft.com/office/drawing/2014/main" id="{BA24C9A9-70C7-7F3B-0E73-5BD374B71ED6}"/>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03" name="Text Box 38">
            <a:extLst>
              <a:ext uri="{FF2B5EF4-FFF2-40B4-BE49-F238E27FC236}">
                <a16:creationId xmlns:a16="http://schemas.microsoft.com/office/drawing/2014/main" id="{60494F19-EF79-0CED-F7BD-833C98B7F683}"/>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04" name="Text Box 39">
            <a:extLst>
              <a:ext uri="{FF2B5EF4-FFF2-40B4-BE49-F238E27FC236}">
                <a16:creationId xmlns:a16="http://schemas.microsoft.com/office/drawing/2014/main" id="{7E60FC09-B7F8-62DE-CCC0-FFDB026221CD}"/>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5" name="Text Box 41">
            <a:extLst>
              <a:ext uri="{FF2B5EF4-FFF2-40B4-BE49-F238E27FC236}">
                <a16:creationId xmlns:a16="http://schemas.microsoft.com/office/drawing/2014/main" id="{1C8977C8-EBF5-6419-07AA-D1EE76DB8234}"/>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06" name="Text Box 42">
            <a:extLst>
              <a:ext uri="{FF2B5EF4-FFF2-40B4-BE49-F238E27FC236}">
                <a16:creationId xmlns:a16="http://schemas.microsoft.com/office/drawing/2014/main" id="{CF1F81D7-5429-4209-F716-3511890DF29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07" name="Text Box 39">
            <a:extLst>
              <a:ext uri="{FF2B5EF4-FFF2-40B4-BE49-F238E27FC236}">
                <a16:creationId xmlns:a16="http://schemas.microsoft.com/office/drawing/2014/main" id="{4D44C988-8E43-124E-AC48-799FC945D075}"/>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09" name="Text Box 39">
            <a:extLst>
              <a:ext uri="{FF2B5EF4-FFF2-40B4-BE49-F238E27FC236}">
                <a16:creationId xmlns:a16="http://schemas.microsoft.com/office/drawing/2014/main" id="{D498AC75-E756-E0F1-D9A7-7D05D5F20FD0}"/>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110" name="Straight Connector 109">
            <a:extLst>
              <a:ext uri="{FF2B5EF4-FFF2-40B4-BE49-F238E27FC236}">
                <a16:creationId xmlns:a16="http://schemas.microsoft.com/office/drawing/2014/main" id="{63DDDEFD-483E-F0EA-C811-314CA7F9BA7E}"/>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84551E7-A955-E992-6A48-7C7A8D9A81BD}"/>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6DA2859-2831-8C09-52BD-36EBAF8101F5}"/>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843CE-4563-0F34-C843-BF498DB48BF2}"/>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4" name="Rectangle 27">
            <a:extLst>
              <a:ext uri="{FF2B5EF4-FFF2-40B4-BE49-F238E27FC236}">
                <a16:creationId xmlns:a16="http://schemas.microsoft.com/office/drawing/2014/main" id="{5F9F6E8E-2B46-1385-10E1-A82A8D883166}"/>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15" name="Freeform 28">
            <a:extLst>
              <a:ext uri="{FF2B5EF4-FFF2-40B4-BE49-F238E27FC236}">
                <a16:creationId xmlns:a16="http://schemas.microsoft.com/office/drawing/2014/main" id="{9B8974C5-14EE-BABD-2A4A-E9ABB272CE33}"/>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16" name="Text Box 26">
            <a:extLst>
              <a:ext uri="{FF2B5EF4-FFF2-40B4-BE49-F238E27FC236}">
                <a16:creationId xmlns:a16="http://schemas.microsoft.com/office/drawing/2014/main" id="{3966B25A-E696-B8F8-A91C-29BC33E1AD96}"/>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17" name="Oval 116">
            <a:extLst>
              <a:ext uri="{FF2B5EF4-FFF2-40B4-BE49-F238E27FC236}">
                <a16:creationId xmlns:a16="http://schemas.microsoft.com/office/drawing/2014/main" id="{90FFAC26-8A0C-EEAB-3B73-E8553147FF01}"/>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18" name="Straight Connector 117">
            <a:extLst>
              <a:ext uri="{FF2B5EF4-FFF2-40B4-BE49-F238E27FC236}">
                <a16:creationId xmlns:a16="http://schemas.microsoft.com/office/drawing/2014/main" id="{9519E82A-3022-9D5A-A40D-86BCF5C57703}"/>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1F06929-CA6C-3A4D-D673-AE2D27FFD97D}"/>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2C9FE3B-F230-1708-A4B6-941654E56DFC}"/>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B188BCA-218C-97CB-EA70-2941827EA729}"/>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BFF0BDF-CFB0-4244-0C91-5F33B11051A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23" name="TextBox 122">
            <a:extLst>
              <a:ext uri="{FF2B5EF4-FFF2-40B4-BE49-F238E27FC236}">
                <a16:creationId xmlns:a16="http://schemas.microsoft.com/office/drawing/2014/main" id="{B6812007-3274-7C05-2C3E-7760372987CE}"/>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24" name="TextBox 3">
            <a:extLst>
              <a:ext uri="{FF2B5EF4-FFF2-40B4-BE49-F238E27FC236}">
                <a16:creationId xmlns:a16="http://schemas.microsoft.com/office/drawing/2014/main" id="{DBCF0D2A-C22C-1A61-AB0F-FA06751F719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D3B6F00-6340-4218-A3B6-36FD9CA752F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25" name="Picture 54">
            <a:extLst>
              <a:ext uri="{FF2B5EF4-FFF2-40B4-BE49-F238E27FC236}">
                <a16:creationId xmlns:a16="http://schemas.microsoft.com/office/drawing/2014/main" id="{E671E82E-120C-1D52-54EF-AB47C1BAD0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683801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B42DF01A-C8BF-F842-2A44-4A1E81564631}"/>
              </a:ext>
            </a:extLst>
          </p:cNvPr>
          <p:cNvSpPr txBox="1">
            <a:spLocks noChangeArrowheads="1"/>
          </p:cNvSpPr>
          <p:nvPr userDrawn="1"/>
        </p:nvSpPr>
        <p:spPr bwMode="auto">
          <a:xfrm>
            <a:off x="7842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CB0351E6-DA54-098F-88B2-A7D67E977868}"/>
              </a:ext>
            </a:extLst>
          </p:cNvPr>
          <p:cNvSpPr txBox="1">
            <a:spLocks noChangeArrowheads="1"/>
          </p:cNvSpPr>
          <p:nvPr userDrawn="1"/>
        </p:nvSpPr>
        <p:spPr bwMode="auto">
          <a:xfrm>
            <a:off x="22098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F838F66A-93FF-0628-14C3-9980334F5598}"/>
              </a:ext>
            </a:extLst>
          </p:cNvPr>
          <p:cNvSpPr txBox="1">
            <a:spLocks noChangeArrowheads="1"/>
          </p:cNvSpPr>
          <p:nvPr userDrawn="1"/>
        </p:nvSpPr>
        <p:spPr bwMode="auto">
          <a:xfrm>
            <a:off x="3675063"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3D571D37-7E10-7469-C19D-F256B6A109E6}"/>
              </a:ext>
            </a:extLst>
          </p:cNvPr>
          <p:cNvSpPr txBox="1">
            <a:spLocks noChangeArrowheads="1"/>
          </p:cNvSpPr>
          <p:nvPr userDrawn="1"/>
        </p:nvSpPr>
        <p:spPr bwMode="auto">
          <a:xfrm>
            <a:off x="1497013"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F5958957-641F-D6D1-F645-612EAEF4F590}"/>
              </a:ext>
            </a:extLst>
          </p:cNvPr>
          <p:cNvSpPr txBox="1">
            <a:spLocks noChangeArrowheads="1"/>
          </p:cNvSpPr>
          <p:nvPr userDrawn="1"/>
        </p:nvSpPr>
        <p:spPr bwMode="auto">
          <a:xfrm>
            <a:off x="51403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7BDBB97F-2113-FE50-D8E6-DC8A027EB037}"/>
              </a:ext>
            </a:extLst>
          </p:cNvPr>
          <p:cNvSpPr txBox="1">
            <a:spLocks noChangeArrowheads="1"/>
          </p:cNvSpPr>
          <p:nvPr userDrawn="1"/>
        </p:nvSpPr>
        <p:spPr bwMode="auto">
          <a:xfrm>
            <a:off x="2933700"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705AF4D-6098-1B69-DA91-1B9AF382CA6F}"/>
              </a:ext>
            </a:extLst>
          </p:cNvPr>
          <p:cNvSpPr txBox="1">
            <a:spLocks noChangeArrowheads="1"/>
          </p:cNvSpPr>
          <p:nvPr userDrawn="1"/>
        </p:nvSpPr>
        <p:spPr bwMode="auto">
          <a:xfrm>
            <a:off x="441325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1CC5B0C9-3D73-89A6-9F18-332E635C24DA}"/>
              </a:ext>
            </a:extLst>
          </p:cNvPr>
          <p:cNvSpPr txBox="1">
            <a:spLocks noChangeArrowheads="1"/>
          </p:cNvSpPr>
          <p:nvPr userDrawn="1"/>
        </p:nvSpPr>
        <p:spPr bwMode="auto">
          <a:xfrm>
            <a:off x="7889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4A94C823-8FDA-A85A-BA99-53D85BD9457D}"/>
              </a:ext>
            </a:extLst>
          </p:cNvPr>
          <p:cNvSpPr txBox="1">
            <a:spLocks noChangeArrowheads="1"/>
          </p:cNvSpPr>
          <p:nvPr userDrawn="1"/>
        </p:nvSpPr>
        <p:spPr bwMode="auto">
          <a:xfrm>
            <a:off x="2212975"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BDE412F-95B6-1A61-340A-D7152ADBD7D7}"/>
              </a:ext>
            </a:extLst>
          </p:cNvPr>
          <p:cNvSpPr txBox="1">
            <a:spLocks noChangeArrowheads="1"/>
          </p:cNvSpPr>
          <p:nvPr userDrawn="1"/>
        </p:nvSpPr>
        <p:spPr bwMode="auto">
          <a:xfrm>
            <a:off x="3678238"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70C11A46-76BC-3267-9B12-86D32B390397}"/>
              </a:ext>
            </a:extLst>
          </p:cNvPr>
          <p:cNvSpPr txBox="1">
            <a:spLocks noChangeArrowheads="1"/>
          </p:cNvSpPr>
          <p:nvPr userDrawn="1"/>
        </p:nvSpPr>
        <p:spPr bwMode="auto">
          <a:xfrm>
            <a:off x="1500188"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95F85698-E5DD-F332-8AD4-3277E36E953E}"/>
              </a:ext>
            </a:extLst>
          </p:cNvPr>
          <p:cNvSpPr txBox="1">
            <a:spLocks noChangeArrowheads="1"/>
          </p:cNvSpPr>
          <p:nvPr userDrawn="1"/>
        </p:nvSpPr>
        <p:spPr bwMode="auto">
          <a:xfrm>
            <a:off x="51450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8357AC88-5BAF-ECE2-745D-B019C652FE96}"/>
              </a:ext>
            </a:extLst>
          </p:cNvPr>
          <p:cNvSpPr txBox="1">
            <a:spLocks noChangeArrowheads="1"/>
          </p:cNvSpPr>
          <p:nvPr userDrawn="1"/>
        </p:nvSpPr>
        <p:spPr bwMode="auto">
          <a:xfrm>
            <a:off x="29384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F4871CC9-CA76-6D1A-B66C-7E02EBBC26E6}"/>
              </a:ext>
            </a:extLst>
          </p:cNvPr>
          <p:cNvSpPr txBox="1">
            <a:spLocks noChangeArrowheads="1"/>
          </p:cNvSpPr>
          <p:nvPr userDrawn="1"/>
        </p:nvSpPr>
        <p:spPr bwMode="auto">
          <a:xfrm>
            <a:off x="441801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2167AD5-FC3E-AC77-1199-F231281BE4F8}"/>
              </a:ext>
            </a:extLst>
          </p:cNvPr>
          <p:cNvSpPr txBox="1">
            <a:spLocks noChangeArrowheads="1"/>
          </p:cNvSpPr>
          <p:nvPr userDrawn="1"/>
        </p:nvSpPr>
        <p:spPr bwMode="auto">
          <a:xfrm>
            <a:off x="64055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2FA787E-D6CC-B5B9-30E5-FF2FEEDBBBF7}"/>
              </a:ext>
            </a:extLst>
          </p:cNvPr>
          <p:cNvSpPr txBox="1">
            <a:spLocks noChangeArrowheads="1"/>
          </p:cNvSpPr>
          <p:nvPr userDrawn="1"/>
        </p:nvSpPr>
        <p:spPr bwMode="auto">
          <a:xfrm>
            <a:off x="7829550"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C7213899-FE46-545C-B4B4-91D81DD9FE72}"/>
              </a:ext>
            </a:extLst>
          </p:cNvPr>
          <p:cNvSpPr txBox="1">
            <a:spLocks noChangeArrowheads="1"/>
          </p:cNvSpPr>
          <p:nvPr userDrawn="1"/>
        </p:nvSpPr>
        <p:spPr bwMode="auto">
          <a:xfrm>
            <a:off x="9294813" y="47164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0F7ECB26-1C22-EFE4-B303-0AD74FC5703E}"/>
              </a:ext>
            </a:extLst>
          </p:cNvPr>
          <p:cNvSpPr txBox="1">
            <a:spLocks noChangeArrowheads="1"/>
          </p:cNvSpPr>
          <p:nvPr userDrawn="1"/>
        </p:nvSpPr>
        <p:spPr bwMode="auto">
          <a:xfrm>
            <a:off x="7116763" y="47164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8289ACA4-FA9B-FBD2-BDE5-2F2DC9CFEFEF}"/>
              </a:ext>
            </a:extLst>
          </p:cNvPr>
          <p:cNvSpPr txBox="1">
            <a:spLocks noChangeArrowheads="1"/>
          </p:cNvSpPr>
          <p:nvPr userDrawn="1"/>
        </p:nvSpPr>
        <p:spPr bwMode="auto">
          <a:xfrm>
            <a:off x="10761663"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E5985FE5-A8E4-3C26-A253-753194F47CC0}"/>
              </a:ext>
            </a:extLst>
          </p:cNvPr>
          <p:cNvSpPr txBox="1">
            <a:spLocks noChangeArrowheads="1"/>
          </p:cNvSpPr>
          <p:nvPr userDrawn="1"/>
        </p:nvSpPr>
        <p:spPr bwMode="auto">
          <a:xfrm>
            <a:off x="855503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9D5C9816-EA5D-1B6C-32EB-4BCED94C40E4}"/>
              </a:ext>
            </a:extLst>
          </p:cNvPr>
          <p:cNvSpPr txBox="1">
            <a:spLocks noChangeArrowheads="1"/>
          </p:cNvSpPr>
          <p:nvPr userDrawn="1"/>
        </p:nvSpPr>
        <p:spPr bwMode="auto">
          <a:xfrm>
            <a:off x="10034588" y="47164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1472DFE3-059F-74AD-1444-EA21D79B9FC4}"/>
              </a:ext>
            </a:extLst>
          </p:cNvPr>
          <p:cNvSpPr txBox="1">
            <a:spLocks noChangeArrowheads="1"/>
          </p:cNvSpPr>
          <p:nvPr userDrawn="1"/>
        </p:nvSpPr>
        <p:spPr bwMode="auto">
          <a:xfrm>
            <a:off x="64008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6CDD1BB1-CE98-6F4D-5A5E-922D175CC535}"/>
              </a:ext>
            </a:extLst>
          </p:cNvPr>
          <p:cNvSpPr txBox="1">
            <a:spLocks noChangeArrowheads="1"/>
          </p:cNvSpPr>
          <p:nvPr userDrawn="1"/>
        </p:nvSpPr>
        <p:spPr bwMode="auto">
          <a:xfrm>
            <a:off x="78263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E3227240-36EF-E6C8-AA99-A2E71DF3A239}"/>
              </a:ext>
            </a:extLst>
          </p:cNvPr>
          <p:cNvSpPr txBox="1">
            <a:spLocks noChangeArrowheads="1"/>
          </p:cNvSpPr>
          <p:nvPr userDrawn="1"/>
        </p:nvSpPr>
        <p:spPr bwMode="auto">
          <a:xfrm>
            <a:off x="9291638" y="2582863"/>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A95FD8D9-295E-5DD3-858A-254AF8E61B71}"/>
              </a:ext>
            </a:extLst>
          </p:cNvPr>
          <p:cNvSpPr txBox="1">
            <a:spLocks noChangeArrowheads="1"/>
          </p:cNvSpPr>
          <p:nvPr userDrawn="1"/>
        </p:nvSpPr>
        <p:spPr bwMode="auto">
          <a:xfrm>
            <a:off x="7113588" y="25828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96" name="Text Box 42">
            <a:extLst>
              <a:ext uri="{FF2B5EF4-FFF2-40B4-BE49-F238E27FC236}">
                <a16:creationId xmlns:a16="http://schemas.microsoft.com/office/drawing/2014/main" id="{DF41FEA0-CE23-49B1-B9A7-6AE65B9ABC2F}"/>
              </a:ext>
            </a:extLst>
          </p:cNvPr>
          <p:cNvSpPr txBox="1">
            <a:spLocks noChangeArrowheads="1"/>
          </p:cNvSpPr>
          <p:nvPr userDrawn="1"/>
        </p:nvSpPr>
        <p:spPr bwMode="auto">
          <a:xfrm>
            <a:off x="10756900"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97" name="Text Box 39">
            <a:extLst>
              <a:ext uri="{FF2B5EF4-FFF2-40B4-BE49-F238E27FC236}">
                <a16:creationId xmlns:a16="http://schemas.microsoft.com/office/drawing/2014/main" id="{46BDEA44-9E8E-87FF-7BF9-5AB54DBF18AC}"/>
              </a:ext>
            </a:extLst>
          </p:cNvPr>
          <p:cNvSpPr txBox="1">
            <a:spLocks noChangeArrowheads="1"/>
          </p:cNvSpPr>
          <p:nvPr userDrawn="1"/>
        </p:nvSpPr>
        <p:spPr bwMode="auto">
          <a:xfrm>
            <a:off x="8550275" y="2582863"/>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98" name="Text Box 39">
            <a:extLst>
              <a:ext uri="{FF2B5EF4-FFF2-40B4-BE49-F238E27FC236}">
                <a16:creationId xmlns:a16="http://schemas.microsoft.com/office/drawing/2014/main" id="{6E4A31E5-4232-F4C7-6BDC-729984FC71B7}"/>
              </a:ext>
            </a:extLst>
          </p:cNvPr>
          <p:cNvSpPr txBox="1">
            <a:spLocks noChangeArrowheads="1"/>
          </p:cNvSpPr>
          <p:nvPr userDrawn="1"/>
        </p:nvSpPr>
        <p:spPr bwMode="auto">
          <a:xfrm>
            <a:off x="10029825" y="25828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99" name="Straight Connector 98">
            <a:extLst>
              <a:ext uri="{FF2B5EF4-FFF2-40B4-BE49-F238E27FC236}">
                <a16:creationId xmlns:a16="http://schemas.microsoft.com/office/drawing/2014/main" id="{FF15CADC-48F6-E089-AE51-31F4E988F6C9}"/>
              </a:ext>
            </a:extLst>
          </p:cNvPr>
          <p:cNvCxnSpPr/>
          <p:nvPr userDrawn="1"/>
        </p:nvCxnSpPr>
        <p:spPr>
          <a:xfrm flipH="1">
            <a:off x="6324600"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A3AAC09-447F-98C0-FA0A-753192AEBBDB}"/>
              </a:ext>
            </a:extLst>
          </p:cNvPr>
          <p:cNvCxnSpPr/>
          <p:nvPr userDrawn="1"/>
        </p:nvCxnSpPr>
        <p:spPr>
          <a:xfrm flipH="1">
            <a:off x="695325" y="2597150"/>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785C112-24CE-EBA9-3F0B-1276AE6AED70}"/>
              </a:ext>
            </a:extLst>
          </p:cNvPr>
          <p:cNvCxnSpPr/>
          <p:nvPr userDrawn="1"/>
        </p:nvCxnSpPr>
        <p:spPr>
          <a:xfrm flipH="1">
            <a:off x="6334125" y="47593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43E54DF-104A-D573-1E08-4A05DA9A279C}"/>
              </a:ext>
            </a:extLst>
          </p:cNvPr>
          <p:cNvCxnSpPr/>
          <p:nvPr userDrawn="1"/>
        </p:nvCxnSpPr>
        <p:spPr>
          <a:xfrm flipH="1">
            <a:off x="703263" y="47593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3" name="Rectangle 27">
            <a:extLst>
              <a:ext uri="{FF2B5EF4-FFF2-40B4-BE49-F238E27FC236}">
                <a16:creationId xmlns:a16="http://schemas.microsoft.com/office/drawing/2014/main" id="{D648B911-050C-85AD-AE1B-5F68E170D27D}"/>
              </a:ext>
            </a:extLst>
          </p:cNvPr>
          <p:cNvSpPr>
            <a:spLocks noChangeArrowheads="1"/>
          </p:cNvSpPr>
          <p:nvPr userDrawn="1"/>
        </p:nvSpPr>
        <p:spPr bwMode="blackWhite">
          <a:xfrm>
            <a:off x="788988" y="1246188"/>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104" name="Freeform 28">
            <a:extLst>
              <a:ext uri="{FF2B5EF4-FFF2-40B4-BE49-F238E27FC236}">
                <a16:creationId xmlns:a16="http://schemas.microsoft.com/office/drawing/2014/main" id="{59DCC5DC-EA7B-5146-2EF4-D607D39ECFC7}"/>
              </a:ext>
            </a:extLst>
          </p:cNvPr>
          <p:cNvSpPr>
            <a:spLocks noChangeAspect="1"/>
          </p:cNvSpPr>
          <p:nvPr userDrawn="1"/>
        </p:nvSpPr>
        <p:spPr bwMode="blackWhite">
          <a:xfrm rot="4200000">
            <a:off x="788988" y="1406525"/>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105" name="Text Box 26">
            <a:extLst>
              <a:ext uri="{FF2B5EF4-FFF2-40B4-BE49-F238E27FC236}">
                <a16:creationId xmlns:a16="http://schemas.microsoft.com/office/drawing/2014/main" id="{643BBB5D-C650-C557-FC29-32367AF39C69}"/>
              </a:ext>
            </a:extLst>
          </p:cNvPr>
          <p:cNvSpPr txBox="1">
            <a:spLocks noChangeArrowheads="1"/>
          </p:cNvSpPr>
          <p:nvPr userDrawn="1"/>
        </p:nvSpPr>
        <p:spPr bwMode="blackWhite">
          <a:xfrm>
            <a:off x="927100" y="1163638"/>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106" name="Oval 105">
            <a:extLst>
              <a:ext uri="{FF2B5EF4-FFF2-40B4-BE49-F238E27FC236}">
                <a16:creationId xmlns:a16="http://schemas.microsoft.com/office/drawing/2014/main" id="{25567D20-266E-EA61-A439-E33F24778544}"/>
              </a:ext>
            </a:extLst>
          </p:cNvPr>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107" name="Straight Connector 106">
            <a:extLst>
              <a:ext uri="{FF2B5EF4-FFF2-40B4-BE49-F238E27FC236}">
                <a16:creationId xmlns:a16="http://schemas.microsoft.com/office/drawing/2014/main" id="{274ADA73-5FC3-F993-9031-B4CE02F7C1FE}"/>
              </a:ext>
            </a:extLst>
          </p:cNvPr>
          <p:cNvCxnSpPr/>
          <p:nvPr userDrawn="1"/>
        </p:nvCxnSpPr>
        <p:spPr>
          <a:xfrm flipH="1">
            <a:off x="6334125" y="117157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75BF681-DE69-5F85-AFE4-E60E6AF7B234}"/>
              </a:ext>
            </a:extLst>
          </p:cNvPr>
          <p:cNvCxnSpPr/>
          <p:nvPr userDrawn="1"/>
        </p:nvCxnSpPr>
        <p:spPr>
          <a:xfrm flipH="1">
            <a:off x="703263" y="117157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109ED6-BD9F-D817-377E-F739777B31B6}"/>
              </a:ext>
            </a:extLst>
          </p:cNvPr>
          <p:cNvCxnSpPr/>
          <p:nvPr userDrawn="1"/>
        </p:nvCxnSpPr>
        <p:spPr>
          <a:xfrm flipH="1">
            <a:off x="6334125" y="33210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562C3D-569A-CCA7-A1B7-85444C78135B}"/>
              </a:ext>
            </a:extLst>
          </p:cNvPr>
          <p:cNvCxnSpPr/>
          <p:nvPr userDrawn="1"/>
        </p:nvCxnSpPr>
        <p:spPr>
          <a:xfrm flipH="1">
            <a:off x="703263" y="33210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F2E96E6D-91F7-EEB0-F113-E5CB3A611283}"/>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sp>
        <p:nvSpPr>
          <p:cNvPr id="113" name="TextBox 112">
            <a:extLst>
              <a:ext uri="{FF2B5EF4-FFF2-40B4-BE49-F238E27FC236}">
                <a16:creationId xmlns:a16="http://schemas.microsoft.com/office/drawing/2014/main" id="{F2C1CC0E-327C-4C4B-0E15-F137CDC63C6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114" name="TextBox 3">
            <a:extLst>
              <a:ext uri="{FF2B5EF4-FFF2-40B4-BE49-F238E27FC236}">
                <a16:creationId xmlns:a16="http://schemas.microsoft.com/office/drawing/2014/main" id="{09F40E7F-49F7-DA52-7827-9A9240235B1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F7EDE6-340F-492F-B336-8A478A7761EA}"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15" name="Picture 44">
            <a:extLst>
              <a:ext uri="{FF2B5EF4-FFF2-40B4-BE49-F238E27FC236}">
                <a16:creationId xmlns:a16="http://schemas.microsoft.com/office/drawing/2014/main" id="{08763E07-529C-EDAA-94F2-3D649DBAA8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8"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529658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C3CDE7E8-DC91-49B1-82BB-F622170701DF}"/>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AFB04467-F4AF-A516-82A2-95C468D0179C}"/>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E0FC2643-BD6E-EFF7-AD4E-A5A729A131CB}"/>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73D34FFD-1B91-6DC1-C94E-DE1E615131E1}"/>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778E1BA-1B1D-4F72-19AF-445E82CCDE8A}"/>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3E721B94-9134-AADE-D96C-9B9B97B9A2E9}"/>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7D5A9825-F432-412D-E4E4-70536595FBA8}"/>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080EE284-2946-1EF6-29BF-9B8CB6F7743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FE04B7E9-D800-EAC9-FEB1-CC2CEFD3C0D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EF9BC288-8D7D-0B8C-8A03-A8B14F176C69}"/>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90BBB5F7-41E9-36BD-4124-D3EA0A87423E}"/>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3710DB9B-3790-765D-DAD7-9A7490EF5A23}"/>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E1C83892-FE4E-DC2D-0138-43B0833EB459}"/>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05054E4A-58E6-B2FE-C150-68A6F8D5B439}"/>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35BB56A6-A9F1-F041-DFAB-23518B303F8E}"/>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202A63C9-769C-166D-2C66-8280FA18C2C7}"/>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8CD58B7D-0861-9D08-2C00-C4E963513550}"/>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BA1FDC7C-8A05-49BD-87E4-1045537EDAC4}"/>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CFE57722-F376-FFB3-9EC5-7150E7ADEA64}"/>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4ED1F742-31A8-4D42-8071-17C5824238EE}"/>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E97BC430-CF81-3CC5-DE5F-2719E6D974F1}"/>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1899C00A-42FF-740A-63C8-C283D5B3B2B6}"/>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FFF2D61C-222F-461A-D50D-08CE077E4A98}"/>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05FF628C-0A5E-4A35-4B2F-8F1B0452CB17}"/>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96D08AB0-02AC-39C8-7D01-2DF87ED78F5A}"/>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F6CE0B8C-4D2D-1E40-D5F5-704283F4F958}"/>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04FA7A19-EF3C-72D7-21BF-32EFC1CBDAC5}"/>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36E25B27-4C8E-DF94-3F6B-9DEA3BC8447C}"/>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5EE57B4E-8C3A-00A2-0965-A846D0CB5D0F}"/>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4F36DE59-E686-002A-0036-E8EE31281230}"/>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5C8C1E1C-0215-48BD-487C-77111FE84066}"/>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362814C4-0414-0E24-B611-0C5C5E0F4B8E}"/>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474E62D8-DEBB-EB9F-0D71-77AA555B836F}"/>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1E16C7F7-44F8-0A89-2244-19A20CECAB8C}"/>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63A306B4-9C3A-3205-B760-45C02BE68C5F}"/>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3E8A972C-E5C0-A0E6-2010-75D77F64EDBF}"/>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B978A079-1696-7F20-3CCE-DCE721D43F94}"/>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47A97A87-C5CD-C2F6-7176-6A59C6FF8B75}"/>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4789FD4D-E3EF-C44A-68AF-8A3FE35EBAB1}"/>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6ABD656-F68A-9B1E-DC91-89B3CAF22542}"/>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FC8EEA-6BC4-8F40-E77C-41851AFA8983}"/>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1766D4-B838-642E-B310-763C0A0CCD4E}"/>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08549774-CDE8-CA34-FF4B-7D492B0C7348}"/>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5885C0A-04CB-C22A-C44D-D6141ADAB402}"/>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2A79E337-41F5-9494-9025-9A6DA1A2A885}"/>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B4BF91E5-0F22-D413-ABDC-0DA29AA3DE13}"/>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D13DC08E-B2CE-73A2-81E6-12DEACF7B7D3}"/>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DB50D1F-F84D-1B46-B966-1BF70AA31EF3}"/>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D2D315-F369-DAAD-4195-972E43676B6F}"/>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920AB7-534C-E666-E711-EC608096479D}"/>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585D5613-F95A-0D3C-7BCA-9A3FE0D198E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340145C3-48DF-9336-A437-D70E85A1BE5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B4B89DE-092E-498E-81D4-D5C12B960FB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2E98859A-3326-11C2-D549-C3440EC16A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179887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2" name="Text Box 37">
            <a:extLst>
              <a:ext uri="{FF2B5EF4-FFF2-40B4-BE49-F238E27FC236}">
                <a16:creationId xmlns:a16="http://schemas.microsoft.com/office/drawing/2014/main" id="{A1ED30CD-0EE4-43D1-FEE6-2A252513E1EC}"/>
              </a:ext>
            </a:extLst>
          </p:cNvPr>
          <p:cNvSpPr txBox="1">
            <a:spLocks noChangeArrowheads="1"/>
          </p:cNvSpPr>
          <p:nvPr userDrawn="1"/>
        </p:nvSpPr>
        <p:spPr bwMode="auto">
          <a:xfrm>
            <a:off x="7842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 name="Text Box 38">
            <a:extLst>
              <a:ext uri="{FF2B5EF4-FFF2-40B4-BE49-F238E27FC236}">
                <a16:creationId xmlns:a16="http://schemas.microsoft.com/office/drawing/2014/main" id="{7644A91E-9B91-E64E-2373-53335F528FAB}"/>
              </a:ext>
            </a:extLst>
          </p:cNvPr>
          <p:cNvSpPr txBox="1">
            <a:spLocks noChangeArrowheads="1"/>
          </p:cNvSpPr>
          <p:nvPr userDrawn="1"/>
        </p:nvSpPr>
        <p:spPr bwMode="auto">
          <a:xfrm>
            <a:off x="22098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 name="Text Box 39">
            <a:extLst>
              <a:ext uri="{FF2B5EF4-FFF2-40B4-BE49-F238E27FC236}">
                <a16:creationId xmlns:a16="http://schemas.microsoft.com/office/drawing/2014/main" id="{EBFB40B7-3F25-A3D8-ACFC-A7FB502F6A53}"/>
              </a:ext>
            </a:extLst>
          </p:cNvPr>
          <p:cNvSpPr txBox="1">
            <a:spLocks noChangeArrowheads="1"/>
          </p:cNvSpPr>
          <p:nvPr userDrawn="1"/>
        </p:nvSpPr>
        <p:spPr bwMode="auto">
          <a:xfrm>
            <a:off x="3675063"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0" name="Text Box 41">
            <a:extLst>
              <a:ext uri="{FF2B5EF4-FFF2-40B4-BE49-F238E27FC236}">
                <a16:creationId xmlns:a16="http://schemas.microsoft.com/office/drawing/2014/main" id="{6449C538-F766-32A1-702E-0D5548DC9220}"/>
              </a:ext>
            </a:extLst>
          </p:cNvPr>
          <p:cNvSpPr txBox="1">
            <a:spLocks noChangeArrowheads="1"/>
          </p:cNvSpPr>
          <p:nvPr userDrawn="1"/>
        </p:nvSpPr>
        <p:spPr bwMode="auto">
          <a:xfrm>
            <a:off x="1497013"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1" name="Text Box 42">
            <a:extLst>
              <a:ext uri="{FF2B5EF4-FFF2-40B4-BE49-F238E27FC236}">
                <a16:creationId xmlns:a16="http://schemas.microsoft.com/office/drawing/2014/main" id="{250D580F-DBA7-E8CF-2074-6164E33049A0}"/>
              </a:ext>
            </a:extLst>
          </p:cNvPr>
          <p:cNvSpPr txBox="1">
            <a:spLocks noChangeArrowheads="1"/>
          </p:cNvSpPr>
          <p:nvPr userDrawn="1"/>
        </p:nvSpPr>
        <p:spPr bwMode="auto">
          <a:xfrm>
            <a:off x="51403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2" name="Text Box 39">
            <a:extLst>
              <a:ext uri="{FF2B5EF4-FFF2-40B4-BE49-F238E27FC236}">
                <a16:creationId xmlns:a16="http://schemas.microsoft.com/office/drawing/2014/main" id="{31F57B71-D0B6-3EFC-5277-4697F3B3389C}"/>
              </a:ext>
            </a:extLst>
          </p:cNvPr>
          <p:cNvSpPr txBox="1">
            <a:spLocks noChangeArrowheads="1"/>
          </p:cNvSpPr>
          <p:nvPr userDrawn="1"/>
        </p:nvSpPr>
        <p:spPr bwMode="auto">
          <a:xfrm>
            <a:off x="2933700"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13" name="Text Box 39">
            <a:extLst>
              <a:ext uri="{FF2B5EF4-FFF2-40B4-BE49-F238E27FC236}">
                <a16:creationId xmlns:a16="http://schemas.microsoft.com/office/drawing/2014/main" id="{0E997172-512D-D140-BCAB-C4C316C8A4C3}"/>
              </a:ext>
            </a:extLst>
          </p:cNvPr>
          <p:cNvSpPr txBox="1">
            <a:spLocks noChangeArrowheads="1"/>
          </p:cNvSpPr>
          <p:nvPr userDrawn="1"/>
        </p:nvSpPr>
        <p:spPr bwMode="auto">
          <a:xfrm>
            <a:off x="441325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14" name="Text Box 37">
            <a:extLst>
              <a:ext uri="{FF2B5EF4-FFF2-40B4-BE49-F238E27FC236}">
                <a16:creationId xmlns:a16="http://schemas.microsoft.com/office/drawing/2014/main" id="{88F2DE4C-A6DD-3C9F-80CE-9AEC8D4CC7AB}"/>
              </a:ext>
            </a:extLst>
          </p:cNvPr>
          <p:cNvSpPr txBox="1">
            <a:spLocks noChangeArrowheads="1"/>
          </p:cNvSpPr>
          <p:nvPr userDrawn="1"/>
        </p:nvSpPr>
        <p:spPr bwMode="auto">
          <a:xfrm>
            <a:off x="7889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5" name="Text Box 38">
            <a:extLst>
              <a:ext uri="{FF2B5EF4-FFF2-40B4-BE49-F238E27FC236}">
                <a16:creationId xmlns:a16="http://schemas.microsoft.com/office/drawing/2014/main" id="{02C6A23D-EB6D-63BF-68BC-B0425E8B97E0}"/>
              </a:ext>
            </a:extLst>
          </p:cNvPr>
          <p:cNvSpPr txBox="1">
            <a:spLocks noChangeArrowheads="1"/>
          </p:cNvSpPr>
          <p:nvPr userDrawn="1"/>
        </p:nvSpPr>
        <p:spPr bwMode="auto">
          <a:xfrm>
            <a:off x="2212975"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6" name="Text Box 39">
            <a:extLst>
              <a:ext uri="{FF2B5EF4-FFF2-40B4-BE49-F238E27FC236}">
                <a16:creationId xmlns:a16="http://schemas.microsoft.com/office/drawing/2014/main" id="{C4D4B8D7-7B3A-CD4A-16B2-458227F9FB22}"/>
              </a:ext>
            </a:extLst>
          </p:cNvPr>
          <p:cNvSpPr txBox="1">
            <a:spLocks noChangeArrowheads="1"/>
          </p:cNvSpPr>
          <p:nvPr userDrawn="1"/>
        </p:nvSpPr>
        <p:spPr bwMode="auto">
          <a:xfrm>
            <a:off x="3678238"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17" name="Text Box 41">
            <a:extLst>
              <a:ext uri="{FF2B5EF4-FFF2-40B4-BE49-F238E27FC236}">
                <a16:creationId xmlns:a16="http://schemas.microsoft.com/office/drawing/2014/main" id="{0A06FC66-1FD9-95B1-82F7-796679F923D6}"/>
              </a:ext>
            </a:extLst>
          </p:cNvPr>
          <p:cNvSpPr txBox="1">
            <a:spLocks noChangeArrowheads="1"/>
          </p:cNvSpPr>
          <p:nvPr userDrawn="1"/>
        </p:nvSpPr>
        <p:spPr bwMode="auto">
          <a:xfrm>
            <a:off x="1500188"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18" name="Text Box 42">
            <a:extLst>
              <a:ext uri="{FF2B5EF4-FFF2-40B4-BE49-F238E27FC236}">
                <a16:creationId xmlns:a16="http://schemas.microsoft.com/office/drawing/2014/main" id="{D1137FB2-DC10-2386-73DD-EE09B75D9A4B}"/>
              </a:ext>
            </a:extLst>
          </p:cNvPr>
          <p:cNvSpPr txBox="1">
            <a:spLocks noChangeArrowheads="1"/>
          </p:cNvSpPr>
          <p:nvPr userDrawn="1"/>
        </p:nvSpPr>
        <p:spPr bwMode="auto">
          <a:xfrm>
            <a:off x="51450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19" name="Text Box 39">
            <a:extLst>
              <a:ext uri="{FF2B5EF4-FFF2-40B4-BE49-F238E27FC236}">
                <a16:creationId xmlns:a16="http://schemas.microsoft.com/office/drawing/2014/main" id="{4EDE0B45-7D94-C8F0-45E7-E084D659A29F}"/>
              </a:ext>
            </a:extLst>
          </p:cNvPr>
          <p:cNvSpPr txBox="1">
            <a:spLocks noChangeArrowheads="1"/>
          </p:cNvSpPr>
          <p:nvPr userDrawn="1"/>
        </p:nvSpPr>
        <p:spPr bwMode="auto">
          <a:xfrm>
            <a:off x="29384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0" name="Text Box 39">
            <a:extLst>
              <a:ext uri="{FF2B5EF4-FFF2-40B4-BE49-F238E27FC236}">
                <a16:creationId xmlns:a16="http://schemas.microsoft.com/office/drawing/2014/main" id="{5887EC59-906A-0794-33F7-B4532C69E1F8}"/>
              </a:ext>
            </a:extLst>
          </p:cNvPr>
          <p:cNvSpPr txBox="1">
            <a:spLocks noChangeArrowheads="1"/>
          </p:cNvSpPr>
          <p:nvPr userDrawn="1"/>
        </p:nvSpPr>
        <p:spPr bwMode="auto">
          <a:xfrm>
            <a:off x="441801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1" name="Text Box 37">
            <a:extLst>
              <a:ext uri="{FF2B5EF4-FFF2-40B4-BE49-F238E27FC236}">
                <a16:creationId xmlns:a16="http://schemas.microsoft.com/office/drawing/2014/main" id="{B0A5E1AE-8495-66A9-308E-97DDC2C0CFFC}"/>
              </a:ext>
            </a:extLst>
          </p:cNvPr>
          <p:cNvSpPr txBox="1">
            <a:spLocks noChangeArrowheads="1"/>
          </p:cNvSpPr>
          <p:nvPr userDrawn="1"/>
        </p:nvSpPr>
        <p:spPr bwMode="auto">
          <a:xfrm>
            <a:off x="64055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2" name="Text Box 38">
            <a:extLst>
              <a:ext uri="{FF2B5EF4-FFF2-40B4-BE49-F238E27FC236}">
                <a16:creationId xmlns:a16="http://schemas.microsoft.com/office/drawing/2014/main" id="{B4AF6CAD-584E-4653-2CA6-44C1E5F82A03}"/>
              </a:ext>
            </a:extLst>
          </p:cNvPr>
          <p:cNvSpPr txBox="1">
            <a:spLocks noChangeArrowheads="1"/>
          </p:cNvSpPr>
          <p:nvPr userDrawn="1"/>
        </p:nvSpPr>
        <p:spPr bwMode="auto">
          <a:xfrm>
            <a:off x="7829550"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3" name="Text Box 39">
            <a:extLst>
              <a:ext uri="{FF2B5EF4-FFF2-40B4-BE49-F238E27FC236}">
                <a16:creationId xmlns:a16="http://schemas.microsoft.com/office/drawing/2014/main" id="{E9F9651E-73A6-C6B0-8F91-06E981D27EC7}"/>
              </a:ext>
            </a:extLst>
          </p:cNvPr>
          <p:cNvSpPr txBox="1">
            <a:spLocks noChangeArrowheads="1"/>
          </p:cNvSpPr>
          <p:nvPr userDrawn="1"/>
        </p:nvSpPr>
        <p:spPr bwMode="auto">
          <a:xfrm>
            <a:off x="9294813" y="5364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4" name="Text Box 41">
            <a:extLst>
              <a:ext uri="{FF2B5EF4-FFF2-40B4-BE49-F238E27FC236}">
                <a16:creationId xmlns:a16="http://schemas.microsoft.com/office/drawing/2014/main" id="{18E45171-9F00-3DB3-4730-1CFF42D124DF}"/>
              </a:ext>
            </a:extLst>
          </p:cNvPr>
          <p:cNvSpPr txBox="1">
            <a:spLocks noChangeArrowheads="1"/>
          </p:cNvSpPr>
          <p:nvPr userDrawn="1"/>
        </p:nvSpPr>
        <p:spPr bwMode="auto">
          <a:xfrm>
            <a:off x="7116763" y="5364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5" name="Text Box 42">
            <a:extLst>
              <a:ext uri="{FF2B5EF4-FFF2-40B4-BE49-F238E27FC236}">
                <a16:creationId xmlns:a16="http://schemas.microsoft.com/office/drawing/2014/main" id="{D6323742-EBD8-0668-AB4E-E8631997273A}"/>
              </a:ext>
            </a:extLst>
          </p:cNvPr>
          <p:cNvSpPr txBox="1">
            <a:spLocks noChangeArrowheads="1"/>
          </p:cNvSpPr>
          <p:nvPr userDrawn="1"/>
        </p:nvSpPr>
        <p:spPr bwMode="auto">
          <a:xfrm>
            <a:off x="10761663"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6" name="Text Box 39">
            <a:extLst>
              <a:ext uri="{FF2B5EF4-FFF2-40B4-BE49-F238E27FC236}">
                <a16:creationId xmlns:a16="http://schemas.microsoft.com/office/drawing/2014/main" id="{9F7A9FA4-0D9C-A61A-A698-2FB6886E611E}"/>
              </a:ext>
            </a:extLst>
          </p:cNvPr>
          <p:cNvSpPr txBox="1">
            <a:spLocks noChangeArrowheads="1"/>
          </p:cNvSpPr>
          <p:nvPr userDrawn="1"/>
        </p:nvSpPr>
        <p:spPr bwMode="auto">
          <a:xfrm>
            <a:off x="855503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7" name="Text Box 39">
            <a:extLst>
              <a:ext uri="{FF2B5EF4-FFF2-40B4-BE49-F238E27FC236}">
                <a16:creationId xmlns:a16="http://schemas.microsoft.com/office/drawing/2014/main" id="{2109C564-E96F-1BC9-5FF5-A57354CBFAE0}"/>
              </a:ext>
            </a:extLst>
          </p:cNvPr>
          <p:cNvSpPr txBox="1">
            <a:spLocks noChangeArrowheads="1"/>
          </p:cNvSpPr>
          <p:nvPr userDrawn="1"/>
        </p:nvSpPr>
        <p:spPr bwMode="auto">
          <a:xfrm>
            <a:off x="10034588" y="5364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8" name="Text Box 37">
            <a:extLst>
              <a:ext uri="{FF2B5EF4-FFF2-40B4-BE49-F238E27FC236}">
                <a16:creationId xmlns:a16="http://schemas.microsoft.com/office/drawing/2014/main" id="{6B1027CF-13FD-DD1E-0C1F-7015E51B973D}"/>
              </a:ext>
            </a:extLst>
          </p:cNvPr>
          <p:cNvSpPr txBox="1">
            <a:spLocks noChangeArrowheads="1"/>
          </p:cNvSpPr>
          <p:nvPr userDrawn="1"/>
        </p:nvSpPr>
        <p:spPr bwMode="auto">
          <a:xfrm>
            <a:off x="64008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9" name="Text Box 38">
            <a:extLst>
              <a:ext uri="{FF2B5EF4-FFF2-40B4-BE49-F238E27FC236}">
                <a16:creationId xmlns:a16="http://schemas.microsoft.com/office/drawing/2014/main" id="{70F4CD3D-B47D-9689-BAD2-49FC47E728FD}"/>
              </a:ext>
            </a:extLst>
          </p:cNvPr>
          <p:cNvSpPr txBox="1">
            <a:spLocks noChangeArrowheads="1"/>
          </p:cNvSpPr>
          <p:nvPr userDrawn="1"/>
        </p:nvSpPr>
        <p:spPr bwMode="auto">
          <a:xfrm>
            <a:off x="78263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0" name="Text Box 39">
            <a:extLst>
              <a:ext uri="{FF2B5EF4-FFF2-40B4-BE49-F238E27FC236}">
                <a16:creationId xmlns:a16="http://schemas.microsoft.com/office/drawing/2014/main" id="{2D3F0B29-9F3E-7899-AA02-9B43C2B18502}"/>
              </a:ext>
            </a:extLst>
          </p:cNvPr>
          <p:cNvSpPr txBox="1">
            <a:spLocks noChangeArrowheads="1"/>
          </p:cNvSpPr>
          <p:nvPr userDrawn="1"/>
        </p:nvSpPr>
        <p:spPr bwMode="auto">
          <a:xfrm>
            <a:off x="9291638" y="2840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1" name="Text Box 41">
            <a:extLst>
              <a:ext uri="{FF2B5EF4-FFF2-40B4-BE49-F238E27FC236}">
                <a16:creationId xmlns:a16="http://schemas.microsoft.com/office/drawing/2014/main" id="{8C8070E1-8ACC-505C-57DF-9563764BAA11}"/>
              </a:ext>
            </a:extLst>
          </p:cNvPr>
          <p:cNvSpPr txBox="1">
            <a:spLocks noChangeArrowheads="1"/>
          </p:cNvSpPr>
          <p:nvPr userDrawn="1"/>
        </p:nvSpPr>
        <p:spPr bwMode="auto">
          <a:xfrm>
            <a:off x="7113588" y="2840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2" name="Text Box 42">
            <a:extLst>
              <a:ext uri="{FF2B5EF4-FFF2-40B4-BE49-F238E27FC236}">
                <a16:creationId xmlns:a16="http://schemas.microsoft.com/office/drawing/2014/main" id="{F4DB6CD6-8760-BE4A-561B-FBA254F4FEF2}"/>
              </a:ext>
            </a:extLst>
          </p:cNvPr>
          <p:cNvSpPr txBox="1">
            <a:spLocks noChangeArrowheads="1"/>
          </p:cNvSpPr>
          <p:nvPr userDrawn="1"/>
        </p:nvSpPr>
        <p:spPr bwMode="auto">
          <a:xfrm>
            <a:off x="10756900"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3" name="Text Box 39">
            <a:extLst>
              <a:ext uri="{FF2B5EF4-FFF2-40B4-BE49-F238E27FC236}">
                <a16:creationId xmlns:a16="http://schemas.microsoft.com/office/drawing/2014/main" id="{A90D736A-44B7-572B-0D82-D7E526C0CB01}"/>
              </a:ext>
            </a:extLst>
          </p:cNvPr>
          <p:cNvSpPr txBox="1">
            <a:spLocks noChangeArrowheads="1"/>
          </p:cNvSpPr>
          <p:nvPr userDrawn="1"/>
        </p:nvSpPr>
        <p:spPr bwMode="auto">
          <a:xfrm>
            <a:off x="8550275" y="2840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4" name="Text Box 39">
            <a:extLst>
              <a:ext uri="{FF2B5EF4-FFF2-40B4-BE49-F238E27FC236}">
                <a16:creationId xmlns:a16="http://schemas.microsoft.com/office/drawing/2014/main" id="{0122B8C8-BDBC-E9F5-E4F7-CA8F6CC65161}"/>
              </a:ext>
            </a:extLst>
          </p:cNvPr>
          <p:cNvSpPr txBox="1">
            <a:spLocks noChangeArrowheads="1"/>
          </p:cNvSpPr>
          <p:nvPr userDrawn="1"/>
        </p:nvSpPr>
        <p:spPr bwMode="auto">
          <a:xfrm>
            <a:off x="10029825" y="2840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35" name="Straight Connector 34">
            <a:extLst>
              <a:ext uri="{FF2B5EF4-FFF2-40B4-BE49-F238E27FC236}">
                <a16:creationId xmlns:a16="http://schemas.microsoft.com/office/drawing/2014/main" id="{B4A8E8D3-2A96-0D64-1AA5-DDB104F4F1DD}"/>
              </a:ext>
            </a:extLst>
          </p:cNvPr>
          <p:cNvCxnSpPr/>
          <p:nvPr userDrawn="1"/>
        </p:nvCxnSpPr>
        <p:spPr>
          <a:xfrm flipH="1">
            <a:off x="6324600"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366025-02B2-13DC-7589-BAA9908F9026}"/>
              </a:ext>
            </a:extLst>
          </p:cNvPr>
          <p:cNvCxnSpPr/>
          <p:nvPr userDrawn="1"/>
        </p:nvCxnSpPr>
        <p:spPr>
          <a:xfrm flipH="1">
            <a:off x="695325" y="2854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1A22E-7D45-3D8F-EDEA-F665DC5A5758}"/>
              </a:ext>
            </a:extLst>
          </p:cNvPr>
          <p:cNvCxnSpPr/>
          <p:nvPr userDrawn="1"/>
        </p:nvCxnSpPr>
        <p:spPr>
          <a:xfrm flipH="1">
            <a:off x="6334125" y="5407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6355C9F-A764-7AB3-209E-D92883EF7A7B}"/>
              </a:ext>
            </a:extLst>
          </p:cNvPr>
          <p:cNvCxnSpPr/>
          <p:nvPr userDrawn="1"/>
        </p:nvCxnSpPr>
        <p:spPr>
          <a:xfrm flipH="1">
            <a:off x="703263" y="5407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Rectangle 27">
            <a:extLst>
              <a:ext uri="{FF2B5EF4-FFF2-40B4-BE49-F238E27FC236}">
                <a16:creationId xmlns:a16="http://schemas.microsoft.com/office/drawing/2014/main" id="{5B153058-F281-0FA1-31D4-28130D995B67}"/>
              </a:ext>
            </a:extLst>
          </p:cNvPr>
          <p:cNvSpPr>
            <a:spLocks noChangeArrowheads="1"/>
          </p:cNvSpPr>
          <p:nvPr userDrawn="1"/>
        </p:nvSpPr>
        <p:spPr bwMode="blackWhite">
          <a:xfrm>
            <a:off x="788988" y="1503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40" name="Freeform 28">
            <a:extLst>
              <a:ext uri="{FF2B5EF4-FFF2-40B4-BE49-F238E27FC236}">
                <a16:creationId xmlns:a16="http://schemas.microsoft.com/office/drawing/2014/main" id="{842FEDDD-39DB-B1E0-80C6-7D2CBB3038B5}"/>
              </a:ext>
            </a:extLst>
          </p:cNvPr>
          <p:cNvSpPr>
            <a:spLocks noChangeAspect="1"/>
          </p:cNvSpPr>
          <p:nvPr userDrawn="1"/>
        </p:nvSpPr>
        <p:spPr bwMode="blackWhite">
          <a:xfrm rot="4200000">
            <a:off x="788988" y="1663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41" name="Text Box 26">
            <a:extLst>
              <a:ext uri="{FF2B5EF4-FFF2-40B4-BE49-F238E27FC236}">
                <a16:creationId xmlns:a16="http://schemas.microsoft.com/office/drawing/2014/main" id="{3D874FF7-7DCD-A78D-812C-AF52CDE06F83}"/>
              </a:ext>
            </a:extLst>
          </p:cNvPr>
          <p:cNvSpPr txBox="1">
            <a:spLocks noChangeArrowheads="1"/>
          </p:cNvSpPr>
          <p:nvPr userDrawn="1"/>
        </p:nvSpPr>
        <p:spPr bwMode="blackWhite">
          <a:xfrm>
            <a:off x="927100" y="1420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42" name="Oval 41">
            <a:extLst>
              <a:ext uri="{FF2B5EF4-FFF2-40B4-BE49-F238E27FC236}">
                <a16:creationId xmlns:a16="http://schemas.microsoft.com/office/drawing/2014/main" id="{7EDBB7DA-6C15-924D-0AD7-423B492ED689}"/>
              </a:ext>
            </a:extLst>
          </p:cNvPr>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43" name="Straight Connector 42">
            <a:extLst>
              <a:ext uri="{FF2B5EF4-FFF2-40B4-BE49-F238E27FC236}">
                <a16:creationId xmlns:a16="http://schemas.microsoft.com/office/drawing/2014/main" id="{0EF76E23-C1AB-22FD-CF54-4F0F4D403840}"/>
              </a:ext>
            </a:extLst>
          </p:cNvPr>
          <p:cNvCxnSpPr/>
          <p:nvPr userDrawn="1"/>
        </p:nvCxnSpPr>
        <p:spPr>
          <a:xfrm flipH="1">
            <a:off x="6334125" y="142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D647CA-F26F-2AC9-EAAC-B6AC1253EF9B}"/>
              </a:ext>
            </a:extLst>
          </p:cNvPr>
          <p:cNvCxnSpPr/>
          <p:nvPr userDrawn="1"/>
        </p:nvCxnSpPr>
        <p:spPr>
          <a:xfrm flipH="1">
            <a:off x="703263" y="142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9F9A58-B344-0185-F3D8-30E390C2724D}"/>
              </a:ext>
            </a:extLst>
          </p:cNvPr>
          <p:cNvCxnSpPr/>
          <p:nvPr userDrawn="1"/>
        </p:nvCxnSpPr>
        <p:spPr>
          <a:xfrm flipH="1">
            <a:off x="6334125" y="3968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86BCA9F-CEC3-EAE0-5E0A-20D0641FF116}"/>
              </a:ext>
            </a:extLst>
          </p:cNvPr>
          <p:cNvCxnSpPr/>
          <p:nvPr userDrawn="1"/>
        </p:nvCxnSpPr>
        <p:spPr>
          <a:xfrm flipH="1">
            <a:off x="703263" y="3968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EFB780-1324-18F3-3E0F-B877F0BB1A2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8" name="TextBox 3">
            <a:extLst>
              <a:ext uri="{FF2B5EF4-FFF2-40B4-BE49-F238E27FC236}">
                <a16:creationId xmlns:a16="http://schemas.microsoft.com/office/drawing/2014/main" id="{7A5C9290-0DE5-9AA3-487A-5D91981CAE57}"/>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94FFF3D-019F-4604-B504-E5CECD049626}"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9" name="Picture 43">
            <a:extLst>
              <a:ext uri="{FF2B5EF4-FFF2-40B4-BE49-F238E27FC236}">
                <a16:creationId xmlns:a16="http://schemas.microsoft.com/office/drawing/2014/main" id="{D3A5A058-15B5-E1BA-F1FE-F68470A069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92677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83C949-8626-1449-7C0E-B528BFAC469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24F58304-6405-54F9-FA3B-B9B1638BCDC3}"/>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422F82-749C-4E58-9DB7-EAE8AE4E682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3E2288B4-31FC-58F0-6C46-6294A5BD44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0479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2" name="Rectangle 364">
            <a:extLst>
              <a:ext uri="{FF2B5EF4-FFF2-40B4-BE49-F238E27FC236}">
                <a16:creationId xmlns:a16="http://schemas.microsoft.com/office/drawing/2014/main" id="{D8F86E65-CD81-0A7D-2335-748A32423D91}"/>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3" name="Text Box 363">
            <a:extLst>
              <a:ext uri="{FF2B5EF4-FFF2-40B4-BE49-F238E27FC236}">
                <a16:creationId xmlns:a16="http://schemas.microsoft.com/office/drawing/2014/main" id="{20EB0513-A319-B27F-E379-4B9AE9EFB838}"/>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4" name="Text Box 365">
            <a:extLst>
              <a:ext uri="{FF2B5EF4-FFF2-40B4-BE49-F238E27FC236}">
                <a16:creationId xmlns:a16="http://schemas.microsoft.com/office/drawing/2014/main" id="{88BC5568-D8D5-8F58-52B8-63E26CA9DE3E}"/>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 name="Text Box 366">
            <a:extLst>
              <a:ext uri="{FF2B5EF4-FFF2-40B4-BE49-F238E27FC236}">
                <a16:creationId xmlns:a16="http://schemas.microsoft.com/office/drawing/2014/main" id="{1E346BA5-7D2C-E973-2C12-53D8E82437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1" name="Text Box 367">
            <a:extLst>
              <a:ext uri="{FF2B5EF4-FFF2-40B4-BE49-F238E27FC236}">
                <a16:creationId xmlns:a16="http://schemas.microsoft.com/office/drawing/2014/main" id="{84E23C65-F70B-88AD-50E8-E2D07F96FEC7}"/>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2" name="Rectangle 364">
            <a:extLst>
              <a:ext uri="{FF2B5EF4-FFF2-40B4-BE49-F238E27FC236}">
                <a16:creationId xmlns:a16="http://schemas.microsoft.com/office/drawing/2014/main" id="{12783B22-BCF1-9BCE-0DF7-CCB138CF9A0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3" name="TextBox 12">
            <a:extLst>
              <a:ext uri="{FF2B5EF4-FFF2-40B4-BE49-F238E27FC236}">
                <a16:creationId xmlns:a16="http://schemas.microsoft.com/office/drawing/2014/main" id="{241EA811-6756-4F94-8CA3-95C9591048E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4" name="TextBox 13">
            <a:extLst>
              <a:ext uri="{FF2B5EF4-FFF2-40B4-BE49-F238E27FC236}">
                <a16:creationId xmlns:a16="http://schemas.microsoft.com/office/drawing/2014/main" id="{EECC8322-4066-990A-F4CC-E754C859A965}"/>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5" name="Rectangle 364">
            <a:extLst>
              <a:ext uri="{FF2B5EF4-FFF2-40B4-BE49-F238E27FC236}">
                <a16:creationId xmlns:a16="http://schemas.microsoft.com/office/drawing/2014/main" id="{1083D5AE-2152-B409-8728-84AA49AD47D6}"/>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6" name="Rectangle 364">
            <a:extLst>
              <a:ext uri="{FF2B5EF4-FFF2-40B4-BE49-F238E27FC236}">
                <a16:creationId xmlns:a16="http://schemas.microsoft.com/office/drawing/2014/main" id="{6010A985-6823-EB07-E1CA-91EF3DB422F7}"/>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7" name="Text Box 37">
            <a:extLst>
              <a:ext uri="{FF2B5EF4-FFF2-40B4-BE49-F238E27FC236}">
                <a16:creationId xmlns:a16="http://schemas.microsoft.com/office/drawing/2014/main" id="{F93960DC-8A2C-9B37-2B20-6FBE797A9445}"/>
              </a:ext>
            </a:extLst>
          </p:cNvPr>
          <p:cNvSpPr txBox="1">
            <a:spLocks noChangeArrowheads="1"/>
          </p:cNvSpPr>
          <p:nvPr userDrawn="1"/>
        </p:nvSpPr>
        <p:spPr bwMode="auto">
          <a:xfrm>
            <a:off x="7842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18" name="Text Box 38">
            <a:extLst>
              <a:ext uri="{FF2B5EF4-FFF2-40B4-BE49-F238E27FC236}">
                <a16:creationId xmlns:a16="http://schemas.microsoft.com/office/drawing/2014/main" id="{56A081B9-58D8-8F2B-367B-389B60388B37}"/>
              </a:ext>
            </a:extLst>
          </p:cNvPr>
          <p:cNvSpPr txBox="1">
            <a:spLocks noChangeArrowheads="1"/>
          </p:cNvSpPr>
          <p:nvPr userDrawn="1"/>
        </p:nvSpPr>
        <p:spPr bwMode="auto">
          <a:xfrm>
            <a:off x="22098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19" name="Text Box 39">
            <a:extLst>
              <a:ext uri="{FF2B5EF4-FFF2-40B4-BE49-F238E27FC236}">
                <a16:creationId xmlns:a16="http://schemas.microsoft.com/office/drawing/2014/main" id="{A102273E-0CF9-247C-B5F4-A58FD8FC134D}"/>
              </a:ext>
            </a:extLst>
          </p:cNvPr>
          <p:cNvSpPr txBox="1">
            <a:spLocks noChangeArrowheads="1"/>
          </p:cNvSpPr>
          <p:nvPr userDrawn="1"/>
        </p:nvSpPr>
        <p:spPr bwMode="auto">
          <a:xfrm>
            <a:off x="3675063"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0" name="Text Box 41">
            <a:extLst>
              <a:ext uri="{FF2B5EF4-FFF2-40B4-BE49-F238E27FC236}">
                <a16:creationId xmlns:a16="http://schemas.microsoft.com/office/drawing/2014/main" id="{16962635-F465-814C-F59B-25B82DB6A4D3}"/>
              </a:ext>
            </a:extLst>
          </p:cNvPr>
          <p:cNvSpPr txBox="1">
            <a:spLocks noChangeArrowheads="1"/>
          </p:cNvSpPr>
          <p:nvPr userDrawn="1"/>
        </p:nvSpPr>
        <p:spPr bwMode="auto">
          <a:xfrm>
            <a:off x="1497013"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1" name="Text Box 42">
            <a:extLst>
              <a:ext uri="{FF2B5EF4-FFF2-40B4-BE49-F238E27FC236}">
                <a16:creationId xmlns:a16="http://schemas.microsoft.com/office/drawing/2014/main" id="{C01F3892-3718-D7D4-8655-CFED509AFE34}"/>
              </a:ext>
            </a:extLst>
          </p:cNvPr>
          <p:cNvSpPr txBox="1">
            <a:spLocks noChangeArrowheads="1"/>
          </p:cNvSpPr>
          <p:nvPr userDrawn="1"/>
        </p:nvSpPr>
        <p:spPr bwMode="auto">
          <a:xfrm>
            <a:off x="51403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2" name="Text Box 39">
            <a:extLst>
              <a:ext uri="{FF2B5EF4-FFF2-40B4-BE49-F238E27FC236}">
                <a16:creationId xmlns:a16="http://schemas.microsoft.com/office/drawing/2014/main" id="{AF4736F5-5949-F3C0-35A3-5F66649869E3}"/>
              </a:ext>
            </a:extLst>
          </p:cNvPr>
          <p:cNvSpPr txBox="1">
            <a:spLocks noChangeArrowheads="1"/>
          </p:cNvSpPr>
          <p:nvPr userDrawn="1"/>
        </p:nvSpPr>
        <p:spPr bwMode="auto">
          <a:xfrm>
            <a:off x="2933700"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23" name="Text Box 39">
            <a:extLst>
              <a:ext uri="{FF2B5EF4-FFF2-40B4-BE49-F238E27FC236}">
                <a16:creationId xmlns:a16="http://schemas.microsoft.com/office/drawing/2014/main" id="{2AB82FEB-4E7B-D068-255D-FAC41CCB4A24}"/>
              </a:ext>
            </a:extLst>
          </p:cNvPr>
          <p:cNvSpPr txBox="1">
            <a:spLocks noChangeArrowheads="1"/>
          </p:cNvSpPr>
          <p:nvPr userDrawn="1"/>
        </p:nvSpPr>
        <p:spPr bwMode="auto">
          <a:xfrm>
            <a:off x="441325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24" name="Text Box 37">
            <a:extLst>
              <a:ext uri="{FF2B5EF4-FFF2-40B4-BE49-F238E27FC236}">
                <a16:creationId xmlns:a16="http://schemas.microsoft.com/office/drawing/2014/main" id="{5566D136-434C-6F5A-E485-9B3E25160BD5}"/>
              </a:ext>
            </a:extLst>
          </p:cNvPr>
          <p:cNvSpPr txBox="1">
            <a:spLocks noChangeArrowheads="1"/>
          </p:cNvSpPr>
          <p:nvPr userDrawn="1"/>
        </p:nvSpPr>
        <p:spPr bwMode="auto">
          <a:xfrm>
            <a:off x="7889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25" name="Text Box 38">
            <a:extLst>
              <a:ext uri="{FF2B5EF4-FFF2-40B4-BE49-F238E27FC236}">
                <a16:creationId xmlns:a16="http://schemas.microsoft.com/office/drawing/2014/main" id="{1E9A7FDE-E871-E06C-8741-0A74D9F37423}"/>
              </a:ext>
            </a:extLst>
          </p:cNvPr>
          <p:cNvSpPr txBox="1">
            <a:spLocks noChangeArrowheads="1"/>
          </p:cNvSpPr>
          <p:nvPr userDrawn="1"/>
        </p:nvSpPr>
        <p:spPr bwMode="auto">
          <a:xfrm>
            <a:off x="2212975"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26" name="Text Box 39">
            <a:extLst>
              <a:ext uri="{FF2B5EF4-FFF2-40B4-BE49-F238E27FC236}">
                <a16:creationId xmlns:a16="http://schemas.microsoft.com/office/drawing/2014/main" id="{ABE751F5-ED18-B728-F62E-898016962AD4}"/>
              </a:ext>
            </a:extLst>
          </p:cNvPr>
          <p:cNvSpPr txBox="1">
            <a:spLocks noChangeArrowheads="1"/>
          </p:cNvSpPr>
          <p:nvPr userDrawn="1"/>
        </p:nvSpPr>
        <p:spPr bwMode="auto">
          <a:xfrm>
            <a:off x="3678238"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27" name="Text Box 41">
            <a:extLst>
              <a:ext uri="{FF2B5EF4-FFF2-40B4-BE49-F238E27FC236}">
                <a16:creationId xmlns:a16="http://schemas.microsoft.com/office/drawing/2014/main" id="{4EE52D20-DFCB-2911-30A1-4630F73F53EB}"/>
              </a:ext>
            </a:extLst>
          </p:cNvPr>
          <p:cNvSpPr txBox="1">
            <a:spLocks noChangeArrowheads="1"/>
          </p:cNvSpPr>
          <p:nvPr userDrawn="1"/>
        </p:nvSpPr>
        <p:spPr bwMode="auto">
          <a:xfrm>
            <a:off x="1500188"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28" name="Text Box 42">
            <a:extLst>
              <a:ext uri="{FF2B5EF4-FFF2-40B4-BE49-F238E27FC236}">
                <a16:creationId xmlns:a16="http://schemas.microsoft.com/office/drawing/2014/main" id="{C2D8B032-A4F9-BA5A-1645-B85870008286}"/>
              </a:ext>
            </a:extLst>
          </p:cNvPr>
          <p:cNvSpPr txBox="1">
            <a:spLocks noChangeArrowheads="1"/>
          </p:cNvSpPr>
          <p:nvPr userDrawn="1"/>
        </p:nvSpPr>
        <p:spPr bwMode="auto">
          <a:xfrm>
            <a:off x="51450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29" name="Text Box 39">
            <a:extLst>
              <a:ext uri="{FF2B5EF4-FFF2-40B4-BE49-F238E27FC236}">
                <a16:creationId xmlns:a16="http://schemas.microsoft.com/office/drawing/2014/main" id="{C5A095F0-FA9F-E760-A508-9B0DC8A5B131}"/>
              </a:ext>
            </a:extLst>
          </p:cNvPr>
          <p:cNvSpPr txBox="1">
            <a:spLocks noChangeArrowheads="1"/>
          </p:cNvSpPr>
          <p:nvPr userDrawn="1"/>
        </p:nvSpPr>
        <p:spPr bwMode="auto">
          <a:xfrm>
            <a:off x="29384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0" name="Text Box 39">
            <a:extLst>
              <a:ext uri="{FF2B5EF4-FFF2-40B4-BE49-F238E27FC236}">
                <a16:creationId xmlns:a16="http://schemas.microsoft.com/office/drawing/2014/main" id="{D3C233A0-15AA-3010-F687-E3A780BBE385}"/>
              </a:ext>
            </a:extLst>
          </p:cNvPr>
          <p:cNvSpPr txBox="1">
            <a:spLocks noChangeArrowheads="1"/>
          </p:cNvSpPr>
          <p:nvPr userDrawn="1"/>
        </p:nvSpPr>
        <p:spPr bwMode="auto">
          <a:xfrm>
            <a:off x="441801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1" name="Text Box 37">
            <a:extLst>
              <a:ext uri="{FF2B5EF4-FFF2-40B4-BE49-F238E27FC236}">
                <a16:creationId xmlns:a16="http://schemas.microsoft.com/office/drawing/2014/main" id="{887DDC3C-4947-FC5D-B254-659A090E56C7}"/>
              </a:ext>
            </a:extLst>
          </p:cNvPr>
          <p:cNvSpPr txBox="1">
            <a:spLocks noChangeArrowheads="1"/>
          </p:cNvSpPr>
          <p:nvPr userDrawn="1"/>
        </p:nvSpPr>
        <p:spPr bwMode="auto">
          <a:xfrm>
            <a:off x="64055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2" name="Text Box 38">
            <a:extLst>
              <a:ext uri="{FF2B5EF4-FFF2-40B4-BE49-F238E27FC236}">
                <a16:creationId xmlns:a16="http://schemas.microsoft.com/office/drawing/2014/main" id="{C7181C6F-E8B1-D2F7-1F0D-C2AF6BAE10E4}"/>
              </a:ext>
            </a:extLst>
          </p:cNvPr>
          <p:cNvSpPr txBox="1">
            <a:spLocks noChangeArrowheads="1"/>
          </p:cNvSpPr>
          <p:nvPr userDrawn="1"/>
        </p:nvSpPr>
        <p:spPr bwMode="auto">
          <a:xfrm>
            <a:off x="7829550"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33" name="Text Box 39">
            <a:extLst>
              <a:ext uri="{FF2B5EF4-FFF2-40B4-BE49-F238E27FC236}">
                <a16:creationId xmlns:a16="http://schemas.microsoft.com/office/drawing/2014/main" id="{BEFD9ACC-0840-F64D-8AB2-87F652F69F1A}"/>
              </a:ext>
            </a:extLst>
          </p:cNvPr>
          <p:cNvSpPr txBox="1">
            <a:spLocks noChangeArrowheads="1"/>
          </p:cNvSpPr>
          <p:nvPr userDrawn="1"/>
        </p:nvSpPr>
        <p:spPr bwMode="auto">
          <a:xfrm>
            <a:off x="9294813" y="5745163"/>
            <a:ext cx="647700"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34" name="Text Box 41">
            <a:extLst>
              <a:ext uri="{FF2B5EF4-FFF2-40B4-BE49-F238E27FC236}">
                <a16:creationId xmlns:a16="http://schemas.microsoft.com/office/drawing/2014/main" id="{481FB3D2-2F98-19BC-AD6E-50FA9EA796DC}"/>
              </a:ext>
            </a:extLst>
          </p:cNvPr>
          <p:cNvSpPr txBox="1">
            <a:spLocks noChangeArrowheads="1"/>
          </p:cNvSpPr>
          <p:nvPr userDrawn="1"/>
        </p:nvSpPr>
        <p:spPr bwMode="auto">
          <a:xfrm>
            <a:off x="7116763" y="5745163"/>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35" name="Text Box 42">
            <a:extLst>
              <a:ext uri="{FF2B5EF4-FFF2-40B4-BE49-F238E27FC236}">
                <a16:creationId xmlns:a16="http://schemas.microsoft.com/office/drawing/2014/main" id="{E426559B-6E95-773E-9C23-DE356CF1BC59}"/>
              </a:ext>
            </a:extLst>
          </p:cNvPr>
          <p:cNvSpPr txBox="1">
            <a:spLocks noChangeArrowheads="1"/>
          </p:cNvSpPr>
          <p:nvPr userDrawn="1"/>
        </p:nvSpPr>
        <p:spPr bwMode="auto">
          <a:xfrm>
            <a:off x="10761663"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36" name="Text Box 39">
            <a:extLst>
              <a:ext uri="{FF2B5EF4-FFF2-40B4-BE49-F238E27FC236}">
                <a16:creationId xmlns:a16="http://schemas.microsoft.com/office/drawing/2014/main" id="{DE2968C6-569A-3DCB-F713-30CFF2C578F8}"/>
              </a:ext>
            </a:extLst>
          </p:cNvPr>
          <p:cNvSpPr txBox="1">
            <a:spLocks noChangeArrowheads="1"/>
          </p:cNvSpPr>
          <p:nvPr userDrawn="1"/>
        </p:nvSpPr>
        <p:spPr bwMode="auto">
          <a:xfrm>
            <a:off x="855503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37" name="Text Box 39">
            <a:extLst>
              <a:ext uri="{FF2B5EF4-FFF2-40B4-BE49-F238E27FC236}">
                <a16:creationId xmlns:a16="http://schemas.microsoft.com/office/drawing/2014/main" id="{4C837B8E-2A1B-610C-DA4A-0849F89DB726}"/>
              </a:ext>
            </a:extLst>
          </p:cNvPr>
          <p:cNvSpPr txBox="1">
            <a:spLocks noChangeArrowheads="1"/>
          </p:cNvSpPr>
          <p:nvPr userDrawn="1"/>
        </p:nvSpPr>
        <p:spPr bwMode="auto">
          <a:xfrm>
            <a:off x="10034588" y="5745163"/>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sp>
        <p:nvSpPr>
          <p:cNvPr id="38" name="Text Box 37">
            <a:extLst>
              <a:ext uri="{FF2B5EF4-FFF2-40B4-BE49-F238E27FC236}">
                <a16:creationId xmlns:a16="http://schemas.microsoft.com/office/drawing/2014/main" id="{EDE85385-D914-698D-C640-7241F7AC86F8}"/>
              </a:ext>
            </a:extLst>
          </p:cNvPr>
          <p:cNvSpPr txBox="1">
            <a:spLocks noChangeArrowheads="1"/>
          </p:cNvSpPr>
          <p:nvPr userDrawn="1"/>
        </p:nvSpPr>
        <p:spPr bwMode="auto">
          <a:xfrm>
            <a:off x="64008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2016</a:t>
            </a:r>
          </a:p>
        </p:txBody>
      </p:sp>
      <p:sp>
        <p:nvSpPr>
          <p:cNvPr id="39" name="Text Box 38">
            <a:extLst>
              <a:ext uri="{FF2B5EF4-FFF2-40B4-BE49-F238E27FC236}">
                <a16:creationId xmlns:a16="http://schemas.microsoft.com/office/drawing/2014/main" id="{175C4335-B031-EEBC-ED9D-2B6F66F96DCC}"/>
              </a:ext>
            </a:extLst>
          </p:cNvPr>
          <p:cNvSpPr txBox="1">
            <a:spLocks noChangeArrowheads="1"/>
          </p:cNvSpPr>
          <p:nvPr userDrawn="1"/>
        </p:nvSpPr>
        <p:spPr bwMode="auto">
          <a:xfrm>
            <a:off x="78263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2018</a:t>
            </a:r>
          </a:p>
        </p:txBody>
      </p:sp>
      <p:sp>
        <p:nvSpPr>
          <p:cNvPr id="40" name="Text Box 39">
            <a:extLst>
              <a:ext uri="{FF2B5EF4-FFF2-40B4-BE49-F238E27FC236}">
                <a16:creationId xmlns:a16="http://schemas.microsoft.com/office/drawing/2014/main" id="{42AE7EA3-54EE-57D2-CA7D-662E2377041D}"/>
              </a:ext>
            </a:extLst>
          </p:cNvPr>
          <p:cNvSpPr txBox="1">
            <a:spLocks noChangeArrowheads="1"/>
          </p:cNvSpPr>
          <p:nvPr userDrawn="1"/>
        </p:nvSpPr>
        <p:spPr bwMode="auto">
          <a:xfrm>
            <a:off x="9291638" y="3221038"/>
            <a:ext cx="646112"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2020</a:t>
            </a:r>
          </a:p>
        </p:txBody>
      </p:sp>
      <p:sp>
        <p:nvSpPr>
          <p:cNvPr id="41" name="Text Box 41">
            <a:extLst>
              <a:ext uri="{FF2B5EF4-FFF2-40B4-BE49-F238E27FC236}">
                <a16:creationId xmlns:a16="http://schemas.microsoft.com/office/drawing/2014/main" id="{5C85AA1F-3EB4-4A7B-E36B-F11A7945FA5D}"/>
              </a:ext>
            </a:extLst>
          </p:cNvPr>
          <p:cNvSpPr txBox="1">
            <a:spLocks noChangeArrowheads="1"/>
          </p:cNvSpPr>
          <p:nvPr userDrawn="1"/>
        </p:nvSpPr>
        <p:spPr bwMode="auto">
          <a:xfrm>
            <a:off x="7113588" y="3221038"/>
            <a:ext cx="642937"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2017</a:t>
            </a:r>
          </a:p>
        </p:txBody>
      </p:sp>
      <p:sp>
        <p:nvSpPr>
          <p:cNvPr id="42" name="Text Box 42">
            <a:extLst>
              <a:ext uri="{FF2B5EF4-FFF2-40B4-BE49-F238E27FC236}">
                <a16:creationId xmlns:a16="http://schemas.microsoft.com/office/drawing/2014/main" id="{1B369C02-36A0-2813-AF02-63EE5991225C}"/>
              </a:ext>
            </a:extLst>
          </p:cNvPr>
          <p:cNvSpPr txBox="1">
            <a:spLocks noChangeArrowheads="1"/>
          </p:cNvSpPr>
          <p:nvPr userDrawn="1"/>
        </p:nvSpPr>
        <p:spPr bwMode="auto">
          <a:xfrm>
            <a:off x="10756900"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2022</a:t>
            </a:r>
          </a:p>
        </p:txBody>
      </p:sp>
      <p:sp>
        <p:nvSpPr>
          <p:cNvPr id="43" name="Text Box 39">
            <a:extLst>
              <a:ext uri="{FF2B5EF4-FFF2-40B4-BE49-F238E27FC236}">
                <a16:creationId xmlns:a16="http://schemas.microsoft.com/office/drawing/2014/main" id="{EC506CB1-4234-E660-8E4B-E222B6998EAC}"/>
              </a:ext>
            </a:extLst>
          </p:cNvPr>
          <p:cNvSpPr txBox="1">
            <a:spLocks noChangeArrowheads="1"/>
          </p:cNvSpPr>
          <p:nvPr userDrawn="1"/>
        </p:nvSpPr>
        <p:spPr bwMode="auto">
          <a:xfrm>
            <a:off x="8550275" y="3221038"/>
            <a:ext cx="642938"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2019</a:t>
            </a:r>
          </a:p>
        </p:txBody>
      </p:sp>
      <p:sp>
        <p:nvSpPr>
          <p:cNvPr id="44" name="Text Box 39">
            <a:extLst>
              <a:ext uri="{FF2B5EF4-FFF2-40B4-BE49-F238E27FC236}">
                <a16:creationId xmlns:a16="http://schemas.microsoft.com/office/drawing/2014/main" id="{11A6142F-4776-E8AD-EB09-55F0ADC2F43A}"/>
              </a:ext>
            </a:extLst>
          </p:cNvPr>
          <p:cNvSpPr txBox="1">
            <a:spLocks noChangeArrowheads="1"/>
          </p:cNvSpPr>
          <p:nvPr userDrawn="1"/>
        </p:nvSpPr>
        <p:spPr bwMode="auto">
          <a:xfrm>
            <a:off x="10029825" y="3221038"/>
            <a:ext cx="644525" cy="33813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400" b="1" dirty="0">
                <a:latin typeface="+mj-lt"/>
                <a:ea typeface="ＭＳ Ｐゴシック" pitchFamily="34" charset="-128"/>
              </a:rPr>
              <a:t>2021</a:t>
            </a:r>
          </a:p>
        </p:txBody>
      </p:sp>
      <p:cxnSp>
        <p:nvCxnSpPr>
          <p:cNvPr id="45" name="Straight Connector 44">
            <a:extLst>
              <a:ext uri="{FF2B5EF4-FFF2-40B4-BE49-F238E27FC236}">
                <a16:creationId xmlns:a16="http://schemas.microsoft.com/office/drawing/2014/main" id="{F286B400-7A20-393D-325C-6CDED605FBE8}"/>
              </a:ext>
            </a:extLst>
          </p:cNvPr>
          <p:cNvCxnSpPr/>
          <p:nvPr userDrawn="1"/>
        </p:nvCxnSpPr>
        <p:spPr>
          <a:xfrm flipH="1">
            <a:off x="6324600"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F623586-8F8E-18AE-0A42-FE85FE4FF9C5}"/>
              </a:ext>
            </a:extLst>
          </p:cNvPr>
          <p:cNvCxnSpPr/>
          <p:nvPr userDrawn="1"/>
        </p:nvCxnSpPr>
        <p:spPr>
          <a:xfrm flipH="1">
            <a:off x="695325" y="3235325"/>
            <a:ext cx="5148263"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B57240-AFE1-07AA-A995-0C78B1698B0A}"/>
              </a:ext>
            </a:extLst>
          </p:cNvPr>
          <p:cNvCxnSpPr/>
          <p:nvPr userDrawn="1"/>
        </p:nvCxnSpPr>
        <p:spPr>
          <a:xfrm flipH="1">
            <a:off x="6334125" y="5788025"/>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9F7A3F7-30E5-0EFE-4170-E01FF34A1991}"/>
              </a:ext>
            </a:extLst>
          </p:cNvPr>
          <p:cNvCxnSpPr/>
          <p:nvPr userDrawn="1"/>
        </p:nvCxnSpPr>
        <p:spPr>
          <a:xfrm flipH="1">
            <a:off x="703263" y="5788025"/>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27">
            <a:extLst>
              <a:ext uri="{FF2B5EF4-FFF2-40B4-BE49-F238E27FC236}">
                <a16:creationId xmlns:a16="http://schemas.microsoft.com/office/drawing/2014/main" id="{B95E839E-4011-7230-CBDA-3D895D39359D}"/>
              </a:ext>
            </a:extLst>
          </p:cNvPr>
          <p:cNvSpPr>
            <a:spLocks noChangeArrowheads="1"/>
          </p:cNvSpPr>
          <p:nvPr userDrawn="1"/>
        </p:nvSpPr>
        <p:spPr bwMode="blackWhite">
          <a:xfrm>
            <a:off x="788988" y="1884363"/>
            <a:ext cx="109537" cy="109537"/>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cs typeface="Arial" panose="020B0604020202020204" pitchFamily="34" charset="0"/>
            </a:endParaRPr>
          </a:p>
        </p:txBody>
      </p:sp>
      <p:sp>
        <p:nvSpPr>
          <p:cNvPr id="50" name="Freeform 28">
            <a:extLst>
              <a:ext uri="{FF2B5EF4-FFF2-40B4-BE49-F238E27FC236}">
                <a16:creationId xmlns:a16="http://schemas.microsoft.com/office/drawing/2014/main" id="{62E37E32-F8CE-15B9-DB0F-C3755026D0AA}"/>
              </a:ext>
            </a:extLst>
          </p:cNvPr>
          <p:cNvSpPr>
            <a:spLocks noChangeAspect="1"/>
          </p:cNvSpPr>
          <p:nvPr userDrawn="1"/>
        </p:nvSpPr>
        <p:spPr bwMode="blackWhite">
          <a:xfrm rot="4200000">
            <a:off x="788988" y="2044700"/>
            <a:ext cx="109538" cy="109537"/>
          </a:xfrm>
          <a:custGeom>
            <a:avLst/>
            <a:gdLst>
              <a:gd name="T0" fmla="*/ 2147483646 w 144"/>
              <a:gd name="T1" fmla="*/ 0 h 144"/>
              <a:gd name="T2" fmla="*/ 2147483646 w 144"/>
              <a:gd name="T3" fmla="*/ 2147483646 h 144"/>
              <a:gd name="T4" fmla="*/ 2147483646 w 144"/>
              <a:gd name="T5" fmla="*/ 2147483646 h 144"/>
              <a:gd name="T6" fmla="*/ 0 w 144"/>
              <a:gd name="T7" fmla="*/ 2147483646 h 144"/>
              <a:gd name="T8" fmla="*/ 2147483646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rot="10800000" vert="eaVert"/>
          <a:lstStyle/>
          <a:p>
            <a:endParaRPr lang="zh-CN" altLang="en-US"/>
          </a:p>
        </p:txBody>
      </p:sp>
      <p:sp>
        <p:nvSpPr>
          <p:cNvPr id="51" name="Text Box 26">
            <a:extLst>
              <a:ext uri="{FF2B5EF4-FFF2-40B4-BE49-F238E27FC236}">
                <a16:creationId xmlns:a16="http://schemas.microsoft.com/office/drawing/2014/main" id="{8DA298E3-7711-B6F8-9EE8-B3661DD5F458}"/>
              </a:ext>
            </a:extLst>
          </p:cNvPr>
          <p:cNvSpPr txBox="1">
            <a:spLocks noChangeArrowheads="1"/>
          </p:cNvSpPr>
          <p:nvPr userDrawn="1"/>
        </p:nvSpPr>
        <p:spPr bwMode="blackWhite">
          <a:xfrm>
            <a:off x="927100" y="1801813"/>
            <a:ext cx="1100138" cy="576262"/>
          </a:xfrm>
          <a:prstGeom prst="rect">
            <a:avLst/>
          </a:prstGeom>
          <a:noFill/>
          <a:ln>
            <a:noFill/>
          </a:ln>
        </p:spPr>
        <p:txBody>
          <a:bodyPr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fontAlgn="auto" hangingPunct="1">
              <a:spcBef>
                <a:spcPts val="0"/>
              </a:spcBef>
              <a:spcAft>
                <a:spcPts val="0"/>
              </a:spcAft>
              <a:defRPr/>
            </a:pPr>
            <a:r>
              <a:rPr lang="en-US" sz="1050" kern="0" dirty="0">
                <a:solidFill>
                  <a:schemeClr val="tx1"/>
                </a:solidFill>
                <a:latin typeface="+mj-lt"/>
              </a:rPr>
              <a:t>Plan</a:t>
            </a:r>
          </a:p>
          <a:p>
            <a:pPr eaLnBrk="1" fontAlgn="auto" hangingPunct="1">
              <a:spcBef>
                <a:spcPts val="0"/>
              </a:spcBef>
              <a:spcAft>
                <a:spcPts val="0"/>
              </a:spcAft>
              <a:defRPr/>
            </a:pPr>
            <a:r>
              <a:rPr lang="en-US" sz="1050" kern="0" dirty="0">
                <a:solidFill>
                  <a:schemeClr val="tx1"/>
                </a:solidFill>
                <a:latin typeface="+mj-lt"/>
              </a:rPr>
              <a:t>Forecast</a:t>
            </a:r>
          </a:p>
          <a:p>
            <a:pPr eaLnBrk="1" fontAlgn="auto" hangingPunct="1">
              <a:spcBef>
                <a:spcPts val="0"/>
              </a:spcBef>
              <a:spcAft>
                <a:spcPts val="0"/>
              </a:spcAft>
              <a:defRPr/>
            </a:pPr>
            <a:r>
              <a:rPr lang="en-US" sz="1050" kern="0" dirty="0">
                <a:solidFill>
                  <a:schemeClr val="tx1"/>
                </a:solidFill>
                <a:latin typeface="+mj-lt"/>
              </a:rPr>
              <a:t>Actual</a:t>
            </a:r>
          </a:p>
        </p:txBody>
      </p:sp>
      <p:sp>
        <p:nvSpPr>
          <p:cNvPr id="52" name="Oval 51">
            <a:extLst>
              <a:ext uri="{FF2B5EF4-FFF2-40B4-BE49-F238E27FC236}">
                <a16:creationId xmlns:a16="http://schemas.microsoft.com/office/drawing/2014/main" id="{CAE99BA7-2C64-3D9F-3325-9F3638814FFF}"/>
              </a:ext>
            </a:extLst>
          </p:cNvPr>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spcFirstLastPara="1" lIns="45719" tIns="45719" rIns="45719" bIns="45719" spcCol="38100" anchor="ctr">
            <a:spAutoFit/>
          </a:bodyPr>
          <a:lstStyle/>
          <a:p>
            <a:pPr algn="ctr" defTabSz="457200" eaLnBrk="1" fontAlgn="auto">
              <a:spcBef>
                <a:spcPts val="600"/>
              </a:spcBef>
              <a:spcAft>
                <a:spcPts val="0"/>
              </a:spcAft>
              <a:defRPr/>
            </a:pPr>
            <a:endParaRPr lang="en-US" sz="1050" b="1" dirty="0">
              <a:solidFill>
                <a:srgbClr val="666A70"/>
              </a:solidFill>
              <a:ea typeface="Ford Antenna Cond Regular"/>
              <a:cs typeface="Arial" panose="020B0604020202020204" pitchFamily="34" charset="0"/>
              <a:sym typeface="Ford Antenna Cond Regular"/>
            </a:endParaRPr>
          </a:p>
        </p:txBody>
      </p:sp>
      <p:cxnSp>
        <p:nvCxnSpPr>
          <p:cNvPr id="53" name="Straight Connector 52">
            <a:extLst>
              <a:ext uri="{FF2B5EF4-FFF2-40B4-BE49-F238E27FC236}">
                <a16:creationId xmlns:a16="http://schemas.microsoft.com/office/drawing/2014/main" id="{01679F8E-74D0-A73B-94DC-08605642BD59}"/>
              </a:ext>
            </a:extLst>
          </p:cNvPr>
          <p:cNvCxnSpPr/>
          <p:nvPr userDrawn="1"/>
        </p:nvCxnSpPr>
        <p:spPr>
          <a:xfrm flipH="1">
            <a:off x="6334125" y="180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F0B480F-853A-442C-2EAC-5E1D12CD235E}"/>
              </a:ext>
            </a:extLst>
          </p:cNvPr>
          <p:cNvCxnSpPr/>
          <p:nvPr userDrawn="1"/>
        </p:nvCxnSpPr>
        <p:spPr>
          <a:xfrm flipH="1">
            <a:off x="703263" y="180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C8906C0-CB5C-05EE-D6AA-23206F4C22DF}"/>
              </a:ext>
            </a:extLst>
          </p:cNvPr>
          <p:cNvCxnSpPr/>
          <p:nvPr userDrawn="1"/>
        </p:nvCxnSpPr>
        <p:spPr>
          <a:xfrm flipH="1">
            <a:off x="6334125" y="4349750"/>
            <a:ext cx="514667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8067C49-2BDF-AAB7-9FE3-44200FA54A61}"/>
              </a:ext>
            </a:extLst>
          </p:cNvPr>
          <p:cNvCxnSpPr/>
          <p:nvPr userDrawn="1"/>
        </p:nvCxnSpPr>
        <p:spPr>
          <a:xfrm flipH="1">
            <a:off x="703263" y="4349750"/>
            <a:ext cx="514826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8792466-E118-5624-C962-0A84083B54C7}"/>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58" name="TextBox 3">
            <a:extLst>
              <a:ext uri="{FF2B5EF4-FFF2-40B4-BE49-F238E27FC236}">
                <a16:creationId xmlns:a16="http://schemas.microsoft.com/office/drawing/2014/main" id="{69F34E65-3369-F16C-211D-74D5FDBAB2D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1ABCFF-6A22-428E-A416-567AA5D0C65E}"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9" name="Picture 53">
            <a:extLst>
              <a:ext uri="{FF2B5EF4-FFF2-40B4-BE49-F238E27FC236}">
                <a16:creationId xmlns:a16="http://schemas.microsoft.com/office/drawing/2014/main" id="{3C196384-7744-C83B-2917-E62F81BB57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Text Placeholder 16"/>
          <p:cNvSpPr>
            <a:spLocks noGrp="1"/>
          </p:cNvSpPr>
          <p:nvPr>
            <p:ph type="body" sz="quarter" idx="1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7" name="Text Placeholder 16"/>
          <p:cNvSpPr>
            <a:spLocks noGrp="1"/>
          </p:cNvSpPr>
          <p:nvPr>
            <p:ph type="body" sz="quarter" idx="12"/>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8" name="Text Placeholder 16"/>
          <p:cNvSpPr>
            <a:spLocks noGrp="1"/>
          </p:cNvSpPr>
          <p:nvPr>
            <p:ph type="body" sz="quarter" idx="13"/>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 name="Text Placeholder 16"/>
          <p:cNvSpPr>
            <a:spLocks noGrp="1"/>
          </p:cNvSpPr>
          <p:nvPr>
            <p:ph type="body" sz="quarter" idx="14"/>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466123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0CE6E21-AC9C-82E4-6D1F-E98DC52C17C2}"/>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172D4C1-64A0-5028-388D-6DF291931530}"/>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4B26C4B-91F7-ADCC-2603-1D150C1423CC}"/>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D53F942-9C57-3237-922E-7AFD1D963B41}"/>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5B81A55-5A6E-E360-8BD3-B48334581D0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95FE625-DBCC-090A-641F-FFB50AF8A86F}"/>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298E6D6-05C3-4911-8FBA-E50EB128A594}"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6B2D4DFC-9089-FD79-F8AB-C6B439CD47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5A0AC1D5-9392-FCAD-D305-5BBB0448D88F}"/>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C4138C23-F858-712B-A0AF-83425CA1F64D}"/>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657B59-2BAD-F742-D175-A762497D77D0}"/>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B145D49B-AFC9-C1D7-D96E-3A20E410A40F}"/>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FFDCE972-F8E4-DBA3-0748-81DCE991B484}"/>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161A47CF-3C1C-1840-6DEC-15EC66E2B65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F8FF996C-C407-D607-CD61-20EA0E089B26}"/>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1AFABD59-3DEF-4D08-F32F-2CE5F7DA28F4}"/>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99FB5A09-E7BE-94E0-6187-F255FDB533D4}"/>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9BCF1D12-40E1-04FD-6F59-C079A0ED3E05}"/>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DB5FA375-B02A-A5EA-5476-6CC4B09C7DD2}"/>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0CB172F3-F4D8-9F68-1C44-53CAD1278DE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F3166576-1C2B-D7F5-8BFF-05856B719684}"/>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A1D81269-6A38-A9FF-6259-3D45382E4A7A}"/>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244EE0DF-A3A0-1397-DF50-5EC93F68DCC7}"/>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C96EFCC1-69A8-6575-CF49-7D0F1A8AFF09}"/>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D022A706-AD29-BF9F-34C6-904FCA868C3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544D35A1-C9D1-D7F3-5DB1-D483C0C41318}"/>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86E735CF-B90C-1664-00EC-A8EFCC6E513B}"/>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255E027D-D489-8FF0-DD87-28F9C73DB187}"/>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4DF7318B-3F4B-B8A7-EA42-127F36929433}"/>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AD5AAE55-ED48-6F83-5112-8DAE5D882B32}"/>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C9B2A0-2A66-4B6A-B7C0-F302667916A5}"/>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6C05973-4157-86ED-35E3-3157B2162DA9}"/>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772A4-A96C-EF4B-1BDA-AAFA3509A572}"/>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B80869F-F4F7-6AEA-CF05-86C0BB0C0C1F}"/>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D5F786-6253-01F5-E5FB-5574F45D35E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9B030C20-C9A9-A2E4-9D48-0932AEE69DF7}"/>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1D2C6935-B914-AD1C-C59A-ED6906E3228F}"/>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EE94900E-1542-1D44-D0B1-4394F7DBBFB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D8EF6E08-B6FA-B43F-472C-B79997FB77AB}"/>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66CC3961-08E5-E718-6448-020CD1510EC3}"/>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F7D11624-C133-60EF-8C69-AC402991F969}"/>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3CD7E3D9-8338-C22C-2309-5F863DAB0758}"/>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A0D11DF5-200A-7F16-BCC8-468F3B29BA35}"/>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D1C17F31-FD1A-C1E3-9379-220BCD8B8111}"/>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CE101C54-5624-0D1E-76DA-79C21224D422}"/>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09966FB7-5833-F57B-4DE0-90118200A4DE}"/>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E1E69E23-6237-AEFD-33AA-C4E37686204F}"/>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CA6B8EC7-6C51-D6E1-7BC7-C579968D205F}"/>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124178B5-C391-8A6F-CA8E-B46B1FFFC81E}"/>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02F93BD2-9EFE-125D-DB33-850847960ED2}"/>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C7EA0F5D-D3B5-F149-E10D-915FDFEBC139}"/>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61E85D93-6853-0FA8-6155-13F302E6F57D}"/>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22B565EE-BF7F-EB8D-509C-3F2A060CD78A}"/>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36246070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6-Box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07E4E0C-D435-2FEF-7D30-450873CBDC3A}"/>
              </a:ext>
            </a:extLst>
          </p:cNvPr>
          <p:cNvCxnSpPr/>
          <p:nvPr userDrawn="1"/>
        </p:nvCxnSpPr>
        <p:spPr>
          <a:xfrm flipH="1">
            <a:off x="8188325" y="30448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48A5578-C288-0422-581C-AD066A7AE452}"/>
              </a:ext>
            </a:extLst>
          </p:cNvPr>
          <p:cNvCxnSpPr/>
          <p:nvPr userDrawn="1"/>
        </p:nvCxnSpPr>
        <p:spPr>
          <a:xfrm flipH="1">
            <a:off x="541338" y="30448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B83767B-6FFF-E5AE-9330-52376796D87A}"/>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5191A0-6F86-266E-5678-A5F5F09B649F}"/>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6FCCED-C92A-8487-9A81-FBF7F302BD2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EB63FED-41F1-D1DF-5313-94520B418E68}"/>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1D73DB1-4660-495F-A31D-01230ABB23B5}"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E33A37A4-4A2A-53E6-E82D-D4969316B1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841048E1-0C6B-C5DD-1B9A-FD580F0ACBF9}"/>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7805F3BF-253A-A660-9F62-9F33FF5085C6}"/>
              </a:ext>
            </a:extLst>
          </p:cNvPr>
          <p:cNvCxnSpPr/>
          <p:nvPr userDrawn="1"/>
        </p:nvCxnSpPr>
        <p:spPr>
          <a:xfrm flipH="1">
            <a:off x="4359275" y="30448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71A5CE-0F2D-8CB6-BBDB-609B7718E068}"/>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CA51FAAA-7715-AC8A-CC4F-32EFE77E8773}"/>
              </a:ext>
            </a:extLst>
          </p:cNvPr>
          <p:cNvSpPr txBox="1">
            <a:spLocks noChangeArrowheads="1"/>
          </p:cNvSpPr>
          <p:nvPr userDrawn="1"/>
        </p:nvSpPr>
        <p:spPr bwMode="auto">
          <a:xfrm>
            <a:off x="106997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5" name="Text Box 39">
            <a:extLst>
              <a:ext uri="{FF2B5EF4-FFF2-40B4-BE49-F238E27FC236}">
                <a16:creationId xmlns:a16="http://schemas.microsoft.com/office/drawing/2014/main" id="{67698C22-25AF-DC5A-D2FF-C597A5C6182C}"/>
              </a:ext>
            </a:extLst>
          </p:cNvPr>
          <p:cNvSpPr txBox="1">
            <a:spLocks noChangeArrowheads="1"/>
          </p:cNvSpPr>
          <p:nvPr userDrawn="1"/>
        </p:nvSpPr>
        <p:spPr bwMode="auto">
          <a:xfrm>
            <a:off x="168116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0">
            <a:extLst>
              <a:ext uri="{FF2B5EF4-FFF2-40B4-BE49-F238E27FC236}">
                <a16:creationId xmlns:a16="http://schemas.microsoft.com/office/drawing/2014/main" id="{27C1B0C6-788C-38A0-BAF1-87212C17928F}"/>
              </a:ext>
            </a:extLst>
          </p:cNvPr>
          <p:cNvSpPr txBox="1">
            <a:spLocks noChangeArrowheads="1"/>
          </p:cNvSpPr>
          <p:nvPr userDrawn="1"/>
        </p:nvSpPr>
        <p:spPr bwMode="auto">
          <a:xfrm>
            <a:off x="229076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1">
            <a:extLst>
              <a:ext uri="{FF2B5EF4-FFF2-40B4-BE49-F238E27FC236}">
                <a16:creationId xmlns:a16="http://schemas.microsoft.com/office/drawing/2014/main" id="{06A70A32-310F-E796-CCBC-7FD343F92E1E}"/>
              </a:ext>
            </a:extLst>
          </p:cNvPr>
          <p:cNvSpPr txBox="1">
            <a:spLocks noChangeArrowheads="1"/>
          </p:cNvSpPr>
          <p:nvPr userDrawn="1"/>
        </p:nvSpPr>
        <p:spPr bwMode="auto">
          <a:xfrm>
            <a:off x="46037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9" name="Text Box 42">
            <a:extLst>
              <a:ext uri="{FF2B5EF4-FFF2-40B4-BE49-F238E27FC236}">
                <a16:creationId xmlns:a16="http://schemas.microsoft.com/office/drawing/2014/main" id="{C23C4942-4A8D-4536-A526-5D29101D9C95}"/>
              </a:ext>
            </a:extLst>
          </p:cNvPr>
          <p:cNvSpPr txBox="1">
            <a:spLocks noChangeArrowheads="1"/>
          </p:cNvSpPr>
          <p:nvPr userDrawn="1"/>
        </p:nvSpPr>
        <p:spPr bwMode="auto">
          <a:xfrm>
            <a:off x="2901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0" name="Text Box 42">
            <a:extLst>
              <a:ext uri="{FF2B5EF4-FFF2-40B4-BE49-F238E27FC236}">
                <a16:creationId xmlns:a16="http://schemas.microsoft.com/office/drawing/2014/main" id="{4DD15869-AE01-9C8B-F974-A21F07C6E90A}"/>
              </a:ext>
            </a:extLst>
          </p:cNvPr>
          <p:cNvSpPr txBox="1">
            <a:spLocks noChangeArrowheads="1"/>
          </p:cNvSpPr>
          <p:nvPr userDrawn="1"/>
        </p:nvSpPr>
        <p:spPr bwMode="auto">
          <a:xfrm>
            <a:off x="35131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1" name="Text Box 38">
            <a:extLst>
              <a:ext uri="{FF2B5EF4-FFF2-40B4-BE49-F238E27FC236}">
                <a16:creationId xmlns:a16="http://schemas.microsoft.com/office/drawing/2014/main" id="{EC72BAA2-C5E1-F47C-A3BB-3B26607046D3}"/>
              </a:ext>
            </a:extLst>
          </p:cNvPr>
          <p:cNvSpPr txBox="1">
            <a:spLocks noChangeArrowheads="1"/>
          </p:cNvSpPr>
          <p:nvPr userDrawn="1"/>
        </p:nvSpPr>
        <p:spPr bwMode="auto">
          <a:xfrm>
            <a:off x="48752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39">
            <a:extLst>
              <a:ext uri="{FF2B5EF4-FFF2-40B4-BE49-F238E27FC236}">
                <a16:creationId xmlns:a16="http://schemas.microsoft.com/office/drawing/2014/main" id="{45E9F13E-D337-4622-96FE-A15CFE3BE164}"/>
              </a:ext>
            </a:extLst>
          </p:cNvPr>
          <p:cNvSpPr txBox="1">
            <a:spLocks noChangeArrowheads="1"/>
          </p:cNvSpPr>
          <p:nvPr userDrawn="1"/>
        </p:nvSpPr>
        <p:spPr bwMode="auto">
          <a:xfrm>
            <a:off x="5484813"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4" name="Text Box 40">
            <a:extLst>
              <a:ext uri="{FF2B5EF4-FFF2-40B4-BE49-F238E27FC236}">
                <a16:creationId xmlns:a16="http://schemas.microsoft.com/office/drawing/2014/main" id="{A9917F4A-7578-04AE-DB7C-B1FA036B5E98}"/>
              </a:ext>
            </a:extLst>
          </p:cNvPr>
          <p:cNvSpPr txBox="1">
            <a:spLocks noChangeArrowheads="1"/>
          </p:cNvSpPr>
          <p:nvPr userDrawn="1"/>
        </p:nvSpPr>
        <p:spPr bwMode="auto">
          <a:xfrm>
            <a:off x="609600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41">
            <a:extLst>
              <a:ext uri="{FF2B5EF4-FFF2-40B4-BE49-F238E27FC236}">
                <a16:creationId xmlns:a16="http://schemas.microsoft.com/office/drawing/2014/main" id="{81A1BA7D-93B4-95CC-609B-18D83678D201}"/>
              </a:ext>
            </a:extLst>
          </p:cNvPr>
          <p:cNvSpPr txBox="1">
            <a:spLocks noChangeArrowheads="1"/>
          </p:cNvSpPr>
          <p:nvPr userDrawn="1"/>
        </p:nvSpPr>
        <p:spPr bwMode="auto">
          <a:xfrm>
            <a:off x="42640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6" name="Text Box 42">
            <a:extLst>
              <a:ext uri="{FF2B5EF4-FFF2-40B4-BE49-F238E27FC236}">
                <a16:creationId xmlns:a16="http://schemas.microsoft.com/office/drawing/2014/main" id="{7C82E08E-6134-94C3-2DCA-A2A7D60D4F56}"/>
              </a:ext>
            </a:extLst>
          </p:cNvPr>
          <p:cNvSpPr txBox="1">
            <a:spLocks noChangeArrowheads="1"/>
          </p:cNvSpPr>
          <p:nvPr userDrawn="1"/>
        </p:nvSpPr>
        <p:spPr bwMode="auto">
          <a:xfrm>
            <a:off x="670560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7" name="Text Box 42">
            <a:extLst>
              <a:ext uri="{FF2B5EF4-FFF2-40B4-BE49-F238E27FC236}">
                <a16:creationId xmlns:a16="http://schemas.microsoft.com/office/drawing/2014/main" id="{E0DDF470-1056-D2B1-DBA3-7C009AB6C4BA}"/>
              </a:ext>
            </a:extLst>
          </p:cNvPr>
          <p:cNvSpPr txBox="1">
            <a:spLocks noChangeArrowheads="1"/>
          </p:cNvSpPr>
          <p:nvPr userDrawn="1"/>
        </p:nvSpPr>
        <p:spPr bwMode="auto">
          <a:xfrm>
            <a:off x="731678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8" name="Text Box 38">
            <a:extLst>
              <a:ext uri="{FF2B5EF4-FFF2-40B4-BE49-F238E27FC236}">
                <a16:creationId xmlns:a16="http://schemas.microsoft.com/office/drawing/2014/main" id="{6694D1EA-52C0-B64E-6BAE-7DEFE5BCE5E0}"/>
              </a:ext>
            </a:extLst>
          </p:cNvPr>
          <p:cNvSpPr txBox="1">
            <a:spLocks noChangeArrowheads="1"/>
          </p:cNvSpPr>
          <p:nvPr userDrawn="1"/>
        </p:nvSpPr>
        <p:spPr bwMode="auto">
          <a:xfrm>
            <a:off x="8718550"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39">
            <a:extLst>
              <a:ext uri="{FF2B5EF4-FFF2-40B4-BE49-F238E27FC236}">
                <a16:creationId xmlns:a16="http://schemas.microsoft.com/office/drawing/2014/main" id="{64AD36AE-944D-E66B-E7C1-BFC5C02FF04B}"/>
              </a:ext>
            </a:extLst>
          </p:cNvPr>
          <p:cNvSpPr txBox="1">
            <a:spLocks noChangeArrowheads="1"/>
          </p:cNvSpPr>
          <p:nvPr userDrawn="1"/>
        </p:nvSpPr>
        <p:spPr bwMode="auto">
          <a:xfrm>
            <a:off x="9329738"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0">
            <a:extLst>
              <a:ext uri="{FF2B5EF4-FFF2-40B4-BE49-F238E27FC236}">
                <a16:creationId xmlns:a16="http://schemas.microsoft.com/office/drawing/2014/main" id="{FBADF51C-F3CE-1121-248B-6D4B9141ED26}"/>
              </a:ext>
            </a:extLst>
          </p:cNvPr>
          <p:cNvSpPr txBox="1">
            <a:spLocks noChangeArrowheads="1"/>
          </p:cNvSpPr>
          <p:nvPr userDrawn="1"/>
        </p:nvSpPr>
        <p:spPr bwMode="auto">
          <a:xfrm>
            <a:off x="9940925"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1">
            <a:extLst>
              <a:ext uri="{FF2B5EF4-FFF2-40B4-BE49-F238E27FC236}">
                <a16:creationId xmlns:a16="http://schemas.microsoft.com/office/drawing/2014/main" id="{D3EEBDC1-BC39-FBC5-4073-FBFA90F2C137}"/>
              </a:ext>
            </a:extLst>
          </p:cNvPr>
          <p:cNvSpPr txBox="1">
            <a:spLocks noChangeArrowheads="1"/>
          </p:cNvSpPr>
          <p:nvPr userDrawn="1"/>
        </p:nvSpPr>
        <p:spPr bwMode="auto">
          <a:xfrm>
            <a:off x="8108950" y="303053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2" name="Text Box 42">
            <a:extLst>
              <a:ext uri="{FF2B5EF4-FFF2-40B4-BE49-F238E27FC236}">
                <a16:creationId xmlns:a16="http://schemas.microsoft.com/office/drawing/2014/main" id="{B3A9F2B5-090B-CE5D-1366-37EAC318E7D8}"/>
              </a:ext>
            </a:extLst>
          </p:cNvPr>
          <p:cNvSpPr txBox="1">
            <a:spLocks noChangeArrowheads="1"/>
          </p:cNvSpPr>
          <p:nvPr userDrawn="1"/>
        </p:nvSpPr>
        <p:spPr bwMode="auto">
          <a:xfrm>
            <a:off x="10550525" y="303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3" name="Text Box 42">
            <a:extLst>
              <a:ext uri="{FF2B5EF4-FFF2-40B4-BE49-F238E27FC236}">
                <a16:creationId xmlns:a16="http://schemas.microsoft.com/office/drawing/2014/main" id="{6B4C8624-5BE8-3C89-A493-C100A21E014E}"/>
              </a:ext>
            </a:extLst>
          </p:cNvPr>
          <p:cNvSpPr txBox="1">
            <a:spLocks noChangeArrowheads="1"/>
          </p:cNvSpPr>
          <p:nvPr userDrawn="1"/>
        </p:nvSpPr>
        <p:spPr bwMode="auto">
          <a:xfrm>
            <a:off x="11161713" y="3030538"/>
            <a:ext cx="6175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4" name="Straight Connector 33">
            <a:extLst>
              <a:ext uri="{FF2B5EF4-FFF2-40B4-BE49-F238E27FC236}">
                <a16:creationId xmlns:a16="http://schemas.microsoft.com/office/drawing/2014/main" id="{28D08B03-B627-6296-F62D-C77535BDE534}"/>
              </a:ext>
            </a:extLst>
          </p:cNvPr>
          <p:cNvCxnSpPr/>
          <p:nvPr userDrawn="1"/>
        </p:nvCxnSpPr>
        <p:spPr>
          <a:xfrm flipH="1">
            <a:off x="8207375" y="51371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CDA0637-3B3F-97B8-8F00-36FE58B5D75D}"/>
              </a:ext>
            </a:extLst>
          </p:cNvPr>
          <p:cNvCxnSpPr/>
          <p:nvPr userDrawn="1"/>
        </p:nvCxnSpPr>
        <p:spPr>
          <a:xfrm flipH="1">
            <a:off x="544513"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AB5708-4BE1-F32C-367C-F599B5383057}"/>
              </a:ext>
            </a:extLst>
          </p:cNvPr>
          <p:cNvCxnSpPr/>
          <p:nvPr userDrawn="1"/>
        </p:nvCxnSpPr>
        <p:spPr>
          <a:xfrm flipH="1">
            <a:off x="8207375" y="3638550"/>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FA54B2-61D5-690C-8805-7CFE15EC481B}"/>
              </a:ext>
            </a:extLst>
          </p:cNvPr>
          <p:cNvCxnSpPr/>
          <p:nvPr userDrawn="1"/>
        </p:nvCxnSpPr>
        <p:spPr>
          <a:xfrm flipH="1">
            <a:off x="544513"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BF3108-D243-734B-CC7F-39043B7C032D}"/>
              </a:ext>
            </a:extLst>
          </p:cNvPr>
          <p:cNvCxnSpPr/>
          <p:nvPr userDrawn="1"/>
        </p:nvCxnSpPr>
        <p:spPr>
          <a:xfrm flipH="1">
            <a:off x="4370388" y="51371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64456B-C65A-24A1-B796-49CC5ECBEF5A}"/>
              </a:ext>
            </a:extLst>
          </p:cNvPr>
          <p:cNvCxnSpPr/>
          <p:nvPr userDrawn="1"/>
        </p:nvCxnSpPr>
        <p:spPr>
          <a:xfrm flipH="1">
            <a:off x="4370388" y="3638550"/>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 Box 38">
            <a:extLst>
              <a:ext uri="{FF2B5EF4-FFF2-40B4-BE49-F238E27FC236}">
                <a16:creationId xmlns:a16="http://schemas.microsoft.com/office/drawing/2014/main" id="{0154B8CD-8DAE-6D79-52F4-63EFFEE43334}"/>
              </a:ext>
            </a:extLst>
          </p:cNvPr>
          <p:cNvSpPr txBox="1">
            <a:spLocks noChangeArrowheads="1"/>
          </p:cNvSpPr>
          <p:nvPr userDrawn="1"/>
        </p:nvSpPr>
        <p:spPr bwMode="auto">
          <a:xfrm>
            <a:off x="10731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2" name="Text Box 39">
            <a:extLst>
              <a:ext uri="{FF2B5EF4-FFF2-40B4-BE49-F238E27FC236}">
                <a16:creationId xmlns:a16="http://schemas.microsoft.com/office/drawing/2014/main" id="{DBC8D535-FC0F-BC58-13EB-6A523EB54612}"/>
              </a:ext>
            </a:extLst>
          </p:cNvPr>
          <p:cNvSpPr txBox="1">
            <a:spLocks noChangeArrowheads="1"/>
          </p:cNvSpPr>
          <p:nvPr userDrawn="1"/>
        </p:nvSpPr>
        <p:spPr bwMode="auto">
          <a:xfrm>
            <a:off x="16843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3" name="Text Box 40">
            <a:extLst>
              <a:ext uri="{FF2B5EF4-FFF2-40B4-BE49-F238E27FC236}">
                <a16:creationId xmlns:a16="http://schemas.microsoft.com/office/drawing/2014/main" id="{F14E2C8F-CF05-3C3A-C32B-4F1E82385F3A}"/>
              </a:ext>
            </a:extLst>
          </p:cNvPr>
          <p:cNvSpPr txBox="1">
            <a:spLocks noChangeArrowheads="1"/>
          </p:cNvSpPr>
          <p:nvPr userDrawn="1"/>
        </p:nvSpPr>
        <p:spPr bwMode="auto">
          <a:xfrm>
            <a:off x="229393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1">
            <a:extLst>
              <a:ext uri="{FF2B5EF4-FFF2-40B4-BE49-F238E27FC236}">
                <a16:creationId xmlns:a16="http://schemas.microsoft.com/office/drawing/2014/main" id="{564F0973-4F76-DE9C-CAAF-8E44789D561F}"/>
              </a:ext>
            </a:extLst>
          </p:cNvPr>
          <p:cNvSpPr txBox="1">
            <a:spLocks noChangeArrowheads="1"/>
          </p:cNvSpPr>
          <p:nvPr userDrawn="1"/>
        </p:nvSpPr>
        <p:spPr bwMode="auto">
          <a:xfrm>
            <a:off x="46355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5" name="Text Box 42">
            <a:extLst>
              <a:ext uri="{FF2B5EF4-FFF2-40B4-BE49-F238E27FC236}">
                <a16:creationId xmlns:a16="http://schemas.microsoft.com/office/drawing/2014/main" id="{AB711A4B-9FFA-7B0F-AAB9-0F601E2AD83A}"/>
              </a:ext>
            </a:extLst>
          </p:cNvPr>
          <p:cNvSpPr txBox="1">
            <a:spLocks noChangeArrowheads="1"/>
          </p:cNvSpPr>
          <p:nvPr userDrawn="1"/>
        </p:nvSpPr>
        <p:spPr bwMode="auto">
          <a:xfrm>
            <a:off x="29051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6" name="Text Box 42">
            <a:extLst>
              <a:ext uri="{FF2B5EF4-FFF2-40B4-BE49-F238E27FC236}">
                <a16:creationId xmlns:a16="http://schemas.microsoft.com/office/drawing/2014/main" id="{1CA847BA-6AAF-0BE5-FF05-96D1D9F1E296}"/>
              </a:ext>
            </a:extLst>
          </p:cNvPr>
          <p:cNvSpPr txBox="1">
            <a:spLocks noChangeArrowheads="1"/>
          </p:cNvSpPr>
          <p:nvPr userDrawn="1"/>
        </p:nvSpPr>
        <p:spPr bwMode="auto">
          <a:xfrm>
            <a:off x="35163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7" name="Text Box 38">
            <a:extLst>
              <a:ext uri="{FF2B5EF4-FFF2-40B4-BE49-F238E27FC236}">
                <a16:creationId xmlns:a16="http://schemas.microsoft.com/office/drawing/2014/main" id="{B2E28F1A-DB7F-C590-2607-A70B2A9282A4}"/>
              </a:ext>
            </a:extLst>
          </p:cNvPr>
          <p:cNvSpPr txBox="1">
            <a:spLocks noChangeArrowheads="1"/>
          </p:cNvSpPr>
          <p:nvPr userDrawn="1"/>
        </p:nvSpPr>
        <p:spPr bwMode="auto">
          <a:xfrm>
            <a:off x="488632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8" name="Text Box 39">
            <a:extLst>
              <a:ext uri="{FF2B5EF4-FFF2-40B4-BE49-F238E27FC236}">
                <a16:creationId xmlns:a16="http://schemas.microsoft.com/office/drawing/2014/main" id="{21F439C7-7A98-977F-94C5-CE4C33C15311}"/>
              </a:ext>
            </a:extLst>
          </p:cNvPr>
          <p:cNvSpPr txBox="1">
            <a:spLocks noChangeArrowheads="1"/>
          </p:cNvSpPr>
          <p:nvPr userDrawn="1"/>
        </p:nvSpPr>
        <p:spPr bwMode="auto">
          <a:xfrm>
            <a:off x="5495925"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9" name="Text Box 40">
            <a:extLst>
              <a:ext uri="{FF2B5EF4-FFF2-40B4-BE49-F238E27FC236}">
                <a16:creationId xmlns:a16="http://schemas.microsoft.com/office/drawing/2014/main" id="{980D0CB7-DAE2-8A20-167B-C112F377E65B}"/>
              </a:ext>
            </a:extLst>
          </p:cNvPr>
          <p:cNvSpPr txBox="1">
            <a:spLocks noChangeArrowheads="1"/>
          </p:cNvSpPr>
          <p:nvPr userDrawn="1"/>
        </p:nvSpPr>
        <p:spPr bwMode="auto">
          <a:xfrm>
            <a:off x="610711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0" name="Text Box 41">
            <a:extLst>
              <a:ext uri="{FF2B5EF4-FFF2-40B4-BE49-F238E27FC236}">
                <a16:creationId xmlns:a16="http://schemas.microsoft.com/office/drawing/2014/main" id="{43721B5A-8365-B78C-CCC0-6AB9981F5399}"/>
              </a:ext>
            </a:extLst>
          </p:cNvPr>
          <p:cNvSpPr txBox="1">
            <a:spLocks noChangeArrowheads="1"/>
          </p:cNvSpPr>
          <p:nvPr userDrawn="1"/>
        </p:nvSpPr>
        <p:spPr bwMode="auto">
          <a:xfrm>
            <a:off x="427513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1" name="Text Box 42">
            <a:extLst>
              <a:ext uri="{FF2B5EF4-FFF2-40B4-BE49-F238E27FC236}">
                <a16:creationId xmlns:a16="http://schemas.microsoft.com/office/drawing/2014/main" id="{C47015F1-6FF9-4025-9B27-30E26C97CA17}"/>
              </a:ext>
            </a:extLst>
          </p:cNvPr>
          <p:cNvSpPr txBox="1">
            <a:spLocks noChangeArrowheads="1"/>
          </p:cNvSpPr>
          <p:nvPr userDrawn="1"/>
        </p:nvSpPr>
        <p:spPr bwMode="auto">
          <a:xfrm>
            <a:off x="67183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2" name="Text Box 42">
            <a:extLst>
              <a:ext uri="{FF2B5EF4-FFF2-40B4-BE49-F238E27FC236}">
                <a16:creationId xmlns:a16="http://schemas.microsoft.com/office/drawing/2014/main" id="{D7CDBCF4-5C6F-C046-1FF9-8BE96172D01E}"/>
              </a:ext>
            </a:extLst>
          </p:cNvPr>
          <p:cNvSpPr txBox="1">
            <a:spLocks noChangeArrowheads="1"/>
          </p:cNvSpPr>
          <p:nvPr userDrawn="1"/>
        </p:nvSpPr>
        <p:spPr bwMode="auto">
          <a:xfrm>
            <a:off x="73279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3" name="Text Box 38">
            <a:extLst>
              <a:ext uri="{FF2B5EF4-FFF2-40B4-BE49-F238E27FC236}">
                <a16:creationId xmlns:a16="http://schemas.microsoft.com/office/drawing/2014/main" id="{B0A0C4A2-9854-AC71-51C6-A3298F6D44D6}"/>
              </a:ext>
            </a:extLst>
          </p:cNvPr>
          <p:cNvSpPr txBox="1">
            <a:spLocks noChangeArrowheads="1"/>
          </p:cNvSpPr>
          <p:nvPr userDrawn="1"/>
        </p:nvSpPr>
        <p:spPr bwMode="auto">
          <a:xfrm>
            <a:off x="8739188"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4" name="Text Box 39">
            <a:extLst>
              <a:ext uri="{FF2B5EF4-FFF2-40B4-BE49-F238E27FC236}">
                <a16:creationId xmlns:a16="http://schemas.microsoft.com/office/drawing/2014/main" id="{08134122-2502-2012-7419-93F16C95D151}"/>
              </a:ext>
            </a:extLst>
          </p:cNvPr>
          <p:cNvSpPr txBox="1">
            <a:spLocks noChangeArrowheads="1"/>
          </p:cNvSpPr>
          <p:nvPr userDrawn="1"/>
        </p:nvSpPr>
        <p:spPr bwMode="auto">
          <a:xfrm>
            <a:off x="9348788" y="5124450"/>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6" name="Text Box 40">
            <a:extLst>
              <a:ext uri="{FF2B5EF4-FFF2-40B4-BE49-F238E27FC236}">
                <a16:creationId xmlns:a16="http://schemas.microsoft.com/office/drawing/2014/main" id="{5DDAB89D-90EE-4F4E-EA51-7049146B629C}"/>
              </a:ext>
            </a:extLst>
          </p:cNvPr>
          <p:cNvSpPr txBox="1">
            <a:spLocks noChangeArrowheads="1"/>
          </p:cNvSpPr>
          <p:nvPr userDrawn="1"/>
        </p:nvSpPr>
        <p:spPr bwMode="auto">
          <a:xfrm>
            <a:off x="9959975"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7" name="Text Box 41">
            <a:extLst>
              <a:ext uri="{FF2B5EF4-FFF2-40B4-BE49-F238E27FC236}">
                <a16:creationId xmlns:a16="http://schemas.microsoft.com/office/drawing/2014/main" id="{3C602E3C-2413-79C1-3209-236235526918}"/>
              </a:ext>
            </a:extLst>
          </p:cNvPr>
          <p:cNvSpPr txBox="1">
            <a:spLocks noChangeArrowheads="1"/>
          </p:cNvSpPr>
          <p:nvPr userDrawn="1"/>
        </p:nvSpPr>
        <p:spPr bwMode="auto">
          <a:xfrm>
            <a:off x="8128000" y="5124450"/>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8" name="Text Box 42">
            <a:extLst>
              <a:ext uri="{FF2B5EF4-FFF2-40B4-BE49-F238E27FC236}">
                <a16:creationId xmlns:a16="http://schemas.microsoft.com/office/drawing/2014/main" id="{F3C49E87-0160-5053-FD7C-64F0A7EF4E22}"/>
              </a:ext>
            </a:extLst>
          </p:cNvPr>
          <p:cNvSpPr txBox="1">
            <a:spLocks noChangeArrowheads="1"/>
          </p:cNvSpPr>
          <p:nvPr userDrawn="1"/>
        </p:nvSpPr>
        <p:spPr bwMode="auto">
          <a:xfrm>
            <a:off x="105711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9" name="Text Box 42">
            <a:extLst>
              <a:ext uri="{FF2B5EF4-FFF2-40B4-BE49-F238E27FC236}">
                <a16:creationId xmlns:a16="http://schemas.microsoft.com/office/drawing/2014/main" id="{12CCB65A-3028-3ABF-07D5-486A107A371D}"/>
              </a:ext>
            </a:extLst>
          </p:cNvPr>
          <p:cNvSpPr txBox="1">
            <a:spLocks noChangeArrowheads="1"/>
          </p:cNvSpPr>
          <p:nvPr userDrawn="1"/>
        </p:nvSpPr>
        <p:spPr bwMode="auto">
          <a:xfrm>
            <a:off x="11180763" y="5124450"/>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60" name="Rectangle 364">
            <a:extLst>
              <a:ext uri="{FF2B5EF4-FFF2-40B4-BE49-F238E27FC236}">
                <a16:creationId xmlns:a16="http://schemas.microsoft.com/office/drawing/2014/main" id="{EC54D480-58A4-70FF-0372-F87BEBA97638}"/>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61" name="Text Box 363">
            <a:extLst>
              <a:ext uri="{FF2B5EF4-FFF2-40B4-BE49-F238E27FC236}">
                <a16:creationId xmlns:a16="http://schemas.microsoft.com/office/drawing/2014/main" id="{E94D27CE-2611-6B56-282B-4AFA72328A70}"/>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4" name="Text Box 365">
            <a:extLst>
              <a:ext uri="{FF2B5EF4-FFF2-40B4-BE49-F238E27FC236}">
                <a16:creationId xmlns:a16="http://schemas.microsoft.com/office/drawing/2014/main" id="{846B4304-9261-75C4-1B2C-FE755613B3F9}"/>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5" name="Text Box 366">
            <a:extLst>
              <a:ext uri="{FF2B5EF4-FFF2-40B4-BE49-F238E27FC236}">
                <a16:creationId xmlns:a16="http://schemas.microsoft.com/office/drawing/2014/main" id="{C91C1145-9BC0-2834-8E40-2EE810125C26}"/>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6" name="Text Box 367">
            <a:extLst>
              <a:ext uri="{FF2B5EF4-FFF2-40B4-BE49-F238E27FC236}">
                <a16:creationId xmlns:a16="http://schemas.microsoft.com/office/drawing/2014/main" id="{B2CA70C1-D3B5-E464-D27F-666D60AAF998}"/>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7" name="Rectangle 364">
            <a:extLst>
              <a:ext uri="{FF2B5EF4-FFF2-40B4-BE49-F238E27FC236}">
                <a16:creationId xmlns:a16="http://schemas.microsoft.com/office/drawing/2014/main" id="{6DB15E5A-7C26-D5BB-9EDC-29A9BE050026}"/>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8" name="TextBox 67">
            <a:extLst>
              <a:ext uri="{FF2B5EF4-FFF2-40B4-BE49-F238E27FC236}">
                <a16:creationId xmlns:a16="http://schemas.microsoft.com/office/drawing/2014/main" id="{6F7E553C-A9E6-9601-4D11-FAA84C015662}"/>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9" name="TextBox 68">
            <a:extLst>
              <a:ext uri="{FF2B5EF4-FFF2-40B4-BE49-F238E27FC236}">
                <a16:creationId xmlns:a16="http://schemas.microsoft.com/office/drawing/2014/main" id="{60341D36-D3EC-26B2-2A18-D7A087E07548}"/>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70" name="Rectangle 364">
            <a:extLst>
              <a:ext uri="{FF2B5EF4-FFF2-40B4-BE49-F238E27FC236}">
                <a16:creationId xmlns:a16="http://schemas.microsoft.com/office/drawing/2014/main" id="{95E99FDF-5993-6B0C-26A8-D5BEB349283D}"/>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71" name="Rectangle 364">
            <a:extLst>
              <a:ext uri="{FF2B5EF4-FFF2-40B4-BE49-F238E27FC236}">
                <a16:creationId xmlns:a16="http://schemas.microsoft.com/office/drawing/2014/main" id="{685B49E3-BB78-BDCC-478A-89295993E3C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666329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973A7-D87E-045A-0D55-CBDC4C946821}"/>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2CC6742-D23C-AE4A-B857-F112D2690B83}"/>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5DF5F48-06C3-F885-0CD0-37D3E98B3989}"/>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5E5C6-E744-3548-CB61-7AB75A5EAAB2}"/>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3D1C765-E7EA-21FB-7BBB-390423F0F84F}"/>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5ADA9B66-14DC-6173-1E04-25B38D4A74C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63ED89D-A945-40EA-AF0B-078D214945DB}"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BC36FF7-4C5A-FC12-BA97-76AE68A6D5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377A8CC8-7E47-9165-DA9E-77960FB89283}"/>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12C086-5A65-78C9-F066-D4149872BF43}"/>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265C5B22-8B9D-EC2C-9DDB-BBFAA8794CC7}"/>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900EBB24-98C0-9233-8692-8ABE063B6257}"/>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C4805406-F9E6-B542-3C1B-A7C2CDCAA087}"/>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CF1FE057-7CD9-7A7C-4FEC-7A681BDBAC4E}"/>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73461AB8-8616-041A-9793-A06F9458382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57421F55-0897-A0BC-67D5-020D593C1D87}"/>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50F476AD-BE64-9520-0DBD-A61CED98650F}"/>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41E0FE5C-2FFD-3E28-F4BF-0042C19C9637}"/>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FD82D6F-6D35-7BF4-66C9-D2571B346634}"/>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792FE853-81B5-D060-47E8-0CB55A66F2BC}"/>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C3143B68-1B26-E466-175A-6EA0F54043B8}"/>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16D3A7AE-B8B2-802B-8AFD-974B606EDD9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F04AED4B-37F9-13EA-85D5-405E742B69F1}"/>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8254C195-0648-9B9F-421D-4C2988E0820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998B5980-F412-69EE-5E42-819AB0F9EAF9}"/>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F2C1D3EE-97E4-CC63-71D6-E77DFC30962D}"/>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8FA3EC02-B969-2588-BA98-3D864A9FCEC9}"/>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EED97307-EC04-2B5C-E9FE-83D39F1A6D97}"/>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B9F6DCB2-51D6-014B-7D01-F4DEF3494415}"/>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897BA7-17FB-E0E4-F3C2-CB486FC62A11}"/>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65B1F3-032A-C5A1-32BB-8D850618E98E}"/>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E29B1F0-29A1-1FFF-C710-3ED85435C373}"/>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6B53B8-83F6-DCEE-E21F-83E2D9B8C6D2}"/>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64B7811-570E-5828-4825-732DD48E0D74}"/>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F6860DDF-BBA3-CA33-E6E3-6D063C47840E}"/>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94FA7E77-B5BC-104C-CEF1-F10B187C0CCE}"/>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4E8A7D55-18C5-0E9A-E5FF-70F976E50AC7}"/>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3EC3A582-D101-3D3C-BF38-A6C90C8C3B10}"/>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AA35439-E46E-64D6-0124-B57DFDACCC43}"/>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D3F9EDFA-85BF-D483-EBF3-FA0D264A10D8}"/>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94DB4EC9-4B80-C66F-D5DE-C5DF51A45BD3}"/>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315235B2-3DA9-BD61-2CCC-8DA3B11DE5AF}"/>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5D802855-F778-3C1B-1E8E-38983E5D1008}"/>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FC116C6D-22FD-F69A-EC63-8D6A8F936177}"/>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2D7ADAEB-C501-C5BF-FFD6-FED04B3CD802}"/>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E8172540-F9A8-2EC3-502A-C226F3FFDC7F}"/>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17733C30-D444-BF96-8AF4-4259CBE83B60}"/>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E0A2B0F2-8074-8D5F-D859-2861F8F76A4C}"/>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7A2BFF9-ADBA-C52A-E02D-B227BE0A7A0B}"/>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5DCF2B42-119E-58BF-1DE3-86D7E85817A2}"/>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46BAFB36-08AB-EEAA-D716-D9707AAA9E59}"/>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7DF8BA9F-1C87-8FDC-89DB-DCEE422ECF75}"/>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733863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6-Boxer no bumper,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8F84254-AEC8-8A6C-4426-85FE890561C0}"/>
              </a:ext>
            </a:extLst>
          </p:cNvPr>
          <p:cNvCxnSpPr/>
          <p:nvPr userDrawn="1"/>
        </p:nvCxnSpPr>
        <p:spPr>
          <a:xfrm flipH="1">
            <a:off x="8188325" y="3275013"/>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A5D5CAB-BEC4-8279-DF73-2BDAD760D442}"/>
              </a:ext>
            </a:extLst>
          </p:cNvPr>
          <p:cNvCxnSpPr/>
          <p:nvPr userDrawn="1"/>
        </p:nvCxnSpPr>
        <p:spPr>
          <a:xfrm flipH="1">
            <a:off x="541338" y="3275013"/>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EA975D4-5A7C-D4AE-256E-32B7CF300B62}"/>
              </a:ext>
            </a:extLst>
          </p:cNvPr>
          <p:cNvCxnSpPr/>
          <p:nvPr userDrawn="1"/>
        </p:nvCxnSpPr>
        <p:spPr>
          <a:xfrm flipH="1">
            <a:off x="8188325" y="15462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15430D-C6EE-2460-6281-A0854F62432B}"/>
              </a:ext>
            </a:extLst>
          </p:cNvPr>
          <p:cNvCxnSpPr/>
          <p:nvPr userDrawn="1"/>
        </p:nvCxnSpPr>
        <p:spPr>
          <a:xfrm flipH="1">
            <a:off x="541338" y="15462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D0452C-1C96-F15B-8DC7-9F004DA36D10}"/>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D5B32400-2F59-D079-1FFB-676137269DC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B48A22-D426-4227-A4B7-B021418D4779}"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29FA32E8-72D2-D546-F5E8-C32735282E4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a:extLst>
              <a:ext uri="{FF2B5EF4-FFF2-40B4-BE49-F238E27FC236}">
                <a16:creationId xmlns:a16="http://schemas.microsoft.com/office/drawing/2014/main" id="{CD314C3B-A951-3C51-E2F9-22A81D749038}"/>
              </a:ext>
            </a:extLst>
          </p:cNvPr>
          <p:cNvCxnSpPr/>
          <p:nvPr userDrawn="1"/>
        </p:nvCxnSpPr>
        <p:spPr>
          <a:xfrm flipH="1">
            <a:off x="4359275" y="3275013"/>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D2A9568-2DF9-E2E2-01CC-EE112BD79B49}"/>
              </a:ext>
            </a:extLst>
          </p:cNvPr>
          <p:cNvCxnSpPr/>
          <p:nvPr userDrawn="1"/>
        </p:nvCxnSpPr>
        <p:spPr>
          <a:xfrm flipH="1">
            <a:off x="4359275" y="1546225"/>
            <a:ext cx="347345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 Box 38">
            <a:extLst>
              <a:ext uri="{FF2B5EF4-FFF2-40B4-BE49-F238E27FC236}">
                <a16:creationId xmlns:a16="http://schemas.microsoft.com/office/drawing/2014/main" id="{DFF74F65-6FBC-DF40-5738-477BC1303473}"/>
              </a:ext>
            </a:extLst>
          </p:cNvPr>
          <p:cNvSpPr txBox="1">
            <a:spLocks noChangeArrowheads="1"/>
          </p:cNvSpPr>
          <p:nvPr userDrawn="1"/>
        </p:nvSpPr>
        <p:spPr bwMode="auto">
          <a:xfrm>
            <a:off x="106997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4" name="Text Box 39">
            <a:extLst>
              <a:ext uri="{FF2B5EF4-FFF2-40B4-BE49-F238E27FC236}">
                <a16:creationId xmlns:a16="http://schemas.microsoft.com/office/drawing/2014/main" id="{2B6E66B0-403B-1A02-59FA-FAB6A17F01CC}"/>
              </a:ext>
            </a:extLst>
          </p:cNvPr>
          <p:cNvSpPr txBox="1">
            <a:spLocks noChangeArrowheads="1"/>
          </p:cNvSpPr>
          <p:nvPr userDrawn="1"/>
        </p:nvSpPr>
        <p:spPr bwMode="auto">
          <a:xfrm>
            <a:off x="168116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5" name="Text Box 40">
            <a:extLst>
              <a:ext uri="{FF2B5EF4-FFF2-40B4-BE49-F238E27FC236}">
                <a16:creationId xmlns:a16="http://schemas.microsoft.com/office/drawing/2014/main" id="{84387C9A-3A3D-3131-D98F-BA7169B4C648}"/>
              </a:ext>
            </a:extLst>
          </p:cNvPr>
          <p:cNvSpPr txBox="1">
            <a:spLocks noChangeArrowheads="1"/>
          </p:cNvSpPr>
          <p:nvPr userDrawn="1"/>
        </p:nvSpPr>
        <p:spPr bwMode="auto">
          <a:xfrm>
            <a:off x="229076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6" name="Text Box 41">
            <a:extLst>
              <a:ext uri="{FF2B5EF4-FFF2-40B4-BE49-F238E27FC236}">
                <a16:creationId xmlns:a16="http://schemas.microsoft.com/office/drawing/2014/main" id="{7F9434FD-A3F7-35FA-8273-11CE041DD2F4}"/>
              </a:ext>
            </a:extLst>
          </p:cNvPr>
          <p:cNvSpPr txBox="1">
            <a:spLocks noChangeArrowheads="1"/>
          </p:cNvSpPr>
          <p:nvPr userDrawn="1"/>
        </p:nvSpPr>
        <p:spPr bwMode="auto">
          <a:xfrm>
            <a:off x="46037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17" name="Text Box 42">
            <a:extLst>
              <a:ext uri="{FF2B5EF4-FFF2-40B4-BE49-F238E27FC236}">
                <a16:creationId xmlns:a16="http://schemas.microsoft.com/office/drawing/2014/main" id="{579301D2-0DB2-26FB-A143-6DA04B170092}"/>
              </a:ext>
            </a:extLst>
          </p:cNvPr>
          <p:cNvSpPr txBox="1">
            <a:spLocks noChangeArrowheads="1"/>
          </p:cNvSpPr>
          <p:nvPr userDrawn="1"/>
        </p:nvSpPr>
        <p:spPr bwMode="auto">
          <a:xfrm>
            <a:off x="2901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19" name="Text Box 42">
            <a:extLst>
              <a:ext uri="{FF2B5EF4-FFF2-40B4-BE49-F238E27FC236}">
                <a16:creationId xmlns:a16="http://schemas.microsoft.com/office/drawing/2014/main" id="{0A6367BF-30F5-0B64-0027-BEFC8A03152E}"/>
              </a:ext>
            </a:extLst>
          </p:cNvPr>
          <p:cNvSpPr txBox="1">
            <a:spLocks noChangeArrowheads="1"/>
          </p:cNvSpPr>
          <p:nvPr userDrawn="1"/>
        </p:nvSpPr>
        <p:spPr bwMode="auto">
          <a:xfrm>
            <a:off x="35131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0" name="Text Box 38">
            <a:extLst>
              <a:ext uri="{FF2B5EF4-FFF2-40B4-BE49-F238E27FC236}">
                <a16:creationId xmlns:a16="http://schemas.microsoft.com/office/drawing/2014/main" id="{71AAB3DD-7E04-FFF9-A370-8B27EB8DDF6C}"/>
              </a:ext>
            </a:extLst>
          </p:cNvPr>
          <p:cNvSpPr txBox="1">
            <a:spLocks noChangeArrowheads="1"/>
          </p:cNvSpPr>
          <p:nvPr userDrawn="1"/>
        </p:nvSpPr>
        <p:spPr bwMode="auto">
          <a:xfrm>
            <a:off x="48752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1" name="Text Box 39">
            <a:extLst>
              <a:ext uri="{FF2B5EF4-FFF2-40B4-BE49-F238E27FC236}">
                <a16:creationId xmlns:a16="http://schemas.microsoft.com/office/drawing/2014/main" id="{F6779BA6-060C-22EC-7691-B8427B17F92C}"/>
              </a:ext>
            </a:extLst>
          </p:cNvPr>
          <p:cNvSpPr txBox="1">
            <a:spLocks noChangeArrowheads="1"/>
          </p:cNvSpPr>
          <p:nvPr userDrawn="1"/>
        </p:nvSpPr>
        <p:spPr bwMode="auto">
          <a:xfrm>
            <a:off x="5484813"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3" name="Text Box 40">
            <a:extLst>
              <a:ext uri="{FF2B5EF4-FFF2-40B4-BE49-F238E27FC236}">
                <a16:creationId xmlns:a16="http://schemas.microsoft.com/office/drawing/2014/main" id="{FC66FBD7-BF67-BF2B-9CEA-0249C94EE497}"/>
              </a:ext>
            </a:extLst>
          </p:cNvPr>
          <p:cNvSpPr txBox="1">
            <a:spLocks noChangeArrowheads="1"/>
          </p:cNvSpPr>
          <p:nvPr userDrawn="1"/>
        </p:nvSpPr>
        <p:spPr bwMode="auto">
          <a:xfrm>
            <a:off x="609600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4" name="Text Box 41">
            <a:extLst>
              <a:ext uri="{FF2B5EF4-FFF2-40B4-BE49-F238E27FC236}">
                <a16:creationId xmlns:a16="http://schemas.microsoft.com/office/drawing/2014/main" id="{EEBD6A72-8EC9-3E6E-F000-FD49E2EFCB01}"/>
              </a:ext>
            </a:extLst>
          </p:cNvPr>
          <p:cNvSpPr txBox="1">
            <a:spLocks noChangeArrowheads="1"/>
          </p:cNvSpPr>
          <p:nvPr userDrawn="1"/>
        </p:nvSpPr>
        <p:spPr bwMode="auto">
          <a:xfrm>
            <a:off x="42640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25" name="Text Box 42">
            <a:extLst>
              <a:ext uri="{FF2B5EF4-FFF2-40B4-BE49-F238E27FC236}">
                <a16:creationId xmlns:a16="http://schemas.microsoft.com/office/drawing/2014/main" id="{9FA6F84A-8BDE-33ED-C571-651BA6608291}"/>
              </a:ext>
            </a:extLst>
          </p:cNvPr>
          <p:cNvSpPr txBox="1">
            <a:spLocks noChangeArrowheads="1"/>
          </p:cNvSpPr>
          <p:nvPr userDrawn="1"/>
        </p:nvSpPr>
        <p:spPr bwMode="auto">
          <a:xfrm>
            <a:off x="670560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26" name="Text Box 42">
            <a:extLst>
              <a:ext uri="{FF2B5EF4-FFF2-40B4-BE49-F238E27FC236}">
                <a16:creationId xmlns:a16="http://schemas.microsoft.com/office/drawing/2014/main" id="{509EE638-D0DE-3236-01BD-19B9563E5552}"/>
              </a:ext>
            </a:extLst>
          </p:cNvPr>
          <p:cNvSpPr txBox="1">
            <a:spLocks noChangeArrowheads="1"/>
          </p:cNvSpPr>
          <p:nvPr userDrawn="1"/>
        </p:nvSpPr>
        <p:spPr bwMode="auto">
          <a:xfrm>
            <a:off x="731678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27" name="Text Box 38">
            <a:extLst>
              <a:ext uri="{FF2B5EF4-FFF2-40B4-BE49-F238E27FC236}">
                <a16:creationId xmlns:a16="http://schemas.microsoft.com/office/drawing/2014/main" id="{9AD7E899-6DE9-7A33-65B1-9752677420DC}"/>
              </a:ext>
            </a:extLst>
          </p:cNvPr>
          <p:cNvSpPr txBox="1">
            <a:spLocks noChangeArrowheads="1"/>
          </p:cNvSpPr>
          <p:nvPr userDrawn="1"/>
        </p:nvSpPr>
        <p:spPr bwMode="auto">
          <a:xfrm>
            <a:off x="8718550"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8" name="Text Box 39">
            <a:extLst>
              <a:ext uri="{FF2B5EF4-FFF2-40B4-BE49-F238E27FC236}">
                <a16:creationId xmlns:a16="http://schemas.microsoft.com/office/drawing/2014/main" id="{20F3321D-0C19-B1D4-A4A3-346CDCD665DE}"/>
              </a:ext>
            </a:extLst>
          </p:cNvPr>
          <p:cNvSpPr txBox="1">
            <a:spLocks noChangeArrowheads="1"/>
          </p:cNvSpPr>
          <p:nvPr userDrawn="1"/>
        </p:nvSpPr>
        <p:spPr bwMode="auto">
          <a:xfrm>
            <a:off x="9329738"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29" name="Text Box 40">
            <a:extLst>
              <a:ext uri="{FF2B5EF4-FFF2-40B4-BE49-F238E27FC236}">
                <a16:creationId xmlns:a16="http://schemas.microsoft.com/office/drawing/2014/main" id="{D205FC75-CBC9-8C79-EA09-1EAFE39904CF}"/>
              </a:ext>
            </a:extLst>
          </p:cNvPr>
          <p:cNvSpPr txBox="1">
            <a:spLocks noChangeArrowheads="1"/>
          </p:cNvSpPr>
          <p:nvPr userDrawn="1"/>
        </p:nvSpPr>
        <p:spPr bwMode="auto">
          <a:xfrm>
            <a:off x="9940925"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41">
            <a:extLst>
              <a:ext uri="{FF2B5EF4-FFF2-40B4-BE49-F238E27FC236}">
                <a16:creationId xmlns:a16="http://schemas.microsoft.com/office/drawing/2014/main" id="{9BEA6B3E-FE65-164F-A1A9-D09E6C5A5BA9}"/>
              </a:ext>
            </a:extLst>
          </p:cNvPr>
          <p:cNvSpPr txBox="1">
            <a:spLocks noChangeArrowheads="1"/>
          </p:cNvSpPr>
          <p:nvPr userDrawn="1"/>
        </p:nvSpPr>
        <p:spPr bwMode="auto">
          <a:xfrm>
            <a:off x="8108950" y="326231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31" name="Text Box 42">
            <a:extLst>
              <a:ext uri="{FF2B5EF4-FFF2-40B4-BE49-F238E27FC236}">
                <a16:creationId xmlns:a16="http://schemas.microsoft.com/office/drawing/2014/main" id="{48B6F312-49B9-3EE1-F791-A108DE18208E}"/>
              </a:ext>
            </a:extLst>
          </p:cNvPr>
          <p:cNvSpPr txBox="1">
            <a:spLocks noChangeArrowheads="1"/>
          </p:cNvSpPr>
          <p:nvPr userDrawn="1"/>
        </p:nvSpPr>
        <p:spPr bwMode="auto">
          <a:xfrm>
            <a:off x="10550525" y="32623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32" name="Text Box 42">
            <a:extLst>
              <a:ext uri="{FF2B5EF4-FFF2-40B4-BE49-F238E27FC236}">
                <a16:creationId xmlns:a16="http://schemas.microsoft.com/office/drawing/2014/main" id="{96BC1043-478A-F457-DC15-C21091AF5685}"/>
              </a:ext>
            </a:extLst>
          </p:cNvPr>
          <p:cNvSpPr txBox="1">
            <a:spLocks noChangeArrowheads="1"/>
          </p:cNvSpPr>
          <p:nvPr userDrawn="1"/>
        </p:nvSpPr>
        <p:spPr bwMode="auto">
          <a:xfrm>
            <a:off x="11161713" y="3262313"/>
            <a:ext cx="6175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cxnSp>
        <p:nvCxnSpPr>
          <p:cNvPr id="33" name="Straight Connector 32">
            <a:extLst>
              <a:ext uri="{FF2B5EF4-FFF2-40B4-BE49-F238E27FC236}">
                <a16:creationId xmlns:a16="http://schemas.microsoft.com/office/drawing/2014/main" id="{4BFD75EA-F552-E87C-7B0F-7A72C494A308}"/>
              </a:ext>
            </a:extLst>
          </p:cNvPr>
          <p:cNvCxnSpPr/>
          <p:nvPr userDrawn="1"/>
        </p:nvCxnSpPr>
        <p:spPr>
          <a:xfrm flipH="1">
            <a:off x="8207375" y="5788025"/>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4B61B9-C02C-5B33-2C67-C48168B5B8FD}"/>
              </a:ext>
            </a:extLst>
          </p:cNvPr>
          <p:cNvCxnSpPr/>
          <p:nvPr userDrawn="1"/>
        </p:nvCxnSpPr>
        <p:spPr>
          <a:xfrm flipH="1">
            <a:off x="544513"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DB8EE0-C798-D252-A596-9092774FF478}"/>
              </a:ext>
            </a:extLst>
          </p:cNvPr>
          <p:cNvCxnSpPr/>
          <p:nvPr userDrawn="1"/>
        </p:nvCxnSpPr>
        <p:spPr>
          <a:xfrm flipH="1">
            <a:off x="8207375" y="4059238"/>
            <a:ext cx="3475038"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CB7F88F-343E-B4BC-017C-BF28EB8BC820}"/>
              </a:ext>
            </a:extLst>
          </p:cNvPr>
          <p:cNvCxnSpPr/>
          <p:nvPr userDrawn="1"/>
        </p:nvCxnSpPr>
        <p:spPr>
          <a:xfrm flipH="1">
            <a:off x="544513"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536B5F-683D-AEE9-8824-C64FD2453420}"/>
              </a:ext>
            </a:extLst>
          </p:cNvPr>
          <p:cNvCxnSpPr/>
          <p:nvPr userDrawn="1"/>
        </p:nvCxnSpPr>
        <p:spPr>
          <a:xfrm flipH="1">
            <a:off x="4370388" y="5788025"/>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6FBDDD-0684-43B9-BCD4-98487A6025F1}"/>
              </a:ext>
            </a:extLst>
          </p:cNvPr>
          <p:cNvCxnSpPr/>
          <p:nvPr userDrawn="1"/>
        </p:nvCxnSpPr>
        <p:spPr>
          <a:xfrm flipH="1">
            <a:off x="4370388" y="4059238"/>
            <a:ext cx="347503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 Box 38">
            <a:extLst>
              <a:ext uri="{FF2B5EF4-FFF2-40B4-BE49-F238E27FC236}">
                <a16:creationId xmlns:a16="http://schemas.microsoft.com/office/drawing/2014/main" id="{74809759-D065-3EC1-D88D-1818BE1D4C59}"/>
              </a:ext>
            </a:extLst>
          </p:cNvPr>
          <p:cNvSpPr txBox="1">
            <a:spLocks noChangeArrowheads="1"/>
          </p:cNvSpPr>
          <p:nvPr userDrawn="1"/>
        </p:nvSpPr>
        <p:spPr bwMode="auto">
          <a:xfrm>
            <a:off x="10731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0" name="Text Box 39">
            <a:extLst>
              <a:ext uri="{FF2B5EF4-FFF2-40B4-BE49-F238E27FC236}">
                <a16:creationId xmlns:a16="http://schemas.microsoft.com/office/drawing/2014/main" id="{2F7362E3-52A1-A546-7C6C-C0F955433F5D}"/>
              </a:ext>
            </a:extLst>
          </p:cNvPr>
          <p:cNvSpPr txBox="1">
            <a:spLocks noChangeArrowheads="1"/>
          </p:cNvSpPr>
          <p:nvPr userDrawn="1"/>
        </p:nvSpPr>
        <p:spPr bwMode="auto">
          <a:xfrm>
            <a:off x="16843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1" name="Text Box 40">
            <a:extLst>
              <a:ext uri="{FF2B5EF4-FFF2-40B4-BE49-F238E27FC236}">
                <a16:creationId xmlns:a16="http://schemas.microsoft.com/office/drawing/2014/main" id="{F0219BBD-D4A0-1E03-3BD4-DE11DD2C6880}"/>
              </a:ext>
            </a:extLst>
          </p:cNvPr>
          <p:cNvSpPr txBox="1">
            <a:spLocks noChangeArrowheads="1"/>
          </p:cNvSpPr>
          <p:nvPr userDrawn="1"/>
        </p:nvSpPr>
        <p:spPr bwMode="auto">
          <a:xfrm>
            <a:off x="229393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2" name="Text Box 41">
            <a:extLst>
              <a:ext uri="{FF2B5EF4-FFF2-40B4-BE49-F238E27FC236}">
                <a16:creationId xmlns:a16="http://schemas.microsoft.com/office/drawing/2014/main" id="{F522DF53-DEAA-EBCE-D9A7-9A0BD591AE79}"/>
              </a:ext>
            </a:extLst>
          </p:cNvPr>
          <p:cNvSpPr txBox="1">
            <a:spLocks noChangeArrowheads="1"/>
          </p:cNvSpPr>
          <p:nvPr userDrawn="1"/>
        </p:nvSpPr>
        <p:spPr bwMode="auto">
          <a:xfrm>
            <a:off x="46355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3" name="Text Box 42">
            <a:extLst>
              <a:ext uri="{FF2B5EF4-FFF2-40B4-BE49-F238E27FC236}">
                <a16:creationId xmlns:a16="http://schemas.microsoft.com/office/drawing/2014/main" id="{790FD7CC-30BC-B2AB-4812-FEE01BC09E1F}"/>
              </a:ext>
            </a:extLst>
          </p:cNvPr>
          <p:cNvSpPr txBox="1">
            <a:spLocks noChangeArrowheads="1"/>
          </p:cNvSpPr>
          <p:nvPr userDrawn="1"/>
        </p:nvSpPr>
        <p:spPr bwMode="auto">
          <a:xfrm>
            <a:off x="29051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44" name="Text Box 42">
            <a:extLst>
              <a:ext uri="{FF2B5EF4-FFF2-40B4-BE49-F238E27FC236}">
                <a16:creationId xmlns:a16="http://schemas.microsoft.com/office/drawing/2014/main" id="{562E404E-FE38-C5C3-2EFA-552E027BEC37}"/>
              </a:ext>
            </a:extLst>
          </p:cNvPr>
          <p:cNvSpPr txBox="1">
            <a:spLocks noChangeArrowheads="1"/>
          </p:cNvSpPr>
          <p:nvPr userDrawn="1"/>
        </p:nvSpPr>
        <p:spPr bwMode="auto">
          <a:xfrm>
            <a:off x="35163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45" name="Text Box 38">
            <a:extLst>
              <a:ext uri="{FF2B5EF4-FFF2-40B4-BE49-F238E27FC236}">
                <a16:creationId xmlns:a16="http://schemas.microsoft.com/office/drawing/2014/main" id="{FD5B2EF8-86B8-D210-3009-664FBE42E55F}"/>
              </a:ext>
            </a:extLst>
          </p:cNvPr>
          <p:cNvSpPr txBox="1">
            <a:spLocks noChangeArrowheads="1"/>
          </p:cNvSpPr>
          <p:nvPr userDrawn="1"/>
        </p:nvSpPr>
        <p:spPr bwMode="auto">
          <a:xfrm>
            <a:off x="488632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6" name="Text Box 39">
            <a:extLst>
              <a:ext uri="{FF2B5EF4-FFF2-40B4-BE49-F238E27FC236}">
                <a16:creationId xmlns:a16="http://schemas.microsoft.com/office/drawing/2014/main" id="{03E01C31-5A47-C241-4C78-88F20E19FD03}"/>
              </a:ext>
            </a:extLst>
          </p:cNvPr>
          <p:cNvSpPr txBox="1">
            <a:spLocks noChangeArrowheads="1"/>
          </p:cNvSpPr>
          <p:nvPr userDrawn="1"/>
        </p:nvSpPr>
        <p:spPr bwMode="auto">
          <a:xfrm>
            <a:off x="5495925"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7" name="Text Box 40">
            <a:extLst>
              <a:ext uri="{FF2B5EF4-FFF2-40B4-BE49-F238E27FC236}">
                <a16:creationId xmlns:a16="http://schemas.microsoft.com/office/drawing/2014/main" id="{62005CD4-0E00-FE7C-D9E5-86ED22B9F06D}"/>
              </a:ext>
            </a:extLst>
          </p:cNvPr>
          <p:cNvSpPr txBox="1">
            <a:spLocks noChangeArrowheads="1"/>
          </p:cNvSpPr>
          <p:nvPr userDrawn="1"/>
        </p:nvSpPr>
        <p:spPr bwMode="auto">
          <a:xfrm>
            <a:off x="610711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8" name="Text Box 41">
            <a:extLst>
              <a:ext uri="{FF2B5EF4-FFF2-40B4-BE49-F238E27FC236}">
                <a16:creationId xmlns:a16="http://schemas.microsoft.com/office/drawing/2014/main" id="{AC7F05E4-BAC9-F9D5-7A97-223F806219EA}"/>
              </a:ext>
            </a:extLst>
          </p:cNvPr>
          <p:cNvSpPr txBox="1">
            <a:spLocks noChangeArrowheads="1"/>
          </p:cNvSpPr>
          <p:nvPr userDrawn="1"/>
        </p:nvSpPr>
        <p:spPr bwMode="auto">
          <a:xfrm>
            <a:off x="427513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49" name="Text Box 42">
            <a:extLst>
              <a:ext uri="{FF2B5EF4-FFF2-40B4-BE49-F238E27FC236}">
                <a16:creationId xmlns:a16="http://schemas.microsoft.com/office/drawing/2014/main" id="{637CD734-7D09-7546-6C1B-0A57750D7FF1}"/>
              </a:ext>
            </a:extLst>
          </p:cNvPr>
          <p:cNvSpPr txBox="1">
            <a:spLocks noChangeArrowheads="1"/>
          </p:cNvSpPr>
          <p:nvPr userDrawn="1"/>
        </p:nvSpPr>
        <p:spPr bwMode="auto">
          <a:xfrm>
            <a:off x="67183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0" name="Text Box 42">
            <a:extLst>
              <a:ext uri="{FF2B5EF4-FFF2-40B4-BE49-F238E27FC236}">
                <a16:creationId xmlns:a16="http://schemas.microsoft.com/office/drawing/2014/main" id="{8F38A9EE-44C4-8C6C-9A7A-9E686731B914}"/>
              </a:ext>
            </a:extLst>
          </p:cNvPr>
          <p:cNvSpPr txBox="1">
            <a:spLocks noChangeArrowheads="1"/>
          </p:cNvSpPr>
          <p:nvPr userDrawn="1"/>
        </p:nvSpPr>
        <p:spPr bwMode="auto">
          <a:xfrm>
            <a:off x="73279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1" name="Text Box 38">
            <a:extLst>
              <a:ext uri="{FF2B5EF4-FFF2-40B4-BE49-F238E27FC236}">
                <a16:creationId xmlns:a16="http://schemas.microsoft.com/office/drawing/2014/main" id="{96C12886-029F-2932-3611-631C4557CE95}"/>
              </a:ext>
            </a:extLst>
          </p:cNvPr>
          <p:cNvSpPr txBox="1">
            <a:spLocks noChangeArrowheads="1"/>
          </p:cNvSpPr>
          <p:nvPr userDrawn="1"/>
        </p:nvSpPr>
        <p:spPr bwMode="auto">
          <a:xfrm>
            <a:off x="8739188"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2" name="Text Box 39">
            <a:extLst>
              <a:ext uri="{FF2B5EF4-FFF2-40B4-BE49-F238E27FC236}">
                <a16:creationId xmlns:a16="http://schemas.microsoft.com/office/drawing/2014/main" id="{1A4E4C43-3854-D4B4-393B-31A39527D601}"/>
              </a:ext>
            </a:extLst>
          </p:cNvPr>
          <p:cNvSpPr txBox="1">
            <a:spLocks noChangeArrowheads="1"/>
          </p:cNvSpPr>
          <p:nvPr userDrawn="1"/>
        </p:nvSpPr>
        <p:spPr bwMode="auto">
          <a:xfrm>
            <a:off x="9348788" y="5775325"/>
            <a:ext cx="619125"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3" name="Text Box 40">
            <a:extLst>
              <a:ext uri="{FF2B5EF4-FFF2-40B4-BE49-F238E27FC236}">
                <a16:creationId xmlns:a16="http://schemas.microsoft.com/office/drawing/2014/main" id="{ABC9B8BE-D21D-FFD7-4788-BCD6745A1FC0}"/>
              </a:ext>
            </a:extLst>
          </p:cNvPr>
          <p:cNvSpPr txBox="1">
            <a:spLocks noChangeArrowheads="1"/>
          </p:cNvSpPr>
          <p:nvPr userDrawn="1"/>
        </p:nvSpPr>
        <p:spPr bwMode="auto">
          <a:xfrm>
            <a:off x="9959975"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41">
            <a:extLst>
              <a:ext uri="{FF2B5EF4-FFF2-40B4-BE49-F238E27FC236}">
                <a16:creationId xmlns:a16="http://schemas.microsoft.com/office/drawing/2014/main" id="{E496150B-4401-6577-9405-F9DAFC197D65}"/>
              </a:ext>
            </a:extLst>
          </p:cNvPr>
          <p:cNvSpPr txBox="1">
            <a:spLocks noChangeArrowheads="1"/>
          </p:cNvSpPr>
          <p:nvPr userDrawn="1"/>
        </p:nvSpPr>
        <p:spPr bwMode="auto">
          <a:xfrm>
            <a:off x="8128000" y="5775325"/>
            <a:ext cx="617538"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2016</a:t>
            </a:r>
          </a:p>
        </p:txBody>
      </p:sp>
      <p:sp>
        <p:nvSpPr>
          <p:cNvPr id="56" name="Text Box 42">
            <a:extLst>
              <a:ext uri="{FF2B5EF4-FFF2-40B4-BE49-F238E27FC236}">
                <a16:creationId xmlns:a16="http://schemas.microsoft.com/office/drawing/2014/main" id="{B02EF302-90E4-DA22-5177-DFAD4F844247}"/>
              </a:ext>
            </a:extLst>
          </p:cNvPr>
          <p:cNvSpPr txBox="1">
            <a:spLocks noChangeArrowheads="1"/>
          </p:cNvSpPr>
          <p:nvPr userDrawn="1"/>
        </p:nvSpPr>
        <p:spPr bwMode="auto">
          <a:xfrm>
            <a:off x="105711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2019</a:t>
            </a:r>
          </a:p>
        </p:txBody>
      </p:sp>
      <p:sp>
        <p:nvSpPr>
          <p:cNvPr id="57" name="Text Box 42">
            <a:extLst>
              <a:ext uri="{FF2B5EF4-FFF2-40B4-BE49-F238E27FC236}">
                <a16:creationId xmlns:a16="http://schemas.microsoft.com/office/drawing/2014/main" id="{635DA4B0-D27B-A2B2-BDEF-AF90DE08E0A0}"/>
              </a:ext>
            </a:extLst>
          </p:cNvPr>
          <p:cNvSpPr txBox="1">
            <a:spLocks noChangeArrowheads="1"/>
          </p:cNvSpPr>
          <p:nvPr userDrawn="1"/>
        </p:nvSpPr>
        <p:spPr bwMode="auto">
          <a:xfrm>
            <a:off x="11180763" y="5775325"/>
            <a:ext cx="617537" cy="322263"/>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2020</a:t>
            </a:r>
          </a:p>
        </p:txBody>
      </p:sp>
      <p:sp>
        <p:nvSpPr>
          <p:cNvPr id="58" name="Rectangle 364">
            <a:extLst>
              <a:ext uri="{FF2B5EF4-FFF2-40B4-BE49-F238E27FC236}">
                <a16:creationId xmlns:a16="http://schemas.microsoft.com/office/drawing/2014/main" id="{E4A78C40-F709-560B-6660-C9A99AF72AF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59" name="Text Box 363">
            <a:extLst>
              <a:ext uri="{FF2B5EF4-FFF2-40B4-BE49-F238E27FC236}">
                <a16:creationId xmlns:a16="http://schemas.microsoft.com/office/drawing/2014/main" id="{B830AC0B-6E94-8AB0-4216-375A94B417C9}"/>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60" name="Text Box 365">
            <a:extLst>
              <a:ext uri="{FF2B5EF4-FFF2-40B4-BE49-F238E27FC236}">
                <a16:creationId xmlns:a16="http://schemas.microsoft.com/office/drawing/2014/main" id="{CEA39CFE-53AB-9F29-7828-AD7DC0473DC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61" name="Text Box 366">
            <a:extLst>
              <a:ext uri="{FF2B5EF4-FFF2-40B4-BE49-F238E27FC236}">
                <a16:creationId xmlns:a16="http://schemas.microsoft.com/office/drawing/2014/main" id="{9ECDF03A-44CC-E561-B9FF-BC916467AB50}"/>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64" name="Text Box 367">
            <a:extLst>
              <a:ext uri="{FF2B5EF4-FFF2-40B4-BE49-F238E27FC236}">
                <a16:creationId xmlns:a16="http://schemas.microsoft.com/office/drawing/2014/main" id="{C64497A1-73BC-51B8-6C07-C5E6D94195EB}"/>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65" name="Rectangle 364">
            <a:extLst>
              <a:ext uri="{FF2B5EF4-FFF2-40B4-BE49-F238E27FC236}">
                <a16:creationId xmlns:a16="http://schemas.microsoft.com/office/drawing/2014/main" id="{D2A2086C-3D5D-4217-6DA5-7AF3BD1F2331}"/>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66" name="TextBox 65">
            <a:extLst>
              <a:ext uri="{FF2B5EF4-FFF2-40B4-BE49-F238E27FC236}">
                <a16:creationId xmlns:a16="http://schemas.microsoft.com/office/drawing/2014/main" id="{5CAC2998-E261-C198-9307-FFAC360D03BA}"/>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67" name="TextBox 66">
            <a:extLst>
              <a:ext uri="{FF2B5EF4-FFF2-40B4-BE49-F238E27FC236}">
                <a16:creationId xmlns:a16="http://schemas.microsoft.com/office/drawing/2014/main" id="{3C47C1C5-FF5E-EF08-0742-EAF700F179A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68" name="Rectangle 364">
            <a:extLst>
              <a:ext uri="{FF2B5EF4-FFF2-40B4-BE49-F238E27FC236}">
                <a16:creationId xmlns:a16="http://schemas.microsoft.com/office/drawing/2014/main" id="{3A9E7B86-CF14-9093-6A85-F17E2B031C6F}"/>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69" name="Rectangle 364">
            <a:extLst>
              <a:ext uri="{FF2B5EF4-FFF2-40B4-BE49-F238E27FC236}">
                <a16:creationId xmlns:a16="http://schemas.microsoft.com/office/drawing/2014/main" id="{369729BF-868F-4AF6-7247-6A4BB270C6C8}"/>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8" name="Text Placeholder 16"/>
          <p:cNvSpPr>
            <a:spLocks noGrp="1"/>
          </p:cNvSpPr>
          <p:nvPr>
            <p:ph type="body" sz="quarter" idx="14"/>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674794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6-Boxer, bumper - months">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11179F-3C5F-C692-05F8-CB918E4141D9}"/>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7417630-7A38-772C-70CD-5B234CBF899F}"/>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342AA20-3A6A-4BDE-6BAE-648BE154A464}"/>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BB46A60-23AB-B987-8C59-7ACC24BFB872}"/>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86FD7E-11D6-1448-A561-8086EEE5A966}"/>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0E25A56A-868A-DBD6-BD2E-C3BBB8492D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6361C25B-EB83-409F-AED3-A2B6ABDA07D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BC195BB7-93C5-1F7A-3D8D-2062F1CB8A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351A800B-CAF5-2EE6-2C4C-299A49D52FD2}"/>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E47E587A-BCD7-F05F-3DE3-14754588A8D2}"/>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6A9514B-1F0A-7BAC-B4C8-634CDCD9E6EB}"/>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A41B3469-DCDC-0F91-60AF-8F832288FD61}"/>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B14C6708-369F-D751-12D8-7F241B81FE59}"/>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2C920E88-964E-5152-6775-975BBA1C7BAD}"/>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51E4C0FD-514A-495E-C483-C59643E9D2E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AF102DA4-E39A-DFA0-E7EF-F68A83BA4E3C}"/>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1A0CE6B0-F2EF-92F5-E51F-C734F99107A7}"/>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01045739-F8B9-5C93-C17E-2AF4C8CFA566}"/>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D25BF7-3E4F-85CB-2EB9-BBEE665270F6}"/>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A764AFE-2CCE-0D9A-A858-4E4676F0596C}"/>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4BC587E-5261-C4BD-34E2-36CDB4FDF548}"/>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34C733-F1C3-D8D5-8D41-A5E762997B2A}"/>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C7F172-46B4-048D-3456-E8C9742DFC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9C1642D8-4029-D80D-B67D-13FD14341235}"/>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9DC79DDD-47D4-07AF-50ED-361B76575C72}"/>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9282C175-2BB7-4312-5010-5115660B061E}"/>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BFD4FBBC-2713-EBE7-A9C4-828F684BEFC0}"/>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FF955724-5E51-0B5B-0B01-89F8A7B613D0}"/>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397E8582-72CC-49D2-F8F0-1F671E773316}"/>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F0BA6BB5-95A6-9853-F559-12FC57A41199}"/>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DBB364F0-4BCE-516E-0993-EB24E22EA616}"/>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964D32B8-FE58-630D-FCDC-742D400CB021}"/>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44C3B57B-54A7-27B7-BCDD-4ED79AAF08A6}"/>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B8F6315E-A791-221D-EEA5-518A70AFDE4E}"/>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3824EF1D-D2DA-87A0-758C-3C1DC75B5338}"/>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DE35B902-B120-D83A-8342-EC0EE9459F26}"/>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752274EE-E9E1-7973-958A-C382F78545FF}"/>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16241047-5302-21B8-6D5E-85F6C394295B}"/>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2DBFDE3D-C579-70AD-5F36-2E0FE980FD93}"/>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B8079165-B4BD-DD14-52EF-ADBD1CD25094}"/>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770AA6BE-5FCA-CADA-F69B-F9B511F87D4C}"/>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58A42C61-83F5-DD1F-B86D-C3AB69CE1998}"/>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2C371A19-9B76-CD89-9974-E302F005E29A}"/>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DA16B8D1-7DF7-0148-1F10-E2A5F86B0621}"/>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E2BDEA8E-705A-5BFB-99B4-926A48AF4FC3}"/>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5B3D85F4-6DBD-59E6-D827-AE75E1F99DD9}"/>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E6C9A796-C10B-C5BD-E490-B681F5E06D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68E278CF-1F4F-35F1-7A61-F8A2FAA5F884}"/>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FEF07B37-48B2-672D-B6E1-0B3E04A449A5}"/>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3AED00B5-CBC4-B6B0-20B6-1CF09BD4C9D0}"/>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D19B5515-E71F-1D1E-05EF-E452DAAAA449}"/>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EBA4E60C-732C-F069-FABB-9B8F57BB72C6}"/>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CA8B70F2-CDBE-5F88-A78D-83DE8917B46B}"/>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E9E786ED-A54D-C787-4902-D43881D0270C}"/>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A58765D6-C74D-12E7-FC4E-0F6B32F58CA6}"/>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831EA2E3-0EA6-7C12-1485-4167FC6E7A53}"/>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513EB263-9856-7FF5-33B8-92907F33493C}"/>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BF8E316A-1E8D-C43E-6CFF-FC260CE48590}"/>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B9F821EF-3A60-427D-19A6-7FD603B5CC4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17577176-E279-10F9-6834-764825C93D13}"/>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181C07DB-113F-2796-179E-1FB19612EDDF}"/>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E2C67814-606B-C2EC-9F22-453ADFC1440A}"/>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A0BE61EE-2655-0587-C9A6-9AC3F8C6960F}"/>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BEE935BD-588F-727F-DAC3-E2E326DD9B05}"/>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449F94F8-208F-26E4-57CE-C30AAAD1E892}"/>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1026538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6-Boxer, bumper - months, w_RY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400CC-D166-7434-A5D1-844C67F4AB24}"/>
              </a:ext>
            </a:extLst>
          </p:cNvPr>
          <p:cNvCxnSpPr/>
          <p:nvPr userDrawn="1"/>
        </p:nvCxnSpPr>
        <p:spPr>
          <a:xfrm flipH="1">
            <a:off x="8191500" y="28051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5C2403B-0F3A-F54A-DB65-8B7572831806}"/>
              </a:ext>
            </a:extLst>
          </p:cNvPr>
          <p:cNvCxnSpPr/>
          <p:nvPr userDrawn="1"/>
        </p:nvCxnSpPr>
        <p:spPr>
          <a:xfrm flipH="1">
            <a:off x="371475"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9E38A3-5E21-81B9-14F7-E17BE9E4D4F1}"/>
              </a:ext>
            </a:extLst>
          </p:cNvPr>
          <p:cNvCxnSpPr/>
          <p:nvPr userDrawn="1"/>
        </p:nvCxnSpPr>
        <p:spPr>
          <a:xfrm flipH="1">
            <a:off x="8191500" y="13065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B42B4A-C4DC-A619-2770-F424BE400BB9}"/>
              </a:ext>
            </a:extLst>
          </p:cNvPr>
          <p:cNvCxnSpPr/>
          <p:nvPr userDrawn="1"/>
        </p:nvCxnSpPr>
        <p:spPr>
          <a:xfrm flipH="1">
            <a:off x="371475"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661E98-C8F9-C4AA-B887-5921E4F664A3}"/>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9" name="TextBox 3">
            <a:extLst>
              <a:ext uri="{FF2B5EF4-FFF2-40B4-BE49-F238E27FC236}">
                <a16:creationId xmlns:a16="http://schemas.microsoft.com/office/drawing/2014/main" id="{3FEEA025-210C-F0F8-7575-F65F62325D5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64D364-0865-4F9A-8084-CDFF71B57E2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10" name="Picture 7">
            <a:extLst>
              <a:ext uri="{FF2B5EF4-FFF2-40B4-BE49-F238E27FC236}">
                <a16:creationId xmlns:a16="http://schemas.microsoft.com/office/drawing/2014/main" id="{79EFD2CC-81FC-E76C-CAC2-4F7F626A5F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208FE140-CD5B-4637-A495-A7E0277D380B}"/>
              </a:ext>
            </a:extLst>
          </p:cNvPr>
          <p:cNvSpPr/>
          <p:nvPr userDrawn="1"/>
        </p:nvSpPr>
        <p:spPr>
          <a:xfrm>
            <a:off x="381000" y="5522913"/>
            <a:ext cx="11430000" cy="749300"/>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5000"/>
              </a:lnSpc>
              <a:defRPr/>
            </a:pPr>
            <a:endParaRPr lang="en-US" altLang="zh-CN" sz="2200">
              <a:solidFill>
                <a:schemeClr val="bg1"/>
              </a:solidFill>
              <a:ea typeface="宋体" panose="02010600030101010101" pitchFamily="2" charset="-122"/>
            </a:endParaRPr>
          </a:p>
        </p:txBody>
      </p:sp>
      <p:cxnSp>
        <p:nvCxnSpPr>
          <p:cNvPr id="12" name="Straight Connector 11">
            <a:extLst>
              <a:ext uri="{FF2B5EF4-FFF2-40B4-BE49-F238E27FC236}">
                <a16:creationId xmlns:a16="http://schemas.microsoft.com/office/drawing/2014/main" id="{116C4B10-8152-D629-6A91-EAC7EADAC58C}"/>
              </a:ext>
            </a:extLst>
          </p:cNvPr>
          <p:cNvCxnSpPr/>
          <p:nvPr userDrawn="1"/>
        </p:nvCxnSpPr>
        <p:spPr>
          <a:xfrm flipH="1">
            <a:off x="4271963" y="28051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24C68-F4F5-06DE-7E5D-17FDE85CEF2C}"/>
              </a:ext>
            </a:extLst>
          </p:cNvPr>
          <p:cNvCxnSpPr/>
          <p:nvPr userDrawn="1"/>
        </p:nvCxnSpPr>
        <p:spPr>
          <a:xfrm flipH="1">
            <a:off x="4271963" y="13065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 Box 38">
            <a:extLst>
              <a:ext uri="{FF2B5EF4-FFF2-40B4-BE49-F238E27FC236}">
                <a16:creationId xmlns:a16="http://schemas.microsoft.com/office/drawing/2014/main" id="{8767636B-7DC6-CA50-5A15-3E0E0678F51D}"/>
              </a:ext>
            </a:extLst>
          </p:cNvPr>
          <p:cNvSpPr txBox="1">
            <a:spLocks noChangeArrowheads="1"/>
          </p:cNvSpPr>
          <p:nvPr userDrawn="1"/>
        </p:nvSpPr>
        <p:spPr bwMode="auto">
          <a:xfrm>
            <a:off x="777875" y="2811463"/>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5" name="Text Box 39">
            <a:extLst>
              <a:ext uri="{FF2B5EF4-FFF2-40B4-BE49-F238E27FC236}">
                <a16:creationId xmlns:a16="http://schemas.microsoft.com/office/drawing/2014/main" id="{365EFA61-35CD-73D2-047D-9303C776BBF5}"/>
              </a:ext>
            </a:extLst>
          </p:cNvPr>
          <p:cNvSpPr txBox="1">
            <a:spLocks noChangeArrowheads="1"/>
          </p:cNvSpPr>
          <p:nvPr userDrawn="1"/>
        </p:nvSpPr>
        <p:spPr bwMode="auto">
          <a:xfrm>
            <a:off x="1192213" y="2811463"/>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6" name="Text Box 40">
            <a:extLst>
              <a:ext uri="{FF2B5EF4-FFF2-40B4-BE49-F238E27FC236}">
                <a16:creationId xmlns:a16="http://schemas.microsoft.com/office/drawing/2014/main" id="{3D8C0549-DB08-E85A-998D-5E0B5A45C20F}"/>
              </a:ext>
            </a:extLst>
          </p:cNvPr>
          <p:cNvSpPr txBox="1">
            <a:spLocks noChangeArrowheads="1"/>
          </p:cNvSpPr>
          <p:nvPr userDrawn="1"/>
        </p:nvSpPr>
        <p:spPr bwMode="auto">
          <a:xfrm>
            <a:off x="1617663" y="2811463"/>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7" name="Text Box 41">
            <a:extLst>
              <a:ext uri="{FF2B5EF4-FFF2-40B4-BE49-F238E27FC236}">
                <a16:creationId xmlns:a16="http://schemas.microsoft.com/office/drawing/2014/main" id="{CD936F04-5B27-602C-2FB4-7A0179C92346}"/>
              </a:ext>
            </a:extLst>
          </p:cNvPr>
          <p:cNvSpPr txBox="1">
            <a:spLocks noChangeArrowheads="1"/>
          </p:cNvSpPr>
          <p:nvPr userDrawn="1"/>
        </p:nvSpPr>
        <p:spPr bwMode="auto">
          <a:xfrm>
            <a:off x="277813" y="2811463"/>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9" name="Text Box 42">
            <a:extLst>
              <a:ext uri="{FF2B5EF4-FFF2-40B4-BE49-F238E27FC236}">
                <a16:creationId xmlns:a16="http://schemas.microsoft.com/office/drawing/2014/main" id="{616BFDD0-EFC4-FBE7-9342-FF9DA41BFD57}"/>
              </a:ext>
            </a:extLst>
          </p:cNvPr>
          <p:cNvSpPr txBox="1">
            <a:spLocks noChangeArrowheads="1"/>
          </p:cNvSpPr>
          <p:nvPr userDrawn="1"/>
        </p:nvSpPr>
        <p:spPr bwMode="auto">
          <a:xfrm>
            <a:off x="204152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0" name="Text Box 42">
            <a:extLst>
              <a:ext uri="{FF2B5EF4-FFF2-40B4-BE49-F238E27FC236}">
                <a16:creationId xmlns:a16="http://schemas.microsoft.com/office/drawing/2014/main" id="{53E10E2A-D5EE-732D-1091-29E8BB390C5C}"/>
              </a:ext>
            </a:extLst>
          </p:cNvPr>
          <p:cNvSpPr txBox="1">
            <a:spLocks noChangeArrowheads="1"/>
          </p:cNvSpPr>
          <p:nvPr userDrawn="1"/>
        </p:nvSpPr>
        <p:spPr bwMode="auto">
          <a:xfrm>
            <a:off x="3038475"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21" name="Straight Connector 20">
            <a:extLst>
              <a:ext uri="{FF2B5EF4-FFF2-40B4-BE49-F238E27FC236}">
                <a16:creationId xmlns:a16="http://schemas.microsoft.com/office/drawing/2014/main" id="{E5DAADC1-C862-B250-4667-9497ADE22974}"/>
              </a:ext>
            </a:extLst>
          </p:cNvPr>
          <p:cNvCxnSpPr/>
          <p:nvPr userDrawn="1"/>
        </p:nvCxnSpPr>
        <p:spPr>
          <a:xfrm flipH="1">
            <a:off x="8191500" y="50546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469ADA-5486-8FB8-ECA8-24EFFDA8D6F5}"/>
              </a:ext>
            </a:extLst>
          </p:cNvPr>
          <p:cNvCxnSpPr/>
          <p:nvPr userDrawn="1"/>
        </p:nvCxnSpPr>
        <p:spPr>
          <a:xfrm flipH="1">
            <a:off x="371475"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47F44B8-28A0-7332-69CD-5401068A4575}"/>
              </a:ext>
            </a:extLst>
          </p:cNvPr>
          <p:cNvCxnSpPr/>
          <p:nvPr userDrawn="1"/>
        </p:nvCxnSpPr>
        <p:spPr>
          <a:xfrm flipH="1">
            <a:off x="8191500" y="3556000"/>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C749BE-4C86-95D7-4CA6-D783EFB0224C}"/>
              </a:ext>
            </a:extLst>
          </p:cNvPr>
          <p:cNvCxnSpPr/>
          <p:nvPr userDrawn="1"/>
        </p:nvCxnSpPr>
        <p:spPr>
          <a:xfrm flipH="1">
            <a:off x="371475"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CC012D-463E-5E6E-1C04-2FDFB1BD957D}"/>
              </a:ext>
            </a:extLst>
          </p:cNvPr>
          <p:cNvCxnSpPr/>
          <p:nvPr userDrawn="1"/>
        </p:nvCxnSpPr>
        <p:spPr>
          <a:xfrm flipH="1">
            <a:off x="4271963" y="50546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45B8C0-10DB-7A85-B6B1-657C105CED56}"/>
              </a:ext>
            </a:extLst>
          </p:cNvPr>
          <p:cNvCxnSpPr/>
          <p:nvPr userDrawn="1"/>
        </p:nvCxnSpPr>
        <p:spPr>
          <a:xfrm flipH="1">
            <a:off x="4271963" y="3556000"/>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 Box 42">
            <a:extLst>
              <a:ext uri="{FF2B5EF4-FFF2-40B4-BE49-F238E27FC236}">
                <a16:creationId xmlns:a16="http://schemas.microsoft.com/office/drawing/2014/main" id="{BEA78755-E341-7B87-84EE-E67DA0B755AD}"/>
              </a:ext>
            </a:extLst>
          </p:cNvPr>
          <p:cNvSpPr txBox="1">
            <a:spLocks noChangeArrowheads="1"/>
          </p:cNvSpPr>
          <p:nvPr userDrawn="1"/>
        </p:nvSpPr>
        <p:spPr bwMode="auto">
          <a:xfrm>
            <a:off x="254000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9" name="Text Box 38">
            <a:extLst>
              <a:ext uri="{FF2B5EF4-FFF2-40B4-BE49-F238E27FC236}">
                <a16:creationId xmlns:a16="http://schemas.microsoft.com/office/drawing/2014/main" id="{AF000533-4DD1-71FD-39AA-9BD4849EBD93}"/>
              </a:ext>
            </a:extLst>
          </p:cNvPr>
          <p:cNvSpPr txBox="1">
            <a:spLocks noChangeArrowheads="1"/>
          </p:cNvSpPr>
          <p:nvPr userDrawn="1"/>
        </p:nvSpPr>
        <p:spPr bwMode="auto">
          <a:xfrm>
            <a:off x="3536950" y="2811463"/>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0" name="Text Box 38">
            <a:extLst>
              <a:ext uri="{FF2B5EF4-FFF2-40B4-BE49-F238E27FC236}">
                <a16:creationId xmlns:a16="http://schemas.microsoft.com/office/drawing/2014/main" id="{235DD373-9B51-2899-4158-BE27861071DC}"/>
              </a:ext>
            </a:extLst>
          </p:cNvPr>
          <p:cNvSpPr txBox="1">
            <a:spLocks noChangeArrowheads="1"/>
          </p:cNvSpPr>
          <p:nvPr userDrawn="1"/>
        </p:nvSpPr>
        <p:spPr bwMode="auto">
          <a:xfrm>
            <a:off x="777875" y="5065713"/>
            <a:ext cx="533400"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31" name="Text Box 39">
            <a:extLst>
              <a:ext uri="{FF2B5EF4-FFF2-40B4-BE49-F238E27FC236}">
                <a16:creationId xmlns:a16="http://schemas.microsoft.com/office/drawing/2014/main" id="{EEE12A8C-9462-7895-D46E-B65AA8D1CE42}"/>
              </a:ext>
            </a:extLst>
          </p:cNvPr>
          <p:cNvSpPr txBox="1">
            <a:spLocks noChangeArrowheads="1"/>
          </p:cNvSpPr>
          <p:nvPr userDrawn="1"/>
        </p:nvSpPr>
        <p:spPr bwMode="auto">
          <a:xfrm>
            <a:off x="1192213" y="506571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32" name="Text Box 40">
            <a:extLst>
              <a:ext uri="{FF2B5EF4-FFF2-40B4-BE49-F238E27FC236}">
                <a16:creationId xmlns:a16="http://schemas.microsoft.com/office/drawing/2014/main" id="{40AD73BF-3892-4A42-61DE-A07FD72CB298}"/>
              </a:ext>
            </a:extLst>
          </p:cNvPr>
          <p:cNvSpPr txBox="1">
            <a:spLocks noChangeArrowheads="1"/>
          </p:cNvSpPr>
          <p:nvPr userDrawn="1"/>
        </p:nvSpPr>
        <p:spPr bwMode="auto">
          <a:xfrm>
            <a:off x="1617663" y="506571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33" name="Text Box 41">
            <a:extLst>
              <a:ext uri="{FF2B5EF4-FFF2-40B4-BE49-F238E27FC236}">
                <a16:creationId xmlns:a16="http://schemas.microsoft.com/office/drawing/2014/main" id="{232F951E-FDEA-ABA6-CADA-B44800F99059}"/>
              </a:ext>
            </a:extLst>
          </p:cNvPr>
          <p:cNvSpPr txBox="1">
            <a:spLocks noChangeArrowheads="1"/>
          </p:cNvSpPr>
          <p:nvPr userDrawn="1"/>
        </p:nvSpPr>
        <p:spPr bwMode="auto">
          <a:xfrm>
            <a:off x="277813" y="506571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4" name="Text Box 42">
            <a:extLst>
              <a:ext uri="{FF2B5EF4-FFF2-40B4-BE49-F238E27FC236}">
                <a16:creationId xmlns:a16="http://schemas.microsoft.com/office/drawing/2014/main" id="{98BA195E-0874-62E9-AF65-C080F7E6C86E}"/>
              </a:ext>
            </a:extLst>
          </p:cNvPr>
          <p:cNvSpPr txBox="1">
            <a:spLocks noChangeArrowheads="1"/>
          </p:cNvSpPr>
          <p:nvPr userDrawn="1"/>
        </p:nvSpPr>
        <p:spPr bwMode="auto">
          <a:xfrm>
            <a:off x="204152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5" name="Text Box 42">
            <a:extLst>
              <a:ext uri="{FF2B5EF4-FFF2-40B4-BE49-F238E27FC236}">
                <a16:creationId xmlns:a16="http://schemas.microsoft.com/office/drawing/2014/main" id="{94DD3849-FDA5-098C-BF85-839016823033}"/>
              </a:ext>
            </a:extLst>
          </p:cNvPr>
          <p:cNvSpPr txBox="1">
            <a:spLocks noChangeArrowheads="1"/>
          </p:cNvSpPr>
          <p:nvPr userDrawn="1"/>
        </p:nvSpPr>
        <p:spPr bwMode="auto">
          <a:xfrm>
            <a:off x="3038475"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7" name="Text Box 42">
            <a:extLst>
              <a:ext uri="{FF2B5EF4-FFF2-40B4-BE49-F238E27FC236}">
                <a16:creationId xmlns:a16="http://schemas.microsoft.com/office/drawing/2014/main" id="{FA03185B-C115-EAB3-E533-43CE963F5AF3}"/>
              </a:ext>
            </a:extLst>
          </p:cNvPr>
          <p:cNvSpPr txBox="1">
            <a:spLocks noChangeArrowheads="1"/>
          </p:cNvSpPr>
          <p:nvPr userDrawn="1"/>
        </p:nvSpPr>
        <p:spPr bwMode="auto">
          <a:xfrm>
            <a:off x="254000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8" name="Text Box 38">
            <a:extLst>
              <a:ext uri="{FF2B5EF4-FFF2-40B4-BE49-F238E27FC236}">
                <a16:creationId xmlns:a16="http://schemas.microsoft.com/office/drawing/2014/main" id="{2DB25090-C3AF-46C4-8A23-2B20111E63D9}"/>
              </a:ext>
            </a:extLst>
          </p:cNvPr>
          <p:cNvSpPr txBox="1">
            <a:spLocks noChangeArrowheads="1"/>
          </p:cNvSpPr>
          <p:nvPr userDrawn="1"/>
        </p:nvSpPr>
        <p:spPr bwMode="auto">
          <a:xfrm>
            <a:off x="3536950" y="506571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9" name="Text Box 38">
            <a:extLst>
              <a:ext uri="{FF2B5EF4-FFF2-40B4-BE49-F238E27FC236}">
                <a16:creationId xmlns:a16="http://schemas.microsoft.com/office/drawing/2014/main" id="{56480EF3-8FC4-B86C-3C63-883898443E90}"/>
              </a:ext>
            </a:extLst>
          </p:cNvPr>
          <p:cNvSpPr txBox="1">
            <a:spLocks noChangeArrowheads="1"/>
          </p:cNvSpPr>
          <p:nvPr userDrawn="1"/>
        </p:nvSpPr>
        <p:spPr bwMode="auto">
          <a:xfrm>
            <a:off x="8586788"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0" name="Text Box 39">
            <a:extLst>
              <a:ext uri="{FF2B5EF4-FFF2-40B4-BE49-F238E27FC236}">
                <a16:creationId xmlns:a16="http://schemas.microsoft.com/office/drawing/2014/main" id="{9ECEAFB9-EC08-8EDC-AE43-4C79E2D1B79E}"/>
              </a:ext>
            </a:extLst>
          </p:cNvPr>
          <p:cNvSpPr txBox="1">
            <a:spLocks noChangeArrowheads="1"/>
          </p:cNvSpPr>
          <p:nvPr userDrawn="1"/>
        </p:nvSpPr>
        <p:spPr bwMode="auto">
          <a:xfrm>
            <a:off x="9002713" y="28082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1" name="Text Box 40">
            <a:extLst>
              <a:ext uri="{FF2B5EF4-FFF2-40B4-BE49-F238E27FC236}">
                <a16:creationId xmlns:a16="http://schemas.microsoft.com/office/drawing/2014/main" id="{1E4ABD60-BAA9-1529-B5A8-72ECD78D40D3}"/>
              </a:ext>
            </a:extLst>
          </p:cNvPr>
          <p:cNvSpPr txBox="1">
            <a:spLocks noChangeArrowheads="1"/>
          </p:cNvSpPr>
          <p:nvPr userDrawn="1"/>
        </p:nvSpPr>
        <p:spPr bwMode="auto">
          <a:xfrm>
            <a:off x="9429750" y="28082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42" name="Text Box 41">
            <a:extLst>
              <a:ext uri="{FF2B5EF4-FFF2-40B4-BE49-F238E27FC236}">
                <a16:creationId xmlns:a16="http://schemas.microsoft.com/office/drawing/2014/main" id="{51A6180B-918B-7E55-336A-7F853F6BF1DB}"/>
              </a:ext>
            </a:extLst>
          </p:cNvPr>
          <p:cNvSpPr txBox="1">
            <a:spLocks noChangeArrowheads="1"/>
          </p:cNvSpPr>
          <p:nvPr userDrawn="1"/>
        </p:nvSpPr>
        <p:spPr bwMode="auto">
          <a:xfrm>
            <a:off x="8086725" y="28082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43" name="Text Box 42">
            <a:extLst>
              <a:ext uri="{FF2B5EF4-FFF2-40B4-BE49-F238E27FC236}">
                <a16:creationId xmlns:a16="http://schemas.microsoft.com/office/drawing/2014/main" id="{A494A7EF-81D0-08B4-D27A-8D752D3A0A70}"/>
              </a:ext>
            </a:extLst>
          </p:cNvPr>
          <p:cNvSpPr txBox="1">
            <a:spLocks noChangeArrowheads="1"/>
          </p:cNvSpPr>
          <p:nvPr userDrawn="1"/>
        </p:nvSpPr>
        <p:spPr bwMode="auto">
          <a:xfrm>
            <a:off x="9855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4" name="Text Box 42">
            <a:extLst>
              <a:ext uri="{FF2B5EF4-FFF2-40B4-BE49-F238E27FC236}">
                <a16:creationId xmlns:a16="http://schemas.microsoft.com/office/drawing/2014/main" id="{A9EF1724-A4C4-A308-4E72-4F1ED3650C3C}"/>
              </a:ext>
            </a:extLst>
          </p:cNvPr>
          <p:cNvSpPr txBox="1">
            <a:spLocks noChangeArrowheads="1"/>
          </p:cNvSpPr>
          <p:nvPr userDrawn="1"/>
        </p:nvSpPr>
        <p:spPr bwMode="auto">
          <a:xfrm>
            <a:off x="1085532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5" name="Text Box 42">
            <a:extLst>
              <a:ext uri="{FF2B5EF4-FFF2-40B4-BE49-F238E27FC236}">
                <a16:creationId xmlns:a16="http://schemas.microsoft.com/office/drawing/2014/main" id="{F504A23D-3FBC-A458-50AC-243883EB8F13}"/>
              </a:ext>
            </a:extLst>
          </p:cNvPr>
          <p:cNvSpPr txBox="1">
            <a:spLocks noChangeArrowheads="1"/>
          </p:cNvSpPr>
          <p:nvPr userDrawn="1"/>
        </p:nvSpPr>
        <p:spPr bwMode="auto">
          <a:xfrm>
            <a:off x="10355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6" name="Text Box 38">
            <a:extLst>
              <a:ext uri="{FF2B5EF4-FFF2-40B4-BE49-F238E27FC236}">
                <a16:creationId xmlns:a16="http://schemas.microsoft.com/office/drawing/2014/main" id="{FAB8501D-BF43-8470-8C19-6FB2E6465889}"/>
              </a:ext>
            </a:extLst>
          </p:cNvPr>
          <p:cNvSpPr txBox="1">
            <a:spLocks noChangeArrowheads="1"/>
          </p:cNvSpPr>
          <p:nvPr userDrawn="1"/>
        </p:nvSpPr>
        <p:spPr bwMode="auto">
          <a:xfrm>
            <a:off x="1135538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47" name="Text Box 38">
            <a:extLst>
              <a:ext uri="{FF2B5EF4-FFF2-40B4-BE49-F238E27FC236}">
                <a16:creationId xmlns:a16="http://schemas.microsoft.com/office/drawing/2014/main" id="{AF6F0E5E-C70E-B23D-4825-1580E14FF2D1}"/>
              </a:ext>
            </a:extLst>
          </p:cNvPr>
          <p:cNvSpPr txBox="1">
            <a:spLocks noChangeArrowheads="1"/>
          </p:cNvSpPr>
          <p:nvPr userDrawn="1"/>
        </p:nvSpPr>
        <p:spPr bwMode="auto">
          <a:xfrm>
            <a:off x="8586788"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48" name="Text Box 39">
            <a:extLst>
              <a:ext uri="{FF2B5EF4-FFF2-40B4-BE49-F238E27FC236}">
                <a16:creationId xmlns:a16="http://schemas.microsoft.com/office/drawing/2014/main" id="{14E6BC04-EADF-A928-BEF2-468C8285CF52}"/>
              </a:ext>
            </a:extLst>
          </p:cNvPr>
          <p:cNvSpPr txBox="1">
            <a:spLocks noChangeArrowheads="1"/>
          </p:cNvSpPr>
          <p:nvPr userDrawn="1"/>
        </p:nvSpPr>
        <p:spPr bwMode="auto">
          <a:xfrm>
            <a:off x="9002713" y="5072063"/>
            <a:ext cx="544512"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49" name="Text Box 40">
            <a:extLst>
              <a:ext uri="{FF2B5EF4-FFF2-40B4-BE49-F238E27FC236}">
                <a16:creationId xmlns:a16="http://schemas.microsoft.com/office/drawing/2014/main" id="{ADBD7559-DA17-677D-CF01-67605C8187F9}"/>
              </a:ext>
            </a:extLst>
          </p:cNvPr>
          <p:cNvSpPr txBox="1">
            <a:spLocks noChangeArrowheads="1"/>
          </p:cNvSpPr>
          <p:nvPr userDrawn="1"/>
        </p:nvSpPr>
        <p:spPr bwMode="auto">
          <a:xfrm>
            <a:off x="9429750" y="5072063"/>
            <a:ext cx="5429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0" name="Text Box 41">
            <a:extLst>
              <a:ext uri="{FF2B5EF4-FFF2-40B4-BE49-F238E27FC236}">
                <a16:creationId xmlns:a16="http://schemas.microsoft.com/office/drawing/2014/main" id="{302A3466-FE8F-5E20-37F1-95B9EEBBF2E4}"/>
              </a:ext>
            </a:extLst>
          </p:cNvPr>
          <p:cNvSpPr txBox="1">
            <a:spLocks noChangeArrowheads="1"/>
          </p:cNvSpPr>
          <p:nvPr userDrawn="1"/>
        </p:nvSpPr>
        <p:spPr bwMode="auto">
          <a:xfrm>
            <a:off x="8086725" y="5072063"/>
            <a:ext cx="617538"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51" name="Text Box 42">
            <a:extLst>
              <a:ext uri="{FF2B5EF4-FFF2-40B4-BE49-F238E27FC236}">
                <a16:creationId xmlns:a16="http://schemas.microsoft.com/office/drawing/2014/main" id="{D8ECC9E3-B187-0E7D-F4CD-EF73D002AA06}"/>
              </a:ext>
            </a:extLst>
          </p:cNvPr>
          <p:cNvSpPr txBox="1">
            <a:spLocks noChangeArrowheads="1"/>
          </p:cNvSpPr>
          <p:nvPr userDrawn="1"/>
        </p:nvSpPr>
        <p:spPr bwMode="auto">
          <a:xfrm>
            <a:off x="9855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2" name="Text Box 42">
            <a:extLst>
              <a:ext uri="{FF2B5EF4-FFF2-40B4-BE49-F238E27FC236}">
                <a16:creationId xmlns:a16="http://schemas.microsoft.com/office/drawing/2014/main" id="{4327359B-09E5-5724-350F-E61BABB096DE}"/>
              </a:ext>
            </a:extLst>
          </p:cNvPr>
          <p:cNvSpPr txBox="1">
            <a:spLocks noChangeArrowheads="1"/>
          </p:cNvSpPr>
          <p:nvPr userDrawn="1"/>
        </p:nvSpPr>
        <p:spPr bwMode="auto">
          <a:xfrm>
            <a:off x="1085532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3" name="Text Box 42">
            <a:extLst>
              <a:ext uri="{FF2B5EF4-FFF2-40B4-BE49-F238E27FC236}">
                <a16:creationId xmlns:a16="http://schemas.microsoft.com/office/drawing/2014/main" id="{E1E8EF26-622B-90CE-DC08-285C44DC8AAB}"/>
              </a:ext>
            </a:extLst>
          </p:cNvPr>
          <p:cNvSpPr txBox="1">
            <a:spLocks noChangeArrowheads="1"/>
          </p:cNvSpPr>
          <p:nvPr userDrawn="1"/>
        </p:nvSpPr>
        <p:spPr bwMode="auto">
          <a:xfrm>
            <a:off x="10355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4" name="Text Box 38">
            <a:extLst>
              <a:ext uri="{FF2B5EF4-FFF2-40B4-BE49-F238E27FC236}">
                <a16:creationId xmlns:a16="http://schemas.microsoft.com/office/drawing/2014/main" id="{6ACCEA6C-5529-B6F1-337E-0049945133B7}"/>
              </a:ext>
            </a:extLst>
          </p:cNvPr>
          <p:cNvSpPr txBox="1">
            <a:spLocks noChangeArrowheads="1"/>
          </p:cNvSpPr>
          <p:nvPr userDrawn="1"/>
        </p:nvSpPr>
        <p:spPr bwMode="auto">
          <a:xfrm>
            <a:off x="1135538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56" name="Text Box 38">
            <a:extLst>
              <a:ext uri="{FF2B5EF4-FFF2-40B4-BE49-F238E27FC236}">
                <a16:creationId xmlns:a16="http://schemas.microsoft.com/office/drawing/2014/main" id="{6D437E6A-D666-5833-8B72-ECB7CA5BB617}"/>
              </a:ext>
            </a:extLst>
          </p:cNvPr>
          <p:cNvSpPr txBox="1">
            <a:spLocks noChangeArrowheads="1"/>
          </p:cNvSpPr>
          <p:nvPr userDrawn="1"/>
        </p:nvSpPr>
        <p:spPr bwMode="auto">
          <a:xfrm>
            <a:off x="4665663" y="28082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57" name="Text Box 39">
            <a:extLst>
              <a:ext uri="{FF2B5EF4-FFF2-40B4-BE49-F238E27FC236}">
                <a16:creationId xmlns:a16="http://schemas.microsoft.com/office/drawing/2014/main" id="{E2A010AA-CB14-F5ED-375D-7016FCBF15E5}"/>
              </a:ext>
            </a:extLst>
          </p:cNvPr>
          <p:cNvSpPr txBox="1">
            <a:spLocks noChangeArrowheads="1"/>
          </p:cNvSpPr>
          <p:nvPr userDrawn="1"/>
        </p:nvSpPr>
        <p:spPr bwMode="auto">
          <a:xfrm>
            <a:off x="5083175" y="28082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58" name="Text Box 40">
            <a:extLst>
              <a:ext uri="{FF2B5EF4-FFF2-40B4-BE49-F238E27FC236}">
                <a16:creationId xmlns:a16="http://schemas.microsoft.com/office/drawing/2014/main" id="{CC6F48FE-B005-55C4-ED03-E3609E787C1E}"/>
              </a:ext>
            </a:extLst>
          </p:cNvPr>
          <p:cNvSpPr txBox="1">
            <a:spLocks noChangeArrowheads="1"/>
          </p:cNvSpPr>
          <p:nvPr userDrawn="1"/>
        </p:nvSpPr>
        <p:spPr bwMode="auto">
          <a:xfrm>
            <a:off x="5510213" y="28082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59" name="Text Box 41">
            <a:extLst>
              <a:ext uri="{FF2B5EF4-FFF2-40B4-BE49-F238E27FC236}">
                <a16:creationId xmlns:a16="http://schemas.microsoft.com/office/drawing/2014/main" id="{D055711C-302D-FF0F-CA55-367E381CD711}"/>
              </a:ext>
            </a:extLst>
          </p:cNvPr>
          <p:cNvSpPr txBox="1">
            <a:spLocks noChangeArrowheads="1"/>
          </p:cNvSpPr>
          <p:nvPr userDrawn="1"/>
        </p:nvSpPr>
        <p:spPr bwMode="auto">
          <a:xfrm>
            <a:off x="4165600" y="28082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60" name="Text Box 42">
            <a:extLst>
              <a:ext uri="{FF2B5EF4-FFF2-40B4-BE49-F238E27FC236}">
                <a16:creationId xmlns:a16="http://schemas.microsoft.com/office/drawing/2014/main" id="{430D10EE-35C6-1381-2CC0-59A52EF9DE7F}"/>
              </a:ext>
            </a:extLst>
          </p:cNvPr>
          <p:cNvSpPr txBox="1">
            <a:spLocks noChangeArrowheads="1"/>
          </p:cNvSpPr>
          <p:nvPr userDrawn="1"/>
        </p:nvSpPr>
        <p:spPr bwMode="auto">
          <a:xfrm>
            <a:off x="5934075"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1" name="Text Box 42">
            <a:extLst>
              <a:ext uri="{FF2B5EF4-FFF2-40B4-BE49-F238E27FC236}">
                <a16:creationId xmlns:a16="http://schemas.microsoft.com/office/drawing/2014/main" id="{88BBAC73-3F05-CACB-2A22-2EFD709773C2}"/>
              </a:ext>
            </a:extLst>
          </p:cNvPr>
          <p:cNvSpPr txBox="1">
            <a:spLocks noChangeArrowheads="1"/>
          </p:cNvSpPr>
          <p:nvPr userDrawn="1"/>
        </p:nvSpPr>
        <p:spPr bwMode="auto">
          <a:xfrm>
            <a:off x="6934200" y="28082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976E69E4-0897-65F2-C082-9786B20149A5}"/>
              </a:ext>
            </a:extLst>
          </p:cNvPr>
          <p:cNvSpPr txBox="1">
            <a:spLocks noChangeArrowheads="1"/>
          </p:cNvSpPr>
          <p:nvPr userDrawn="1"/>
        </p:nvSpPr>
        <p:spPr bwMode="auto">
          <a:xfrm>
            <a:off x="6434138"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C58355E-C4FA-91FA-23F4-29BD03F2C6C4}"/>
              </a:ext>
            </a:extLst>
          </p:cNvPr>
          <p:cNvSpPr txBox="1">
            <a:spLocks noChangeArrowheads="1"/>
          </p:cNvSpPr>
          <p:nvPr userDrawn="1"/>
        </p:nvSpPr>
        <p:spPr bwMode="auto">
          <a:xfrm>
            <a:off x="7434263" y="28082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7915B296-45C8-4E02-7129-C029674FDEC5}"/>
              </a:ext>
            </a:extLst>
          </p:cNvPr>
          <p:cNvSpPr txBox="1">
            <a:spLocks noChangeArrowheads="1"/>
          </p:cNvSpPr>
          <p:nvPr userDrawn="1"/>
        </p:nvSpPr>
        <p:spPr bwMode="auto">
          <a:xfrm>
            <a:off x="4665663" y="5072063"/>
            <a:ext cx="53498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DDE1B2A0-9462-A8BB-1970-EA82CDA968FC}"/>
              </a:ext>
            </a:extLst>
          </p:cNvPr>
          <p:cNvSpPr txBox="1">
            <a:spLocks noChangeArrowheads="1"/>
          </p:cNvSpPr>
          <p:nvPr userDrawn="1"/>
        </p:nvSpPr>
        <p:spPr bwMode="auto">
          <a:xfrm>
            <a:off x="5083175" y="5072063"/>
            <a:ext cx="544513"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3B8D43BB-8232-E280-CD43-705EBDCFDEAE}"/>
              </a:ext>
            </a:extLst>
          </p:cNvPr>
          <p:cNvSpPr txBox="1">
            <a:spLocks noChangeArrowheads="1"/>
          </p:cNvSpPr>
          <p:nvPr userDrawn="1"/>
        </p:nvSpPr>
        <p:spPr bwMode="auto">
          <a:xfrm>
            <a:off x="5510213" y="5072063"/>
            <a:ext cx="541337"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3C4E1BEE-D8EC-41C8-2C90-995634D9FC52}"/>
              </a:ext>
            </a:extLst>
          </p:cNvPr>
          <p:cNvSpPr txBox="1">
            <a:spLocks noChangeArrowheads="1"/>
          </p:cNvSpPr>
          <p:nvPr userDrawn="1"/>
        </p:nvSpPr>
        <p:spPr bwMode="auto">
          <a:xfrm>
            <a:off x="4165600" y="5072063"/>
            <a:ext cx="619125" cy="322262"/>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A8D540F5-B7DA-E86C-C7B9-B3FAA2D5C3FC}"/>
              </a:ext>
            </a:extLst>
          </p:cNvPr>
          <p:cNvSpPr txBox="1">
            <a:spLocks noChangeArrowheads="1"/>
          </p:cNvSpPr>
          <p:nvPr userDrawn="1"/>
        </p:nvSpPr>
        <p:spPr bwMode="auto">
          <a:xfrm>
            <a:off x="5934075"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FF3DA6E7-92F6-F929-243F-792157F8EC69}"/>
              </a:ext>
            </a:extLst>
          </p:cNvPr>
          <p:cNvSpPr txBox="1">
            <a:spLocks noChangeArrowheads="1"/>
          </p:cNvSpPr>
          <p:nvPr userDrawn="1"/>
        </p:nvSpPr>
        <p:spPr bwMode="auto">
          <a:xfrm>
            <a:off x="6934200" y="5072063"/>
            <a:ext cx="617538"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B6F4E2D-90D3-053C-58A5-753E3BEC6388}"/>
              </a:ext>
            </a:extLst>
          </p:cNvPr>
          <p:cNvSpPr txBox="1">
            <a:spLocks noChangeArrowheads="1"/>
          </p:cNvSpPr>
          <p:nvPr userDrawn="1"/>
        </p:nvSpPr>
        <p:spPr bwMode="auto">
          <a:xfrm>
            <a:off x="6434138"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5F456A0C-138B-05FA-DD9A-1931C8AEFCA3}"/>
              </a:ext>
            </a:extLst>
          </p:cNvPr>
          <p:cNvSpPr txBox="1">
            <a:spLocks noChangeArrowheads="1"/>
          </p:cNvSpPr>
          <p:nvPr userDrawn="1"/>
        </p:nvSpPr>
        <p:spPr bwMode="auto">
          <a:xfrm>
            <a:off x="7434263" y="5072063"/>
            <a:ext cx="617537" cy="522287"/>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Rectangle 364">
            <a:extLst>
              <a:ext uri="{FF2B5EF4-FFF2-40B4-BE49-F238E27FC236}">
                <a16:creationId xmlns:a16="http://schemas.microsoft.com/office/drawing/2014/main" id="{28B9C5D5-1C34-8527-E9F4-F48221F3F029}"/>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75" name="Text Box 363">
            <a:extLst>
              <a:ext uri="{FF2B5EF4-FFF2-40B4-BE49-F238E27FC236}">
                <a16:creationId xmlns:a16="http://schemas.microsoft.com/office/drawing/2014/main" id="{EE503926-94EF-D2B1-F2B6-7FC67F85B49F}"/>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76" name="Text Box 365">
            <a:extLst>
              <a:ext uri="{FF2B5EF4-FFF2-40B4-BE49-F238E27FC236}">
                <a16:creationId xmlns:a16="http://schemas.microsoft.com/office/drawing/2014/main" id="{CB089132-4046-C220-0A39-F755D057234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77" name="Text Box 366">
            <a:extLst>
              <a:ext uri="{FF2B5EF4-FFF2-40B4-BE49-F238E27FC236}">
                <a16:creationId xmlns:a16="http://schemas.microsoft.com/office/drawing/2014/main" id="{174BF438-D138-EE08-FDFA-D38FA91836A9}"/>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78" name="Text Box 367">
            <a:extLst>
              <a:ext uri="{FF2B5EF4-FFF2-40B4-BE49-F238E27FC236}">
                <a16:creationId xmlns:a16="http://schemas.microsoft.com/office/drawing/2014/main" id="{2DDFC6A0-EF7D-59CE-6928-B3BB7D02DBEC}"/>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79" name="Rectangle 364">
            <a:extLst>
              <a:ext uri="{FF2B5EF4-FFF2-40B4-BE49-F238E27FC236}">
                <a16:creationId xmlns:a16="http://schemas.microsoft.com/office/drawing/2014/main" id="{C436B323-71DC-7076-53EE-E31E6157E5EB}"/>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0" name="TextBox 79">
            <a:extLst>
              <a:ext uri="{FF2B5EF4-FFF2-40B4-BE49-F238E27FC236}">
                <a16:creationId xmlns:a16="http://schemas.microsoft.com/office/drawing/2014/main" id="{939AC658-BF99-C6F7-2B4A-068826CFAB86}"/>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81" name="TextBox 80">
            <a:extLst>
              <a:ext uri="{FF2B5EF4-FFF2-40B4-BE49-F238E27FC236}">
                <a16:creationId xmlns:a16="http://schemas.microsoft.com/office/drawing/2014/main" id="{35EC4D7C-3DB5-D4B2-9D90-32624D8F71DE}"/>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82" name="Rectangle 364">
            <a:extLst>
              <a:ext uri="{FF2B5EF4-FFF2-40B4-BE49-F238E27FC236}">
                <a16:creationId xmlns:a16="http://schemas.microsoft.com/office/drawing/2014/main" id="{B6910018-3A4E-C285-A788-56D4E0F10BC9}"/>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83" name="Rectangle 364">
            <a:extLst>
              <a:ext uri="{FF2B5EF4-FFF2-40B4-BE49-F238E27FC236}">
                <a16:creationId xmlns:a16="http://schemas.microsoft.com/office/drawing/2014/main" id="{06D4181B-1C27-407F-3B84-13E724ADB6B0}"/>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Text Placeholder 16"/>
          <p:cNvSpPr>
            <a:spLocks noGrp="1"/>
          </p:cNvSpPr>
          <p:nvPr>
            <p:ph type="body" sz="quarter" idx="12"/>
          </p:nvPr>
        </p:nvSpPr>
        <p:spPr>
          <a:xfrm>
            <a:off x="8109332"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36" name="Subtitle 2"/>
          <p:cNvSpPr>
            <a:spLocks noGrp="1"/>
          </p:cNvSpPr>
          <p:nvPr>
            <p:ph type="subTitle" idx="10"/>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a:t>Click to edit Master subtitle style</a:t>
            </a:r>
            <a:endParaRPr lang="en-US" dirty="0"/>
          </a:p>
        </p:txBody>
      </p:sp>
      <p:sp>
        <p:nvSpPr>
          <p:cNvPr id="18" name="Text Placeholder 16"/>
          <p:cNvSpPr>
            <a:spLocks noGrp="1"/>
          </p:cNvSpPr>
          <p:nvPr>
            <p:ph type="body" sz="quarter" idx="14"/>
          </p:nvPr>
        </p:nvSpPr>
        <p:spPr>
          <a:xfrm>
            <a:off x="277611"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22" name="Text Placeholder 16"/>
          <p:cNvSpPr>
            <a:spLocks noGrp="1"/>
          </p:cNvSpPr>
          <p:nvPr>
            <p:ph type="body" sz="quarter" idx="15"/>
          </p:nvPr>
        </p:nvSpPr>
        <p:spPr>
          <a:xfrm>
            <a:off x="4189476" y="1002094"/>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55" name="Text Placeholder 16"/>
          <p:cNvSpPr>
            <a:spLocks noGrp="1"/>
          </p:cNvSpPr>
          <p:nvPr>
            <p:ph type="body" sz="quarter" idx="16"/>
          </p:nvPr>
        </p:nvSpPr>
        <p:spPr>
          <a:xfrm>
            <a:off x="8124291"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2" name="Text Placeholder 16"/>
          <p:cNvSpPr>
            <a:spLocks noGrp="1"/>
          </p:cNvSpPr>
          <p:nvPr>
            <p:ph type="body" sz="quarter" idx="17"/>
          </p:nvPr>
        </p:nvSpPr>
        <p:spPr>
          <a:xfrm>
            <a:off x="280666"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63" name="Text Placeholder 16"/>
          <p:cNvSpPr>
            <a:spLocks noGrp="1"/>
          </p:cNvSpPr>
          <p:nvPr>
            <p:ph type="body" sz="quarter" idx="18"/>
          </p:nvPr>
        </p:nvSpPr>
        <p:spPr>
          <a:xfrm>
            <a:off x="4196197" y="325146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416467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6-Boxer, no bumper - month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BD3A1-3B24-AC3F-9234-CF16AE8A919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878A70C7-57FF-BDDF-50D8-8DB24C38BBD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E63AE47-57F0-4068-B2B6-C7EDEA68FCD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545CE193-D853-213A-84F8-7B01C2BCBB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9DE9B88A-DA2A-4A8A-9267-75CAA3C35C0F}"/>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8411A7D-3C81-974A-4E7A-D8E7E4425584}"/>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F0C02-D009-06F8-5664-0D4F973DE90C}"/>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C6EEEF-69AC-5CBE-2B94-96D186B658EB}"/>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9875B96-76A5-6079-A894-9E0013EAD0C5}"/>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5BDB8D-D8FB-29EA-C9A8-934FFC21D3C3}"/>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07690BDD-6C64-0EA2-11B1-00E10E8989FE}"/>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EE977299-BBF0-DA32-758F-48FE2EA2F71A}"/>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2D021E6E-3929-9C5C-ECB9-304E0C8B5A2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F847FC3A-39ED-397B-0AC4-C164070B3053}"/>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BB38AFE-CCB2-C1A5-3551-C0C5FCB8C967}"/>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273FF0C2-61D0-B6D0-11D8-D334371A2FB5}"/>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281C645A-DD06-40B5-EDC8-24E9AC87CF4B}"/>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7D5E6F-1120-FB33-59A0-9E3A22DA5820}"/>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4FE2F2-FB12-6BC3-2937-A2047C7EA3A5}"/>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6CE73F-973B-C081-2C57-7EA5C582D475}"/>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8411E41-6C5F-3ADE-0E91-72E73A18AF95}"/>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1A49CD-A090-382D-DD69-C8A1242FB7C2}"/>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4EE719A-BDF6-F84A-FB75-B1BED54227FB}"/>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E20FECA0-90CA-A5BD-D6DA-AC53C39B9AEB}"/>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B10059B9-1CC5-C6B6-6E29-6CF6C260278D}"/>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DABA99CC-6583-61C5-028A-CA327DCBB5B6}"/>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8AC0623B-37DC-6A00-D3AD-39C2E91C94B9}"/>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D1A013A7-933B-01A4-61E1-85AB3DC86B4F}"/>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ED049F24-4C8B-4567-DD01-D8B14AA3A05B}"/>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789254C9-6F34-7D10-1D65-38A509142B9E}"/>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F65356FE-E537-C183-86B9-3907793B3992}"/>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4E4505BA-2527-26E1-0974-FA6BC7E94DDD}"/>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FAD3B496-7E4D-3EE4-D5A7-E2727EC833D8}"/>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1A9BB629-9920-09C7-A3DC-03D8F6BA0B23}"/>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D1C35F7-8449-2882-A504-7A598D1CC8DF}"/>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BE20DD0E-2020-1187-400B-0F584CAC242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33C15CEE-2206-5774-4F4B-57C2E6F89ED0}"/>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158D0519-5C11-CCAA-2785-5BCD22C3D707}"/>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616D0806-CC95-06F2-F77C-4301FCC4C74F}"/>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A91225BC-6605-0597-9432-048D254259A9}"/>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576AC953-87E2-5F65-CDC6-E1EB53624624}"/>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04384783-A26F-96C1-2B68-31920494FA9D}"/>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DA871C5D-77AA-1C19-54B8-C1AD6DAAE9BF}"/>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447EBAE9-E0B8-FCD7-AE02-8CF7755FF563}"/>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2FC93AEC-252E-1656-7BF5-E93599FF9262}"/>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5BB75513-CB70-52F6-490C-D7CF90177FB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5057E2A5-D6BF-EE50-239D-9C50188B0FCA}"/>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B2162113-4997-D581-3933-4FDE3A1290AA}"/>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F52D0973-8205-9B81-9FDE-5F5BC54D9605}"/>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A4A68D5D-8FE1-D829-A6D2-4FCFEDB75A79}"/>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E56A140C-B416-6161-CA61-C6CD7EBC25AC}"/>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CC2641AE-CF19-2238-205A-D00F5925D455}"/>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49817CDF-8635-1818-0D88-0AC0E08E12F6}"/>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FE507CE8-A177-441C-BAC1-4A049B15C31B}"/>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5260AC29-4A54-0BA6-19A3-EC8C0F6B52D2}"/>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3A13D14C-0680-DD86-D838-EC9D6B05C9F4}"/>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26C1E83E-B0E0-F0E1-E39F-DAB33C317E57}"/>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1D183543-209C-DBE7-A823-8515EC1B579F}"/>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EAC8FF66-4346-5683-DF55-A6A95E74A201}"/>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D0DEE487-B3C9-4905-C3BE-5B224D75D9E0}"/>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706233BA-C694-3FBC-9430-C45B11F9159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5F8A9433-1A0F-F430-2797-24F55CECE595}"/>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06A03CA9-9EBA-4E0C-DDC4-E17383BC7BA4}"/>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C35CC64F-A42A-BECE-B652-2CB76C2BF56C}"/>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29664126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6-Boxer, no bumper - months, w_ RY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4BD7A-BEBF-37D0-1024-7C1835C3C5E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EC644A93-E9F1-71E7-A533-49FA5D9461B2}"/>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BBA34CF-FB51-406E-97D9-429F9C29972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3">
            <a:extLst>
              <a:ext uri="{FF2B5EF4-FFF2-40B4-BE49-F238E27FC236}">
                <a16:creationId xmlns:a16="http://schemas.microsoft.com/office/drawing/2014/main" id="{49ADAAFF-2533-52DB-02A5-CF506CE83A4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C8AA7342-8D27-D8B5-121B-3D63C55AD0DE}"/>
              </a:ext>
            </a:extLst>
          </p:cNvPr>
          <p:cNvCxnSpPr/>
          <p:nvPr userDrawn="1"/>
        </p:nvCxnSpPr>
        <p:spPr>
          <a:xfrm flipH="1">
            <a:off x="8191500" y="30495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15A13CA-3C47-F68A-788C-FEB982BE57EB}"/>
              </a:ext>
            </a:extLst>
          </p:cNvPr>
          <p:cNvCxnSpPr/>
          <p:nvPr userDrawn="1"/>
        </p:nvCxnSpPr>
        <p:spPr>
          <a:xfrm flipH="1">
            <a:off x="371475"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1547786-C2D4-833B-BD16-3EED38369CB4}"/>
              </a:ext>
            </a:extLst>
          </p:cNvPr>
          <p:cNvCxnSpPr/>
          <p:nvPr userDrawn="1"/>
        </p:nvCxnSpPr>
        <p:spPr>
          <a:xfrm flipH="1">
            <a:off x="8191500" y="1550988"/>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E51E56-4C5C-63EA-5B98-A535A47D9D94}"/>
              </a:ext>
            </a:extLst>
          </p:cNvPr>
          <p:cNvCxnSpPr/>
          <p:nvPr userDrawn="1"/>
        </p:nvCxnSpPr>
        <p:spPr>
          <a:xfrm flipH="1">
            <a:off x="371475"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A9187E-B8DB-7FA8-836C-EAC7D27DA0EE}"/>
              </a:ext>
            </a:extLst>
          </p:cNvPr>
          <p:cNvCxnSpPr/>
          <p:nvPr userDrawn="1"/>
        </p:nvCxnSpPr>
        <p:spPr>
          <a:xfrm flipH="1">
            <a:off x="4271963" y="30495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E7BDE1B-D55E-7483-B4B4-F199DEC046A5}"/>
              </a:ext>
            </a:extLst>
          </p:cNvPr>
          <p:cNvCxnSpPr/>
          <p:nvPr userDrawn="1"/>
        </p:nvCxnSpPr>
        <p:spPr>
          <a:xfrm flipH="1">
            <a:off x="4271963" y="1550988"/>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 Box 38">
            <a:extLst>
              <a:ext uri="{FF2B5EF4-FFF2-40B4-BE49-F238E27FC236}">
                <a16:creationId xmlns:a16="http://schemas.microsoft.com/office/drawing/2014/main" id="{FB0A1E8C-2D54-DA9A-59EE-0ABF5011B45F}"/>
              </a:ext>
            </a:extLst>
          </p:cNvPr>
          <p:cNvSpPr txBox="1">
            <a:spLocks noChangeArrowheads="1"/>
          </p:cNvSpPr>
          <p:nvPr userDrawn="1"/>
        </p:nvSpPr>
        <p:spPr bwMode="auto">
          <a:xfrm>
            <a:off x="777875" y="3054350"/>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13" name="Text Box 39">
            <a:extLst>
              <a:ext uri="{FF2B5EF4-FFF2-40B4-BE49-F238E27FC236}">
                <a16:creationId xmlns:a16="http://schemas.microsoft.com/office/drawing/2014/main" id="{253C9FF2-6CD8-F1AC-2D74-8B0C7ED10C09}"/>
              </a:ext>
            </a:extLst>
          </p:cNvPr>
          <p:cNvSpPr txBox="1">
            <a:spLocks noChangeArrowheads="1"/>
          </p:cNvSpPr>
          <p:nvPr userDrawn="1"/>
        </p:nvSpPr>
        <p:spPr bwMode="auto">
          <a:xfrm>
            <a:off x="1192213" y="3054350"/>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14" name="Text Box 40">
            <a:extLst>
              <a:ext uri="{FF2B5EF4-FFF2-40B4-BE49-F238E27FC236}">
                <a16:creationId xmlns:a16="http://schemas.microsoft.com/office/drawing/2014/main" id="{39E0881A-5A69-18B7-C029-0CB9B5A3F695}"/>
              </a:ext>
            </a:extLst>
          </p:cNvPr>
          <p:cNvSpPr txBox="1">
            <a:spLocks noChangeArrowheads="1"/>
          </p:cNvSpPr>
          <p:nvPr userDrawn="1"/>
        </p:nvSpPr>
        <p:spPr bwMode="auto">
          <a:xfrm>
            <a:off x="1617663" y="3054350"/>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15" name="Text Box 41">
            <a:extLst>
              <a:ext uri="{FF2B5EF4-FFF2-40B4-BE49-F238E27FC236}">
                <a16:creationId xmlns:a16="http://schemas.microsoft.com/office/drawing/2014/main" id="{BE7FFD75-932D-AC6A-C6B1-024BA26B3BAD}"/>
              </a:ext>
            </a:extLst>
          </p:cNvPr>
          <p:cNvSpPr txBox="1">
            <a:spLocks noChangeArrowheads="1"/>
          </p:cNvSpPr>
          <p:nvPr userDrawn="1"/>
        </p:nvSpPr>
        <p:spPr bwMode="auto">
          <a:xfrm>
            <a:off x="277813" y="3054350"/>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16" name="Text Box 42">
            <a:extLst>
              <a:ext uri="{FF2B5EF4-FFF2-40B4-BE49-F238E27FC236}">
                <a16:creationId xmlns:a16="http://schemas.microsoft.com/office/drawing/2014/main" id="{C9CE590B-7B53-1BAC-CBF0-9576A748CB3C}"/>
              </a:ext>
            </a:extLst>
          </p:cNvPr>
          <p:cNvSpPr txBox="1">
            <a:spLocks noChangeArrowheads="1"/>
          </p:cNvSpPr>
          <p:nvPr userDrawn="1"/>
        </p:nvSpPr>
        <p:spPr bwMode="auto">
          <a:xfrm>
            <a:off x="204152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7" name="Text Box 42">
            <a:extLst>
              <a:ext uri="{FF2B5EF4-FFF2-40B4-BE49-F238E27FC236}">
                <a16:creationId xmlns:a16="http://schemas.microsoft.com/office/drawing/2014/main" id="{F8AF6011-96F3-C2DD-B31A-00A21668ECFD}"/>
              </a:ext>
            </a:extLst>
          </p:cNvPr>
          <p:cNvSpPr txBox="1">
            <a:spLocks noChangeArrowheads="1"/>
          </p:cNvSpPr>
          <p:nvPr userDrawn="1"/>
        </p:nvSpPr>
        <p:spPr bwMode="auto">
          <a:xfrm>
            <a:off x="3038475"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cxnSp>
        <p:nvCxnSpPr>
          <p:cNvPr id="18" name="Straight Connector 17">
            <a:extLst>
              <a:ext uri="{FF2B5EF4-FFF2-40B4-BE49-F238E27FC236}">
                <a16:creationId xmlns:a16="http://schemas.microsoft.com/office/drawing/2014/main" id="{4F0F351E-B346-7F13-C3AC-D1212BDF19D4}"/>
              </a:ext>
            </a:extLst>
          </p:cNvPr>
          <p:cNvCxnSpPr/>
          <p:nvPr userDrawn="1"/>
        </p:nvCxnSpPr>
        <p:spPr>
          <a:xfrm flipH="1">
            <a:off x="8191500" y="55610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CE0B41-7B7A-7C31-968C-28B636CEFE44}"/>
              </a:ext>
            </a:extLst>
          </p:cNvPr>
          <p:cNvCxnSpPr/>
          <p:nvPr userDrawn="1"/>
        </p:nvCxnSpPr>
        <p:spPr>
          <a:xfrm flipH="1">
            <a:off x="371475"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825E2F-8AB2-9631-5A8B-FEE5D56F08F3}"/>
              </a:ext>
            </a:extLst>
          </p:cNvPr>
          <p:cNvCxnSpPr/>
          <p:nvPr userDrawn="1"/>
        </p:nvCxnSpPr>
        <p:spPr>
          <a:xfrm flipH="1">
            <a:off x="8191500" y="4062413"/>
            <a:ext cx="365760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923920-7221-61A9-F9D0-122ACF041B2F}"/>
              </a:ext>
            </a:extLst>
          </p:cNvPr>
          <p:cNvCxnSpPr/>
          <p:nvPr userDrawn="1"/>
        </p:nvCxnSpPr>
        <p:spPr>
          <a:xfrm flipH="1">
            <a:off x="371475"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280FC71-9785-B5A0-6ACC-83369CE1049D}"/>
              </a:ext>
            </a:extLst>
          </p:cNvPr>
          <p:cNvCxnSpPr/>
          <p:nvPr userDrawn="1"/>
        </p:nvCxnSpPr>
        <p:spPr>
          <a:xfrm flipH="1">
            <a:off x="4271963" y="55610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97EDC32-00A2-D481-77FF-E8EC29288A31}"/>
              </a:ext>
            </a:extLst>
          </p:cNvPr>
          <p:cNvCxnSpPr/>
          <p:nvPr userDrawn="1"/>
        </p:nvCxnSpPr>
        <p:spPr>
          <a:xfrm flipH="1">
            <a:off x="4271963" y="4062413"/>
            <a:ext cx="3657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 Box 42">
            <a:extLst>
              <a:ext uri="{FF2B5EF4-FFF2-40B4-BE49-F238E27FC236}">
                <a16:creationId xmlns:a16="http://schemas.microsoft.com/office/drawing/2014/main" id="{CC1EC2A1-A088-6CAA-71FB-73DF67B65E68}"/>
              </a:ext>
            </a:extLst>
          </p:cNvPr>
          <p:cNvSpPr txBox="1">
            <a:spLocks noChangeArrowheads="1"/>
          </p:cNvSpPr>
          <p:nvPr userDrawn="1"/>
        </p:nvSpPr>
        <p:spPr bwMode="auto">
          <a:xfrm>
            <a:off x="254000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5" name="Text Box 38">
            <a:extLst>
              <a:ext uri="{FF2B5EF4-FFF2-40B4-BE49-F238E27FC236}">
                <a16:creationId xmlns:a16="http://schemas.microsoft.com/office/drawing/2014/main" id="{C6C4BF11-033C-C312-B621-25821A890C2E}"/>
              </a:ext>
            </a:extLst>
          </p:cNvPr>
          <p:cNvSpPr txBox="1">
            <a:spLocks noChangeArrowheads="1"/>
          </p:cNvSpPr>
          <p:nvPr userDrawn="1"/>
        </p:nvSpPr>
        <p:spPr bwMode="auto">
          <a:xfrm>
            <a:off x="3536950" y="3054350"/>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26" name="Text Box 38">
            <a:extLst>
              <a:ext uri="{FF2B5EF4-FFF2-40B4-BE49-F238E27FC236}">
                <a16:creationId xmlns:a16="http://schemas.microsoft.com/office/drawing/2014/main" id="{E1838D46-7226-60E9-956D-CC3F0648FE48}"/>
              </a:ext>
            </a:extLst>
          </p:cNvPr>
          <p:cNvSpPr txBox="1">
            <a:spLocks noChangeArrowheads="1"/>
          </p:cNvSpPr>
          <p:nvPr userDrawn="1"/>
        </p:nvSpPr>
        <p:spPr bwMode="auto">
          <a:xfrm>
            <a:off x="777875" y="5570538"/>
            <a:ext cx="533400"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27" name="Text Box 39">
            <a:extLst>
              <a:ext uri="{FF2B5EF4-FFF2-40B4-BE49-F238E27FC236}">
                <a16:creationId xmlns:a16="http://schemas.microsoft.com/office/drawing/2014/main" id="{FE837D98-269D-8234-74F2-7F52E1260F38}"/>
              </a:ext>
            </a:extLst>
          </p:cNvPr>
          <p:cNvSpPr txBox="1">
            <a:spLocks noChangeArrowheads="1"/>
          </p:cNvSpPr>
          <p:nvPr userDrawn="1"/>
        </p:nvSpPr>
        <p:spPr bwMode="auto">
          <a:xfrm>
            <a:off x="1192213" y="557053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28" name="Text Box 40">
            <a:extLst>
              <a:ext uri="{FF2B5EF4-FFF2-40B4-BE49-F238E27FC236}">
                <a16:creationId xmlns:a16="http://schemas.microsoft.com/office/drawing/2014/main" id="{45876810-FDD9-BF47-FD76-00D00AEA1D20}"/>
              </a:ext>
            </a:extLst>
          </p:cNvPr>
          <p:cNvSpPr txBox="1">
            <a:spLocks noChangeArrowheads="1"/>
          </p:cNvSpPr>
          <p:nvPr userDrawn="1"/>
        </p:nvSpPr>
        <p:spPr bwMode="auto">
          <a:xfrm>
            <a:off x="1617663" y="557053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29" name="Text Box 41">
            <a:extLst>
              <a:ext uri="{FF2B5EF4-FFF2-40B4-BE49-F238E27FC236}">
                <a16:creationId xmlns:a16="http://schemas.microsoft.com/office/drawing/2014/main" id="{B8ED9CDB-5DA7-9A3F-04EA-3B61A4EBFF89}"/>
              </a:ext>
            </a:extLst>
          </p:cNvPr>
          <p:cNvSpPr txBox="1">
            <a:spLocks noChangeArrowheads="1"/>
          </p:cNvSpPr>
          <p:nvPr userDrawn="1"/>
        </p:nvSpPr>
        <p:spPr bwMode="auto">
          <a:xfrm>
            <a:off x="277813" y="557053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30" name="Text Box 42">
            <a:extLst>
              <a:ext uri="{FF2B5EF4-FFF2-40B4-BE49-F238E27FC236}">
                <a16:creationId xmlns:a16="http://schemas.microsoft.com/office/drawing/2014/main" id="{5A6F482D-3C70-0034-4268-4F60A0D83A44}"/>
              </a:ext>
            </a:extLst>
          </p:cNvPr>
          <p:cNvSpPr txBox="1">
            <a:spLocks noChangeArrowheads="1"/>
          </p:cNvSpPr>
          <p:nvPr userDrawn="1"/>
        </p:nvSpPr>
        <p:spPr bwMode="auto">
          <a:xfrm>
            <a:off x="204152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31" name="Text Box 42">
            <a:extLst>
              <a:ext uri="{FF2B5EF4-FFF2-40B4-BE49-F238E27FC236}">
                <a16:creationId xmlns:a16="http://schemas.microsoft.com/office/drawing/2014/main" id="{D8851761-5E0F-2E5E-D1CF-6C23EE4F73F4}"/>
              </a:ext>
            </a:extLst>
          </p:cNvPr>
          <p:cNvSpPr txBox="1">
            <a:spLocks noChangeArrowheads="1"/>
          </p:cNvSpPr>
          <p:nvPr userDrawn="1"/>
        </p:nvSpPr>
        <p:spPr bwMode="auto">
          <a:xfrm>
            <a:off x="3038475"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4" name="Text Box 42">
            <a:extLst>
              <a:ext uri="{FF2B5EF4-FFF2-40B4-BE49-F238E27FC236}">
                <a16:creationId xmlns:a16="http://schemas.microsoft.com/office/drawing/2014/main" id="{A4DD47BD-926B-6F0E-C44B-ED3FF302C80A}"/>
              </a:ext>
            </a:extLst>
          </p:cNvPr>
          <p:cNvSpPr txBox="1">
            <a:spLocks noChangeArrowheads="1"/>
          </p:cNvSpPr>
          <p:nvPr userDrawn="1"/>
        </p:nvSpPr>
        <p:spPr bwMode="auto">
          <a:xfrm>
            <a:off x="254000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5" name="Text Box 38">
            <a:extLst>
              <a:ext uri="{FF2B5EF4-FFF2-40B4-BE49-F238E27FC236}">
                <a16:creationId xmlns:a16="http://schemas.microsoft.com/office/drawing/2014/main" id="{DCEC8F86-DBD5-5502-772F-FADD540A0ED4}"/>
              </a:ext>
            </a:extLst>
          </p:cNvPr>
          <p:cNvSpPr txBox="1">
            <a:spLocks noChangeArrowheads="1"/>
          </p:cNvSpPr>
          <p:nvPr userDrawn="1"/>
        </p:nvSpPr>
        <p:spPr bwMode="auto">
          <a:xfrm>
            <a:off x="3536950" y="557053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66" name="Text Box 38">
            <a:extLst>
              <a:ext uri="{FF2B5EF4-FFF2-40B4-BE49-F238E27FC236}">
                <a16:creationId xmlns:a16="http://schemas.microsoft.com/office/drawing/2014/main" id="{0A3F6A21-8BCC-6348-1D5E-7E9AD1F9A95B}"/>
              </a:ext>
            </a:extLst>
          </p:cNvPr>
          <p:cNvSpPr txBox="1">
            <a:spLocks noChangeArrowheads="1"/>
          </p:cNvSpPr>
          <p:nvPr userDrawn="1"/>
        </p:nvSpPr>
        <p:spPr bwMode="auto">
          <a:xfrm>
            <a:off x="8586788"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67" name="Text Box 39">
            <a:extLst>
              <a:ext uri="{FF2B5EF4-FFF2-40B4-BE49-F238E27FC236}">
                <a16:creationId xmlns:a16="http://schemas.microsoft.com/office/drawing/2014/main" id="{FCC3D4CD-2972-CD45-A72E-BC27944757B2}"/>
              </a:ext>
            </a:extLst>
          </p:cNvPr>
          <p:cNvSpPr txBox="1">
            <a:spLocks noChangeArrowheads="1"/>
          </p:cNvSpPr>
          <p:nvPr userDrawn="1"/>
        </p:nvSpPr>
        <p:spPr bwMode="auto">
          <a:xfrm>
            <a:off x="9002713" y="3051175"/>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68" name="Text Box 40">
            <a:extLst>
              <a:ext uri="{FF2B5EF4-FFF2-40B4-BE49-F238E27FC236}">
                <a16:creationId xmlns:a16="http://schemas.microsoft.com/office/drawing/2014/main" id="{B95D1393-D222-6903-70D7-98EABDAB29F0}"/>
              </a:ext>
            </a:extLst>
          </p:cNvPr>
          <p:cNvSpPr txBox="1">
            <a:spLocks noChangeArrowheads="1"/>
          </p:cNvSpPr>
          <p:nvPr userDrawn="1"/>
        </p:nvSpPr>
        <p:spPr bwMode="auto">
          <a:xfrm>
            <a:off x="9429750" y="3051175"/>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69" name="Text Box 41">
            <a:extLst>
              <a:ext uri="{FF2B5EF4-FFF2-40B4-BE49-F238E27FC236}">
                <a16:creationId xmlns:a16="http://schemas.microsoft.com/office/drawing/2014/main" id="{A1C65285-7D66-E743-E133-545402B7127F}"/>
              </a:ext>
            </a:extLst>
          </p:cNvPr>
          <p:cNvSpPr txBox="1">
            <a:spLocks noChangeArrowheads="1"/>
          </p:cNvSpPr>
          <p:nvPr userDrawn="1"/>
        </p:nvSpPr>
        <p:spPr bwMode="auto">
          <a:xfrm>
            <a:off x="8086725" y="3051175"/>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0" name="Text Box 42">
            <a:extLst>
              <a:ext uri="{FF2B5EF4-FFF2-40B4-BE49-F238E27FC236}">
                <a16:creationId xmlns:a16="http://schemas.microsoft.com/office/drawing/2014/main" id="{12A307F0-D743-1F79-637C-0AE741882EC1}"/>
              </a:ext>
            </a:extLst>
          </p:cNvPr>
          <p:cNvSpPr txBox="1">
            <a:spLocks noChangeArrowheads="1"/>
          </p:cNvSpPr>
          <p:nvPr userDrawn="1"/>
        </p:nvSpPr>
        <p:spPr bwMode="auto">
          <a:xfrm>
            <a:off x="9855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1" name="Text Box 42">
            <a:extLst>
              <a:ext uri="{FF2B5EF4-FFF2-40B4-BE49-F238E27FC236}">
                <a16:creationId xmlns:a16="http://schemas.microsoft.com/office/drawing/2014/main" id="{3362AC6B-4C7C-46B4-0670-3DD9CE32BE7D}"/>
              </a:ext>
            </a:extLst>
          </p:cNvPr>
          <p:cNvSpPr txBox="1">
            <a:spLocks noChangeArrowheads="1"/>
          </p:cNvSpPr>
          <p:nvPr userDrawn="1"/>
        </p:nvSpPr>
        <p:spPr bwMode="auto">
          <a:xfrm>
            <a:off x="1085532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2" name="Text Box 42">
            <a:extLst>
              <a:ext uri="{FF2B5EF4-FFF2-40B4-BE49-F238E27FC236}">
                <a16:creationId xmlns:a16="http://schemas.microsoft.com/office/drawing/2014/main" id="{75A14D7A-952A-4CB1-826E-9985E68362F3}"/>
              </a:ext>
            </a:extLst>
          </p:cNvPr>
          <p:cNvSpPr txBox="1">
            <a:spLocks noChangeArrowheads="1"/>
          </p:cNvSpPr>
          <p:nvPr userDrawn="1"/>
        </p:nvSpPr>
        <p:spPr bwMode="auto">
          <a:xfrm>
            <a:off x="10355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3" name="Text Box 38">
            <a:extLst>
              <a:ext uri="{FF2B5EF4-FFF2-40B4-BE49-F238E27FC236}">
                <a16:creationId xmlns:a16="http://schemas.microsoft.com/office/drawing/2014/main" id="{E3510445-E410-61A8-8B5A-0E2E01416DE1}"/>
              </a:ext>
            </a:extLst>
          </p:cNvPr>
          <p:cNvSpPr txBox="1">
            <a:spLocks noChangeArrowheads="1"/>
          </p:cNvSpPr>
          <p:nvPr userDrawn="1"/>
        </p:nvSpPr>
        <p:spPr bwMode="auto">
          <a:xfrm>
            <a:off x="1135538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4" name="Text Box 38">
            <a:extLst>
              <a:ext uri="{FF2B5EF4-FFF2-40B4-BE49-F238E27FC236}">
                <a16:creationId xmlns:a16="http://schemas.microsoft.com/office/drawing/2014/main" id="{76F1E65A-C0B7-101B-84BF-6B53880C1CCE}"/>
              </a:ext>
            </a:extLst>
          </p:cNvPr>
          <p:cNvSpPr txBox="1">
            <a:spLocks noChangeArrowheads="1"/>
          </p:cNvSpPr>
          <p:nvPr userDrawn="1"/>
        </p:nvSpPr>
        <p:spPr bwMode="auto">
          <a:xfrm>
            <a:off x="8586788"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75" name="Text Box 39">
            <a:extLst>
              <a:ext uri="{FF2B5EF4-FFF2-40B4-BE49-F238E27FC236}">
                <a16:creationId xmlns:a16="http://schemas.microsoft.com/office/drawing/2014/main" id="{3C0D6AA9-3D5B-C53D-5B20-7484B284A0DE}"/>
              </a:ext>
            </a:extLst>
          </p:cNvPr>
          <p:cNvSpPr txBox="1">
            <a:spLocks noChangeArrowheads="1"/>
          </p:cNvSpPr>
          <p:nvPr userDrawn="1"/>
        </p:nvSpPr>
        <p:spPr bwMode="auto">
          <a:xfrm>
            <a:off x="9002713" y="5576888"/>
            <a:ext cx="544512"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76" name="Text Box 40">
            <a:extLst>
              <a:ext uri="{FF2B5EF4-FFF2-40B4-BE49-F238E27FC236}">
                <a16:creationId xmlns:a16="http://schemas.microsoft.com/office/drawing/2014/main" id="{280CC524-05C4-A054-BC4B-83BB0C7BACC4}"/>
              </a:ext>
            </a:extLst>
          </p:cNvPr>
          <p:cNvSpPr txBox="1">
            <a:spLocks noChangeArrowheads="1"/>
          </p:cNvSpPr>
          <p:nvPr userDrawn="1"/>
        </p:nvSpPr>
        <p:spPr bwMode="auto">
          <a:xfrm>
            <a:off x="9429750" y="5576888"/>
            <a:ext cx="5429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77" name="Text Box 41">
            <a:extLst>
              <a:ext uri="{FF2B5EF4-FFF2-40B4-BE49-F238E27FC236}">
                <a16:creationId xmlns:a16="http://schemas.microsoft.com/office/drawing/2014/main" id="{5879B4C4-25AB-A1E3-C5CA-1AB7BE93847A}"/>
              </a:ext>
            </a:extLst>
          </p:cNvPr>
          <p:cNvSpPr txBox="1">
            <a:spLocks noChangeArrowheads="1"/>
          </p:cNvSpPr>
          <p:nvPr userDrawn="1"/>
        </p:nvSpPr>
        <p:spPr bwMode="auto">
          <a:xfrm>
            <a:off x="8086725" y="5576888"/>
            <a:ext cx="617538"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78" name="Text Box 42">
            <a:extLst>
              <a:ext uri="{FF2B5EF4-FFF2-40B4-BE49-F238E27FC236}">
                <a16:creationId xmlns:a16="http://schemas.microsoft.com/office/drawing/2014/main" id="{D63B873A-8466-6C22-B016-4D6AC44DBA76}"/>
              </a:ext>
            </a:extLst>
          </p:cNvPr>
          <p:cNvSpPr txBox="1">
            <a:spLocks noChangeArrowheads="1"/>
          </p:cNvSpPr>
          <p:nvPr userDrawn="1"/>
        </p:nvSpPr>
        <p:spPr bwMode="auto">
          <a:xfrm>
            <a:off x="9855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79" name="Text Box 42">
            <a:extLst>
              <a:ext uri="{FF2B5EF4-FFF2-40B4-BE49-F238E27FC236}">
                <a16:creationId xmlns:a16="http://schemas.microsoft.com/office/drawing/2014/main" id="{C1309CE7-7064-9EAB-7E8F-914A08249042}"/>
              </a:ext>
            </a:extLst>
          </p:cNvPr>
          <p:cNvSpPr txBox="1">
            <a:spLocks noChangeArrowheads="1"/>
          </p:cNvSpPr>
          <p:nvPr userDrawn="1"/>
        </p:nvSpPr>
        <p:spPr bwMode="auto">
          <a:xfrm>
            <a:off x="1085532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0" name="Text Box 42">
            <a:extLst>
              <a:ext uri="{FF2B5EF4-FFF2-40B4-BE49-F238E27FC236}">
                <a16:creationId xmlns:a16="http://schemas.microsoft.com/office/drawing/2014/main" id="{BE71ACD1-4DC9-A7C5-B64F-29474DABDA60}"/>
              </a:ext>
            </a:extLst>
          </p:cNvPr>
          <p:cNvSpPr txBox="1">
            <a:spLocks noChangeArrowheads="1"/>
          </p:cNvSpPr>
          <p:nvPr userDrawn="1"/>
        </p:nvSpPr>
        <p:spPr bwMode="auto">
          <a:xfrm>
            <a:off x="10355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1" name="Text Box 38">
            <a:extLst>
              <a:ext uri="{FF2B5EF4-FFF2-40B4-BE49-F238E27FC236}">
                <a16:creationId xmlns:a16="http://schemas.microsoft.com/office/drawing/2014/main" id="{887E9868-27A3-67F4-C9D2-DF3088F4146B}"/>
              </a:ext>
            </a:extLst>
          </p:cNvPr>
          <p:cNvSpPr txBox="1">
            <a:spLocks noChangeArrowheads="1"/>
          </p:cNvSpPr>
          <p:nvPr userDrawn="1"/>
        </p:nvSpPr>
        <p:spPr bwMode="auto">
          <a:xfrm>
            <a:off x="1135538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2" name="Text Box 38">
            <a:extLst>
              <a:ext uri="{FF2B5EF4-FFF2-40B4-BE49-F238E27FC236}">
                <a16:creationId xmlns:a16="http://schemas.microsoft.com/office/drawing/2014/main" id="{C0E2C7B2-42F6-1B20-9DAA-6C59E1BAD3EA}"/>
              </a:ext>
            </a:extLst>
          </p:cNvPr>
          <p:cNvSpPr txBox="1">
            <a:spLocks noChangeArrowheads="1"/>
          </p:cNvSpPr>
          <p:nvPr userDrawn="1"/>
        </p:nvSpPr>
        <p:spPr bwMode="auto">
          <a:xfrm>
            <a:off x="4665663" y="3051175"/>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83" name="Text Box 39">
            <a:extLst>
              <a:ext uri="{FF2B5EF4-FFF2-40B4-BE49-F238E27FC236}">
                <a16:creationId xmlns:a16="http://schemas.microsoft.com/office/drawing/2014/main" id="{D0A37D19-32E9-9434-400E-F77844B09BC8}"/>
              </a:ext>
            </a:extLst>
          </p:cNvPr>
          <p:cNvSpPr txBox="1">
            <a:spLocks noChangeArrowheads="1"/>
          </p:cNvSpPr>
          <p:nvPr userDrawn="1"/>
        </p:nvSpPr>
        <p:spPr bwMode="auto">
          <a:xfrm>
            <a:off x="5083175" y="3051175"/>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85" name="Text Box 40">
            <a:extLst>
              <a:ext uri="{FF2B5EF4-FFF2-40B4-BE49-F238E27FC236}">
                <a16:creationId xmlns:a16="http://schemas.microsoft.com/office/drawing/2014/main" id="{00185279-5EF6-B9F2-DBDB-C7E2EF7E4BAD}"/>
              </a:ext>
            </a:extLst>
          </p:cNvPr>
          <p:cNvSpPr txBox="1">
            <a:spLocks noChangeArrowheads="1"/>
          </p:cNvSpPr>
          <p:nvPr userDrawn="1"/>
        </p:nvSpPr>
        <p:spPr bwMode="auto">
          <a:xfrm>
            <a:off x="5510213" y="3051175"/>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86" name="Text Box 41">
            <a:extLst>
              <a:ext uri="{FF2B5EF4-FFF2-40B4-BE49-F238E27FC236}">
                <a16:creationId xmlns:a16="http://schemas.microsoft.com/office/drawing/2014/main" id="{BE725CAF-8E0E-38FE-1B4C-E6365C283ABF}"/>
              </a:ext>
            </a:extLst>
          </p:cNvPr>
          <p:cNvSpPr txBox="1">
            <a:spLocks noChangeArrowheads="1"/>
          </p:cNvSpPr>
          <p:nvPr userDrawn="1"/>
        </p:nvSpPr>
        <p:spPr bwMode="auto">
          <a:xfrm>
            <a:off x="4165600" y="3051175"/>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87" name="Text Box 42">
            <a:extLst>
              <a:ext uri="{FF2B5EF4-FFF2-40B4-BE49-F238E27FC236}">
                <a16:creationId xmlns:a16="http://schemas.microsoft.com/office/drawing/2014/main" id="{10234FA4-66C9-0EB5-EAAC-03FE7CEBEDAD}"/>
              </a:ext>
            </a:extLst>
          </p:cNvPr>
          <p:cNvSpPr txBox="1">
            <a:spLocks noChangeArrowheads="1"/>
          </p:cNvSpPr>
          <p:nvPr userDrawn="1"/>
        </p:nvSpPr>
        <p:spPr bwMode="auto">
          <a:xfrm>
            <a:off x="5934075"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8" name="Text Box 42">
            <a:extLst>
              <a:ext uri="{FF2B5EF4-FFF2-40B4-BE49-F238E27FC236}">
                <a16:creationId xmlns:a16="http://schemas.microsoft.com/office/drawing/2014/main" id="{4DE3BF09-492D-0424-3775-F6CBBDC674F6}"/>
              </a:ext>
            </a:extLst>
          </p:cNvPr>
          <p:cNvSpPr txBox="1">
            <a:spLocks noChangeArrowheads="1"/>
          </p:cNvSpPr>
          <p:nvPr userDrawn="1"/>
        </p:nvSpPr>
        <p:spPr bwMode="auto">
          <a:xfrm>
            <a:off x="6934200" y="3051175"/>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89" name="Text Box 42">
            <a:extLst>
              <a:ext uri="{FF2B5EF4-FFF2-40B4-BE49-F238E27FC236}">
                <a16:creationId xmlns:a16="http://schemas.microsoft.com/office/drawing/2014/main" id="{D85A6E27-E7B0-5237-9EBB-BC5B02454C74}"/>
              </a:ext>
            </a:extLst>
          </p:cNvPr>
          <p:cNvSpPr txBox="1">
            <a:spLocks noChangeArrowheads="1"/>
          </p:cNvSpPr>
          <p:nvPr userDrawn="1"/>
        </p:nvSpPr>
        <p:spPr bwMode="auto">
          <a:xfrm>
            <a:off x="6434138"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0" name="Text Box 38">
            <a:extLst>
              <a:ext uri="{FF2B5EF4-FFF2-40B4-BE49-F238E27FC236}">
                <a16:creationId xmlns:a16="http://schemas.microsoft.com/office/drawing/2014/main" id="{F4BFCB6A-F8AC-9DAF-61AD-E222D0CAD2F0}"/>
              </a:ext>
            </a:extLst>
          </p:cNvPr>
          <p:cNvSpPr txBox="1">
            <a:spLocks noChangeArrowheads="1"/>
          </p:cNvSpPr>
          <p:nvPr userDrawn="1"/>
        </p:nvSpPr>
        <p:spPr bwMode="auto">
          <a:xfrm>
            <a:off x="7434263" y="3051175"/>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3" name="Text Box 38">
            <a:extLst>
              <a:ext uri="{FF2B5EF4-FFF2-40B4-BE49-F238E27FC236}">
                <a16:creationId xmlns:a16="http://schemas.microsoft.com/office/drawing/2014/main" id="{6F95DDFC-0B50-ADFA-C3A1-8AB30C75732A}"/>
              </a:ext>
            </a:extLst>
          </p:cNvPr>
          <p:cNvSpPr txBox="1">
            <a:spLocks noChangeArrowheads="1"/>
          </p:cNvSpPr>
          <p:nvPr userDrawn="1"/>
        </p:nvSpPr>
        <p:spPr bwMode="auto">
          <a:xfrm>
            <a:off x="4665663" y="5576888"/>
            <a:ext cx="53498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Jan</a:t>
            </a:r>
          </a:p>
        </p:txBody>
      </p:sp>
      <p:sp>
        <p:nvSpPr>
          <p:cNvPr id="94" name="Text Box 39">
            <a:extLst>
              <a:ext uri="{FF2B5EF4-FFF2-40B4-BE49-F238E27FC236}">
                <a16:creationId xmlns:a16="http://schemas.microsoft.com/office/drawing/2014/main" id="{30381AE0-ED91-FC8A-B8F6-52EEA385A248}"/>
              </a:ext>
            </a:extLst>
          </p:cNvPr>
          <p:cNvSpPr txBox="1">
            <a:spLocks noChangeArrowheads="1"/>
          </p:cNvSpPr>
          <p:nvPr userDrawn="1"/>
        </p:nvSpPr>
        <p:spPr bwMode="auto">
          <a:xfrm>
            <a:off x="5083175" y="5576888"/>
            <a:ext cx="544513"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Feb</a:t>
            </a:r>
          </a:p>
        </p:txBody>
      </p:sp>
      <p:sp>
        <p:nvSpPr>
          <p:cNvPr id="95" name="Text Box 40">
            <a:extLst>
              <a:ext uri="{FF2B5EF4-FFF2-40B4-BE49-F238E27FC236}">
                <a16:creationId xmlns:a16="http://schemas.microsoft.com/office/drawing/2014/main" id="{DC336626-9737-E84B-5DB6-DC033050A4CF}"/>
              </a:ext>
            </a:extLst>
          </p:cNvPr>
          <p:cNvSpPr txBox="1">
            <a:spLocks noChangeArrowheads="1"/>
          </p:cNvSpPr>
          <p:nvPr userDrawn="1"/>
        </p:nvSpPr>
        <p:spPr bwMode="auto">
          <a:xfrm>
            <a:off x="5510213" y="5576888"/>
            <a:ext cx="541337"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Mar</a:t>
            </a:r>
          </a:p>
        </p:txBody>
      </p:sp>
      <p:sp>
        <p:nvSpPr>
          <p:cNvPr id="96" name="Text Box 41">
            <a:extLst>
              <a:ext uri="{FF2B5EF4-FFF2-40B4-BE49-F238E27FC236}">
                <a16:creationId xmlns:a16="http://schemas.microsoft.com/office/drawing/2014/main" id="{00049F89-6D0E-6B9D-0E2A-D1E28AE1FE27}"/>
              </a:ext>
            </a:extLst>
          </p:cNvPr>
          <p:cNvSpPr txBox="1">
            <a:spLocks noChangeArrowheads="1"/>
          </p:cNvSpPr>
          <p:nvPr userDrawn="1"/>
        </p:nvSpPr>
        <p:spPr bwMode="auto">
          <a:xfrm>
            <a:off x="4165600" y="5576888"/>
            <a:ext cx="619125" cy="323850"/>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2017</a:t>
            </a:r>
          </a:p>
        </p:txBody>
      </p:sp>
      <p:sp>
        <p:nvSpPr>
          <p:cNvPr id="97" name="Text Box 42">
            <a:extLst>
              <a:ext uri="{FF2B5EF4-FFF2-40B4-BE49-F238E27FC236}">
                <a16:creationId xmlns:a16="http://schemas.microsoft.com/office/drawing/2014/main" id="{ABC096DE-5408-36DD-136F-DA4E2760F340}"/>
              </a:ext>
            </a:extLst>
          </p:cNvPr>
          <p:cNvSpPr txBox="1">
            <a:spLocks noChangeArrowheads="1"/>
          </p:cNvSpPr>
          <p:nvPr userDrawn="1"/>
        </p:nvSpPr>
        <p:spPr bwMode="auto">
          <a:xfrm>
            <a:off x="5934075"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98" name="Text Box 42">
            <a:extLst>
              <a:ext uri="{FF2B5EF4-FFF2-40B4-BE49-F238E27FC236}">
                <a16:creationId xmlns:a16="http://schemas.microsoft.com/office/drawing/2014/main" id="{6529159A-3E1C-0010-D8AD-7B48645980C9}"/>
              </a:ext>
            </a:extLst>
          </p:cNvPr>
          <p:cNvSpPr txBox="1">
            <a:spLocks noChangeArrowheads="1"/>
          </p:cNvSpPr>
          <p:nvPr userDrawn="1"/>
        </p:nvSpPr>
        <p:spPr bwMode="auto">
          <a:xfrm>
            <a:off x="6934200" y="5576888"/>
            <a:ext cx="617538"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4Q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0" name="Text Box 42">
            <a:extLst>
              <a:ext uri="{FF2B5EF4-FFF2-40B4-BE49-F238E27FC236}">
                <a16:creationId xmlns:a16="http://schemas.microsoft.com/office/drawing/2014/main" id="{994F21EC-81B0-126F-D0FB-5F2E72025F45}"/>
              </a:ext>
            </a:extLst>
          </p:cNvPr>
          <p:cNvSpPr txBox="1">
            <a:spLocks noChangeArrowheads="1"/>
          </p:cNvSpPr>
          <p:nvPr userDrawn="1"/>
        </p:nvSpPr>
        <p:spPr bwMode="auto">
          <a:xfrm>
            <a:off x="6434138"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3Q</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1" name="Text Box 38">
            <a:extLst>
              <a:ext uri="{FF2B5EF4-FFF2-40B4-BE49-F238E27FC236}">
                <a16:creationId xmlns:a16="http://schemas.microsoft.com/office/drawing/2014/main" id="{F0F0AA2E-31AD-A21A-187B-0ABB040721FD}"/>
              </a:ext>
            </a:extLst>
          </p:cNvPr>
          <p:cNvSpPr txBox="1">
            <a:spLocks noChangeArrowheads="1"/>
          </p:cNvSpPr>
          <p:nvPr userDrawn="1"/>
        </p:nvSpPr>
        <p:spPr bwMode="auto">
          <a:xfrm>
            <a:off x="7434263" y="5576888"/>
            <a:ext cx="617537" cy="523875"/>
          </a:xfrm>
          <a:prstGeom prst="rect">
            <a:avLst/>
          </a:prstGeom>
          <a:noFill/>
          <a:ln>
            <a:noFill/>
          </a:ln>
          <a:effec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FY</a:t>
            </a:r>
          </a:p>
          <a:p>
            <a:pPr algn="ctr" eaLnBrk="1" fontAlgn="auto" hangingPunct="1">
              <a:spcBef>
                <a:spcPts val="0"/>
              </a:spcBef>
              <a:spcAft>
                <a:spcPts val="0"/>
              </a:spcAft>
              <a:defRPr/>
            </a:pPr>
            <a:r>
              <a:rPr lang="en-US" altLang="en-US" sz="1300" b="1" dirty="0">
                <a:latin typeface="Arial" panose="020B0604020202020204" pitchFamily="34" charset="0"/>
                <a:ea typeface="ＭＳ Ｐゴシック" pitchFamily="34" charset="-128"/>
                <a:cs typeface="Arial" panose="020B0604020202020204" pitchFamily="34" charset="0"/>
              </a:rPr>
              <a:t>2018</a:t>
            </a:r>
          </a:p>
        </p:txBody>
      </p:sp>
      <p:sp>
        <p:nvSpPr>
          <p:cNvPr id="102" name="Rectangle 364">
            <a:extLst>
              <a:ext uri="{FF2B5EF4-FFF2-40B4-BE49-F238E27FC236}">
                <a16:creationId xmlns:a16="http://schemas.microsoft.com/office/drawing/2014/main" id="{00AEC37F-4D88-200E-9C67-DA217064D0C7}"/>
              </a:ext>
            </a:extLst>
          </p:cNvPr>
          <p:cNvSpPr>
            <a:spLocks noChangeAspect="1" noChangeArrowheads="1"/>
          </p:cNvSpPr>
          <p:nvPr userDrawn="1"/>
        </p:nvSpPr>
        <p:spPr bwMode="blackWhite">
          <a:xfrm>
            <a:off x="8305800" y="6416675"/>
            <a:ext cx="222250" cy="222250"/>
          </a:xfrm>
          <a:prstGeom prst="rect">
            <a:avLst/>
          </a:prstGeom>
          <a:gradFill rotWithShape="0">
            <a:gsLst>
              <a:gs pos="0">
                <a:srgbClr val="FFFF00"/>
              </a:gs>
              <a:gs pos="49001">
                <a:srgbClr val="FFFF00"/>
              </a:gs>
              <a:gs pos="100000">
                <a:srgbClr val="FF0000"/>
              </a:gs>
            </a:gsLst>
            <a:lin ang="2700000" scaled="1"/>
          </a:gra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800" b="1">
              <a:solidFill>
                <a:srgbClr val="00264E"/>
              </a:solidFill>
            </a:endParaRPr>
          </a:p>
        </p:txBody>
      </p:sp>
      <p:sp>
        <p:nvSpPr>
          <p:cNvPr id="103" name="Text Box 363">
            <a:extLst>
              <a:ext uri="{FF2B5EF4-FFF2-40B4-BE49-F238E27FC236}">
                <a16:creationId xmlns:a16="http://schemas.microsoft.com/office/drawing/2014/main" id="{63A5936B-B0FB-C802-ED94-CF2EBAA84A25}"/>
              </a:ext>
            </a:extLst>
          </p:cNvPr>
          <p:cNvSpPr txBox="1">
            <a:spLocks noChangeArrowheads="1"/>
          </p:cNvSpPr>
          <p:nvPr userDrawn="1"/>
        </p:nvSpPr>
        <p:spPr bwMode="blackWhite">
          <a:xfrm>
            <a:off x="8604250" y="6389688"/>
            <a:ext cx="1589088"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Change From / To</a:t>
            </a:r>
          </a:p>
        </p:txBody>
      </p:sp>
      <p:sp>
        <p:nvSpPr>
          <p:cNvPr id="104" name="Text Box 365">
            <a:extLst>
              <a:ext uri="{FF2B5EF4-FFF2-40B4-BE49-F238E27FC236}">
                <a16:creationId xmlns:a16="http://schemas.microsoft.com/office/drawing/2014/main" id="{1380DD85-FC00-E92C-1A6A-2B2C6AD0F8D0}"/>
              </a:ext>
            </a:extLst>
          </p:cNvPr>
          <p:cNvSpPr txBox="1">
            <a:spLocks noChangeArrowheads="1"/>
          </p:cNvSpPr>
          <p:nvPr userDrawn="1"/>
        </p:nvSpPr>
        <p:spPr bwMode="blackWhite">
          <a:xfrm>
            <a:off x="2284413" y="6389688"/>
            <a:ext cx="1063625"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Satisfactory</a:t>
            </a:r>
          </a:p>
        </p:txBody>
      </p:sp>
      <p:sp>
        <p:nvSpPr>
          <p:cNvPr id="105" name="Text Box 366">
            <a:extLst>
              <a:ext uri="{FF2B5EF4-FFF2-40B4-BE49-F238E27FC236}">
                <a16:creationId xmlns:a16="http://schemas.microsoft.com/office/drawing/2014/main" id="{F1322BE6-7D9E-A343-ACAB-D7F2031C28AF}"/>
              </a:ext>
            </a:extLst>
          </p:cNvPr>
          <p:cNvSpPr txBox="1">
            <a:spLocks noChangeArrowheads="1"/>
          </p:cNvSpPr>
          <p:nvPr userDrawn="1"/>
        </p:nvSpPr>
        <p:spPr bwMode="blackWhite">
          <a:xfrm>
            <a:off x="4037013" y="6389688"/>
            <a:ext cx="203200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Marginal-Plan to Recover</a:t>
            </a:r>
          </a:p>
        </p:txBody>
      </p:sp>
      <p:sp>
        <p:nvSpPr>
          <p:cNvPr id="108" name="Text Box 367">
            <a:extLst>
              <a:ext uri="{FF2B5EF4-FFF2-40B4-BE49-F238E27FC236}">
                <a16:creationId xmlns:a16="http://schemas.microsoft.com/office/drawing/2014/main" id="{1FF39276-1708-6110-3CDF-C6647A69ABD3}"/>
              </a:ext>
            </a:extLst>
          </p:cNvPr>
          <p:cNvSpPr txBox="1">
            <a:spLocks noChangeArrowheads="1"/>
          </p:cNvSpPr>
          <p:nvPr userDrawn="1"/>
        </p:nvSpPr>
        <p:spPr bwMode="blackWhite">
          <a:xfrm>
            <a:off x="6704013" y="6389688"/>
            <a:ext cx="1250950"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Unsatisfactory</a:t>
            </a:r>
          </a:p>
        </p:txBody>
      </p:sp>
      <p:sp>
        <p:nvSpPr>
          <p:cNvPr id="109" name="Rectangle 364">
            <a:extLst>
              <a:ext uri="{FF2B5EF4-FFF2-40B4-BE49-F238E27FC236}">
                <a16:creationId xmlns:a16="http://schemas.microsoft.com/office/drawing/2014/main" id="{DE4A2CFC-0BC0-5323-057E-5721AC43613A}"/>
              </a:ext>
            </a:extLst>
          </p:cNvPr>
          <p:cNvSpPr>
            <a:spLocks noChangeAspect="1" noChangeArrowheads="1"/>
          </p:cNvSpPr>
          <p:nvPr userDrawn="1"/>
        </p:nvSpPr>
        <p:spPr bwMode="blackWhite">
          <a:xfrm>
            <a:off x="6405563"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10" name="TextBox 109">
            <a:extLst>
              <a:ext uri="{FF2B5EF4-FFF2-40B4-BE49-F238E27FC236}">
                <a16:creationId xmlns:a16="http://schemas.microsoft.com/office/drawing/2014/main" id="{5163F2CD-7C35-6183-46AE-83338CE6B36B}"/>
              </a:ext>
            </a:extLst>
          </p:cNvPr>
          <p:cNvSpPr txBox="1">
            <a:spLocks noChangeArrowheads="1"/>
          </p:cNvSpPr>
          <p:nvPr userDrawn="1"/>
        </p:nvSpPr>
        <p:spPr bwMode="auto">
          <a:xfrm>
            <a:off x="8234363" y="6367463"/>
            <a:ext cx="261937"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Y</a:t>
            </a:r>
          </a:p>
        </p:txBody>
      </p:sp>
      <p:sp>
        <p:nvSpPr>
          <p:cNvPr id="111" name="TextBox 110">
            <a:extLst>
              <a:ext uri="{FF2B5EF4-FFF2-40B4-BE49-F238E27FC236}">
                <a16:creationId xmlns:a16="http://schemas.microsoft.com/office/drawing/2014/main" id="{04E4958F-513B-F5D7-143C-D2F4FE6C6932}"/>
              </a:ext>
            </a:extLst>
          </p:cNvPr>
          <p:cNvSpPr txBox="1">
            <a:spLocks noChangeArrowheads="1"/>
          </p:cNvSpPr>
          <p:nvPr userDrawn="1"/>
        </p:nvSpPr>
        <p:spPr bwMode="auto">
          <a:xfrm>
            <a:off x="8340725" y="6461125"/>
            <a:ext cx="268288" cy="231775"/>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b="1">
                <a:solidFill>
                  <a:srgbClr val="00264E"/>
                </a:solidFill>
                <a:cs typeface="Arial" panose="020B0604020202020204" pitchFamily="34" charset="0"/>
              </a:rPr>
              <a:t>R</a:t>
            </a:r>
          </a:p>
        </p:txBody>
      </p:sp>
      <p:sp>
        <p:nvSpPr>
          <p:cNvPr id="112" name="Rectangle 364">
            <a:extLst>
              <a:ext uri="{FF2B5EF4-FFF2-40B4-BE49-F238E27FC236}">
                <a16:creationId xmlns:a16="http://schemas.microsoft.com/office/drawing/2014/main" id="{7AFA8AF0-88FF-85AE-5FC2-B90071836832}"/>
              </a:ext>
            </a:extLst>
          </p:cNvPr>
          <p:cNvSpPr>
            <a:spLocks noChangeAspect="1" noChangeArrowheads="1"/>
          </p:cNvSpPr>
          <p:nvPr userDrawn="1"/>
        </p:nvSpPr>
        <p:spPr bwMode="blackWhite">
          <a:xfrm>
            <a:off x="3738563"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3" name="Rectangle 364">
            <a:extLst>
              <a:ext uri="{FF2B5EF4-FFF2-40B4-BE49-F238E27FC236}">
                <a16:creationId xmlns:a16="http://schemas.microsoft.com/office/drawing/2014/main" id="{46359A9B-EDD8-6906-B32B-1C9FF2E0F364}"/>
              </a:ext>
            </a:extLst>
          </p:cNvPr>
          <p:cNvSpPr>
            <a:spLocks noChangeAspect="1" noChangeArrowheads="1"/>
          </p:cNvSpPr>
          <p:nvPr userDrawn="1"/>
        </p:nvSpPr>
        <p:spPr bwMode="blackWhite">
          <a:xfrm>
            <a:off x="1976438"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3" name="Title 1"/>
          <p:cNvSpPr>
            <a:spLocks noGrp="1"/>
          </p:cNvSpPr>
          <p:nvPr>
            <p:ph type="title"/>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4" name="Text Placeholder 16"/>
          <p:cNvSpPr>
            <a:spLocks noGrp="1"/>
          </p:cNvSpPr>
          <p:nvPr>
            <p:ph type="body" sz="quarter" idx="12"/>
          </p:nvPr>
        </p:nvSpPr>
        <p:spPr>
          <a:xfrm>
            <a:off x="8109332"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1" name="Text Placeholder 16"/>
          <p:cNvSpPr>
            <a:spLocks noGrp="1"/>
          </p:cNvSpPr>
          <p:nvPr>
            <p:ph type="body" sz="quarter" idx="14"/>
          </p:nvPr>
        </p:nvSpPr>
        <p:spPr>
          <a:xfrm>
            <a:off x="277611"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2" name="Text Placeholder 16"/>
          <p:cNvSpPr>
            <a:spLocks noGrp="1"/>
          </p:cNvSpPr>
          <p:nvPr>
            <p:ph type="body" sz="quarter" idx="15"/>
          </p:nvPr>
        </p:nvSpPr>
        <p:spPr>
          <a:xfrm>
            <a:off x="4189476" y="1245285"/>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99" name="Text Placeholder 16"/>
          <p:cNvSpPr>
            <a:spLocks noGrp="1"/>
          </p:cNvSpPr>
          <p:nvPr>
            <p:ph type="body" sz="quarter" idx="16"/>
          </p:nvPr>
        </p:nvSpPr>
        <p:spPr>
          <a:xfrm>
            <a:off x="8124291"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6" name="Text Placeholder 16"/>
          <p:cNvSpPr>
            <a:spLocks noGrp="1"/>
          </p:cNvSpPr>
          <p:nvPr>
            <p:ph type="body" sz="quarter" idx="17"/>
          </p:nvPr>
        </p:nvSpPr>
        <p:spPr>
          <a:xfrm>
            <a:off x="280666"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
        <p:nvSpPr>
          <p:cNvPr id="107" name="Text Placeholder 16"/>
          <p:cNvSpPr>
            <a:spLocks noGrp="1"/>
          </p:cNvSpPr>
          <p:nvPr>
            <p:ph type="body" sz="quarter" idx="18"/>
          </p:nvPr>
        </p:nvSpPr>
        <p:spPr>
          <a:xfrm>
            <a:off x="4196197" y="3757313"/>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Click to edit Master text styles</a:t>
            </a:r>
          </a:p>
        </p:txBody>
      </p:sp>
    </p:spTree>
    <p:extLst>
      <p:ext uri="{BB962C8B-B14F-4D97-AF65-F5344CB8AC3E}">
        <p14:creationId xmlns:p14="http://schemas.microsoft.com/office/powerpoint/2010/main" val="781231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0B96361-2328-6CC4-BC48-C88E1E563517}"/>
              </a:ext>
            </a:extLst>
          </p:cNvPr>
          <p:cNvSpPr txBox="1">
            <a:spLocks/>
          </p:cNvSpPr>
          <p:nvPr userDrawn="1"/>
        </p:nvSpPr>
        <p:spPr>
          <a:xfrm>
            <a:off x="8256588" y="2003425"/>
            <a:ext cx="3414712" cy="579438"/>
          </a:xfrm>
          <a:prstGeom prst="rect">
            <a:avLst/>
          </a:prstGeom>
        </p:spPr>
        <p:txBody>
          <a:bodyPr/>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200">
                <a:solidFill>
                  <a:srgbClr val="000000"/>
                </a:solidFill>
                <a:ea typeface="宋体" panose="02010600030101010101" pitchFamily="2" charset="-122"/>
              </a:rPr>
              <a:t>			</a:t>
            </a:r>
            <a:endParaRPr lang="en-US" altLang="zh-CN" sz="3200">
              <a:solidFill>
                <a:srgbClr val="000000"/>
              </a:solidFill>
              <a:ea typeface="宋体" panose="02010600030101010101" pitchFamily="2" charset="-122"/>
            </a:endParaRPr>
          </a:p>
        </p:txBody>
      </p:sp>
      <p:sp>
        <p:nvSpPr>
          <p:cNvPr id="3" name="Rectangle 2">
            <a:extLst>
              <a:ext uri="{FF2B5EF4-FFF2-40B4-BE49-F238E27FC236}">
                <a16:creationId xmlns:a16="http://schemas.microsoft.com/office/drawing/2014/main" id="{A984C06E-3E03-F518-8F6D-B1F0249698CE}"/>
              </a:ext>
            </a:extLst>
          </p:cNvPr>
          <p:cNvSpPr>
            <a:spLocks noChangeArrowheads="1"/>
          </p:cNvSpPr>
          <p:nvPr userDrawn="1"/>
        </p:nvSpPr>
        <p:spPr bwMode="auto">
          <a:xfrm>
            <a:off x="427038" y="5584825"/>
            <a:ext cx="11395075" cy="750888"/>
          </a:xfrm>
          <a:prstGeom prst="rect">
            <a:avLst/>
          </a:prstGeom>
          <a:solidFill>
            <a:schemeClr val="accent1"/>
          </a:solidFill>
          <a:ln w="12700" algn="ctr">
            <a:solidFill>
              <a:schemeClr val="accent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sp>
        <p:nvSpPr>
          <p:cNvPr id="4" name="Title 1">
            <a:extLst>
              <a:ext uri="{FF2B5EF4-FFF2-40B4-BE49-F238E27FC236}">
                <a16:creationId xmlns:a16="http://schemas.microsoft.com/office/drawing/2014/main" id="{B45157CA-B741-7215-9E1B-F9CE2137A8DE}"/>
              </a:ext>
            </a:extLst>
          </p:cNvPr>
          <p:cNvSpPr txBox="1">
            <a:spLocks/>
          </p:cNvSpPr>
          <p:nvPr userDrawn="1"/>
        </p:nvSpPr>
        <p:spPr>
          <a:xfrm>
            <a:off x="6546850" y="212725"/>
            <a:ext cx="5143500" cy="576263"/>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2021MY CD542 / CDx754 &lt;PSC&gt;</a:t>
            </a:r>
          </a:p>
        </p:txBody>
      </p:sp>
      <p:sp>
        <p:nvSpPr>
          <p:cNvPr id="5" name="TextBox 4">
            <a:extLst>
              <a:ext uri="{FF2B5EF4-FFF2-40B4-BE49-F238E27FC236}">
                <a16:creationId xmlns:a16="http://schemas.microsoft.com/office/drawing/2014/main" id="{C59D651B-4FDE-E8FC-57FC-42F737758838}"/>
              </a:ext>
            </a:extLst>
          </p:cNvPr>
          <p:cNvSpPr txBox="1">
            <a:spLocks noChangeArrowheads="1"/>
          </p:cNvSpPr>
          <p:nvPr userDrawn="1"/>
        </p:nvSpPr>
        <p:spPr bwMode="auto">
          <a:xfrm>
            <a:off x="893763" y="6421438"/>
            <a:ext cx="793750" cy="230187"/>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pic>
        <p:nvPicPr>
          <p:cNvPr id="6" name="Picture 5">
            <a:extLst>
              <a:ext uri="{FF2B5EF4-FFF2-40B4-BE49-F238E27FC236}">
                <a16:creationId xmlns:a16="http://schemas.microsoft.com/office/drawing/2014/main" id="{E381D139-249F-92DE-01A1-F252BF5F24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13500"/>
            <a:ext cx="660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DDA56A4-68F1-69F1-8E8D-C5E84A734270}"/>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FB7E540-83EC-441B-BD51-4A33F1E87A3D}"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8" name="Text Box 14">
            <a:extLst>
              <a:ext uri="{FF2B5EF4-FFF2-40B4-BE49-F238E27FC236}">
                <a16:creationId xmlns:a16="http://schemas.microsoft.com/office/drawing/2014/main" id="{BB4D6D0B-6D74-ED9B-C1E9-18B0822D0EF2}"/>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16" name="Text Placeholder 7"/>
          <p:cNvSpPr>
            <a:spLocks noGrp="1"/>
          </p:cNvSpPr>
          <p:nvPr>
            <p:ph type="body" sz="quarter" idx="14"/>
          </p:nvPr>
        </p:nvSpPr>
        <p:spPr>
          <a:xfrm>
            <a:off x="461016" y="5677070"/>
            <a:ext cx="11361726" cy="558800"/>
          </a:xfrm>
          <a:prstGeom prst="rect">
            <a:avLst/>
          </a:prstGeom>
        </p:spPr>
        <p:txBody>
          <a:bodyPr anchor="ctr">
            <a:noAutofit/>
          </a:bodyPr>
          <a:lstStyle>
            <a:lvl1pPr marL="0" indent="0" algn="ctr">
              <a:buFontTx/>
              <a:buNone/>
              <a:defRPr sz="22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95713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A53B1-F40B-5018-0E9F-5337EC0BB3FC}"/>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2">
            <a:extLst>
              <a:ext uri="{FF2B5EF4-FFF2-40B4-BE49-F238E27FC236}">
                <a16:creationId xmlns:a16="http://schemas.microsoft.com/office/drawing/2014/main" id="{5093A190-ADCE-39BD-FAF4-E6C6455EC316}"/>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DE43AFEC-751A-4F28-9940-267ADE9D6AB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B34DE62D-5DD7-72BB-73E5-21A5966B9AE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760143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and Bumper">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8441D4E-0A4D-7718-9C07-B4209D9B9475}"/>
              </a:ext>
            </a:extLst>
          </p:cNvPr>
          <p:cNvSpPr txBox="1">
            <a:spLocks/>
          </p:cNvSpPr>
          <p:nvPr userDrawn="1"/>
        </p:nvSpPr>
        <p:spPr>
          <a:xfrm>
            <a:off x="8256588" y="2003425"/>
            <a:ext cx="3414712" cy="579438"/>
          </a:xfrm>
          <a:prstGeom prst="rect">
            <a:avLst/>
          </a:prstGeom>
        </p:spPr>
        <p:txBody>
          <a:bodyPr lIns="91345" tIns="45673" rIns="91345" bIns="45673"/>
          <a:lstStyle>
            <a:lvl1pPr defTabSz="1087438">
              <a:defRPr>
                <a:solidFill>
                  <a:schemeClr val="tx1"/>
                </a:solidFill>
                <a:latin typeface="Arial" panose="020B0604020202020204" pitchFamily="34" charset="0"/>
              </a:defRPr>
            </a:lvl1pPr>
            <a:lvl2pPr marL="742950" indent="-285750" defTabSz="1087438">
              <a:defRPr>
                <a:solidFill>
                  <a:schemeClr val="tx1"/>
                </a:solidFill>
                <a:latin typeface="Arial" panose="020B0604020202020204" pitchFamily="34" charset="0"/>
              </a:defRPr>
            </a:lvl2pPr>
            <a:lvl3pPr marL="1143000" indent="-228600" defTabSz="1087438">
              <a:defRPr>
                <a:solidFill>
                  <a:schemeClr val="tx1"/>
                </a:solidFill>
                <a:latin typeface="Arial" panose="020B0604020202020204" pitchFamily="34" charset="0"/>
              </a:defRPr>
            </a:lvl3pPr>
            <a:lvl4pPr marL="1600200" indent="-228600" defTabSz="1087438">
              <a:defRPr>
                <a:solidFill>
                  <a:schemeClr val="tx1"/>
                </a:solidFill>
                <a:latin typeface="Arial" panose="020B0604020202020204" pitchFamily="34" charset="0"/>
              </a:defRPr>
            </a:lvl4pPr>
            <a:lvl5pPr marL="2057400" indent="-228600" defTabSz="1087438">
              <a:defRPr>
                <a:solidFill>
                  <a:schemeClr val="tx1"/>
                </a:solidFill>
                <a:latin typeface="Arial" panose="020B0604020202020204" pitchFamily="34" charset="0"/>
              </a:defRPr>
            </a:lvl5pPr>
            <a:lvl6pPr marL="2514600" indent="-228600" defTabSz="1087438" eaLnBrk="0" fontAlgn="base" hangingPunct="0">
              <a:spcBef>
                <a:spcPct val="0"/>
              </a:spcBef>
              <a:spcAft>
                <a:spcPct val="0"/>
              </a:spcAft>
              <a:defRPr>
                <a:solidFill>
                  <a:schemeClr val="tx1"/>
                </a:solidFill>
                <a:latin typeface="Arial" panose="020B0604020202020204" pitchFamily="34" charset="0"/>
              </a:defRPr>
            </a:lvl6pPr>
            <a:lvl7pPr marL="2971800" indent="-228600" defTabSz="1087438" eaLnBrk="0" fontAlgn="base" hangingPunct="0">
              <a:spcBef>
                <a:spcPct val="0"/>
              </a:spcBef>
              <a:spcAft>
                <a:spcPct val="0"/>
              </a:spcAft>
              <a:defRPr>
                <a:solidFill>
                  <a:schemeClr val="tx1"/>
                </a:solidFill>
                <a:latin typeface="Arial" panose="020B0604020202020204" pitchFamily="34" charset="0"/>
              </a:defRPr>
            </a:lvl7pPr>
            <a:lvl8pPr marL="3429000" indent="-228600" defTabSz="1087438" eaLnBrk="0" fontAlgn="base" hangingPunct="0">
              <a:spcBef>
                <a:spcPct val="0"/>
              </a:spcBef>
              <a:spcAft>
                <a:spcPct val="0"/>
              </a:spcAft>
              <a:defRPr>
                <a:solidFill>
                  <a:schemeClr val="tx1"/>
                </a:solidFill>
                <a:latin typeface="Arial" panose="020B0604020202020204" pitchFamily="34" charset="0"/>
              </a:defRPr>
            </a:lvl8pPr>
            <a:lvl9pPr marL="3886200" indent="-228600" defTabSz="1087438"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zh-CN" sz="5100">
                <a:solidFill>
                  <a:srgbClr val="000000"/>
                </a:solidFill>
                <a:ea typeface="宋体" panose="02010600030101010101" pitchFamily="2" charset="-122"/>
              </a:rPr>
              <a:t>			</a:t>
            </a:r>
            <a:endParaRPr lang="en-US" altLang="zh-CN" sz="3100" b="1" i="1">
              <a:ea typeface="宋体" panose="02010600030101010101" pitchFamily="2" charset="-122"/>
            </a:endParaRPr>
          </a:p>
        </p:txBody>
      </p:sp>
      <p:sp>
        <p:nvSpPr>
          <p:cNvPr id="3" name="Rectangle 2">
            <a:extLst>
              <a:ext uri="{FF2B5EF4-FFF2-40B4-BE49-F238E27FC236}">
                <a16:creationId xmlns:a16="http://schemas.microsoft.com/office/drawing/2014/main" id="{99FA1B5C-F13B-ED57-0AD5-5D89E4C4A8FF}"/>
              </a:ext>
            </a:extLst>
          </p:cNvPr>
          <p:cNvSpPr/>
          <p:nvPr userDrawn="1"/>
        </p:nvSpPr>
        <p:spPr>
          <a:xfrm>
            <a:off x="431800" y="5546725"/>
            <a:ext cx="11396663" cy="750888"/>
          </a:xfrm>
          <a:prstGeom prst="rect">
            <a:avLst/>
          </a:prstGeom>
          <a:solidFill>
            <a:srgbClr val="00457E"/>
          </a:solidFill>
          <a:ln w="12700" cap="flat" cmpd="sng" algn="ctr">
            <a:solidFill>
              <a:srgbClr val="00457E">
                <a:shade val="50000"/>
              </a:srgbClr>
            </a:solidFill>
            <a:prstDash val="solid"/>
            <a:miter lim="800000"/>
          </a:ln>
          <a:effectLst/>
        </p:spPr>
        <p:txBody>
          <a:bodyPr anchor="ctr"/>
          <a:lstStyle>
            <a:lvl1pPr defTabSz="912813">
              <a:defRPr>
                <a:solidFill>
                  <a:schemeClr val="tx1"/>
                </a:solidFill>
                <a:latin typeface="Arial" panose="020B0604020202020204" pitchFamily="34" charset="0"/>
              </a:defRPr>
            </a:lvl1pPr>
            <a:lvl2pPr marL="742950" indent="-285750" defTabSz="912813">
              <a:defRPr>
                <a:solidFill>
                  <a:schemeClr val="tx1"/>
                </a:solidFill>
                <a:latin typeface="Arial" panose="020B0604020202020204" pitchFamily="34" charset="0"/>
              </a:defRPr>
            </a:lvl2pPr>
            <a:lvl3pPr marL="1143000" indent="-228600" defTabSz="912813">
              <a:defRPr>
                <a:solidFill>
                  <a:schemeClr val="tx1"/>
                </a:solidFill>
                <a:latin typeface="Arial" panose="020B0604020202020204" pitchFamily="34" charset="0"/>
              </a:defRPr>
            </a:lvl3pPr>
            <a:lvl4pPr marL="1600200" indent="-228600" defTabSz="912813">
              <a:defRPr>
                <a:solidFill>
                  <a:schemeClr val="tx1"/>
                </a:solidFill>
                <a:latin typeface="Arial" panose="020B0604020202020204" pitchFamily="34" charset="0"/>
              </a:defRPr>
            </a:lvl4pPr>
            <a:lvl5pPr marL="2057400" indent="-228600" defTabSz="912813">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1700">
              <a:solidFill>
                <a:srgbClr val="FFFFFF"/>
              </a:solidFill>
              <a:ea typeface="宋体" panose="02010600030101010101" pitchFamily="2" charset="-122"/>
            </a:endParaRPr>
          </a:p>
        </p:txBody>
      </p:sp>
      <p:pic>
        <p:nvPicPr>
          <p:cNvPr id="4" name="Picture 3">
            <a:extLst>
              <a:ext uri="{FF2B5EF4-FFF2-40B4-BE49-F238E27FC236}">
                <a16:creationId xmlns:a16="http://schemas.microsoft.com/office/drawing/2014/main" id="{BF10B67E-247E-D9B7-176C-4ACE133DFD6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C794233B-FB66-4180-AC33-D156863C079C}"/>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F23DBA45-ADF3-4B01-ABAB-0877C91DF357}"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6" name="TextBox 5">
            <a:extLst>
              <a:ext uri="{FF2B5EF4-FFF2-40B4-BE49-F238E27FC236}">
                <a16:creationId xmlns:a16="http://schemas.microsoft.com/office/drawing/2014/main" id="{F9570A17-F7DB-D18A-DD8C-CE68FBF1853B}"/>
              </a:ext>
            </a:extLst>
          </p:cNvPr>
          <p:cNvSpPr txBox="1">
            <a:spLocks noChangeArrowheads="1"/>
          </p:cNvSpPr>
          <p:nvPr userDrawn="1"/>
        </p:nvSpPr>
        <p:spPr bwMode="auto">
          <a:xfrm>
            <a:off x="893763" y="638492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7" name="Title 1">
            <a:extLst>
              <a:ext uri="{FF2B5EF4-FFF2-40B4-BE49-F238E27FC236}">
                <a16:creationId xmlns:a16="http://schemas.microsoft.com/office/drawing/2014/main" id="{7CFECEB6-DD29-7A03-988D-2F948D84181A}"/>
              </a:ext>
            </a:extLst>
          </p:cNvPr>
          <p:cNvSpPr txBox="1">
            <a:spLocks/>
          </p:cNvSpPr>
          <p:nvPr userDrawn="1"/>
        </p:nvSpPr>
        <p:spPr>
          <a:xfrm>
            <a:off x="8574088" y="263525"/>
            <a:ext cx="3097212" cy="511175"/>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10" name="Text Box 365">
            <a:extLst>
              <a:ext uri="{FF2B5EF4-FFF2-40B4-BE49-F238E27FC236}">
                <a16:creationId xmlns:a16="http://schemas.microsoft.com/office/drawing/2014/main" id="{586B17DF-923F-7CCF-52AA-D49C1E301CCE}"/>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1" name="Rectangle 364">
            <a:extLst>
              <a:ext uri="{FF2B5EF4-FFF2-40B4-BE49-F238E27FC236}">
                <a16:creationId xmlns:a16="http://schemas.microsoft.com/office/drawing/2014/main" id="{5785B922-178F-BB92-100E-81A119B00B78}"/>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12" name="Text Box 366">
            <a:extLst>
              <a:ext uri="{FF2B5EF4-FFF2-40B4-BE49-F238E27FC236}">
                <a16:creationId xmlns:a16="http://schemas.microsoft.com/office/drawing/2014/main" id="{869A386C-7908-1216-4F16-433CB5F132F7}"/>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3" name="Rectangle 364">
            <a:extLst>
              <a:ext uri="{FF2B5EF4-FFF2-40B4-BE49-F238E27FC236}">
                <a16:creationId xmlns:a16="http://schemas.microsoft.com/office/drawing/2014/main" id="{8F3BF836-BBD4-9492-AAE7-FCADF1AC72C2}"/>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4" name="Text Box 367">
            <a:extLst>
              <a:ext uri="{FF2B5EF4-FFF2-40B4-BE49-F238E27FC236}">
                <a16:creationId xmlns:a16="http://schemas.microsoft.com/office/drawing/2014/main" id="{357D813C-A7C2-3EBF-3C7A-907663B8D4D3}"/>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15" name="Rectangle 364">
            <a:extLst>
              <a:ext uri="{FF2B5EF4-FFF2-40B4-BE49-F238E27FC236}">
                <a16:creationId xmlns:a16="http://schemas.microsoft.com/office/drawing/2014/main" id="{A1A8CD72-FE9E-BC79-C5C9-CD0BF9B96A34}"/>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16" name="Text Box 14">
            <a:extLst>
              <a:ext uri="{FF2B5EF4-FFF2-40B4-BE49-F238E27FC236}">
                <a16:creationId xmlns:a16="http://schemas.microsoft.com/office/drawing/2014/main" id="{102404CD-37D1-4186-55B6-34D63F36C01F}"/>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ea typeface="宋体" panose="02010600030101010101" pitchFamily="2" charset="-122"/>
            </a:endParaRPr>
          </a:p>
          <a:p>
            <a:pPr algn="r" eaLnBrk="1" hangingPunct="1">
              <a:defRPr/>
            </a:pPr>
            <a:r>
              <a:rPr lang="en-US" altLang="zh-CN" sz="600">
                <a:ea typeface="宋体" panose="02010600030101010101" pitchFamily="2" charset="-122"/>
              </a:rPr>
              <a:t>  GIS1 23.01,12 / GIS2 Confidential Template v2  (June 6  2018)</a:t>
            </a:r>
            <a:endParaRPr lang="en-US" altLang="zh-CN" sz="600" b="1">
              <a:ea typeface="宋体" panose="02010600030101010101" pitchFamily="2" charset="-122"/>
            </a:endParaRPr>
          </a:p>
        </p:txBody>
      </p:sp>
      <p:sp>
        <p:nvSpPr>
          <p:cNvPr id="9" name="Subtitle 2"/>
          <p:cNvSpPr>
            <a:spLocks noGrp="1"/>
          </p:cNvSpPr>
          <p:nvPr>
            <p:ph type="subTitle" idx="10"/>
          </p:nvPr>
        </p:nvSpPr>
        <p:spPr>
          <a:xfrm>
            <a:off x="426355" y="5549224"/>
            <a:ext cx="11355169" cy="762000"/>
          </a:xfrm>
          <a:prstGeom prst="rect">
            <a:avLst/>
          </a:prstGeom>
        </p:spPr>
        <p:txBody>
          <a:bodyPr lIns="45685" tIns="73094" rIns="45685" bIns="73094" anchor="ctr">
            <a:noAutofit/>
          </a:bodyPr>
          <a:lstStyle>
            <a:lvl1pPr marL="0" indent="0" algn="ctr">
              <a:lnSpc>
                <a:spcPct val="95000"/>
              </a:lnSpc>
              <a:spcBef>
                <a:spcPts val="0"/>
              </a:spcBef>
              <a:buNone/>
              <a:defRPr sz="2199" b="1">
                <a:solidFill>
                  <a:schemeClr val="bg1"/>
                </a:solidFill>
                <a:latin typeface="Ford Antenna Cond Light" pitchFamily="50" charset="0"/>
                <a:cs typeface="Arial" panose="020B0604020202020204" pitchFamily="34" charset="0"/>
              </a:defRPr>
            </a:lvl1pPr>
            <a:lvl2pPr marL="543511" indent="0" algn="ctr">
              <a:buNone/>
              <a:defRPr>
                <a:solidFill>
                  <a:schemeClr val="tx1">
                    <a:tint val="75000"/>
                  </a:schemeClr>
                </a:solidFill>
              </a:defRPr>
            </a:lvl2pPr>
            <a:lvl3pPr marL="1087023" indent="0" algn="ctr">
              <a:buNone/>
              <a:defRPr>
                <a:solidFill>
                  <a:schemeClr val="tx1">
                    <a:tint val="75000"/>
                  </a:schemeClr>
                </a:solidFill>
              </a:defRPr>
            </a:lvl3pPr>
            <a:lvl4pPr marL="1630535" indent="0" algn="ctr">
              <a:buNone/>
              <a:defRPr>
                <a:solidFill>
                  <a:schemeClr val="tx1">
                    <a:tint val="75000"/>
                  </a:schemeClr>
                </a:solidFill>
              </a:defRPr>
            </a:lvl4pPr>
            <a:lvl5pPr marL="2174045" indent="0" algn="ctr">
              <a:buNone/>
              <a:defRPr>
                <a:solidFill>
                  <a:schemeClr val="tx1">
                    <a:tint val="75000"/>
                  </a:schemeClr>
                </a:solidFill>
              </a:defRPr>
            </a:lvl5pPr>
            <a:lvl6pPr marL="2717555" indent="0" algn="ctr">
              <a:buNone/>
              <a:defRPr>
                <a:solidFill>
                  <a:schemeClr val="tx1">
                    <a:tint val="75000"/>
                  </a:schemeClr>
                </a:solidFill>
              </a:defRPr>
            </a:lvl6pPr>
            <a:lvl7pPr marL="3261067" indent="0" algn="ctr">
              <a:buNone/>
              <a:defRPr>
                <a:solidFill>
                  <a:schemeClr val="tx1">
                    <a:tint val="75000"/>
                  </a:schemeClr>
                </a:solidFill>
              </a:defRPr>
            </a:lvl7pPr>
            <a:lvl8pPr marL="3804577" indent="0" algn="ctr">
              <a:buNone/>
              <a:defRPr>
                <a:solidFill>
                  <a:schemeClr val="tx1">
                    <a:tint val="75000"/>
                  </a:schemeClr>
                </a:solidFill>
              </a:defRPr>
            </a:lvl8pPr>
            <a:lvl9pPr marL="4348090" indent="0" algn="ctr">
              <a:buNone/>
              <a:defRPr>
                <a:solidFill>
                  <a:schemeClr val="tx1">
                    <a:tint val="75000"/>
                  </a:schemeClr>
                </a:solidFill>
              </a:defRPr>
            </a:lvl9pPr>
          </a:lstStyle>
          <a:p>
            <a:r>
              <a:rPr lang="en-US"/>
              <a:t>Click to edit Master subtitle style</a:t>
            </a:r>
            <a:endParaRPr lang="en-US" dirty="0"/>
          </a:p>
        </p:txBody>
      </p:sp>
      <p:sp>
        <p:nvSpPr>
          <p:cNvPr id="8" name="Title 1"/>
          <p:cNvSpPr>
            <a:spLocks noGrp="1"/>
          </p:cNvSpPr>
          <p:nvPr>
            <p:ph type="title"/>
          </p:nvPr>
        </p:nvSpPr>
        <p:spPr>
          <a:xfrm>
            <a:off x="626577" y="234224"/>
            <a:ext cx="5703146" cy="579120"/>
          </a:xfrm>
          <a:prstGeom prst="rect">
            <a:avLst/>
          </a:prstGeom>
        </p:spPr>
        <p:txBody>
          <a:bodyPr lIns="91369" tIns="45685" rIns="91369" bIns="45685" anchor="t">
            <a:noAutofit/>
          </a:bodyPr>
          <a:lstStyle>
            <a:lvl1pPr algn="l" defTabSz="914126" rtl="0" eaLnBrk="1" latinLnBrk="0" hangingPunct="1">
              <a:lnSpc>
                <a:spcPct val="90000"/>
              </a:lnSpc>
              <a:spcBef>
                <a:spcPct val="0"/>
              </a:spcBef>
              <a:buNone/>
              <a:defRPr lang="en-US" sz="2999" b="1" i="0" kern="1200" cap="none" baseline="0" dirty="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40277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ajor Initiative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0BC5B-FC38-4362-AC33-0C0B19F91EF8}"/>
              </a:ext>
            </a:extLst>
          </p:cNvPr>
          <p:cNvSpPr txBox="1">
            <a:spLocks noChangeArrowheads="1"/>
          </p:cNvSpPr>
          <p:nvPr userDrawn="1"/>
        </p:nvSpPr>
        <p:spPr bwMode="auto">
          <a:xfrm>
            <a:off x="827088" y="6413500"/>
            <a:ext cx="838200" cy="231775"/>
          </a:xfrm>
          <a:prstGeom prst="rect">
            <a:avLst/>
          </a:prstGeom>
          <a:noFill/>
          <a:ln>
            <a:noFill/>
          </a:ln>
        </p:spPr>
        <p:txBody>
          <a:bodyPr>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83085876-E0F7-E3EA-3CE3-8FEE2E515144}"/>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2AA6597-1336-4BC3-90F5-B03DCC24A373}"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17CEFDB5-F547-FBAA-F16F-66F4D31F6F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CAEAA2A9-21DC-AF37-0E1E-5D5AF8FF1FD0}"/>
              </a:ext>
            </a:extLst>
          </p:cNvPr>
          <p:cNvSpPr txBox="1">
            <a:spLocks/>
          </p:cNvSpPr>
          <p:nvPr userDrawn="1"/>
        </p:nvSpPr>
        <p:spPr>
          <a:xfrm>
            <a:off x="8574088" y="296863"/>
            <a:ext cx="3097212" cy="509587"/>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t>20XX XXX &lt;PSC&gt;</a:t>
            </a:r>
          </a:p>
        </p:txBody>
      </p:sp>
      <p:sp>
        <p:nvSpPr>
          <p:cNvPr id="6" name="Text Box 367">
            <a:extLst>
              <a:ext uri="{FF2B5EF4-FFF2-40B4-BE49-F238E27FC236}">
                <a16:creationId xmlns:a16="http://schemas.microsoft.com/office/drawing/2014/main" id="{E7060580-72E2-AD62-34DC-D50AB98915C4}"/>
              </a:ext>
            </a:extLst>
          </p:cNvPr>
          <p:cNvSpPr txBox="1">
            <a:spLocks noChangeArrowheads="1"/>
          </p:cNvSpPr>
          <p:nvPr userDrawn="1"/>
        </p:nvSpPr>
        <p:spPr bwMode="blackWhite">
          <a:xfrm>
            <a:off x="8947150" y="6389688"/>
            <a:ext cx="2052638"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No Work Plan To Recover</a:t>
            </a:r>
          </a:p>
        </p:txBody>
      </p:sp>
      <p:sp>
        <p:nvSpPr>
          <p:cNvPr id="7" name="Rectangle 364">
            <a:extLst>
              <a:ext uri="{FF2B5EF4-FFF2-40B4-BE49-F238E27FC236}">
                <a16:creationId xmlns:a16="http://schemas.microsoft.com/office/drawing/2014/main" id="{E5499D80-0380-6009-8C0A-732725EDAB00}"/>
              </a:ext>
            </a:extLst>
          </p:cNvPr>
          <p:cNvSpPr>
            <a:spLocks noChangeAspect="1" noChangeArrowheads="1"/>
          </p:cNvSpPr>
          <p:nvPr userDrawn="1"/>
        </p:nvSpPr>
        <p:spPr bwMode="blackWhite">
          <a:xfrm>
            <a:off x="8467725" y="6416675"/>
            <a:ext cx="222250" cy="222250"/>
          </a:xfrm>
          <a:prstGeom prst="rect">
            <a:avLst/>
          </a:prstGeom>
          <a:solidFill>
            <a:srgbClr val="FF00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R</a:t>
            </a:r>
          </a:p>
        </p:txBody>
      </p:sp>
      <p:sp>
        <p:nvSpPr>
          <p:cNvPr id="8" name="Text Box 366">
            <a:extLst>
              <a:ext uri="{FF2B5EF4-FFF2-40B4-BE49-F238E27FC236}">
                <a16:creationId xmlns:a16="http://schemas.microsoft.com/office/drawing/2014/main" id="{BCAAC6B9-3AC4-7180-8A51-2C81531DEE6B}"/>
              </a:ext>
            </a:extLst>
          </p:cNvPr>
          <p:cNvSpPr txBox="1">
            <a:spLocks noChangeArrowheads="1"/>
          </p:cNvSpPr>
          <p:nvPr userDrawn="1"/>
        </p:nvSpPr>
        <p:spPr bwMode="blackWhite">
          <a:xfrm>
            <a:off x="5013325" y="6389688"/>
            <a:ext cx="2644775" cy="276225"/>
          </a:xfrm>
          <a:prstGeom prst="rect">
            <a:avLst/>
          </a:prstGeom>
          <a:noFill/>
          <a:ln>
            <a:noFill/>
          </a:ln>
          <a:effectLst/>
        </p:spPr>
        <p:txBody>
          <a:bodyPr>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auto" hangingPunct="1">
              <a:spcBef>
                <a:spcPts val="0"/>
              </a:spcBef>
              <a:spcAft>
                <a:spcPts val="0"/>
              </a:spcAft>
              <a:defRPr/>
            </a:pPr>
            <a:r>
              <a:rPr lang="en-US" sz="1200" b="1" dirty="0">
                <a:solidFill>
                  <a:srgbClr val="00264E"/>
                </a:solidFill>
                <a:latin typeface="Arial" pitchFamily="34" charset="0"/>
              </a:rPr>
              <a:t>Plan To Green By Next Milestone</a:t>
            </a:r>
          </a:p>
        </p:txBody>
      </p:sp>
      <p:sp>
        <p:nvSpPr>
          <p:cNvPr id="10" name="Rectangle 364">
            <a:extLst>
              <a:ext uri="{FF2B5EF4-FFF2-40B4-BE49-F238E27FC236}">
                <a16:creationId xmlns:a16="http://schemas.microsoft.com/office/drawing/2014/main" id="{0662EADA-FBC8-38E7-809A-F9C3516C082E}"/>
              </a:ext>
            </a:extLst>
          </p:cNvPr>
          <p:cNvSpPr>
            <a:spLocks noChangeAspect="1" noChangeArrowheads="1"/>
          </p:cNvSpPr>
          <p:nvPr userDrawn="1"/>
        </p:nvSpPr>
        <p:spPr bwMode="blackWhite">
          <a:xfrm>
            <a:off x="4533900" y="6416675"/>
            <a:ext cx="222250" cy="222250"/>
          </a:xfrm>
          <a:prstGeom prst="rect">
            <a:avLst/>
          </a:prstGeom>
          <a:solidFill>
            <a:srgbClr val="FFFF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Y</a:t>
            </a:r>
          </a:p>
        </p:txBody>
      </p:sp>
      <p:sp>
        <p:nvSpPr>
          <p:cNvPr id="11" name="Text Box 365">
            <a:extLst>
              <a:ext uri="{FF2B5EF4-FFF2-40B4-BE49-F238E27FC236}">
                <a16:creationId xmlns:a16="http://schemas.microsoft.com/office/drawing/2014/main" id="{AD7CEA9A-0194-C485-693B-FF4C5B5F02BD}"/>
              </a:ext>
            </a:extLst>
          </p:cNvPr>
          <p:cNvSpPr txBox="1">
            <a:spLocks noChangeArrowheads="1"/>
          </p:cNvSpPr>
          <p:nvPr userDrawn="1"/>
        </p:nvSpPr>
        <p:spPr bwMode="blackWhite">
          <a:xfrm>
            <a:off x="2809875" y="6389688"/>
            <a:ext cx="842963" cy="276225"/>
          </a:xfrm>
          <a:prstGeom prst="rect">
            <a:avLst/>
          </a:prstGeom>
          <a:noFill/>
          <a:ln>
            <a:noFill/>
          </a:ln>
          <a:effec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fontAlgn="auto" hangingPunct="1">
              <a:spcBef>
                <a:spcPts val="0"/>
              </a:spcBef>
              <a:spcAft>
                <a:spcPts val="0"/>
              </a:spcAft>
              <a:defRPr/>
            </a:pPr>
            <a:r>
              <a:rPr lang="en-US" sz="1200" b="1" dirty="0">
                <a:solidFill>
                  <a:srgbClr val="00264E"/>
                </a:solidFill>
                <a:latin typeface="Arial" pitchFamily="34" charset="0"/>
              </a:rPr>
              <a:t>On Track</a:t>
            </a:r>
          </a:p>
        </p:txBody>
      </p:sp>
      <p:sp>
        <p:nvSpPr>
          <p:cNvPr id="12" name="Rectangle 364">
            <a:extLst>
              <a:ext uri="{FF2B5EF4-FFF2-40B4-BE49-F238E27FC236}">
                <a16:creationId xmlns:a16="http://schemas.microsoft.com/office/drawing/2014/main" id="{3CAC44C6-062F-6C5B-C4E6-C1CA2D19E789}"/>
              </a:ext>
            </a:extLst>
          </p:cNvPr>
          <p:cNvSpPr>
            <a:spLocks noChangeAspect="1" noChangeArrowheads="1"/>
          </p:cNvSpPr>
          <p:nvPr userDrawn="1"/>
        </p:nvSpPr>
        <p:spPr bwMode="blackWhite">
          <a:xfrm>
            <a:off x="2390775" y="6416675"/>
            <a:ext cx="222250" cy="222250"/>
          </a:xfrm>
          <a:prstGeom prst="rect">
            <a:avLst/>
          </a:prstGeom>
          <a:solidFill>
            <a:srgbClr val="009900"/>
          </a:solidFill>
          <a:ln>
            <a:noFill/>
          </a:ln>
        </p:spPr>
        <p:txBody>
          <a:bodyPr wrap="none"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1200" b="1">
                <a:solidFill>
                  <a:srgbClr val="00264E"/>
                </a:solidFill>
              </a:rPr>
              <a:t>G</a:t>
            </a:r>
          </a:p>
        </p:txBody>
      </p:sp>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0123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8289-26EA-7BD7-72B9-377F4CD26337}"/>
              </a:ext>
            </a:extLst>
          </p:cNvPr>
          <p:cNvSpPr txBox="1">
            <a:spLocks/>
          </p:cNvSpPr>
          <p:nvPr userDrawn="1"/>
        </p:nvSpPr>
        <p:spPr>
          <a:xfrm>
            <a:off x="8509000" y="100013"/>
            <a:ext cx="3181350" cy="576262"/>
          </a:xfrm>
          <a:prstGeom prst="rect">
            <a:avLst/>
          </a:prstGeom>
        </p:spPr>
        <p:txBody>
          <a:bodyPr/>
          <a:lstStyle>
            <a:lvl1pPr algn="ctr" defTabSz="1087438" rtl="0" eaLnBrk="0" fontAlgn="base" hangingPunct="0">
              <a:spcBef>
                <a:spcPct val="0"/>
              </a:spcBef>
              <a:spcAft>
                <a:spcPct val="0"/>
              </a:spcAft>
              <a:defRPr sz="5200" kern="1200">
                <a:solidFill>
                  <a:schemeClr val="tx1"/>
                </a:solidFill>
                <a:latin typeface="+mj-lt"/>
                <a:ea typeface="+mj-ea"/>
                <a:cs typeface="+mj-cs"/>
              </a:defRPr>
            </a:lvl1pPr>
            <a:lvl2pPr algn="ctr" defTabSz="1087438" rtl="0" eaLnBrk="0" fontAlgn="base" hangingPunct="0">
              <a:spcBef>
                <a:spcPct val="0"/>
              </a:spcBef>
              <a:spcAft>
                <a:spcPct val="0"/>
              </a:spcAft>
              <a:defRPr sz="5200">
                <a:solidFill>
                  <a:schemeClr val="tx1"/>
                </a:solidFill>
                <a:latin typeface="Calibri" panose="020F0502020204030204" pitchFamily="34" charset="0"/>
              </a:defRPr>
            </a:lvl2pPr>
            <a:lvl3pPr algn="ctr" defTabSz="1087438" rtl="0" eaLnBrk="0" fontAlgn="base" hangingPunct="0">
              <a:spcBef>
                <a:spcPct val="0"/>
              </a:spcBef>
              <a:spcAft>
                <a:spcPct val="0"/>
              </a:spcAft>
              <a:defRPr sz="5200">
                <a:solidFill>
                  <a:schemeClr val="tx1"/>
                </a:solidFill>
                <a:latin typeface="Calibri" panose="020F0502020204030204" pitchFamily="34" charset="0"/>
              </a:defRPr>
            </a:lvl3pPr>
            <a:lvl4pPr algn="ctr" defTabSz="1087438" rtl="0" eaLnBrk="0" fontAlgn="base" hangingPunct="0">
              <a:spcBef>
                <a:spcPct val="0"/>
              </a:spcBef>
              <a:spcAft>
                <a:spcPct val="0"/>
              </a:spcAft>
              <a:defRPr sz="5200">
                <a:solidFill>
                  <a:schemeClr val="tx1"/>
                </a:solidFill>
                <a:latin typeface="Calibri" panose="020F0502020204030204" pitchFamily="34" charset="0"/>
              </a:defRPr>
            </a:lvl4pPr>
            <a:lvl5pPr algn="ctr" defTabSz="1087438" rtl="0" eaLnBrk="0" fontAlgn="base" hangingPunct="0">
              <a:spcBef>
                <a:spcPct val="0"/>
              </a:spcBef>
              <a:spcAft>
                <a:spcPct val="0"/>
              </a:spcAft>
              <a:defRPr sz="5200">
                <a:solidFill>
                  <a:schemeClr val="tx1"/>
                </a:solidFill>
                <a:latin typeface="Calibri" panose="020F0502020204030204" pitchFamily="34" charset="0"/>
              </a:defRPr>
            </a:lvl5pPr>
            <a:lvl6pPr marL="457200" algn="ctr" defTabSz="1087438" rtl="0" fontAlgn="base">
              <a:spcBef>
                <a:spcPct val="0"/>
              </a:spcBef>
              <a:spcAft>
                <a:spcPct val="0"/>
              </a:spcAft>
              <a:defRPr sz="5200">
                <a:solidFill>
                  <a:schemeClr val="tx1"/>
                </a:solidFill>
                <a:latin typeface="Calibri" panose="020F0502020204030204" pitchFamily="34" charset="0"/>
              </a:defRPr>
            </a:lvl6pPr>
            <a:lvl7pPr marL="914400" algn="ctr" defTabSz="1087438" rtl="0" fontAlgn="base">
              <a:spcBef>
                <a:spcPct val="0"/>
              </a:spcBef>
              <a:spcAft>
                <a:spcPct val="0"/>
              </a:spcAft>
              <a:defRPr sz="5200">
                <a:solidFill>
                  <a:schemeClr val="tx1"/>
                </a:solidFill>
                <a:latin typeface="Calibri" panose="020F0502020204030204" pitchFamily="34" charset="0"/>
              </a:defRPr>
            </a:lvl7pPr>
            <a:lvl8pPr marL="1371600" algn="ctr" defTabSz="1087438" rtl="0" fontAlgn="base">
              <a:spcBef>
                <a:spcPct val="0"/>
              </a:spcBef>
              <a:spcAft>
                <a:spcPct val="0"/>
              </a:spcAft>
              <a:defRPr sz="5200">
                <a:solidFill>
                  <a:schemeClr val="tx1"/>
                </a:solidFill>
                <a:latin typeface="Calibri" panose="020F0502020204030204" pitchFamily="34" charset="0"/>
              </a:defRPr>
            </a:lvl8pPr>
            <a:lvl9pPr marL="1828800" algn="ctr" defTabSz="1087438" rtl="0" fontAlgn="base">
              <a:spcBef>
                <a:spcPct val="0"/>
              </a:spcBef>
              <a:spcAft>
                <a:spcPct val="0"/>
              </a:spcAft>
              <a:defRPr sz="5200">
                <a:solidFill>
                  <a:schemeClr val="tx1"/>
                </a:solidFill>
                <a:latin typeface="Calibri" panose="020F0502020204030204" pitchFamily="34" charset="0"/>
              </a:defRPr>
            </a:lvl9pPr>
          </a:lstStyle>
          <a:p>
            <a:pPr algn="r">
              <a:defRPr/>
            </a:pPr>
            <a:r>
              <a:rPr lang="en-US" sz="2200" b="1" dirty="0">
                <a:solidFill>
                  <a:srgbClr val="00264E"/>
                </a:solidFill>
              </a:rPr>
              <a:t>2021 CD542 &lt;PSC&gt;</a:t>
            </a:r>
          </a:p>
        </p:txBody>
      </p:sp>
      <p:sp>
        <p:nvSpPr>
          <p:cNvPr id="3" name="TextBox 2">
            <a:extLst>
              <a:ext uri="{FF2B5EF4-FFF2-40B4-BE49-F238E27FC236}">
                <a16:creationId xmlns:a16="http://schemas.microsoft.com/office/drawing/2014/main" id="{0109199B-06E3-CD16-87D1-2710D1E31D8F}"/>
              </a:ext>
            </a:extLst>
          </p:cNvPr>
          <p:cNvSpPr txBox="1">
            <a:spLocks noChangeArrowheads="1"/>
          </p:cNvSpPr>
          <p:nvPr userDrawn="1"/>
        </p:nvSpPr>
        <p:spPr bwMode="auto">
          <a:xfrm>
            <a:off x="893763" y="6480175"/>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rgbClr val="FFFFFF">
                    <a:lumMod val="50000"/>
                  </a:srgbClr>
                </a:solidFill>
                <a:latin typeface="Arial" panose="020B0604020202020204" pitchFamily="34" charset="0"/>
                <a:cs typeface="Arial" panose="020B0604020202020204" pitchFamily="34" charset="0"/>
              </a:rPr>
              <a:t>Confidential</a:t>
            </a:r>
          </a:p>
        </p:txBody>
      </p:sp>
      <p:pic>
        <p:nvPicPr>
          <p:cNvPr id="4" name="Picture 3">
            <a:extLst>
              <a:ext uri="{FF2B5EF4-FFF2-40B4-BE49-F238E27FC236}">
                <a16:creationId xmlns:a16="http://schemas.microsoft.com/office/drawing/2014/main" id="{30BD0EE6-0BBC-4178-B099-931B285366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363" y="6472238"/>
            <a:ext cx="6604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3">
            <a:extLst>
              <a:ext uri="{FF2B5EF4-FFF2-40B4-BE49-F238E27FC236}">
                <a16:creationId xmlns:a16="http://schemas.microsoft.com/office/drawing/2014/main" id="{EF55A237-BED9-EE9B-1FC0-4D8EFA058E59}"/>
              </a:ext>
            </a:extLst>
          </p:cNvPr>
          <p:cNvSpPr txBox="1">
            <a:spLocks noChangeArrowheads="1"/>
          </p:cNvSpPr>
          <p:nvPr userDrawn="1"/>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48CF4386-D01B-40DB-8B56-456A681504B0}" type="slidenum">
              <a:rPr lang="en-US" altLang="en-US" sz="1100" b="1" smtClean="0">
                <a:solidFill>
                  <a:srgbClr val="00264E"/>
                </a:solidFill>
                <a:cs typeface="Arial" panose="020B0604020202020204" pitchFamily="34" charset="0"/>
              </a:rPr>
              <a:pPr algn="r" eaLnBrk="1" hangingPunct="1">
                <a:defRPr/>
              </a:pPr>
              <a:t>‹#›</a:t>
            </a:fld>
            <a:endParaRPr lang="en-US" altLang="en-US" sz="1100" b="1">
              <a:solidFill>
                <a:srgbClr val="00264E"/>
              </a:solidFill>
              <a:cs typeface="Arial" panose="020B0604020202020204" pitchFamily="34" charset="0"/>
            </a:endParaRPr>
          </a:p>
        </p:txBody>
      </p:sp>
      <p:sp>
        <p:nvSpPr>
          <p:cNvPr id="6" name="Text Box 14">
            <a:extLst>
              <a:ext uri="{FF2B5EF4-FFF2-40B4-BE49-F238E27FC236}">
                <a16:creationId xmlns:a16="http://schemas.microsoft.com/office/drawing/2014/main" id="{D155332D-B7F5-047C-CD95-B0F2BEB5B4A8}"/>
              </a:ext>
            </a:extLst>
          </p:cNvPr>
          <p:cNvSpPr txBox="1">
            <a:spLocks noChangeArrowheads="1"/>
          </p:cNvSpPr>
          <p:nvPr userDrawn="1"/>
        </p:nvSpPr>
        <p:spPr bwMode="auto">
          <a:xfrm>
            <a:off x="-157163" y="6600825"/>
            <a:ext cx="2341563" cy="369888"/>
          </a:xfrm>
          <a:prstGeom prst="rect">
            <a:avLst/>
          </a:prstGeom>
          <a:noFill/>
          <a:ln>
            <a:noFill/>
          </a:ln>
          <a:effectLst/>
        </p:spPr>
        <p:txBody>
          <a:bodyPr lIns="91438" tIns="45719" rIns="91438" bIns="45719">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endParaRPr lang="en-US" altLang="zh-CN" sz="600">
              <a:solidFill>
                <a:srgbClr val="00264E"/>
              </a:solidFill>
              <a:ea typeface="宋体" panose="02010600030101010101" pitchFamily="2" charset="-122"/>
            </a:endParaRPr>
          </a:p>
          <a:p>
            <a:pPr algn="r" eaLnBrk="1" hangingPunct="1">
              <a:defRPr/>
            </a:pPr>
            <a:r>
              <a:rPr lang="en-US" altLang="zh-CN" sz="600">
                <a:solidFill>
                  <a:srgbClr val="00264E"/>
                </a:solidFill>
                <a:ea typeface="宋体" panose="02010600030101010101" pitchFamily="2" charset="-122"/>
              </a:rPr>
              <a:t>  GIS1 23.01,12 / GIS2 Confidential Template v2  (June 1,  2018)</a:t>
            </a:r>
            <a:endParaRPr lang="en-US" altLang="zh-CN" sz="600" b="1">
              <a:solidFill>
                <a:srgbClr val="00264E"/>
              </a:solidFill>
              <a:ea typeface="宋体" panose="02010600030101010101" pitchFamily="2" charset="-122"/>
            </a:endParaRPr>
          </a:p>
        </p:txBody>
      </p:sp>
    </p:spTree>
    <p:extLst>
      <p:ext uri="{BB962C8B-B14F-4D97-AF65-F5344CB8AC3E}">
        <p14:creationId xmlns:p14="http://schemas.microsoft.com/office/powerpoint/2010/main" val="14296033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436CA3-A7B8-073F-B427-1176B5B47E7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0450" y="30495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197EE181-BC0E-672F-8D8C-50360E0B47B6}"/>
              </a:ext>
            </a:extLst>
          </p:cNvPr>
          <p:cNvSpPr>
            <a:spLocks noChangeArrowheads="1"/>
          </p:cNvSpPr>
          <p:nvPr userDrawn="1"/>
        </p:nvSpPr>
        <p:spPr bwMode="auto">
          <a:xfrm>
            <a:off x="0" y="0"/>
            <a:ext cx="4203700" cy="6858000"/>
          </a:xfrm>
          <a:prstGeom prst="rect">
            <a:avLst/>
          </a:prstGeom>
          <a:solidFill>
            <a:srgbClr val="00264E"/>
          </a:solidFill>
          <a:ln w="12700" algn="ctr">
            <a:solidFill>
              <a:srgbClr val="00305B"/>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endParaRPr>
          </a:p>
        </p:txBody>
      </p:sp>
      <p:pic>
        <p:nvPicPr>
          <p:cNvPr id="4" name="Picture 3">
            <a:extLst>
              <a:ext uri="{FF2B5EF4-FFF2-40B4-BE49-F238E27FC236}">
                <a16:creationId xmlns:a16="http://schemas.microsoft.com/office/drawing/2014/main" id="{49B6EDF0-CEE0-37B8-7055-BE2C82B9B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2850" y="3201988"/>
            <a:ext cx="193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6726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352AF3F2-4C38-EACF-C31F-95CF9CBC8AA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4">
            <a:extLst>
              <a:ext uri="{FF2B5EF4-FFF2-40B4-BE49-F238E27FC236}">
                <a16:creationId xmlns:a16="http://schemas.microsoft.com/office/drawing/2014/main" id="{6C837CFA-ABBA-47EF-4D9F-AD7F4533B1D7}"/>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0AF2C377-5BAE-626C-D671-2438BFD2247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23356904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pic>
        <p:nvPicPr>
          <p:cNvPr id="2" name="Picture 2" descr="Logo, company name&#10;&#10;Description automatically generated">
            <a:extLst>
              <a:ext uri="{FF2B5EF4-FFF2-40B4-BE49-F238E27FC236}">
                <a16:creationId xmlns:a16="http://schemas.microsoft.com/office/drawing/2014/main" id="{C22CEC8D-0BBB-76D2-757C-8682B82C0B1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l="6480" t="-2130" r="3670" b="13544"/>
          <a:stretch>
            <a:fillRect/>
          </a:stretch>
        </p:blipFill>
        <p:spPr bwMode="auto">
          <a:xfrm>
            <a:off x="8039100" y="4598988"/>
            <a:ext cx="399891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ED87C9A-A8AF-631B-E1E9-DD8D4AAA383F}"/>
              </a:ext>
            </a:extLst>
          </p:cNvPr>
          <p:cNvCxnSpPr>
            <a:cxnSpLocks/>
          </p:cNvCxnSpPr>
          <p:nvPr userDrawn="1"/>
        </p:nvCxnSpPr>
        <p:spPr>
          <a:xfrm>
            <a:off x="984250" y="3484563"/>
            <a:ext cx="2619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EE7A54A7-63EF-D14E-6DB5-8D67F974B679}"/>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8" name="Picture Placeholder 7"/>
          <p:cNvSpPr>
            <a:spLocks noGrp="1"/>
          </p:cNvSpPr>
          <p:nvPr>
            <p:ph type="pic" sz="quarter" idx="22"/>
          </p:nvPr>
        </p:nvSpPr>
        <p:spPr>
          <a:xfrm>
            <a:off x="10417175" y="220663"/>
            <a:ext cx="1458913" cy="503237"/>
          </a:xfrm>
          <a:solidFill>
            <a:schemeClr val="bg2"/>
          </a:solidFill>
        </p:spPr>
        <p:txBody>
          <a:bodyPr/>
          <a:lstStyle>
            <a:lvl1pPr>
              <a:defRPr sz="1000"/>
            </a:lvl1pPr>
          </a:lstStyle>
          <a:p>
            <a:pPr lvl="0"/>
            <a:r>
              <a:rPr lang="zh-CN" altLang="en-US" noProof="0"/>
              <a:t>单击图标添加图片</a:t>
            </a:r>
            <a:endParaRPr lang="en-US" noProof="0" dirty="0"/>
          </a:p>
        </p:txBody>
      </p:sp>
      <p:sp>
        <p:nvSpPr>
          <p:cNvPr id="7" name="Text Placeholder 6"/>
          <p:cNvSpPr>
            <a:spLocks noGrp="1"/>
          </p:cNvSpPr>
          <p:nvPr>
            <p:ph type="body" sz="quarter" idx="20"/>
          </p:nvPr>
        </p:nvSpPr>
        <p:spPr>
          <a:xfrm>
            <a:off x="996639" y="2868221"/>
            <a:ext cx="6100508" cy="571500"/>
          </a:xfrm>
        </p:spPr>
        <p:txBody>
          <a:bodyPr lIns="0" bIns="0" anchor="b"/>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lvl="0"/>
            <a:r>
              <a:rPr lang="zh-CN" altLang="en-US"/>
              <a:t>单击此处编辑母版文本样式</a:t>
            </a:r>
          </a:p>
        </p:txBody>
      </p:sp>
      <p:sp>
        <p:nvSpPr>
          <p:cNvPr id="9" name="Text Placeholder 6"/>
          <p:cNvSpPr>
            <a:spLocks noGrp="1"/>
          </p:cNvSpPr>
          <p:nvPr>
            <p:ph type="body" sz="quarter" idx="21"/>
          </p:nvPr>
        </p:nvSpPr>
        <p:spPr>
          <a:xfrm>
            <a:off x="996639" y="3542543"/>
            <a:ext cx="6100508" cy="571500"/>
          </a:xfrm>
        </p:spPr>
        <p:txBody>
          <a:bodyPr lIns="0" bIns="0" anchor="t"/>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lvl="0"/>
            <a:r>
              <a:rPr lang="zh-CN" altLang="en-US"/>
              <a:t>单击此处编辑母版文本样式</a:t>
            </a:r>
          </a:p>
        </p:txBody>
      </p:sp>
    </p:spTree>
    <p:extLst>
      <p:ext uri="{BB962C8B-B14F-4D97-AF65-F5344CB8AC3E}">
        <p14:creationId xmlns:p14="http://schemas.microsoft.com/office/powerpoint/2010/main" val="19207591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268D88DA-4610-9A1E-D472-D7CE328913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6">
            <a:extLst>
              <a:ext uri="{FF2B5EF4-FFF2-40B4-BE49-F238E27FC236}">
                <a16:creationId xmlns:a16="http://schemas.microsoft.com/office/drawing/2014/main" id="{66108342-3172-2AAB-8E11-2B20E5EF6247}"/>
              </a:ext>
            </a:extLst>
          </p:cNvPr>
          <p:cNvCxnSpPr>
            <a:cxnSpLocks/>
          </p:cNvCxnSpPr>
          <p:nvPr userDrawn="1"/>
        </p:nvCxnSpPr>
        <p:spPr>
          <a:xfrm>
            <a:off x="971550" y="2789238"/>
            <a:ext cx="782638"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996696" y="3033165"/>
            <a:ext cx="10524785" cy="395835"/>
          </a:xfrm>
        </p:spPr>
        <p:txBody>
          <a:bodyPr lIns="0"/>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4" name="Text Placeholder 8"/>
          <p:cNvSpPr>
            <a:spLocks noGrp="1"/>
          </p:cNvSpPr>
          <p:nvPr>
            <p:ph type="body" sz="quarter" idx="13"/>
          </p:nvPr>
        </p:nvSpPr>
        <p:spPr>
          <a:xfrm>
            <a:off x="996696" y="3584448"/>
            <a:ext cx="10515600" cy="439738"/>
          </a:xfrm>
        </p:spPr>
        <p:txBody>
          <a:bodyPr lIns="0" anchor="t"/>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2" name="Text Placeholder 11"/>
          <p:cNvSpPr>
            <a:spLocks noGrp="1"/>
          </p:cNvSpPr>
          <p:nvPr>
            <p:ph type="body" sz="quarter" idx="21"/>
          </p:nvPr>
        </p:nvSpPr>
        <p:spPr>
          <a:xfrm>
            <a:off x="996696" y="1550634"/>
            <a:ext cx="1471612" cy="1103312"/>
          </a:xfrm>
        </p:spPr>
        <p:txBody>
          <a:bodyPr lIns="0" bIns="0" anchor="b"/>
          <a:lstStyle>
            <a:lvl1pPr>
              <a:defRPr sz="3200" b="0" i="0">
                <a:solidFill>
                  <a:schemeClr val="accent1"/>
                </a:solidFill>
                <a:latin typeface="+mn-lt"/>
              </a:defRPr>
            </a:lvl1pPr>
          </a:lstStyle>
          <a:p>
            <a:pPr lvl="0"/>
            <a:r>
              <a:rPr lang="zh-CN" altLang="en-US"/>
              <a:t>单击此处编辑母版文本样式</a:t>
            </a:r>
          </a:p>
        </p:txBody>
      </p:sp>
    </p:spTree>
    <p:extLst>
      <p:ext uri="{BB962C8B-B14F-4D97-AF65-F5344CB8AC3E}">
        <p14:creationId xmlns:p14="http://schemas.microsoft.com/office/powerpoint/2010/main" val="34744470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5438458" cy="1079725"/>
          </a:xfrm>
        </p:spPr>
        <p:txBody>
          <a:bodyPr lIns="0" rIns="0"/>
          <a:lstStyle>
            <a:lvl1pPr>
              <a:defRPr sz="2400" b="0" i="0" spc="7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2156" y="286911"/>
            <a:ext cx="5438458" cy="198802"/>
          </a:xfrm>
        </p:spPr>
        <p:txBody>
          <a:bodyPr lIns="0" rIns="0" anchor="t"/>
          <a:lstStyle>
            <a:lvl1pPr>
              <a:defRPr sz="900" b="0" i="0" cap="all" spc="300" baseline="0">
                <a:solidFill>
                  <a:schemeClr val="accent1"/>
                </a:solidFill>
                <a:latin typeface="+mn-lt"/>
              </a:defRPr>
            </a:lvl1pPr>
          </a:lstStyle>
          <a:p>
            <a:pPr lvl="0"/>
            <a:r>
              <a:rPr lang="zh-CN" altLang="en-US"/>
              <a:t>单击此处编辑母版文本样式</a:t>
            </a:r>
          </a:p>
        </p:txBody>
      </p:sp>
      <p:sp>
        <p:nvSpPr>
          <p:cNvPr id="10" name="Content Placeholder 2"/>
          <p:cNvSpPr>
            <a:spLocks noGrp="1"/>
          </p:cNvSpPr>
          <p:nvPr>
            <p:ph idx="1"/>
          </p:nvPr>
        </p:nvSpPr>
        <p:spPr>
          <a:xfrm>
            <a:off x="7409536" y="1448845"/>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2" name="Text Placeholder 4"/>
          <p:cNvSpPr>
            <a:spLocks noGrp="1"/>
          </p:cNvSpPr>
          <p:nvPr>
            <p:ph type="body" sz="quarter" idx="19"/>
          </p:nvPr>
        </p:nvSpPr>
        <p:spPr>
          <a:xfrm>
            <a:off x="5964475" y="1249603"/>
            <a:ext cx="1193304" cy="757130"/>
          </a:xfrm>
        </p:spPr>
        <p:txBody>
          <a:bodyPr wrap="square"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3" name="Text Placeholder 4"/>
          <p:cNvSpPr>
            <a:spLocks noGrp="1"/>
          </p:cNvSpPr>
          <p:nvPr>
            <p:ph type="body" sz="quarter" idx="20"/>
          </p:nvPr>
        </p:nvSpPr>
        <p:spPr>
          <a:xfrm>
            <a:off x="5964475" y="2276019"/>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5964476" y="3302435"/>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5964476" y="4328851"/>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6" name="Content Placeholder 2"/>
          <p:cNvSpPr>
            <a:spLocks noGrp="1"/>
          </p:cNvSpPr>
          <p:nvPr>
            <p:ph idx="23"/>
          </p:nvPr>
        </p:nvSpPr>
        <p:spPr>
          <a:xfrm>
            <a:off x="7409536" y="2473688"/>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7" name="Content Placeholder 2"/>
          <p:cNvSpPr>
            <a:spLocks noGrp="1"/>
          </p:cNvSpPr>
          <p:nvPr>
            <p:ph idx="24"/>
          </p:nvPr>
        </p:nvSpPr>
        <p:spPr>
          <a:xfrm>
            <a:off x="7409536" y="3498530"/>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Content Placeholder 2"/>
          <p:cNvSpPr>
            <a:spLocks noGrp="1"/>
          </p:cNvSpPr>
          <p:nvPr>
            <p:ph idx="25"/>
          </p:nvPr>
        </p:nvSpPr>
        <p:spPr>
          <a:xfrm>
            <a:off x="7409536" y="4523372"/>
            <a:ext cx="4533375" cy="371232"/>
          </a:xfrm>
        </p:spPr>
        <p:txBody>
          <a:bodyPr tIns="0" bIns="0" anchor="ctr"/>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9" name="Text Placeholder 4"/>
          <p:cNvSpPr>
            <a:spLocks noGrp="1"/>
          </p:cNvSpPr>
          <p:nvPr>
            <p:ph type="body" sz="quarter" idx="26"/>
          </p:nvPr>
        </p:nvSpPr>
        <p:spPr>
          <a:xfrm>
            <a:off x="5964476" y="5355266"/>
            <a:ext cx="1193304" cy="757130"/>
          </a:xfrm>
        </p:spPr>
        <p:txBody>
          <a:bodyPr tIns="91440" bIns="0" anchor="ctr" anchorCtr="0"/>
          <a:lstStyle>
            <a:lvl1pPr>
              <a:defRPr sz="48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0" name="Content Placeholder 2"/>
          <p:cNvSpPr>
            <a:spLocks noGrp="1"/>
          </p:cNvSpPr>
          <p:nvPr>
            <p:ph idx="27"/>
          </p:nvPr>
        </p:nvSpPr>
        <p:spPr>
          <a:xfrm>
            <a:off x="7409536" y="5548215"/>
            <a:ext cx="4533375" cy="371232"/>
          </a:xfrm>
        </p:spPr>
        <p:txBody>
          <a:bodyPr tIns="0" bIns="0" anchor="ctr" anchorCtr="0"/>
          <a:lstStyle>
            <a:lvl1pPr marL="0" indent="0">
              <a:lnSpc>
                <a:spcPct val="100000"/>
              </a:lnSpc>
              <a:spcBef>
                <a:spcPts val="1200"/>
              </a:spcBef>
              <a:buNone/>
              <a:defRPr sz="1600" b="0" i="0" spc="50" baseline="0">
                <a:solidFill>
                  <a:schemeClr val="tx1"/>
                </a:solidFill>
                <a:latin typeface="+mn-lt"/>
              </a:defRPr>
            </a:lvl1pPr>
            <a:lvl2pPr marL="0" indent="0">
              <a:lnSpc>
                <a:spcPct val="100000"/>
              </a:lnSpc>
              <a:spcBef>
                <a:spcPts val="1200"/>
              </a:spcBef>
              <a:buSzPct val="75000"/>
              <a:buNone/>
              <a:defRPr sz="2000" spc="0">
                <a:solidFill>
                  <a:schemeClr val="accent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4F1625-5D21-44C8-DE96-BB9D1FF08629}"/>
              </a:ext>
            </a:extLst>
          </p:cNvPr>
          <p:cNvSpPr>
            <a:spLocks noGrp="1"/>
          </p:cNvSpPr>
          <p:nvPr>
            <p:ph type="sldNum" sz="quarter" idx="28"/>
          </p:nvPr>
        </p:nvSpPr>
        <p:spPr/>
        <p:txBody>
          <a:bodyPr/>
          <a:lstStyle>
            <a:lvl1pPr>
              <a:defRPr/>
            </a:lvl1pPr>
          </a:lstStyle>
          <a:p>
            <a:pPr>
              <a:defRPr/>
            </a:pPr>
            <a:fld id="{CEA89E12-965C-468A-8E5E-A61DF6A2BA07}" type="slidenum">
              <a:rPr lang="en-US" altLang="zh-CN"/>
              <a:pPr>
                <a:defRPr/>
              </a:pPr>
              <a:t>‹#›</a:t>
            </a:fld>
            <a:endParaRPr lang="en-US" altLang="zh-CN"/>
          </a:p>
        </p:txBody>
      </p:sp>
    </p:spTree>
    <p:extLst>
      <p:ext uri="{BB962C8B-B14F-4D97-AF65-F5344CB8AC3E}">
        <p14:creationId xmlns:p14="http://schemas.microsoft.com/office/powerpoint/2010/main" val="4198101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2">
    <p:spTree>
      <p:nvGrpSpPr>
        <p:cNvPr id="1" name=""/>
        <p:cNvGrpSpPr/>
        <p:nvPr/>
      </p:nvGrpSpPr>
      <p:grpSpPr>
        <a:xfrm>
          <a:off x="0" y="0"/>
          <a:ext cx="0" cy="0"/>
          <a:chOff x="0" y="0"/>
          <a:chExt cx="0" cy="0"/>
        </a:xfrm>
      </p:grpSpPr>
      <p:sp>
        <p:nvSpPr>
          <p:cNvPr id="12" name="Text Placeholder 4"/>
          <p:cNvSpPr>
            <a:spLocks noGrp="1"/>
          </p:cNvSpPr>
          <p:nvPr>
            <p:ph type="body" sz="quarter" idx="19"/>
          </p:nvPr>
        </p:nvSpPr>
        <p:spPr>
          <a:xfrm>
            <a:off x="2897133"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9"/>
          </p:nvPr>
        </p:nvSpPr>
        <p:spPr>
          <a:xfrm>
            <a:off x="7822419" y="1319496"/>
            <a:ext cx="1193304" cy="646331"/>
          </a:xfrm>
        </p:spPr>
        <p:txBody>
          <a:bodyPr wrap="square"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1" name="Text Placeholder 4"/>
          <p:cNvSpPr>
            <a:spLocks noGrp="1"/>
          </p:cNvSpPr>
          <p:nvPr>
            <p:ph type="body" sz="quarter" idx="39"/>
          </p:nvPr>
        </p:nvSpPr>
        <p:spPr>
          <a:xfrm>
            <a:off x="4108440"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2" name="Text Placeholder 4"/>
          <p:cNvSpPr>
            <a:spLocks noGrp="1"/>
          </p:cNvSpPr>
          <p:nvPr>
            <p:ph type="body" sz="quarter" idx="40"/>
          </p:nvPr>
        </p:nvSpPr>
        <p:spPr>
          <a:xfrm>
            <a:off x="4108440"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3" name="Text Placeholder 4"/>
          <p:cNvSpPr>
            <a:spLocks noGrp="1"/>
          </p:cNvSpPr>
          <p:nvPr>
            <p:ph type="body" sz="quarter" idx="41"/>
          </p:nvPr>
        </p:nvSpPr>
        <p:spPr>
          <a:xfrm>
            <a:off x="4108440"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4" name="Text Placeholder 4"/>
          <p:cNvSpPr>
            <a:spLocks noGrp="1"/>
          </p:cNvSpPr>
          <p:nvPr>
            <p:ph type="body" sz="quarter" idx="42"/>
          </p:nvPr>
        </p:nvSpPr>
        <p:spPr>
          <a:xfrm>
            <a:off x="4108440"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5" name="Text Placeholder 4"/>
          <p:cNvSpPr>
            <a:spLocks noGrp="1"/>
          </p:cNvSpPr>
          <p:nvPr>
            <p:ph type="body" sz="quarter" idx="38"/>
          </p:nvPr>
        </p:nvSpPr>
        <p:spPr>
          <a:xfrm>
            <a:off x="4108440"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2" name="Title 1"/>
          <p:cNvSpPr>
            <a:spLocks noGrp="1"/>
          </p:cNvSpPr>
          <p:nvPr>
            <p:ph type="title"/>
          </p:nvPr>
        </p:nvSpPr>
        <p:spPr>
          <a:xfrm>
            <a:off x="374904" y="502920"/>
            <a:ext cx="5475988" cy="640761"/>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3192" y="286911"/>
            <a:ext cx="5438458" cy="19795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3" name="Text Placeholder 4"/>
          <p:cNvSpPr>
            <a:spLocks noGrp="1"/>
          </p:cNvSpPr>
          <p:nvPr>
            <p:ph type="body" sz="quarter" idx="20"/>
          </p:nvPr>
        </p:nvSpPr>
        <p:spPr>
          <a:xfrm>
            <a:off x="2897133" y="2345912"/>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4" name="Text Placeholder 4"/>
          <p:cNvSpPr>
            <a:spLocks noGrp="1"/>
          </p:cNvSpPr>
          <p:nvPr>
            <p:ph type="body" sz="quarter" idx="21"/>
          </p:nvPr>
        </p:nvSpPr>
        <p:spPr>
          <a:xfrm>
            <a:off x="2897134"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5" name="Text Placeholder 4"/>
          <p:cNvSpPr>
            <a:spLocks noGrp="1"/>
          </p:cNvSpPr>
          <p:nvPr>
            <p:ph type="body" sz="quarter" idx="22"/>
          </p:nvPr>
        </p:nvSpPr>
        <p:spPr>
          <a:xfrm>
            <a:off x="2897134"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19" name="Text Placeholder 4"/>
          <p:cNvSpPr>
            <a:spLocks noGrp="1"/>
          </p:cNvSpPr>
          <p:nvPr>
            <p:ph type="body" sz="quarter" idx="26"/>
          </p:nvPr>
        </p:nvSpPr>
        <p:spPr>
          <a:xfrm>
            <a:off x="2897134"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30"/>
          </p:nvPr>
        </p:nvSpPr>
        <p:spPr>
          <a:xfrm>
            <a:off x="7822419" y="2345912"/>
            <a:ext cx="1193304" cy="646331"/>
          </a:xfrm>
        </p:spPr>
        <p:txBody>
          <a:bodyPr tIns="91440" bIns="0" anchor="ctr" anchorCtr="0"/>
          <a:lstStyle>
            <a:lvl1pPr>
              <a:defRPr sz="4000" b="0" i="0" spc="-20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4" name="Text Placeholder 4"/>
          <p:cNvSpPr>
            <a:spLocks noGrp="1"/>
          </p:cNvSpPr>
          <p:nvPr>
            <p:ph type="body" sz="quarter" idx="31"/>
          </p:nvPr>
        </p:nvSpPr>
        <p:spPr>
          <a:xfrm>
            <a:off x="7822420" y="3372328"/>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5" name="Text Placeholder 4"/>
          <p:cNvSpPr>
            <a:spLocks noGrp="1"/>
          </p:cNvSpPr>
          <p:nvPr>
            <p:ph type="body" sz="quarter" idx="32"/>
          </p:nvPr>
        </p:nvSpPr>
        <p:spPr>
          <a:xfrm>
            <a:off x="7822420" y="4398744"/>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9" name="Text Placeholder 4"/>
          <p:cNvSpPr>
            <a:spLocks noGrp="1"/>
          </p:cNvSpPr>
          <p:nvPr>
            <p:ph type="body" sz="quarter" idx="36"/>
          </p:nvPr>
        </p:nvSpPr>
        <p:spPr>
          <a:xfrm>
            <a:off x="7822420" y="5425159"/>
            <a:ext cx="1193304" cy="646331"/>
          </a:xfrm>
        </p:spPr>
        <p:txBody>
          <a:bodyPr tIns="91440" bIns="0" anchor="ctr" anchorCtr="0"/>
          <a:lstStyle>
            <a:lvl1pPr>
              <a:defRPr sz="4000" b="0" i="0" spc="-35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35" name="Text Placeholder 4"/>
          <p:cNvSpPr>
            <a:spLocks noGrp="1"/>
          </p:cNvSpPr>
          <p:nvPr>
            <p:ph type="body" sz="quarter" idx="43"/>
          </p:nvPr>
        </p:nvSpPr>
        <p:spPr>
          <a:xfrm>
            <a:off x="9033726" y="2523643"/>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6" name="Text Placeholder 4"/>
          <p:cNvSpPr>
            <a:spLocks noGrp="1"/>
          </p:cNvSpPr>
          <p:nvPr>
            <p:ph type="body" sz="quarter" idx="44"/>
          </p:nvPr>
        </p:nvSpPr>
        <p:spPr>
          <a:xfrm>
            <a:off x="9033726" y="3548046"/>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7" name="Text Placeholder 4"/>
          <p:cNvSpPr>
            <a:spLocks noGrp="1"/>
          </p:cNvSpPr>
          <p:nvPr>
            <p:ph type="body" sz="quarter" idx="45"/>
          </p:nvPr>
        </p:nvSpPr>
        <p:spPr>
          <a:xfrm>
            <a:off x="9033726" y="4572449"/>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8" name="Text Placeholder 4"/>
          <p:cNvSpPr>
            <a:spLocks noGrp="1"/>
          </p:cNvSpPr>
          <p:nvPr>
            <p:ph type="body" sz="quarter" idx="46"/>
          </p:nvPr>
        </p:nvSpPr>
        <p:spPr>
          <a:xfrm>
            <a:off x="9033726" y="5596852"/>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9" name="Text Placeholder 4"/>
          <p:cNvSpPr>
            <a:spLocks noGrp="1"/>
          </p:cNvSpPr>
          <p:nvPr>
            <p:ph type="body" sz="quarter" idx="47"/>
          </p:nvPr>
        </p:nvSpPr>
        <p:spPr>
          <a:xfrm>
            <a:off x="9033726" y="1492364"/>
            <a:ext cx="3335784" cy="776288"/>
          </a:xfrm>
        </p:spPr>
        <p:txBody>
          <a:bodyPr/>
          <a:lstStyle>
            <a:lvl1pPr>
              <a:defRPr sz="1400" b="0" i="0" spc="0" baseline="0">
                <a:solidFill>
                  <a:schemeClr val="tx1"/>
                </a:solidFill>
                <a:latin typeface="+mn-lt"/>
              </a:defRPr>
            </a:lvl1pPr>
            <a:lvl2pPr marL="171450" indent="-171450">
              <a:defRPr sz="1400" b="0" i="0" spc="0">
                <a:solidFill>
                  <a:schemeClr val="tx1"/>
                </a:solidFill>
                <a:latin typeface="+mn-lt"/>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3" name="Slide Number Placeholder 5">
            <a:extLst>
              <a:ext uri="{FF2B5EF4-FFF2-40B4-BE49-F238E27FC236}">
                <a16:creationId xmlns:a16="http://schemas.microsoft.com/office/drawing/2014/main" id="{E8587ECB-EB1B-C87A-5A2C-5839DDEAC7E8}"/>
              </a:ext>
            </a:extLst>
          </p:cNvPr>
          <p:cNvSpPr>
            <a:spLocks noGrp="1"/>
          </p:cNvSpPr>
          <p:nvPr>
            <p:ph type="sldNum" sz="quarter" idx="48"/>
          </p:nvPr>
        </p:nvSpPr>
        <p:spPr/>
        <p:txBody>
          <a:bodyPr/>
          <a:lstStyle>
            <a:lvl1pPr>
              <a:defRPr/>
            </a:lvl1pPr>
          </a:lstStyle>
          <a:p>
            <a:pPr>
              <a:defRPr/>
            </a:pPr>
            <a:fld id="{B3EB1EEE-24C6-466A-B914-187CB097DD8B}" type="slidenum">
              <a:rPr lang="en-US" altLang="zh-CN"/>
              <a:pPr>
                <a:defRPr/>
              </a:pPr>
              <a:t>‹#›</a:t>
            </a:fld>
            <a:endParaRPr lang="en-US" altLang="zh-CN"/>
          </a:p>
        </p:txBody>
      </p:sp>
    </p:spTree>
    <p:extLst>
      <p:ext uri="{BB962C8B-B14F-4D97-AF65-F5344CB8AC3E}">
        <p14:creationId xmlns:p14="http://schemas.microsoft.com/office/powerpoint/2010/main" val="29702396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Executive Summar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D9F4EEFA-C51B-8657-4C15-0357508952C5}"/>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cxnSp>
        <p:nvCxnSpPr>
          <p:cNvPr id="4" name="Straight Connector 12">
            <a:extLst>
              <a:ext uri="{FF2B5EF4-FFF2-40B4-BE49-F238E27FC236}">
                <a16:creationId xmlns:a16="http://schemas.microsoft.com/office/drawing/2014/main" id="{248B6A3C-A73A-E5ED-16D0-594C896ED0BF}"/>
              </a:ext>
            </a:extLst>
          </p:cNvPr>
          <p:cNvCxnSpPr>
            <a:cxnSpLocks/>
          </p:cNvCxnSpPr>
          <p:nvPr userDrawn="1"/>
        </p:nvCxnSpPr>
        <p:spPr>
          <a:xfrm>
            <a:off x="4289425"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22F38913-BD1E-629E-3058-26A9D7BD3328}"/>
              </a:ext>
            </a:extLst>
          </p:cNvPr>
          <p:cNvCxnSpPr>
            <a:cxnSpLocks/>
          </p:cNvCxnSpPr>
          <p:nvPr userDrawn="1"/>
        </p:nvCxnSpPr>
        <p:spPr>
          <a:xfrm>
            <a:off x="2144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14">
            <a:extLst>
              <a:ext uri="{FF2B5EF4-FFF2-40B4-BE49-F238E27FC236}">
                <a16:creationId xmlns:a16="http://schemas.microsoft.com/office/drawing/2014/main" id="{781A36B9-E215-CD96-9217-A529DB85680F}"/>
              </a:ext>
            </a:extLst>
          </p:cNvPr>
          <p:cNvCxnSpPr>
            <a:cxnSpLocks/>
          </p:cNvCxnSpPr>
          <p:nvPr userDrawn="1"/>
        </p:nvCxnSpPr>
        <p:spPr>
          <a:xfrm>
            <a:off x="8240713"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8" name="TextBox 36">
            <a:extLst>
              <a:ext uri="{FF2B5EF4-FFF2-40B4-BE49-F238E27FC236}">
                <a16:creationId xmlns:a16="http://schemas.microsoft.com/office/drawing/2014/main" id="{67F429CF-F91E-658C-646A-402AD2398E0E}"/>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484957"/>
            <a:ext cx="8631395" cy="425329"/>
          </a:xfrm>
        </p:spPr>
        <p:txBody>
          <a:bodyPr lIns="0"/>
          <a:lstStyle>
            <a:lvl1pPr>
              <a:defRPr sz="1600" b="1" i="0" spc="-20" baseline="0">
                <a:solidFill>
                  <a:schemeClr val="tx1"/>
                </a:solidFill>
                <a:latin typeface="+mj-lt"/>
              </a:defRPr>
            </a:lvl1pPr>
          </a:lstStyle>
          <a:p>
            <a:pPr lvl="0"/>
            <a:r>
              <a:rPr lang="en-US" dirty="0"/>
              <a:t>Click to edit Master text styles</a:t>
            </a:r>
          </a:p>
        </p:txBody>
      </p:sp>
      <p:sp>
        <p:nvSpPr>
          <p:cNvPr id="6" name="Text Placeholder 5"/>
          <p:cNvSpPr>
            <a:spLocks noGrp="1"/>
          </p:cNvSpPr>
          <p:nvPr>
            <p:ph type="body" sz="quarter" idx="29"/>
          </p:nvPr>
        </p:nvSpPr>
        <p:spPr>
          <a:xfrm>
            <a:off x="212725" y="1919710"/>
            <a:ext cx="1931673" cy="619913"/>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5"/>
          <p:cNvSpPr>
            <a:spLocks noGrp="1"/>
          </p:cNvSpPr>
          <p:nvPr>
            <p:ph type="body" sz="quarter" idx="30"/>
          </p:nvPr>
        </p:nvSpPr>
        <p:spPr>
          <a:xfrm>
            <a:off x="212725"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2217454" y="1919710"/>
            <a:ext cx="1931673" cy="43088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5"/>
          <p:cNvSpPr>
            <a:spLocks noGrp="1"/>
          </p:cNvSpPr>
          <p:nvPr>
            <p:ph type="body" sz="quarter" idx="32"/>
          </p:nvPr>
        </p:nvSpPr>
        <p:spPr>
          <a:xfrm>
            <a:off x="2217454" y="4676661"/>
            <a:ext cx="1931673"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8" name="Text Placeholder 5"/>
          <p:cNvSpPr>
            <a:spLocks noGrp="1"/>
          </p:cNvSpPr>
          <p:nvPr>
            <p:ph type="body" sz="quarter" idx="33"/>
          </p:nvPr>
        </p:nvSpPr>
        <p:spPr>
          <a:xfrm>
            <a:off x="2217454" y="3077951"/>
            <a:ext cx="1931673" cy="260841"/>
          </a:xfrm>
        </p:spPr>
        <p:txBody>
          <a:bodyPr/>
          <a:lstStyle>
            <a:lvl1pPr marL="0" marR="0" indent="0" algn="l" defTabSz="914400" rtl="0" eaLnBrk="1" fontAlgn="auto" latinLnBrk="0" hangingPunct="1">
              <a:lnSpc>
                <a:spcPts val="1420"/>
              </a:lnSpc>
              <a:spcBef>
                <a:spcPts val="0"/>
              </a:spcBef>
              <a:spcAft>
                <a:spcPts val="0"/>
              </a:spcAft>
              <a:buClrTx/>
              <a:buSzTx/>
              <a:buFontTx/>
              <a:buNone/>
              <a:tabLst/>
              <a:defRPr lang="en-US" sz="1100" b="1" i="0" kern="1200" spc="0" baseline="0" dirty="0" smtClean="0">
                <a:solidFill>
                  <a:schemeClr val="accent1"/>
                </a:solidFill>
                <a:latin typeface="Avenir Next LT Pro Demi" panose="020B0504020202020204" pitchFamily="34" charset="77"/>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4356142" y="1919710"/>
            <a:ext cx="2691019" cy="260841"/>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5"/>
          <p:cNvSpPr>
            <a:spLocks noGrp="1"/>
          </p:cNvSpPr>
          <p:nvPr>
            <p:ph type="body" sz="quarter" idx="35"/>
          </p:nvPr>
        </p:nvSpPr>
        <p:spPr>
          <a:xfrm>
            <a:off x="4356142" y="4676661"/>
            <a:ext cx="2691024" cy="440377"/>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1" name="Text Placeholder 5"/>
          <p:cNvSpPr>
            <a:spLocks noGrp="1"/>
          </p:cNvSpPr>
          <p:nvPr>
            <p:ph type="body" sz="quarter" idx="36"/>
          </p:nvPr>
        </p:nvSpPr>
        <p:spPr>
          <a:xfrm>
            <a:off x="8296130" y="1919710"/>
            <a:ext cx="3724383" cy="440377"/>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5"/>
          <p:cNvSpPr>
            <a:spLocks noGrp="1"/>
          </p:cNvSpPr>
          <p:nvPr>
            <p:ph type="body" sz="quarter" idx="37"/>
          </p:nvPr>
        </p:nvSpPr>
        <p:spPr>
          <a:xfrm>
            <a:off x="8296130" y="4676661"/>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8" name="Text Placeholder 5"/>
          <p:cNvSpPr>
            <a:spLocks noGrp="1"/>
          </p:cNvSpPr>
          <p:nvPr>
            <p:ph type="body" sz="quarter" idx="38"/>
          </p:nvPr>
        </p:nvSpPr>
        <p:spPr>
          <a:xfrm>
            <a:off x="8296130" y="5761327"/>
            <a:ext cx="3724383" cy="260841"/>
          </a:xfrm>
        </p:spPr>
        <p:txBody>
          <a:bodyPr wrap="square"/>
          <a:lstStyle>
            <a:lvl1pPr marL="0" marR="0" indent="0" algn="l" defTabSz="914400" rtl="0" eaLnBrk="1" fontAlgn="auto" latinLnBrk="0" hangingPunct="1">
              <a:lnSpc>
                <a:spcPct val="100000"/>
              </a:lnSpc>
              <a:spcBef>
                <a:spcPts val="0"/>
              </a:spcBef>
              <a:spcAft>
                <a:spcPts val="0"/>
              </a:spcAft>
              <a:buClrTx/>
              <a:buSzTx/>
              <a:buFontTx/>
              <a:buNone/>
              <a:tabLst/>
              <a:defRPr lang="en-US" sz="1100" b="1" i="0" kern="1200" spc="0" baseline="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0" name="Text Placeholder 59"/>
          <p:cNvSpPr>
            <a:spLocks noGrp="1"/>
          </p:cNvSpPr>
          <p:nvPr>
            <p:ph type="body" sz="quarter" idx="43"/>
          </p:nvPr>
        </p:nvSpPr>
        <p:spPr>
          <a:xfrm>
            <a:off x="512064" y="26346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1" name="Text Placeholder 59"/>
          <p:cNvSpPr>
            <a:spLocks noGrp="1"/>
          </p:cNvSpPr>
          <p:nvPr>
            <p:ph type="body" sz="quarter" idx="44"/>
          </p:nvPr>
        </p:nvSpPr>
        <p:spPr>
          <a:xfrm>
            <a:off x="512064" y="3091849"/>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2" name="Text Placeholder 59"/>
          <p:cNvSpPr>
            <a:spLocks noGrp="1"/>
          </p:cNvSpPr>
          <p:nvPr>
            <p:ph type="body" sz="quarter" idx="45"/>
          </p:nvPr>
        </p:nvSpPr>
        <p:spPr>
          <a:xfrm>
            <a:off x="512064" y="35399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3" name="Text Placeholder 59"/>
          <p:cNvSpPr>
            <a:spLocks noGrp="1"/>
          </p:cNvSpPr>
          <p:nvPr>
            <p:ph type="body" sz="quarter" idx="46"/>
          </p:nvPr>
        </p:nvSpPr>
        <p:spPr>
          <a:xfrm>
            <a:off x="512064" y="3997105"/>
            <a:ext cx="1550492" cy="294889"/>
          </a:xfrm>
        </p:spPr>
        <p:txBody>
          <a:bodyPr tIns="0" bIns="0" anchor="ctr">
            <a:spAutoFit/>
          </a:bodyPr>
          <a:lstStyle>
            <a:lvl1pPr>
              <a:defRPr sz="1050" b="0" i="0" spc="0" baseline="0">
                <a:latin typeface="+mn-lt"/>
              </a:defRPr>
            </a:lvl1pPr>
          </a:lstStyle>
          <a:p>
            <a:pPr lvl="0"/>
            <a:r>
              <a:rPr lang="en-US" dirty="0"/>
              <a:t>Click to edit Master text styles</a:t>
            </a:r>
          </a:p>
        </p:txBody>
      </p:sp>
      <p:sp>
        <p:nvSpPr>
          <p:cNvPr id="64" name="Text Placeholder 59"/>
          <p:cNvSpPr>
            <a:spLocks noGrp="1"/>
          </p:cNvSpPr>
          <p:nvPr>
            <p:ph type="body" sz="quarter" idx="47"/>
          </p:nvPr>
        </p:nvSpPr>
        <p:spPr>
          <a:xfrm>
            <a:off x="212724" y="5128644"/>
            <a:ext cx="1826267"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65" name="Text Placeholder 59"/>
          <p:cNvSpPr>
            <a:spLocks noGrp="1"/>
          </p:cNvSpPr>
          <p:nvPr>
            <p:ph type="body" sz="quarter" idx="48"/>
          </p:nvPr>
        </p:nvSpPr>
        <p:spPr>
          <a:xfrm>
            <a:off x="2217453" y="5128644"/>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6" name="Text Placeholder 59"/>
          <p:cNvSpPr>
            <a:spLocks noGrp="1"/>
          </p:cNvSpPr>
          <p:nvPr>
            <p:ph type="body" sz="quarter" idx="49"/>
          </p:nvPr>
        </p:nvSpPr>
        <p:spPr>
          <a:xfrm>
            <a:off x="2217453" y="3354708"/>
            <a:ext cx="2059025" cy="120990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2217453" y="2348868"/>
            <a:ext cx="2059025" cy="617035"/>
          </a:xfrm>
        </p:spPr>
        <p:txBody>
          <a:bodyPr wrap="square" tIns="0" rIns="0" bIns="0" anchor="t"/>
          <a:lstStyle>
            <a:lvl1pPr>
              <a:defRPr sz="105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4356141" y="2209307"/>
            <a:ext cx="3798779" cy="2355306"/>
          </a:xfrm>
        </p:spPr>
        <p:txBody>
          <a:bodyPr wrap="square" tIns="0" bIns="0" anchor="t"/>
          <a:lstStyle>
            <a:lvl1pPr>
              <a:defRPr sz="1050" b="0" i="0" spc="0" baseline="0">
                <a:latin typeface="+mn-lt"/>
              </a:defRPr>
            </a:lvl1pPr>
          </a:lstStyle>
          <a:p>
            <a:pPr lvl="0"/>
            <a:r>
              <a:rPr lang="en-US" dirty="0"/>
              <a:t>Click to edit Master text styles</a:t>
            </a:r>
          </a:p>
        </p:txBody>
      </p:sp>
      <p:sp>
        <p:nvSpPr>
          <p:cNvPr id="69" name="Text Placeholder 59"/>
          <p:cNvSpPr>
            <a:spLocks noGrp="1"/>
          </p:cNvSpPr>
          <p:nvPr>
            <p:ph type="body" sz="quarter" idx="52"/>
          </p:nvPr>
        </p:nvSpPr>
        <p:spPr>
          <a:xfrm>
            <a:off x="4356141" y="5128644"/>
            <a:ext cx="3798779" cy="1209905"/>
          </a:xfrm>
        </p:spPr>
        <p:txBody>
          <a:bodyPr wrap="square" tIns="0" bIns="0" anchor="t"/>
          <a:lstStyle>
            <a:lvl1pPr>
              <a:defRPr sz="1050" b="0" i="0" spc="0" baseline="0">
                <a:latin typeface="+mn-lt"/>
              </a:defRPr>
            </a:lvl1pPr>
          </a:lstStyle>
          <a:p>
            <a:pPr lvl="0"/>
            <a:r>
              <a:rPr lang="en-US" dirty="0"/>
              <a:t>Click to edit Master text styles</a:t>
            </a:r>
          </a:p>
        </p:txBody>
      </p:sp>
      <p:sp>
        <p:nvSpPr>
          <p:cNvPr id="70" name="Text Placeholder 59"/>
          <p:cNvSpPr>
            <a:spLocks noGrp="1"/>
          </p:cNvSpPr>
          <p:nvPr>
            <p:ph type="body" sz="quarter" idx="53"/>
          </p:nvPr>
        </p:nvSpPr>
        <p:spPr>
          <a:xfrm>
            <a:off x="8296130" y="6036901"/>
            <a:ext cx="3724385" cy="613510"/>
          </a:xfrm>
        </p:spPr>
        <p:txBody>
          <a:bodyPr wrap="square" tIns="0" bIns="0" anchor="t"/>
          <a:lstStyle>
            <a:lvl1pPr>
              <a:defRPr sz="1050" b="0" i="0" spc="0" baseline="0">
                <a:latin typeface="+mn-lt"/>
              </a:defRPr>
            </a:lvl1pPr>
          </a:lstStyle>
          <a:p>
            <a:pPr lvl="0"/>
            <a:r>
              <a:rPr lang="en-US" dirty="0"/>
              <a:t>Click to edit Master text styles</a:t>
            </a:r>
          </a:p>
        </p:txBody>
      </p:sp>
      <p:sp>
        <p:nvSpPr>
          <p:cNvPr id="71" name="Text Placeholder 59"/>
          <p:cNvSpPr>
            <a:spLocks noGrp="1"/>
          </p:cNvSpPr>
          <p:nvPr>
            <p:ph type="body" sz="quarter" idx="54"/>
          </p:nvPr>
        </p:nvSpPr>
        <p:spPr>
          <a:xfrm>
            <a:off x="8296130" y="4952452"/>
            <a:ext cx="3724385" cy="707553"/>
          </a:xfrm>
        </p:spPr>
        <p:txBody>
          <a:bodyPr wrap="square" tIns="0" bIns="0" anchor="t"/>
          <a:lstStyle>
            <a:lvl1pPr>
              <a:defRPr sz="1050" b="0" i="0" spc="0" baseline="0">
                <a:latin typeface="+mn-lt"/>
              </a:defRPr>
            </a:lvl1pPr>
          </a:lstStyle>
          <a:p>
            <a:pPr lvl="0"/>
            <a:r>
              <a:rPr lang="en-US" dirty="0"/>
              <a:t>Click to edit Master text styles</a:t>
            </a:r>
          </a:p>
        </p:txBody>
      </p:sp>
      <p:sp>
        <p:nvSpPr>
          <p:cNvPr id="72" name="Text Placeholder 59"/>
          <p:cNvSpPr>
            <a:spLocks noGrp="1"/>
          </p:cNvSpPr>
          <p:nvPr>
            <p:ph type="body" sz="quarter" idx="55"/>
          </p:nvPr>
        </p:nvSpPr>
        <p:spPr>
          <a:xfrm>
            <a:off x="8296130" y="2348868"/>
            <a:ext cx="3724385" cy="2215745"/>
          </a:xfrm>
        </p:spPr>
        <p:txBody>
          <a:bodyPr wrap="square" tIns="0" bIns="0" anchor="t"/>
          <a:lstStyle>
            <a:lvl1pPr>
              <a:defRPr sz="1050" b="0" i="0" spc="0" baseline="0">
                <a:latin typeface="+mn-lt"/>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0D432A13-61A7-FC4F-3AF5-A811FE2B7813}"/>
              </a:ext>
            </a:extLst>
          </p:cNvPr>
          <p:cNvSpPr>
            <a:spLocks noGrp="1"/>
          </p:cNvSpPr>
          <p:nvPr>
            <p:ph type="sldNum" sz="quarter" idx="56"/>
          </p:nvPr>
        </p:nvSpPr>
        <p:spPr/>
        <p:txBody>
          <a:bodyPr/>
          <a:lstStyle>
            <a:lvl1pPr>
              <a:defRPr/>
            </a:lvl1pPr>
          </a:lstStyle>
          <a:p>
            <a:pPr>
              <a:defRPr/>
            </a:pPr>
            <a:fld id="{788359BF-A4F3-4AB4-B5BE-1C9EB774FD7E}" type="slidenum">
              <a:rPr lang="en-US" altLang="zh-CN"/>
              <a:pPr>
                <a:defRPr/>
              </a:pPr>
              <a:t>‹#›</a:t>
            </a:fld>
            <a:endParaRPr lang="en-US" altLang="zh-CN"/>
          </a:p>
        </p:txBody>
      </p:sp>
    </p:spTree>
    <p:extLst>
      <p:ext uri="{BB962C8B-B14F-4D97-AF65-F5344CB8AC3E}">
        <p14:creationId xmlns:p14="http://schemas.microsoft.com/office/powerpoint/2010/main" val="7169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6CCE443-597F-4999-B3DD-F6A99D94C5BE}"/>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56E73292-8156-59B0-82C9-6F40691D458B}"/>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363BE4BE-C59A-56F3-3DD4-E36E571869C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77CC00BF-205F-40BA-8635-8B4374E09502}"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C2CF8987-BD81-DEFF-AECB-09D45564D4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6159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8C5E297D-BBE5-467C-5AC6-C812499F3DF2}"/>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4" name="Straight Connector 12">
            <a:extLst>
              <a:ext uri="{FF2B5EF4-FFF2-40B4-BE49-F238E27FC236}">
                <a16:creationId xmlns:a16="http://schemas.microsoft.com/office/drawing/2014/main" id="{F13DC555-38B4-C9C2-7FB0-52EFADC3E31F}"/>
              </a:ext>
            </a:extLst>
          </p:cNvPr>
          <p:cNvCxnSpPr>
            <a:cxnSpLocks/>
          </p:cNvCxnSpPr>
          <p:nvPr userDrawn="1"/>
        </p:nvCxnSpPr>
        <p:spPr>
          <a:xfrm>
            <a:off x="8128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C01C28E-57C5-8455-E7E0-D1BDE476144B}"/>
              </a:ext>
            </a:extLst>
          </p:cNvPr>
          <p:cNvCxnSpPr>
            <a:cxnSpLocks/>
          </p:cNvCxnSpPr>
          <p:nvPr userDrawn="1"/>
        </p:nvCxnSpPr>
        <p:spPr>
          <a:xfrm>
            <a:off x="4064000" y="1817688"/>
            <a:ext cx="0" cy="5040312"/>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7" name="TextBox 18">
            <a:extLst>
              <a:ext uri="{FF2B5EF4-FFF2-40B4-BE49-F238E27FC236}">
                <a16:creationId xmlns:a16="http://schemas.microsoft.com/office/drawing/2014/main" id="{67792304-138C-F61C-DBC5-CFBE03D76D2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j-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3074"/>
          </a:xfrm>
        </p:spPr>
        <p:txBody>
          <a:bodyPr lIns="0" anchor="t"/>
          <a:lstStyle>
            <a:lvl1pPr>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 name="Text Placeholder 5"/>
          <p:cNvSpPr>
            <a:spLocks noGrp="1"/>
          </p:cNvSpPr>
          <p:nvPr>
            <p:ph type="body" sz="quarter" idx="29"/>
          </p:nvPr>
        </p:nvSpPr>
        <p:spPr>
          <a:xfrm>
            <a:off x="374904" y="1919710"/>
            <a:ext cx="344144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6" name="Text Placeholder 5"/>
          <p:cNvSpPr>
            <a:spLocks noGrp="1"/>
          </p:cNvSpPr>
          <p:nvPr>
            <p:ph type="body" sz="quarter" idx="31"/>
          </p:nvPr>
        </p:nvSpPr>
        <p:spPr>
          <a:xfrm>
            <a:off x="4438904" y="1919710"/>
            <a:ext cx="3428995"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5"/>
          <p:cNvSpPr>
            <a:spLocks noGrp="1"/>
          </p:cNvSpPr>
          <p:nvPr>
            <p:ph type="body" sz="quarter" idx="34"/>
          </p:nvPr>
        </p:nvSpPr>
        <p:spPr>
          <a:xfrm>
            <a:off x="8502904" y="1919710"/>
            <a:ext cx="3453800" cy="260841"/>
          </a:xfrm>
        </p:spPr>
        <p:txBody>
          <a:bodyPr lIns="0"/>
          <a:lstStyle>
            <a:lvl1pPr marL="0" marR="0" indent="0" algn="l" defTabSz="914400" rtl="0" eaLnBrk="1" fontAlgn="auto" latinLnBrk="0" hangingPunct="1">
              <a:lnSpc>
                <a:spcPct val="100000"/>
              </a:lnSpc>
              <a:spcBef>
                <a:spcPts val="0"/>
              </a:spcBef>
              <a:spcAft>
                <a:spcPts val="0"/>
              </a:spcAft>
              <a:buClrTx/>
              <a:buSzTx/>
              <a:buFontTx/>
              <a:buNone/>
              <a:tabLst/>
              <a:defRPr lang="en-US" sz="1200" b="1" i="0" kern="1200" spc="0" baseline="0" dirty="0" smtClean="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64" name="Text Placeholder 59"/>
          <p:cNvSpPr>
            <a:spLocks noGrp="1"/>
          </p:cNvSpPr>
          <p:nvPr>
            <p:ph type="body" sz="quarter" idx="47"/>
          </p:nvPr>
        </p:nvSpPr>
        <p:spPr>
          <a:xfrm>
            <a:off x="374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7" name="Text Placeholder 59"/>
          <p:cNvSpPr>
            <a:spLocks noGrp="1"/>
          </p:cNvSpPr>
          <p:nvPr>
            <p:ph type="body" sz="quarter" idx="50"/>
          </p:nvPr>
        </p:nvSpPr>
        <p:spPr>
          <a:xfrm>
            <a:off x="4438904" y="2209307"/>
            <a:ext cx="3429000" cy="3791442"/>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68" name="Text Placeholder 59"/>
          <p:cNvSpPr>
            <a:spLocks noGrp="1"/>
          </p:cNvSpPr>
          <p:nvPr>
            <p:ph type="body" sz="quarter" idx="51"/>
          </p:nvPr>
        </p:nvSpPr>
        <p:spPr>
          <a:xfrm>
            <a:off x="8502904" y="2209306"/>
            <a:ext cx="3429000" cy="3791443"/>
          </a:xfrm>
        </p:spPr>
        <p:txBody>
          <a:bodyPr wrap="square" lIns="0" tIns="0" rIns="0" bIns="0" anchor="t"/>
          <a:lstStyle>
            <a:lvl1pPr marL="171450" indent="-171450">
              <a:buFont typeface="Arial" panose="020B0604020202020204" pitchFamily="34" charset="0"/>
              <a:buChar char="•"/>
              <a:tabLst/>
              <a:defRPr sz="1100" b="0" i="0" spc="0" baseline="0">
                <a:latin typeface="+mn-lt"/>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CD841952-6CA6-A762-0E08-EF78FBFC2796}"/>
              </a:ext>
            </a:extLst>
          </p:cNvPr>
          <p:cNvSpPr>
            <a:spLocks noGrp="1"/>
          </p:cNvSpPr>
          <p:nvPr>
            <p:ph type="sldNum" sz="quarter" idx="52"/>
          </p:nvPr>
        </p:nvSpPr>
        <p:spPr/>
        <p:txBody>
          <a:bodyPr/>
          <a:lstStyle>
            <a:lvl1pPr>
              <a:defRPr/>
            </a:lvl1pPr>
          </a:lstStyle>
          <a:p>
            <a:pPr>
              <a:defRPr/>
            </a:pPr>
            <a:fld id="{8B3BC360-B614-44F0-91E6-ACFC32E45E39}" type="slidenum">
              <a:rPr lang="en-US" altLang="zh-CN"/>
              <a:pPr>
                <a:defRPr/>
              </a:pPr>
              <a:t>‹#›</a:t>
            </a:fld>
            <a:endParaRPr lang="en-US" altLang="zh-CN"/>
          </a:p>
        </p:txBody>
      </p:sp>
    </p:spTree>
    <p:extLst>
      <p:ext uri="{BB962C8B-B14F-4D97-AF65-F5344CB8AC3E}">
        <p14:creationId xmlns:p14="http://schemas.microsoft.com/office/powerpoint/2010/main" val="1626740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xt_Objectives">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B2C371F-4EF8-DDBB-BBA1-C09B01F97329}"/>
              </a:ext>
            </a:extLst>
          </p:cNvPr>
          <p:cNvSpPr/>
          <p:nvPr userDrawn="1"/>
        </p:nvSpPr>
        <p:spPr>
          <a:xfrm flipH="1">
            <a:off x="8131175"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pic>
        <p:nvPicPr>
          <p:cNvPr id="3" name="Graphic 2">
            <a:extLst>
              <a:ext uri="{FF2B5EF4-FFF2-40B4-BE49-F238E27FC236}">
                <a16:creationId xmlns:a16="http://schemas.microsoft.com/office/drawing/2014/main" id="{1DC88791-1CEA-E898-7B09-CC2705634EF3}"/>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6111557"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1" name="Title 1"/>
          <p:cNvSpPr>
            <a:spLocks noGrp="1"/>
          </p:cNvSpPr>
          <p:nvPr>
            <p:ph type="title"/>
          </p:nvPr>
        </p:nvSpPr>
        <p:spPr>
          <a:xfrm>
            <a:off x="374904" y="502920"/>
            <a:ext cx="7237682" cy="77065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0" name="Content Placeholder 2"/>
          <p:cNvSpPr>
            <a:spLocks noGrp="1"/>
          </p:cNvSpPr>
          <p:nvPr>
            <p:ph idx="18"/>
          </p:nvPr>
        </p:nvSpPr>
        <p:spPr>
          <a:xfrm>
            <a:off x="374904" y="2473297"/>
            <a:ext cx="7237681" cy="3286123"/>
          </a:xfrm>
        </p:spPr>
        <p:txBody>
          <a:bodyPr lIns="0"/>
          <a:lstStyle>
            <a:lvl1pPr marL="0" indent="0" algn="l" defTabSz="914400" rtl="0" eaLnBrk="1" latinLnBrk="0" hangingPunct="1">
              <a:lnSpc>
                <a:spcPct val="110000"/>
              </a:lnSpc>
              <a:spcBef>
                <a:spcPts val="1200"/>
              </a:spcBef>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1pPr>
            <a:lvl2pPr marL="0" indent="0" algn="l" defTabSz="914400" rtl="0" eaLnBrk="1" latinLnBrk="0" hangingPunct="1">
              <a:lnSpc>
                <a:spcPct val="110000"/>
              </a:lnSpc>
              <a:spcBef>
                <a:spcPts val="1200"/>
              </a:spcBef>
              <a:buSzPct val="75000"/>
              <a:buFont typeface="Arial"/>
              <a:buNone/>
              <a:defRPr lang="en-US" sz="1600" b="0" i="0" kern="1200" spc="50" baseline="0" dirty="0">
                <a:solidFill>
                  <a:schemeClr val="tx1"/>
                </a:solidFill>
                <a:latin typeface="+mn-lt"/>
                <a:ea typeface="Avenir Next" panose="020B0503020202020204" pitchFamily="34" charset="0"/>
                <a:cs typeface="Avenir Next" panose="020B0503020202020204" pitchFamily="34"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13" name="Text Placeholder 38"/>
          <p:cNvSpPr>
            <a:spLocks noGrp="1"/>
          </p:cNvSpPr>
          <p:nvPr>
            <p:ph type="body" sz="quarter" idx="19"/>
          </p:nvPr>
        </p:nvSpPr>
        <p:spPr>
          <a:xfrm>
            <a:off x="374904" y="2179098"/>
            <a:ext cx="7237682" cy="242161"/>
          </a:xfrm>
        </p:spPr>
        <p:txBody>
          <a:bodyPr lIns="0"/>
          <a:lstStyle>
            <a:lvl1pPr marL="0" indent="0" algn="l" defTabSz="914400" rtl="0" eaLnBrk="1" latinLnBrk="0" hangingPunct="1">
              <a:lnSpc>
                <a:spcPct val="90000"/>
              </a:lnSpc>
              <a:spcBef>
                <a:spcPts val="1000"/>
              </a:spcBef>
              <a:buFont typeface="Arial"/>
              <a:buNone/>
              <a:defRPr lang="en-US" sz="18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8" name="Text Placeholder 38"/>
          <p:cNvSpPr>
            <a:spLocks noGrp="1"/>
          </p:cNvSpPr>
          <p:nvPr>
            <p:ph type="body" sz="quarter" idx="24"/>
          </p:nvPr>
        </p:nvSpPr>
        <p:spPr>
          <a:xfrm>
            <a:off x="8404321" y="2179098"/>
            <a:ext cx="3631156" cy="242161"/>
          </a:xfrm>
        </p:spPr>
        <p:txBody>
          <a:bodyPr lIns="0"/>
          <a:lstStyle>
            <a:lvl1pPr marL="0" indent="0" algn="l" defTabSz="914400" rtl="0" eaLnBrk="1" latinLnBrk="0" hangingPunct="1">
              <a:lnSpc>
                <a:spcPct val="90000"/>
              </a:lnSpc>
              <a:spcBef>
                <a:spcPts val="1000"/>
              </a:spcBef>
              <a:buFont typeface="Arial"/>
              <a:buNone/>
              <a:defRPr lang="en-US" sz="1400" b="1" i="0" kern="1200" spc="40" baseline="0" dirty="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9" name="Content Placeholder 2"/>
          <p:cNvSpPr>
            <a:spLocks noGrp="1"/>
          </p:cNvSpPr>
          <p:nvPr>
            <p:ph idx="25"/>
          </p:nvPr>
        </p:nvSpPr>
        <p:spPr>
          <a:xfrm>
            <a:off x="8404322" y="2473297"/>
            <a:ext cx="3631156" cy="3544393"/>
          </a:xfrm>
        </p:spPr>
        <p:txBody>
          <a:bodyPr lIns="0"/>
          <a:lstStyle>
            <a:lvl1pPr marL="171450" indent="-171450" algn="l" defTabSz="914400" rtl="0" eaLnBrk="1" latinLnBrk="0" hangingPunct="1">
              <a:lnSpc>
                <a:spcPct val="100000"/>
              </a:lnSpc>
              <a:spcBef>
                <a:spcPts val="1200"/>
              </a:spcBef>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1pPr>
            <a:lvl2pPr marL="171450" indent="-171450" algn="l" defTabSz="914400" rtl="0" eaLnBrk="1" latinLnBrk="0" hangingPunct="1">
              <a:lnSpc>
                <a:spcPct val="100000"/>
              </a:lnSpc>
              <a:spcBef>
                <a:spcPts val="1200"/>
              </a:spcBef>
              <a:buSzPct val="75000"/>
              <a:buFont typeface="Arial" panose="020B0604020202020204" pitchFamily="34" charset="0"/>
              <a:buChar char="•"/>
              <a:defRPr lang="en-US" sz="1400" b="0" i="0" kern="1200" spc="0" baseline="0" dirty="0">
                <a:solidFill>
                  <a:schemeClr val="tx1"/>
                </a:solidFill>
                <a:latin typeface="+mn-lt"/>
                <a:ea typeface="Avenir Next" panose="020B0503020202020204" pitchFamily="34" charset="0"/>
                <a:cs typeface="Avenir Next" panose="020B0503020202020204" pitchFamily="34" charset="0"/>
              </a:defRPr>
            </a:lvl2pPr>
            <a:lvl3pPr marL="401638" indent="-158750">
              <a:lnSpc>
                <a:spcPct val="120000"/>
              </a:lnSpc>
              <a:buSzPct val="75000"/>
              <a:buFont typeface="Arial" panose="020B0604020202020204" pitchFamily="34" charset="0"/>
              <a:buChar char="ꟷ"/>
              <a:defRPr sz="1400" spc="0">
                <a:solidFill>
                  <a:srgbClr val="00095B"/>
                </a:solidFill>
                <a:latin typeface="+mn-lt"/>
              </a:defRPr>
            </a:lvl3pPr>
            <a:lvl4pPr>
              <a:defRPr sz="1400">
                <a:latin typeface="+mn-lt"/>
              </a:defRPr>
            </a:lvl4pPr>
          </a:lstStyle>
          <a:p>
            <a:pPr lvl="0"/>
            <a:r>
              <a:rPr lang="zh-CN" altLang="en-US"/>
              <a:t>单击此处编辑母版文本样式</a:t>
            </a:r>
          </a:p>
          <a:p>
            <a:pPr lvl="1"/>
            <a:r>
              <a:rPr lang="zh-CN" altLang="en-US"/>
              <a:t>二级</a:t>
            </a:r>
          </a:p>
          <a:p>
            <a:pPr lvl="2"/>
            <a:r>
              <a:rPr lang="zh-CN" altLang="en-US"/>
              <a:t>三级</a:t>
            </a:r>
          </a:p>
        </p:txBody>
      </p:sp>
      <p:sp>
        <p:nvSpPr>
          <p:cNvPr id="4" name="Slide Number Placeholder 5">
            <a:extLst>
              <a:ext uri="{FF2B5EF4-FFF2-40B4-BE49-F238E27FC236}">
                <a16:creationId xmlns:a16="http://schemas.microsoft.com/office/drawing/2014/main" id="{5ADB6E73-007F-DA4A-26FA-C75532444E28}"/>
              </a:ext>
            </a:extLst>
          </p:cNvPr>
          <p:cNvSpPr>
            <a:spLocks noGrp="1"/>
          </p:cNvSpPr>
          <p:nvPr>
            <p:ph type="sldNum" sz="quarter" idx="26"/>
          </p:nvPr>
        </p:nvSpPr>
        <p:spPr/>
        <p:txBody>
          <a:bodyPr/>
          <a:lstStyle>
            <a:lvl1pPr>
              <a:defRPr/>
            </a:lvl1pPr>
          </a:lstStyle>
          <a:p>
            <a:pPr>
              <a:defRPr/>
            </a:pPr>
            <a:fld id="{10612FC7-2D7B-4950-8B71-CB84A1596095}" type="slidenum">
              <a:rPr lang="en-US" altLang="zh-CN"/>
              <a:pPr>
                <a:defRPr/>
              </a:pPr>
              <a:t>‹#›</a:t>
            </a:fld>
            <a:endParaRPr lang="en-US" altLang="zh-CN"/>
          </a:p>
        </p:txBody>
      </p:sp>
    </p:spTree>
    <p:extLst>
      <p:ext uri="{BB962C8B-B14F-4D97-AF65-F5344CB8AC3E}">
        <p14:creationId xmlns:p14="http://schemas.microsoft.com/office/powerpoint/2010/main" val="35030315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rd+">
    <p:spTree>
      <p:nvGrpSpPr>
        <p:cNvPr id="1" name=""/>
        <p:cNvGrpSpPr/>
        <p:nvPr/>
      </p:nvGrpSpPr>
      <p:grpSpPr>
        <a:xfrm>
          <a:off x="0" y="0"/>
          <a:ext cx="0" cy="0"/>
          <a:chOff x="0" y="0"/>
          <a:chExt cx="0" cy="0"/>
        </a:xfrm>
      </p:grpSpPr>
      <p:cxnSp>
        <p:nvCxnSpPr>
          <p:cNvPr id="3" name="Straight Connector 17">
            <a:extLst>
              <a:ext uri="{FF2B5EF4-FFF2-40B4-BE49-F238E27FC236}">
                <a16:creationId xmlns:a16="http://schemas.microsoft.com/office/drawing/2014/main" id="{3B969107-318E-81AD-DD82-1E3EC9666E7D}"/>
              </a:ext>
            </a:extLst>
          </p:cNvPr>
          <p:cNvCxnSpPr>
            <a:cxnSpLocks/>
          </p:cNvCxnSpPr>
          <p:nvPr userDrawn="1"/>
        </p:nvCxnSpPr>
        <p:spPr>
          <a:xfrm>
            <a:off x="2774950"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18">
            <a:extLst>
              <a:ext uri="{FF2B5EF4-FFF2-40B4-BE49-F238E27FC236}">
                <a16:creationId xmlns:a16="http://schemas.microsoft.com/office/drawing/2014/main" id="{EAB7752E-D97F-6854-EEDC-5CD593E043E7}"/>
              </a:ext>
            </a:extLst>
          </p:cNvPr>
          <p:cNvCxnSpPr>
            <a:cxnSpLocks/>
          </p:cNvCxnSpPr>
          <p:nvPr userDrawn="1"/>
        </p:nvCxnSpPr>
        <p:spPr>
          <a:xfrm>
            <a:off x="8974138" y="1308100"/>
            <a:ext cx="0" cy="4508500"/>
          </a:xfrm>
          <a:prstGeom prst="line">
            <a:avLst/>
          </a:prstGeom>
          <a:ln w="9525">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23" name="Text Placeholder 38"/>
          <p:cNvSpPr>
            <a:spLocks noGrp="1"/>
          </p:cNvSpPr>
          <p:nvPr>
            <p:ph type="body" sz="quarter" idx="25"/>
          </p:nvPr>
        </p:nvSpPr>
        <p:spPr>
          <a:xfrm>
            <a:off x="931656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2" name="Title 1"/>
          <p:cNvSpPr>
            <a:spLocks noGrp="1"/>
          </p:cNvSpPr>
          <p:nvPr>
            <p:ph type="title"/>
          </p:nvPr>
        </p:nvSpPr>
        <p:spPr>
          <a:xfrm>
            <a:off x="3063321" y="1308159"/>
            <a:ext cx="5567871" cy="685800"/>
          </a:xfrm>
        </p:spPr>
        <p:txBody>
          <a:bodyPr lIns="0"/>
          <a:lstStyle>
            <a:lvl1pPr>
              <a:defRPr sz="3200" b="0" i="0" spc="80" baseline="0">
                <a:solidFill>
                  <a:schemeClr val="tx1"/>
                </a:solidFill>
                <a:latin typeface="+mn-lt"/>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6298" cy="264121"/>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310139"/>
            <a:ext cx="2412918" cy="685801"/>
          </a:xfrm>
        </p:spPr>
        <p:txBody>
          <a:bodyPr lIns="0"/>
          <a:lstStyle>
            <a:lvl1pPr>
              <a:defRPr b="0" i="0" spc="80" baseline="0">
                <a:solidFill>
                  <a:schemeClr val="tx1"/>
                </a:solidFill>
                <a:latin typeface="+mn-lt"/>
              </a:defRPr>
            </a:lvl1pPr>
          </a:lstStyle>
          <a:p>
            <a:pPr lvl="0"/>
            <a:r>
              <a:rPr lang="zh-CN" altLang="en-US"/>
              <a:t>单击此处编辑母版文本样式</a:t>
            </a:r>
          </a:p>
        </p:txBody>
      </p:sp>
      <p:sp>
        <p:nvSpPr>
          <p:cNvPr id="5" name="Text Placeholder 4"/>
          <p:cNvSpPr>
            <a:spLocks noGrp="1"/>
          </p:cNvSpPr>
          <p:nvPr>
            <p:ph type="body" sz="quarter" idx="23"/>
          </p:nvPr>
        </p:nvSpPr>
        <p:spPr>
          <a:xfrm>
            <a:off x="3063321" y="1995939"/>
            <a:ext cx="5555038" cy="3405187"/>
          </a:xfrm>
        </p:spPr>
        <p:txBody>
          <a:bodyPr lIns="0"/>
          <a:lstStyle>
            <a:lvl1pPr>
              <a:lnSpc>
                <a:spcPct val="100000"/>
              </a:lnSpc>
              <a:spcBef>
                <a:spcPts val="600"/>
              </a:spcBef>
              <a:defRPr sz="1400" b="0" i="0" spc="0" baseline="0">
                <a:latin typeface="+mn-lt"/>
              </a:defRPr>
            </a:lvl1pPr>
          </a:lstStyle>
          <a:p>
            <a:pPr lvl="0"/>
            <a:r>
              <a:rPr lang="en-US" dirty="0"/>
              <a:t>Click to edit Master text styles</a:t>
            </a:r>
          </a:p>
        </p:txBody>
      </p:sp>
      <p:sp>
        <p:nvSpPr>
          <p:cNvPr id="22" name="Text Placeholder 4"/>
          <p:cNvSpPr>
            <a:spLocks noGrp="1"/>
          </p:cNvSpPr>
          <p:nvPr>
            <p:ph type="body" sz="quarter" idx="24"/>
          </p:nvPr>
        </p:nvSpPr>
        <p:spPr>
          <a:xfrm>
            <a:off x="37490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24" name="Text Placeholder 4"/>
          <p:cNvSpPr>
            <a:spLocks noGrp="1"/>
          </p:cNvSpPr>
          <p:nvPr>
            <p:ph type="body" sz="quarter" idx="26"/>
          </p:nvPr>
        </p:nvSpPr>
        <p:spPr>
          <a:xfrm>
            <a:off x="9316564" y="1995939"/>
            <a:ext cx="2412916" cy="3405187"/>
          </a:xfrm>
        </p:spPr>
        <p:txBody>
          <a:bodyPr lIns="0"/>
          <a:lstStyle>
            <a:lvl1pPr>
              <a:lnSpc>
                <a:spcPct val="100000"/>
              </a:lnSpc>
              <a:spcBef>
                <a:spcPts val="1200"/>
              </a:spcBef>
              <a:defRPr sz="1400" b="0" i="0" spc="0" baseline="0">
                <a:latin typeface="+mn-lt"/>
              </a:defRPr>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924F4162-D8D8-066A-12C5-0B5715D61D0F}"/>
              </a:ext>
            </a:extLst>
          </p:cNvPr>
          <p:cNvSpPr>
            <a:spLocks noGrp="1"/>
          </p:cNvSpPr>
          <p:nvPr>
            <p:ph type="sldNum" sz="quarter" idx="27"/>
          </p:nvPr>
        </p:nvSpPr>
        <p:spPr/>
        <p:txBody>
          <a:bodyPr/>
          <a:lstStyle>
            <a:lvl1pPr>
              <a:defRPr/>
            </a:lvl1pPr>
          </a:lstStyle>
          <a:p>
            <a:pPr>
              <a:defRPr/>
            </a:pPr>
            <a:fld id="{214CB008-9432-404D-96F3-40F19F5306FE}" type="slidenum">
              <a:rPr lang="en-US" altLang="zh-CN"/>
              <a:pPr>
                <a:defRPr/>
              </a:pPr>
              <a:t>‹#›</a:t>
            </a:fld>
            <a:endParaRPr lang="en-US" altLang="zh-CN"/>
          </a:p>
        </p:txBody>
      </p:sp>
    </p:spTree>
    <p:extLst>
      <p:ext uri="{BB962C8B-B14F-4D97-AF65-F5344CB8AC3E}">
        <p14:creationId xmlns:p14="http://schemas.microsoft.com/office/powerpoint/2010/main" val="509841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ey Decisions">
    <p:spTree>
      <p:nvGrpSpPr>
        <p:cNvPr id="1" name=""/>
        <p:cNvGrpSpPr/>
        <p:nvPr/>
      </p:nvGrpSpPr>
      <p:grpSpPr>
        <a:xfrm>
          <a:off x="0" y="0"/>
          <a:ext cx="0" cy="0"/>
          <a:chOff x="0" y="0"/>
          <a:chExt cx="0" cy="0"/>
        </a:xfrm>
      </p:grpSpPr>
      <p:sp>
        <p:nvSpPr>
          <p:cNvPr id="14" name="Content Placeholder 2"/>
          <p:cNvSpPr>
            <a:spLocks noGrp="1"/>
          </p:cNvSpPr>
          <p:nvPr>
            <p:ph idx="1"/>
          </p:nvPr>
        </p:nvSpPr>
        <p:spPr>
          <a:xfrm>
            <a:off x="374904" y="2013577"/>
            <a:ext cx="2368296"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692462"/>
            <a:ext cx="2368296"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Content Placeholder 2"/>
          <p:cNvSpPr>
            <a:spLocks noGrp="1"/>
          </p:cNvSpPr>
          <p:nvPr>
            <p:ph idx="18"/>
          </p:nvPr>
        </p:nvSpPr>
        <p:spPr>
          <a:xfrm>
            <a:off x="3669792" y="2013577"/>
            <a:ext cx="4000375"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6" name="Text Placeholder 38"/>
          <p:cNvSpPr>
            <a:spLocks noGrp="1"/>
          </p:cNvSpPr>
          <p:nvPr>
            <p:ph type="body" sz="quarter" idx="19"/>
          </p:nvPr>
        </p:nvSpPr>
        <p:spPr>
          <a:xfrm>
            <a:off x="3669792" y="1692462"/>
            <a:ext cx="4000375"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7" name="Content Placeholder 2"/>
          <p:cNvSpPr>
            <a:spLocks noGrp="1"/>
          </p:cNvSpPr>
          <p:nvPr>
            <p:ph idx="20"/>
          </p:nvPr>
        </p:nvSpPr>
        <p:spPr>
          <a:xfrm>
            <a:off x="8362941" y="2013577"/>
            <a:ext cx="3278598" cy="2648967"/>
          </a:xfrm>
        </p:spPr>
        <p:txBody>
          <a:bodyPr lIns="0"/>
          <a:lstStyle>
            <a:lvl1pPr marL="0" indent="0">
              <a:lnSpc>
                <a:spcPct val="110000"/>
              </a:lnSpc>
              <a:spcBef>
                <a:spcPts val="1200"/>
              </a:spcBef>
              <a:buNone/>
              <a:defRPr sz="1400" spc="40" baseline="0">
                <a:solidFill>
                  <a:schemeClr val="tx1"/>
                </a:solidFill>
                <a:latin typeface="+mn-lt"/>
              </a:defRPr>
            </a:lvl1pPr>
            <a:lvl2pPr marL="0" indent="0">
              <a:lnSpc>
                <a:spcPct val="100000"/>
              </a:lnSpc>
              <a:spcBef>
                <a:spcPts val="1200"/>
              </a:spcBef>
              <a:buSzPct val="75000"/>
              <a:buNone/>
              <a:defRPr sz="1400" spc="0">
                <a:solidFill>
                  <a:schemeClr val="tx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18" name="Text Placeholder 38"/>
          <p:cNvSpPr>
            <a:spLocks noGrp="1"/>
          </p:cNvSpPr>
          <p:nvPr>
            <p:ph type="body" sz="quarter" idx="21"/>
          </p:nvPr>
        </p:nvSpPr>
        <p:spPr>
          <a:xfrm>
            <a:off x="8362941" y="1692462"/>
            <a:ext cx="3278598" cy="321115"/>
          </a:xfrm>
        </p:spPr>
        <p:txBody>
          <a:bodyPr lIns="0"/>
          <a:lstStyle>
            <a:lvl1pPr marL="0" indent="0" algn="l" defTabSz="914400" rtl="0" eaLnBrk="1" latinLnBrk="0" hangingPunct="1">
              <a:lnSpc>
                <a:spcPct val="90000"/>
              </a:lnSpc>
              <a:spcBef>
                <a:spcPts val="1000"/>
              </a:spcBef>
              <a:buFont typeface="Arial"/>
              <a:buNone/>
              <a:defRPr lang="en-US" sz="1600" b="1" i="0" kern="1200" spc="3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D8E739D9-A08A-E7E6-597F-EBFC3DE35CC2}"/>
              </a:ext>
            </a:extLst>
          </p:cNvPr>
          <p:cNvSpPr>
            <a:spLocks noGrp="1"/>
          </p:cNvSpPr>
          <p:nvPr>
            <p:ph type="sldNum" sz="quarter" idx="22"/>
          </p:nvPr>
        </p:nvSpPr>
        <p:spPr/>
        <p:txBody>
          <a:bodyPr/>
          <a:lstStyle>
            <a:lvl1pPr>
              <a:defRPr/>
            </a:lvl1pPr>
          </a:lstStyle>
          <a:p>
            <a:pPr>
              <a:defRPr/>
            </a:pPr>
            <a:fld id="{0FC6C0B5-30C1-411C-8D4F-FBF0CB0746EE}" type="slidenum">
              <a:rPr lang="en-US" altLang="zh-CN"/>
              <a:pPr>
                <a:defRPr/>
              </a:pPr>
              <a:t>‹#›</a:t>
            </a:fld>
            <a:endParaRPr lang="en-US" altLang="zh-CN"/>
          </a:p>
        </p:txBody>
      </p:sp>
    </p:spTree>
    <p:extLst>
      <p:ext uri="{BB962C8B-B14F-4D97-AF65-F5344CB8AC3E}">
        <p14:creationId xmlns:p14="http://schemas.microsoft.com/office/powerpoint/2010/main" val="1633746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Large Statement">
    <p:spTree>
      <p:nvGrpSpPr>
        <p:cNvPr id="1" name=""/>
        <p:cNvGrpSpPr/>
        <p:nvPr/>
      </p:nvGrpSpPr>
      <p:grpSpPr>
        <a:xfrm>
          <a:off x="0" y="0"/>
          <a:ext cx="0" cy="0"/>
          <a:chOff x="0" y="0"/>
          <a:chExt cx="0" cy="0"/>
        </a:xfrm>
      </p:grpSpPr>
      <p:sp>
        <p:nvSpPr>
          <p:cNvPr id="6" name="Text Placeholder 38"/>
          <p:cNvSpPr>
            <a:spLocks noGrp="1"/>
          </p:cNvSpPr>
          <p:nvPr>
            <p:ph type="body" sz="quarter" idx="16"/>
          </p:nvPr>
        </p:nvSpPr>
        <p:spPr>
          <a:xfrm>
            <a:off x="1566880" y="1475536"/>
            <a:ext cx="9058241" cy="3657966"/>
          </a:xfrm>
        </p:spPr>
        <p:txBody>
          <a:bodyPr lIns="0" rIns="0" anchor="ctr"/>
          <a:lstStyle>
            <a:lvl1pPr algn="ctr">
              <a:lnSpc>
                <a:spcPct val="110000"/>
              </a:lnSpc>
              <a:defRPr sz="3600" b="0" i="0" spc="0">
                <a:solidFill>
                  <a:schemeClr val="tx1"/>
                </a:solidFill>
                <a:latin typeface="+mn-lt"/>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20D1F51C-CE07-4514-1732-9546FCDC4A8F}"/>
              </a:ext>
            </a:extLst>
          </p:cNvPr>
          <p:cNvSpPr>
            <a:spLocks noGrp="1"/>
          </p:cNvSpPr>
          <p:nvPr>
            <p:ph type="sldNum" sz="quarter" idx="17"/>
          </p:nvPr>
        </p:nvSpPr>
        <p:spPr/>
        <p:txBody>
          <a:bodyPr/>
          <a:lstStyle>
            <a:lvl1pPr>
              <a:defRPr/>
            </a:lvl1pPr>
          </a:lstStyle>
          <a:p>
            <a:pPr>
              <a:defRPr/>
            </a:pPr>
            <a:fld id="{0F0388CB-9F8C-4631-92EC-21BF3E0C3386}" type="slidenum">
              <a:rPr lang="en-US" altLang="zh-CN"/>
              <a:pPr>
                <a:defRPr/>
              </a:pPr>
              <a:t>‹#›</a:t>
            </a:fld>
            <a:endParaRPr lang="en-US" altLang="zh-CN"/>
          </a:p>
        </p:txBody>
      </p:sp>
    </p:spTree>
    <p:extLst>
      <p:ext uri="{BB962C8B-B14F-4D97-AF65-F5344CB8AC3E}">
        <p14:creationId xmlns:p14="http://schemas.microsoft.com/office/powerpoint/2010/main" val="299304239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Body">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0" name="Content Placeholder 2"/>
          <p:cNvSpPr>
            <a:spLocks noGrp="1"/>
          </p:cNvSpPr>
          <p:nvPr>
            <p:ph idx="1"/>
          </p:nvPr>
        </p:nvSpPr>
        <p:spPr>
          <a:xfrm>
            <a:off x="374904" y="1948330"/>
            <a:ext cx="8630819" cy="2648967"/>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510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Text Placeholder 38"/>
          <p:cNvSpPr>
            <a:spLocks noGrp="1"/>
          </p:cNvSpPr>
          <p:nvPr>
            <p:ph type="body" sz="quarter" idx="16"/>
          </p:nvPr>
        </p:nvSpPr>
        <p:spPr>
          <a:xfrm>
            <a:off x="374904" y="1262529"/>
            <a:ext cx="8631395" cy="685801"/>
          </a:xfrm>
        </p:spPr>
        <p:txBody>
          <a:bodyPr lIns="0"/>
          <a:lstStyle>
            <a:lvl1pPr>
              <a:lnSpc>
                <a:spcPct val="100000"/>
              </a:lnSpc>
              <a:defRPr sz="1600" b="1" i="0" spc="40" baseline="0">
                <a:solidFill>
                  <a:schemeClr val="tx1"/>
                </a:solidFill>
                <a:latin typeface="+mn-lt"/>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BDDD80CD-F216-D3A3-5EB0-993CF6E5DCB4}"/>
              </a:ext>
            </a:extLst>
          </p:cNvPr>
          <p:cNvSpPr>
            <a:spLocks noGrp="1"/>
          </p:cNvSpPr>
          <p:nvPr>
            <p:ph type="sldNum" sz="quarter" idx="17"/>
          </p:nvPr>
        </p:nvSpPr>
        <p:spPr/>
        <p:txBody>
          <a:bodyPr/>
          <a:lstStyle>
            <a:lvl1pPr>
              <a:defRPr/>
            </a:lvl1pPr>
          </a:lstStyle>
          <a:p>
            <a:pPr>
              <a:defRPr/>
            </a:pPr>
            <a:fld id="{BB019C61-539F-4FDC-9FEF-540FE9A28598}" type="slidenum">
              <a:rPr lang="en-US" altLang="zh-CN"/>
              <a:pPr>
                <a:defRPr/>
              </a:pPr>
              <a:t>‹#›</a:t>
            </a:fld>
            <a:endParaRPr lang="en-US" altLang="zh-CN"/>
          </a:p>
        </p:txBody>
      </p:sp>
    </p:spTree>
    <p:extLst>
      <p:ext uri="{BB962C8B-B14F-4D97-AF65-F5344CB8AC3E}">
        <p14:creationId xmlns:p14="http://schemas.microsoft.com/office/powerpoint/2010/main" val="2159233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Full Body">
    <p:spTree>
      <p:nvGrpSpPr>
        <p:cNvPr id="1" name=""/>
        <p:cNvGrpSpPr/>
        <p:nvPr/>
      </p:nvGrpSpPr>
      <p:grpSpPr>
        <a:xfrm>
          <a:off x="0" y="0"/>
          <a:ext cx="0" cy="0"/>
          <a:chOff x="0" y="0"/>
          <a:chExt cx="0" cy="0"/>
        </a:xfrm>
      </p:grpSpPr>
      <p:sp>
        <p:nvSpPr>
          <p:cNvPr id="7" name="Text Placeholder 5"/>
          <p:cNvSpPr>
            <a:spLocks noGrp="1" noChangeAspect="1"/>
          </p:cNvSpPr>
          <p:nvPr>
            <p:ph type="body" sz="quarter" idx="33"/>
          </p:nvPr>
        </p:nvSpPr>
        <p:spPr>
          <a:xfrm>
            <a:off x="4378231" y="617006"/>
            <a:ext cx="7242048" cy="7242048"/>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6" name="Text Placeholder 5"/>
          <p:cNvSpPr>
            <a:spLocks noGrp="1" noChangeAspect="1"/>
          </p:cNvSpPr>
          <p:nvPr>
            <p:ph type="body" sz="quarter" idx="25"/>
          </p:nvPr>
        </p:nvSpPr>
        <p:spPr>
          <a:xfrm>
            <a:off x="4378231" y="617006"/>
            <a:ext cx="7239242" cy="7239242"/>
          </a:xfrm>
          <a:prstGeom prst="chord">
            <a:avLst>
              <a:gd name="adj1" fmla="val 10800151"/>
              <a:gd name="adj2" fmla="val 21598022"/>
            </a:avLst>
          </a:prstGeom>
          <a:solidFill>
            <a:schemeClr val="bg1"/>
          </a:solidFill>
          <a:ln>
            <a:noFill/>
          </a:ln>
          <a:effectLst>
            <a:outerShdw blurRad="6096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280160" anchor="t"/>
          <a:lstStyle>
            <a:lvl1pPr algn="ctr">
              <a:defRPr lang="en-US" sz="9000" dirty="0" smtClean="0">
                <a:solidFill>
                  <a:schemeClr val="accent1"/>
                </a:solidFill>
                <a:latin typeface="+mn-lt"/>
                <a:ea typeface="+mn-ea"/>
                <a:cs typeface="+mn-cs"/>
              </a:defRPr>
            </a:lvl1pPr>
          </a:lstStyle>
          <a:p>
            <a:pPr lvl="0"/>
            <a:r>
              <a:rPr lang="zh-CN" altLang="en-US"/>
              <a:t>单击此处编辑母版文本样式</a:t>
            </a:r>
          </a:p>
        </p:txBody>
      </p:sp>
      <p:sp>
        <p:nvSpPr>
          <p:cNvPr id="5" name="Text Placeholder 5"/>
          <p:cNvSpPr>
            <a:spLocks noGrp="1" noChangeAspect="1"/>
          </p:cNvSpPr>
          <p:nvPr>
            <p:ph type="body" sz="quarter" idx="32"/>
          </p:nvPr>
        </p:nvSpPr>
        <p:spPr>
          <a:xfrm>
            <a:off x="2521162" y="2297544"/>
            <a:ext cx="3878167" cy="3878167"/>
          </a:xfrm>
          <a:prstGeom prst="chord">
            <a:avLst>
              <a:gd name="adj1" fmla="val 23405"/>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457200" anchor="ctr"/>
          <a:lstStyle>
            <a:lvl1pPr marL="7938" indent="0" algn="ctr">
              <a:tabLst/>
              <a:defRPr lang="en-US" sz="1600" b="1" i="0" cap="all" baseline="0" dirty="0" smtClean="0">
                <a:solidFill>
                  <a:schemeClr val="accent1"/>
                </a:solidFill>
                <a:latin typeface="+mn-lt"/>
                <a:ea typeface="+mn-ea"/>
                <a:cs typeface="+mn-cs"/>
              </a:defRPr>
            </a:lvl1pPr>
          </a:lstStyle>
          <a:p>
            <a:pPr lvl="0"/>
            <a:r>
              <a:rPr lang="zh-CN" altLang="en-US"/>
              <a:t>单击此处编辑母版文本样式</a:t>
            </a:r>
          </a:p>
        </p:txBody>
      </p:sp>
      <p:sp>
        <p:nvSpPr>
          <p:cNvPr id="16" name="Text Placeholder 5"/>
          <p:cNvSpPr>
            <a:spLocks noGrp="1" noChangeAspect="1"/>
          </p:cNvSpPr>
          <p:nvPr>
            <p:ph type="body" sz="quarter" idx="26"/>
          </p:nvPr>
        </p:nvSpPr>
        <p:spPr>
          <a:xfrm>
            <a:off x="2521162" y="2297544"/>
            <a:ext cx="3878167" cy="3878167"/>
          </a:xfrm>
          <a:prstGeom prst="chord">
            <a:avLst>
              <a:gd name="adj1" fmla="val 10795454"/>
              <a:gd name="adj2" fmla="val 4101"/>
            </a:avLst>
          </a:prstGeom>
          <a:solidFill>
            <a:schemeClr val="bg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548640" anchor="t"/>
          <a:lstStyle>
            <a:lvl1pPr marL="7938" indent="0" algn="ctr">
              <a:tabLst/>
              <a:defRPr lang="en-US" sz="4800" dirty="0" smtClean="0">
                <a:solidFill>
                  <a:schemeClr val="accent1"/>
                </a:solidFill>
                <a:latin typeface="+mn-lt"/>
                <a:ea typeface="+mn-ea"/>
                <a:cs typeface="+mn-cs"/>
              </a:defRPr>
            </a:lvl1pPr>
          </a:lstStyle>
          <a:p>
            <a:pPr lvl="0"/>
            <a:r>
              <a:rPr lang="zh-CN" altLang="en-US"/>
              <a:t>单击此处编辑母版文本样式</a:t>
            </a:r>
          </a:p>
        </p:txBody>
      </p:sp>
      <p:sp>
        <p:nvSpPr>
          <p:cNvPr id="2" name="Title 1"/>
          <p:cNvSpPr>
            <a:spLocks noGrp="1"/>
          </p:cNvSpPr>
          <p:nvPr>
            <p:ph type="title"/>
          </p:nvPr>
        </p:nvSpPr>
        <p:spPr>
          <a:xfrm>
            <a:off x="374904" y="502920"/>
            <a:ext cx="598364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5" y="1262529"/>
            <a:ext cx="4911480" cy="685801"/>
          </a:xfrm>
        </p:spPr>
        <p:txBody>
          <a:bodyPr lIns="0"/>
          <a:lstStyle>
            <a:lvl1pPr>
              <a:lnSpc>
                <a:spcPct val="100000"/>
              </a:lnSpc>
              <a:defRPr sz="1600" b="1" i="0" spc="40" baseline="0">
                <a:solidFill>
                  <a:schemeClr val="tx1"/>
                </a:solidFill>
                <a:latin typeface="+mj-lt"/>
              </a:defRPr>
            </a:lvl1pPr>
          </a:lstStyle>
          <a:p>
            <a:pPr lvl="0"/>
            <a:r>
              <a:rPr lang="en-US" dirty="0"/>
              <a:t>Click to edit Master text styles</a:t>
            </a:r>
          </a:p>
        </p:txBody>
      </p:sp>
      <p:sp>
        <p:nvSpPr>
          <p:cNvPr id="17" name="Text Placeholder 5"/>
          <p:cNvSpPr>
            <a:spLocks noGrp="1" noChangeAspect="1"/>
          </p:cNvSpPr>
          <p:nvPr>
            <p:ph type="body" sz="quarter" idx="27"/>
          </p:nvPr>
        </p:nvSpPr>
        <p:spPr>
          <a:xfrm>
            <a:off x="511590" y="3008377"/>
            <a:ext cx="2456501" cy="2456501"/>
          </a:xfrm>
          <a:prstGeom prst="chord">
            <a:avLst>
              <a:gd name="adj1" fmla="val 21590024"/>
              <a:gd name="adj2" fmla="val 10817800"/>
            </a:avLst>
          </a:prstGeom>
          <a:solidFill>
            <a:schemeClr val="accent1"/>
          </a:solidFill>
          <a:ln>
            <a:noFill/>
          </a:ln>
          <a:effectLst>
            <a:outerShdw blurRad="635000" sx="105000" sy="105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1188720" rIns="0" bIns="0" anchor="t"/>
          <a:lstStyle>
            <a:lvl1pPr algn="ctr">
              <a:defRPr lang="en-US" sz="3600" dirty="0" smtClean="0">
                <a:solidFill>
                  <a:schemeClr val="bg1"/>
                </a:solidFill>
                <a:latin typeface="+mn-lt"/>
                <a:ea typeface="+mn-ea"/>
                <a:cs typeface="+mn-cs"/>
              </a:defRPr>
            </a:lvl1pPr>
          </a:lstStyle>
          <a:p>
            <a:pPr lvl="0"/>
            <a:r>
              <a:rPr lang="zh-CN" altLang="en-US"/>
              <a:t>单击此处编辑母版文本样式</a:t>
            </a:r>
          </a:p>
        </p:txBody>
      </p:sp>
      <p:sp>
        <p:nvSpPr>
          <p:cNvPr id="19" name="Text Placeholder 18"/>
          <p:cNvSpPr>
            <a:spLocks noGrp="1"/>
          </p:cNvSpPr>
          <p:nvPr>
            <p:ph type="body" sz="quarter" idx="28"/>
          </p:nvPr>
        </p:nvSpPr>
        <p:spPr>
          <a:xfrm>
            <a:off x="656371" y="3741185"/>
            <a:ext cx="2166938" cy="455612"/>
          </a:xfrm>
        </p:spPr>
        <p:txBody>
          <a:bodyPr anchor="b"/>
          <a:lstStyle>
            <a:lvl1pPr algn="ctr">
              <a:defRPr sz="1600" b="1" i="0" cap="all" baseline="0">
                <a:solidFill>
                  <a:schemeClr val="accent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9882E871-A409-CA96-AAB2-9EF1AAD2BFBA}"/>
              </a:ext>
            </a:extLst>
          </p:cNvPr>
          <p:cNvSpPr>
            <a:spLocks noGrp="1"/>
          </p:cNvSpPr>
          <p:nvPr>
            <p:ph type="sldNum" sz="quarter" idx="34"/>
          </p:nvPr>
        </p:nvSpPr>
        <p:spPr/>
        <p:txBody>
          <a:bodyPr/>
          <a:lstStyle>
            <a:lvl1pPr>
              <a:defRPr/>
            </a:lvl1pPr>
          </a:lstStyle>
          <a:p>
            <a:pPr>
              <a:defRPr/>
            </a:pPr>
            <a:fld id="{77D2973F-4F5C-466F-AFAC-560E4E278415}" type="slidenum">
              <a:rPr lang="en-US" altLang="zh-CN"/>
              <a:pPr>
                <a:defRPr/>
              </a:pPr>
              <a:t>‹#›</a:t>
            </a:fld>
            <a:endParaRPr lang="en-US" altLang="zh-CN"/>
          </a:p>
        </p:txBody>
      </p:sp>
    </p:spTree>
    <p:extLst>
      <p:ext uri="{BB962C8B-B14F-4D97-AF65-F5344CB8AC3E}">
        <p14:creationId xmlns:p14="http://schemas.microsoft.com/office/powerpoint/2010/main" val="36070444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 Body with Bumper">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A0DFBF4-C898-04A9-802B-732ADCA396A2}"/>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6" name="TextBox 11">
            <a:extLst>
              <a:ext uri="{FF2B5EF4-FFF2-40B4-BE49-F238E27FC236}">
                <a16:creationId xmlns:a16="http://schemas.microsoft.com/office/drawing/2014/main" id="{3A4D2799-3AEF-46D5-04C5-7177B486CACA}"/>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374904" y="1948330"/>
            <a:ext cx="8630819" cy="2648967"/>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9" name="Text Placeholder 8"/>
          <p:cNvSpPr>
            <a:spLocks noGrp="1"/>
          </p:cNvSpPr>
          <p:nvPr>
            <p:ph type="body" sz="quarter" idx="13"/>
          </p:nvPr>
        </p:nvSpPr>
        <p:spPr>
          <a:xfrm>
            <a:off x="395000" y="286910"/>
            <a:ext cx="4536461"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8"/>
          </p:nvPr>
        </p:nvSpPr>
        <p:spPr>
          <a:xfrm>
            <a:off x="185979" y="6227064"/>
            <a:ext cx="11827388"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 name="Slide Number Placeholder 5">
            <a:extLst>
              <a:ext uri="{FF2B5EF4-FFF2-40B4-BE49-F238E27FC236}">
                <a16:creationId xmlns:a16="http://schemas.microsoft.com/office/drawing/2014/main" id="{44667A89-FA9A-F525-D9A5-7EEAD35842F3}"/>
              </a:ext>
            </a:extLst>
          </p:cNvPr>
          <p:cNvSpPr>
            <a:spLocks noGrp="1"/>
          </p:cNvSpPr>
          <p:nvPr>
            <p:ph type="sldNum" sz="quarter" idx="19"/>
          </p:nvPr>
        </p:nvSpPr>
        <p:spPr/>
        <p:txBody>
          <a:bodyPr/>
          <a:lstStyle>
            <a:lvl1pPr>
              <a:defRPr>
                <a:solidFill>
                  <a:schemeClr val="bg1"/>
                </a:solidFill>
              </a:defRPr>
            </a:lvl1pPr>
          </a:lstStyle>
          <a:p>
            <a:pPr>
              <a:defRPr/>
            </a:pPr>
            <a:fld id="{7AAB162E-B62E-4F2B-A3A2-55C822C1CFBD}" type="slidenum">
              <a:rPr lang="en-US" altLang="zh-CN"/>
              <a:pPr>
                <a:defRPr/>
              </a:pPr>
              <a:t>‹#›</a:t>
            </a:fld>
            <a:endParaRPr lang="en-US" altLang="zh-CN"/>
          </a:p>
        </p:txBody>
      </p:sp>
    </p:spTree>
    <p:extLst>
      <p:ext uri="{BB962C8B-B14F-4D97-AF65-F5344CB8AC3E}">
        <p14:creationId xmlns:p14="http://schemas.microsoft.com/office/powerpoint/2010/main" val="3233537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4838119"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1"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2" name="Text Placeholder 38"/>
          <p:cNvSpPr>
            <a:spLocks noGrp="1"/>
          </p:cNvSpPr>
          <p:nvPr>
            <p:ph type="body" sz="quarter" idx="16"/>
          </p:nvPr>
        </p:nvSpPr>
        <p:spPr>
          <a:xfrm>
            <a:off x="374904" y="1262529"/>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ED6A0167-C040-05BB-DB63-802A6E5ABC07}"/>
              </a:ext>
            </a:extLst>
          </p:cNvPr>
          <p:cNvSpPr>
            <a:spLocks noGrp="1"/>
          </p:cNvSpPr>
          <p:nvPr>
            <p:ph type="sldNum" sz="quarter" idx="18"/>
          </p:nvPr>
        </p:nvSpPr>
        <p:spPr/>
        <p:txBody>
          <a:bodyPr/>
          <a:lstStyle>
            <a:lvl1pPr>
              <a:defRPr/>
            </a:lvl1pPr>
          </a:lstStyle>
          <a:p>
            <a:pPr>
              <a:defRPr/>
            </a:pPr>
            <a:fld id="{CB530762-51D8-44CE-B5D6-B7F2C74A7679}" type="slidenum">
              <a:rPr lang="en-US" altLang="zh-CN"/>
              <a:pPr>
                <a:defRPr/>
              </a:pPr>
              <a:t>‹#›</a:t>
            </a:fld>
            <a:endParaRPr lang="en-US" altLang="zh-CN"/>
          </a:p>
        </p:txBody>
      </p:sp>
    </p:spTree>
    <p:extLst>
      <p:ext uri="{BB962C8B-B14F-4D97-AF65-F5344CB8AC3E}">
        <p14:creationId xmlns:p14="http://schemas.microsoft.com/office/powerpoint/2010/main" val="3857365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mper">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F25966E-80BB-E451-8036-C65135C284E7}"/>
              </a:ext>
            </a:extLst>
          </p:cNvPr>
          <p:cNvSpPr/>
          <p:nvPr userDrawn="1"/>
        </p:nvSpPr>
        <p:spPr>
          <a:xfrm>
            <a:off x="179388" y="6030913"/>
            <a:ext cx="11833225" cy="685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rgbClr val="FFFFFF"/>
              </a:solidFill>
              <a:latin typeface="Arial Nova" panose="020B0504020202020204" pitchFamily="34" charset="0"/>
              <a:ea typeface="宋体" panose="02010600030101010101" pitchFamily="2" charset="-122"/>
            </a:endParaRPr>
          </a:p>
        </p:txBody>
      </p:sp>
      <p:sp>
        <p:nvSpPr>
          <p:cNvPr id="5" name="TextBox 11">
            <a:extLst>
              <a:ext uri="{FF2B5EF4-FFF2-40B4-BE49-F238E27FC236}">
                <a16:creationId xmlns:a16="http://schemas.microsoft.com/office/drawing/2014/main" id="{69686491-DCB1-C4DC-E44E-C133229F385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3" name="Content Placeholder 2"/>
          <p:cNvSpPr>
            <a:spLocks noGrp="1"/>
          </p:cNvSpPr>
          <p:nvPr>
            <p:ph idx="18"/>
          </p:nvPr>
        </p:nvSpPr>
        <p:spPr>
          <a:xfrm>
            <a:off x="185978" y="6227064"/>
            <a:ext cx="11834735" cy="294344"/>
          </a:xfrm>
        </p:spPr>
        <p:txBody>
          <a:bodyPr anchor="ctr"/>
          <a:lstStyle>
            <a:lvl1pPr marL="0" indent="0" algn="ctr">
              <a:lnSpc>
                <a:spcPct val="100000"/>
              </a:lnSpc>
              <a:spcBef>
                <a:spcPts val="0"/>
              </a:spcBef>
              <a:buNone/>
              <a:defRPr sz="1600" spc="0">
                <a:solidFill>
                  <a:schemeClr val="bg1"/>
                </a:solidFill>
                <a:latin typeface="+mn-lt"/>
              </a:defRPr>
            </a:lvl1pPr>
            <a:lvl2pPr marL="0" indent="0" algn="ctr">
              <a:lnSpc>
                <a:spcPct val="100000"/>
              </a:lnSpc>
              <a:spcBef>
                <a:spcPts val="1200"/>
              </a:spcBef>
              <a:buSzPct val="75000"/>
              <a:buNone/>
              <a:defRPr sz="1400" spc="0">
                <a:solidFill>
                  <a:schemeClr val="bg1"/>
                </a:solidFill>
                <a:latin typeface="Ford Antenna Regular" panose="02000505000000020004" pitchFamily="2"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498629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4" name="Content Placeholder 2"/>
          <p:cNvSpPr>
            <a:spLocks noGrp="1"/>
          </p:cNvSpPr>
          <p:nvPr>
            <p:ph idx="17"/>
          </p:nvPr>
        </p:nvSpPr>
        <p:spPr>
          <a:xfrm>
            <a:off x="6111801" y="1948330"/>
            <a:ext cx="5413248"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7" name="Content Placeholder 2"/>
          <p:cNvSpPr>
            <a:spLocks noGrp="1"/>
          </p:cNvSpPr>
          <p:nvPr>
            <p:ph idx="1"/>
          </p:nvPr>
        </p:nvSpPr>
        <p:spPr>
          <a:xfrm>
            <a:off x="374904" y="1948330"/>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0050" indent="-16351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0238" indent="-171450">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6" name="Slide Number Placeholder 5">
            <a:extLst>
              <a:ext uri="{FF2B5EF4-FFF2-40B4-BE49-F238E27FC236}">
                <a16:creationId xmlns:a16="http://schemas.microsoft.com/office/drawing/2014/main" id="{F43A5379-BE09-D54C-2D96-F4902AF4F15B}"/>
              </a:ext>
            </a:extLst>
          </p:cNvPr>
          <p:cNvSpPr>
            <a:spLocks noGrp="1"/>
          </p:cNvSpPr>
          <p:nvPr>
            <p:ph type="sldNum" sz="quarter" idx="19"/>
          </p:nvPr>
        </p:nvSpPr>
        <p:spPr/>
        <p:txBody>
          <a:bodyPr/>
          <a:lstStyle>
            <a:lvl1pPr>
              <a:defRPr>
                <a:solidFill>
                  <a:schemeClr val="bg1"/>
                </a:solidFill>
              </a:defRPr>
            </a:lvl1pPr>
          </a:lstStyle>
          <a:p>
            <a:pPr>
              <a:defRPr/>
            </a:pPr>
            <a:fld id="{94935535-A32E-4B3A-80E6-A4CB230DA200}" type="slidenum">
              <a:rPr lang="en-US" altLang="zh-CN"/>
              <a:pPr>
                <a:defRPr/>
              </a:pPr>
              <a:t>‹#›</a:t>
            </a:fld>
            <a:endParaRPr lang="en-US" altLang="zh-CN"/>
          </a:p>
        </p:txBody>
      </p:sp>
    </p:spTree>
    <p:extLst>
      <p:ext uri="{BB962C8B-B14F-4D97-AF65-F5344CB8AC3E}">
        <p14:creationId xmlns:p14="http://schemas.microsoft.com/office/powerpoint/2010/main" val="319048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D0C40362-3610-5378-00F2-8EC20097767C}"/>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FC03E61E-A26E-C9E5-3578-E5AA700221F4}"/>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4" name="TextBox 3">
            <a:extLst>
              <a:ext uri="{FF2B5EF4-FFF2-40B4-BE49-F238E27FC236}">
                <a16:creationId xmlns:a16="http://schemas.microsoft.com/office/drawing/2014/main" id="{FF19CF86-C31B-13B3-5F49-B24CA3FDA4F5}"/>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E08FB7B2-3F43-4EB1-89BD-8CD215C79E48}"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5" name="Picture 4">
            <a:extLst>
              <a:ext uri="{FF2B5EF4-FFF2-40B4-BE49-F238E27FC236}">
                <a16:creationId xmlns:a16="http://schemas.microsoft.com/office/drawing/2014/main" id="{FCBDAC9C-80D7-088C-C6FB-B6A7D7B826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eft Brace 5">
            <a:extLst>
              <a:ext uri="{FF2B5EF4-FFF2-40B4-BE49-F238E27FC236}">
                <a16:creationId xmlns:a16="http://schemas.microsoft.com/office/drawing/2014/main" id="{520958CF-F8EE-08F8-9D3F-4BBEEE5021B4}"/>
              </a:ext>
            </a:extLst>
          </p:cNvPr>
          <p:cNvSpPr/>
          <p:nvPr userDrawn="1"/>
        </p:nvSpPr>
        <p:spPr>
          <a:xfrm rot="16200000">
            <a:off x="2880519" y="4647406"/>
            <a:ext cx="204788" cy="1882775"/>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lIns="91439" tIns="45719" rIns="91439" bIns="45719"/>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latinLnBrk="1">
              <a:defRPr/>
            </a:pPr>
            <a:endParaRPr lang="en-US" altLang="zh-CN">
              <a:solidFill>
                <a:srgbClr val="000000"/>
              </a:solidFill>
              <a:ea typeface="宋体" panose="02010600030101010101" pitchFamily="2" charset="-122"/>
            </a:endParaRPr>
          </a:p>
        </p:txBody>
      </p:sp>
      <p:sp>
        <p:nvSpPr>
          <p:cNvPr id="7" name="TextBox 6">
            <a:extLst>
              <a:ext uri="{FF2B5EF4-FFF2-40B4-BE49-F238E27FC236}">
                <a16:creationId xmlns:a16="http://schemas.microsoft.com/office/drawing/2014/main" id="{35A820A3-4DF0-5C49-E638-5B1C2116ACB9}"/>
              </a:ext>
            </a:extLst>
          </p:cNvPr>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pPr eaLnBrk="1" fontAlgn="auto">
              <a:spcBef>
                <a:spcPts val="0"/>
              </a:spcBef>
              <a:spcAft>
                <a:spcPts val="0"/>
              </a:spcAft>
              <a:defRPr/>
            </a:pPr>
            <a:r>
              <a:rPr lang="en-US" dirty="0">
                <a:sym typeface="Ford Antenna Cond Regular"/>
              </a:rPr>
              <a:t>$432</a:t>
            </a:r>
          </a:p>
        </p:txBody>
      </p:sp>
      <p:sp>
        <p:nvSpPr>
          <p:cNvPr id="8" name="TextBox 7">
            <a:extLst>
              <a:ext uri="{FF2B5EF4-FFF2-40B4-BE49-F238E27FC236}">
                <a16:creationId xmlns:a16="http://schemas.microsoft.com/office/drawing/2014/main" id="{B3188671-8F70-3EE1-688D-59A98C52479E}"/>
              </a:ext>
            </a:extLst>
          </p:cNvPr>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spcFirstLastPara="1" lIns="60959" tIns="60959" rIns="60959" bIns="60959" spcCol="38100">
            <a:spAutoFit/>
          </a:bodyPr>
          <a:lstStyle/>
          <a:p>
            <a:pPr algn="ctr" defTabSz="609585" eaLnBrk="1" fontAlgn="auto">
              <a:spcBef>
                <a:spcPts val="0"/>
              </a:spcBef>
              <a:spcAft>
                <a:spcPts val="0"/>
              </a:spcAft>
              <a:defRPr/>
            </a:pPr>
            <a:r>
              <a:rPr lang="en-US" sz="1200" b="1" dirty="0">
                <a:ea typeface="Ford Antenna Cond Regular"/>
                <a:cs typeface="Arial" panose="020B0604020202020204" pitchFamily="34" charset="0"/>
                <a:sym typeface="Ford Antenna Cond Regular"/>
              </a:rPr>
              <a:t>Market Factors</a:t>
            </a:r>
          </a:p>
        </p:txBody>
      </p:sp>
      <p:sp>
        <p:nvSpPr>
          <p:cNvPr id="10" name="Rectangle 72">
            <a:extLst>
              <a:ext uri="{FF2B5EF4-FFF2-40B4-BE49-F238E27FC236}">
                <a16:creationId xmlns:a16="http://schemas.microsoft.com/office/drawing/2014/main" id="{69B64A94-2BC2-AF53-9929-E461EDA30826}"/>
              </a:ext>
            </a:extLst>
          </p:cNvPr>
          <p:cNvSpPr>
            <a:spLocks noChangeArrowheads="1"/>
          </p:cNvSpPr>
          <p:nvPr userDrawn="1"/>
        </p:nvSpPr>
        <p:spPr bwMode="auto">
          <a:xfrm>
            <a:off x="1763713"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Volume /</a:t>
            </a:r>
          </a:p>
          <a:p>
            <a:pPr algn="ctr">
              <a:lnSpc>
                <a:spcPct val="85000"/>
              </a:lnSpc>
              <a:defRPr/>
            </a:pPr>
            <a:r>
              <a:rPr lang="en-US" altLang="en-US" sz="1200" b="1">
                <a:cs typeface="Arial" panose="020B0604020202020204" pitchFamily="34" charset="0"/>
              </a:rPr>
              <a:t>Mix</a:t>
            </a:r>
          </a:p>
        </p:txBody>
      </p:sp>
      <p:sp>
        <p:nvSpPr>
          <p:cNvPr id="11" name="Rectangle 73">
            <a:extLst>
              <a:ext uri="{FF2B5EF4-FFF2-40B4-BE49-F238E27FC236}">
                <a16:creationId xmlns:a16="http://schemas.microsoft.com/office/drawing/2014/main" id="{8B9EBCDA-9C69-D706-18FD-859A044E8FE3}"/>
              </a:ext>
            </a:extLst>
          </p:cNvPr>
          <p:cNvSpPr>
            <a:spLocks noChangeArrowheads="1"/>
          </p:cNvSpPr>
          <p:nvPr userDrawn="1"/>
        </p:nvSpPr>
        <p:spPr bwMode="auto">
          <a:xfrm>
            <a:off x="2962275" y="5080000"/>
            <a:ext cx="1289050" cy="363538"/>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Net</a:t>
            </a:r>
          </a:p>
          <a:p>
            <a:pPr algn="ctr">
              <a:lnSpc>
                <a:spcPct val="85000"/>
              </a:lnSpc>
              <a:defRPr/>
            </a:pPr>
            <a:r>
              <a:rPr lang="en-US" altLang="en-US" sz="1200" b="1">
                <a:cs typeface="Arial" panose="020B0604020202020204" pitchFamily="34" charset="0"/>
              </a:rPr>
              <a:t>Pricing</a:t>
            </a:r>
          </a:p>
        </p:txBody>
      </p:sp>
      <p:sp>
        <p:nvSpPr>
          <p:cNvPr id="12" name="Rectangle 77">
            <a:extLst>
              <a:ext uri="{FF2B5EF4-FFF2-40B4-BE49-F238E27FC236}">
                <a16:creationId xmlns:a16="http://schemas.microsoft.com/office/drawing/2014/main" id="{650DCB9A-6ECB-72A4-B4FE-BFB2B56A5CEF}"/>
              </a:ext>
            </a:extLst>
          </p:cNvPr>
          <p:cNvSpPr>
            <a:spLocks noChangeArrowheads="1"/>
          </p:cNvSpPr>
          <p:nvPr userDrawn="1"/>
        </p:nvSpPr>
        <p:spPr bwMode="auto">
          <a:xfrm>
            <a:off x="5397500" y="5237163"/>
            <a:ext cx="1290638"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Other</a:t>
            </a:r>
          </a:p>
        </p:txBody>
      </p:sp>
      <p:sp>
        <p:nvSpPr>
          <p:cNvPr id="13" name="Rectangle 73">
            <a:extLst>
              <a:ext uri="{FF2B5EF4-FFF2-40B4-BE49-F238E27FC236}">
                <a16:creationId xmlns:a16="http://schemas.microsoft.com/office/drawing/2014/main" id="{214FE262-EC4F-1A0E-63E0-5119660CE0DF}"/>
              </a:ext>
            </a:extLst>
          </p:cNvPr>
          <p:cNvSpPr>
            <a:spLocks noChangeArrowheads="1"/>
          </p:cNvSpPr>
          <p:nvPr userDrawn="1"/>
        </p:nvSpPr>
        <p:spPr bwMode="auto">
          <a:xfrm>
            <a:off x="4160838" y="5237163"/>
            <a:ext cx="1290637"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Cost</a:t>
            </a:r>
          </a:p>
        </p:txBody>
      </p:sp>
      <p:sp>
        <p:nvSpPr>
          <p:cNvPr id="14" name="Rectangle 70">
            <a:extLst>
              <a:ext uri="{FF2B5EF4-FFF2-40B4-BE49-F238E27FC236}">
                <a16:creationId xmlns:a16="http://schemas.microsoft.com/office/drawing/2014/main" id="{128D8B2A-564A-A3A3-A716-5D43AAC8B5BC}"/>
              </a:ext>
            </a:extLst>
          </p:cNvPr>
          <p:cNvSpPr>
            <a:spLocks noChangeArrowheads="1"/>
          </p:cNvSpPr>
          <p:nvPr userDrawn="1"/>
        </p:nvSpPr>
        <p:spPr bwMode="auto">
          <a:xfrm>
            <a:off x="6597650"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2018</a:t>
            </a:r>
          </a:p>
        </p:txBody>
      </p:sp>
      <p:sp>
        <p:nvSpPr>
          <p:cNvPr id="15" name="Rectangle 71">
            <a:extLst>
              <a:ext uri="{FF2B5EF4-FFF2-40B4-BE49-F238E27FC236}">
                <a16:creationId xmlns:a16="http://schemas.microsoft.com/office/drawing/2014/main" id="{D7CC1CB7-1F69-FB90-AC63-2D9D81B019F4}"/>
              </a:ext>
            </a:extLst>
          </p:cNvPr>
          <p:cNvSpPr>
            <a:spLocks noChangeArrowheads="1"/>
          </p:cNvSpPr>
          <p:nvPr userDrawn="1"/>
        </p:nvSpPr>
        <p:spPr bwMode="auto">
          <a:xfrm>
            <a:off x="563563" y="5237163"/>
            <a:ext cx="1289050" cy="206375"/>
          </a:xfrm>
          <a:prstGeom prst="rect">
            <a:avLst/>
          </a:prstGeom>
          <a:noFill/>
          <a:ln>
            <a:noFill/>
          </a:ln>
        </p:spPr>
        <p:txBody>
          <a:bodyPr lIns="24384" tIns="24384" rIns="24384" bIns="24384" anchor="b">
            <a:spAutoFit/>
          </a:bodyPr>
          <a:lstStyle>
            <a:lvl1pPr defTabSz="1008063">
              <a:defRPr>
                <a:solidFill>
                  <a:schemeClr val="tx1"/>
                </a:solidFill>
                <a:latin typeface="Arial" panose="020B0604020202020204" pitchFamily="34" charset="0"/>
              </a:defRPr>
            </a:lvl1pPr>
            <a:lvl2pPr marL="742950" indent="-285750" defTabSz="1008063">
              <a:defRPr>
                <a:solidFill>
                  <a:schemeClr val="tx1"/>
                </a:solidFill>
                <a:latin typeface="Arial" panose="020B0604020202020204" pitchFamily="34" charset="0"/>
              </a:defRPr>
            </a:lvl2pPr>
            <a:lvl3pPr marL="1143000" indent="-228600" defTabSz="1008063">
              <a:defRPr>
                <a:solidFill>
                  <a:schemeClr val="tx1"/>
                </a:solidFill>
                <a:latin typeface="Arial" panose="020B0604020202020204" pitchFamily="34" charset="0"/>
              </a:defRPr>
            </a:lvl3pPr>
            <a:lvl4pPr marL="1600200" indent="-228600" defTabSz="1008063">
              <a:defRPr>
                <a:solidFill>
                  <a:schemeClr val="tx1"/>
                </a:solidFill>
                <a:latin typeface="Arial" panose="020B0604020202020204" pitchFamily="34" charset="0"/>
              </a:defRPr>
            </a:lvl4pPr>
            <a:lvl5pPr marL="2057400" indent="-228600" defTabSz="1008063">
              <a:defRPr>
                <a:solidFill>
                  <a:schemeClr val="tx1"/>
                </a:solidFill>
                <a:latin typeface="Arial" panose="020B0604020202020204" pitchFamily="34" charset="0"/>
              </a:defRPr>
            </a:lvl5pPr>
            <a:lvl6pPr marL="2514600" indent="-228600" defTabSz="1008063" fontAlgn="base">
              <a:spcBef>
                <a:spcPct val="0"/>
              </a:spcBef>
              <a:spcAft>
                <a:spcPct val="0"/>
              </a:spcAft>
              <a:defRPr>
                <a:solidFill>
                  <a:schemeClr val="tx1"/>
                </a:solidFill>
                <a:latin typeface="Arial" panose="020B0604020202020204" pitchFamily="34" charset="0"/>
              </a:defRPr>
            </a:lvl6pPr>
            <a:lvl7pPr marL="2971800" indent="-228600" defTabSz="1008063" fontAlgn="base">
              <a:spcBef>
                <a:spcPct val="0"/>
              </a:spcBef>
              <a:spcAft>
                <a:spcPct val="0"/>
              </a:spcAft>
              <a:defRPr>
                <a:solidFill>
                  <a:schemeClr val="tx1"/>
                </a:solidFill>
                <a:latin typeface="Arial" panose="020B0604020202020204" pitchFamily="34" charset="0"/>
              </a:defRPr>
            </a:lvl7pPr>
            <a:lvl8pPr marL="3429000" indent="-228600" defTabSz="1008063" fontAlgn="base">
              <a:spcBef>
                <a:spcPct val="0"/>
              </a:spcBef>
              <a:spcAft>
                <a:spcPct val="0"/>
              </a:spcAft>
              <a:defRPr>
                <a:solidFill>
                  <a:schemeClr val="tx1"/>
                </a:solidFill>
                <a:latin typeface="Arial" panose="020B0604020202020204" pitchFamily="34" charset="0"/>
              </a:defRPr>
            </a:lvl8pPr>
            <a:lvl9pPr marL="3886200" indent="-228600" defTabSz="1008063" fontAlgn="base">
              <a:spcBef>
                <a:spcPct val="0"/>
              </a:spcBef>
              <a:spcAft>
                <a:spcPct val="0"/>
              </a:spcAft>
              <a:defRPr>
                <a:solidFill>
                  <a:schemeClr val="tx1"/>
                </a:solidFill>
                <a:latin typeface="Arial" panose="020B0604020202020204" pitchFamily="34" charset="0"/>
              </a:defRPr>
            </a:lvl9pPr>
          </a:lstStyle>
          <a:p>
            <a:pPr algn="ctr">
              <a:lnSpc>
                <a:spcPct val="85000"/>
              </a:lnSpc>
              <a:defRPr/>
            </a:pPr>
            <a:r>
              <a:rPr lang="en-US" altLang="en-US" sz="1200" b="1">
                <a:cs typeface="Arial" panose="020B0604020202020204" pitchFamily="34" charset="0"/>
              </a:rPr>
              <a:t>1Q 2017</a:t>
            </a:r>
          </a:p>
        </p:txBody>
      </p:sp>
      <p:cxnSp>
        <p:nvCxnSpPr>
          <p:cNvPr id="16" name="Straight Connector 15">
            <a:extLst>
              <a:ext uri="{FF2B5EF4-FFF2-40B4-BE49-F238E27FC236}">
                <a16:creationId xmlns:a16="http://schemas.microsoft.com/office/drawing/2014/main" id="{AF88DF81-3104-98ED-FF60-8CE410EF2C73}"/>
              </a:ext>
            </a:extLst>
          </p:cNvPr>
          <p:cNvCxnSpPr/>
          <p:nvPr userDrawn="1"/>
        </p:nvCxnSpPr>
        <p:spPr>
          <a:xfrm flipH="1">
            <a:off x="571500" y="4905375"/>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48738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Body w/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0D161D0D-73DD-8772-5B9E-81FBB25D5C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Picture Placeholder 3"/>
          <p:cNvSpPr>
            <a:spLocks noGrp="1"/>
          </p:cNvSpPr>
          <p:nvPr>
            <p:ph type="pic" sz="quarter" idx="20"/>
          </p:nvPr>
        </p:nvSpPr>
        <p:spPr>
          <a:xfrm>
            <a:off x="6096000" y="0"/>
            <a:ext cx="6096000" cy="6858000"/>
          </a:xfrm>
          <a:solidFill>
            <a:schemeClr val="bg2"/>
          </a:solidFill>
        </p:spPr>
        <p:txBody>
          <a:bodyPr>
            <a:normAutofit/>
          </a:bodyPr>
          <a:lstStyle>
            <a:lvl1pPr>
              <a:defRPr sz="1100">
                <a:latin typeface="+mn-lt"/>
              </a:defRPr>
            </a:lvl1pPr>
          </a:lstStyle>
          <a:p>
            <a:pPr lvl="0"/>
            <a:endParaRPr lang="en-US" noProof="0" dirty="0"/>
          </a:p>
        </p:txBody>
      </p:sp>
      <p:sp>
        <p:nvSpPr>
          <p:cNvPr id="18" name="Content Placeholder 2"/>
          <p:cNvSpPr>
            <a:spLocks noGrp="1"/>
          </p:cNvSpPr>
          <p:nvPr>
            <p:ph idx="18"/>
          </p:nvPr>
        </p:nvSpPr>
        <p:spPr>
          <a:xfrm>
            <a:off x="374904" y="1947672"/>
            <a:ext cx="5410326" cy="3286123"/>
          </a:xfrm>
        </p:spPr>
        <p:txBody>
          <a:bodyPr lIns="0"/>
          <a:lstStyle>
            <a:lvl1pPr marL="174625" indent="-174625">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3225" indent="-171450">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5410327"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3" name="Slide Number Placeholder 5">
            <a:extLst>
              <a:ext uri="{FF2B5EF4-FFF2-40B4-BE49-F238E27FC236}">
                <a16:creationId xmlns:a16="http://schemas.microsoft.com/office/drawing/2014/main" id="{EC399F08-36E7-CF06-F3BD-F14CFC1F2449}"/>
              </a:ext>
            </a:extLst>
          </p:cNvPr>
          <p:cNvSpPr>
            <a:spLocks noGrp="1"/>
          </p:cNvSpPr>
          <p:nvPr>
            <p:ph type="sldNum" sz="quarter" idx="21"/>
          </p:nvPr>
        </p:nvSpPr>
        <p:spPr/>
        <p:txBody>
          <a:bodyPr/>
          <a:lstStyle>
            <a:lvl1pPr>
              <a:defRPr/>
            </a:lvl1pPr>
          </a:lstStyle>
          <a:p>
            <a:pPr>
              <a:defRPr/>
            </a:pPr>
            <a:fld id="{EDE793F2-9EC6-431D-B8AE-1EEE1475A2AF}" type="slidenum">
              <a:rPr lang="en-US" altLang="zh-CN"/>
              <a:pPr>
                <a:defRPr/>
              </a:pPr>
              <a:t>‹#›</a:t>
            </a:fld>
            <a:endParaRPr lang="en-US" altLang="zh-CN"/>
          </a:p>
        </p:txBody>
      </p:sp>
    </p:spTree>
    <p:extLst>
      <p:ext uri="{BB962C8B-B14F-4D97-AF65-F5344CB8AC3E}">
        <p14:creationId xmlns:p14="http://schemas.microsoft.com/office/powerpoint/2010/main" val="15604865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lit White/Gre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30EEC2-020A-0834-49EF-667AC90C538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2">
            <a:extLst>
              <a:ext uri="{FF2B5EF4-FFF2-40B4-BE49-F238E27FC236}">
                <a16:creationId xmlns:a16="http://schemas.microsoft.com/office/drawing/2014/main" id="{373AD168-0315-3E42-048B-71EAE7F667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Content Placeholder 2"/>
          <p:cNvSpPr>
            <a:spLocks noGrp="1"/>
          </p:cNvSpPr>
          <p:nvPr>
            <p:ph idx="18"/>
          </p:nvPr>
        </p:nvSpPr>
        <p:spPr>
          <a:xfrm>
            <a:off x="374904" y="1947672"/>
            <a:ext cx="4897312" cy="3286123"/>
          </a:xfrm>
        </p:spPr>
        <p:txBody>
          <a:bodyPr lIns="0"/>
          <a:lstStyle>
            <a:lvl1pPr marL="171450" indent="-171450">
              <a:lnSpc>
                <a:spcPct val="110000"/>
              </a:lnSpc>
              <a:spcBef>
                <a:spcPts val="600"/>
              </a:spcBef>
              <a:buSzPct val="75000"/>
              <a:buFont typeface="Arial" panose="020B0604020202020204" pitchFamily="34" charset="0"/>
              <a:buChar char="•"/>
              <a:tabLst/>
              <a:defRPr sz="1400" spc="0">
                <a:solidFill>
                  <a:schemeClr val="tx1"/>
                </a:solidFill>
                <a:latin typeface="+mn-lt"/>
              </a:defRPr>
            </a:lvl1pPr>
            <a:lvl2pPr marL="401638" indent="-169863">
              <a:lnSpc>
                <a:spcPct val="110000"/>
              </a:lnSpc>
              <a:spcBef>
                <a:spcPts val="600"/>
              </a:spcBef>
              <a:buSzPct val="75000"/>
              <a:buFont typeface="Arial" panose="020B0604020202020204" pitchFamily="34" charset="0"/>
              <a:buChar char="ꟷ"/>
              <a:tabLst/>
              <a:defRPr sz="1400" spc="0">
                <a:solidFill>
                  <a:schemeClr val="tx1"/>
                </a:solidFill>
                <a:latin typeface="+mn-lt"/>
              </a:defRPr>
            </a:lvl2pPr>
            <a:lvl3pPr marL="631825" indent="-173038">
              <a:lnSpc>
                <a:spcPct val="110000"/>
              </a:lnSpc>
              <a:spcBef>
                <a:spcPts val="600"/>
              </a:spcBef>
              <a:buSzPct val="75000"/>
              <a:buFont typeface="Courier New" panose="02070309020205020404" pitchFamily="49" charset="0"/>
              <a:buChar char="o"/>
              <a:tabLst/>
              <a:defRPr sz="1400" spc="0">
                <a:solidFill>
                  <a:srgbClr val="00095B"/>
                </a:solidFill>
                <a:latin typeface="+mn-lt"/>
              </a:defRPr>
            </a:lvl3pPr>
          </a:lstStyle>
          <a:p>
            <a:pPr lvl="0"/>
            <a:r>
              <a:rPr lang="zh-CN" altLang="en-US"/>
              <a:t>单击此处编辑母版文本样式</a:t>
            </a:r>
          </a:p>
          <a:p>
            <a:pPr lvl="1"/>
            <a:r>
              <a:rPr lang="zh-CN" altLang="en-US"/>
              <a:t>二级</a:t>
            </a:r>
          </a:p>
          <a:p>
            <a:pPr lvl="2"/>
            <a:r>
              <a:rPr lang="zh-CN" altLang="en-US"/>
              <a:t>三级</a:t>
            </a:r>
          </a:p>
        </p:txBody>
      </p:sp>
      <p:sp>
        <p:nvSpPr>
          <p:cNvPr id="19" name="Text Placeholder 38"/>
          <p:cNvSpPr>
            <a:spLocks noGrp="1"/>
          </p:cNvSpPr>
          <p:nvPr>
            <p:ph type="body" sz="quarter" idx="19"/>
          </p:nvPr>
        </p:nvSpPr>
        <p:spPr>
          <a:xfrm>
            <a:off x="374904" y="1261872"/>
            <a:ext cx="4897313"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9" name="Text Placeholder 8"/>
          <p:cNvSpPr>
            <a:spLocks noGrp="1"/>
          </p:cNvSpPr>
          <p:nvPr>
            <p:ph type="body" sz="quarter" idx="13"/>
          </p:nvPr>
        </p:nvSpPr>
        <p:spPr>
          <a:xfrm>
            <a:off x="395000" y="286910"/>
            <a:ext cx="5335305"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Slide Number Placeholder 5">
            <a:extLst>
              <a:ext uri="{FF2B5EF4-FFF2-40B4-BE49-F238E27FC236}">
                <a16:creationId xmlns:a16="http://schemas.microsoft.com/office/drawing/2014/main" id="{44F429E0-9DA4-4F69-27E9-13C4971893A7}"/>
              </a:ext>
            </a:extLst>
          </p:cNvPr>
          <p:cNvSpPr>
            <a:spLocks noGrp="1"/>
          </p:cNvSpPr>
          <p:nvPr>
            <p:ph type="sldNum" sz="quarter" idx="20"/>
          </p:nvPr>
        </p:nvSpPr>
        <p:spPr/>
        <p:txBody>
          <a:bodyPr/>
          <a:lstStyle>
            <a:lvl1pPr>
              <a:defRPr/>
            </a:lvl1pPr>
          </a:lstStyle>
          <a:p>
            <a:pPr>
              <a:defRPr/>
            </a:pPr>
            <a:fld id="{1748B8DC-9ADE-4D0C-9044-10DD323AA327}" type="slidenum">
              <a:rPr lang="en-US" altLang="zh-CN"/>
              <a:pPr>
                <a:defRPr/>
              </a:pPr>
              <a:t>‹#›</a:t>
            </a:fld>
            <a:endParaRPr lang="en-US" altLang="zh-CN"/>
          </a:p>
        </p:txBody>
      </p:sp>
    </p:spTree>
    <p:extLst>
      <p:ext uri="{BB962C8B-B14F-4D97-AF65-F5344CB8AC3E}">
        <p14:creationId xmlns:p14="http://schemas.microsoft.com/office/powerpoint/2010/main" val="23386552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hree Column">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8AE9E4-BE1B-45EB-0A08-1DCEF269164B}"/>
              </a:ext>
            </a:extLst>
          </p:cNvPr>
          <p:cNvSpPr/>
          <p:nvPr userDrawn="1"/>
        </p:nvSpPr>
        <p:spPr>
          <a:xfrm flipV="1">
            <a:off x="0" y="0"/>
            <a:ext cx="12192000" cy="1817688"/>
          </a:xfrm>
          <a:prstGeom prst="rect">
            <a:avLst/>
          </a:prstGeom>
          <a:solidFill>
            <a:schemeClr val="bg1"/>
          </a:solidFill>
          <a:ln>
            <a:noFill/>
          </a:ln>
          <a:effectLst>
            <a:outerShdw blurRad="6350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A0FB4D6C-5EBD-D214-D053-3DAFC1A8B35F}"/>
              </a:ext>
            </a:extLst>
          </p:cNvPr>
          <p:cNvSpPr/>
          <p:nvPr userDrawn="1"/>
        </p:nvSpPr>
        <p:spPr>
          <a:xfrm>
            <a:off x="54927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9">
            <a:extLst>
              <a:ext uri="{FF2B5EF4-FFF2-40B4-BE49-F238E27FC236}">
                <a16:creationId xmlns:a16="http://schemas.microsoft.com/office/drawing/2014/main" id="{07FD6DFF-43DE-FA7C-A85E-A73ABC134085}"/>
              </a:ext>
            </a:extLst>
          </p:cNvPr>
          <p:cNvSpPr/>
          <p:nvPr userDrawn="1"/>
        </p:nvSpPr>
        <p:spPr>
          <a:xfrm>
            <a:off x="4629150"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1">
            <a:extLst>
              <a:ext uri="{FF2B5EF4-FFF2-40B4-BE49-F238E27FC236}">
                <a16:creationId xmlns:a16="http://schemas.microsoft.com/office/drawing/2014/main" id="{3065801D-775A-E0C5-2830-2398D595C99E}"/>
              </a:ext>
            </a:extLst>
          </p:cNvPr>
          <p:cNvSpPr/>
          <p:nvPr userDrawn="1"/>
        </p:nvSpPr>
        <p:spPr>
          <a:xfrm>
            <a:off x="8709025" y="2671763"/>
            <a:ext cx="2959100" cy="3560762"/>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2" name="Cross 14">
            <a:extLst>
              <a:ext uri="{FF2B5EF4-FFF2-40B4-BE49-F238E27FC236}">
                <a16:creationId xmlns:a16="http://schemas.microsoft.com/office/drawing/2014/main" id="{4B06C998-E299-C791-DC59-524EF87D89F1}"/>
              </a:ext>
            </a:extLst>
          </p:cNvPr>
          <p:cNvSpPr>
            <a:spLocks noChangeAspect="1"/>
          </p:cNvSpPr>
          <p:nvPr userDrawn="1"/>
        </p:nvSpPr>
        <p:spPr>
          <a:xfrm>
            <a:off x="3763963" y="4116388"/>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bg1"/>
              </a:solidFill>
              <a:latin typeface="Avenir Next"/>
              <a:ea typeface="宋体" panose="02010600030101010101" pitchFamily="2" charset="-122"/>
            </a:endParaRPr>
          </a:p>
        </p:txBody>
      </p:sp>
      <p:sp>
        <p:nvSpPr>
          <p:cNvPr id="14" name="Equal 15">
            <a:extLst>
              <a:ext uri="{FF2B5EF4-FFF2-40B4-BE49-F238E27FC236}">
                <a16:creationId xmlns:a16="http://schemas.microsoft.com/office/drawing/2014/main" id="{8FE54B50-F957-0773-CD5F-85415F5CED5F}"/>
              </a:ext>
            </a:extLst>
          </p:cNvPr>
          <p:cNvSpPr>
            <a:spLocks/>
          </p:cNvSpPr>
          <p:nvPr userDrawn="1"/>
        </p:nvSpPr>
        <p:spPr>
          <a:xfrm>
            <a:off x="7740650" y="4116388"/>
            <a:ext cx="825500" cy="603250"/>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latin typeface="Avenir Next" panose="020B0503020202020204" pitchFamily="34" charset="0"/>
            </a:endParaRPr>
          </a:p>
        </p:txBody>
      </p:sp>
      <p:pic>
        <p:nvPicPr>
          <p:cNvPr id="15" name="Graphic 13">
            <a:extLst>
              <a:ext uri="{FF2B5EF4-FFF2-40B4-BE49-F238E27FC236}">
                <a16:creationId xmlns:a16="http://schemas.microsoft.com/office/drawing/2014/main" id="{B3B91A29-A435-C976-FA37-A3D0D50A30FF}"/>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a:spLocks noGrp="1"/>
          </p:cNvSpPr>
          <p:nvPr>
            <p:ph idx="1"/>
          </p:nvPr>
        </p:nvSpPr>
        <p:spPr>
          <a:xfrm>
            <a:off x="549187" y="2133607"/>
            <a:ext cx="1826900" cy="412399"/>
          </a:xfrm>
          <a:noFill/>
        </p:spPr>
        <p:txBody>
          <a:bodyPr lIns="0"/>
          <a:lstStyle>
            <a:lvl1pPr marL="0" indent="0" algn="l" defTabSz="914400" rtl="0" eaLnBrk="1" latinLnBrk="0" hangingPunct="1">
              <a:lnSpc>
                <a:spcPct val="100000"/>
              </a:lnSpc>
              <a:spcBef>
                <a:spcPts val="0"/>
              </a:spcBef>
              <a:buNone/>
              <a:defRPr lang="en-US" sz="1400" b="0" i="0" kern="1200" dirty="0">
                <a:solidFill>
                  <a:schemeClr val="tx1"/>
                </a:solidFill>
                <a:latin typeface="+mj-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10515600" cy="5001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21" name="Text Placeholder 6"/>
          <p:cNvSpPr>
            <a:spLocks noGrp="1"/>
          </p:cNvSpPr>
          <p:nvPr>
            <p:ph type="body" sz="quarter" idx="20"/>
          </p:nvPr>
        </p:nvSpPr>
        <p:spPr>
          <a:xfrm>
            <a:off x="69751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4" name="Text Placeholder 6"/>
          <p:cNvSpPr>
            <a:spLocks noGrp="1"/>
          </p:cNvSpPr>
          <p:nvPr>
            <p:ph type="body" sz="quarter" idx="23"/>
          </p:nvPr>
        </p:nvSpPr>
        <p:spPr>
          <a:xfrm>
            <a:off x="477167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27" name="Text Placeholder 6"/>
          <p:cNvSpPr>
            <a:spLocks noGrp="1"/>
          </p:cNvSpPr>
          <p:nvPr>
            <p:ph type="body" sz="quarter" idx="26"/>
          </p:nvPr>
        </p:nvSpPr>
        <p:spPr>
          <a:xfrm>
            <a:off x="8845830" y="3429000"/>
            <a:ext cx="2705194" cy="2036763"/>
          </a:xfrm>
        </p:spPr>
        <p:txBody>
          <a:bodyPr anchor="ctr">
            <a:normAutofit/>
          </a:bodyPr>
          <a:lstStyle>
            <a:lvl1pPr marL="0" marR="0" indent="0" algn="l" defTabSz="914400" rtl="0" eaLnBrk="1" fontAlgn="auto" latinLnBrk="0" hangingPunct="1">
              <a:lnSpc>
                <a:spcPct val="100000"/>
              </a:lnSpc>
              <a:spcBef>
                <a:spcPts val="3600"/>
              </a:spcBef>
              <a:spcAft>
                <a:spcPts val="0"/>
              </a:spcAft>
              <a:buClrTx/>
              <a:buSzTx/>
              <a:buFont typeface="Arial"/>
              <a:buNone/>
              <a:tabLst/>
              <a:defRPr lang="en-US" sz="1200" kern="1200" spc="40" dirty="0" smtClean="0">
                <a:solidFill>
                  <a:schemeClr val="tx1"/>
                </a:solidFill>
                <a:latin typeface="+mn-lt"/>
                <a:ea typeface="Avenir Next" panose="020B0503020202020204" pitchFamily="34" charset="0"/>
                <a:cs typeface="Avenir Next" panose="020B0503020202020204" pitchFamily="34" charset="0"/>
              </a:defRPr>
            </a:lvl1pPr>
            <a:lvl2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2pPr>
            <a:lvl3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3pPr>
            <a:lvl4pPr marL="0" algn="l" defTabSz="914400" rtl="0" eaLnBrk="1" latinLnBrk="0" hangingPunct="1">
              <a:defRPr lang="en-US" sz="1200" kern="1200" spc="40" dirty="0" smtClean="0">
                <a:solidFill>
                  <a:schemeClr val="tx1"/>
                </a:solidFill>
                <a:latin typeface="Ford Antenna Regular" panose="02000505000000020004" pitchFamily="2" charset="0"/>
                <a:ea typeface="Ford Antenna Light" charset="0"/>
                <a:cs typeface="Ford Antenna Light" charset="0"/>
              </a:defRPr>
            </a:lvl4pPr>
            <a:lvl5pPr marL="0" algn="l" defTabSz="914400" rtl="0" eaLnBrk="1" latinLnBrk="0" hangingPunct="1">
              <a:defRPr lang="en-US" sz="1200" kern="1200" spc="40" dirty="0">
                <a:solidFill>
                  <a:schemeClr val="tx1"/>
                </a:solidFill>
                <a:latin typeface="Ford Antenna Regular" panose="02000505000000020004" pitchFamily="2" charset="0"/>
                <a:ea typeface="Ford Antenna Light" charset="0"/>
                <a:cs typeface="Ford Antenna Light" charset="0"/>
              </a:defRPr>
            </a:lvl5pPr>
          </a:lstStyle>
          <a:p>
            <a:pPr lvl="0"/>
            <a:r>
              <a:rPr lang="zh-CN" altLang="en-US"/>
              <a:t>单击此处编辑母版文本样式</a:t>
            </a:r>
          </a:p>
          <a:p>
            <a:pPr lvl="1"/>
            <a:r>
              <a:rPr lang="zh-CN" altLang="en-US"/>
              <a:t>二级</a:t>
            </a:r>
          </a:p>
          <a:p>
            <a:pPr lvl="2"/>
            <a:r>
              <a:rPr lang="zh-CN" altLang="en-US"/>
              <a:t>三级</a:t>
            </a:r>
          </a:p>
        </p:txBody>
      </p:sp>
      <p:sp>
        <p:nvSpPr>
          <p:cNvPr id="19" name="Text Placeholder 4"/>
          <p:cNvSpPr>
            <a:spLocks noGrp="1"/>
          </p:cNvSpPr>
          <p:nvPr>
            <p:ph type="body" sz="quarter" idx="18"/>
          </p:nvPr>
        </p:nvSpPr>
        <p:spPr>
          <a:xfrm>
            <a:off x="69750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2" name="Text Placeholder 4"/>
          <p:cNvSpPr>
            <a:spLocks noGrp="1"/>
          </p:cNvSpPr>
          <p:nvPr>
            <p:ph type="body" sz="quarter" idx="21"/>
          </p:nvPr>
        </p:nvSpPr>
        <p:spPr>
          <a:xfrm>
            <a:off x="477166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5" name="Text Placeholder 4"/>
          <p:cNvSpPr>
            <a:spLocks noGrp="1"/>
          </p:cNvSpPr>
          <p:nvPr>
            <p:ph type="body" sz="quarter" idx="24"/>
          </p:nvPr>
        </p:nvSpPr>
        <p:spPr>
          <a:xfrm>
            <a:off x="8845829" y="2801762"/>
            <a:ext cx="2705193"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0" kern="1200" spc="40" dirty="0" smtClean="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 name="Text Placeholder 4"/>
          <p:cNvSpPr>
            <a:spLocks noGrp="1"/>
          </p:cNvSpPr>
          <p:nvPr>
            <p:ph type="body" sz="quarter" idx="27"/>
          </p:nvPr>
        </p:nvSpPr>
        <p:spPr>
          <a:xfrm>
            <a:off x="69751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 name="Text Placeholder 4"/>
          <p:cNvSpPr>
            <a:spLocks noGrp="1"/>
          </p:cNvSpPr>
          <p:nvPr>
            <p:ph type="body" sz="quarter" idx="28"/>
          </p:nvPr>
        </p:nvSpPr>
        <p:spPr>
          <a:xfrm>
            <a:off x="477167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7" name="Text Placeholder 4"/>
          <p:cNvSpPr>
            <a:spLocks noGrp="1"/>
          </p:cNvSpPr>
          <p:nvPr>
            <p:ph type="body" sz="quarter" idx="29"/>
          </p:nvPr>
        </p:nvSpPr>
        <p:spPr>
          <a:xfrm>
            <a:off x="8845830" y="5510948"/>
            <a:ext cx="2705192" cy="523220"/>
          </a:xfrm>
          <a:solidFill>
            <a:schemeClr val="bg1"/>
          </a:solidFill>
        </p:spPr>
        <p:txBody>
          <a:bodyPr wrap="square">
            <a:spAutoFit/>
          </a:bodyPr>
          <a:lstStyle>
            <a:lvl1pPr marL="0" algn="l" defTabSz="914400" rtl="0" eaLnBrk="1" latinLnBrk="0" hangingPunct="1">
              <a:lnSpc>
                <a:spcPct val="100000"/>
              </a:lnSpc>
              <a:spcBef>
                <a:spcPts val="0"/>
              </a:spcBef>
              <a:defRPr lang="en-US" sz="1400" b="1" i="1" kern="1200" spc="40" dirty="0" smtClean="0">
                <a:solidFill>
                  <a:schemeClr val="accent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6" name="Slide Number Placeholder 5">
            <a:extLst>
              <a:ext uri="{FF2B5EF4-FFF2-40B4-BE49-F238E27FC236}">
                <a16:creationId xmlns:a16="http://schemas.microsoft.com/office/drawing/2014/main" id="{0E1B0AA4-3E72-2A78-9822-9447DAC2AF39}"/>
              </a:ext>
            </a:extLst>
          </p:cNvPr>
          <p:cNvSpPr>
            <a:spLocks noGrp="1"/>
          </p:cNvSpPr>
          <p:nvPr>
            <p:ph type="sldNum" sz="quarter" idx="30"/>
          </p:nvPr>
        </p:nvSpPr>
        <p:spPr/>
        <p:txBody>
          <a:bodyPr/>
          <a:lstStyle>
            <a:lvl1pPr>
              <a:defRPr/>
            </a:lvl1pPr>
          </a:lstStyle>
          <a:p>
            <a:pPr>
              <a:defRPr/>
            </a:pPr>
            <a:fld id="{1B62DF45-723C-406F-A452-5E1E20A39FB3}" type="slidenum">
              <a:rPr lang="en-US" altLang="zh-CN"/>
              <a:pPr>
                <a:defRPr/>
              </a:pPr>
              <a:t>‹#›</a:t>
            </a:fld>
            <a:endParaRPr lang="en-US" altLang="zh-CN"/>
          </a:p>
        </p:txBody>
      </p:sp>
    </p:spTree>
    <p:extLst>
      <p:ext uri="{BB962C8B-B14F-4D97-AF65-F5344CB8AC3E}">
        <p14:creationId xmlns:p14="http://schemas.microsoft.com/office/powerpoint/2010/main" val="6632735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hree statements">
    <p:spTree>
      <p:nvGrpSpPr>
        <p:cNvPr id="1" name=""/>
        <p:cNvGrpSpPr/>
        <p:nvPr/>
      </p:nvGrpSpPr>
      <p:grpSpPr>
        <a:xfrm>
          <a:off x="0" y="0"/>
          <a:ext cx="0" cy="0"/>
          <a:chOff x="0" y="0"/>
          <a:chExt cx="0" cy="0"/>
        </a:xfrm>
      </p:grpSpPr>
      <p:sp>
        <p:nvSpPr>
          <p:cNvPr id="3" name="Cross 5">
            <a:extLst>
              <a:ext uri="{FF2B5EF4-FFF2-40B4-BE49-F238E27FC236}">
                <a16:creationId xmlns:a16="http://schemas.microsoft.com/office/drawing/2014/main" id="{707AA3C7-734D-9708-99CC-4302843E09FE}"/>
              </a:ext>
            </a:extLst>
          </p:cNvPr>
          <p:cNvSpPr>
            <a:spLocks noChangeAspect="1"/>
          </p:cNvSpPr>
          <p:nvPr userDrawn="1"/>
        </p:nvSpPr>
        <p:spPr>
          <a:xfrm>
            <a:off x="32972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4" name="Cross 6">
            <a:extLst>
              <a:ext uri="{FF2B5EF4-FFF2-40B4-BE49-F238E27FC236}">
                <a16:creationId xmlns:a16="http://schemas.microsoft.com/office/drawing/2014/main" id="{47F5F84F-D645-F9D9-5EFA-97F22EFF3288}"/>
              </a:ext>
            </a:extLst>
          </p:cNvPr>
          <p:cNvSpPr>
            <a:spLocks noChangeAspect="1"/>
          </p:cNvSpPr>
          <p:nvPr userDrawn="1"/>
        </p:nvSpPr>
        <p:spPr>
          <a:xfrm>
            <a:off x="7475538" y="3127375"/>
            <a:ext cx="601662" cy="603250"/>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14" name="Text Placeholder 38"/>
          <p:cNvSpPr>
            <a:spLocks noGrp="1"/>
          </p:cNvSpPr>
          <p:nvPr>
            <p:ph type="body" sz="quarter" idx="20"/>
          </p:nvPr>
        </p:nvSpPr>
        <p:spPr>
          <a:xfrm>
            <a:off x="374904" y="3086099"/>
            <a:ext cx="2644097"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6" name="Text Placeholder 38"/>
          <p:cNvSpPr>
            <a:spLocks noGrp="1"/>
          </p:cNvSpPr>
          <p:nvPr>
            <p:ph type="body" sz="quarter" idx="22"/>
          </p:nvPr>
        </p:nvSpPr>
        <p:spPr>
          <a:xfrm>
            <a:off x="4580636"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17" name="Text Placeholder 38"/>
          <p:cNvSpPr>
            <a:spLocks noGrp="1"/>
          </p:cNvSpPr>
          <p:nvPr>
            <p:ph type="body" sz="quarter" idx="23"/>
          </p:nvPr>
        </p:nvSpPr>
        <p:spPr>
          <a:xfrm>
            <a:off x="8736478" y="3086099"/>
            <a:ext cx="2704675" cy="2035916"/>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1" name="Text Placeholder 8"/>
          <p:cNvSpPr>
            <a:spLocks noGrp="1"/>
          </p:cNvSpPr>
          <p:nvPr>
            <p:ph type="body" sz="quarter" idx="13"/>
          </p:nvPr>
        </p:nvSpPr>
        <p:spPr>
          <a:xfrm>
            <a:off x="394999" y="286911"/>
            <a:ext cx="5639397"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Slide Number Placeholder 5">
            <a:extLst>
              <a:ext uri="{FF2B5EF4-FFF2-40B4-BE49-F238E27FC236}">
                <a16:creationId xmlns:a16="http://schemas.microsoft.com/office/drawing/2014/main" id="{433582B3-4DE7-5C07-DFBF-580CC1F0EB34}"/>
              </a:ext>
            </a:extLst>
          </p:cNvPr>
          <p:cNvSpPr>
            <a:spLocks noGrp="1"/>
          </p:cNvSpPr>
          <p:nvPr>
            <p:ph type="sldNum" sz="quarter" idx="24"/>
          </p:nvPr>
        </p:nvSpPr>
        <p:spPr/>
        <p:txBody>
          <a:bodyPr/>
          <a:lstStyle>
            <a:lvl1pPr>
              <a:defRPr/>
            </a:lvl1pPr>
          </a:lstStyle>
          <a:p>
            <a:pPr>
              <a:defRPr/>
            </a:pPr>
            <a:fld id="{B7AC8EB4-79AF-47AB-BC25-A705A5C76484}" type="slidenum">
              <a:rPr lang="en-US" altLang="zh-CN"/>
              <a:pPr>
                <a:defRPr/>
              </a:pPr>
              <a:t>‹#›</a:t>
            </a:fld>
            <a:endParaRPr lang="en-US" altLang="zh-CN"/>
          </a:p>
        </p:txBody>
      </p:sp>
    </p:spTree>
    <p:extLst>
      <p:ext uri="{BB962C8B-B14F-4D97-AF65-F5344CB8AC3E}">
        <p14:creationId xmlns:p14="http://schemas.microsoft.com/office/powerpoint/2010/main" val="29317813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7" name="Text Placeholder 6"/>
          <p:cNvSpPr>
            <a:spLocks noGrp="1"/>
          </p:cNvSpPr>
          <p:nvPr>
            <p:ph type="body" sz="quarter" idx="23"/>
          </p:nvPr>
        </p:nvSpPr>
        <p:spPr>
          <a:xfrm>
            <a:off x="464197"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4" name="Text Placeholder 6"/>
          <p:cNvSpPr>
            <a:spLocks noGrp="1"/>
          </p:cNvSpPr>
          <p:nvPr>
            <p:ph type="body" sz="quarter" idx="24"/>
          </p:nvPr>
        </p:nvSpPr>
        <p:spPr>
          <a:xfrm>
            <a:off x="3287573"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5" name="Text Placeholder 6"/>
          <p:cNvSpPr>
            <a:spLocks noGrp="1"/>
          </p:cNvSpPr>
          <p:nvPr>
            <p:ph type="body" sz="quarter" idx="25"/>
          </p:nvPr>
        </p:nvSpPr>
        <p:spPr>
          <a:xfrm>
            <a:off x="637013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26" name="Text Placeholder 6"/>
          <p:cNvSpPr>
            <a:spLocks noGrp="1"/>
          </p:cNvSpPr>
          <p:nvPr>
            <p:ph type="body" sz="quarter" idx="26"/>
          </p:nvPr>
        </p:nvSpPr>
        <p:spPr>
          <a:xfrm>
            <a:off x="9513928" y="3782902"/>
            <a:ext cx="2381767" cy="2111034"/>
          </a:xfrm>
        </p:spPr>
        <p:txBody>
          <a:bodyPr/>
          <a:lstStyle>
            <a:lvl1pPr>
              <a:defRPr sz="1600" b="0" i="0" spc="0">
                <a:solidFill>
                  <a:schemeClr val="tx1"/>
                </a:solidFill>
                <a:latin typeface="+mn-lt"/>
              </a:defRPr>
            </a:lvl1pPr>
            <a:lvl2pPr>
              <a:defRPr sz="2000"/>
            </a:lvl2pPr>
            <a:lvl3pPr>
              <a:defRPr sz="2000"/>
            </a:lvl3pPr>
            <a:lvl4pPr>
              <a:defRPr sz="2000"/>
            </a:lvl4pPr>
            <a:lvl5pPr>
              <a:defRPr sz="2000"/>
            </a:lvl5pPr>
          </a:lstStyle>
          <a:p>
            <a:pPr lvl="0"/>
            <a:r>
              <a:rPr lang="zh-CN" altLang="en-US"/>
              <a:t>单击此处编辑母版文本样式</a:t>
            </a:r>
          </a:p>
        </p:txBody>
      </p:sp>
      <p:sp>
        <p:nvSpPr>
          <p:cNvPr id="5" name="Text Placeholder 4"/>
          <p:cNvSpPr>
            <a:spLocks noGrp="1"/>
          </p:cNvSpPr>
          <p:nvPr>
            <p:ph type="body" sz="quarter" idx="19"/>
          </p:nvPr>
        </p:nvSpPr>
        <p:spPr>
          <a:xfrm>
            <a:off x="378894"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1" name="Text Placeholder 4"/>
          <p:cNvSpPr>
            <a:spLocks noGrp="1"/>
          </p:cNvSpPr>
          <p:nvPr>
            <p:ph type="body" sz="quarter" idx="20"/>
          </p:nvPr>
        </p:nvSpPr>
        <p:spPr>
          <a:xfrm>
            <a:off x="3207003" y="2659099"/>
            <a:ext cx="1543922"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2" name="Text Placeholder 4"/>
          <p:cNvSpPr>
            <a:spLocks noGrp="1"/>
          </p:cNvSpPr>
          <p:nvPr>
            <p:ph type="body" sz="quarter" idx="21"/>
          </p:nvPr>
        </p:nvSpPr>
        <p:spPr>
          <a:xfrm>
            <a:off x="6296369"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3" name="Text Placeholder 4"/>
          <p:cNvSpPr>
            <a:spLocks noGrp="1"/>
          </p:cNvSpPr>
          <p:nvPr>
            <p:ph type="body" sz="quarter" idx="22"/>
          </p:nvPr>
        </p:nvSpPr>
        <p:spPr>
          <a:xfrm>
            <a:off x="9424924" y="2659099"/>
            <a:ext cx="1809134" cy="1043279"/>
          </a:xfrm>
        </p:spPr>
        <p:txBody>
          <a:bodyPr/>
          <a:lstStyle>
            <a:lvl1pPr>
              <a:defRPr sz="7200" b="0" i="0" spc="0" baseline="0">
                <a:solidFill>
                  <a:schemeClr val="accent1"/>
                </a:solidFill>
                <a:latin typeface="+mn-lt"/>
              </a:defRPr>
            </a:lvl1pPr>
            <a:lvl2pPr>
              <a:defRPr sz="10000" b="0" i="0">
                <a:latin typeface="Ford Antenna Light" panose="02000505000000020004" pitchFamily="2" charset="0"/>
              </a:defRPr>
            </a:lvl2pPr>
            <a:lvl3pPr>
              <a:defRPr sz="10000" b="0" i="0">
                <a:latin typeface="Ford Antenna Light" panose="02000505000000020004" pitchFamily="2" charset="0"/>
              </a:defRPr>
            </a:lvl3pPr>
            <a:lvl4pPr>
              <a:defRPr sz="10000" b="0" i="0">
                <a:latin typeface="Ford Antenna Light" panose="02000505000000020004" pitchFamily="2" charset="0"/>
              </a:defRPr>
            </a:lvl4pPr>
            <a:lvl5pPr>
              <a:defRPr sz="10000" b="0" i="0">
                <a:latin typeface="Ford Antenna Light" panose="02000505000000020004" pitchFamily="2" charset="0"/>
              </a:defRPr>
            </a:lvl5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6EE37C50-99A9-5855-59F7-A4EA5C3B3221}"/>
              </a:ext>
            </a:extLst>
          </p:cNvPr>
          <p:cNvSpPr>
            <a:spLocks noGrp="1"/>
          </p:cNvSpPr>
          <p:nvPr>
            <p:ph type="sldNum" sz="quarter" idx="27"/>
          </p:nvPr>
        </p:nvSpPr>
        <p:spPr/>
        <p:txBody>
          <a:bodyPr/>
          <a:lstStyle>
            <a:lvl1pPr>
              <a:defRPr/>
            </a:lvl1pPr>
          </a:lstStyle>
          <a:p>
            <a:pPr>
              <a:defRPr/>
            </a:pPr>
            <a:fld id="{D8534DCB-B78E-4EE4-BF8B-CCAA9DFCEF94}" type="slidenum">
              <a:rPr lang="en-US" altLang="zh-CN"/>
              <a:pPr>
                <a:defRPr/>
              </a:pPr>
              <a:t>‹#›</a:t>
            </a:fld>
            <a:endParaRPr lang="en-US" altLang="zh-CN"/>
          </a:p>
        </p:txBody>
      </p:sp>
    </p:spTree>
    <p:extLst>
      <p:ext uri="{BB962C8B-B14F-4D97-AF65-F5344CB8AC3E}">
        <p14:creationId xmlns:p14="http://schemas.microsoft.com/office/powerpoint/2010/main" val="23573089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column-Icons">
    <p:spTree>
      <p:nvGrpSpPr>
        <p:cNvPr id="1" name=""/>
        <p:cNvGrpSpPr/>
        <p:nvPr/>
      </p:nvGrpSpPr>
      <p:grpSpPr>
        <a:xfrm>
          <a:off x="0" y="0"/>
          <a:ext cx="0" cy="0"/>
          <a:chOff x="0" y="0"/>
          <a:chExt cx="0" cy="0"/>
        </a:xfrm>
      </p:grpSpPr>
      <p:sp>
        <p:nvSpPr>
          <p:cNvPr id="29" name="Picture Placeholder 27"/>
          <p:cNvSpPr>
            <a:spLocks noGrp="1"/>
          </p:cNvSpPr>
          <p:nvPr>
            <p:ph type="pic" sz="quarter" idx="20"/>
          </p:nvPr>
        </p:nvSpPr>
        <p:spPr>
          <a:xfrm>
            <a:off x="4190297" y="2630707"/>
            <a:ext cx="869941" cy="869938"/>
          </a:xfrm>
          <a:noFill/>
        </p:spPr>
        <p:txBody>
          <a:bodyPr>
            <a:normAutofit/>
          </a:bodyPr>
          <a:lstStyle>
            <a:lvl1pPr>
              <a:defRPr sz="1100">
                <a:latin typeface="+mj-lt"/>
              </a:defRPr>
            </a:lvl1pPr>
          </a:lstStyle>
          <a:p>
            <a:pPr lvl="0"/>
            <a:endParaRPr lang="en-US" noProof="0" dirty="0"/>
          </a:p>
        </p:txBody>
      </p:sp>
      <p:sp>
        <p:nvSpPr>
          <p:cNvPr id="28" name="Picture Placeholder 27"/>
          <p:cNvSpPr>
            <a:spLocks noGrp="1"/>
          </p:cNvSpPr>
          <p:nvPr>
            <p:ph type="pic" sz="quarter" idx="19"/>
          </p:nvPr>
        </p:nvSpPr>
        <p:spPr>
          <a:xfrm>
            <a:off x="1088283" y="2630707"/>
            <a:ext cx="869941" cy="869938"/>
          </a:xfrm>
          <a:noFill/>
        </p:spPr>
        <p:txBody>
          <a:bodyPr>
            <a:normAutofit/>
          </a:bodyPr>
          <a:lstStyle>
            <a:lvl1pPr>
              <a:defRPr sz="1100">
                <a:latin typeface="+mj-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2" name="Text Placeholder 38"/>
          <p:cNvSpPr>
            <a:spLocks noGrp="1"/>
          </p:cNvSpPr>
          <p:nvPr>
            <p:ph type="body" sz="quarter" idx="16"/>
          </p:nvPr>
        </p:nvSpPr>
        <p:spPr>
          <a:xfrm>
            <a:off x="374904" y="1261872"/>
            <a:ext cx="10515600"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30" name="Picture Placeholder 27"/>
          <p:cNvSpPr>
            <a:spLocks noGrp="1"/>
          </p:cNvSpPr>
          <p:nvPr>
            <p:ph type="pic" sz="quarter" idx="21"/>
          </p:nvPr>
        </p:nvSpPr>
        <p:spPr>
          <a:xfrm>
            <a:off x="7118690" y="2630707"/>
            <a:ext cx="869941" cy="869938"/>
          </a:xfrm>
          <a:noFill/>
        </p:spPr>
        <p:txBody>
          <a:bodyPr>
            <a:normAutofit/>
          </a:bodyPr>
          <a:lstStyle>
            <a:lvl1pPr>
              <a:defRPr sz="1100">
                <a:latin typeface="+mj-lt"/>
              </a:defRPr>
            </a:lvl1pPr>
          </a:lstStyle>
          <a:p>
            <a:pPr lvl="0"/>
            <a:endParaRPr lang="en-US" noProof="0" dirty="0"/>
          </a:p>
        </p:txBody>
      </p:sp>
      <p:sp>
        <p:nvSpPr>
          <p:cNvPr id="31" name="Picture Placeholder 27"/>
          <p:cNvSpPr>
            <a:spLocks noGrp="1"/>
          </p:cNvSpPr>
          <p:nvPr>
            <p:ph type="pic" sz="quarter" idx="22"/>
          </p:nvPr>
        </p:nvSpPr>
        <p:spPr>
          <a:xfrm>
            <a:off x="10267003" y="2630707"/>
            <a:ext cx="869941" cy="869938"/>
          </a:xfrm>
          <a:noFill/>
        </p:spPr>
        <p:txBody>
          <a:bodyPr>
            <a:normAutofit/>
          </a:bodyPr>
          <a:lstStyle>
            <a:lvl1pPr>
              <a:defRPr sz="1100">
                <a:latin typeface="+mj-lt"/>
              </a:defRPr>
            </a:lvl1pPr>
          </a:lstStyle>
          <a:p>
            <a:pPr lvl="0"/>
            <a:endParaRPr lang="en-US" noProof="0" dirty="0"/>
          </a:p>
        </p:txBody>
      </p:sp>
      <p:sp>
        <p:nvSpPr>
          <p:cNvPr id="35" name="Text Placeholder 34"/>
          <p:cNvSpPr>
            <a:spLocks noGrp="1"/>
          </p:cNvSpPr>
          <p:nvPr>
            <p:ph type="body" sz="quarter" idx="23"/>
          </p:nvPr>
        </p:nvSpPr>
        <p:spPr>
          <a:xfrm>
            <a:off x="23429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7" name="Text Placeholder 36"/>
          <p:cNvSpPr>
            <a:spLocks noGrp="1"/>
          </p:cNvSpPr>
          <p:nvPr>
            <p:ph type="body" sz="quarter" idx="24"/>
          </p:nvPr>
        </p:nvSpPr>
        <p:spPr>
          <a:xfrm>
            <a:off x="34097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8" name="Text Placeholder 34"/>
          <p:cNvSpPr>
            <a:spLocks noGrp="1"/>
          </p:cNvSpPr>
          <p:nvPr>
            <p:ph type="body" sz="quarter" idx="25"/>
          </p:nvPr>
        </p:nvSpPr>
        <p:spPr>
          <a:xfrm>
            <a:off x="3336311"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39" name="Text Placeholder 36"/>
          <p:cNvSpPr>
            <a:spLocks noGrp="1"/>
          </p:cNvSpPr>
          <p:nvPr>
            <p:ph type="body" sz="quarter" idx="26"/>
          </p:nvPr>
        </p:nvSpPr>
        <p:spPr>
          <a:xfrm>
            <a:off x="3442987"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0" name="Text Placeholder 34"/>
          <p:cNvSpPr>
            <a:spLocks noGrp="1"/>
          </p:cNvSpPr>
          <p:nvPr>
            <p:ph type="body" sz="quarter" idx="27"/>
          </p:nvPr>
        </p:nvSpPr>
        <p:spPr>
          <a:xfrm>
            <a:off x="6264704"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1" name="Text Placeholder 36"/>
          <p:cNvSpPr>
            <a:spLocks noGrp="1"/>
          </p:cNvSpPr>
          <p:nvPr>
            <p:ph type="body" sz="quarter" idx="28"/>
          </p:nvPr>
        </p:nvSpPr>
        <p:spPr>
          <a:xfrm>
            <a:off x="6371380"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42" name="Text Placeholder 34"/>
          <p:cNvSpPr>
            <a:spLocks noGrp="1"/>
          </p:cNvSpPr>
          <p:nvPr>
            <p:ph type="body" sz="quarter" idx="29"/>
          </p:nvPr>
        </p:nvSpPr>
        <p:spPr>
          <a:xfrm>
            <a:off x="9413017" y="3622328"/>
            <a:ext cx="2577912" cy="198804"/>
          </a:xfrm>
        </p:spPr>
        <p:txBody>
          <a:bodyPr/>
          <a:lstStyle>
            <a:lvl1pPr algn="ctr">
              <a:defRPr sz="1200" spc="40" baseline="0">
                <a:solidFill>
                  <a:schemeClr val="accent1"/>
                </a:solidFill>
                <a:latin typeface="+mn-lt"/>
              </a:defRPr>
            </a:lvl1pPr>
            <a:lvl2pPr>
              <a:defRPr sz="1000"/>
            </a:lvl2pPr>
            <a:lvl3pPr>
              <a:defRPr sz="1000"/>
            </a:lvl3pPr>
            <a:lvl4pPr>
              <a:defRPr sz="1000"/>
            </a:lvl4pPr>
            <a:lvl5pPr>
              <a:defRPr sz="1000"/>
            </a:lvl5pPr>
          </a:lstStyle>
          <a:p>
            <a:pPr lvl="0"/>
            <a:r>
              <a:rPr lang="en-US" dirty="0"/>
              <a:t>Click to edit Master text styles</a:t>
            </a:r>
          </a:p>
        </p:txBody>
      </p:sp>
      <p:sp>
        <p:nvSpPr>
          <p:cNvPr id="43" name="Text Placeholder 36"/>
          <p:cNvSpPr>
            <a:spLocks noGrp="1"/>
          </p:cNvSpPr>
          <p:nvPr>
            <p:ph type="body" sz="quarter" idx="30"/>
          </p:nvPr>
        </p:nvSpPr>
        <p:spPr>
          <a:xfrm>
            <a:off x="9519693" y="4000499"/>
            <a:ext cx="2364560" cy="1840127"/>
          </a:xfrm>
        </p:spPr>
        <p:txBody>
          <a:bodyPr>
            <a:normAutofit/>
          </a:bodyPr>
          <a:lstStyle>
            <a:lvl1pPr algn="ctr">
              <a:defRPr sz="1200" spc="0" baseline="0">
                <a:latin typeface="+mn-lt"/>
              </a:defRPr>
            </a:lvl1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753CC0D3-B6E9-317C-3247-DF4B5EFD9274}"/>
              </a:ext>
            </a:extLst>
          </p:cNvPr>
          <p:cNvSpPr>
            <a:spLocks noGrp="1"/>
          </p:cNvSpPr>
          <p:nvPr>
            <p:ph type="sldNum" sz="quarter" idx="31"/>
          </p:nvPr>
        </p:nvSpPr>
        <p:spPr/>
        <p:txBody>
          <a:bodyPr/>
          <a:lstStyle>
            <a:lvl1pPr>
              <a:defRPr/>
            </a:lvl1pPr>
          </a:lstStyle>
          <a:p>
            <a:pPr>
              <a:defRPr/>
            </a:pPr>
            <a:fld id="{15A27F93-E132-4EA7-8487-AE3CF77855FB}" type="slidenum">
              <a:rPr lang="en-US" altLang="zh-CN"/>
              <a:pPr>
                <a:defRPr/>
              </a:pPr>
              <a:t>‹#›</a:t>
            </a:fld>
            <a:endParaRPr lang="en-US" altLang="zh-CN"/>
          </a:p>
        </p:txBody>
      </p:sp>
    </p:spTree>
    <p:extLst>
      <p:ext uri="{BB962C8B-B14F-4D97-AF65-F5344CB8AC3E}">
        <p14:creationId xmlns:p14="http://schemas.microsoft.com/office/powerpoint/2010/main" val="32950147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Now Near Fa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FA012-E2AB-D18A-930E-450AE5D2CA07}"/>
              </a:ext>
            </a:extLst>
          </p:cNvPr>
          <p:cNvSpPr/>
          <p:nvPr userDrawn="1"/>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Text Placeholder 5"/>
          <p:cNvSpPr>
            <a:spLocks noGrp="1"/>
          </p:cNvSpPr>
          <p:nvPr>
            <p:ph type="body" sz="quarter" idx="34"/>
          </p:nvPr>
        </p:nvSpPr>
        <p:spPr>
          <a:xfrm>
            <a:off x="8484139" y="3878838"/>
            <a:ext cx="3371416" cy="2376445"/>
          </a:xfrm>
          <a:prstGeom prst="roundRect">
            <a:avLst>
              <a:gd name="adj" fmla="val 3710"/>
            </a:avLst>
          </a:prstGeom>
          <a:solidFill>
            <a:schemeClr val="bg1"/>
          </a:solidFill>
          <a:ln w="28575">
            <a:noFill/>
            <a:miter lim="800000"/>
          </a:ln>
          <a:effectLst>
            <a:outerShdw blurRad="166588" sx="102000" sy="102000" algn="ctr" rotWithShape="0">
              <a:prstClr val="black">
                <a:alpha val="20000"/>
              </a:prstClr>
            </a:outerShdw>
          </a:effectLst>
        </p:spPr>
        <p:txBody>
          <a:bodyPr lIns="182880" anchor="ctr"/>
          <a:lstStyle>
            <a:lvl1pPr>
              <a:lnSpc>
                <a:spcPct val="100000"/>
              </a:lnSpc>
              <a:defRPr sz="1900" b="0" i="0" spc="0">
                <a:solidFill>
                  <a:schemeClr val="tx1"/>
                </a:solidFill>
                <a:latin typeface="+mn-lt"/>
              </a:defRPr>
            </a:lvl1pPr>
          </a:lstStyle>
          <a:p>
            <a:pPr lvl="0"/>
            <a:r>
              <a:rPr lang="en-US" dirty="0"/>
              <a:t>Click to edit Master text styles</a:t>
            </a:r>
          </a:p>
        </p:txBody>
      </p:sp>
      <p:sp>
        <p:nvSpPr>
          <p:cNvPr id="35" name="Text Placeholder 38"/>
          <p:cNvSpPr>
            <a:spLocks noGrp="1"/>
          </p:cNvSpPr>
          <p:nvPr>
            <p:ph type="body" sz="quarter" idx="19"/>
          </p:nvPr>
        </p:nvSpPr>
        <p:spPr>
          <a:xfrm>
            <a:off x="8415628"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4" name="Text Placeholder 38"/>
          <p:cNvSpPr>
            <a:spLocks noGrp="1"/>
          </p:cNvSpPr>
          <p:nvPr>
            <p:ph type="body" sz="quarter" idx="18"/>
          </p:nvPr>
        </p:nvSpPr>
        <p:spPr>
          <a:xfrm>
            <a:off x="4345799"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283464" y="893484"/>
            <a:ext cx="3492908" cy="416143"/>
          </a:xfrm>
        </p:spPr>
        <p:txBody>
          <a:bodyPr/>
          <a:lstStyle>
            <a:lvl1pPr>
              <a:defRPr lang="en-US" sz="1600" b="0" i="0" kern="1200" spc="1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6" name="Text Placeholder 5"/>
          <p:cNvSpPr>
            <a:spLocks noGrp="1"/>
          </p:cNvSpPr>
          <p:nvPr>
            <p:ph type="body" sz="quarter" idx="20"/>
          </p:nvPr>
        </p:nvSpPr>
        <p:spPr>
          <a:xfrm>
            <a:off x="283463"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7" name="Text Placeholder 10"/>
          <p:cNvSpPr>
            <a:spLocks noGrp="1"/>
          </p:cNvSpPr>
          <p:nvPr>
            <p:ph type="body" sz="quarter" idx="22"/>
          </p:nvPr>
        </p:nvSpPr>
        <p:spPr>
          <a:xfrm>
            <a:off x="283463"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0" name="Text Placeholder 5"/>
          <p:cNvSpPr>
            <a:spLocks noGrp="1"/>
          </p:cNvSpPr>
          <p:nvPr>
            <p:ph type="body" sz="quarter" idx="23"/>
          </p:nvPr>
        </p:nvSpPr>
        <p:spPr>
          <a:xfrm>
            <a:off x="283463"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10"/>
          <p:cNvSpPr>
            <a:spLocks noGrp="1"/>
          </p:cNvSpPr>
          <p:nvPr>
            <p:ph type="body" sz="quarter" idx="24"/>
          </p:nvPr>
        </p:nvSpPr>
        <p:spPr>
          <a:xfrm>
            <a:off x="283463"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2" name="Text Placeholder 5"/>
          <p:cNvSpPr>
            <a:spLocks noGrp="1"/>
          </p:cNvSpPr>
          <p:nvPr>
            <p:ph type="body" sz="quarter" idx="25"/>
          </p:nvPr>
        </p:nvSpPr>
        <p:spPr>
          <a:xfrm>
            <a:off x="4345799"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3" name="Text Placeholder 10"/>
          <p:cNvSpPr>
            <a:spLocks noGrp="1"/>
          </p:cNvSpPr>
          <p:nvPr>
            <p:ph type="body" sz="quarter" idx="26"/>
          </p:nvPr>
        </p:nvSpPr>
        <p:spPr>
          <a:xfrm>
            <a:off x="4345799" y="1717398"/>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4" name="Text Placeholder 5"/>
          <p:cNvSpPr>
            <a:spLocks noGrp="1"/>
          </p:cNvSpPr>
          <p:nvPr>
            <p:ph type="body" sz="quarter" idx="27"/>
          </p:nvPr>
        </p:nvSpPr>
        <p:spPr>
          <a:xfrm>
            <a:off x="4345799" y="3646008"/>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5" name="Text Placeholder 10"/>
          <p:cNvSpPr>
            <a:spLocks noGrp="1"/>
          </p:cNvSpPr>
          <p:nvPr>
            <p:ph type="body" sz="quarter" idx="28"/>
          </p:nvPr>
        </p:nvSpPr>
        <p:spPr>
          <a:xfrm>
            <a:off x="4345799" y="3878839"/>
            <a:ext cx="3439927" cy="159872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46" name="Text Placeholder 5"/>
          <p:cNvSpPr>
            <a:spLocks noGrp="1"/>
          </p:cNvSpPr>
          <p:nvPr>
            <p:ph type="body" sz="quarter" idx="29"/>
          </p:nvPr>
        </p:nvSpPr>
        <p:spPr>
          <a:xfrm>
            <a:off x="8415628" y="1484567"/>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7" name="Text Placeholder 10"/>
          <p:cNvSpPr>
            <a:spLocks noGrp="1"/>
          </p:cNvSpPr>
          <p:nvPr>
            <p:ph type="body" sz="quarter" idx="30"/>
          </p:nvPr>
        </p:nvSpPr>
        <p:spPr>
          <a:xfrm>
            <a:off x="8415628" y="1717398"/>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63" name="Text Placeholder 5"/>
          <p:cNvSpPr>
            <a:spLocks noGrp="1"/>
          </p:cNvSpPr>
          <p:nvPr>
            <p:ph type="body" sz="quarter" idx="32"/>
          </p:nvPr>
        </p:nvSpPr>
        <p:spPr>
          <a:xfrm>
            <a:off x="8415628" y="2740343"/>
            <a:ext cx="3670233" cy="307777"/>
          </a:xfrm>
        </p:spPr>
        <p:txBody>
          <a:bodyPr/>
          <a:lstStyle>
            <a:lvl1pPr marL="0" algn="l" defTabSz="914400" rtl="0" eaLnBrk="1" latinLnBrk="0" hangingPunct="1">
              <a:defRPr lang="en-US" sz="1200" b="1" kern="1200" spc="4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10"/>
          <p:cNvSpPr>
            <a:spLocks noGrp="1"/>
          </p:cNvSpPr>
          <p:nvPr>
            <p:ph type="body" sz="quarter" idx="33"/>
          </p:nvPr>
        </p:nvSpPr>
        <p:spPr>
          <a:xfrm>
            <a:off x="8415628" y="2973174"/>
            <a:ext cx="3439927" cy="876281"/>
          </a:xfrm>
        </p:spPr>
        <p:txBody>
          <a:bodyPr/>
          <a:lstStyle>
            <a:lvl1pPr marL="0" indent="0" algn="l" defTabSz="914400" rtl="0" eaLnBrk="1" latinLnBrk="0" hangingPunct="1">
              <a:lnSpc>
                <a:spcPct val="100000"/>
              </a:lnSpc>
              <a:spcBef>
                <a:spcPts val="1200"/>
              </a:spcBef>
              <a:buFont typeface="Arial"/>
              <a:buNone/>
              <a:defRPr lang="en-US" sz="1400" b="0" i="0" kern="1200" spc="0" baseline="0" dirty="0" smtClean="0">
                <a:solidFill>
                  <a:schemeClr val="tx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5993FD38-AEE1-6B90-C6C2-2F0207017030}"/>
              </a:ext>
            </a:extLst>
          </p:cNvPr>
          <p:cNvSpPr>
            <a:spLocks noGrp="1"/>
          </p:cNvSpPr>
          <p:nvPr>
            <p:ph type="sldNum" sz="quarter" idx="35"/>
          </p:nvPr>
        </p:nvSpPr>
        <p:spPr/>
        <p:txBody>
          <a:bodyPr/>
          <a:lstStyle>
            <a:lvl1pPr>
              <a:defRPr/>
            </a:lvl1pPr>
          </a:lstStyle>
          <a:p>
            <a:pPr>
              <a:defRPr/>
            </a:pPr>
            <a:fld id="{FCA4F37E-9AF1-40E8-A747-CBCF830AEFAD}" type="slidenum">
              <a:rPr lang="en-US" altLang="zh-CN"/>
              <a:pPr>
                <a:defRPr/>
              </a:pPr>
              <a:t>‹#›</a:t>
            </a:fld>
            <a:endParaRPr lang="en-US" altLang="zh-CN"/>
          </a:p>
        </p:txBody>
      </p:sp>
    </p:spTree>
    <p:extLst>
      <p:ext uri="{BB962C8B-B14F-4D97-AF65-F5344CB8AC3E}">
        <p14:creationId xmlns:p14="http://schemas.microsoft.com/office/powerpoint/2010/main" val="10038570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reativ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1" y="1447800"/>
            <a:ext cx="12192000" cy="5410200"/>
          </a:xfrm>
        </p:spPr>
        <p:txBody>
          <a:bodyPr/>
          <a:lstStyle>
            <a:lvl1pPr>
              <a:defRPr>
                <a:latin typeface="Avenir Next" panose="020B0503020202020204" pitchFamily="34" charset="0"/>
              </a:defRPr>
            </a:lvl1pPr>
          </a:lstStyle>
          <a:p>
            <a:pPr lvl="0"/>
            <a:endParaRPr lang="en-US" noProof="0" dirty="0"/>
          </a:p>
        </p:txBody>
      </p:sp>
      <p:sp>
        <p:nvSpPr>
          <p:cNvPr id="2" name="Title 1"/>
          <p:cNvSpPr>
            <a:spLocks noGrp="1"/>
          </p:cNvSpPr>
          <p:nvPr>
            <p:ph type="title"/>
          </p:nvPr>
        </p:nvSpPr>
        <p:spPr>
          <a:xfrm>
            <a:off x="374904" y="502920"/>
            <a:ext cx="10536936" cy="105897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1C41ADE1-CF6A-2432-5F4D-37CC526616FA}"/>
              </a:ext>
            </a:extLst>
          </p:cNvPr>
          <p:cNvSpPr>
            <a:spLocks noGrp="1"/>
          </p:cNvSpPr>
          <p:nvPr>
            <p:ph type="sldNum" sz="quarter" idx="19"/>
          </p:nvPr>
        </p:nvSpPr>
        <p:spPr/>
        <p:txBody>
          <a:bodyPr/>
          <a:lstStyle>
            <a:lvl1pPr>
              <a:defRPr/>
            </a:lvl1pPr>
          </a:lstStyle>
          <a:p>
            <a:pPr>
              <a:defRPr/>
            </a:pPr>
            <a:fld id="{940C983C-5A0F-48F9-A065-AE25422FC14D}" type="slidenum">
              <a:rPr lang="en-US" altLang="zh-CN"/>
              <a:pPr>
                <a:defRPr/>
              </a:pPr>
              <a:t>‹#›</a:t>
            </a:fld>
            <a:endParaRPr lang="en-US" altLang="zh-CN"/>
          </a:p>
        </p:txBody>
      </p:sp>
    </p:spTree>
    <p:extLst>
      <p:ext uri="{BB962C8B-B14F-4D97-AF65-F5344CB8AC3E}">
        <p14:creationId xmlns:p14="http://schemas.microsoft.com/office/powerpoint/2010/main" val="14402667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lobal Brand Framework">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10536936" cy="50142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4621302"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7" name="Text Placeholder 16"/>
          <p:cNvSpPr>
            <a:spLocks noGrp="1"/>
          </p:cNvSpPr>
          <p:nvPr>
            <p:ph type="body" sz="quarter" idx="18"/>
          </p:nvPr>
        </p:nvSpPr>
        <p:spPr>
          <a:xfrm>
            <a:off x="831850" y="1051660"/>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19" name="Text Placeholder 18"/>
          <p:cNvSpPr>
            <a:spLocks noGrp="1"/>
          </p:cNvSpPr>
          <p:nvPr>
            <p:ph type="body" sz="quarter" idx="19"/>
          </p:nvPr>
        </p:nvSpPr>
        <p:spPr>
          <a:xfrm>
            <a:off x="358140" y="1374297"/>
            <a:ext cx="11475720" cy="685800"/>
          </a:xfrm>
          <a:solidFill>
            <a:schemeClr val="tx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2" name="Text Placeholder 16"/>
          <p:cNvSpPr>
            <a:spLocks noGrp="1"/>
          </p:cNvSpPr>
          <p:nvPr>
            <p:ph type="body" sz="quarter" idx="20"/>
          </p:nvPr>
        </p:nvSpPr>
        <p:spPr>
          <a:xfrm>
            <a:off x="831850" y="2162304"/>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3" name="Text Placeholder 18"/>
          <p:cNvSpPr>
            <a:spLocks noGrp="1"/>
          </p:cNvSpPr>
          <p:nvPr>
            <p:ph type="body" sz="quarter" idx="21"/>
          </p:nvPr>
        </p:nvSpPr>
        <p:spPr>
          <a:xfrm>
            <a:off x="358140" y="2484941"/>
            <a:ext cx="11475720" cy="685800"/>
          </a:xfr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800" cap="all" baseline="0">
                <a:solidFill>
                  <a:schemeClr val="bg1"/>
                </a:solidFill>
                <a:latin typeface="+mn-lt"/>
              </a:defRPr>
            </a:lvl1pPr>
            <a:lvl2pPr marL="0" indent="0" algn="ctr">
              <a:lnSpc>
                <a:spcPct val="100000"/>
              </a:lnSpc>
              <a:spcBef>
                <a:spcPts val="0"/>
              </a:spcBef>
              <a:buNone/>
              <a:defRPr b="1" i="0" spc="20" baseline="0">
                <a:solidFill>
                  <a:schemeClr val="bg1"/>
                </a:solidFill>
                <a:latin typeface="+mn-lt"/>
              </a:defRPr>
            </a:lvl2pPr>
            <a:lvl3pPr marL="242888" indent="0" algn="ctr">
              <a:buNone/>
              <a:defRPr/>
            </a:lvl3pPr>
          </a:lstStyle>
          <a:p>
            <a:pPr lvl="0"/>
            <a:r>
              <a:rPr lang="en-US" dirty="0"/>
              <a:t>Click to edit Master text styles</a:t>
            </a:r>
          </a:p>
          <a:p>
            <a:pPr lvl="1"/>
            <a:r>
              <a:rPr lang="en-US" dirty="0"/>
              <a:t>Second level</a:t>
            </a:r>
          </a:p>
        </p:txBody>
      </p:sp>
      <p:sp>
        <p:nvSpPr>
          <p:cNvPr id="24" name="Text Placeholder 16"/>
          <p:cNvSpPr>
            <a:spLocks noGrp="1"/>
          </p:cNvSpPr>
          <p:nvPr>
            <p:ph type="body" sz="quarter" idx="22"/>
          </p:nvPr>
        </p:nvSpPr>
        <p:spPr>
          <a:xfrm>
            <a:off x="831850" y="3335218"/>
            <a:ext cx="10528300" cy="310003"/>
          </a:xfrm>
        </p:spPr>
        <p:txBody>
          <a:bodyPr tIns="91440"/>
          <a:lstStyle>
            <a:lvl1pPr algn="ctr">
              <a:defRPr sz="900" b="0" i="0" spc="20" baseline="0">
                <a:latin typeface="+mn-lt"/>
              </a:defRPr>
            </a:lvl1pPr>
            <a:lvl2pPr marL="0" indent="0">
              <a:buNone/>
              <a:defRPr/>
            </a:lvl2pPr>
          </a:lstStyle>
          <a:p>
            <a:pPr lvl="0"/>
            <a:r>
              <a:rPr lang="en-US" dirty="0"/>
              <a:t>Click to edit Master text styles</a:t>
            </a:r>
          </a:p>
        </p:txBody>
      </p:sp>
      <p:sp>
        <p:nvSpPr>
          <p:cNvPr id="25" name="Text Placeholder 18"/>
          <p:cNvSpPr>
            <a:spLocks noGrp="1"/>
          </p:cNvSpPr>
          <p:nvPr>
            <p:ph type="body" sz="quarter" idx="23"/>
          </p:nvPr>
        </p:nvSpPr>
        <p:spPr>
          <a:xfrm>
            <a:off x="35814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29" name="Text Placeholder 18"/>
          <p:cNvSpPr>
            <a:spLocks noGrp="1"/>
          </p:cNvSpPr>
          <p:nvPr>
            <p:ph type="body" sz="quarter" idx="24"/>
          </p:nvPr>
        </p:nvSpPr>
        <p:spPr>
          <a:xfrm>
            <a:off x="326898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0" name="Text Placeholder 18"/>
          <p:cNvSpPr>
            <a:spLocks noGrp="1"/>
          </p:cNvSpPr>
          <p:nvPr>
            <p:ph type="body" sz="quarter" idx="25"/>
          </p:nvPr>
        </p:nvSpPr>
        <p:spPr>
          <a:xfrm>
            <a:off x="617982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31" name="Text Placeholder 18"/>
          <p:cNvSpPr>
            <a:spLocks noGrp="1"/>
          </p:cNvSpPr>
          <p:nvPr>
            <p:ph type="body" sz="quarter" idx="26"/>
          </p:nvPr>
        </p:nvSpPr>
        <p:spPr>
          <a:xfrm>
            <a:off x="9090660" y="3657855"/>
            <a:ext cx="2743200" cy="2596896"/>
          </a:xfrm>
          <a:solidFill>
            <a:schemeClr val="bg2"/>
          </a:solidFill>
        </p:spPr>
        <p:txBody>
          <a:bodyPr lIns="0" tIns="182880" rIns="0" bIns="0" anchor="t"/>
          <a:lstStyle>
            <a:lvl1pPr marL="0" indent="0" algn="ctr">
              <a:lnSpc>
                <a:spcPct val="100000"/>
              </a:lnSpc>
              <a:spcBef>
                <a:spcPts val="0"/>
              </a:spcBef>
              <a:spcAft>
                <a:spcPts val="1600"/>
              </a:spcAft>
              <a:buFont typeface="Arial" panose="020B0604020202020204" pitchFamily="34" charset="0"/>
              <a:buNone/>
              <a:defRPr sz="1400" b="1" i="0" cap="none" spc="30" baseline="0">
                <a:solidFill>
                  <a:schemeClr val="tx1"/>
                </a:solidFill>
                <a:latin typeface="+mn-lt"/>
              </a:defRPr>
            </a:lvl1pPr>
            <a:lvl2pPr marL="0" indent="0" algn="ctr">
              <a:lnSpc>
                <a:spcPct val="110000"/>
              </a:lnSpc>
              <a:spcBef>
                <a:spcPts val="0"/>
              </a:spcBef>
              <a:buNone/>
              <a:defRPr sz="1200" spc="50" baseline="0">
                <a:solidFill>
                  <a:schemeClr val="tx1"/>
                </a:solidFill>
                <a:latin typeface="+mn-lt"/>
              </a:defRPr>
            </a:lvl2pPr>
            <a:lvl3pPr marL="242888" indent="0" algn="ctr">
              <a:buNone/>
              <a:defRPr/>
            </a:lvl3pPr>
          </a:lstStyle>
          <a:p>
            <a:pPr lvl="0"/>
            <a:r>
              <a:rPr lang="en-US" dirty="0"/>
              <a:t>Click to edit Master text styles</a:t>
            </a:r>
          </a:p>
        </p:txBody>
      </p:sp>
      <p:sp>
        <p:nvSpPr>
          <p:cNvPr id="4" name="Text Placeholder 39"/>
          <p:cNvSpPr>
            <a:spLocks noGrp="1"/>
          </p:cNvSpPr>
          <p:nvPr>
            <p:ph type="body" sz="quarter" idx="30"/>
          </p:nvPr>
        </p:nvSpPr>
        <p:spPr>
          <a:xfrm>
            <a:off x="38865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5" name="Text Placeholder 39"/>
          <p:cNvSpPr>
            <a:spLocks noGrp="1"/>
          </p:cNvSpPr>
          <p:nvPr>
            <p:ph type="body" sz="quarter" idx="31"/>
          </p:nvPr>
        </p:nvSpPr>
        <p:spPr>
          <a:xfrm>
            <a:off x="3303734"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6" name="Text Placeholder 39"/>
          <p:cNvSpPr>
            <a:spLocks noGrp="1"/>
          </p:cNvSpPr>
          <p:nvPr>
            <p:ph type="body" sz="quarter" idx="32"/>
          </p:nvPr>
        </p:nvSpPr>
        <p:spPr>
          <a:xfrm>
            <a:off x="6205063"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7" name="Text Placeholder 39"/>
          <p:cNvSpPr>
            <a:spLocks noGrp="1"/>
          </p:cNvSpPr>
          <p:nvPr>
            <p:ph type="body" sz="quarter" idx="33"/>
          </p:nvPr>
        </p:nvSpPr>
        <p:spPr>
          <a:xfrm>
            <a:off x="9127018" y="4312981"/>
            <a:ext cx="2677859" cy="1730375"/>
          </a:xfrm>
        </p:spPr>
        <p:txBody>
          <a:bodyPr/>
          <a:lstStyle>
            <a:lvl1pPr algn="ctr">
              <a:lnSpc>
                <a:spcPct val="110000"/>
              </a:lnSpc>
              <a:defRPr sz="1200" baseline="0">
                <a:latin typeface="+mn-lt"/>
              </a:defRPr>
            </a:lvl1pPr>
            <a:lvl2pPr marL="0" indent="0">
              <a:buNone/>
              <a:defRPr/>
            </a:lvl2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p:txBody>
      </p:sp>
      <p:sp>
        <p:nvSpPr>
          <p:cNvPr id="3" name="Slide Number Placeholder 5">
            <a:extLst>
              <a:ext uri="{FF2B5EF4-FFF2-40B4-BE49-F238E27FC236}">
                <a16:creationId xmlns:a16="http://schemas.microsoft.com/office/drawing/2014/main" id="{B87FAD9E-225D-DCDA-FC7B-7C77317BB210}"/>
              </a:ext>
            </a:extLst>
          </p:cNvPr>
          <p:cNvSpPr>
            <a:spLocks noGrp="1"/>
          </p:cNvSpPr>
          <p:nvPr>
            <p:ph type="sldNum" sz="quarter" idx="34"/>
          </p:nvPr>
        </p:nvSpPr>
        <p:spPr/>
        <p:txBody>
          <a:bodyPr/>
          <a:lstStyle>
            <a:lvl1pPr>
              <a:defRPr/>
            </a:lvl1pPr>
          </a:lstStyle>
          <a:p>
            <a:pPr>
              <a:defRPr/>
            </a:pPr>
            <a:fld id="{A324FAA2-9239-4194-8D4D-29254CFB491F}" type="slidenum">
              <a:rPr lang="en-US" altLang="zh-CN"/>
              <a:pPr>
                <a:defRPr/>
              </a:pPr>
              <a:t>‹#›</a:t>
            </a:fld>
            <a:endParaRPr lang="en-US" altLang="zh-CN"/>
          </a:p>
        </p:txBody>
      </p:sp>
    </p:spTree>
    <p:extLst>
      <p:ext uri="{BB962C8B-B14F-4D97-AF65-F5344CB8AC3E}">
        <p14:creationId xmlns:p14="http://schemas.microsoft.com/office/powerpoint/2010/main" val="20552936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rand Health Performanc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41C7FF-1A0A-3DD1-8D84-8DF36DA29B12}"/>
              </a:ext>
            </a:extLst>
          </p:cNvPr>
          <p:cNvSpPr/>
          <p:nvPr userDrawn="1"/>
        </p:nvSpPr>
        <p:spPr>
          <a:xfrm>
            <a:off x="0" y="1076325"/>
            <a:ext cx="12192000" cy="57816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4" name="Group 26">
            <a:extLst>
              <a:ext uri="{FF2B5EF4-FFF2-40B4-BE49-F238E27FC236}">
                <a16:creationId xmlns:a16="http://schemas.microsoft.com/office/drawing/2014/main" id="{30BA770E-F537-AC92-A79F-A06E42559DFD}"/>
              </a:ext>
            </a:extLst>
          </p:cNvPr>
          <p:cNvGrpSpPr>
            <a:grpSpLocks/>
          </p:cNvGrpSpPr>
          <p:nvPr userDrawn="1"/>
        </p:nvGrpSpPr>
        <p:grpSpPr bwMode="auto">
          <a:xfrm>
            <a:off x="5075238" y="3254375"/>
            <a:ext cx="4748212" cy="3228975"/>
            <a:chOff x="5075525" y="1335397"/>
            <a:chExt cx="4747426" cy="3754719"/>
          </a:xfrm>
        </p:grpSpPr>
        <p:cxnSp>
          <p:nvCxnSpPr>
            <p:cNvPr id="5" name="Straight Connector 27">
              <a:extLst>
                <a:ext uri="{FF2B5EF4-FFF2-40B4-BE49-F238E27FC236}">
                  <a16:creationId xmlns:a16="http://schemas.microsoft.com/office/drawing/2014/main" id="{BE2EB25E-DE98-3421-49CC-5B277F29AD27}"/>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8">
              <a:extLst>
                <a:ext uri="{FF2B5EF4-FFF2-40B4-BE49-F238E27FC236}">
                  <a16:creationId xmlns:a16="http://schemas.microsoft.com/office/drawing/2014/main" id="{169B7C2F-3DC4-A990-900D-0EABFE79728B}"/>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grpSp>
        <p:nvGrpSpPr>
          <p:cNvPr id="7" name="Group 65">
            <a:extLst>
              <a:ext uri="{FF2B5EF4-FFF2-40B4-BE49-F238E27FC236}">
                <a16:creationId xmlns:a16="http://schemas.microsoft.com/office/drawing/2014/main" id="{C358FFED-42C8-9D71-EB46-4DF1092CF742}"/>
              </a:ext>
            </a:extLst>
          </p:cNvPr>
          <p:cNvGrpSpPr>
            <a:grpSpLocks/>
          </p:cNvGrpSpPr>
          <p:nvPr userDrawn="1"/>
        </p:nvGrpSpPr>
        <p:grpSpPr bwMode="auto">
          <a:xfrm>
            <a:off x="5075238" y="1352550"/>
            <a:ext cx="4748212" cy="1651000"/>
            <a:chOff x="5075525" y="1335397"/>
            <a:chExt cx="4747426" cy="3754719"/>
          </a:xfrm>
        </p:grpSpPr>
        <p:cxnSp>
          <p:nvCxnSpPr>
            <p:cNvPr id="8" name="Straight Connector 66">
              <a:extLst>
                <a:ext uri="{FF2B5EF4-FFF2-40B4-BE49-F238E27FC236}">
                  <a16:creationId xmlns:a16="http://schemas.microsoft.com/office/drawing/2014/main" id="{2EED7CD7-12FC-D667-AC37-D4CEC799EF62}"/>
                </a:ext>
              </a:extLst>
            </p:cNvPr>
            <p:cNvCxnSpPr>
              <a:cxnSpLocks/>
            </p:cNvCxnSpPr>
            <p:nvPr/>
          </p:nvCxnSpPr>
          <p:spPr>
            <a:xfrm>
              <a:off x="5075525"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67">
              <a:extLst>
                <a:ext uri="{FF2B5EF4-FFF2-40B4-BE49-F238E27FC236}">
                  <a16:creationId xmlns:a16="http://schemas.microsoft.com/office/drawing/2014/main" id="{EBAFD709-66B8-7BBB-7922-678FDAD10C65}"/>
                </a:ext>
              </a:extLst>
            </p:cNvPr>
            <p:cNvCxnSpPr>
              <a:cxnSpLocks/>
            </p:cNvCxnSpPr>
            <p:nvPr/>
          </p:nvCxnSpPr>
          <p:spPr>
            <a:xfrm>
              <a:off x="9822951" y="1335397"/>
              <a:ext cx="0" cy="3754719"/>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29">
            <a:extLst>
              <a:ext uri="{FF2B5EF4-FFF2-40B4-BE49-F238E27FC236}">
                <a16:creationId xmlns:a16="http://schemas.microsoft.com/office/drawing/2014/main" id="{4E1CBA6F-9D90-3908-46F6-0382B2C197E6}"/>
              </a:ext>
            </a:extLst>
          </p:cNvPr>
          <p:cNvCxnSpPr>
            <a:cxnSpLocks/>
          </p:cNvCxnSpPr>
          <p:nvPr userDrawn="1"/>
        </p:nvCxnSpPr>
        <p:spPr>
          <a:xfrm rot="16200000">
            <a:off x="7476332" y="415131"/>
            <a:ext cx="0" cy="9043987"/>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2" name="Straight Connector 4">
            <a:extLst>
              <a:ext uri="{FF2B5EF4-FFF2-40B4-BE49-F238E27FC236}">
                <a16:creationId xmlns:a16="http://schemas.microsoft.com/office/drawing/2014/main" id="{160E230E-64FE-FDB8-73F5-8E88D4FD3EFF}"/>
              </a:ext>
            </a:extLst>
          </p:cNvPr>
          <p:cNvCxnSpPr>
            <a:cxnSpLocks/>
          </p:cNvCxnSpPr>
          <p:nvPr userDrawn="1"/>
        </p:nvCxnSpPr>
        <p:spPr>
          <a:xfrm>
            <a:off x="2701925"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7CA069B8-744F-D319-2A1F-A9B00E6220B0}"/>
              </a:ext>
            </a:extLst>
          </p:cNvPr>
          <p:cNvCxnSpPr>
            <a:cxnSpLocks/>
          </p:cNvCxnSpPr>
          <p:nvPr userDrawn="1"/>
        </p:nvCxnSpPr>
        <p:spPr>
          <a:xfrm>
            <a:off x="7446963" y="1076325"/>
            <a:ext cx="0" cy="5781675"/>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4" name="TextBox 68">
            <a:extLst>
              <a:ext uri="{FF2B5EF4-FFF2-40B4-BE49-F238E27FC236}">
                <a16:creationId xmlns:a16="http://schemas.microsoft.com/office/drawing/2014/main" id="{6736A696-153F-7F81-7BCF-AE7CD5406BEB}"/>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56326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0" name="Text Placeholder 19"/>
          <p:cNvSpPr>
            <a:spLocks noGrp="1"/>
          </p:cNvSpPr>
          <p:nvPr>
            <p:ph type="body" sz="quarter" idx="54"/>
          </p:nvPr>
        </p:nvSpPr>
        <p:spPr>
          <a:xfrm>
            <a:off x="256033" y="1233489"/>
            <a:ext cx="2445780" cy="5157046"/>
          </a:xfrm>
        </p:spPr>
        <p:txBody>
          <a:bodyPr lIns="0"/>
          <a:lstStyle>
            <a:lvl1pPr>
              <a:lnSpc>
                <a:spcPct val="110000"/>
              </a:lnSpc>
              <a:spcBef>
                <a:spcPts val="1600"/>
              </a:spcBef>
              <a:defRPr sz="1100" b="1" i="0" spc="30" baseline="0">
                <a:solidFill>
                  <a:schemeClr val="accent1"/>
                </a:solidFill>
                <a:latin typeface="+mn-lt"/>
              </a:defRPr>
            </a:lvl1pPr>
            <a:lvl2pPr marL="230188" indent="-169863">
              <a:lnSpc>
                <a:spcPct val="110000"/>
              </a:lnSpc>
              <a:tabLst/>
              <a:defRPr sz="1100">
                <a:latin typeface="+mn-lt"/>
              </a:defRPr>
            </a:lvl2pPr>
            <a:lvl3pPr>
              <a:lnSpc>
                <a:spcPct val="110000"/>
              </a:lnSpc>
              <a:defRPr sz="900">
                <a:latin typeface="+mn-lt"/>
              </a:defRPr>
            </a:lvl3pPr>
          </a:lstStyle>
          <a:p>
            <a:pPr lvl="0"/>
            <a:r>
              <a:rPr lang="en-US" dirty="0"/>
              <a:t>Click to edit Master text styles</a:t>
            </a:r>
          </a:p>
          <a:p>
            <a:pPr lvl="1"/>
            <a:r>
              <a:rPr lang="en-US" dirty="0"/>
              <a:t>Second level</a:t>
            </a:r>
          </a:p>
          <a:p>
            <a:pPr lvl="2"/>
            <a:endParaRPr lang="en-US" dirty="0"/>
          </a:p>
        </p:txBody>
      </p:sp>
      <p:sp>
        <p:nvSpPr>
          <p:cNvPr id="24" name="Text Placeholder 23"/>
          <p:cNvSpPr>
            <a:spLocks noGrp="1"/>
          </p:cNvSpPr>
          <p:nvPr>
            <p:ph type="body" sz="quarter" idx="55"/>
          </p:nvPr>
        </p:nvSpPr>
        <p:spPr>
          <a:xfrm>
            <a:off x="2701813" y="1076446"/>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25" name="Text Placeholder 23"/>
          <p:cNvSpPr>
            <a:spLocks noGrp="1"/>
          </p:cNvSpPr>
          <p:nvPr>
            <p:ph type="body" sz="quarter" idx="56"/>
          </p:nvPr>
        </p:nvSpPr>
        <p:spPr>
          <a:xfrm>
            <a:off x="2701813" y="2917329"/>
            <a:ext cx="9490188" cy="201168"/>
          </a:xfrm>
          <a:solidFill>
            <a:schemeClr val="tx1"/>
          </a:solidFill>
        </p:spPr>
        <p:txBody>
          <a:bodyPr anchor="ctr"/>
          <a:lstStyle>
            <a:lvl1pPr algn="ctr">
              <a:defRPr sz="1000" b="1" i="0" spc="40" baseline="0">
                <a:solidFill>
                  <a:schemeClr val="bg1"/>
                </a:solidFill>
                <a:latin typeface="+mn-lt"/>
              </a:defRPr>
            </a:lvl1pPr>
            <a:lvl2pPr marL="0" indent="0">
              <a:buNone/>
              <a:defRPr/>
            </a:lvl2pPr>
          </a:lstStyle>
          <a:p>
            <a:pPr lvl="0"/>
            <a:r>
              <a:rPr lang="en-US" dirty="0"/>
              <a:t>Click to edit Master text styles</a:t>
            </a:r>
          </a:p>
        </p:txBody>
      </p:sp>
      <p:sp>
        <p:nvSpPr>
          <p:cNvPr id="33" name="Text Placeholder 19"/>
          <p:cNvSpPr>
            <a:spLocks noGrp="1"/>
          </p:cNvSpPr>
          <p:nvPr>
            <p:ph type="body" sz="quarter" idx="57"/>
          </p:nvPr>
        </p:nvSpPr>
        <p:spPr>
          <a:xfrm>
            <a:off x="385572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4" name="Text Placeholder 19"/>
          <p:cNvSpPr>
            <a:spLocks noGrp="1"/>
          </p:cNvSpPr>
          <p:nvPr>
            <p:ph type="body" sz="quarter" idx="58"/>
          </p:nvPr>
        </p:nvSpPr>
        <p:spPr>
          <a:xfrm>
            <a:off x="8610601" y="1310766"/>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5" name="Text Placeholder 19"/>
          <p:cNvSpPr>
            <a:spLocks noGrp="1"/>
          </p:cNvSpPr>
          <p:nvPr>
            <p:ph type="body" sz="quarter" idx="59"/>
          </p:nvPr>
        </p:nvSpPr>
        <p:spPr>
          <a:xfrm>
            <a:off x="3733432" y="3149472"/>
            <a:ext cx="2690358"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6" name="Text Placeholder 19"/>
          <p:cNvSpPr>
            <a:spLocks noGrp="1"/>
          </p:cNvSpPr>
          <p:nvPr>
            <p:ph type="body" sz="quarter" idx="60"/>
          </p:nvPr>
        </p:nvSpPr>
        <p:spPr>
          <a:xfrm>
            <a:off x="8610601" y="3149472"/>
            <a:ext cx="2445780" cy="143744"/>
          </a:xfrm>
          <a:solidFill>
            <a:schemeClr val="bg2"/>
          </a:solidFill>
        </p:spPr>
        <p:txBody>
          <a:bodyPr lIns="0" tIns="0"/>
          <a:lstStyle>
            <a:lvl1pPr algn="ctr">
              <a:defRPr sz="900" b="0" i="0" cap="all" spc="300" baseline="0">
                <a:solidFill>
                  <a:schemeClr val="accent1"/>
                </a:solidFill>
                <a:latin typeface="+mn-lt"/>
              </a:defRPr>
            </a:lvl1pPr>
            <a:lvl2pPr marL="171450" indent="-111125">
              <a:tabLst/>
              <a:defRPr sz="900"/>
            </a:lvl2pPr>
            <a:lvl3pPr marL="242888" indent="0">
              <a:buNone/>
              <a:defRPr sz="900"/>
            </a:lvl3pPr>
          </a:lstStyle>
          <a:p>
            <a:pPr lvl="0"/>
            <a:r>
              <a:rPr lang="zh-CN" altLang="en-US"/>
              <a:t>单击此处编辑母版文本样式</a:t>
            </a:r>
          </a:p>
        </p:txBody>
      </p:sp>
      <p:sp>
        <p:nvSpPr>
          <p:cNvPr id="37" name="Text Placeholder 19"/>
          <p:cNvSpPr>
            <a:spLocks noGrp="1"/>
          </p:cNvSpPr>
          <p:nvPr>
            <p:ph type="body" sz="quarter" idx="61"/>
          </p:nvPr>
        </p:nvSpPr>
        <p:spPr>
          <a:xfrm>
            <a:off x="270181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2" name="Text Placeholder 19"/>
          <p:cNvSpPr>
            <a:spLocks noGrp="1"/>
          </p:cNvSpPr>
          <p:nvPr>
            <p:ph type="body" sz="quarter" idx="62"/>
          </p:nvPr>
        </p:nvSpPr>
        <p:spPr>
          <a:xfrm>
            <a:off x="5073751"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3" name="Text Placeholder 19"/>
          <p:cNvSpPr>
            <a:spLocks noGrp="1"/>
          </p:cNvSpPr>
          <p:nvPr>
            <p:ph type="body" sz="quarter" idx="63"/>
          </p:nvPr>
        </p:nvSpPr>
        <p:spPr>
          <a:xfrm>
            <a:off x="744569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4" name="Text Placeholder 19"/>
          <p:cNvSpPr>
            <a:spLocks noGrp="1"/>
          </p:cNvSpPr>
          <p:nvPr>
            <p:ph type="body" sz="quarter" idx="64"/>
          </p:nvPr>
        </p:nvSpPr>
        <p:spPr>
          <a:xfrm>
            <a:off x="9817630" y="142647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5" name="Text Placeholder 19"/>
          <p:cNvSpPr>
            <a:spLocks noGrp="1"/>
          </p:cNvSpPr>
          <p:nvPr>
            <p:ph type="body" sz="quarter" idx="65"/>
          </p:nvPr>
        </p:nvSpPr>
        <p:spPr>
          <a:xfrm>
            <a:off x="270181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6" name="Text Placeholder 19"/>
          <p:cNvSpPr>
            <a:spLocks noGrp="1"/>
          </p:cNvSpPr>
          <p:nvPr>
            <p:ph type="body" sz="quarter" idx="66"/>
          </p:nvPr>
        </p:nvSpPr>
        <p:spPr>
          <a:xfrm>
            <a:off x="5073751"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7" name="Text Placeholder 19"/>
          <p:cNvSpPr>
            <a:spLocks noGrp="1"/>
          </p:cNvSpPr>
          <p:nvPr>
            <p:ph type="body" sz="quarter" idx="67"/>
          </p:nvPr>
        </p:nvSpPr>
        <p:spPr>
          <a:xfrm>
            <a:off x="744569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8" name="Text Placeholder 19"/>
          <p:cNvSpPr>
            <a:spLocks noGrp="1"/>
          </p:cNvSpPr>
          <p:nvPr>
            <p:ph type="body" sz="quarter" idx="68"/>
          </p:nvPr>
        </p:nvSpPr>
        <p:spPr>
          <a:xfrm>
            <a:off x="9817630" y="3254228"/>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49" name="Text Placeholder 19"/>
          <p:cNvSpPr>
            <a:spLocks noGrp="1"/>
          </p:cNvSpPr>
          <p:nvPr>
            <p:ph type="body" sz="quarter" idx="69"/>
          </p:nvPr>
        </p:nvSpPr>
        <p:spPr>
          <a:xfrm>
            <a:off x="270181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0" name="Text Placeholder 19"/>
          <p:cNvSpPr>
            <a:spLocks noGrp="1"/>
          </p:cNvSpPr>
          <p:nvPr>
            <p:ph type="body" sz="quarter" idx="70"/>
          </p:nvPr>
        </p:nvSpPr>
        <p:spPr>
          <a:xfrm>
            <a:off x="5073751"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1" name="Text Placeholder 19"/>
          <p:cNvSpPr>
            <a:spLocks noGrp="1"/>
          </p:cNvSpPr>
          <p:nvPr>
            <p:ph type="body" sz="quarter" idx="71"/>
          </p:nvPr>
        </p:nvSpPr>
        <p:spPr>
          <a:xfrm>
            <a:off x="744569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2" name="Text Placeholder 19"/>
          <p:cNvSpPr>
            <a:spLocks noGrp="1"/>
          </p:cNvSpPr>
          <p:nvPr>
            <p:ph type="body" sz="quarter" idx="72"/>
          </p:nvPr>
        </p:nvSpPr>
        <p:spPr>
          <a:xfrm>
            <a:off x="9817630" y="4993650"/>
            <a:ext cx="2384348" cy="201168"/>
          </a:xfrm>
          <a:noFill/>
        </p:spPr>
        <p:txBody>
          <a:bodyPr lIns="0"/>
          <a:lstStyle>
            <a:lvl1pPr algn="ctr">
              <a:defRPr sz="900" b="1" i="0" cap="all" spc="40" baseline="0">
                <a:solidFill>
                  <a:schemeClr val="tx1"/>
                </a:solidFill>
                <a:latin typeface="+mj-lt"/>
              </a:defRPr>
            </a:lvl1pPr>
            <a:lvl2pPr marL="171450" indent="-111125">
              <a:tabLst/>
              <a:defRPr sz="900"/>
            </a:lvl2pPr>
            <a:lvl3pPr marL="242888" indent="0">
              <a:buNone/>
              <a:defRPr sz="900"/>
            </a:lvl3pPr>
          </a:lstStyle>
          <a:p>
            <a:pPr lvl="0"/>
            <a:endParaRPr lang="en-US" dirty="0"/>
          </a:p>
        </p:txBody>
      </p:sp>
      <p:sp>
        <p:nvSpPr>
          <p:cNvPr id="54" name="Text Placeholder 53"/>
          <p:cNvSpPr>
            <a:spLocks noGrp="1"/>
          </p:cNvSpPr>
          <p:nvPr>
            <p:ph type="body" sz="quarter" idx="73"/>
          </p:nvPr>
        </p:nvSpPr>
        <p:spPr>
          <a:xfrm>
            <a:off x="270192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5" name="Text Placeholder 53"/>
          <p:cNvSpPr>
            <a:spLocks noGrp="1"/>
          </p:cNvSpPr>
          <p:nvPr>
            <p:ph type="body" sz="quarter" idx="74"/>
          </p:nvPr>
        </p:nvSpPr>
        <p:spPr>
          <a:xfrm>
            <a:off x="507936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6" name="Text Placeholder 53"/>
          <p:cNvSpPr>
            <a:spLocks noGrp="1"/>
          </p:cNvSpPr>
          <p:nvPr>
            <p:ph type="body" sz="quarter" idx="75"/>
          </p:nvPr>
        </p:nvSpPr>
        <p:spPr>
          <a:xfrm>
            <a:off x="745680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7" name="Text Placeholder 53"/>
          <p:cNvSpPr>
            <a:spLocks noGrp="1"/>
          </p:cNvSpPr>
          <p:nvPr>
            <p:ph type="body" sz="quarter" idx="76"/>
          </p:nvPr>
        </p:nvSpPr>
        <p:spPr>
          <a:xfrm>
            <a:off x="9834245" y="1608900"/>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8" name="Text Placeholder 53"/>
          <p:cNvSpPr>
            <a:spLocks noGrp="1"/>
          </p:cNvSpPr>
          <p:nvPr>
            <p:ph type="body" sz="quarter" idx="77"/>
          </p:nvPr>
        </p:nvSpPr>
        <p:spPr>
          <a:xfrm>
            <a:off x="270192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59" name="Text Placeholder 53"/>
          <p:cNvSpPr>
            <a:spLocks noGrp="1"/>
          </p:cNvSpPr>
          <p:nvPr>
            <p:ph type="body" sz="quarter" idx="78"/>
          </p:nvPr>
        </p:nvSpPr>
        <p:spPr>
          <a:xfrm>
            <a:off x="507936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0" name="Text Placeholder 53"/>
          <p:cNvSpPr>
            <a:spLocks noGrp="1"/>
          </p:cNvSpPr>
          <p:nvPr>
            <p:ph type="body" sz="quarter" idx="79"/>
          </p:nvPr>
        </p:nvSpPr>
        <p:spPr>
          <a:xfrm>
            <a:off x="745680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1" name="Text Placeholder 53"/>
          <p:cNvSpPr>
            <a:spLocks noGrp="1"/>
          </p:cNvSpPr>
          <p:nvPr>
            <p:ph type="body" sz="quarter" idx="80"/>
          </p:nvPr>
        </p:nvSpPr>
        <p:spPr>
          <a:xfrm>
            <a:off x="9834245" y="3441256"/>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2" name="Text Placeholder 53"/>
          <p:cNvSpPr>
            <a:spLocks noGrp="1"/>
          </p:cNvSpPr>
          <p:nvPr>
            <p:ph type="body" sz="quarter" idx="81"/>
          </p:nvPr>
        </p:nvSpPr>
        <p:spPr>
          <a:xfrm>
            <a:off x="270192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3" name="Text Placeholder 53"/>
          <p:cNvSpPr>
            <a:spLocks noGrp="1"/>
          </p:cNvSpPr>
          <p:nvPr>
            <p:ph type="body" sz="quarter" idx="82"/>
          </p:nvPr>
        </p:nvSpPr>
        <p:spPr>
          <a:xfrm>
            <a:off x="507936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4" name="Text Placeholder 53"/>
          <p:cNvSpPr>
            <a:spLocks noGrp="1"/>
          </p:cNvSpPr>
          <p:nvPr>
            <p:ph type="body" sz="quarter" idx="83"/>
          </p:nvPr>
        </p:nvSpPr>
        <p:spPr>
          <a:xfrm>
            <a:off x="745680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65" name="Text Placeholder 53"/>
          <p:cNvSpPr>
            <a:spLocks noGrp="1"/>
          </p:cNvSpPr>
          <p:nvPr>
            <p:ph type="body" sz="quarter" idx="84"/>
          </p:nvPr>
        </p:nvSpPr>
        <p:spPr>
          <a:xfrm>
            <a:off x="9834245" y="5196904"/>
            <a:ext cx="2359415" cy="1194589"/>
          </a:xfrm>
        </p:spPr>
        <p:txBody>
          <a:bodyPr/>
          <a:lstStyle>
            <a:lvl1pPr algn="ctr">
              <a:lnSpc>
                <a:spcPct val="110000"/>
              </a:lnSpc>
              <a:defRPr sz="800" spc="0" baseline="0">
                <a:latin typeface="+mn-lt"/>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81716334-15F2-7519-4DF6-4B95E8BA4E2E}"/>
              </a:ext>
            </a:extLst>
          </p:cNvPr>
          <p:cNvSpPr>
            <a:spLocks noGrp="1"/>
          </p:cNvSpPr>
          <p:nvPr>
            <p:ph type="sldNum" sz="quarter" idx="85"/>
          </p:nvPr>
        </p:nvSpPr>
        <p:spPr/>
        <p:txBody>
          <a:bodyPr/>
          <a:lstStyle>
            <a:lvl1pPr>
              <a:defRPr/>
            </a:lvl1pPr>
          </a:lstStyle>
          <a:p>
            <a:pPr>
              <a:defRPr/>
            </a:pPr>
            <a:fld id="{8028F1EB-81F1-4587-BAFC-B461903978F8}" type="slidenum">
              <a:rPr lang="en-US" altLang="zh-CN"/>
              <a:pPr>
                <a:defRPr/>
              </a:pPr>
              <a:t>‹#›</a:t>
            </a:fld>
            <a:endParaRPr lang="en-US" altLang="zh-CN"/>
          </a:p>
        </p:txBody>
      </p:sp>
    </p:spTree>
    <p:extLst>
      <p:ext uri="{BB962C8B-B14F-4D97-AF65-F5344CB8AC3E}">
        <p14:creationId xmlns:p14="http://schemas.microsoft.com/office/powerpoint/2010/main" val="159960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7503A757-FC2C-3BDA-834E-9EB1AE1B50CB}"/>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2">
            <a:extLst>
              <a:ext uri="{FF2B5EF4-FFF2-40B4-BE49-F238E27FC236}">
                <a16:creationId xmlns:a16="http://schemas.microsoft.com/office/drawing/2014/main" id="{8FF1D216-89E0-ABC8-A323-82BFC4472D20}"/>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1D749D01-F425-4638-9D63-14617824A7B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05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3 Image">
    <p:spTree>
      <p:nvGrpSpPr>
        <p:cNvPr id="1" name=""/>
        <p:cNvGrpSpPr/>
        <p:nvPr/>
      </p:nvGrpSpPr>
      <p:grpSpPr>
        <a:xfrm>
          <a:off x="0" y="0"/>
          <a:ext cx="0" cy="0"/>
          <a:chOff x="0" y="0"/>
          <a:chExt cx="0" cy="0"/>
        </a:xfrm>
      </p:grpSpPr>
      <p:sp>
        <p:nvSpPr>
          <p:cNvPr id="5" name="Picture Placeholder 4"/>
          <p:cNvSpPr>
            <a:spLocks noGrp="1"/>
          </p:cNvSpPr>
          <p:nvPr>
            <p:ph type="pic" sz="quarter" idx="18"/>
          </p:nvPr>
        </p:nvSpPr>
        <p:spPr>
          <a:xfrm>
            <a:off x="4060825" y="0"/>
            <a:ext cx="8131175" cy="6858000"/>
          </a:xfrm>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3" name="Slide Number Placeholder 5">
            <a:extLst>
              <a:ext uri="{FF2B5EF4-FFF2-40B4-BE49-F238E27FC236}">
                <a16:creationId xmlns:a16="http://schemas.microsoft.com/office/drawing/2014/main" id="{54CA96E0-D014-7FA3-D5EF-2652C23DD798}"/>
              </a:ext>
            </a:extLst>
          </p:cNvPr>
          <p:cNvSpPr>
            <a:spLocks noGrp="1"/>
          </p:cNvSpPr>
          <p:nvPr>
            <p:ph type="sldNum" sz="quarter" idx="19"/>
          </p:nvPr>
        </p:nvSpPr>
        <p:spPr/>
        <p:txBody>
          <a:bodyPr/>
          <a:lstStyle>
            <a:lvl1pPr>
              <a:defRPr/>
            </a:lvl1pPr>
          </a:lstStyle>
          <a:p>
            <a:pPr>
              <a:defRPr/>
            </a:pPr>
            <a:fld id="{D08EDBBF-8B04-4967-98BB-6CE153345DD7}" type="slidenum">
              <a:rPr lang="en-US" altLang="zh-CN"/>
              <a:pPr>
                <a:defRPr/>
              </a:pPr>
              <a:t>‹#›</a:t>
            </a:fld>
            <a:endParaRPr lang="en-US" altLang="zh-CN"/>
          </a:p>
        </p:txBody>
      </p:sp>
    </p:spTree>
    <p:extLst>
      <p:ext uri="{BB962C8B-B14F-4D97-AF65-F5344CB8AC3E}">
        <p14:creationId xmlns:p14="http://schemas.microsoft.com/office/powerpoint/2010/main" val="2576863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2/3 Image">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EAA8A0E-2ADC-AEC0-2EAD-803553C124C8}"/>
              </a:ext>
            </a:extLst>
          </p:cNvPr>
          <p:cNvSpPr/>
          <p:nvPr userDrawn="1"/>
        </p:nvSpPr>
        <p:spPr>
          <a:xfrm>
            <a:off x="427513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Rounded Rectangle 3">
            <a:extLst>
              <a:ext uri="{FF2B5EF4-FFF2-40B4-BE49-F238E27FC236}">
                <a16:creationId xmlns:a16="http://schemas.microsoft.com/office/drawing/2014/main" id="{255BE922-F74E-1F61-9872-6CABC7FC43CE}"/>
              </a:ext>
            </a:extLst>
          </p:cNvPr>
          <p:cNvSpPr/>
          <p:nvPr userDrawn="1"/>
        </p:nvSpPr>
        <p:spPr>
          <a:xfrm>
            <a:off x="8218488" y="196850"/>
            <a:ext cx="3749675" cy="3017838"/>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6">
            <a:extLst>
              <a:ext uri="{FF2B5EF4-FFF2-40B4-BE49-F238E27FC236}">
                <a16:creationId xmlns:a16="http://schemas.microsoft.com/office/drawing/2014/main" id="{520D9C92-16B5-D3ED-7D4A-A6F1315041EE}"/>
              </a:ext>
            </a:extLst>
          </p:cNvPr>
          <p:cNvSpPr/>
          <p:nvPr userDrawn="1"/>
        </p:nvSpPr>
        <p:spPr>
          <a:xfrm>
            <a:off x="427513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F17CD781-CBAB-32A4-6C47-26EF91D4565E}"/>
              </a:ext>
            </a:extLst>
          </p:cNvPr>
          <p:cNvSpPr/>
          <p:nvPr userDrawn="1"/>
        </p:nvSpPr>
        <p:spPr>
          <a:xfrm>
            <a:off x="8218488" y="3386138"/>
            <a:ext cx="3749675" cy="301625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TextBox 11">
            <a:extLst>
              <a:ext uri="{FF2B5EF4-FFF2-40B4-BE49-F238E27FC236}">
                <a16:creationId xmlns:a16="http://schemas.microsoft.com/office/drawing/2014/main" id="{456A11A7-8B46-4C3F-816A-8FDC908EB09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3555111" cy="8451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740261"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9" name="Text Placeholder 38"/>
          <p:cNvSpPr>
            <a:spLocks noGrp="1"/>
          </p:cNvSpPr>
          <p:nvPr>
            <p:ph type="body" sz="quarter" idx="16"/>
          </p:nvPr>
        </p:nvSpPr>
        <p:spPr>
          <a:xfrm>
            <a:off x="374904" y="1261872"/>
            <a:ext cx="3685921"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0" name="Content Placeholder 2"/>
          <p:cNvSpPr>
            <a:spLocks noGrp="1"/>
          </p:cNvSpPr>
          <p:nvPr>
            <p:ph idx="1"/>
          </p:nvPr>
        </p:nvSpPr>
        <p:spPr>
          <a:xfrm>
            <a:off x="374904" y="1947672"/>
            <a:ext cx="3685921" cy="3416226"/>
          </a:xfrm>
        </p:spPr>
        <p:txBody>
          <a:bodyPr lIns="0"/>
          <a:lstStyle>
            <a:lvl1pPr marL="0" indent="0">
              <a:lnSpc>
                <a:spcPct val="100000"/>
              </a:lnSpc>
              <a:spcBef>
                <a:spcPts val="1200"/>
              </a:spcBef>
              <a:buNone/>
              <a:defRPr sz="1400" spc="0">
                <a:solidFill>
                  <a:schemeClr val="tx1"/>
                </a:solidFill>
                <a:latin typeface="+mn-lt"/>
              </a:defRPr>
            </a:lvl1pPr>
            <a:lvl2pPr marL="0" indent="0">
              <a:lnSpc>
                <a:spcPct val="100000"/>
              </a:lnSpc>
              <a:spcBef>
                <a:spcPts val="1200"/>
              </a:spcBef>
              <a:buSzPct val="75000"/>
              <a:buNone/>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8" name="Slide Number Placeholder 5">
            <a:extLst>
              <a:ext uri="{FF2B5EF4-FFF2-40B4-BE49-F238E27FC236}">
                <a16:creationId xmlns:a16="http://schemas.microsoft.com/office/drawing/2014/main" id="{CBE0C6D2-7A8E-7AD9-50D0-51EECF35859A}"/>
              </a:ext>
            </a:extLst>
          </p:cNvPr>
          <p:cNvSpPr>
            <a:spLocks noGrp="1"/>
          </p:cNvSpPr>
          <p:nvPr>
            <p:ph type="sldNum" sz="quarter" idx="17"/>
          </p:nvPr>
        </p:nvSpPr>
        <p:spPr/>
        <p:txBody>
          <a:bodyPr/>
          <a:lstStyle>
            <a:lvl1pPr>
              <a:defRPr/>
            </a:lvl1pPr>
          </a:lstStyle>
          <a:p>
            <a:pPr>
              <a:defRPr/>
            </a:pPr>
            <a:fld id="{BEBC343F-4F99-477A-8DD2-25FD45AEA354}" type="slidenum">
              <a:rPr lang="en-US" altLang="zh-CN"/>
              <a:pPr>
                <a:defRPr/>
              </a:pPr>
              <a:t>‹#›</a:t>
            </a:fld>
            <a:endParaRPr lang="en-US" altLang="zh-CN"/>
          </a:p>
        </p:txBody>
      </p:sp>
    </p:spTree>
    <p:extLst>
      <p:ext uri="{BB962C8B-B14F-4D97-AF65-F5344CB8AC3E}">
        <p14:creationId xmlns:p14="http://schemas.microsoft.com/office/powerpoint/2010/main" val="30490235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Split_Data+Imag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09056FF-0CD6-3B5B-3AC8-F44F21D7D765}"/>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cture Placeholder 2"/>
          <p:cNvSpPr>
            <a:spLocks noGrp="1"/>
          </p:cNvSpPr>
          <p:nvPr>
            <p:ph type="pic" sz="quarter" idx="24"/>
          </p:nvPr>
        </p:nvSpPr>
        <p:spPr>
          <a:xfrm>
            <a:off x="4061254" y="0"/>
            <a:ext cx="8130747" cy="6858000"/>
          </a:xfrm>
          <a:solidFill>
            <a:schemeClr val="bg2"/>
          </a:solidFill>
        </p:spPr>
        <p:txBody>
          <a:bodyPr anchor="ctr">
            <a:normAutofit/>
          </a:bodyPr>
          <a:lstStyle>
            <a:lvl1pPr algn="ctr">
              <a:defRPr sz="1100">
                <a:latin typeface="+mj-lt"/>
              </a:defRPr>
            </a:lvl1pPr>
          </a:lstStyle>
          <a:p>
            <a:pPr lvl="0"/>
            <a:endParaRPr lang="en-US" noProof="0" dirty="0"/>
          </a:p>
        </p:txBody>
      </p:sp>
      <p:sp>
        <p:nvSpPr>
          <p:cNvPr id="7" name="Text Placeholder 6"/>
          <p:cNvSpPr>
            <a:spLocks noGrp="1"/>
          </p:cNvSpPr>
          <p:nvPr>
            <p:ph type="body" sz="quarter" idx="21"/>
          </p:nvPr>
        </p:nvSpPr>
        <p:spPr>
          <a:xfrm>
            <a:off x="320676" y="989720"/>
            <a:ext cx="3535042" cy="3563471"/>
          </a:xfrm>
          <a:prstGeom prst="rect">
            <a:avLst/>
          </a:prstGeom>
          <a:noFill/>
        </p:spPr>
        <p:txBody>
          <a:bodyPr wrap="none" lIns="0" rIns="0" bIns="0" anchor="b"/>
          <a:lstStyle>
            <a:lvl1pPr marL="0" indent="0" algn="l" defTabSz="914400" rtl="0" eaLnBrk="1" latinLnBrk="0" hangingPunct="1">
              <a:lnSpc>
                <a:spcPct val="90000"/>
              </a:lnSpc>
              <a:spcBef>
                <a:spcPts val="1000"/>
              </a:spcBef>
              <a:buFont typeface="Arial"/>
              <a:buNone/>
              <a:defRPr lang="en-US" sz="15000" b="0" i="0" kern="1200" spc="5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9" name="Text Placeholder 38"/>
          <p:cNvSpPr>
            <a:spLocks noGrp="1"/>
          </p:cNvSpPr>
          <p:nvPr>
            <p:ph type="body" sz="quarter" idx="16"/>
          </p:nvPr>
        </p:nvSpPr>
        <p:spPr>
          <a:xfrm>
            <a:off x="320676" y="4331598"/>
            <a:ext cx="3526298" cy="1857329"/>
          </a:xfrm>
        </p:spPr>
        <p:txBody>
          <a:bodyPr lIns="0" anchor="t"/>
          <a:lstStyle>
            <a:lvl1pPr marL="0" indent="0" algn="l" defTabSz="914400" rtl="0" eaLnBrk="1" latinLnBrk="0" hangingPunct="1">
              <a:lnSpc>
                <a:spcPct val="90000"/>
              </a:lnSpc>
              <a:spcBef>
                <a:spcPts val="1000"/>
              </a:spcBef>
              <a:buFont typeface="Arial"/>
              <a:buNone/>
              <a:defRPr lang="en-US" sz="2200" b="0" i="0" kern="1200" spc="50" baseline="0" dirty="0">
                <a:solidFill>
                  <a:schemeClr val="tx1"/>
                </a:solidFill>
                <a:latin typeface="+mn-lt"/>
                <a:ea typeface="Avenir Next LT Pro" panose="020B0504020202020204" pitchFamily="34" charset="77"/>
                <a:cs typeface="Avenir Next LT Pro" panose="020B0504020202020204" pitchFamily="34" charset="77"/>
              </a:defRPr>
            </a:lvl1pPr>
          </a:lstStyle>
          <a:p>
            <a:pPr lvl="0"/>
            <a:r>
              <a:rPr lang="en-US" dirty="0"/>
              <a:t>Click to edit Master text styles</a:t>
            </a:r>
          </a:p>
        </p:txBody>
      </p:sp>
      <p:sp>
        <p:nvSpPr>
          <p:cNvPr id="4"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A08579F5-2B62-DA64-0AD0-80ABCB3F7302}"/>
              </a:ext>
            </a:extLst>
          </p:cNvPr>
          <p:cNvSpPr>
            <a:spLocks noGrp="1"/>
          </p:cNvSpPr>
          <p:nvPr>
            <p:ph type="sldNum" sz="quarter" idx="25"/>
          </p:nvPr>
        </p:nvSpPr>
        <p:spPr/>
        <p:txBody>
          <a:bodyPr/>
          <a:lstStyle>
            <a:lvl1pPr>
              <a:defRPr/>
            </a:lvl1pPr>
          </a:lstStyle>
          <a:p>
            <a:pPr>
              <a:defRPr/>
            </a:pPr>
            <a:fld id="{043E91EA-45F1-4D60-8585-37CE274F549A}" type="slidenum">
              <a:rPr lang="en-US" altLang="zh-CN"/>
              <a:pPr>
                <a:defRPr/>
              </a:pPr>
              <a:t>‹#›</a:t>
            </a:fld>
            <a:endParaRPr lang="en-US" altLang="zh-CN"/>
          </a:p>
        </p:txBody>
      </p:sp>
    </p:spTree>
    <p:extLst>
      <p:ext uri="{BB962C8B-B14F-4D97-AF65-F5344CB8AC3E}">
        <p14:creationId xmlns:p14="http://schemas.microsoft.com/office/powerpoint/2010/main" val="125760902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hree Column+Small Data callouts">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30BB79E-B233-38E7-F8C1-A572A2EFD1CA}"/>
              </a:ext>
            </a:extLst>
          </p:cNvPr>
          <p:cNvSpPr/>
          <p:nvPr/>
        </p:nvSpPr>
        <p:spPr>
          <a:xfrm>
            <a:off x="4064000" y="0"/>
            <a:ext cx="406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nvGrpSpPr>
          <p:cNvPr id="3" name="Group 6">
            <a:extLst>
              <a:ext uri="{FF2B5EF4-FFF2-40B4-BE49-F238E27FC236}">
                <a16:creationId xmlns:a16="http://schemas.microsoft.com/office/drawing/2014/main" id="{E7628F62-66FD-B26C-7091-702C7CA32343}"/>
              </a:ext>
            </a:extLst>
          </p:cNvPr>
          <p:cNvGrpSpPr>
            <a:grpSpLocks/>
          </p:cNvGrpSpPr>
          <p:nvPr userDrawn="1"/>
        </p:nvGrpSpPr>
        <p:grpSpPr bwMode="auto">
          <a:xfrm>
            <a:off x="1588" y="3986213"/>
            <a:ext cx="12190412" cy="63500"/>
            <a:chOff x="836" y="3993779"/>
            <a:chExt cx="12191164" cy="215149"/>
          </a:xfrm>
        </p:grpSpPr>
        <p:sp>
          <p:nvSpPr>
            <p:cNvPr id="4" name="Rectangle 3">
              <a:extLst>
                <a:ext uri="{FF2B5EF4-FFF2-40B4-BE49-F238E27FC236}">
                  <a16:creationId xmlns:a16="http://schemas.microsoft.com/office/drawing/2014/main" id="{0F503B84-3AF1-7E37-C818-6139CFBD5E1D}"/>
                </a:ext>
              </a:extLst>
            </p:cNvPr>
            <p:cNvSpPr/>
            <p:nvPr userDrawn="1"/>
          </p:nvSpPr>
          <p:spPr>
            <a:xfrm>
              <a:off x="836" y="3993779"/>
              <a:ext cx="4062663" cy="2151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5" name="Rectangle 4">
              <a:extLst>
                <a:ext uri="{FF2B5EF4-FFF2-40B4-BE49-F238E27FC236}">
                  <a16:creationId xmlns:a16="http://schemas.microsoft.com/office/drawing/2014/main" id="{52D18B61-0061-499F-8EFC-E9C114DDFFAE}"/>
                </a:ext>
              </a:extLst>
            </p:cNvPr>
            <p:cNvSpPr/>
            <p:nvPr userDrawn="1"/>
          </p:nvSpPr>
          <p:spPr>
            <a:xfrm>
              <a:off x="4063499" y="3993779"/>
              <a:ext cx="4069014" cy="215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sp>
          <p:nvSpPr>
            <p:cNvPr id="6" name="Rectangle 5">
              <a:extLst>
                <a:ext uri="{FF2B5EF4-FFF2-40B4-BE49-F238E27FC236}">
                  <a16:creationId xmlns:a16="http://schemas.microsoft.com/office/drawing/2014/main" id="{F72B9986-F72D-3DFD-9CD5-55D1F76FF1EC}"/>
                </a:ext>
              </a:extLst>
            </p:cNvPr>
            <p:cNvSpPr/>
            <p:nvPr userDrawn="1"/>
          </p:nvSpPr>
          <p:spPr>
            <a:xfrm>
              <a:off x="8129337" y="3993779"/>
              <a:ext cx="4062663" cy="2151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venir Next"/>
                <a:ea typeface="宋体" panose="02010600030101010101" pitchFamily="2" charset="-122"/>
              </a:endParaRPr>
            </a:p>
          </p:txBody>
        </p:sp>
      </p:grpSp>
      <p:sp>
        <p:nvSpPr>
          <p:cNvPr id="44" name="Picture Placeholder 3"/>
          <p:cNvSpPr>
            <a:spLocks noGrp="1"/>
          </p:cNvSpPr>
          <p:nvPr>
            <p:ph type="pic" sz="quarter" idx="18"/>
          </p:nvPr>
        </p:nvSpPr>
        <p:spPr>
          <a:xfrm>
            <a:off x="0" y="0"/>
            <a:ext cx="412732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48" name="Picture Placeholder 3"/>
          <p:cNvSpPr>
            <a:spLocks noGrp="1"/>
          </p:cNvSpPr>
          <p:nvPr>
            <p:ph type="pic" sz="quarter" idx="27"/>
          </p:nvPr>
        </p:nvSpPr>
        <p:spPr>
          <a:xfrm>
            <a:off x="8122024" y="-3"/>
            <a:ext cx="4069976" cy="3987683"/>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32" name="Text Placeholder 38"/>
          <p:cNvSpPr>
            <a:spLocks noGrp="1"/>
          </p:cNvSpPr>
          <p:nvPr>
            <p:ph type="body" sz="quarter" idx="16"/>
          </p:nvPr>
        </p:nvSpPr>
        <p:spPr>
          <a:xfrm>
            <a:off x="348640"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3" name="Text Placeholder 6"/>
          <p:cNvSpPr>
            <a:spLocks noGrp="1"/>
          </p:cNvSpPr>
          <p:nvPr>
            <p:ph type="body" sz="quarter" idx="21"/>
          </p:nvPr>
        </p:nvSpPr>
        <p:spPr>
          <a:xfrm>
            <a:off x="348640"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38" name="Text Placeholder 38"/>
          <p:cNvSpPr>
            <a:spLocks noGrp="1"/>
          </p:cNvSpPr>
          <p:nvPr>
            <p:ph type="body" sz="quarter" idx="22"/>
          </p:nvPr>
        </p:nvSpPr>
        <p:spPr>
          <a:xfrm>
            <a:off x="4382758"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39" name="Text Placeholder 6"/>
          <p:cNvSpPr>
            <a:spLocks noGrp="1"/>
          </p:cNvSpPr>
          <p:nvPr>
            <p:ph type="body" sz="quarter" idx="23"/>
          </p:nvPr>
        </p:nvSpPr>
        <p:spPr>
          <a:xfrm>
            <a:off x="4382758"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0" name="Text Placeholder 38"/>
          <p:cNvSpPr>
            <a:spLocks noGrp="1"/>
          </p:cNvSpPr>
          <p:nvPr>
            <p:ph type="body" sz="quarter" idx="24"/>
          </p:nvPr>
        </p:nvSpPr>
        <p:spPr>
          <a:xfrm>
            <a:off x="8457217" y="5241067"/>
            <a:ext cx="3376365" cy="1021948"/>
          </a:xfrm>
        </p:spPr>
        <p:txBody>
          <a:bodyPr lIns="0"/>
          <a:lstStyle>
            <a:lvl1pPr>
              <a:lnSpc>
                <a:spcPct val="100000"/>
              </a:lnSpc>
              <a:spcBef>
                <a:spcPts val="0"/>
              </a:spcBef>
              <a:defRPr sz="2000" b="0" i="0" spc="-20" baseline="0">
                <a:solidFill>
                  <a:schemeClr val="tx1"/>
                </a:solidFill>
                <a:latin typeface="+mn-lt"/>
              </a:defRPr>
            </a:lvl1pPr>
          </a:lstStyle>
          <a:p>
            <a:pPr lvl="0"/>
            <a:r>
              <a:rPr lang="en-US" dirty="0"/>
              <a:t>Click to edit Master text styles</a:t>
            </a:r>
          </a:p>
        </p:txBody>
      </p:sp>
      <p:sp>
        <p:nvSpPr>
          <p:cNvPr id="41" name="Text Placeholder 6"/>
          <p:cNvSpPr>
            <a:spLocks noGrp="1"/>
          </p:cNvSpPr>
          <p:nvPr>
            <p:ph type="body" sz="quarter" idx="25"/>
          </p:nvPr>
        </p:nvSpPr>
        <p:spPr>
          <a:xfrm>
            <a:off x="8457217" y="4252769"/>
            <a:ext cx="3311189" cy="1088289"/>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45" name="Picture Placeholder 3"/>
          <p:cNvSpPr>
            <a:spLocks noGrp="1"/>
          </p:cNvSpPr>
          <p:nvPr>
            <p:ph type="pic" sz="quarter" idx="26"/>
          </p:nvPr>
        </p:nvSpPr>
        <p:spPr>
          <a:xfrm>
            <a:off x="4065874" y="-3"/>
            <a:ext cx="4060252" cy="3987683"/>
          </a:xfrm>
          <a:solidFill>
            <a:schemeClr val="bg1"/>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B0924731-DF7C-F5B2-7B4E-96A99583E04B}"/>
              </a:ext>
            </a:extLst>
          </p:cNvPr>
          <p:cNvSpPr>
            <a:spLocks noGrp="1"/>
          </p:cNvSpPr>
          <p:nvPr>
            <p:ph type="sldNum" sz="quarter" idx="28"/>
          </p:nvPr>
        </p:nvSpPr>
        <p:spPr/>
        <p:txBody>
          <a:bodyPr/>
          <a:lstStyle>
            <a:lvl1pPr>
              <a:defRPr/>
            </a:lvl1pPr>
          </a:lstStyle>
          <a:p>
            <a:pPr>
              <a:defRPr/>
            </a:pPr>
            <a:fld id="{34F0ED4B-A98F-4DC7-8924-B959D3A583D8}" type="slidenum">
              <a:rPr lang="en-US" altLang="zh-CN"/>
              <a:pPr>
                <a:defRPr/>
              </a:pPr>
              <a:t>‹#›</a:t>
            </a:fld>
            <a:endParaRPr lang="en-US" altLang="zh-CN"/>
          </a:p>
        </p:txBody>
      </p:sp>
    </p:spTree>
    <p:extLst>
      <p:ext uri="{BB962C8B-B14F-4D97-AF65-F5344CB8AC3E}">
        <p14:creationId xmlns:p14="http://schemas.microsoft.com/office/powerpoint/2010/main" val="30701964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rom To">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F8CBDEF-931F-FE12-8D46-D0A31E30DCC8}"/>
              </a:ext>
            </a:extLst>
          </p:cNvPr>
          <p:cNvSpPr/>
          <p:nvPr userDrawn="1"/>
        </p:nvSpPr>
        <p:spPr>
          <a:xfrm>
            <a:off x="6108700"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9DBD5999-C5D3-2247-5346-53F8F36CB86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2564802"/>
            <a:ext cx="4852303" cy="3368485"/>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2564802"/>
            <a:ext cx="4852303" cy="3368485"/>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5" name="Slide Number Placeholder 5">
            <a:extLst>
              <a:ext uri="{FF2B5EF4-FFF2-40B4-BE49-F238E27FC236}">
                <a16:creationId xmlns:a16="http://schemas.microsoft.com/office/drawing/2014/main" id="{F4774AF3-7CA6-1BB2-D203-98CD6E6BAF8E}"/>
              </a:ext>
            </a:extLst>
          </p:cNvPr>
          <p:cNvSpPr>
            <a:spLocks noGrp="1"/>
          </p:cNvSpPr>
          <p:nvPr>
            <p:ph type="sldNum" sz="quarter" idx="23"/>
          </p:nvPr>
        </p:nvSpPr>
        <p:spPr/>
        <p:txBody>
          <a:bodyPr/>
          <a:lstStyle>
            <a:lvl1pPr>
              <a:defRPr/>
            </a:lvl1pPr>
          </a:lstStyle>
          <a:p>
            <a:pPr>
              <a:defRPr/>
            </a:pPr>
            <a:fld id="{0EA7DD4D-B25C-45D2-A647-FBEAA832849E}" type="slidenum">
              <a:rPr lang="en-US" altLang="zh-CN"/>
              <a:pPr>
                <a:defRPr/>
              </a:pPr>
              <a:t>‹#›</a:t>
            </a:fld>
            <a:endParaRPr lang="en-US" altLang="zh-CN"/>
          </a:p>
        </p:txBody>
      </p:sp>
    </p:spTree>
    <p:extLst>
      <p:ext uri="{BB962C8B-B14F-4D97-AF65-F5344CB8AC3E}">
        <p14:creationId xmlns:p14="http://schemas.microsoft.com/office/powerpoint/2010/main" val="8352879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rom To w/Imag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C5643917-3610-12AF-980B-3841B2E76E5B}"/>
              </a:ext>
            </a:extLst>
          </p:cNvPr>
          <p:cNvSpPr/>
          <p:nvPr userDrawn="1"/>
        </p:nvSpPr>
        <p:spPr>
          <a:xfrm>
            <a:off x="6092825" y="0"/>
            <a:ext cx="6099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D50A7738-9E89-2615-D6A8-B7B342D84442}"/>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5CE7AD74-2975-0F51-7105-8E7274E0F9F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6" name="Picture Placeholder 4"/>
          <p:cNvSpPr>
            <a:spLocks noGrp="1"/>
          </p:cNvSpPr>
          <p:nvPr>
            <p:ph type="pic" sz="quarter" idx="24"/>
          </p:nvPr>
        </p:nvSpPr>
        <p:spPr>
          <a:xfrm>
            <a:off x="6581247" y="1619250"/>
            <a:ext cx="4344987" cy="2751138"/>
          </a:xfrm>
          <a:solidFill>
            <a:schemeClr val="bg1"/>
          </a:solidFill>
        </p:spPr>
        <p:txBody>
          <a:bodyPr>
            <a:normAutofit/>
          </a:bodyPr>
          <a:lstStyle>
            <a:lvl1pPr>
              <a:defRPr sz="1100">
                <a:latin typeface="+mn-lt"/>
              </a:defRPr>
            </a:lvl1pPr>
          </a:lstStyle>
          <a:p>
            <a:pPr lvl="0"/>
            <a:endParaRPr lang="en-US" noProof="0"/>
          </a:p>
        </p:txBody>
      </p:sp>
      <p:sp>
        <p:nvSpPr>
          <p:cNvPr id="5" name="Picture Placeholder 4"/>
          <p:cNvSpPr>
            <a:spLocks noGrp="1"/>
          </p:cNvSpPr>
          <p:nvPr>
            <p:ph type="pic" sz="quarter" idx="23"/>
          </p:nvPr>
        </p:nvSpPr>
        <p:spPr>
          <a:xfrm>
            <a:off x="366713" y="1619250"/>
            <a:ext cx="4344987" cy="2751138"/>
          </a:xfrm>
          <a:solidFill>
            <a:schemeClr val="bg2"/>
          </a:solidFill>
        </p:spPr>
        <p:txBody>
          <a:bodyPr>
            <a:normAutofit/>
          </a:bodyPr>
          <a:lstStyle>
            <a:lvl1pPr>
              <a:defRPr sz="1100">
                <a:latin typeface="+mn-lt"/>
              </a:defRPr>
            </a:lvl1pPr>
          </a:lstStyle>
          <a:p>
            <a:pPr lvl="0"/>
            <a:endParaRPr lang="en-US" noProof="0" dirty="0"/>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1058974"/>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endParaRPr lang="en-US" dirty="0"/>
          </a:p>
        </p:txBody>
      </p:sp>
      <p:sp>
        <p:nvSpPr>
          <p:cNvPr id="4" name="Text Placeholder 3"/>
          <p:cNvSpPr>
            <a:spLocks noGrp="1"/>
          </p:cNvSpPr>
          <p:nvPr>
            <p:ph type="body" sz="quarter" idx="19"/>
          </p:nvPr>
        </p:nvSpPr>
        <p:spPr>
          <a:xfrm>
            <a:off x="6545263" y="502920"/>
            <a:ext cx="4732338" cy="914400"/>
          </a:xfrm>
        </p:spPr>
        <p:txBody>
          <a:bodyPr lIns="0"/>
          <a:lstStyle>
            <a:lvl1pPr>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edit Master text styles</a:t>
            </a:r>
          </a:p>
        </p:txBody>
      </p:sp>
      <p:sp>
        <p:nvSpPr>
          <p:cNvPr id="6" name="Text Placeholder 5"/>
          <p:cNvSpPr>
            <a:spLocks noGrp="1"/>
          </p:cNvSpPr>
          <p:nvPr>
            <p:ph type="body" sz="quarter" idx="21"/>
          </p:nvPr>
        </p:nvSpPr>
        <p:spPr>
          <a:xfrm>
            <a:off x="374904" y="4526281"/>
            <a:ext cx="4852303" cy="1895158"/>
          </a:xfrm>
        </p:spPr>
        <p:txBody>
          <a:bodyPr lIns="0"/>
          <a:lstStyle>
            <a:lvl1pPr>
              <a:lnSpc>
                <a:spcPct val="110000"/>
              </a:lnSpc>
              <a:spcBef>
                <a:spcPts val="1200"/>
              </a:spcBef>
              <a:defRPr sz="2200" b="0" i="0" spc="0">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24" name="Text Placeholder 5"/>
          <p:cNvSpPr>
            <a:spLocks noGrp="1"/>
          </p:cNvSpPr>
          <p:nvPr>
            <p:ph type="body" sz="quarter" idx="22"/>
          </p:nvPr>
        </p:nvSpPr>
        <p:spPr>
          <a:xfrm>
            <a:off x="6556344" y="4526281"/>
            <a:ext cx="4852303" cy="1895158"/>
          </a:xfrm>
        </p:spPr>
        <p:txBody>
          <a:bodyPr lIns="0"/>
          <a:lstStyle>
            <a:lvl1pPr>
              <a:lnSpc>
                <a:spcPct val="110000"/>
              </a:lnSpc>
              <a:spcBef>
                <a:spcPts val="1200"/>
              </a:spcBef>
              <a:defRPr sz="2200" b="0" i="0" spc="0">
                <a:solidFill>
                  <a:schemeClr val="tx1"/>
                </a:solidFill>
                <a:latin typeface="+mn-lt"/>
              </a:defRPr>
            </a:lvl1pPr>
            <a:lvl2pPr>
              <a:defRPr sz="2400" b="0" i="0">
                <a:latin typeface="Ford Antenna Medium" panose="02000505000000020004" pitchFamily="2" charset="0"/>
              </a:defRPr>
            </a:lvl2pPr>
            <a:lvl3pPr>
              <a:defRPr sz="2400" b="0" i="0">
                <a:latin typeface="Ford Antenna Medium" panose="02000505000000020004" pitchFamily="2" charset="0"/>
              </a:defRPr>
            </a:lvl3pPr>
            <a:lvl4pPr>
              <a:defRPr sz="2400" b="0" i="0">
                <a:latin typeface="Ford Antenna Medium" panose="02000505000000020004" pitchFamily="2" charset="0"/>
              </a:defRPr>
            </a:lvl4pPr>
            <a:lvl5pPr>
              <a:defRPr sz="2400" b="0" i="0">
                <a:latin typeface="Ford Antenna Medium" panose="02000505000000020004" pitchFamily="2" charset="0"/>
              </a:defRPr>
            </a:lvl5pPr>
          </a:lstStyle>
          <a:p>
            <a:pPr lvl="0"/>
            <a:r>
              <a:rPr lang="en-US" dirty="0"/>
              <a:t>Click to edit Master text styles</a:t>
            </a:r>
          </a:p>
        </p:txBody>
      </p:sp>
      <p:sp>
        <p:nvSpPr>
          <p:cNvPr id="8" name="Slide Number Placeholder 5">
            <a:extLst>
              <a:ext uri="{FF2B5EF4-FFF2-40B4-BE49-F238E27FC236}">
                <a16:creationId xmlns:a16="http://schemas.microsoft.com/office/drawing/2014/main" id="{EADFE40A-DC94-3217-4873-4FBF340ED111}"/>
              </a:ext>
            </a:extLst>
          </p:cNvPr>
          <p:cNvSpPr>
            <a:spLocks noGrp="1"/>
          </p:cNvSpPr>
          <p:nvPr>
            <p:ph type="sldNum" sz="quarter" idx="25"/>
          </p:nvPr>
        </p:nvSpPr>
        <p:spPr/>
        <p:txBody>
          <a:bodyPr/>
          <a:lstStyle>
            <a:lvl1pPr>
              <a:defRPr/>
            </a:lvl1pPr>
          </a:lstStyle>
          <a:p>
            <a:pPr>
              <a:defRPr/>
            </a:pPr>
            <a:fld id="{6BB9BFE0-B6F6-4DC4-BEE7-F05C0D8B7E14}" type="slidenum">
              <a:rPr lang="en-US" altLang="zh-CN"/>
              <a:pPr>
                <a:defRPr/>
              </a:pPr>
              <a:t>‹#›</a:t>
            </a:fld>
            <a:endParaRPr lang="en-US" altLang="zh-CN"/>
          </a:p>
        </p:txBody>
      </p:sp>
    </p:spTree>
    <p:extLst>
      <p:ext uri="{BB962C8B-B14F-4D97-AF65-F5344CB8AC3E}">
        <p14:creationId xmlns:p14="http://schemas.microsoft.com/office/powerpoint/2010/main" val="33939650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Image w/Description">
    <p:spTree>
      <p:nvGrpSpPr>
        <p:cNvPr id="1" name=""/>
        <p:cNvGrpSpPr/>
        <p:nvPr/>
      </p:nvGrpSpPr>
      <p:grpSpPr>
        <a:xfrm>
          <a:off x="0" y="0"/>
          <a:ext cx="0" cy="0"/>
          <a:chOff x="0" y="0"/>
          <a:chExt cx="0" cy="0"/>
        </a:xfrm>
      </p:grpSpPr>
      <p:sp>
        <p:nvSpPr>
          <p:cNvPr id="7" name="Picture Placeholder 6"/>
          <p:cNvSpPr>
            <a:spLocks noGrp="1"/>
          </p:cNvSpPr>
          <p:nvPr>
            <p:ph type="pic" sz="quarter" idx="21"/>
          </p:nvPr>
        </p:nvSpPr>
        <p:spPr>
          <a:xfrm>
            <a:off x="392113" y="1839913"/>
            <a:ext cx="3317875" cy="3674767"/>
          </a:xfrm>
          <a:solidFill>
            <a:schemeClr val="bg2"/>
          </a:solidFill>
        </p:spPr>
        <p:txBody>
          <a:bodyPr>
            <a:normAutofit/>
          </a:bodyPr>
          <a:lstStyle>
            <a:lvl1pPr>
              <a:defRPr sz="110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721096"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481030"/>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584358"/>
            <a:ext cx="3333002" cy="816442"/>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21" name="Picture Placeholder 6"/>
          <p:cNvSpPr>
            <a:spLocks noGrp="1"/>
          </p:cNvSpPr>
          <p:nvPr>
            <p:ph type="pic" sz="quarter" idx="23"/>
          </p:nvPr>
        </p:nvSpPr>
        <p:spPr>
          <a:xfrm>
            <a:off x="8483783" y="1839913"/>
            <a:ext cx="3317875" cy="3674767"/>
          </a:xfrm>
          <a:solidFill>
            <a:schemeClr val="bg2"/>
          </a:solidFill>
        </p:spPr>
        <p:txBody>
          <a:bodyPr>
            <a:normAutofit/>
          </a:bodyPr>
          <a:lstStyle>
            <a:lvl1pPr>
              <a:defRPr sz="1100">
                <a:latin typeface="+mn-lt"/>
              </a:defRPr>
            </a:lvl1pPr>
          </a:lstStyle>
          <a:p>
            <a:pPr lvl="0"/>
            <a:endParaRPr lang="en-US" noProof="0"/>
          </a:p>
        </p:txBody>
      </p:sp>
      <p:sp>
        <p:nvSpPr>
          <p:cNvPr id="3" name="Slide Number Placeholder 5">
            <a:extLst>
              <a:ext uri="{FF2B5EF4-FFF2-40B4-BE49-F238E27FC236}">
                <a16:creationId xmlns:a16="http://schemas.microsoft.com/office/drawing/2014/main" id="{A4D26D29-229D-C34E-3F02-5A67BC8E3C0C}"/>
              </a:ext>
            </a:extLst>
          </p:cNvPr>
          <p:cNvSpPr>
            <a:spLocks noGrp="1"/>
          </p:cNvSpPr>
          <p:nvPr>
            <p:ph type="sldNum" sz="quarter" idx="24"/>
          </p:nvPr>
        </p:nvSpPr>
        <p:spPr/>
        <p:txBody>
          <a:bodyPr/>
          <a:lstStyle>
            <a:lvl1pPr>
              <a:defRPr/>
            </a:lvl1pPr>
          </a:lstStyle>
          <a:p>
            <a:pPr>
              <a:defRPr/>
            </a:pPr>
            <a:fld id="{B8ABBCDF-A7CF-4ED1-9E87-82450AAB917F}" type="slidenum">
              <a:rPr lang="en-US" altLang="zh-CN"/>
              <a:pPr>
                <a:defRPr/>
              </a:pPr>
              <a:t>‹#›</a:t>
            </a:fld>
            <a:endParaRPr lang="en-US" altLang="zh-CN"/>
          </a:p>
        </p:txBody>
      </p:sp>
    </p:spTree>
    <p:extLst>
      <p:ext uri="{BB962C8B-B14F-4D97-AF65-F5344CB8AC3E}">
        <p14:creationId xmlns:p14="http://schemas.microsoft.com/office/powerpoint/2010/main" val="23914767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ree Column_image">
    <p:spTree>
      <p:nvGrpSpPr>
        <p:cNvPr id="1" name=""/>
        <p:cNvGrpSpPr/>
        <p:nvPr/>
      </p:nvGrpSpPr>
      <p:grpSpPr>
        <a:xfrm>
          <a:off x="0" y="0"/>
          <a:ext cx="0" cy="0"/>
          <a:chOff x="0" y="0"/>
          <a:chExt cx="0" cy="0"/>
        </a:xfrm>
      </p:grpSpPr>
      <p:sp>
        <p:nvSpPr>
          <p:cNvPr id="3" name="Rectangle 22">
            <a:extLst>
              <a:ext uri="{FF2B5EF4-FFF2-40B4-BE49-F238E27FC236}">
                <a16:creationId xmlns:a16="http://schemas.microsoft.com/office/drawing/2014/main" id="{802B7B0C-B63B-6B30-D6FA-6017B2E283FA}"/>
              </a:ext>
            </a:extLst>
          </p:cNvPr>
          <p:cNvSpPr/>
          <p:nvPr userDrawn="1"/>
        </p:nvSpPr>
        <p:spPr>
          <a:xfrm>
            <a:off x="0" y="1625600"/>
            <a:ext cx="12192000" cy="523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24">
            <a:extLst>
              <a:ext uri="{FF2B5EF4-FFF2-40B4-BE49-F238E27FC236}">
                <a16:creationId xmlns:a16="http://schemas.microsoft.com/office/drawing/2014/main" id="{EEFD96B3-7E14-04EA-BB12-B8BB965BBEBD}"/>
              </a:ext>
            </a:extLst>
          </p:cNvPr>
          <p:cNvGrpSpPr>
            <a:grpSpLocks/>
          </p:cNvGrpSpPr>
          <p:nvPr userDrawn="1"/>
        </p:nvGrpSpPr>
        <p:grpSpPr bwMode="auto">
          <a:xfrm>
            <a:off x="4071938" y="1473200"/>
            <a:ext cx="4059237" cy="5384800"/>
            <a:chOff x="4071203" y="3316224"/>
            <a:chExt cx="4060398" cy="3541776"/>
          </a:xfrm>
        </p:grpSpPr>
        <p:cxnSp>
          <p:nvCxnSpPr>
            <p:cNvPr id="6" name="Straight Connector 25">
              <a:extLst>
                <a:ext uri="{FF2B5EF4-FFF2-40B4-BE49-F238E27FC236}">
                  <a16:creationId xmlns:a16="http://schemas.microsoft.com/office/drawing/2014/main" id="{4DF04A6C-242C-B566-5242-ED22AB5A5081}"/>
                </a:ext>
              </a:extLst>
            </p:cNvPr>
            <p:cNvCxnSpPr>
              <a:cxnSpLocks/>
            </p:cNvCxnSpPr>
            <p:nvPr/>
          </p:nvCxnSpPr>
          <p:spPr>
            <a:xfrm>
              <a:off x="4071203"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26">
              <a:extLst>
                <a:ext uri="{FF2B5EF4-FFF2-40B4-BE49-F238E27FC236}">
                  <a16:creationId xmlns:a16="http://schemas.microsoft.com/office/drawing/2014/main" id="{33220D96-D951-1202-2F1D-76320FAA0CAE}"/>
                </a:ext>
              </a:extLst>
            </p:cNvPr>
            <p:cNvCxnSpPr>
              <a:cxnSpLocks/>
            </p:cNvCxnSpPr>
            <p:nvPr/>
          </p:nvCxnSpPr>
          <p:spPr>
            <a:xfrm>
              <a:off x="8131601" y="3316224"/>
              <a:ext cx="0" cy="3541776"/>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8" name="Cross 29">
            <a:extLst>
              <a:ext uri="{FF2B5EF4-FFF2-40B4-BE49-F238E27FC236}">
                <a16:creationId xmlns:a16="http://schemas.microsoft.com/office/drawing/2014/main" id="{8039408D-67FC-7FD9-2140-DFB6045F7617}"/>
              </a:ext>
            </a:extLst>
          </p:cNvPr>
          <p:cNvSpPr>
            <a:spLocks noChangeAspect="1"/>
          </p:cNvSpPr>
          <p:nvPr/>
        </p:nvSpPr>
        <p:spPr>
          <a:xfrm>
            <a:off x="3919538" y="1190625"/>
            <a:ext cx="303212" cy="303213"/>
          </a:xfrm>
          <a:prstGeom prst="plus">
            <a:avLst>
              <a:gd name="adj" fmla="val 403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Equal 30">
            <a:extLst>
              <a:ext uri="{FF2B5EF4-FFF2-40B4-BE49-F238E27FC236}">
                <a16:creationId xmlns:a16="http://schemas.microsoft.com/office/drawing/2014/main" id="{20ADF40A-F7AD-6829-0915-604041391CD0}"/>
              </a:ext>
            </a:extLst>
          </p:cNvPr>
          <p:cNvSpPr>
            <a:spLocks/>
          </p:cNvSpPr>
          <p:nvPr/>
        </p:nvSpPr>
        <p:spPr>
          <a:xfrm>
            <a:off x="7924800" y="1190625"/>
            <a:ext cx="414338" cy="303213"/>
          </a:xfrm>
          <a:prstGeom prst="mathEqual">
            <a:avLst>
              <a:gd name="adj1" fmla="val 18785"/>
              <a:gd name="adj2" fmla="val 191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TextBox 33">
            <a:extLst>
              <a:ext uri="{FF2B5EF4-FFF2-40B4-BE49-F238E27FC236}">
                <a16:creationId xmlns:a16="http://schemas.microsoft.com/office/drawing/2014/main" id="{223B7CB7-10D9-ABB5-1AF8-322734F224BD}"/>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8" name="Picture Placeholder 17"/>
          <p:cNvSpPr>
            <a:spLocks noGrp="1"/>
          </p:cNvSpPr>
          <p:nvPr>
            <p:ph type="pic" sz="quarter" idx="41"/>
          </p:nvPr>
        </p:nvSpPr>
        <p:spPr>
          <a:xfrm>
            <a:off x="368300"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0" name="Content Placeholder 2"/>
          <p:cNvSpPr>
            <a:spLocks noGrp="1"/>
          </p:cNvSpPr>
          <p:nvPr>
            <p:ph idx="1"/>
          </p:nvPr>
        </p:nvSpPr>
        <p:spPr>
          <a:xfrm>
            <a:off x="368300"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2" name="Title 1"/>
          <p:cNvSpPr>
            <a:spLocks noGrp="1"/>
          </p:cNvSpPr>
          <p:nvPr>
            <p:ph type="title"/>
          </p:nvPr>
        </p:nvSpPr>
        <p:spPr>
          <a:xfrm>
            <a:off x="374904" y="502920"/>
            <a:ext cx="10515600" cy="553008"/>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43845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113207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1" name="Text Placeholder 4"/>
          <p:cNvSpPr>
            <a:spLocks noGrp="1"/>
          </p:cNvSpPr>
          <p:nvPr>
            <p:ph type="body" sz="quarter" idx="27"/>
          </p:nvPr>
        </p:nvSpPr>
        <p:spPr>
          <a:xfrm>
            <a:off x="5192478"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42" name="Text Placeholder 4"/>
          <p:cNvSpPr>
            <a:spLocks noGrp="1"/>
          </p:cNvSpPr>
          <p:nvPr>
            <p:ph type="body" sz="quarter" idx="28"/>
          </p:nvPr>
        </p:nvSpPr>
        <p:spPr>
          <a:xfrm>
            <a:off x="9253489" y="1211429"/>
            <a:ext cx="1807045" cy="261610"/>
          </a:xfrm>
          <a:noFill/>
        </p:spPr>
        <p:txBody>
          <a:bodyPr wrap="square">
            <a:spAutoFit/>
          </a:bodyPr>
          <a:lstStyle>
            <a:lvl1pPr marL="0" algn="ctr" defTabSz="914400" rtl="0" eaLnBrk="1" latinLnBrk="0" hangingPunct="1">
              <a:lnSpc>
                <a:spcPct val="100000"/>
              </a:lnSpc>
              <a:spcBef>
                <a:spcPts val="0"/>
              </a:spcBef>
              <a:defRPr lang="en-US" sz="1100" b="1" i="0" kern="1200" spc="4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3" name="Text Placeholder 12"/>
          <p:cNvSpPr>
            <a:spLocks noGrp="1"/>
          </p:cNvSpPr>
          <p:nvPr>
            <p:ph type="body" sz="quarter" idx="30"/>
          </p:nvPr>
        </p:nvSpPr>
        <p:spPr>
          <a:xfrm>
            <a:off x="368300"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2" name="Content Placeholder 2"/>
          <p:cNvSpPr>
            <a:spLocks noGrp="1"/>
          </p:cNvSpPr>
          <p:nvPr>
            <p:ph idx="31"/>
          </p:nvPr>
        </p:nvSpPr>
        <p:spPr>
          <a:xfrm>
            <a:off x="43646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3" name="Text Placeholder 12"/>
          <p:cNvSpPr>
            <a:spLocks noGrp="1"/>
          </p:cNvSpPr>
          <p:nvPr>
            <p:ph type="body" sz="quarter" idx="32"/>
          </p:nvPr>
        </p:nvSpPr>
        <p:spPr>
          <a:xfrm>
            <a:off x="43646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4" name="Content Placeholder 2"/>
          <p:cNvSpPr>
            <a:spLocks noGrp="1"/>
          </p:cNvSpPr>
          <p:nvPr>
            <p:ph idx="33"/>
          </p:nvPr>
        </p:nvSpPr>
        <p:spPr>
          <a:xfrm>
            <a:off x="8479454" y="3305862"/>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5" name="Text Placeholder 12"/>
          <p:cNvSpPr>
            <a:spLocks noGrp="1"/>
          </p:cNvSpPr>
          <p:nvPr>
            <p:ph type="body" sz="quarter" idx="34"/>
          </p:nvPr>
        </p:nvSpPr>
        <p:spPr>
          <a:xfrm>
            <a:off x="8479454" y="3521897"/>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6" name="Content Placeholder 2"/>
          <p:cNvSpPr>
            <a:spLocks noGrp="1"/>
          </p:cNvSpPr>
          <p:nvPr>
            <p:ph idx="35"/>
          </p:nvPr>
        </p:nvSpPr>
        <p:spPr>
          <a:xfrm>
            <a:off x="368710"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7" name="Text Placeholder 12"/>
          <p:cNvSpPr>
            <a:spLocks noGrp="1"/>
          </p:cNvSpPr>
          <p:nvPr>
            <p:ph type="body" sz="quarter" idx="36"/>
          </p:nvPr>
        </p:nvSpPr>
        <p:spPr>
          <a:xfrm>
            <a:off x="368300"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68" name="Content Placeholder 2"/>
          <p:cNvSpPr>
            <a:spLocks noGrp="1"/>
          </p:cNvSpPr>
          <p:nvPr>
            <p:ph idx="37"/>
          </p:nvPr>
        </p:nvSpPr>
        <p:spPr>
          <a:xfrm>
            <a:off x="43646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69" name="Text Placeholder 12"/>
          <p:cNvSpPr>
            <a:spLocks noGrp="1"/>
          </p:cNvSpPr>
          <p:nvPr>
            <p:ph type="body" sz="quarter" idx="38"/>
          </p:nvPr>
        </p:nvSpPr>
        <p:spPr>
          <a:xfrm>
            <a:off x="43646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0" name="Content Placeholder 2"/>
          <p:cNvSpPr>
            <a:spLocks noGrp="1"/>
          </p:cNvSpPr>
          <p:nvPr>
            <p:ph idx="39"/>
          </p:nvPr>
        </p:nvSpPr>
        <p:spPr>
          <a:xfrm>
            <a:off x="8479454" y="5618756"/>
            <a:ext cx="3546003" cy="213987"/>
          </a:xfrm>
        </p:spPr>
        <p:txBody>
          <a:bodyPr lIns="0"/>
          <a:lstStyle>
            <a:lvl1pPr marL="0" indent="0" algn="l" defTabSz="914400" rtl="0" eaLnBrk="1" latinLnBrk="0" hangingPunct="1">
              <a:lnSpc>
                <a:spcPct val="100000"/>
              </a:lnSpc>
              <a:spcBef>
                <a:spcPts val="0"/>
              </a:spcBef>
              <a:buNone/>
              <a:defRPr lang="en-US" sz="1100" b="1" i="0" kern="1200" spc="40" dirty="0">
                <a:solidFill>
                  <a:schemeClr val="accent1"/>
                </a:solidFill>
                <a:latin typeface="+mn-lt"/>
                <a:ea typeface="Avenir Next LT Pro Demi" panose="020B0504020202020204" pitchFamily="34" charset="77"/>
                <a:cs typeface="Avenir Next LT Pro Demi" panose="020B0504020202020204" pitchFamily="34" charset="77"/>
              </a:defRPr>
            </a:lvl1pPr>
            <a:lvl2pPr marL="0" indent="0" algn="l" defTabSz="914400" rtl="0" eaLnBrk="1" latinLnBrk="0" hangingPunct="1">
              <a:lnSpc>
                <a:spcPct val="100000"/>
              </a:lnSpc>
              <a:spcBef>
                <a:spcPts val="1200"/>
              </a:spcBef>
              <a:buSzPct val="75000"/>
              <a:buNone/>
              <a:defRPr lang="en-US" sz="1600" b="1" kern="1200" dirty="0">
                <a:solidFill>
                  <a:schemeClr val="accent1"/>
                </a:solidFill>
                <a:latin typeface="Ford Antenna Regular" panose="02000505000000020004" pitchFamily="2" charset="0"/>
                <a:ea typeface="Ford Antenna Light" charset="0"/>
                <a:cs typeface="Ford Antenna Light" charset="0"/>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p:txBody>
      </p:sp>
      <p:sp>
        <p:nvSpPr>
          <p:cNvPr id="71" name="Text Placeholder 12"/>
          <p:cNvSpPr>
            <a:spLocks noGrp="1"/>
          </p:cNvSpPr>
          <p:nvPr>
            <p:ph type="body" sz="quarter" idx="40"/>
          </p:nvPr>
        </p:nvSpPr>
        <p:spPr>
          <a:xfrm>
            <a:off x="8479454" y="5834791"/>
            <a:ext cx="3546475" cy="533400"/>
          </a:xfrm>
        </p:spPr>
        <p:txBody>
          <a:bodyPr lIns="0"/>
          <a:lstStyle>
            <a:lvl1pPr>
              <a:defRPr lang="en-US" sz="1050" kern="1200" spc="0" baseline="0" smtClean="0">
                <a:solidFill>
                  <a:schemeClr val="tx1"/>
                </a:solidFill>
                <a:latin typeface="+mn-lt"/>
                <a:ea typeface="Avenir Next LT Pro" panose="020B0504020202020204" pitchFamily="34" charset="77"/>
                <a:cs typeface="Avenir Next LT Pro" panose="020B0504020202020204" pitchFamily="34" charset="77"/>
              </a:defRPr>
            </a:lvl1pPr>
            <a:lvl2pPr>
              <a:defRPr lang="en-US" sz="1050" kern="1200" smtClean="0">
                <a:solidFill>
                  <a:schemeClr val="tx1"/>
                </a:solidFill>
                <a:latin typeface="Ford Antenna Light" charset="0"/>
                <a:ea typeface="Ford Antenna Light" charset="0"/>
                <a:cs typeface="Ford Antenna Light" charset="0"/>
              </a:defRPr>
            </a:lvl2pPr>
            <a:lvl3pPr>
              <a:defRPr lang="en-US" sz="1050" kern="1200" smtClean="0">
                <a:solidFill>
                  <a:schemeClr val="tx1"/>
                </a:solidFill>
                <a:latin typeface="Ford Antenna Light" charset="0"/>
                <a:ea typeface="Ford Antenna Light" charset="0"/>
                <a:cs typeface="Ford Antenna Light" charset="0"/>
              </a:defRPr>
            </a:lvl3pPr>
            <a:lvl4pPr>
              <a:defRPr lang="en-US" sz="1050" kern="1200" smtClean="0">
                <a:solidFill>
                  <a:schemeClr val="tx1"/>
                </a:solidFill>
                <a:latin typeface="Ford Antenna Light" charset="0"/>
                <a:ea typeface="Ford Antenna Light" charset="0"/>
                <a:cs typeface="Ford Antenna Light" charset="0"/>
              </a:defRPr>
            </a:lvl4pPr>
            <a:lvl5pPr>
              <a:defRPr lang="en-US" sz="1050" kern="1200">
                <a:solidFill>
                  <a:schemeClr val="tx1"/>
                </a:solidFill>
                <a:latin typeface="Ford Antenna Light" charset="0"/>
                <a:ea typeface="Ford Antenna Light" charset="0"/>
                <a:cs typeface="Ford Antenna Light" charset="0"/>
              </a:defRPr>
            </a:lvl5pPr>
          </a:lstStyle>
          <a:p>
            <a:pPr lvl="0"/>
            <a:r>
              <a:rPr lang="en-US" dirty="0"/>
              <a:t>Click to edit Master text styles</a:t>
            </a:r>
          </a:p>
        </p:txBody>
      </p:sp>
      <p:sp>
        <p:nvSpPr>
          <p:cNvPr id="72" name="Picture Placeholder 17"/>
          <p:cNvSpPr>
            <a:spLocks noGrp="1"/>
          </p:cNvSpPr>
          <p:nvPr>
            <p:ph type="pic" sz="quarter" idx="42"/>
          </p:nvPr>
        </p:nvSpPr>
        <p:spPr>
          <a:xfrm>
            <a:off x="368300"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3" name="Picture Placeholder 17"/>
          <p:cNvSpPr>
            <a:spLocks noGrp="1"/>
          </p:cNvSpPr>
          <p:nvPr>
            <p:ph type="pic" sz="quarter" idx="43"/>
          </p:nvPr>
        </p:nvSpPr>
        <p:spPr>
          <a:xfrm>
            <a:off x="43646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4" name="Picture Placeholder 17"/>
          <p:cNvSpPr>
            <a:spLocks noGrp="1"/>
          </p:cNvSpPr>
          <p:nvPr>
            <p:ph type="pic" sz="quarter" idx="44"/>
          </p:nvPr>
        </p:nvSpPr>
        <p:spPr>
          <a:xfrm>
            <a:off x="43646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5" name="Picture Placeholder 17"/>
          <p:cNvSpPr>
            <a:spLocks noGrp="1"/>
          </p:cNvSpPr>
          <p:nvPr>
            <p:ph type="pic" sz="quarter" idx="45"/>
          </p:nvPr>
        </p:nvSpPr>
        <p:spPr>
          <a:xfrm>
            <a:off x="8479454" y="1822450"/>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76" name="Picture Placeholder 17"/>
          <p:cNvSpPr>
            <a:spLocks noGrp="1"/>
          </p:cNvSpPr>
          <p:nvPr>
            <p:ph type="pic" sz="quarter" idx="46"/>
          </p:nvPr>
        </p:nvSpPr>
        <p:spPr>
          <a:xfrm>
            <a:off x="8479454" y="4144512"/>
            <a:ext cx="3536950" cy="1462088"/>
          </a:xfrm>
          <a:solidFill>
            <a:schemeClr val="bg1"/>
          </a:solidFill>
        </p:spPr>
        <p:txBody>
          <a:bodyPr>
            <a:normAutofit/>
          </a:bodyPr>
          <a:lstStyle>
            <a:lvl1pPr>
              <a:defRPr sz="1100">
                <a:latin typeface="+mj-lt"/>
              </a:defRPr>
            </a:lvl1pPr>
          </a:lstStyle>
          <a:p>
            <a:pPr lvl="0"/>
            <a:endParaRPr lang="en-US" noProof="0" dirty="0"/>
          </a:p>
        </p:txBody>
      </p:sp>
      <p:sp>
        <p:nvSpPr>
          <p:cNvPr id="14" name="Slide Number Placeholder 5">
            <a:extLst>
              <a:ext uri="{FF2B5EF4-FFF2-40B4-BE49-F238E27FC236}">
                <a16:creationId xmlns:a16="http://schemas.microsoft.com/office/drawing/2014/main" id="{B111C7A8-3E26-0DE6-DA5B-03664E19EFDD}"/>
              </a:ext>
            </a:extLst>
          </p:cNvPr>
          <p:cNvSpPr>
            <a:spLocks noGrp="1"/>
          </p:cNvSpPr>
          <p:nvPr>
            <p:ph type="sldNum" sz="quarter" idx="47"/>
          </p:nvPr>
        </p:nvSpPr>
        <p:spPr/>
        <p:txBody>
          <a:bodyPr/>
          <a:lstStyle>
            <a:lvl1pPr>
              <a:defRPr/>
            </a:lvl1pPr>
          </a:lstStyle>
          <a:p>
            <a:pPr>
              <a:defRPr/>
            </a:pPr>
            <a:fld id="{B24CFDC0-0729-4126-928B-AA6F73B3C9F1}" type="slidenum">
              <a:rPr lang="en-US" altLang="zh-CN"/>
              <a:pPr>
                <a:defRPr/>
              </a:pPr>
              <a:t>‹#›</a:t>
            </a:fld>
            <a:endParaRPr lang="en-US" altLang="zh-CN"/>
          </a:p>
        </p:txBody>
      </p:sp>
    </p:spTree>
    <p:extLst>
      <p:ext uri="{BB962C8B-B14F-4D97-AF65-F5344CB8AC3E}">
        <p14:creationId xmlns:p14="http://schemas.microsoft.com/office/powerpoint/2010/main" val="1717744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Montage Slide">
    <p:spTree>
      <p:nvGrpSpPr>
        <p:cNvPr id="1" name=""/>
        <p:cNvGrpSpPr/>
        <p:nvPr/>
      </p:nvGrpSpPr>
      <p:grpSpPr>
        <a:xfrm>
          <a:off x="0" y="0"/>
          <a:ext cx="0" cy="0"/>
          <a:chOff x="0" y="0"/>
          <a:chExt cx="0" cy="0"/>
        </a:xfrm>
      </p:grpSpPr>
      <p:sp>
        <p:nvSpPr>
          <p:cNvPr id="4" name="Picture Placeholder 3"/>
          <p:cNvSpPr>
            <a:spLocks noGrp="1"/>
          </p:cNvSpPr>
          <p:nvPr>
            <p:ph type="pic" sz="quarter" idx="18"/>
          </p:nvPr>
        </p:nvSpPr>
        <p:spPr>
          <a:xfrm>
            <a:off x="6096000" y="-2"/>
            <a:ext cx="3684607" cy="3656342"/>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3" name="Picture Placeholder 3"/>
          <p:cNvSpPr>
            <a:spLocks noGrp="1"/>
          </p:cNvSpPr>
          <p:nvPr>
            <p:ph type="pic" sz="quarter" idx="19"/>
          </p:nvPr>
        </p:nvSpPr>
        <p:spPr>
          <a:xfrm>
            <a:off x="9780607" y="2"/>
            <a:ext cx="2411393" cy="3656338"/>
          </a:xfrm>
          <a:solidFill>
            <a:schemeClr val="bg2"/>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14" name="Picture Placeholder 3"/>
          <p:cNvSpPr>
            <a:spLocks noGrp="1"/>
          </p:cNvSpPr>
          <p:nvPr>
            <p:ph type="pic" sz="quarter" idx="20"/>
          </p:nvPr>
        </p:nvSpPr>
        <p:spPr>
          <a:xfrm>
            <a:off x="6096000" y="3656342"/>
            <a:ext cx="3411124" cy="3201658"/>
          </a:xfrm>
          <a:solidFill>
            <a:schemeClr val="bg2"/>
          </a:solidFill>
        </p:spPr>
        <p:txBody>
          <a:bodyPr>
            <a:normAutofit/>
          </a:bodyPr>
          <a:lstStyle>
            <a:lvl1pPr>
              <a:defRPr sz="1100">
                <a:solidFill>
                  <a:schemeClr val="tx1"/>
                </a:solidFill>
                <a:latin typeface="+mn-lt"/>
              </a:defRPr>
            </a:lvl1pPr>
          </a:lstStyle>
          <a:p>
            <a:pPr lvl="0"/>
            <a:r>
              <a:rPr lang="en-US" noProof="0" dirty="0"/>
              <a:t>Click icon to add picture</a:t>
            </a:r>
          </a:p>
        </p:txBody>
      </p:sp>
      <p:sp>
        <p:nvSpPr>
          <p:cNvPr id="15" name="Picture Placeholder 3"/>
          <p:cNvSpPr>
            <a:spLocks noGrp="1"/>
          </p:cNvSpPr>
          <p:nvPr>
            <p:ph type="pic" sz="quarter" idx="21"/>
          </p:nvPr>
        </p:nvSpPr>
        <p:spPr>
          <a:xfrm>
            <a:off x="9507124" y="3656342"/>
            <a:ext cx="2684876" cy="3201658"/>
          </a:xfrm>
          <a:solidFill>
            <a:schemeClr val="bg1"/>
          </a:solidFill>
        </p:spPr>
        <p:txBody>
          <a:bodyPr>
            <a:normAutofit/>
          </a:bodyPr>
          <a:lstStyle>
            <a:lvl1pPr>
              <a:defRPr sz="1100">
                <a:solidFill>
                  <a:schemeClr val="tx1"/>
                </a:solidFill>
                <a:latin typeface="+mn-lt"/>
              </a:defRPr>
            </a:lvl1pPr>
          </a:lstStyle>
          <a:p>
            <a:pPr lvl="0"/>
            <a:r>
              <a:rPr lang="en-US" noProof="0"/>
              <a:t>Click icon to add picture</a:t>
            </a:r>
          </a:p>
        </p:txBody>
      </p:sp>
      <p:sp>
        <p:nvSpPr>
          <p:cNvPr id="39" name="Text Placeholder 38"/>
          <p:cNvSpPr>
            <a:spLocks noGrp="1"/>
          </p:cNvSpPr>
          <p:nvPr>
            <p:ph type="body" sz="quarter" idx="16"/>
          </p:nvPr>
        </p:nvSpPr>
        <p:spPr>
          <a:xfrm>
            <a:off x="374904" y="1600017"/>
            <a:ext cx="4988948"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5"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2" name="Slide Number Placeholder 5">
            <a:extLst>
              <a:ext uri="{FF2B5EF4-FFF2-40B4-BE49-F238E27FC236}">
                <a16:creationId xmlns:a16="http://schemas.microsoft.com/office/drawing/2014/main" id="{1EA56053-FFD3-8E16-C03F-D08ADA3102A9}"/>
              </a:ext>
            </a:extLst>
          </p:cNvPr>
          <p:cNvSpPr>
            <a:spLocks noGrp="1"/>
          </p:cNvSpPr>
          <p:nvPr>
            <p:ph type="sldNum" sz="quarter" idx="22"/>
          </p:nvPr>
        </p:nvSpPr>
        <p:spPr/>
        <p:txBody>
          <a:bodyPr/>
          <a:lstStyle>
            <a:lvl1pPr>
              <a:defRPr/>
            </a:lvl1pPr>
          </a:lstStyle>
          <a:p>
            <a:pPr>
              <a:defRPr/>
            </a:pPr>
            <a:fld id="{656C352A-8B84-4D2B-A16B-7117DAD53932}" type="slidenum">
              <a:rPr lang="en-US" altLang="zh-CN"/>
              <a:pPr>
                <a:defRPr/>
              </a:pPr>
              <a:t>‹#›</a:t>
            </a:fld>
            <a:endParaRPr lang="en-US" altLang="zh-CN"/>
          </a:p>
        </p:txBody>
      </p:sp>
    </p:spTree>
    <p:extLst>
      <p:ext uri="{BB962C8B-B14F-4D97-AF65-F5344CB8AC3E}">
        <p14:creationId xmlns:p14="http://schemas.microsoft.com/office/powerpoint/2010/main" val="332173252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 column Image+data callout">
    <p:spTree>
      <p:nvGrpSpPr>
        <p:cNvPr id="1" name=""/>
        <p:cNvGrpSpPr/>
        <p:nvPr/>
      </p:nvGrpSpPr>
      <p:grpSpPr>
        <a:xfrm>
          <a:off x="0" y="0"/>
          <a:ext cx="0" cy="0"/>
          <a:chOff x="0" y="0"/>
          <a:chExt cx="0" cy="0"/>
        </a:xfrm>
      </p:grpSpPr>
      <p:grpSp>
        <p:nvGrpSpPr>
          <p:cNvPr id="3" name="Group 22">
            <a:extLst>
              <a:ext uri="{FF2B5EF4-FFF2-40B4-BE49-F238E27FC236}">
                <a16:creationId xmlns:a16="http://schemas.microsoft.com/office/drawing/2014/main" id="{562D9BB8-31F4-EB4E-B881-D81A7D13DBA6}"/>
              </a:ext>
            </a:extLst>
          </p:cNvPr>
          <p:cNvGrpSpPr>
            <a:grpSpLocks/>
          </p:cNvGrpSpPr>
          <p:nvPr userDrawn="1"/>
        </p:nvGrpSpPr>
        <p:grpSpPr bwMode="auto">
          <a:xfrm>
            <a:off x="4064000" y="1966913"/>
            <a:ext cx="4064000" cy="4357687"/>
            <a:chOff x="4064000" y="1967696"/>
            <a:chExt cx="4064000" cy="3183038"/>
          </a:xfrm>
        </p:grpSpPr>
        <p:cxnSp>
          <p:nvCxnSpPr>
            <p:cNvPr id="4" name="Straight Connector 23">
              <a:extLst>
                <a:ext uri="{FF2B5EF4-FFF2-40B4-BE49-F238E27FC236}">
                  <a16:creationId xmlns:a16="http://schemas.microsoft.com/office/drawing/2014/main" id="{6FDF61EC-9486-BF1E-5894-3BCAB9C1FE2A}"/>
                </a:ext>
              </a:extLst>
            </p:cNvPr>
            <p:cNvCxnSpPr>
              <a:cxnSpLocks/>
            </p:cNvCxnSpPr>
            <p:nvPr/>
          </p:nvCxnSpPr>
          <p:spPr>
            <a:xfrm>
              <a:off x="4064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6" name="Straight Connector 24">
              <a:extLst>
                <a:ext uri="{FF2B5EF4-FFF2-40B4-BE49-F238E27FC236}">
                  <a16:creationId xmlns:a16="http://schemas.microsoft.com/office/drawing/2014/main" id="{F77FA5BB-9F97-2730-0025-9DBBDB1695A9}"/>
                </a:ext>
              </a:extLst>
            </p:cNvPr>
            <p:cNvCxnSpPr>
              <a:cxnSpLocks/>
            </p:cNvCxnSpPr>
            <p:nvPr/>
          </p:nvCxnSpPr>
          <p:spPr>
            <a:xfrm>
              <a:off x="8128000" y="1967696"/>
              <a:ext cx="0" cy="3183038"/>
            </a:xfrm>
            <a:prstGeom prst="line">
              <a:avLst/>
            </a:prstGeom>
            <a:ln w="6350">
              <a:solidFill>
                <a:schemeClr val="accent2"/>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34" name="Text Placeholder 6"/>
          <p:cNvSpPr>
            <a:spLocks noGrp="1"/>
          </p:cNvSpPr>
          <p:nvPr>
            <p:ph type="body" sz="quarter" idx="26"/>
          </p:nvPr>
        </p:nvSpPr>
        <p:spPr>
          <a:xfrm>
            <a:off x="5428646"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5" name="Text Placeholder 19"/>
          <p:cNvSpPr>
            <a:spLocks noGrp="1"/>
          </p:cNvSpPr>
          <p:nvPr>
            <p:ph type="body" sz="quarter" idx="27"/>
          </p:nvPr>
        </p:nvSpPr>
        <p:spPr>
          <a:xfrm>
            <a:off x="5217666"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36" name="Text Placeholder 6"/>
          <p:cNvSpPr>
            <a:spLocks noGrp="1"/>
          </p:cNvSpPr>
          <p:nvPr>
            <p:ph type="body" sz="quarter" idx="28"/>
          </p:nvPr>
        </p:nvSpPr>
        <p:spPr>
          <a:xfrm>
            <a:off x="9454841"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7" name="Text Placeholder 19"/>
          <p:cNvSpPr>
            <a:spLocks noGrp="1"/>
          </p:cNvSpPr>
          <p:nvPr>
            <p:ph type="body" sz="quarter" idx="29"/>
          </p:nvPr>
        </p:nvSpPr>
        <p:spPr>
          <a:xfrm>
            <a:off x="9243861"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7" name="Picture Placeholder 6"/>
          <p:cNvSpPr>
            <a:spLocks noGrp="1"/>
          </p:cNvSpPr>
          <p:nvPr>
            <p:ph type="pic" sz="quarter" idx="21"/>
          </p:nvPr>
        </p:nvSpPr>
        <p:spPr>
          <a:xfrm>
            <a:off x="392113" y="3962544"/>
            <a:ext cx="3317875" cy="1851815"/>
          </a:xfrm>
          <a:solidFill>
            <a:schemeClr val="bg2"/>
          </a:solidFill>
        </p:spPr>
        <p:txBody>
          <a:bodyPr>
            <a:normAutofit/>
          </a:bodyPr>
          <a:lstStyle>
            <a:lvl1pPr>
              <a:defRPr sz="1050">
                <a:latin typeface="+mn-lt"/>
              </a:defRPr>
            </a:lvl1pPr>
          </a:lstStyle>
          <a:p>
            <a:pPr lvl="0"/>
            <a:endParaRPr lang="en-US" noProof="0" dirty="0"/>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5438458" cy="198802"/>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30"/>
            <a:ext cx="8631395" cy="526436"/>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5" name="Text Placeholder 4"/>
          <p:cNvSpPr>
            <a:spLocks noGrp="1"/>
          </p:cNvSpPr>
          <p:nvPr>
            <p:ph type="body" sz="quarter" idx="18"/>
          </p:nvPr>
        </p:nvSpPr>
        <p:spPr>
          <a:xfrm>
            <a:off x="391855"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8" name="Text Placeholder 4"/>
          <p:cNvSpPr>
            <a:spLocks noGrp="1"/>
          </p:cNvSpPr>
          <p:nvPr>
            <p:ph type="body" sz="quarter" idx="19"/>
          </p:nvPr>
        </p:nvSpPr>
        <p:spPr>
          <a:xfrm>
            <a:off x="4432326"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19" name="Text Placeholder 4"/>
          <p:cNvSpPr>
            <a:spLocks noGrp="1"/>
          </p:cNvSpPr>
          <p:nvPr>
            <p:ph type="body" sz="quarter" idx="20"/>
          </p:nvPr>
        </p:nvSpPr>
        <p:spPr>
          <a:xfrm>
            <a:off x="8483783" y="5862033"/>
            <a:ext cx="3333002" cy="586441"/>
          </a:xfrm>
        </p:spPr>
        <p:txBody>
          <a:bodyPr lIns="0"/>
          <a:lstStyle>
            <a:lvl1pPr>
              <a:defRPr sz="1200" spc="0" baseline="0">
                <a:latin typeface="+mn-lt"/>
              </a:defRPr>
            </a:lvl1pPr>
            <a:lvl2pPr marL="0" indent="0">
              <a:buNone/>
              <a:defRPr sz="1200" spc="0" baseline="0">
                <a:latin typeface="+mn-lt"/>
              </a:defRPr>
            </a:lvl2pPr>
          </a:lstStyle>
          <a:p>
            <a:pPr lvl="0"/>
            <a:r>
              <a:rPr lang="en-US" dirty="0"/>
              <a:t>Click to edit Master text styles</a:t>
            </a:r>
          </a:p>
          <a:p>
            <a:pPr lvl="1"/>
            <a:endParaRPr lang="en-US" dirty="0"/>
          </a:p>
        </p:txBody>
      </p:sp>
      <p:sp>
        <p:nvSpPr>
          <p:cNvPr id="20" name="Picture Placeholder 6"/>
          <p:cNvSpPr>
            <a:spLocks noGrp="1"/>
          </p:cNvSpPr>
          <p:nvPr>
            <p:ph type="pic" sz="quarter" idx="22"/>
          </p:nvPr>
        </p:nvSpPr>
        <p:spPr>
          <a:xfrm>
            <a:off x="4432326"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21" name="Picture Placeholder 6"/>
          <p:cNvSpPr>
            <a:spLocks noGrp="1"/>
          </p:cNvSpPr>
          <p:nvPr>
            <p:ph type="pic" sz="quarter" idx="23"/>
          </p:nvPr>
        </p:nvSpPr>
        <p:spPr>
          <a:xfrm>
            <a:off x="8483783" y="3959538"/>
            <a:ext cx="3317875" cy="1854822"/>
          </a:xfrm>
          <a:solidFill>
            <a:schemeClr val="bg2"/>
          </a:solidFill>
        </p:spPr>
        <p:txBody>
          <a:bodyPr>
            <a:normAutofit/>
          </a:bodyPr>
          <a:lstStyle>
            <a:lvl1pPr>
              <a:defRPr sz="1050">
                <a:latin typeface="+mn-lt"/>
              </a:defRPr>
            </a:lvl1pPr>
          </a:lstStyle>
          <a:p>
            <a:pPr lvl="0"/>
            <a:endParaRPr lang="en-US" noProof="0"/>
          </a:p>
        </p:txBody>
      </p:sp>
      <p:sp>
        <p:nvSpPr>
          <p:cNvPr id="32" name="Text Placeholder 6"/>
          <p:cNvSpPr>
            <a:spLocks noGrp="1"/>
          </p:cNvSpPr>
          <p:nvPr>
            <p:ph type="body" sz="quarter" idx="24"/>
          </p:nvPr>
        </p:nvSpPr>
        <p:spPr>
          <a:xfrm>
            <a:off x="1397678" y="2169830"/>
            <a:ext cx="1306744" cy="1306744"/>
          </a:xfrm>
          <a:prstGeom prst="ellipse">
            <a:avLst/>
          </a:prstGeom>
          <a:noFill/>
        </p:spPr>
        <p:txBody>
          <a:bodyPr wrap="none" lIns="0" rIns="0" bIns="274320" anchor="ctr"/>
          <a:lstStyle>
            <a:lvl1pPr algn="ctr">
              <a:defRPr sz="4400" b="0" i="0" baseline="0">
                <a:solidFill>
                  <a:schemeClr val="tx1"/>
                </a:solidFill>
                <a:latin typeface="+mn-lt"/>
              </a:defRPr>
            </a:lvl1pPr>
          </a:lstStyle>
          <a:p>
            <a:pPr lvl="0"/>
            <a:r>
              <a:rPr lang="zh-CN" altLang="en-US"/>
              <a:t>单击此处编辑母版文本样式</a:t>
            </a:r>
          </a:p>
        </p:txBody>
      </p:sp>
      <p:sp>
        <p:nvSpPr>
          <p:cNvPr id="33" name="Text Placeholder 19"/>
          <p:cNvSpPr>
            <a:spLocks noGrp="1"/>
          </p:cNvSpPr>
          <p:nvPr>
            <p:ph type="body" sz="quarter" idx="25"/>
          </p:nvPr>
        </p:nvSpPr>
        <p:spPr>
          <a:xfrm>
            <a:off x="1196182" y="2903119"/>
            <a:ext cx="1709737" cy="322263"/>
          </a:xfrm>
        </p:spPr>
        <p:txBody>
          <a:bodyPr>
            <a:normAutofit/>
          </a:bodyPr>
          <a:lstStyle>
            <a:lvl1pPr algn="ctr">
              <a:defRPr sz="1000" spc="0" baseline="0">
                <a:solidFill>
                  <a:schemeClr val="tx1"/>
                </a:solidFill>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7E209F94-57B2-634F-6897-E798221CB02F}"/>
              </a:ext>
            </a:extLst>
          </p:cNvPr>
          <p:cNvSpPr>
            <a:spLocks noGrp="1"/>
          </p:cNvSpPr>
          <p:nvPr>
            <p:ph type="sldNum" sz="quarter" idx="30"/>
          </p:nvPr>
        </p:nvSpPr>
        <p:spPr/>
        <p:txBody>
          <a:bodyPr/>
          <a:lstStyle>
            <a:lvl1pPr>
              <a:defRPr/>
            </a:lvl1pPr>
          </a:lstStyle>
          <a:p>
            <a:pPr>
              <a:defRPr/>
            </a:pPr>
            <a:fld id="{418EDFC7-6C79-49E5-9F9B-74CB3014D9FE}" type="slidenum">
              <a:rPr lang="en-US" altLang="zh-CN"/>
              <a:pPr>
                <a:defRPr/>
              </a:pPr>
              <a:t>‹#›</a:t>
            </a:fld>
            <a:endParaRPr lang="en-US" altLang="zh-CN"/>
          </a:p>
        </p:txBody>
      </p:sp>
    </p:spTree>
    <p:extLst>
      <p:ext uri="{BB962C8B-B14F-4D97-AF65-F5344CB8AC3E}">
        <p14:creationId xmlns:p14="http://schemas.microsoft.com/office/powerpoint/2010/main" val="42788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2" name="Blue Shape">
            <a:extLst>
              <a:ext uri="{FF2B5EF4-FFF2-40B4-BE49-F238E27FC236}">
                <a16:creationId xmlns:a16="http://schemas.microsoft.com/office/drawing/2014/main" id="{49177291-8D30-6AD6-0098-256E83C56315}"/>
              </a:ext>
            </a:extLst>
          </p:cNvPr>
          <p:cNvSpPr/>
          <p:nvPr userDrawn="1"/>
        </p:nvSpPr>
        <p:spPr>
          <a:xfrm>
            <a:off x="8345488" y="1588"/>
            <a:ext cx="3846512"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a:ea typeface="宋体" panose="02010600030101010101" pitchFamily="2" charset="-122"/>
            </a:endParaRPr>
          </a:p>
        </p:txBody>
      </p:sp>
      <p:sp>
        <p:nvSpPr>
          <p:cNvPr id="3" name="TextBox 3">
            <a:extLst>
              <a:ext uri="{FF2B5EF4-FFF2-40B4-BE49-F238E27FC236}">
                <a16:creationId xmlns:a16="http://schemas.microsoft.com/office/drawing/2014/main" id="{3CD5AAFB-31AA-3DAD-DCD3-374EC363E086}"/>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2834BD68-0F4F-4428-984F-D66BF09698DF}"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E19ED4B2-9CAE-36E3-F615-DAC63FB65D97}"/>
              </a:ext>
            </a:extLst>
          </p:cNvPr>
          <p:cNvPicPr>
            <a:picLocks noChangeAspect="1"/>
          </p:cNvPicPr>
          <p:nvPr userDrawn="1"/>
        </p:nvPicPr>
        <p:blipFill rotWithShape="1">
          <a:blip r:embed="rId2"/>
          <a:srcRect l="8094" t="15129" r="7776" b="16320"/>
          <a:stretch/>
        </p:blipFill>
        <p:spPr>
          <a:xfrm>
            <a:off x="9309100" y="3063875"/>
            <a:ext cx="2038350" cy="830263"/>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8276312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2741388" y="1600017"/>
            <a:ext cx="6709225" cy="3657966"/>
          </a:xfrm>
        </p:spPr>
        <p:txBody>
          <a:bodyPr anchor="ctr"/>
          <a:lstStyle>
            <a:lvl1pPr algn="ctr">
              <a:lnSpc>
                <a:spcPct val="12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7330111" y="4978678"/>
            <a:ext cx="3410365" cy="915370"/>
          </a:xfrm>
        </p:spPr>
        <p:txBody>
          <a:bodyPr>
            <a:normAutofit/>
          </a:bodyPr>
          <a:lstStyle>
            <a:lvl1pPr>
              <a:defRPr sz="1200" spc="0" baseline="0">
                <a:solidFill>
                  <a:schemeClr val="tx1"/>
                </a:solidFill>
                <a:latin typeface="+mn-lt"/>
              </a:defRPr>
            </a:lvl1pPr>
          </a:lstStyle>
          <a:p>
            <a:pPr lvl="0"/>
            <a:endParaRPr lang="en-US" dirty="0"/>
          </a:p>
        </p:txBody>
      </p:sp>
      <p:sp>
        <p:nvSpPr>
          <p:cNvPr id="2" name="Slide Number Placeholder 5">
            <a:extLst>
              <a:ext uri="{FF2B5EF4-FFF2-40B4-BE49-F238E27FC236}">
                <a16:creationId xmlns:a16="http://schemas.microsoft.com/office/drawing/2014/main" id="{69A83227-CCA8-60E7-8C1C-DC2B06E76B95}"/>
              </a:ext>
            </a:extLst>
          </p:cNvPr>
          <p:cNvSpPr>
            <a:spLocks noGrp="1"/>
          </p:cNvSpPr>
          <p:nvPr>
            <p:ph type="sldNum" sz="quarter" idx="20"/>
          </p:nvPr>
        </p:nvSpPr>
        <p:spPr/>
        <p:txBody>
          <a:bodyPr/>
          <a:lstStyle>
            <a:lvl1pPr>
              <a:defRPr/>
            </a:lvl1pPr>
          </a:lstStyle>
          <a:p>
            <a:pPr>
              <a:defRPr/>
            </a:pPr>
            <a:fld id="{D82A2EBF-3F04-4744-AA4C-FECB1A6BA459}" type="slidenum">
              <a:rPr lang="en-US" altLang="zh-CN"/>
              <a:pPr>
                <a:defRPr/>
              </a:pPr>
              <a:t>‹#›</a:t>
            </a:fld>
            <a:endParaRPr lang="en-US" altLang="zh-CN"/>
          </a:p>
        </p:txBody>
      </p:sp>
    </p:spTree>
    <p:extLst>
      <p:ext uri="{BB962C8B-B14F-4D97-AF65-F5344CB8AC3E}">
        <p14:creationId xmlns:p14="http://schemas.microsoft.com/office/powerpoint/2010/main" val="4302853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plit Image+Quote">
    <p:spTree>
      <p:nvGrpSpPr>
        <p:cNvPr id="1" name=""/>
        <p:cNvGrpSpPr/>
        <p:nvPr/>
      </p:nvGrpSpPr>
      <p:grpSpPr>
        <a:xfrm>
          <a:off x="0" y="0"/>
          <a:ext cx="0" cy="0"/>
          <a:chOff x="0" y="0"/>
          <a:chExt cx="0" cy="0"/>
        </a:xfrm>
      </p:grpSpPr>
      <p:sp>
        <p:nvSpPr>
          <p:cNvPr id="39" name="Text Placeholder 38"/>
          <p:cNvSpPr>
            <a:spLocks noGrp="1"/>
          </p:cNvSpPr>
          <p:nvPr>
            <p:ph type="body" sz="quarter" idx="16"/>
          </p:nvPr>
        </p:nvSpPr>
        <p:spPr>
          <a:xfrm>
            <a:off x="6434232" y="1600017"/>
            <a:ext cx="5481669" cy="3657966"/>
          </a:xfrm>
        </p:spPr>
        <p:txBody>
          <a:bodyPr anchor="ctr"/>
          <a:lstStyle>
            <a:lvl1pPr algn="ctr">
              <a:lnSpc>
                <a:spcPct val="100000"/>
              </a:lnSpc>
              <a:defRPr sz="2400" b="0" i="0" spc="0" baseline="0">
                <a:solidFill>
                  <a:schemeClr val="tx1"/>
                </a:solidFill>
                <a:latin typeface="+mn-lt"/>
              </a:defRPr>
            </a:lvl1pPr>
          </a:lstStyle>
          <a:p>
            <a:pPr lvl="0"/>
            <a:r>
              <a:rPr lang="zh-CN" altLang="en-US"/>
              <a:t>单击此处编辑母版文本样式</a:t>
            </a:r>
          </a:p>
        </p:txBody>
      </p:sp>
      <p:sp>
        <p:nvSpPr>
          <p:cNvPr id="4" name="Text Placeholder 3"/>
          <p:cNvSpPr>
            <a:spLocks noGrp="1"/>
          </p:cNvSpPr>
          <p:nvPr>
            <p:ph type="body" sz="quarter" idx="19"/>
          </p:nvPr>
        </p:nvSpPr>
        <p:spPr>
          <a:xfrm>
            <a:off x="9694518" y="4978678"/>
            <a:ext cx="2147712" cy="870793"/>
          </a:xfrm>
        </p:spPr>
        <p:txBody>
          <a:bodyPr>
            <a:normAutofit/>
          </a:bodyPr>
          <a:lstStyle>
            <a:lvl1pPr>
              <a:defRPr sz="1200" spc="0" baseline="0">
                <a:solidFill>
                  <a:schemeClr val="tx1"/>
                </a:solidFill>
                <a:latin typeface="+mn-lt"/>
              </a:defRPr>
            </a:lvl1pPr>
          </a:lstStyle>
          <a:p>
            <a:pPr lvl="0"/>
            <a:endParaRPr lang="en-US" dirty="0"/>
          </a:p>
        </p:txBody>
      </p:sp>
      <p:sp>
        <p:nvSpPr>
          <p:cNvPr id="6" name="Picture Placeholder 2"/>
          <p:cNvSpPr>
            <a:spLocks noGrp="1"/>
          </p:cNvSpPr>
          <p:nvPr>
            <p:ph type="pic" sz="quarter" idx="23"/>
          </p:nvPr>
        </p:nvSpPr>
        <p:spPr>
          <a:xfrm>
            <a:off x="-4763" y="0"/>
            <a:ext cx="6100763" cy="6858000"/>
          </a:xfrm>
        </p:spPr>
        <p:txBody>
          <a:bodyPr anchor="ctr">
            <a:normAutofit/>
          </a:bodyPr>
          <a:lstStyle>
            <a:lvl1pPr algn="ctr">
              <a:defRPr sz="1400">
                <a:latin typeface="+mn-lt"/>
              </a:defRPr>
            </a:lvl1pPr>
          </a:lstStyle>
          <a:p>
            <a:pPr lvl="0"/>
            <a:endParaRPr lang="en-US" noProof="0" dirty="0"/>
          </a:p>
        </p:txBody>
      </p:sp>
      <p:sp>
        <p:nvSpPr>
          <p:cNvPr id="2" name="Slide Number Placeholder 5">
            <a:extLst>
              <a:ext uri="{FF2B5EF4-FFF2-40B4-BE49-F238E27FC236}">
                <a16:creationId xmlns:a16="http://schemas.microsoft.com/office/drawing/2014/main" id="{B2D15453-A1CD-C172-7ABD-F90CEEA8490F}"/>
              </a:ext>
            </a:extLst>
          </p:cNvPr>
          <p:cNvSpPr>
            <a:spLocks noGrp="1"/>
          </p:cNvSpPr>
          <p:nvPr>
            <p:ph type="sldNum" sz="quarter" idx="24"/>
          </p:nvPr>
        </p:nvSpPr>
        <p:spPr/>
        <p:txBody>
          <a:bodyPr/>
          <a:lstStyle>
            <a:lvl1pPr>
              <a:defRPr/>
            </a:lvl1pPr>
          </a:lstStyle>
          <a:p>
            <a:pPr>
              <a:defRPr/>
            </a:pPr>
            <a:fld id="{FADDB446-32E4-4215-B873-12B05681A6EB}" type="slidenum">
              <a:rPr lang="en-US" altLang="zh-CN"/>
              <a:pPr>
                <a:defRPr/>
              </a:pPr>
              <a:t>‹#›</a:t>
            </a:fld>
            <a:endParaRPr lang="en-US" altLang="zh-CN"/>
          </a:p>
        </p:txBody>
      </p:sp>
    </p:spTree>
    <p:extLst>
      <p:ext uri="{BB962C8B-B14F-4D97-AF65-F5344CB8AC3E}">
        <p14:creationId xmlns:p14="http://schemas.microsoft.com/office/powerpoint/2010/main" val="40410205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FC0F28-47E4-DB40-FACD-02026F8276BC}"/>
              </a:ext>
            </a:extLst>
          </p:cNvPr>
          <p:cNvSpPr/>
          <p:nvPr userDrawn="1"/>
        </p:nvSpPr>
        <p:spPr>
          <a:xfrm>
            <a:off x="0" y="0"/>
            <a:ext cx="1220946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cxnSp>
        <p:nvCxnSpPr>
          <p:cNvPr id="3" name="Straight Connector 6">
            <a:extLst>
              <a:ext uri="{FF2B5EF4-FFF2-40B4-BE49-F238E27FC236}">
                <a16:creationId xmlns:a16="http://schemas.microsoft.com/office/drawing/2014/main" id="{C25CB4DE-BF31-2310-13D8-6980652047B1}"/>
              </a:ext>
            </a:extLst>
          </p:cNvPr>
          <p:cNvCxnSpPr>
            <a:cxnSpLocks/>
          </p:cNvCxnSpPr>
          <p:nvPr userDrawn="1"/>
        </p:nvCxnSpPr>
        <p:spPr>
          <a:xfrm>
            <a:off x="3048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4" name="Straight Connector 7">
            <a:extLst>
              <a:ext uri="{FF2B5EF4-FFF2-40B4-BE49-F238E27FC236}">
                <a16:creationId xmlns:a16="http://schemas.microsoft.com/office/drawing/2014/main" id="{9B538D31-0492-6EFD-ADEC-F6B4F5097F7D}"/>
              </a:ext>
            </a:extLst>
          </p:cNvPr>
          <p:cNvCxnSpPr>
            <a:cxnSpLocks/>
          </p:cNvCxnSpPr>
          <p:nvPr userDrawn="1"/>
        </p:nvCxnSpPr>
        <p:spPr>
          <a:xfrm>
            <a:off x="6096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5" name="Straight Connector 8">
            <a:extLst>
              <a:ext uri="{FF2B5EF4-FFF2-40B4-BE49-F238E27FC236}">
                <a16:creationId xmlns:a16="http://schemas.microsoft.com/office/drawing/2014/main" id="{DC22A24D-15ED-2DD7-1357-82F2DCA80887}"/>
              </a:ext>
            </a:extLst>
          </p:cNvPr>
          <p:cNvCxnSpPr>
            <a:cxnSpLocks/>
          </p:cNvCxnSpPr>
          <p:nvPr userDrawn="1"/>
        </p:nvCxnSpPr>
        <p:spPr>
          <a:xfrm>
            <a:off x="9144000" y="0"/>
            <a:ext cx="0" cy="6858000"/>
          </a:xfrm>
          <a:prstGeom prst="line">
            <a:avLst/>
          </a:prstGeom>
          <a:ln w="47625">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pic>
        <p:nvPicPr>
          <p:cNvPr id="6" name="Graphic 2">
            <a:extLst>
              <a:ext uri="{FF2B5EF4-FFF2-40B4-BE49-F238E27FC236}">
                <a16:creationId xmlns:a16="http://schemas.microsoft.com/office/drawing/2014/main" id="{14DACB0F-5FF5-AD11-3BF6-B519B1DA5A0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3">
            <a:extLst>
              <a:ext uri="{FF2B5EF4-FFF2-40B4-BE49-F238E27FC236}">
                <a16:creationId xmlns:a16="http://schemas.microsoft.com/office/drawing/2014/main" id="{3C017476-1EC8-CE00-F7D5-8E9A876AA805}"/>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11" name="Text Placeholder 10"/>
          <p:cNvSpPr>
            <a:spLocks noGrp="1"/>
          </p:cNvSpPr>
          <p:nvPr>
            <p:ph type="body" sz="quarter" idx="10"/>
          </p:nvPr>
        </p:nvSpPr>
        <p:spPr>
          <a:xfrm>
            <a:off x="172721"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2" name="Text Placeholder 10"/>
          <p:cNvSpPr>
            <a:spLocks noGrp="1"/>
          </p:cNvSpPr>
          <p:nvPr>
            <p:ph type="body" sz="quarter" idx="11"/>
          </p:nvPr>
        </p:nvSpPr>
        <p:spPr>
          <a:xfrm>
            <a:off x="3220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5" name="Text Placeholder 10"/>
          <p:cNvSpPr>
            <a:spLocks noGrp="1"/>
          </p:cNvSpPr>
          <p:nvPr>
            <p:ph type="body" sz="quarter" idx="12"/>
          </p:nvPr>
        </p:nvSpPr>
        <p:spPr>
          <a:xfrm>
            <a:off x="6268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16" name="Text Placeholder 10"/>
          <p:cNvSpPr>
            <a:spLocks noGrp="1"/>
          </p:cNvSpPr>
          <p:nvPr>
            <p:ph type="body" sz="quarter" idx="13"/>
          </p:nvPr>
        </p:nvSpPr>
        <p:spPr>
          <a:xfrm>
            <a:off x="9316720" y="184526"/>
            <a:ext cx="2591272" cy="512763"/>
          </a:xfrm>
        </p:spPr>
        <p:txBody>
          <a:bodyPr>
            <a:normAutofit/>
          </a:bodyPr>
          <a:lstStyle>
            <a:lvl1pPr>
              <a:defRPr sz="1600" b="0" i="0">
                <a:latin typeface="+mn-lt"/>
              </a:defRPr>
            </a:lvl1pPr>
          </a:lstStyle>
          <a:p>
            <a:pPr lvl="0"/>
            <a:r>
              <a:rPr lang="zh-CN" altLang="en-US"/>
              <a:t>单击此处编辑母版文本样式</a:t>
            </a:r>
          </a:p>
        </p:txBody>
      </p:sp>
      <p:sp>
        <p:nvSpPr>
          <p:cNvPr id="8" name="Slide Number Placeholder 5">
            <a:extLst>
              <a:ext uri="{FF2B5EF4-FFF2-40B4-BE49-F238E27FC236}">
                <a16:creationId xmlns:a16="http://schemas.microsoft.com/office/drawing/2014/main" id="{11E1F621-9A9D-D9EB-01C8-158B9C28F07A}"/>
              </a:ext>
            </a:extLst>
          </p:cNvPr>
          <p:cNvSpPr>
            <a:spLocks noGrp="1"/>
          </p:cNvSpPr>
          <p:nvPr>
            <p:ph type="sldNum" sz="quarter" idx="14"/>
          </p:nvPr>
        </p:nvSpPr>
        <p:spPr/>
        <p:txBody>
          <a:bodyPr/>
          <a:lstStyle>
            <a:lvl1pPr>
              <a:defRPr/>
            </a:lvl1pPr>
          </a:lstStyle>
          <a:p>
            <a:pPr>
              <a:defRPr/>
            </a:pPr>
            <a:fld id="{95F31967-7CF0-4742-879F-098DAAA79B16}" type="slidenum">
              <a:rPr lang="en-US" altLang="zh-CN"/>
              <a:pPr>
                <a:defRPr/>
              </a:pPr>
              <a:t>‹#›</a:t>
            </a:fld>
            <a:endParaRPr lang="en-US" altLang="zh-CN"/>
          </a:p>
        </p:txBody>
      </p:sp>
    </p:spTree>
    <p:extLst>
      <p:ext uri="{BB962C8B-B14F-4D97-AF65-F5344CB8AC3E}">
        <p14:creationId xmlns:p14="http://schemas.microsoft.com/office/powerpoint/2010/main" val="41930639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Growth Dashboar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9A393-18B8-B2E7-F898-92DAF15F9256}"/>
              </a:ext>
            </a:extLst>
          </p:cNvPr>
          <p:cNvSpPr/>
          <p:nvPr userDrawn="1"/>
        </p:nvSpPr>
        <p:spPr>
          <a:xfrm>
            <a:off x="0" y="1017588"/>
            <a:ext cx="12192000" cy="58404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CACCE7EC-6A8C-9332-D058-92E6678156D2}"/>
              </a:ext>
            </a:extLst>
          </p:cNvPr>
          <p:cNvGrpSpPr>
            <a:grpSpLocks/>
          </p:cNvGrpSpPr>
          <p:nvPr userDrawn="1"/>
        </p:nvGrpSpPr>
        <p:grpSpPr bwMode="auto">
          <a:xfrm>
            <a:off x="365125" y="1390650"/>
            <a:ext cx="11477625" cy="4956175"/>
            <a:chOff x="216765" y="1390592"/>
            <a:chExt cx="11767393" cy="4956993"/>
          </a:xfrm>
        </p:grpSpPr>
        <p:sp>
          <p:nvSpPr>
            <p:cNvPr id="4" name="Rounded Rectangle 18">
              <a:extLst>
                <a:ext uri="{FF2B5EF4-FFF2-40B4-BE49-F238E27FC236}">
                  <a16:creationId xmlns:a16="http://schemas.microsoft.com/office/drawing/2014/main" id="{856E547F-7AA3-8743-C873-CF977447A131}"/>
                </a:ext>
              </a:extLst>
            </p:cNvPr>
            <p:cNvSpPr/>
            <p:nvPr userDrawn="1"/>
          </p:nvSpPr>
          <p:spPr>
            <a:xfrm>
              <a:off x="9184723"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5" name="Rounded Rectangle 19">
              <a:extLst>
                <a:ext uri="{FF2B5EF4-FFF2-40B4-BE49-F238E27FC236}">
                  <a16:creationId xmlns:a16="http://schemas.microsoft.com/office/drawing/2014/main" id="{43BD2231-E8BA-2E3B-8085-F0DAED60B83C}"/>
                </a:ext>
              </a:extLst>
            </p:cNvPr>
            <p:cNvSpPr/>
            <p:nvPr userDrawn="1"/>
          </p:nvSpPr>
          <p:spPr>
            <a:xfrm>
              <a:off x="627298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6" name="Rounded Rectangle 21">
              <a:extLst>
                <a:ext uri="{FF2B5EF4-FFF2-40B4-BE49-F238E27FC236}">
                  <a16:creationId xmlns:a16="http://schemas.microsoft.com/office/drawing/2014/main" id="{1DE197F9-7245-FDF6-4EDF-0A52B41FC849}"/>
                </a:ext>
              </a:extLst>
            </p:cNvPr>
            <p:cNvSpPr/>
            <p:nvPr userDrawn="1"/>
          </p:nvSpPr>
          <p:spPr>
            <a:xfrm>
              <a:off x="3128504"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7" name="Rounded Rectangle 22">
              <a:extLst>
                <a:ext uri="{FF2B5EF4-FFF2-40B4-BE49-F238E27FC236}">
                  <a16:creationId xmlns:a16="http://schemas.microsoft.com/office/drawing/2014/main" id="{AC96AC36-4508-C056-66FF-02C6D410B348}"/>
                </a:ext>
              </a:extLst>
            </p:cNvPr>
            <p:cNvSpPr/>
            <p:nvPr userDrawn="1"/>
          </p:nvSpPr>
          <p:spPr>
            <a:xfrm>
              <a:off x="216765" y="4065971"/>
              <a:ext cx="2799435" cy="2281614"/>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8" name="Rounded Rectangle 16">
              <a:extLst>
                <a:ext uri="{FF2B5EF4-FFF2-40B4-BE49-F238E27FC236}">
                  <a16:creationId xmlns:a16="http://schemas.microsoft.com/office/drawing/2014/main" id="{73589474-9846-7109-655C-488DAD3BB91E}"/>
                </a:ext>
              </a:extLst>
            </p:cNvPr>
            <p:cNvSpPr/>
            <p:nvPr userDrawn="1"/>
          </p:nvSpPr>
          <p:spPr>
            <a:xfrm>
              <a:off x="9184723"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1" name="Rounded Rectangle 17">
              <a:extLst>
                <a:ext uri="{FF2B5EF4-FFF2-40B4-BE49-F238E27FC236}">
                  <a16:creationId xmlns:a16="http://schemas.microsoft.com/office/drawing/2014/main" id="{5A333083-6C40-71A0-3F11-42C453AC7C3C}"/>
                </a:ext>
              </a:extLst>
            </p:cNvPr>
            <p:cNvSpPr/>
            <p:nvPr userDrawn="1"/>
          </p:nvSpPr>
          <p:spPr>
            <a:xfrm>
              <a:off x="627298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2" name="Rounded Rectangle 15">
              <a:extLst>
                <a:ext uri="{FF2B5EF4-FFF2-40B4-BE49-F238E27FC236}">
                  <a16:creationId xmlns:a16="http://schemas.microsoft.com/office/drawing/2014/main" id="{013BB951-5A18-C23A-81EF-1963E9DF9604}"/>
                </a:ext>
              </a:extLst>
            </p:cNvPr>
            <p:cNvSpPr/>
            <p:nvPr userDrawn="1"/>
          </p:nvSpPr>
          <p:spPr>
            <a:xfrm>
              <a:off x="3128504"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sp>
          <p:nvSpPr>
            <p:cNvPr id="13" name="Rounded Rectangle 3">
              <a:extLst>
                <a:ext uri="{FF2B5EF4-FFF2-40B4-BE49-F238E27FC236}">
                  <a16:creationId xmlns:a16="http://schemas.microsoft.com/office/drawing/2014/main" id="{EE56B9AE-4B0F-9D62-4415-94FD0025A893}"/>
                </a:ext>
              </a:extLst>
            </p:cNvPr>
            <p:cNvSpPr/>
            <p:nvPr userDrawn="1"/>
          </p:nvSpPr>
          <p:spPr>
            <a:xfrm>
              <a:off x="216765" y="1390592"/>
              <a:ext cx="2799435" cy="2281615"/>
            </a:xfrm>
            <a:prstGeom prst="roundRect">
              <a:avLst>
                <a:gd name="adj" fmla="val 6170"/>
              </a:avLst>
            </a:prstGeom>
            <a:solidFill>
              <a:schemeClr val="bg1"/>
            </a:solidFill>
            <a:ln w="28575">
              <a:noFill/>
              <a:miter lim="800000"/>
            </a:ln>
            <a:effectLst>
              <a:outerShdw blurRad="381000" algn="ctr" rotWithShape="0">
                <a:prstClr val="black">
                  <a:alpha val="10000"/>
                </a:prstClr>
              </a:outerShdw>
            </a:effectLst>
          </p:spPr>
          <p:txBody>
            <a:bodyPr lIns="18288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1000"/>
                </a:spcBef>
                <a:buFont typeface="Arial" panose="020B0604020202020204" pitchFamily="34" charset="0"/>
                <a:buNone/>
                <a:defRPr/>
              </a:pPr>
              <a:endParaRPr lang="en-US" altLang="zh-CN" sz="1900">
                <a:ea typeface="宋体" panose="02010600030101010101" pitchFamily="2" charset="-122"/>
              </a:endParaRPr>
            </a:p>
          </p:txBody>
        </p:sp>
      </p:grpSp>
      <p:sp>
        <p:nvSpPr>
          <p:cNvPr id="14" name="TextBox 23">
            <a:extLst>
              <a:ext uri="{FF2B5EF4-FFF2-40B4-BE49-F238E27FC236}">
                <a16:creationId xmlns:a16="http://schemas.microsoft.com/office/drawing/2014/main" id="{97BE17DE-54A4-8E5B-DC55-26851047E0D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5335305" cy="216010"/>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5335305" cy="51518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28" name="Text Placeholder 26"/>
          <p:cNvSpPr>
            <a:spLocks noGrp="1"/>
          </p:cNvSpPr>
          <p:nvPr>
            <p:ph type="body" sz="quarter" idx="19"/>
          </p:nvPr>
        </p:nvSpPr>
        <p:spPr>
          <a:xfrm>
            <a:off x="6273100"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9" name="Text Placeholder 26"/>
          <p:cNvSpPr>
            <a:spLocks noGrp="1"/>
          </p:cNvSpPr>
          <p:nvPr>
            <p:ph type="body" sz="quarter" idx="20"/>
          </p:nvPr>
        </p:nvSpPr>
        <p:spPr>
          <a:xfrm>
            <a:off x="374904" y="380291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30" name="Text Placeholder 26"/>
          <p:cNvSpPr>
            <a:spLocks noGrp="1"/>
          </p:cNvSpPr>
          <p:nvPr>
            <p:ph type="body" sz="quarter" idx="21"/>
          </p:nvPr>
        </p:nvSpPr>
        <p:spPr>
          <a:xfrm>
            <a:off x="6273100"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27" name="Text Placeholder 26"/>
          <p:cNvSpPr>
            <a:spLocks noGrp="1"/>
          </p:cNvSpPr>
          <p:nvPr>
            <p:ph type="body" sz="quarter" idx="18"/>
          </p:nvPr>
        </p:nvSpPr>
        <p:spPr>
          <a:xfrm>
            <a:off x="374904" y="1117779"/>
            <a:ext cx="3055937" cy="296863"/>
          </a:xfrm>
        </p:spPr>
        <p:txBody>
          <a:bodyPr lIns="0"/>
          <a:lstStyle>
            <a:lvl1pPr marL="0" indent="0" algn="l" defTabSz="914400" rtl="0" eaLnBrk="1" latinLnBrk="0" hangingPunct="1">
              <a:lnSpc>
                <a:spcPct val="100000"/>
              </a:lnSpc>
              <a:spcBef>
                <a:spcPts val="1000"/>
              </a:spcBef>
              <a:buFont typeface="Arial"/>
              <a:buNone/>
              <a:defRPr lang="en-US" sz="1100" b="1" i="0" kern="1200" spc="0" baseline="0" dirty="0">
                <a:solidFill>
                  <a:schemeClr val="accent1"/>
                </a:solidFill>
                <a:latin typeface="+mn-lt"/>
                <a:ea typeface="Avenir Next LT Pro Demi" panose="020B0504020202020204" pitchFamily="34" charset="77"/>
                <a:cs typeface="Avenir Next LT Pro Demi" panose="020B0504020202020204" pitchFamily="34" charset="77"/>
              </a:defRPr>
            </a:lvl1pPr>
          </a:lstStyle>
          <a:p>
            <a:pPr lvl="0"/>
            <a:r>
              <a:rPr lang="zh-CN" altLang="en-US"/>
              <a:t>单击此处编辑母版文本样式</a:t>
            </a:r>
          </a:p>
        </p:txBody>
      </p:sp>
      <p:sp>
        <p:nvSpPr>
          <p:cNvPr id="15" name="Slide Number Placeholder 5">
            <a:extLst>
              <a:ext uri="{FF2B5EF4-FFF2-40B4-BE49-F238E27FC236}">
                <a16:creationId xmlns:a16="http://schemas.microsoft.com/office/drawing/2014/main" id="{7D448BD0-2267-76FD-7463-8EB8F1D72E29}"/>
              </a:ext>
            </a:extLst>
          </p:cNvPr>
          <p:cNvSpPr>
            <a:spLocks noGrp="1"/>
          </p:cNvSpPr>
          <p:nvPr>
            <p:ph type="sldNum" sz="quarter" idx="22"/>
          </p:nvPr>
        </p:nvSpPr>
        <p:spPr/>
        <p:txBody>
          <a:bodyPr/>
          <a:lstStyle>
            <a:lvl1pPr>
              <a:defRPr/>
            </a:lvl1pPr>
          </a:lstStyle>
          <a:p>
            <a:pPr>
              <a:defRPr/>
            </a:pPr>
            <a:fld id="{430ED69B-F82F-47BF-A5B8-52FF4E40D165}" type="slidenum">
              <a:rPr lang="en-US" altLang="zh-CN"/>
              <a:pPr>
                <a:defRPr/>
              </a:pPr>
              <a:t>‹#›</a:t>
            </a:fld>
            <a:endParaRPr lang="en-US" altLang="zh-CN"/>
          </a:p>
        </p:txBody>
      </p:sp>
    </p:spTree>
    <p:extLst>
      <p:ext uri="{BB962C8B-B14F-4D97-AF65-F5344CB8AC3E}">
        <p14:creationId xmlns:p14="http://schemas.microsoft.com/office/powerpoint/2010/main" val="107864453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Headline Blank Slide">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1"/>
            <a:ext cx="390229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72EADA2A-C9A4-0FC2-1190-D12A3D24C5CB}"/>
              </a:ext>
            </a:extLst>
          </p:cNvPr>
          <p:cNvSpPr>
            <a:spLocks noGrp="1"/>
          </p:cNvSpPr>
          <p:nvPr>
            <p:ph type="sldNum" sz="quarter" idx="14"/>
          </p:nvPr>
        </p:nvSpPr>
        <p:spPr/>
        <p:txBody>
          <a:bodyPr/>
          <a:lstStyle>
            <a:lvl1pPr>
              <a:defRPr/>
            </a:lvl1pPr>
          </a:lstStyle>
          <a:p>
            <a:pPr>
              <a:defRPr/>
            </a:pPr>
            <a:fld id="{776B5A88-8345-465F-AE9D-31CCEAAEA8CC}" type="slidenum">
              <a:rPr lang="en-US" altLang="zh-CN"/>
              <a:pPr>
                <a:defRPr/>
              </a:pPr>
              <a:t>‹#›</a:t>
            </a:fld>
            <a:endParaRPr lang="en-US" altLang="zh-CN"/>
          </a:p>
        </p:txBody>
      </p:sp>
    </p:spTree>
    <p:extLst>
      <p:ext uri="{BB962C8B-B14F-4D97-AF65-F5344CB8AC3E}">
        <p14:creationId xmlns:p14="http://schemas.microsoft.com/office/powerpoint/2010/main" val="31392616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Split Large Statement+Char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CDC0B292-9F64-D24E-122D-92793A517716}"/>
              </a:ext>
            </a:extLst>
          </p:cNvPr>
          <p:cNvSpPr/>
          <p:nvPr userDrawn="1"/>
        </p:nvSpPr>
        <p:spPr>
          <a:xfrm>
            <a:off x="6096000" y="631825"/>
            <a:ext cx="5746750" cy="5734050"/>
          </a:xfrm>
          <a:prstGeom prst="roundRect">
            <a:avLst>
              <a:gd name="adj" fmla="val 2755"/>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Content Placeholder 3"/>
          <p:cNvSpPr>
            <a:spLocks noGrp="1"/>
          </p:cNvSpPr>
          <p:nvPr>
            <p:ph sz="quarter" idx="18"/>
          </p:nvPr>
        </p:nvSpPr>
        <p:spPr>
          <a:xfrm>
            <a:off x="6096000" y="0"/>
            <a:ext cx="6096000" cy="6858000"/>
          </a:xfrm>
        </p:spPr>
        <p:txBody>
          <a:bodyPr>
            <a:normAutofit/>
          </a:bodyPr>
          <a:lstStyle>
            <a:lvl1pPr>
              <a:defRPr sz="1100">
                <a:latin typeface="+mn-lt"/>
              </a:defRPr>
            </a:lvl1pPr>
          </a:lstStyle>
          <a:p>
            <a:pPr lvl="0"/>
            <a:endParaRPr lang="en-US" dirty="0"/>
          </a:p>
        </p:txBody>
      </p:sp>
      <p:sp>
        <p:nvSpPr>
          <p:cNvPr id="39" name="Text Placeholder 38"/>
          <p:cNvSpPr>
            <a:spLocks noGrp="1"/>
          </p:cNvSpPr>
          <p:nvPr>
            <p:ph type="body" sz="quarter" idx="16"/>
          </p:nvPr>
        </p:nvSpPr>
        <p:spPr>
          <a:xfrm>
            <a:off x="457200" y="1600017"/>
            <a:ext cx="5125384" cy="3657966"/>
          </a:xfrm>
        </p:spPr>
        <p:txBody>
          <a:bodyPr lIns="0" anchor="ctr"/>
          <a:lstStyle>
            <a:lvl1pPr>
              <a:lnSpc>
                <a:spcPct val="110000"/>
              </a:lnSpc>
              <a:defRPr sz="4000" b="0" i="0" spc="0">
                <a:solidFill>
                  <a:schemeClr val="tx1"/>
                </a:solidFill>
                <a:latin typeface="+mn-lt"/>
              </a:defRPr>
            </a:lvl1pPr>
          </a:lstStyle>
          <a:p>
            <a:pPr lvl="0"/>
            <a:r>
              <a:rPr lang="en-US" dirty="0"/>
              <a:t>Click to edit Master text styles</a:t>
            </a:r>
          </a:p>
        </p:txBody>
      </p:sp>
      <p:sp>
        <p:nvSpPr>
          <p:cNvPr id="6" name="Text Placeholder 8"/>
          <p:cNvSpPr>
            <a:spLocks noGrp="1"/>
          </p:cNvSpPr>
          <p:nvPr>
            <p:ph type="body" sz="quarter" idx="13"/>
          </p:nvPr>
        </p:nvSpPr>
        <p:spPr>
          <a:xfrm>
            <a:off x="395000" y="286910"/>
            <a:ext cx="4988948" cy="198803"/>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3" name="Slide Number Placeholder 5">
            <a:extLst>
              <a:ext uri="{FF2B5EF4-FFF2-40B4-BE49-F238E27FC236}">
                <a16:creationId xmlns:a16="http://schemas.microsoft.com/office/drawing/2014/main" id="{8FB23BEA-01E0-7A83-1A03-CB4F4FA4B8A6}"/>
              </a:ext>
            </a:extLst>
          </p:cNvPr>
          <p:cNvSpPr>
            <a:spLocks noGrp="1"/>
          </p:cNvSpPr>
          <p:nvPr>
            <p:ph type="sldNum" sz="quarter" idx="19"/>
          </p:nvPr>
        </p:nvSpPr>
        <p:spPr/>
        <p:txBody>
          <a:bodyPr/>
          <a:lstStyle>
            <a:lvl1pPr>
              <a:defRPr/>
            </a:lvl1pPr>
          </a:lstStyle>
          <a:p>
            <a:pPr>
              <a:defRPr/>
            </a:pPr>
            <a:fld id="{09C66988-0F84-4559-B71D-4FB51A0B2F95}" type="slidenum">
              <a:rPr lang="en-US" altLang="zh-CN"/>
              <a:pPr>
                <a:defRPr/>
              </a:pPr>
              <a:t>‹#›</a:t>
            </a:fld>
            <a:endParaRPr lang="en-US" altLang="zh-CN"/>
          </a:p>
        </p:txBody>
      </p:sp>
    </p:spTree>
    <p:extLst>
      <p:ext uri="{BB962C8B-B14F-4D97-AF65-F5344CB8AC3E}">
        <p14:creationId xmlns:p14="http://schemas.microsoft.com/office/powerpoint/2010/main" val="391111444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Header_Lower Grey">
    <p:spTree>
      <p:nvGrpSpPr>
        <p:cNvPr id="1" name=""/>
        <p:cNvGrpSpPr/>
        <p:nvPr/>
      </p:nvGrpSpPr>
      <p:grpSpPr>
        <a:xfrm>
          <a:off x="0" y="0"/>
          <a:ext cx="0" cy="0"/>
          <a:chOff x="0" y="0"/>
          <a:chExt cx="0" cy="0"/>
        </a:xfrm>
      </p:grpSpPr>
      <p:sp>
        <p:nvSpPr>
          <p:cNvPr id="3" name="Rectangle 11">
            <a:extLst>
              <a:ext uri="{FF2B5EF4-FFF2-40B4-BE49-F238E27FC236}">
                <a16:creationId xmlns:a16="http://schemas.microsoft.com/office/drawing/2014/main" id="{E97A0B5B-19BD-473A-8055-F92A869EBBE3}"/>
              </a:ext>
            </a:extLst>
          </p:cNvPr>
          <p:cNvSpPr/>
          <p:nvPr userDrawn="1"/>
        </p:nvSpPr>
        <p:spPr>
          <a:xfrm>
            <a:off x="0" y="1817688"/>
            <a:ext cx="12192000" cy="50403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4" name="TextBox 9">
            <a:extLst>
              <a:ext uri="{FF2B5EF4-FFF2-40B4-BE49-F238E27FC236}">
                <a16:creationId xmlns:a16="http://schemas.microsoft.com/office/drawing/2014/main" id="{EE5D6BC4-92DE-1F3A-0036-74D0354378A0}"/>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C0233D5-38B2-5D7B-59A3-6A17E2F6657F}"/>
              </a:ext>
            </a:extLst>
          </p:cNvPr>
          <p:cNvSpPr>
            <a:spLocks noGrp="1"/>
          </p:cNvSpPr>
          <p:nvPr>
            <p:ph type="sldNum" sz="quarter" idx="17"/>
          </p:nvPr>
        </p:nvSpPr>
        <p:spPr/>
        <p:txBody>
          <a:bodyPr/>
          <a:lstStyle>
            <a:lvl1pPr>
              <a:defRPr/>
            </a:lvl1pPr>
          </a:lstStyle>
          <a:p>
            <a:pPr>
              <a:defRPr/>
            </a:pPr>
            <a:fld id="{93C2FC31-757B-4136-AF83-E9DF42906AAC}" type="slidenum">
              <a:rPr lang="en-US" altLang="zh-CN"/>
              <a:pPr>
                <a:defRPr/>
              </a:pPr>
              <a:t>‹#›</a:t>
            </a:fld>
            <a:endParaRPr lang="en-US" altLang="zh-CN"/>
          </a:p>
        </p:txBody>
      </p:sp>
    </p:spTree>
    <p:extLst>
      <p:ext uri="{BB962C8B-B14F-4D97-AF65-F5344CB8AC3E}">
        <p14:creationId xmlns:p14="http://schemas.microsoft.com/office/powerpoint/2010/main" val="4318990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Header_Lower Grey">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56796A-DDA6-9D54-F7FB-DF328DB18CA5}"/>
              </a:ext>
            </a:extLst>
          </p:cNvPr>
          <p:cNvGrpSpPr>
            <a:grpSpLocks/>
          </p:cNvGrpSpPr>
          <p:nvPr userDrawn="1"/>
        </p:nvGrpSpPr>
        <p:grpSpPr bwMode="auto">
          <a:xfrm>
            <a:off x="198438" y="1765300"/>
            <a:ext cx="11795125" cy="4344988"/>
            <a:chOff x="324572" y="2019554"/>
            <a:chExt cx="11646576" cy="4345790"/>
          </a:xfrm>
        </p:grpSpPr>
        <p:sp>
          <p:nvSpPr>
            <p:cNvPr id="4" name="Rounded Rectangle 3">
              <a:extLst>
                <a:ext uri="{FF2B5EF4-FFF2-40B4-BE49-F238E27FC236}">
                  <a16:creationId xmlns:a16="http://schemas.microsoft.com/office/drawing/2014/main" id="{8CE661EE-A125-0EC9-787E-DB07D4E6E1E3}"/>
                </a:ext>
              </a:extLst>
            </p:cNvPr>
            <p:cNvSpPr/>
            <p:nvPr/>
          </p:nvSpPr>
          <p:spPr>
            <a:xfrm>
              <a:off x="818405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5">
              <a:extLst>
                <a:ext uri="{FF2B5EF4-FFF2-40B4-BE49-F238E27FC236}">
                  <a16:creationId xmlns:a16="http://schemas.microsoft.com/office/drawing/2014/main" id="{FA0A5946-09E2-6E82-BE36-1A13FE6D12B0}"/>
                </a:ext>
              </a:extLst>
            </p:cNvPr>
            <p:cNvSpPr/>
            <p:nvPr/>
          </p:nvSpPr>
          <p:spPr>
            <a:xfrm>
              <a:off x="4254311"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7">
              <a:extLst>
                <a:ext uri="{FF2B5EF4-FFF2-40B4-BE49-F238E27FC236}">
                  <a16:creationId xmlns:a16="http://schemas.microsoft.com/office/drawing/2014/main" id="{E1AA1D7A-8332-AE96-FFBC-3D8098FB0B76}"/>
                </a:ext>
              </a:extLst>
            </p:cNvPr>
            <p:cNvSpPr/>
            <p:nvPr/>
          </p:nvSpPr>
          <p:spPr>
            <a:xfrm>
              <a:off x="324572" y="2019554"/>
              <a:ext cx="3787097" cy="4345790"/>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4999" y="286911"/>
            <a:ext cx="5563983"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1" name="Text Placeholder 38"/>
          <p:cNvSpPr>
            <a:spLocks noGrp="1"/>
          </p:cNvSpPr>
          <p:nvPr>
            <p:ph type="body" sz="quarter" idx="16"/>
          </p:nvPr>
        </p:nvSpPr>
        <p:spPr>
          <a:xfrm>
            <a:off x="374904" y="1262529"/>
            <a:ext cx="8631395" cy="685801"/>
          </a:xfrm>
        </p:spPr>
        <p:txBody>
          <a:bodyPr l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Medium" panose="020B0503020202020204" pitchFamily="34" charset="0"/>
                <a:cs typeface="Avenir Next Medium" panose="020B0503020202020204" pitchFamily="34" charset="0"/>
              </a:defRPr>
            </a:lvl1pPr>
          </a:lstStyle>
          <a:p>
            <a:pPr lvl="0"/>
            <a:r>
              <a:rPr lang="en-US" dirty="0"/>
              <a:t>Click to edit Master text styles</a:t>
            </a:r>
          </a:p>
        </p:txBody>
      </p:sp>
      <p:sp>
        <p:nvSpPr>
          <p:cNvPr id="7" name="Slide Number Placeholder 5">
            <a:extLst>
              <a:ext uri="{FF2B5EF4-FFF2-40B4-BE49-F238E27FC236}">
                <a16:creationId xmlns:a16="http://schemas.microsoft.com/office/drawing/2014/main" id="{FE0FA6EB-8308-3A7E-56FB-D09C1E49A255}"/>
              </a:ext>
            </a:extLst>
          </p:cNvPr>
          <p:cNvSpPr>
            <a:spLocks noGrp="1"/>
          </p:cNvSpPr>
          <p:nvPr>
            <p:ph type="sldNum" sz="quarter" idx="17"/>
          </p:nvPr>
        </p:nvSpPr>
        <p:spPr/>
        <p:txBody>
          <a:bodyPr/>
          <a:lstStyle>
            <a:lvl1pPr>
              <a:defRPr/>
            </a:lvl1pPr>
          </a:lstStyle>
          <a:p>
            <a:pPr>
              <a:defRPr/>
            </a:pPr>
            <a:fld id="{7A404ABC-D0CA-437E-B7DB-3D7477BE09FD}" type="slidenum">
              <a:rPr lang="en-US" altLang="zh-CN"/>
              <a:pPr>
                <a:defRPr/>
              </a:pPr>
              <a:t>‹#›</a:t>
            </a:fld>
            <a:endParaRPr lang="en-US" altLang="zh-CN"/>
          </a:p>
        </p:txBody>
      </p:sp>
    </p:spTree>
    <p:extLst>
      <p:ext uri="{BB962C8B-B14F-4D97-AF65-F5344CB8AC3E}">
        <p14:creationId xmlns:p14="http://schemas.microsoft.com/office/powerpoint/2010/main" val="33989545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 box">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1BEB2-EC09-2A80-4FCA-EEB5F188B5BE}"/>
              </a:ext>
            </a:extLst>
          </p:cNvPr>
          <p:cNvSpPr/>
          <p:nvPr userDrawn="1"/>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Rounded Rectangle 2">
            <a:extLst>
              <a:ext uri="{FF2B5EF4-FFF2-40B4-BE49-F238E27FC236}">
                <a16:creationId xmlns:a16="http://schemas.microsoft.com/office/drawing/2014/main" id="{021841B9-6BA7-2A46-2257-FFEDA59E9D9A}"/>
              </a:ext>
            </a:extLst>
          </p:cNvPr>
          <p:cNvSpPr/>
          <p:nvPr userDrawn="1"/>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5" name="Group 13">
            <a:extLst>
              <a:ext uri="{FF2B5EF4-FFF2-40B4-BE49-F238E27FC236}">
                <a16:creationId xmlns:a16="http://schemas.microsoft.com/office/drawing/2014/main" id="{BCA119F3-A6F6-C21D-FD69-33E162BD90B6}"/>
              </a:ext>
            </a:extLst>
          </p:cNvPr>
          <p:cNvGrpSpPr>
            <a:grpSpLocks/>
          </p:cNvGrpSpPr>
          <p:nvPr userDrawn="1"/>
        </p:nvGrpSpPr>
        <p:grpSpPr bwMode="auto">
          <a:xfrm>
            <a:off x="374650" y="3705225"/>
            <a:ext cx="11468100" cy="2632075"/>
            <a:chOff x="374903" y="3746919"/>
            <a:chExt cx="11467327" cy="2631363"/>
          </a:xfrm>
        </p:grpSpPr>
        <p:sp>
          <p:nvSpPr>
            <p:cNvPr id="6" name="Rounded Rectangle 5">
              <a:extLst>
                <a:ext uri="{FF2B5EF4-FFF2-40B4-BE49-F238E27FC236}">
                  <a16:creationId xmlns:a16="http://schemas.microsoft.com/office/drawing/2014/main" id="{88C3006A-0704-26CA-4320-44E94049A836}"/>
                </a:ext>
              </a:extLst>
            </p:cNvPr>
            <p:cNvSpPr/>
            <p:nvPr userDrawn="1"/>
          </p:nvSpPr>
          <p:spPr>
            <a:xfrm>
              <a:off x="374903" y="3746919"/>
              <a:ext cx="5652707"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7">
              <a:extLst>
                <a:ext uri="{FF2B5EF4-FFF2-40B4-BE49-F238E27FC236}">
                  <a16:creationId xmlns:a16="http://schemas.microsoft.com/office/drawing/2014/main" id="{73D42343-1821-4FFF-5016-1D2A18F6B6E3}"/>
                </a:ext>
              </a:extLst>
            </p:cNvPr>
            <p:cNvSpPr/>
            <p:nvPr userDrawn="1"/>
          </p:nvSpPr>
          <p:spPr>
            <a:xfrm>
              <a:off x="6189524" y="3746919"/>
              <a:ext cx="5652706" cy="2631363"/>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5418988"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98629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8" name="Slide Number Placeholder 5">
            <a:extLst>
              <a:ext uri="{FF2B5EF4-FFF2-40B4-BE49-F238E27FC236}">
                <a16:creationId xmlns:a16="http://schemas.microsoft.com/office/drawing/2014/main" id="{A55A4931-CCE7-9A2D-90E0-7B8433A132FB}"/>
              </a:ext>
            </a:extLst>
          </p:cNvPr>
          <p:cNvSpPr>
            <a:spLocks noGrp="1"/>
          </p:cNvSpPr>
          <p:nvPr>
            <p:ph type="sldNum" sz="quarter" idx="18"/>
          </p:nvPr>
        </p:nvSpPr>
        <p:spPr/>
        <p:txBody>
          <a:bodyPr/>
          <a:lstStyle>
            <a:lvl1pPr>
              <a:defRPr/>
            </a:lvl1pPr>
          </a:lstStyle>
          <a:p>
            <a:pPr>
              <a:defRPr/>
            </a:pPr>
            <a:fld id="{41BC5298-4DE2-4789-90B8-D58ED1C8C5EC}" type="slidenum">
              <a:rPr lang="en-US" altLang="zh-CN"/>
              <a:pPr>
                <a:defRPr/>
              </a:pPr>
              <a:t>‹#›</a:t>
            </a:fld>
            <a:endParaRPr lang="en-US" altLang="zh-CN"/>
          </a:p>
        </p:txBody>
      </p:sp>
    </p:spTree>
    <p:extLst>
      <p:ext uri="{BB962C8B-B14F-4D97-AF65-F5344CB8AC3E}">
        <p14:creationId xmlns:p14="http://schemas.microsoft.com/office/powerpoint/2010/main" val="4689003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6 box">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3DD689-F15C-8D46-F223-9E2F62F173E8}"/>
              </a:ext>
            </a:extLst>
          </p:cNvPr>
          <p:cNvGrpSpPr>
            <a:grpSpLocks/>
          </p:cNvGrpSpPr>
          <p:nvPr userDrawn="1"/>
        </p:nvGrpSpPr>
        <p:grpSpPr bwMode="auto">
          <a:xfrm>
            <a:off x="365125" y="957263"/>
            <a:ext cx="11477625" cy="5380037"/>
            <a:chOff x="374904" y="985520"/>
            <a:chExt cx="11592776" cy="5417453"/>
          </a:xfrm>
        </p:grpSpPr>
        <p:sp>
          <p:nvSpPr>
            <p:cNvPr id="3" name="Rounded Rectangle 9">
              <a:extLst>
                <a:ext uri="{FF2B5EF4-FFF2-40B4-BE49-F238E27FC236}">
                  <a16:creationId xmlns:a16="http://schemas.microsoft.com/office/drawing/2014/main" id="{C304BBD3-2455-ADA0-83C7-9B6AFB1980AA}"/>
                </a:ext>
              </a:extLst>
            </p:cNvPr>
            <p:cNvSpPr/>
            <p:nvPr/>
          </p:nvSpPr>
          <p:spPr>
            <a:xfrm>
              <a:off x="4296886"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12">
              <a:extLst>
                <a:ext uri="{FF2B5EF4-FFF2-40B4-BE49-F238E27FC236}">
                  <a16:creationId xmlns:a16="http://schemas.microsoft.com/office/drawing/2014/main" id="{2C917E6B-11F2-0D37-8AC4-6414FA20F684}"/>
                </a:ext>
              </a:extLst>
            </p:cNvPr>
            <p:cNvSpPr/>
            <p:nvPr/>
          </p:nvSpPr>
          <p:spPr>
            <a:xfrm>
              <a:off x="8218868"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3">
              <a:extLst>
                <a:ext uri="{FF2B5EF4-FFF2-40B4-BE49-F238E27FC236}">
                  <a16:creationId xmlns:a16="http://schemas.microsoft.com/office/drawing/2014/main" id="{3DD6ABFC-BB0B-47D0-65ED-431D19FC9C73}"/>
                </a:ext>
              </a:extLst>
            </p:cNvPr>
            <p:cNvSpPr/>
            <p:nvPr/>
          </p:nvSpPr>
          <p:spPr>
            <a:xfrm>
              <a:off x="4296886"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7" name="Rounded Rectangle 15">
              <a:extLst>
                <a:ext uri="{FF2B5EF4-FFF2-40B4-BE49-F238E27FC236}">
                  <a16:creationId xmlns:a16="http://schemas.microsoft.com/office/drawing/2014/main" id="{CE90FFDC-513D-7AF6-549B-7A59B8DCD3F6}"/>
                </a:ext>
              </a:extLst>
            </p:cNvPr>
            <p:cNvSpPr/>
            <p:nvPr/>
          </p:nvSpPr>
          <p:spPr>
            <a:xfrm>
              <a:off x="8218868"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6">
              <a:extLst>
                <a:ext uri="{FF2B5EF4-FFF2-40B4-BE49-F238E27FC236}">
                  <a16:creationId xmlns:a16="http://schemas.microsoft.com/office/drawing/2014/main" id="{E61DDF13-0454-01AC-1C18-3DC8665B1B5D}"/>
                </a:ext>
              </a:extLst>
            </p:cNvPr>
            <p:cNvSpPr/>
            <p:nvPr/>
          </p:nvSpPr>
          <p:spPr>
            <a:xfrm>
              <a:off x="374904" y="985520"/>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7">
              <a:extLst>
                <a:ext uri="{FF2B5EF4-FFF2-40B4-BE49-F238E27FC236}">
                  <a16:creationId xmlns:a16="http://schemas.microsoft.com/office/drawing/2014/main" id="{75720BCD-6F08-E52A-1198-B6A3B39BE11A}"/>
                </a:ext>
              </a:extLst>
            </p:cNvPr>
            <p:cNvSpPr/>
            <p:nvPr/>
          </p:nvSpPr>
          <p:spPr>
            <a:xfrm>
              <a:off x="374904" y="3768578"/>
              <a:ext cx="3748812" cy="263439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11" name="Text Placeholder 38"/>
          <p:cNvSpPr>
            <a:spLocks noGrp="1"/>
          </p:cNvSpPr>
          <p:nvPr>
            <p:ph type="body" sz="quarter" idx="16"/>
          </p:nvPr>
        </p:nvSpPr>
        <p:spPr>
          <a:xfrm>
            <a:off x="374904" y="502920"/>
            <a:ext cx="7825656"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4665515"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Slide Number Placeholder 5">
            <a:extLst>
              <a:ext uri="{FF2B5EF4-FFF2-40B4-BE49-F238E27FC236}">
                <a16:creationId xmlns:a16="http://schemas.microsoft.com/office/drawing/2014/main" id="{CCF1000E-C497-F543-C967-40F9305E6EB9}"/>
              </a:ext>
            </a:extLst>
          </p:cNvPr>
          <p:cNvSpPr>
            <a:spLocks noGrp="1"/>
          </p:cNvSpPr>
          <p:nvPr>
            <p:ph type="sldNum" sz="quarter" idx="18"/>
          </p:nvPr>
        </p:nvSpPr>
        <p:spPr/>
        <p:txBody>
          <a:bodyPr/>
          <a:lstStyle>
            <a:lvl1pPr>
              <a:defRPr/>
            </a:lvl1pPr>
          </a:lstStyle>
          <a:p>
            <a:pPr>
              <a:defRPr/>
            </a:pPr>
            <a:fld id="{BF3C1942-950B-4FD7-AF6E-A09F2DA0F7EF}" type="slidenum">
              <a:rPr lang="en-US" altLang="zh-CN"/>
              <a:pPr>
                <a:defRPr/>
              </a:pPr>
              <a:t>‹#›</a:t>
            </a:fld>
            <a:endParaRPr lang="en-US" altLang="zh-CN"/>
          </a:p>
        </p:txBody>
      </p:sp>
    </p:spTree>
    <p:extLst>
      <p:ext uri="{BB962C8B-B14F-4D97-AF65-F5344CB8AC3E}">
        <p14:creationId xmlns:p14="http://schemas.microsoft.com/office/powerpoint/2010/main" val="182797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209CB8-289B-9B96-BFE4-AFA7DD8249F9}"/>
              </a:ext>
            </a:extLst>
          </p:cNvPr>
          <p:cNvSpPr txBox="1">
            <a:spLocks noChangeArrowheads="1"/>
          </p:cNvSpPr>
          <p:nvPr userDrawn="1"/>
        </p:nvSpPr>
        <p:spPr bwMode="auto">
          <a:xfrm>
            <a:off x="827088" y="6413500"/>
            <a:ext cx="793750" cy="231775"/>
          </a:xfrm>
          <a:prstGeom prst="rect">
            <a:avLst/>
          </a:prstGeom>
          <a:noFill/>
          <a:ln>
            <a:noFill/>
          </a:ln>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eaLnBrk="1" fontAlgn="auto" hangingPunct="1">
              <a:spcBef>
                <a:spcPts val="0"/>
              </a:spcBef>
              <a:spcAft>
                <a:spcPts val="0"/>
              </a:spcAft>
              <a:defRPr/>
            </a:pPr>
            <a:r>
              <a:rPr lang="en-US" altLang="en-US" sz="900" dirty="0">
                <a:solidFill>
                  <a:schemeClr val="bg1">
                    <a:lumMod val="50000"/>
                  </a:schemeClr>
                </a:solidFill>
                <a:latin typeface="Arial" panose="020B0604020202020204" pitchFamily="34" charset="0"/>
                <a:cs typeface="Arial" panose="020B0604020202020204" pitchFamily="34" charset="0"/>
              </a:rPr>
              <a:t>Confidential</a:t>
            </a:r>
          </a:p>
        </p:txBody>
      </p:sp>
      <p:sp>
        <p:nvSpPr>
          <p:cNvPr id="3" name="TextBox 3">
            <a:extLst>
              <a:ext uri="{FF2B5EF4-FFF2-40B4-BE49-F238E27FC236}">
                <a16:creationId xmlns:a16="http://schemas.microsoft.com/office/drawing/2014/main" id="{C36DAAB7-F273-334F-416E-DA28388D8E19}"/>
              </a:ext>
            </a:extLst>
          </p:cNvPr>
          <p:cNvSpPr txBox="1">
            <a:spLocks noChangeArrowheads="1"/>
          </p:cNvSpPr>
          <p:nvPr/>
        </p:nvSpPr>
        <p:spPr bwMode="auto">
          <a:xfrm>
            <a:off x="11512550" y="6413500"/>
            <a:ext cx="355600" cy="26193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7747EF1-E655-44FE-956E-44C0A236B63C}" type="slidenum">
              <a:rPr lang="en-US" altLang="en-US" sz="1100" b="1" smtClean="0">
                <a:cs typeface="Arial" panose="020B0604020202020204" pitchFamily="34" charset="0"/>
              </a:rPr>
              <a:pPr algn="r" eaLnBrk="1" hangingPunct="1">
                <a:defRPr/>
              </a:pPr>
              <a:t>‹#›</a:t>
            </a:fld>
            <a:endParaRPr lang="en-US" altLang="en-US" sz="1100" b="1">
              <a:cs typeface="Arial" panose="020B0604020202020204" pitchFamily="34" charset="0"/>
            </a:endParaRPr>
          </a:p>
        </p:txBody>
      </p:sp>
      <p:pic>
        <p:nvPicPr>
          <p:cNvPr id="4" name="Picture 3">
            <a:extLst>
              <a:ext uri="{FF2B5EF4-FFF2-40B4-BE49-F238E27FC236}">
                <a16:creationId xmlns:a16="http://schemas.microsoft.com/office/drawing/2014/main" id="{C514DCCE-64C4-0CC6-B0CD-03B7795367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63" y="6397625"/>
            <a:ext cx="6588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0789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5 box">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9FF73FC-4EAC-83C3-53D9-A6B2E8B7FE1D}"/>
              </a:ext>
            </a:extLst>
          </p:cNvPr>
          <p:cNvSpPr/>
          <p:nvPr userDrawn="1"/>
        </p:nvSpPr>
        <p:spPr>
          <a:xfrm>
            <a:off x="11361738" y="100013"/>
            <a:ext cx="582612" cy="601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3" name="Group 2">
            <a:extLst>
              <a:ext uri="{FF2B5EF4-FFF2-40B4-BE49-F238E27FC236}">
                <a16:creationId xmlns:a16="http://schemas.microsoft.com/office/drawing/2014/main" id="{0BFE53C6-A2F9-D4EA-00E0-86717773E94C}"/>
              </a:ext>
            </a:extLst>
          </p:cNvPr>
          <p:cNvGrpSpPr>
            <a:grpSpLocks/>
          </p:cNvGrpSpPr>
          <p:nvPr userDrawn="1"/>
        </p:nvGrpSpPr>
        <p:grpSpPr bwMode="auto">
          <a:xfrm>
            <a:off x="365125" y="952500"/>
            <a:ext cx="5662613" cy="5384800"/>
            <a:chOff x="250292" y="879674"/>
            <a:chExt cx="5652715" cy="4831260"/>
          </a:xfrm>
        </p:grpSpPr>
        <p:sp>
          <p:nvSpPr>
            <p:cNvPr id="5" name="Rounded Rectangle 8">
              <a:extLst>
                <a:ext uri="{FF2B5EF4-FFF2-40B4-BE49-F238E27FC236}">
                  <a16:creationId xmlns:a16="http://schemas.microsoft.com/office/drawing/2014/main" id="{F5644546-1DF2-74A6-BB8E-AC14E752A3CE}"/>
                </a:ext>
              </a:extLst>
            </p:cNvPr>
            <p:cNvSpPr/>
            <p:nvPr/>
          </p:nvSpPr>
          <p:spPr>
            <a:xfrm>
              <a:off x="250292" y="879674"/>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1">
              <a:extLst>
                <a:ext uri="{FF2B5EF4-FFF2-40B4-BE49-F238E27FC236}">
                  <a16:creationId xmlns:a16="http://schemas.microsoft.com/office/drawing/2014/main" id="{E53CB974-461A-52CE-455D-612095BFCC59}"/>
                </a:ext>
              </a:extLst>
            </p:cNvPr>
            <p:cNvSpPr/>
            <p:nvPr/>
          </p:nvSpPr>
          <p:spPr>
            <a:xfrm>
              <a:off x="250292" y="3349428"/>
              <a:ext cx="5652715" cy="2361506"/>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grpSp>
        <p:nvGrpSpPr>
          <p:cNvPr id="7" name="Group 12">
            <a:extLst>
              <a:ext uri="{FF2B5EF4-FFF2-40B4-BE49-F238E27FC236}">
                <a16:creationId xmlns:a16="http://schemas.microsoft.com/office/drawing/2014/main" id="{3031D952-4B25-4F98-2155-5DB93230C29C}"/>
              </a:ext>
            </a:extLst>
          </p:cNvPr>
          <p:cNvGrpSpPr>
            <a:grpSpLocks/>
          </p:cNvGrpSpPr>
          <p:nvPr userDrawn="1"/>
        </p:nvGrpSpPr>
        <p:grpSpPr bwMode="auto">
          <a:xfrm>
            <a:off x="6189663" y="160338"/>
            <a:ext cx="5653087" cy="6176962"/>
            <a:chOff x="11037667" y="184484"/>
            <a:chExt cx="5652715" cy="5958270"/>
          </a:xfrm>
        </p:grpSpPr>
        <p:sp>
          <p:nvSpPr>
            <p:cNvPr id="8" name="Rounded Rectangle 13">
              <a:extLst>
                <a:ext uri="{FF2B5EF4-FFF2-40B4-BE49-F238E27FC236}">
                  <a16:creationId xmlns:a16="http://schemas.microsoft.com/office/drawing/2014/main" id="{88EE2B06-3E9A-BAA9-A2D0-2C893B240EA3}"/>
                </a:ext>
              </a:extLst>
            </p:cNvPr>
            <p:cNvSpPr/>
            <p:nvPr/>
          </p:nvSpPr>
          <p:spPr>
            <a:xfrm>
              <a:off x="11037667" y="184484"/>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9" name="Rounded Rectangle 15">
              <a:extLst>
                <a:ext uri="{FF2B5EF4-FFF2-40B4-BE49-F238E27FC236}">
                  <a16:creationId xmlns:a16="http://schemas.microsoft.com/office/drawing/2014/main" id="{77961539-24EB-5471-356C-7C764F1A4437}"/>
                </a:ext>
              </a:extLst>
            </p:cNvPr>
            <p:cNvSpPr/>
            <p:nvPr/>
          </p:nvSpPr>
          <p:spPr>
            <a:xfrm>
              <a:off x="11037667" y="2204262"/>
              <a:ext cx="5652715" cy="191871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0" name="Rounded Rectangle 16">
              <a:extLst>
                <a:ext uri="{FF2B5EF4-FFF2-40B4-BE49-F238E27FC236}">
                  <a16:creationId xmlns:a16="http://schemas.microsoft.com/office/drawing/2014/main" id="{30BC1D44-7C53-A50B-06CD-846FD5D00861}"/>
                </a:ext>
              </a:extLst>
            </p:cNvPr>
            <p:cNvSpPr/>
            <p:nvPr/>
          </p:nvSpPr>
          <p:spPr>
            <a:xfrm>
              <a:off x="11037667" y="4222510"/>
              <a:ext cx="5652715" cy="1920244"/>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pic>
        <p:nvPicPr>
          <p:cNvPr id="12" name="Graphic 9">
            <a:extLst>
              <a:ext uri="{FF2B5EF4-FFF2-40B4-BE49-F238E27FC236}">
                <a16:creationId xmlns:a16="http://schemas.microsoft.com/office/drawing/2014/main" id="{FBDC7F1E-F78F-62F9-DDA5-667E8F1B78FB}"/>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235449"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3" name="Footer Placeholder 3">
            <a:extLst>
              <a:ext uri="{FF2B5EF4-FFF2-40B4-BE49-F238E27FC236}">
                <a16:creationId xmlns:a16="http://schemas.microsoft.com/office/drawing/2014/main" id="{ACEFE167-D840-16B9-5DBD-24C8BA345D06}"/>
              </a:ext>
            </a:extLst>
          </p:cNvPr>
          <p:cNvSpPr>
            <a:spLocks noGrp="1"/>
          </p:cNvSpPr>
          <p:nvPr>
            <p:ph type="ftr" sz="quarter" idx="18"/>
          </p:nvPr>
        </p:nvSpPr>
        <p:spPr>
          <a:xfrm>
            <a:off x="8131175" y="292100"/>
            <a:ext cx="3711575" cy="200025"/>
          </a:xfrm>
          <a:prstGeom prst="rect">
            <a:avLst/>
          </a:prstGeom>
        </p:spPr>
        <p:txBody>
          <a:bodyPr vert="horz" wrap="square" lIns="91440" tIns="45720" rIns="0" bIns="45720" numCol="1" anchor="ctr" anchorCtr="0" compatLnSpc="1">
            <a:prstTxWarp prst="textNoShape">
              <a:avLst/>
            </a:prstTxWarp>
          </a:bodyPr>
          <a:lstStyle>
            <a:lvl1pPr algn="r">
              <a:defRPr sz="800">
                <a:latin typeface="Ford Antenna Regular" panose="02000505000000020004" pitchFamily="50" charset="0"/>
                <a:ea typeface="宋体" panose="02010600030101010101" pitchFamily="2" charset="-122"/>
              </a:defRPr>
            </a:lvl1pPr>
          </a:lstStyle>
          <a:p>
            <a:pPr>
              <a:defRPr/>
            </a:pPr>
            <a:endParaRPr lang="en-US" altLang="zh-CN"/>
          </a:p>
        </p:txBody>
      </p:sp>
      <p:sp>
        <p:nvSpPr>
          <p:cNvPr id="14" name="Slide Number Placeholder 5">
            <a:extLst>
              <a:ext uri="{FF2B5EF4-FFF2-40B4-BE49-F238E27FC236}">
                <a16:creationId xmlns:a16="http://schemas.microsoft.com/office/drawing/2014/main" id="{0AB1AA73-8AA9-EBD6-2226-F856A142B27A}"/>
              </a:ext>
            </a:extLst>
          </p:cNvPr>
          <p:cNvSpPr>
            <a:spLocks noGrp="1"/>
          </p:cNvSpPr>
          <p:nvPr>
            <p:ph type="sldNum" sz="quarter" idx="19"/>
          </p:nvPr>
        </p:nvSpPr>
        <p:spPr/>
        <p:txBody>
          <a:bodyPr/>
          <a:lstStyle>
            <a:lvl1pPr>
              <a:defRPr/>
            </a:lvl1pPr>
          </a:lstStyle>
          <a:p>
            <a:pPr>
              <a:defRPr/>
            </a:pPr>
            <a:fld id="{177006BF-302B-4A6E-86FF-D636615AFC25}" type="slidenum">
              <a:rPr lang="en-US" altLang="zh-CN"/>
              <a:pPr>
                <a:defRPr/>
              </a:pPr>
              <a:t>‹#›</a:t>
            </a:fld>
            <a:endParaRPr lang="en-US" altLang="zh-CN"/>
          </a:p>
        </p:txBody>
      </p:sp>
    </p:spTree>
    <p:extLst>
      <p:ext uri="{BB962C8B-B14F-4D97-AF65-F5344CB8AC3E}">
        <p14:creationId xmlns:p14="http://schemas.microsoft.com/office/powerpoint/2010/main" val="3191049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5 box">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CE79ECDE-1FE3-CFEE-AFDE-2F501FAABE8F}"/>
              </a:ext>
            </a:extLst>
          </p:cNvPr>
          <p:cNvGrpSpPr>
            <a:grpSpLocks/>
          </p:cNvGrpSpPr>
          <p:nvPr userDrawn="1"/>
        </p:nvGrpSpPr>
        <p:grpSpPr bwMode="auto">
          <a:xfrm>
            <a:off x="374650" y="3703638"/>
            <a:ext cx="11468100" cy="2633662"/>
            <a:chOff x="201695" y="3768736"/>
            <a:chExt cx="11788610" cy="2634237"/>
          </a:xfrm>
        </p:grpSpPr>
        <p:sp>
          <p:nvSpPr>
            <p:cNvPr id="3" name="Rounded Rectangle 1">
              <a:extLst>
                <a:ext uri="{FF2B5EF4-FFF2-40B4-BE49-F238E27FC236}">
                  <a16:creationId xmlns:a16="http://schemas.microsoft.com/office/drawing/2014/main" id="{292E308D-4E63-1850-C047-9C3DEDCFC60F}"/>
                </a:ext>
              </a:extLst>
            </p:cNvPr>
            <p:cNvSpPr/>
            <p:nvPr userDrawn="1"/>
          </p:nvSpPr>
          <p:spPr>
            <a:xfrm>
              <a:off x="4189979"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5" name="Rounded Rectangle 7">
              <a:extLst>
                <a:ext uri="{FF2B5EF4-FFF2-40B4-BE49-F238E27FC236}">
                  <a16:creationId xmlns:a16="http://schemas.microsoft.com/office/drawing/2014/main" id="{A67487FD-9718-4069-56E1-6DE3D31DB52C}"/>
                </a:ext>
              </a:extLst>
            </p:cNvPr>
            <p:cNvSpPr/>
            <p:nvPr userDrawn="1"/>
          </p:nvSpPr>
          <p:spPr>
            <a:xfrm>
              <a:off x="8178263"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6" name="Rounded Rectangle 14">
              <a:extLst>
                <a:ext uri="{FF2B5EF4-FFF2-40B4-BE49-F238E27FC236}">
                  <a16:creationId xmlns:a16="http://schemas.microsoft.com/office/drawing/2014/main" id="{EB4D4B1B-45B4-719C-7ED4-61EB06BA80AB}"/>
                </a:ext>
              </a:extLst>
            </p:cNvPr>
            <p:cNvSpPr/>
            <p:nvPr userDrawn="1"/>
          </p:nvSpPr>
          <p:spPr>
            <a:xfrm>
              <a:off x="201695" y="3768736"/>
              <a:ext cx="3812042" cy="2634237"/>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sp>
        <p:nvSpPr>
          <p:cNvPr id="7" name="Rounded Rectangle 8">
            <a:extLst>
              <a:ext uri="{FF2B5EF4-FFF2-40B4-BE49-F238E27FC236}">
                <a16:creationId xmlns:a16="http://schemas.microsoft.com/office/drawing/2014/main" id="{C926706E-F8C5-273A-329D-5390B86799FA}"/>
              </a:ext>
            </a:extLst>
          </p:cNvPr>
          <p:cNvSpPr/>
          <p:nvPr/>
        </p:nvSpPr>
        <p:spPr>
          <a:xfrm>
            <a:off x="374650" y="952500"/>
            <a:ext cx="5653088"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8" name="Rounded Rectangle 11">
            <a:extLst>
              <a:ext uri="{FF2B5EF4-FFF2-40B4-BE49-F238E27FC236}">
                <a16:creationId xmlns:a16="http://schemas.microsoft.com/office/drawing/2014/main" id="{3C33CFEF-21A7-DBD4-A755-95200DAA347E}"/>
              </a:ext>
            </a:extLst>
          </p:cNvPr>
          <p:cNvSpPr/>
          <p:nvPr/>
        </p:nvSpPr>
        <p:spPr>
          <a:xfrm>
            <a:off x="6189663" y="952500"/>
            <a:ext cx="5653087" cy="2632075"/>
          </a:xfrm>
          <a:prstGeom prst="roundRect">
            <a:avLst>
              <a:gd name="adj" fmla="val 4811"/>
            </a:avLst>
          </a:prstGeom>
          <a:solidFill>
            <a:schemeClr val="bg1"/>
          </a:solidFill>
          <a:ln>
            <a:noFill/>
          </a:ln>
          <a:effectLst>
            <a:outerShdw blurRad="38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11" name="Text Placeholder 38"/>
          <p:cNvSpPr>
            <a:spLocks noGrp="1"/>
          </p:cNvSpPr>
          <p:nvPr>
            <p:ph type="body" sz="quarter" idx="16"/>
          </p:nvPr>
        </p:nvSpPr>
        <p:spPr>
          <a:xfrm>
            <a:off x="374903" y="502920"/>
            <a:ext cx="5528099" cy="685801"/>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 name="Text Placeholder 8"/>
          <p:cNvSpPr>
            <a:spLocks noGrp="1"/>
          </p:cNvSpPr>
          <p:nvPr>
            <p:ph type="body" sz="quarter" idx="17"/>
          </p:nvPr>
        </p:nvSpPr>
        <p:spPr>
          <a:xfrm>
            <a:off x="395000" y="286911"/>
            <a:ext cx="5147767"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9" name="Slide Number Placeholder 5">
            <a:extLst>
              <a:ext uri="{FF2B5EF4-FFF2-40B4-BE49-F238E27FC236}">
                <a16:creationId xmlns:a16="http://schemas.microsoft.com/office/drawing/2014/main" id="{7F09D31D-3578-18ED-2156-AC94A19E0CBB}"/>
              </a:ext>
            </a:extLst>
          </p:cNvPr>
          <p:cNvSpPr>
            <a:spLocks noGrp="1"/>
          </p:cNvSpPr>
          <p:nvPr>
            <p:ph type="sldNum" sz="quarter" idx="18"/>
          </p:nvPr>
        </p:nvSpPr>
        <p:spPr/>
        <p:txBody>
          <a:bodyPr/>
          <a:lstStyle>
            <a:lvl1pPr>
              <a:defRPr/>
            </a:lvl1pPr>
          </a:lstStyle>
          <a:p>
            <a:pPr>
              <a:defRPr/>
            </a:pPr>
            <a:fld id="{ABD4E2E8-AB4B-4D36-9FCD-B80BC70FD91D}" type="slidenum">
              <a:rPr lang="en-US" altLang="zh-CN"/>
              <a:pPr>
                <a:defRPr/>
              </a:pPr>
              <a:t>‹#›</a:t>
            </a:fld>
            <a:endParaRPr lang="en-US" altLang="zh-CN"/>
          </a:p>
        </p:txBody>
      </p:sp>
    </p:spTree>
    <p:extLst>
      <p:ext uri="{BB962C8B-B14F-4D97-AF65-F5344CB8AC3E}">
        <p14:creationId xmlns:p14="http://schemas.microsoft.com/office/powerpoint/2010/main" val="28047942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D105C0-AE72-B0D7-D750-D9BF5C1BBA52}"/>
              </a:ext>
            </a:extLst>
          </p:cNvPr>
          <p:cNvSpPr/>
          <p:nvPr userDrawn="1"/>
        </p:nvSpPr>
        <p:spPr>
          <a:xfrm>
            <a:off x="4060825" y="0"/>
            <a:ext cx="813117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pic>
        <p:nvPicPr>
          <p:cNvPr id="3" name="Graphic 1">
            <a:extLst>
              <a:ext uri="{FF2B5EF4-FFF2-40B4-BE49-F238E27FC236}">
                <a16:creationId xmlns:a16="http://schemas.microsoft.com/office/drawing/2014/main" id="{E5BEE092-2B73-CAD3-2210-41E7123DECC0}"/>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69713"/>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j-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638665FD-C8E4-6A42-C1EE-F54488B2319B}"/>
              </a:ext>
            </a:extLst>
          </p:cNvPr>
          <p:cNvSpPr>
            <a:spLocks noGrp="1"/>
          </p:cNvSpPr>
          <p:nvPr>
            <p:ph type="sldNum" sz="quarter" idx="17"/>
          </p:nvPr>
        </p:nvSpPr>
        <p:spPr/>
        <p:txBody>
          <a:bodyPr/>
          <a:lstStyle>
            <a:lvl1pPr>
              <a:defRPr/>
            </a:lvl1pPr>
          </a:lstStyle>
          <a:p>
            <a:pPr>
              <a:defRPr/>
            </a:pPr>
            <a:fld id="{BD0AD3DD-62F8-498B-A892-D29AC3829804}" type="slidenum">
              <a:rPr lang="en-US" altLang="zh-CN"/>
              <a:pPr>
                <a:defRPr/>
              </a:pPr>
              <a:t>‹#›</a:t>
            </a:fld>
            <a:endParaRPr lang="en-US" altLang="zh-CN"/>
          </a:p>
        </p:txBody>
      </p:sp>
    </p:spTree>
    <p:extLst>
      <p:ext uri="{BB962C8B-B14F-4D97-AF65-F5344CB8AC3E}">
        <p14:creationId xmlns:p14="http://schemas.microsoft.com/office/powerpoint/2010/main" val="9966248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3 white">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BA1FBC62-DB76-5D58-D8FF-B4C5E2FA1603}"/>
              </a:ext>
            </a:extLst>
          </p:cNvPr>
          <p:cNvSpPr/>
          <p:nvPr userDrawn="1"/>
        </p:nvSpPr>
        <p:spPr>
          <a:xfrm flipH="1">
            <a:off x="0" y="0"/>
            <a:ext cx="406082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solidFill>
                <a:schemeClr val="accent1"/>
              </a:solidFill>
              <a:latin typeface="Arial Nova" panose="020B0504020202020204" pitchFamily="34" charset="0"/>
              <a:ea typeface="宋体" panose="02010600030101010101" pitchFamily="2" charset="-122"/>
            </a:endParaRPr>
          </a:p>
        </p:txBody>
      </p:sp>
      <p:sp>
        <p:nvSpPr>
          <p:cNvPr id="3" name="TextBox 14">
            <a:extLst>
              <a:ext uri="{FF2B5EF4-FFF2-40B4-BE49-F238E27FC236}">
                <a16:creationId xmlns:a16="http://schemas.microsoft.com/office/drawing/2014/main" id="{BE62A69A-241F-94E2-F17F-206E65C3AFB4}"/>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1"/>
            <a:ext cx="3686348" cy="216010"/>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3686349" cy="80772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13" name="Text Placeholder 38"/>
          <p:cNvSpPr>
            <a:spLocks noGrp="1"/>
          </p:cNvSpPr>
          <p:nvPr>
            <p:ph type="body" sz="quarter" idx="16"/>
          </p:nvPr>
        </p:nvSpPr>
        <p:spPr>
          <a:xfrm>
            <a:off x="374904" y="1261872"/>
            <a:ext cx="3686349" cy="657815"/>
          </a:xfrm>
        </p:spPr>
        <p:txBody>
          <a:bodyPr lIns="0" rIns="0"/>
          <a:lstStyle>
            <a:lvl1pPr marL="0" indent="0" algn="l" defTabSz="914400" rtl="0" eaLnBrk="1" latinLnBrk="0" hangingPunct="1">
              <a:lnSpc>
                <a:spcPct val="100000"/>
              </a:lnSpc>
              <a:spcBef>
                <a:spcPts val="1000"/>
              </a:spcBef>
              <a:buFont typeface="Arial"/>
              <a:buNone/>
              <a:defRPr lang="en-US" sz="1600" b="1" i="0" kern="1200" spc="40" baseline="0" dirty="0">
                <a:solidFill>
                  <a:schemeClr val="tx1"/>
                </a:solidFill>
                <a:latin typeface="+mn-lt"/>
                <a:ea typeface="Avenir Next LT Pro Demi" panose="020B0504020202020204" pitchFamily="34" charset="77"/>
                <a:cs typeface="Avenir Next LT Pro Demi" panose="020B0504020202020204" pitchFamily="34" charset="77"/>
              </a:defRPr>
            </a:lvl1pPr>
          </a:lstStyle>
          <a:p>
            <a:pPr lvl="0"/>
            <a:r>
              <a:rPr lang="en-US" dirty="0"/>
              <a:t>Click to edit Master text styles</a:t>
            </a:r>
          </a:p>
        </p:txBody>
      </p:sp>
      <p:sp>
        <p:nvSpPr>
          <p:cNvPr id="14" name="Content Placeholder 2"/>
          <p:cNvSpPr>
            <a:spLocks noGrp="1"/>
          </p:cNvSpPr>
          <p:nvPr>
            <p:ph idx="1"/>
          </p:nvPr>
        </p:nvSpPr>
        <p:spPr>
          <a:xfrm>
            <a:off x="374904" y="1947672"/>
            <a:ext cx="3686349" cy="3416226"/>
          </a:xfrm>
        </p:spPr>
        <p:txBody>
          <a:bodyPr lIns="0"/>
          <a:lstStyle>
            <a:lvl1pPr marL="171450" indent="-171450">
              <a:lnSpc>
                <a:spcPct val="100000"/>
              </a:lnSpc>
              <a:spcBef>
                <a:spcPts val="1200"/>
              </a:spcBef>
              <a:buSzPct val="75000"/>
              <a:buFont typeface="Arial" panose="020B0604020202020204" pitchFamily="34" charset="0"/>
              <a:buChar char="•"/>
              <a:tabLst/>
              <a:defRPr sz="1400" spc="0">
                <a:solidFill>
                  <a:schemeClr val="tx1"/>
                </a:solidFill>
                <a:latin typeface="+mn-lt"/>
              </a:defRPr>
            </a:lvl1pPr>
            <a:lvl2pPr marL="282575" indent="-161925">
              <a:lnSpc>
                <a:spcPct val="100000"/>
              </a:lnSpc>
              <a:spcBef>
                <a:spcPts val="1200"/>
              </a:spcBef>
              <a:buSzPct val="75000"/>
              <a:buFont typeface="Arial" panose="020B0604020202020204" pitchFamily="34" charset="0"/>
              <a:buChar char="ꟷ"/>
              <a:tabLst/>
              <a:defRPr sz="1400" spc="0">
                <a:solidFill>
                  <a:schemeClr val="tx1"/>
                </a:solidFill>
                <a:latin typeface="+mn-lt"/>
              </a:defRPr>
            </a:lvl2pPr>
            <a:lvl3pPr marL="242888" indent="0">
              <a:lnSpc>
                <a:spcPct val="120000"/>
              </a:lnSpc>
              <a:buSzPct val="75000"/>
              <a:buNone/>
              <a:defRPr sz="1400" spc="0">
                <a:solidFill>
                  <a:srgbClr val="00095B"/>
                </a:solidFill>
                <a:latin typeface="Ford Antenna Regular" panose="02000505000000020004" pitchFamily="2" charset="0"/>
              </a:defRPr>
            </a:lvl3pPr>
          </a:lstStyle>
          <a:p>
            <a:pPr lvl="0"/>
            <a:r>
              <a:rPr lang="zh-CN" altLang="en-US"/>
              <a:t>单击此处编辑母版文本样式</a:t>
            </a:r>
          </a:p>
          <a:p>
            <a:pPr lvl="1"/>
            <a:r>
              <a:rPr lang="zh-CN" altLang="en-US"/>
              <a:t>二级</a:t>
            </a:r>
          </a:p>
        </p:txBody>
      </p:sp>
      <p:sp>
        <p:nvSpPr>
          <p:cNvPr id="4" name="Slide Number Placeholder 5">
            <a:extLst>
              <a:ext uri="{FF2B5EF4-FFF2-40B4-BE49-F238E27FC236}">
                <a16:creationId xmlns:a16="http://schemas.microsoft.com/office/drawing/2014/main" id="{AA9BA9CD-7E70-FF5C-3EDD-941FA47534FF}"/>
              </a:ext>
            </a:extLst>
          </p:cNvPr>
          <p:cNvSpPr>
            <a:spLocks noGrp="1"/>
          </p:cNvSpPr>
          <p:nvPr>
            <p:ph type="sldNum" sz="quarter" idx="17"/>
          </p:nvPr>
        </p:nvSpPr>
        <p:spPr/>
        <p:txBody>
          <a:bodyPr/>
          <a:lstStyle>
            <a:lvl1pPr>
              <a:defRPr/>
            </a:lvl1pPr>
          </a:lstStyle>
          <a:p>
            <a:pPr>
              <a:defRPr/>
            </a:pPr>
            <a:fld id="{42327152-071B-4B40-BD54-4D8D6042E968}" type="slidenum">
              <a:rPr lang="en-US" altLang="zh-CN"/>
              <a:pPr>
                <a:defRPr/>
              </a:pPr>
              <a:t>‹#›</a:t>
            </a:fld>
            <a:endParaRPr lang="en-US" altLang="zh-CN"/>
          </a:p>
        </p:txBody>
      </p:sp>
    </p:spTree>
    <p:extLst>
      <p:ext uri="{BB962C8B-B14F-4D97-AF65-F5344CB8AC3E}">
        <p14:creationId xmlns:p14="http://schemas.microsoft.com/office/powerpoint/2010/main" val="22350463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3 Gray Left Data Callout">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0D20115F-EBAE-A82B-D037-498DF09CFF5E}"/>
              </a:ext>
            </a:extLst>
          </p:cNvPr>
          <p:cNvSpPr/>
          <p:nvPr userDrawn="1"/>
        </p:nvSpPr>
        <p:spPr>
          <a:xfrm>
            <a:off x="0" y="0"/>
            <a:ext cx="81343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sp>
        <p:nvSpPr>
          <p:cNvPr id="3" name="TextBox 19">
            <a:extLst>
              <a:ext uri="{FF2B5EF4-FFF2-40B4-BE49-F238E27FC236}">
                <a16:creationId xmlns:a16="http://schemas.microsoft.com/office/drawing/2014/main" id="{8607B38A-0914-5D71-6F8F-EBF6AEF9B198}"/>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9" name="Text Placeholder 8"/>
          <p:cNvSpPr>
            <a:spLocks noGrp="1"/>
          </p:cNvSpPr>
          <p:nvPr>
            <p:ph type="body" sz="quarter" idx="13"/>
          </p:nvPr>
        </p:nvSpPr>
        <p:spPr>
          <a:xfrm>
            <a:off x="395000" y="286910"/>
            <a:ext cx="6111557" cy="216009"/>
          </a:xfrm>
        </p:spPr>
        <p:txBody>
          <a:bodyPr lIns="0" anchor="t"/>
          <a:lstStyle>
            <a:lvl1pPr marL="0" indent="0" algn="l" defTabSz="914400" rtl="0" eaLnBrk="1" latinLnBrk="0" hangingPunct="1">
              <a:lnSpc>
                <a:spcPct val="90000"/>
              </a:lnSpc>
              <a:spcBef>
                <a:spcPts val="1000"/>
              </a:spcBef>
              <a:buFont typeface="Arial"/>
              <a:buNone/>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10" name="Title 1"/>
          <p:cNvSpPr>
            <a:spLocks noGrp="1"/>
          </p:cNvSpPr>
          <p:nvPr>
            <p:ph type="title"/>
          </p:nvPr>
        </p:nvSpPr>
        <p:spPr>
          <a:xfrm>
            <a:off x="374904" y="502920"/>
            <a:ext cx="7237682" cy="603504"/>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4" name="Text Placeholder 3"/>
          <p:cNvSpPr>
            <a:spLocks noGrp="1"/>
          </p:cNvSpPr>
          <p:nvPr>
            <p:ph type="body" sz="quarter" idx="20"/>
          </p:nvPr>
        </p:nvSpPr>
        <p:spPr>
          <a:xfrm>
            <a:off x="374904"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6" name="Text Placeholder 38"/>
          <p:cNvSpPr>
            <a:spLocks noGrp="1"/>
          </p:cNvSpPr>
          <p:nvPr>
            <p:ph type="body" sz="quarter" idx="21"/>
          </p:nvPr>
        </p:nvSpPr>
        <p:spPr>
          <a:xfrm>
            <a:off x="374904"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28" name="Text Placeholder 4"/>
          <p:cNvSpPr>
            <a:spLocks noGrp="1"/>
          </p:cNvSpPr>
          <p:nvPr>
            <p:ph type="body" sz="quarter" idx="24"/>
          </p:nvPr>
        </p:nvSpPr>
        <p:spPr>
          <a:xfrm>
            <a:off x="374904"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29" name="Text Placeholder 3"/>
          <p:cNvSpPr>
            <a:spLocks noGrp="1"/>
          </p:cNvSpPr>
          <p:nvPr>
            <p:ph type="body" sz="quarter" idx="25"/>
          </p:nvPr>
        </p:nvSpPr>
        <p:spPr>
          <a:xfrm>
            <a:off x="374904"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0" name="Text Placeholder 38"/>
          <p:cNvSpPr>
            <a:spLocks noGrp="1"/>
          </p:cNvSpPr>
          <p:nvPr>
            <p:ph type="body" sz="quarter" idx="26"/>
          </p:nvPr>
        </p:nvSpPr>
        <p:spPr>
          <a:xfrm>
            <a:off x="374904"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1" name="Text Placeholder 4"/>
          <p:cNvSpPr>
            <a:spLocks noGrp="1"/>
          </p:cNvSpPr>
          <p:nvPr>
            <p:ph type="body" sz="quarter" idx="27"/>
          </p:nvPr>
        </p:nvSpPr>
        <p:spPr>
          <a:xfrm>
            <a:off x="374904"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37" name="Text Placeholder 3"/>
          <p:cNvSpPr>
            <a:spLocks noGrp="1"/>
          </p:cNvSpPr>
          <p:nvPr>
            <p:ph type="body" sz="quarter" idx="28"/>
          </p:nvPr>
        </p:nvSpPr>
        <p:spPr>
          <a:xfrm>
            <a:off x="3885978" y="1167386"/>
            <a:ext cx="2083643" cy="755652"/>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38" name="Text Placeholder 38"/>
          <p:cNvSpPr>
            <a:spLocks noGrp="1"/>
          </p:cNvSpPr>
          <p:nvPr>
            <p:ph type="body" sz="quarter" idx="29"/>
          </p:nvPr>
        </p:nvSpPr>
        <p:spPr>
          <a:xfrm>
            <a:off x="3885978" y="1805549"/>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39" name="Text Placeholder 4"/>
          <p:cNvSpPr>
            <a:spLocks noGrp="1"/>
          </p:cNvSpPr>
          <p:nvPr>
            <p:ph type="body" sz="quarter" idx="30"/>
          </p:nvPr>
        </p:nvSpPr>
        <p:spPr>
          <a:xfrm>
            <a:off x="3885978" y="2139331"/>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40" name="Text Placeholder 3"/>
          <p:cNvSpPr>
            <a:spLocks noGrp="1"/>
          </p:cNvSpPr>
          <p:nvPr>
            <p:ph type="body" sz="quarter" idx="31"/>
          </p:nvPr>
        </p:nvSpPr>
        <p:spPr>
          <a:xfrm>
            <a:off x="3885978" y="3893527"/>
            <a:ext cx="2083643" cy="604226"/>
          </a:xfrm>
        </p:spPr>
        <p:txBody>
          <a:bodyPr lIns="0" bIns="0" anchor="b"/>
          <a:lstStyle>
            <a:lvl1pPr marL="0" algn="l" defTabSz="914400" rtl="0" eaLnBrk="1" latinLnBrk="0" hangingPunct="1">
              <a:lnSpc>
                <a:spcPct val="100000"/>
              </a:lnSpc>
              <a:spcBef>
                <a:spcPts val="0"/>
              </a:spcBef>
              <a:defRPr lang="en-US" sz="4400" b="0" i="0" kern="120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41" name="Text Placeholder 38"/>
          <p:cNvSpPr>
            <a:spLocks noGrp="1"/>
          </p:cNvSpPr>
          <p:nvPr>
            <p:ph type="body" sz="quarter" idx="32"/>
          </p:nvPr>
        </p:nvSpPr>
        <p:spPr>
          <a:xfrm>
            <a:off x="3885978" y="4380264"/>
            <a:ext cx="2982742" cy="333781"/>
          </a:xfrm>
        </p:spPr>
        <p:txBody>
          <a:bodyPr lIns="0"/>
          <a:lstStyle>
            <a:lvl1pPr>
              <a:defRPr sz="1200" b="1" i="0" spc="30" baseline="0">
                <a:solidFill>
                  <a:schemeClr val="tx1"/>
                </a:solidFill>
                <a:latin typeface="+mn-lt"/>
              </a:defRPr>
            </a:lvl1pPr>
          </a:lstStyle>
          <a:p>
            <a:pPr lvl="0"/>
            <a:r>
              <a:rPr lang="zh-CN" altLang="en-US"/>
              <a:t>单击此处编辑母版文本样式</a:t>
            </a:r>
          </a:p>
        </p:txBody>
      </p:sp>
      <p:sp>
        <p:nvSpPr>
          <p:cNvPr id="42" name="Text Placeholder 4"/>
          <p:cNvSpPr>
            <a:spLocks noGrp="1"/>
          </p:cNvSpPr>
          <p:nvPr>
            <p:ph type="body" sz="quarter" idx="33"/>
          </p:nvPr>
        </p:nvSpPr>
        <p:spPr>
          <a:xfrm>
            <a:off x="3885978" y="4714046"/>
            <a:ext cx="2982743" cy="1366147"/>
          </a:xfrm>
        </p:spPr>
        <p:txBody>
          <a:bodyPr lIns="0"/>
          <a:lstStyle>
            <a:lvl1pPr>
              <a:lnSpc>
                <a:spcPct val="100000"/>
              </a:lnSpc>
              <a:spcBef>
                <a:spcPts val="1200"/>
              </a:spcBef>
              <a:defRPr sz="1000" b="0" i="0" spc="0" baseline="0">
                <a:latin typeface="+mn-lt"/>
              </a:defRPr>
            </a:lvl1pPr>
          </a:lstStyle>
          <a:p>
            <a:pPr lvl="0"/>
            <a:r>
              <a:rPr lang="en-US" dirty="0"/>
              <a:t>Click to edit Master text styles</a:t>
            </a:r>
          </a:p>
        </p:txBody>
      </p:sp>
      <p:sp>
        <p:nvSpPr>
          <p:cNvPr id="5" name="Slide Number Placeholder 5">
            <a:extLst>
              <a:ext uri="{FF2B5EF4-FFF2-40B4-BE49-F238E27FC236}">
                <a16:creationId xmlns:a16="http://schemas.microsoft.com/office/drawing/2014/main" id="{5FE4CAC9-7A12-E96F-0F30-D6D909D622EC}"/>
              </a:ext>
            </a:extLst>
          </p:cNvPr>
          <p:cNvSpPr>
            <a:spLocks noGrp="1"/>
          </p:cNvSpPr>
          <p:nvPr>
            <p:ph type="sldNum" sz="quarter" idx="34"/>
          </p:nvPr>
        </p:nvSpPr>
        <p:spPr/>
        <p:txBody>
          <a:bodyPr/>
          <a:lstStyle>
            <a:lvl1pPr>
              <a:defRPr/>
            </a:lvl1pPr>
          </a:lstStyle>
          <a:p>
            <a:pPr>
              <a:defRPr/>
            </a:pPr>
            <a:fld id="{71B5D037-3361-425A-94C7-02FC6E0B1445}" type="slidenum">
              <a:rPr lang="en-US" altLang="zh-CN"/>
              <a:pPr>
                <a:defRPr/>
              </a:pPr>
              <a:t>‹#›</a:t>
            </a:fld>
            <a:endParaRPr lang="en-US" altLang="zh-CN"/>
          </a:p>
        </p:txBody>
      </p:sp>
    </p:spTree>
    <p:extLst>
      <p:ext uri="{BB962C8B-B14F-4D97-AF65-F5344CB8AC3E}">
        <p14:creationId xmlns:p14="http://schemas.microsoft.com/office/powerpoint/2010/main" val="7662756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Rectangle 80">
            <a:extLst>
              <a:ext uri="{FF2B5EF4-FFF2-40B4-BE49-F238E27FC236}">
                <a16:creationId xmlns:a16="http://schemas.microsoft.com/office/drawing/2014/main" id="{A44DF8E6-958D-DDC7-86F1-6BED044C4C5C}"/>
              </a:ext>
            </a:extLst>
          </p:cNvPr>
          <p:cNvSpPr/>
          <p:nvPr userDrawn="1"/>
        </p:nvSpPr>
        <p:spPr>
          <a:xfrm>
            <a:off x="0" y="2257425"/>
            <a:ext cx="12192000" cy="46005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zh-CN">
              <a:latin typeface="Arial Nova" panose="020B0504020202020204" pitchFamily="34" charset="0"/>
              <a:ea typeface="宋体" panose="02010600030101010101" pitchFamily="2" charset="-122"/>
            </a:endParaRPr>
          </a:p>
        </p:txBody>
      </p:sp>
      <p:grpSp>
        <p:nvGrpSpPr>
          <p:cNvPr id="4" name="Group 81">
            <a:extLst>
              <a:ext uri="{FF2B5EF4-FFF2-40B4-BE49-F238E27FC236}">
                <a16:creationId xmlns:a16="http://schemas.microsoft.com/office/drawing/2014/main" id="{A4C9A42B-137B-FDF8-9C53-B47275155C6C}"/>
              </a:ext>
            </a:extLst>
          </p:cNvPr>
          <p:cNvGrpSpPr>
            <a:grpSpLocks/>
          </p:cNvGrpSpPr>
          <p:nvPr userDrawn="1"/>
        </p:nvGrpSpPr>
        <p:grpSpPr bwMode="auto">
          <a:xfrm>
            <a:off x="2438400" y="2389188"/>
            <a:ext cx="7315200" cy="2208212"/>
            <a:chOff x="2438400" y="1140976"/>
            <a:chExt cx="7315200" cy="2288024"/>
          </a:xfrm>
        </p:grpSpPr>
        <p:cxnSp>
          <p:nvCxnSpPr>
            <p:cNvPr id="6" name="Straight Connector 82">
              <a:extLst>
                <a:ext uri="{FF2B5EF4-FFF2-40B4-BE49-F238E27FC236}">
                  <a16:creationId xmlns:a16="http://schemas.microsoft.com/office/drawing/2014/main" id="{905FC8FD-0BAF-25FA-6F78-C1501FBA42E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7" name="Straight Connector 83">
              <a:extLst>
                <a:ext uri="{FF2B5EF4-FFF2-40B4-BE49-F238E27FC236}">
                  <a16:creationId xmlns:a16="http://schemas.microsoft.com/office/drawing/2014/main" id="{E996A4D4-7E4B-26FD-9C38-276C793B604F}"/>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8" name="Straight Connector 84">
              <a:extLst>
                <a:ext uri="{FF2B5EF4-FFF2-40B4-BE49-F238E27FC236}">
                  <a16:creationId xmlns:a16="http://schemas.microsoft.com/office/drawing/2014/main" id="{BB5D8504-8A44-1018-8ECE-A519C4645F49}"/>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0" name="Straight Connector 85">
              <a:extLst>
                <a:ext uri="{FF2B5EF4-FFF2-40B4-BE49-F238E27FC236}">
                  <a16:creationId xmlns:a16="http://schemas.microsoft.com/office/drawing/2014/main" id="{F333EE8F-0010-BC82-33B2-8FD5B8B2300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cxnSp>
        <p:nvCxnSpPr>
          <p:cNvPr id="11" name="Straight Connector 86">
            <a:extLst>
              <a:ext uri="{FF2B5EF4-FFF2-40B4-BE49-F238E27FC236}">
                <a16:creationId xmlns:a16="http://schemas.microsoft.com/office/drawing/2014/main" id="{CC9F2A51-BA87-CA88-14FF-CAF8BCDB9A78}"/>
              </a:ext>
            </a:extLst>
          </p:cNvPr>
          <p:cNvCxnSpPr>
            <a:cxnSpLocks/>
          </p:cNvCxnSpPr>
          <p:nvPr userDrawn="1"/>
        </p:nvCxnSpPr>
        <p:spPr>
          <a:xfrm>
            <a:off x="373063" y="4735513"/>
            <a:ext cx="11339512" cy="0"/>
          </a:xfrm>
          <a:prstGeom prst="line">
            <a:avLst/>
          </a:prstGeom>
          <a:ln w="12700">
            <a:solidFill>
              <a:schemeClr val="tx1"/>
            </a:solidFill>
            <a:prstDash val="sysDot"/>
            <a:tailEnd type="none" w="med" len="sm"/>
          </a:ln>
          <a:effectLst/>
        </p:spPr>
        <p:style>
          <a:lnRef idx="1">
            <a:schemeClr val="accent1"/>
          </a:lnRef>
          <a:fillRef idx="0">
            <a:schemeClr val="accent1"/>
          </a:fillRef>
          <a:effectRef idx="0">
            <a:schemeClr val="accent1"/>
          </a:effectRef>
          <a:fontRef idx="minor">
            <a:schemeClr val="tx1"/>
          </a:fontRef>
        </p:style>
      </p:cxnSp>
      <p:grpSp>
        <p:nvGrpSpPr>
          <p:cNvPr id="12" name="Group 87">
            <a:extLst>
              <a:ext uri="{FF2B5EF4-FFF2-40B4-BE49-F238E27FC236}">
                <a16:creationId xmlns:a16="http://schemas.microsoft.com/office/drawing/2014/main" id="{8276A42A-ED67-1783-B796-767EC427675C}"/>
              </a:ext>
            </a:extLst>
          </p:cNvPr>
          <p:cNvGrpSpPr>
            <a:grpSpLocks/>
          </p:cNvGrpSpPr>
          <p:nvPr userDrawn="1"/>
        </p:nvGrpSpPr>
        <p:grpSpPr bwMode="auto">
          <a:xfrm>
            <a:off x="2438400" y="4937125"/>
            <a:ext cx="7315200" cy="1704975"/>
            <a:chOff x="2438400" y="1140976"/>
            <a:chExt cx="7315200" cy="2288024"/>
          </a:xfrm>
        </p:grpSpPr>
        <p:cxnSp>
          <p:nvCxnSpPr>
            <p:cNvPr id="13" name="Straight Connector 88">
              <a:extLst>
                <a:ext uri="{FF2B5EF4-FFF2-40B4-BE49-F238E27FC236}">
                  <a16:creationId xmlns:a16="http://schemas.microsoft.com/office/drawing/2014/main" id="{F40CDDD3-04D5-C353-E71F-6CD8E184D6BB}"/>
                </a:ext>
              </a:extLst>
            </p:cNvPr>
            <p:cNvCxnSpPr>
              <a:cxnSpLocks/>
            </p:cNvCxnSpPr>
            <p:nvPr/>
          </p:nvCxnSpPr>
          <p:spPr>
            <a:xfrm>
              <a:off x="24384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4" name="Straight Connector 89">
              <a:extLst>
                <a:ext uri="{FF2B5EF4-FFF2-40B4-BE49-F238E27FC236}">
                  <a16:creationId xmlns:a16="http://schemas.microsoft.com/office/drawing/2014/main" id="{945A1E44-D92E-F71D-69E8-363FB8DB0BC4}"/>
                </a:ext>
              </a:extLst>
            </p:cNvPr>
            <p:cNvCxnSpPr>
              <a:cxnSpLocks/>
            </p:cNvCxnSpPr>
            <p:nvPr/>
          </p:nvCxnSpPr>
          <p:spPr>
            <a:xfrm>
              <a:off x="48768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5" name="Straight Connector 90">
              <a:extLst>
                <a:ext uri="{FF2B5EF4-FFF2-40B4-BE49-F238E27FC236}">
                  <a16:creationId xmlns:a16="http://schemas.microsoft.com/office/drawing/2014/main" id="{B0273655-42AB-007D-0857-2AE5D8F1FA85}"/>
                </a:ext>
              </a:extLst>
            </p:cNvPr>
            <p:cNvCxnSpPr>
              <a:cxnSpLocks/>
            </p:cNvCxnSpPr>
            <p:nvPr/>
          </p:nvCxnSpPr>
          <p:spPr>
            <a:xfrm>
              <a:off x="73152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cxnSp>
          <p:nvCxnSpPr>
            <p:cNvPr id="16" name="Straight Connector 91">
              <a:extLst>
                <a:ext uri="{FF2B5EF4-FFF2-40B4-BE49-F238E27FC236}">
                  <a16:creationId xmlns:a16="http://schemas.microsoft.com/office/drawing/2014/main" id="{385800DA-2284-2CD9-343A-A8D29A3E063A}"/>
                </a:ext>
              </a:extLst>
            </p:cNvPr>
            <p:cNvCxnSpPr>
              <a:cxnSpLocks/>
            </p:cNvCxnSpPr>
            <p:nvPr/>
          </p:nvCxnSpPr>
          <p:spPr>
            <a:xfrm>
              <a:off x="9753600" y="1140976"/>
              <a:ext cx="0" cy="2288024"/>
            </a:xfrm>
            <a:prstGeom prst="line">
              <a:avLst/>
            </a:prstGeom>
            <a:ln w="38100">
              <a:solidFill>
                <a:schemeClr val="bg1"/>
              </a:solidFill>
              <a:tailEnd type="none" w="med" len="sm"/>
            </a:ln>
            <a:effectLst/>
          </p:spPr>
          <p:style>
            <a:lnRef idx="1">
              <a:schemeClr val="accent1"/>
            </a:lnRef>
            <a:fillRef idx="0">
              <a:schemeClr val="accent1"/>
            </a:fillRef>
            <a:effectRef idx="0">
              <a:schemeClr val="accent1"/>
            </a:effectRef>
            <a:fontRef idx="minor">
              <a:schemeClr val="tx1"/>
            </a:fontRef>
          </p:style>
        </p:cxnSp>
      </p:grpSp>
      <p:sp>
        <p:nvSpPr>
          <p:cNvPr id="17" name="TextBox 44">
            <a:extLst>
              <a:ext uri="{FF2B5EF4-FFF2-40B4-BE49-F238E27FC236}">
                <a16:creationId xmlns:a16="http://schemas.microsoft.com/office/drawing/2014/main" id="{77C01B68-0F8B-F768-6677-99A597C87B97}"/>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
        <p:nvSpPr>
          <p:cNvPr id="59" name="Text Placeholder 3"/>
          <p:cNvSpPr>
            <a:spLocks noGrp="1"/>
          </p:cNvSpPr>
          <p:nvPr>
            <p:ph type="body" sz="quarter" idx="24"/>
          </p:nvPr>
        </p:nvSpPr>
        <p:spPr>
          <a:xfrm>
            <a:off x="74067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2" name="Title 1"/>
          <p:cNvSpPr>
            <a:spLocks noGrp="1"/>
          </p:cNvSpPr>
          <p:nvPr>
            <p:ph type="title"/>
          </p:nvPr>
        </p:nvSpPr>
        <p:spPr>
          <a:xfrm>
            <a:off x="374904" y="502920"/>
            <a:ext cx="10515600" cy="685800"/>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601690"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5" name="Text Placeholder 4"/>
          <p:cNvSpPr>
            <a:spLocks noGrp="1"/>
          </p:cNvSpPr>
          <p:nvPr>
            <p:ph type="body" sz="quarter" idx="18"/>
          </p:nvPr>
        </p:nvSpPr>
        <p:spPr>
          <a:xfrm>
            <a:off x="3730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4" name="Text Placeholder 4"/>
          <p:cNvSpPr>
            <a:spLocks noGrp="1"/>
          </p:cNvSpPr>
          <p:nvPr>
            <p:ph type="body" sz="quarter" idx="19"/>
          </p:nvPr>
        </p:nvSpPr>
        <p:spPr>
          <a:xfrm>
            <a:off x="2783963"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5" name="Text Placeholder 4"/>
          <p:cNvSpPr>
            <a:spLocks noGrp="1"/>
          </p:cNvSpPr>
          <p:nvPr>
            <p:ph type="body" sz="quarter" idx="20"/>
          </p:nvPr>
        </p:nvSpPr>
        <p:spPr>
          <a:xfrm>
            <a:off x="5223056"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6" name="Text Placeholder 4"/>
          <p:cNvSpPr>
            <a:spLocks noGrp="1"/>
          </p:cNvSpPr>
          <p:nvPr>
            <p:ph type="body" sz="quarter" idx="21"/>
          </p:nvPr>
        </p:nvSpPr>
        <p:spPr>
          <a:xfrm>
            <a:off x="7637072"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7" name="Text Placeholder 4"/>
          <p:cNvSpPr>
            <a:spLocks noGrp="1"/>
          </p:cNvSpPr>
          <p:nvPr>
            <p:ph type="body" sz="quarter" idx="22"/>
          </p:nvPr>
        </p:nvSpPr>
        <p:spPr>
          <a:xfrm>
            <a:off x="10076724" y="2032661"/>
            <a:ext cx="2058489" cy="261610"/>
          </a:xfrm>
        </p:spPr>
        <p:txBody>
          <a:bodyPr lIns="0"/>
          <a:lstStyle>
            <a:lvl1pPr>
              <a:defRPr sz="1100" b="1" i="0" spc="40" baseline="0">
                <a:solidFill>
                  <a:schemeClr val="tx1"/>
                </a:solidFill>
                <a:latin typeface="+mn-lt"/>
              </a:defRPr>
            </a:lvl1pPr>
          </a:lstStyle>
          <a:p>
            <a:pPr lvl="0"/>
            <a:r>
              <a:rPr lang="zh-CN" altLang="en-US"/>
              <a:t>单击此处编辑母版文本样式</a:t>
            </a:r>
          </a:p>
        </p:txBody>
      </p:sp>
      <p:sp>
        <p:nvSpPr>
          <p:cNvPr id="58" name="Text Placeholder 3"/>
          <p:cNvSpPr>
            <a:spLocks noGrp="1"/>
          </p:cNvSpPr>
          <p:nvPr>
            <p:ph type="body" sz="quarter" idx="23"/>
          </p:nvPr>
        </p:nvSpPr>
        <p:spPr>
          <a:xfrm>
            <a:off x="29607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0" name="Text Placeholder 3"/>
          <p:cNvSpPr>
            <a:spLocks noGrp="1"/>
          </p:cNvSpPr>
          <p:nvPr>
            <p:ph type="body" sz="quarter" idx="25"/>
          </p:nvPr>
        </p:nvSpPr>
        <p:spPr>
          <a:xfrm>
            <a:off x="31424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1" name="Text Placeholder 3"/>
          <p:cNvSpPr>
            <a:spLocks noGrp="1"/>
          </p:cNvSpPr>
          <p:nvPr>
            <p:ph type="body" sz="quarter" idx="26"/>
          </p:nvPr>
        </p:nvSpPr>
        <p:spPr>
          <a:xfrm>
            <a:off x="26978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4" name="Text Placeholder 3"/>
          <p:cNvSpPr>
            <a:spLocks noGrp="1"/>
          </p:cNvSpPr>
          <p:nvPr>
            <p:ph type="body" sz="quarter" idx="27"/>
          </p:nvPr>
        </p:nvSpPr>
        <p:spPr>
          <a:xfrm>
            <a:off x="5580898"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5" name="Text Placeholder 3"/>
          <p:cNvSpPr>
            <a:spLocks noGrp="1"/>
          </p:cNvSpPr>
          <p:nvPr>
            <p:ph type="body" sz="quarter" idx="28"/>
          </p:nvPr>
        </p:nvSpPr>
        <p:spPr>
          <a:xfrm>
            <a:off x="5136298"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6" name="Text Placeholder 3"/>
          <p:cNvSpPr>
            <a:spLocks noGrp="1"/>
          </p:cNvSpPr>
          <p:nvPr>
            <p:ph type="body" sz="quarter" idx="29"/>
          </p:nvPr>
        </p:nvSpPr>
        <p:spPr>
          <a:xfrm>
            <a:off x="7994914"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7" name="Text Placeholder 3"/>
          <p:cNvSpPr>
            <a:spLocks noGrp="1"/>
          </p:cNvSpPr>
          <p:nvPr>
            <p:ph type="body" sz="quarter" idx="30"/>
          </p:nvPr>
        </p:nvSpPr>
        <p:spPr>
          <a:xfrm>
            <a:off x="7550314"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8" name="Text Placeholder 3"/>
          <p:cNvSpPr>
            <a:spLocks noGrp="1"/>
          </p:cNvSpPr>
          <p:nvPr>
            <p:ph type="body" sz="quarter" idx="31"/>
          </p:nvPr>
        </p:nvSpPr>
        <p:spPr>
          <a:xfrm>
            <a:off x="10445506" y="3116853"/>
            <a:ext cx="1656154" cy="276999"/>
          </a:xfrm>
        </p:spPr>
        <p:txBody>
          <a:bodyPr lIns="0" bIns="0" anchor="t"/>
          <a:lstStyle>
            <a:lvl1pPr marL="0" algn="l" defTabSz="914400" rtl="0" eaLnBrk="1" latinLnBrk="0" hangingPunct="1">
              <a:lnSpc>
                <a:spcPct val="100000"/>
              </a:lnSpc>
              <a:spcBef>
                <a:spcPts val="0"/>
              </a:spcBef>
              <a:defRPr lang="en-US" sz="14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69" name="Text Placeholder 3"/>
          <p:cNvSpPr>
            <a:spLocks noGrp="1"/>
          </p:cNvSpPr>
          <p:nvPr>
            <p:ph type="body" sz="quarter" idx="32"/>
          </p:nvPr>
        </p:nvSpPr>
        <p:spPr>
          <a:xfrm>
            <a:off x="10000906" y="2341800"/>
            <a:ext cx="2083643" cy="755652"/>
          </a:xfrm>
        </p:spPr>
        <p:txBody>
          <a:bodyPr lIns="0" bIns="0" anchor="t"/>
          <a:lstStyle>
            <a:lvl1pPr marL="0" algn="l" defTabSz="914400" rtl="0" eaLnBrk="1" latinLnBrk="0" hangingPunct="1">
              <a:lnSpc>
                <a:spcPct val="100000"/>
              </a:lnSpc>
              <a:spcBef>
                <a:spcPts val="0"/>
              </a:spcBef>
              <a:defRPr lang="en-US" sz="48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1" name="Text Placeholder 3"/>
          <p:cNvSpPr>
            <a:spLocks noGrp="1"/>
          </p:cNvSpPr>
          <p:nvPr>
            <p:ph type="body" sz="quarter" idx="34"/>
          </p:nvPr>
        </p:nvSpPr>
        <p:spPr>
          <a:xfrm>
            <a:off x="371908"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2" name="Text Placeholder 3"/>
          <p:cNvSpPr>
            <a:spLocks noGrp="1"/>
          </p:cNvSpPr>
          <p:nvPr>
            <p:ph type="body" sz="quarter" idx="35"/>
          </p:nvPr>
        </p:nvSpPr>
        <p:spPr>
          <a:xfrm>
            <a:off x="708377"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3" name="Text Placeholder 3"/>
          <p:cNvSpPr>
            <a:spLocks noGrp="1"/>
          </p:cNvSpPr>
          <p:nvPr>
            <p:ph type="body" sz="quarter" idx="36"/>
          </p:nvPr>
        </p:nvSpPr>
        <p:spPr>
          <a:xfrm>
            <a:off x="2761540"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4" name="Text Placeholder 3"/>
          <p:cNvSpPr>
            <a:spLocks noGrp="1"/>
          </p:cNvSpPr>
          <p:nvPr>
            <p:ph type="body" sz="quarter" idx="37"/>
          </p:nvPr>
        </p:nvSpPr>
        <p:spPr>
          <a:xfrm>
            <a:off x="3102793"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5" name="Text Placeholder 3"/>
          <p:cNvSpPr>
            <a:spLocks noGrp="1"/>
          </p:cNvSpPr>
          <p:nvPr>
            <p:ph type="body" sz="quarter" idx="38"/>
          </p:nvPr>
        </p:nvSpPr>
        <p:spPr>
          <a:xfrm>
            <a:off x="5202525"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6" name="Text Placeholder 3"/>
          <p:cNvSpPr>
            <a:spLocks noGrp="1"/>
          </p:cNvSpPr>
          <p:nvPr>
            <p:ph type="body" sz="quarter" idx="39"/>
          </p:nvPr>
        </p:nvSpPr>
        <p:spPr>
          <a:xfrm>
            <a:off x="5538994"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7" name="Text Placeholder 3"/>
          <p:cNvSpPr>
            <a:spLocks noGrp="1"/>
          </p:cNvSpPr>
          <p:nvPr>
            <p:ph type="body" sz="quarter" idx="40"/>
          </p:nvPr>
        </p:nvSpPr>
        <p:spPr>
          <a:xfrm>
            <a:off x="7616541"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8" name="Text Placeholder 3"/>
          <p:cNvSpPr>
            <a:spLocks noGrp="1"/>
          </p:cNvSpPr>
          <p:nvPr>
            <p:ph type="body" sz="quarter" idx="41"/>
          </p:nvPr>
        </p:nvSpPr>
        <p:spPr>
          <a:xfrm>
            <a:off x="7953010"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9" name="Text Placeholder 3"/>
          <p:cNvSpPr>
            <a:spLocks noGrp="1"/>
          </p:cNvSpPr>
          <p:nvPr>
            <p:ph type="body" sz="quarter" idx="42"/>
          </p:nvPr>
        </p:nvSpPr>
        <p:spPr>
          <a:xfrm>
            <a:off x="10067133" y="5165959"/>
            <a:ext cx="1656154" cy="276999"/>
          </a:xfrm>
        </p:spPr>
        <p:txBody>
          <a:bodyPr lIns="0" bIns="0" anchor="t"/>
          <a:lstStyle>
            <a:lvl1pPr marL="0" algn="l" defTabSz="914400" rtl="0" eaLnBrk="1" latinLnBrk="0" hangingPunct="1">
              <a:lnSpc>
                <a:spcPct val="100000"/>
              </a:lnSpc>
              <a:spcBef>
                <a:spcPts val="0"/>
              </a:spcBef>
              <a:defRPr lang="en-US" sz="160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80" name="Text Placeholder 3"/>
          <p:cNvSpPr>
            <a:spLocks noGrp="1"/>
          </p:cNvSpPr>
          <p:nvPr>
            <p:ph type="body" sz="quarter" idx="43"/>
          </p:nvPr>
        </p:nvSpPr>
        <p:spPr>
          <a:xfrm>
            <a:off x="10403602" y="5536306"/>
            <a:ext cx="1656154" cy="276999"/>
          </a:xfrm>
        </p:spPr>
        <p:txBody>
          <a:bodyPr lIns="0" tIns="0" bIns="0" anchor="ctr"/>
          <a:lstStyle>
            <a:lvl1pPr marL="0" algn="l" defTabSz="914400" rtl="0" eaLnBrk="1" latinLnBrk="0" hangingPunct="1">
              <a:lnSpc>
                <a:spcPct val="100000"/>
              </a:lnSpc>
              <a:spcBef>
                <a:spcPts val="0"/>
              </a:spcBef>
              <a:defRPr lang="en-US" sz="1050" b="0" i="0" kern="1200" dirty="0">
                <a:solidFill>
                  <a:schemeClr val="tx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70" name="Text Placeholder 4"/>
          <p:cNvSpPr>
            <a:spLocks noGrp="1"/>
          </p:cNvSpPr>
          <p:nvPr>
            <p:ph type="body" sz="quarter" idx="33"/>
          </p:nvPr>
        </p:nvSpPr>
        <p:spPr>
          <a:xfrm>
            <a:off x="5066756" y="4589570"/>
            <a:ext cx="2058489" cy="261610"/>
          </a:xfrm>
          <a:solidFill>
            <a:schemeClr val="bg2"/>
          </a:solidFill>
        </p:spPr>
        <p:txBody>
          <a:bodyPr lIns="0"/>
          <a:lstStyle>
            <a:lvl1pPr marL="0" indent="0" algn="ctr" defTabSz="914400" rtl="0" eaLnBrk="1" latinLnBrk="0" hangingPunct="1">
              <a:lnSpc>
                <a:spcPct val="90000"/>
              </a:lnSpc>
              <a:spcBef>
                <a:spcPts val="1000"/>
              </a:spcBef>
              <a:buFont typeface="Arial"/>
              <a:buNone/>
              <a:defRPr lang="en-US" sz="12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zh-CN" altLang="en-US"/>
              <a:t>单击此处编辑母版文本样式</a:t>
            </a:r>
          </a:p>
        </p:txBody>
      </p:sp>
      <p:sp>
        <p:nvSpPr>
          <p:cNvPr id="18" name="Slide Number Placeholder 5">
            <a:extLst>
              <a:ext uri="{FF2B5EF4-FFF2-40B4-BE49-F238E27FC236}">
                <a16:creationId xmlns:a16="http://schemas.microsoft.com/office/drawing/2014/main" id="{074FE67D-03D2-E592-CD9D-C06C5B8A3D5D}"/>
              </a:ext>
            </a:extLst>
          </p:cNvPr>
          <p:cNvSpPr>
            <a:spLocks noGrp="1"/>
          </p:cNvSpPr>
          <p:nvPr>
            <p:ph type="sldNum" sz="quarter" idx="44"/>
          </p:nvPr>
        </p:nvSpPr>
        <p:spPr/>
        <p:txBody>
          <a:bodyPr/>
          <a:lstStyle>
            <a:lvl1pPr>
              <a:defRPr/>
            </a:lvl1pPr>
          </a:lstStyle>
          <a:p>
            <a:pPr>
              <a:defRPr/>
            </a:pPr>
            <a:fld id="{4E7C2F92-915B-43A8-9BCF-8125B7E457DF}" type="slidenum">
              <a:rPr lang="en-US" altLang="zh-CN"/>
              <a:pPr>
                <a:defRPr/>
              </a:pPr>
              <a:t>‹#›</a:t>
            </a:fld>
            <a:endParaRPr lang="en-US" altLang="zh-CN"/>
          </a:p>
        </p:txBody>
      </p:sp>
    </p:spTree>
    <p:extLst>
      <p:ext uri="{BB962C8B-B14F-4D97-AF65-F5344CB8AC3E}">
        <p14:creationId xmlns:p14="http://schemas.microsoft.com/office/powerpoint/2010/main" val="1020281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Editable Map + Data Points ">
    <p:spTree>
      <p:nvGrpSpPr>
        <p:cNvPr id="1" name=""/>
        <p:cNvGrpSpPr/>
        <p:nvPr/>
      </p:nvGrpSpPr>
      <p:grpSpPr>
        <a:xfrm>
          <a:off x="0" y="0"/>
          <a:ext cx="0" cy="0"/>
          <a:chOff x="0" y="0"/>
          <a:chExt cx="0" cy="0"/>
        </a:xfrm>
      </p:grpSpPr>
      <p:sp>
        <p:nvSpPr>
          <p:cNvPr id="2" name="Title 1"/>
          <p:cNvSpPr>
            <a:spLocks noGrp="1"/>
          </p:cNvSpPr>
          <p:nvPr>
            <p:ph type="title"/>
          </p:nvPr>
        </p:nvSpPr>
        <p:spPr>
          <a:xfrm>
            <a:off x="374904" y="502920"/>
            <a:ext cx="7702296" cy="1027176"/>
          </a:xfrm>
        </p:spPr>
        <p:txBody>
          <a:bodyPr lIns="0"/>
          <a:lstStyle>
            <a:lvl1pPr marL="0" algn="l" defTabSz="914400" rtl="0" eaLnBrk="1" latinLnBrk="0" hangingPunct="1">
              <a:lnSpc>
                <a:spcPct val="90000"/>
              </a:lnSpc>
              <a:spcBef>
                <a:spcPct val="0"/>
              </a:spcBef>
              <a:buNone/>
              <a:defRPr lang="en-US" sz="2400" b="0" i="0" kern="1200" spc="70" baseline="0" dirty="0">
                <a:solidFill>
                  <a:schemeClr val="tx1"/>
                </a:solidFill>
                <a:latin typeface="+mn-lt"/>
                <a:ea typeface="Avenir Next" panose="020B0503020202020204" pitchFamily="34" charset="0"/>
                <a:cs typeface="Avenir Next" panose="020B0503020202020204" pitchFamily="34" charset="0"/>
              </a:defRPr>
            </a:lvl1pPr>
          </a:lstStyle>
          <a:p>
            <a:r>
              <a:rPr lang="zh-CN" altLang="en-US"/>
              <a:t>单击此处编辑母版标题样式</a:t>
            </a:r>
            <a:endParaRPr lang="en-US" dirty="0"/>
          </a:p>
        </p:txBody>
      </p:sp>
      <p:sp>
        <p:nvSpPr>
          <p:cNvPr id="9" name="Text Placeholder 8"/>
          <p:cNvSpPr>
            <a:spLocks noGrp="1"/>
          </p:cNvSpPr>
          <p:nvPr>
            <p:ph type="body" sz="quarter" idx="13"/>
          </p:nvPr>
        </p:nvSpPr>
        <p:spPr>
          <a:xfrm>
            <a:off x="395000" y="286910"/>
            <a:ext cx="5721096" cy="198803"/>
          </a:xfrm>
        </p:spPr>
        <p:txBody>
          <a:bodyPr lIns="0" anchor="t"/>
          <a:lstStyle>
            <a:lvl1pPr>
              <a:defRPr lang="en-US" sz="900" b="0" i="0" kern="1200" cap="all" spc="300" baseline="0" dirty="0">
                <a:solidFill>
                  <a:schemeClr val="accent1"/>
                </a:solidFill>
                <a:latin typeface="+mn-lt"/>
                <a:ea typeface="Avenir Next" panose="020B0503020202020204" pitchFamily="34" charset="0"/>
                <a:cs typeface="Avenir Next" panose="020B0503020202020204" pitchFamily="34" charset="0"/>
              </a:defRPr>
            </a:lvl1pPr>
          </a:lstStyle>
          <a:p>
            <a:pPr lvl="0"/>
            <a:r>
              <a:rPr lang="en-US" dirty="0"/>
              <a:t>Click to edit Master text styles</a:t>
            </a:r>
          </a:p>
        </p:txBody>
      </p:sp>
      <p:sp>
        <p:nvSpPr>
          <p:cNvPr id="7" name="Text Placeholder 6"/>
          <p:cNvSpPr>
            <a:spLocks noGrp="1"/>
          </p:cNvSpPr>
          <p:nvPr>
            <p:ph type="body" sz="quarter" idx="21"/>
          </p:nvPr>
        </p:nvSpPr>
        <p:spPr>
          <a:xfrm>
            <a:off x="375535" y="2771893"/>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0" name="Text Placeholder 19"/>
          <p:cNvSpPr>
            <a:spLocks noGrp="1"/>
          </p:cNvSpPr>
          <p:nvPr>
            <p:ph type="body" sz="quarter" idx="27"/>
          </p:nvPr>
        </p:nvSpPr>
        <p:spPr>
          <a:xfrm>
            <a:off x="398020" y="3984434"/>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11" name="Text Placeholder 6"/>
          <p:cNvSpPr>
            <a:spLocks noGrp="1"/>
          </p:cNvSpPr>
          <p:nvPr>
            <p:ph type="body" sz="quarter" idx="28"/>
          </p:nvPr>
        </p:nvSpPr>
        <p:spPr>
          <a:xfrm>
            <a:off x="375535" y="4514734"/>
            <a:ext cx="2167128" cy="1314214"/>
          </a:xfrm>
          <a:prstGeom prst="rect">
            <a:avLst/>
          </a:prstGeom>
          <a:noFill/>
        </p:spPr>
        <p:txBody>
          <a:bodyPr wrap="none" lIns="0" rIns="0" bIns="0" anchor="b"/>
          <a:lstStyle>
            <a:lvl1pPr algn="l">
              <a:spcBef>
                <a:spcPts val="0"/>
              </a:spcBef>
              <a:defRPr sz="6600" b="0" i="0" spc="0" baseline="0">
                <a:solidFill>
                  <a:schemeClr val="tx1"/>
                </a:solidFill>
                <a:latin typeface="+mn-lt"/>
              </a:defRPr>
            </a:lvl1pPr>
          </a:lstStyle>
          <a:p>
            <a:pPr lvl="0"/>
            <a:r>
              <a:rPr lang="zh-CN" altLang="en-US"/>
              <a:t>单击此处编辑母版文本样式</a:t>
            </a:r>
          </a:p>
        </p:txBody>
      </p:sp>
      <p:sp>
        <p:nvSpPr>
          <p:cNvPr id="12" name="Text Placeholder 19"/>
          <p:cNvSpPr>
            <a:spLocks noGrp="1"/>
          </p:cNvSpPr>
          <p:nvPr>
            <p:ph type="body" sz="quarter" idx="29"/>
          </p:nvPr>
        </p:nvSpPr>
        <p:spPr>
          <a:xfrm>
            <a:off x="398020" y="5727275"/>
            <a:ext cx="1709737" cy="322263"/>
          </a:xfrm>
        </p:spPr>
        <p:txBody>
          <a:bodyPr lIns="0">
            <a:normAutofit/>
          </a:bodyPr>
          <a:lstStyle>
            <a:lvl1pPr algn="l">
              <a:defRPr sz="1200" spc="0" baseline="0">
                <a:solidFill>
                  <a:schemeClr val="tx1"/>
                </a:solidFill>
                <a:latin typeface="+mn-lt"/>
              </a:defRPr>
            </a:lvl1pPr>
          </a:lstStyle>
          <a:p>
            <a:pPr lvl="0"/>
            <a:r>
              <a:rPr lang="zh-CN" altLang="en-US"/>
              <a:t>单击此处编辑母版文本样式</a:t>
            </a:r>
          </a:p>
        </p:txBody>
      </p:sp>
      <p:sp>
        <p:nvSpPr>
          <p:cNvPr id="3" name="Slide Number Placeholder 5">
            <a:extLst>
              <a:ext uri="{FF2B5EF4-FFF2-40B4-BE49-F238E27FC236}">
                <a16:creationId xmlns:a16="http://schemas.microsoft.com/office/drawing/2014/main" id="{0E0ACE79-8C71-671E-A702-3C87BC6D2448}"/>
              </a:ext>
            </a:extLst>
          </p:cNvPr>
          <p:cNvSpPr>
            <a:spLocks noGrp="1"/>
          </p:cNvSpPr>
          <p:nvPr>
            <p:ph type="sldNum" sz="quarter" idx="30"/>
          </p:nvPr>
        </p:nvSpPr>
        <p:spPr/>
        <p:txBody>
          <a:bodyPr/>
          <a:lstStyle>
            <a:lvl1pPr>
              <a:defRPr/>
            </a:lvl1pPr>
          </a:lstStyle>
          <a:p>
            <a:pPr>
              <a:defRPr/>
            </a:pPr>
            <a:fld id="{713C5621-F5F1-4744-8170-C0E069D955BD}" type="slidenum">
              <a:rPr lang="en-US" altLang="zh-CN"/>
              <a:pPr>
                <a:defRPr/>
              </a:pPr>
              <a:t>‹#›</a:t>
            </a:fld>
            <a:endParaRPr lang="en-US" altLang="zh-CN"/>
          </a:p>
        </p:txBody>
      </p:sp>
    </p:spTree>
    <p:extLst>
      <p:ext uri="{BB962C8B-B14F-4D97-AF65-F5344CB8AC3E}">
        <p14:creationId xmlns:p14="http://schemas.microsoft.com/office/powerpoint/2010/main" val="868012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D622FE-713C-174F-E4D6-6DCB5F3506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Graphic 2">
            <a:extLst>
              <a:ext uri="{FF2B5EF4-FFF2-40B4-BE49-F238E27FC236}">
                <a16:creationId xmlns:a16="http://schemas.microsoft.com/office/drawing/2014/main" id="{4922E180-2CF9-0A02-2408-D7A18021CD0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38688" y="2743200"/>
            <a:ext cx="26003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a:extLst>
              <a:ext uri="{FF2B5EF4-FFF2-40B4-BE49-F238E27FC236}">
                <a16:creationId xmlns:a16="http://schemas.microsoft.com/office/drawing/2014/main" id="{DD28C4CF-DB3C-6C6D-2CE6-2F2AADB4405A}"/>
              </a:ext>
            </a:extLst>
          </p:cNvPr>
          <p:cNvSpPr>
            <a:spLocks noGrp="1"/>
          </p:cNvSpPr>
          <p:nvPr>
            <p:ph type="sldNum" sz="quarter" idx="10"/>
          </p:nvPr>
        </p:nvSpPr>
        <p:spPr>
          <a:xfrm>
            <a:off x="11441113" y="6394450"/>
            <a:ext cx="320675" cy="365125"/>
          </a:xfrm>
        </p:spPr>
        <p:txBody>
          <a:bodyPr anchor="ctr"/>
          <a:lstStyle>
            <a:lvl1pPr>
              <a:defRPr>
                <a:solidFill>
                  <a:schemeClr val="bg1"/>
                </a:solidFill>
                <a:latin typeface="Ford Antenna Regular" panose="02000505000000020004" pitchFamily="50" charset="0"/>
              </a:defRPr>
            </a:lvl1pPr>
          </a:lstStyle>
          <a:p>
            <a:pPr>
              <a:defRPr/>
            </a:pPr>
            <a:fld id="{3D14AB26-4BE7-4CE7-B128-D41B382B5392}" type="slidenum">
              <a:rPr lang="en-US" altLang="zh-CN"/>
              <a:pPr>
                <a:defRPr/>
              </a:pPr>
              <a:t>‹#›</a:t>
            </a:fld>
            <a:endParaRPr lang="en-US" altLang="zh-CN"/>
          </a:p>
        </p:txBody>
      </p:sp>
    </p:spTree>
    <p:extLst>
      <p:ext uri="{BB962C8B-B14F-4D97-AF65-F5344CB8AC3E}">
        <p14:creationId xmlns:p14="http://schemas.microsoft.com/office/powerpoint/2010/main" val="1333424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Cover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DEDEB0B-84A1-3870-26BC-1C2D001D6F42}"/>
              </a:ext>
            </a:extLst>
          </p:cNvPr>
          <p:cNvSpPr>
            <a:spLocks noGrp="1"/>
          </p:cNvSpPr>
          <p:nvPr>
            <p:ph type="pic" sz="quarter" idx="22" hasCustomPrompt="1"/>
          </p:nvPr>
        </p:nvSpPr>
        <p:spPr>
          <a:xfrm>
            <a:off x="10417175" y="220663"/>
            <a:ext cx="1458913" cy="503237"/>
          </a:xfrm>
          <a:solidFill>
            <a:schemeClr val="bg2"/>
          </a:solidFill>
        </p:spPr>
        <p:txBody>
          <a:bodyPr/>
          <a:lstStyle>
            <a:lvl1pPr>
              <a:defRPr sz="1000"/>
            </a:lvl1pPr>
          </a:lstStyle>
          <a:p>
            <a:r>
              <a:rPr lang="en-US" dirty="0"/>
              <a:t>Click Icon to add Logo</a:t>
            </a:r>
          </a:p>
        </p:txBody>
      </p:sp>
      <p:sp>
        <p:nvSpPr>
          <p:cNvPr id="7" name="Text Placeholder 6">
            <a:extLst>
              <a:ext uri="{FF2B5EF4-FFF2-40B4-BE49-F238E27FC236}">
                <a16:creationId xmlns:a16="http://schemas.microsoft.com/office/drawing/2014/main" id="{9A8DF057-B96A-6FF7-4819-609FC163437D}"/>
              </a:ext>
            </a:extLst>
          </p:cNvPr>
          <p:cNvSpPr>
            <a:spLocks noGrp="1"/>
          </p:cNvSpPr>
          <p:nvPr>
            <p:ph type="body" sz="quarter" idx="20" hasCustomPrompt="1"/>
          </p:nvPr>
        </p:nvSpPr>
        <p:spPr>
          <a:xfrm>
            <a:off x="996639" y="2868221"/>
            <a:ext cx="6100508" cy="571500"/>
          </a:xfrm>
        </p:spPr>
        <p:txBody>
          <a:bodyPr lIns="0" bIns="0" anchor="b">
            <a:noAutofit/>
          </a:bodyPr>
          <a:lstStyle>
            <a:lvl1pPr>
              <a:defRPr kumimoji="0" lang="en-US" sz="2400" b="0" i="0" u="none" strike="noStrike" kern="1200" cap="none" spc="40" normalizeH="0" baseline="0" dirty="0" smtClean="0">
                <a:ln>
                  <a:noFill/>
                </a:ln>
                <a:solidFill>
                  <a:schemeClr val="tx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Presentation Title here</a:t>
            </a:r>
          </a:p>
        </p:txBody>
      </p:sp>
      <p:pic>
        <p:nvPicPr>
          <p:cNvPr id="3" name="Picture 2" descr="Logo, company name&#10;&#10;Description automatically generated">
            <a:extLst>
              <a:ext uri="{FF2B5EF4-FFF2-40B4-BE49-F238E27FC236}">
                <a16:creationId xmlns:a16="http://schemas.microsoft.com/office/drawing/2014/main" id="{4C8FAD6D-B5F4-EA3B-2F5E-83CC0773DA2F}"/>
              </a:ext>
            </a:extLst>
          </p:cNvPr>
          <p:cNvPicPr>
            <a:picLocks noChangeAspect="1"/>
          </p:cNvPicPr>
          <p:nvPr userDrawn="1"/>
        </p:nvPicPr>
        <p:blipFill rotWithShape="1">
          <a:blip r:embed="rId2"/>
          <a:srcRect l="6480" t="-2130" r="3669" b="13543"/>
          <a:stretch/>
        </p:blipFill>
        <p:spPr>
          <a:xfrm>
            <a:off x="8039310" y="4599709"/>
            <a:ext cx="3998792" cy="2018145"/>
          </a:xfrm>
          <a:prstGeom prst="rect">
            <a:avLst/>
          </a:prstGeom>
          <a:effectLst/>
        </p:spPr>
      </p:pic>
      <p:cxnSp>
        <p:nvCxnSpPr>
          <p:cNvPr id="5" name="Straight Connector 4">
            <a:extLst>
              <a:ext uri="{FF2B5EF4-FFF2-40B4-BE49-F238E27FC236}">
                <a16:creationId xmlns:a16="http://schemas.microsoft.com/office/drawing/2014/main" id="{F8063D35-1A75-9EFF-5EC1-FAEF13AC537B}"/>
              </a:ext>
            </a:extLst>
          </p:cNvPr>
          <p:cNvCxnSpPr>
            <a:cxnSpLocks/>
          </p:cNvCxnSpPr>
          <p:nvPr userDrawn="1"/>
        </p:nvCxnSpPr>
        <p:spPr>
          <a:xfrm>
            <a:off x="983905" y="3485351"/>
            <a:ext cx="2621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6">
            <a:extLst>
              <a:ext uri="{FF2B5EF4-FFF2-40B4-BE49-F238E27FC236}">
                <a16:creationId xmlns:a16="http://schemas.microsoft.com/office/drawing/2014/main" id="{AC12C122-AE0B-BE00-E8BF-A4C9FC90F11C}"/>
              </a:ext>
            </a:extLst>
          </p:cNvPr>
          <p:cNvSpPr>
            <a:spLocks noGrp="1"/>
          </p:cNvSpPr>
          <p:nvPr>
            <p:ph type="body" sz="quarter" idx="21" hasCustomPrompt="1"/>
          </p:nvPr>
        </p:nvSpPr>
        <p:spPr>
          <a:xfrm>
            <a:off x="996639" y="3542543"/>
            <a:ext cx="6100508" cy="571500"/>
          </a:xfrm>
        </p:spPr>
        <p:txBody>
          <a:bodyPr lIns="0" bIns="0" anchor="t">
            <a:noAutofit/>
          </a:bodyPr>
          <a:lstStyle>
            <a:lvl1pPr>
              <a:defRPr kumimoji="0" lang="en-US" sz="1000" b="0" i="0" u="none" strike="noStrike" kern="1200" cap="none" spc="300" normalizeH="0" baseline="0" dirty="0" smtClean="0">
                <a:ln>
                  <a:noFill/>
                </a:ln>
                <a:solidFill>
                  <a:schemeClr val="accent1"/>
                </a:solidFill>
                <a:effectLst/>
                <a:uLnTx/>
                <a:uFillTx/>
                <a:latin typeface="+mn-lt"/>
                <a:ea typeface="+mn-ea"/>
                <a:cs typeface="+mn-cs"/>
              </a:defRPr>
            </a:lvl1pPr>
            <a:lvl2pPr marL="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MM.DD.20XX</a:t>
            </a:r>
          </a:p>
        </p:txBody>
      </p:sp>
      <p:sp>
        <p:nvSpPr>
          <p:cNvPr id="15" name="TextBox 14">
            <a:extLst>
              <a:ext uri="{FF2B5EF4-FFF2-40B4-BE49-F238E27FC236}">
                <a16:creationId xmlns:a16="http://schemas.microsoft.com/office/drawing/2014/main" id="{AD449C08-958A-43B5-A0BC-7E1FB0D9CE41}"/>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42676344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Divider Slide-Patter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1095F17-CB47-45E5-7432-5A7A8CCE534F}"/>
              </a:ext>
            </a:extLst>
          </p:cNvPr>
          <p:cNvPicPr>
            <a:picLocks noChangeAspect="1"/>
          </p:cNvPicPr>
          <p:nvPr userDrawn="1"/>
        </p:nvPicPr>
        <p:blipFill>
          <a:blip r:embed="rId2">
            <a:alphaModFix amt="65000"/>
            <a:extLst>
              <a:ext uri="{28A0092B-C50C-407E-A947-70E740481C1C}">
                <a14:useLocalDpi xmlns:a14="http://schemas.microsoft.com/office/drawing/2010/main"/>
              </a:ext>
            </a:extLst>
          </a:blip>
          <a:stretch>
            <a:fillRect/>
          </a:stretch>
        </p:blipFill>
        <p:spPr>
          <a:xfrm rot="10800000">
            <a:off x="0" y="0"/>
            <a:ext cx="12192000" cy="6858000"/>
          </a:xfrm>
          <a:prstGeom prst="rect">
            <a:avLst/>
          </a:prstGeom>
        </p:spPr>
      </p:pic>
      <p:sp>
        <p:nvSpPr>
          <p:cNvPr id="13" name="Title 1">
            <a:extLst>
              <a:ext uri="{FF2B5EF4-FFF2-40B4-BE49-F238E27FC236}">
                <a16:creationId xmlns:a16="http://schemas.microsoft.com/office/drawing/2014/main" id="{F2A3FFA0-58AF-EC43-A21F-25B7173D0ED5}"/>
              </a:ext>
            </a:extLst>
          </p:cNvPr>
          <p:cNvSpPr>
            <a:spLocks noGrp="1"/>
          </p:cNvSpPr>
          <p:nvPr>
            <p:ph type="title" hasCustomPrompt="1"/>
          </p:nvPr>
        </p:nvSpPr>
        <p:spPr>
          <a:xfrm>
            <a:off x="996696" y="3033165"/>
            <a:ext cx="10524785" cy="395835"/>
          </a:xfrm>
        </p:spPr>
        <p:txBody>
          <a:bodyPr lIns="0" anchor="t">
            <a:noAutofit/>
          </a:bodyPr>
          <a:lstStyle>
            <a:lvl1pPr marL="0" algn="l" defTabSz="914400" rtl="0" eaLnBrk="1" latinLnBrk="0" hangingPunct="1">
              <a:lnSpc>
                <a:spcPct val="100000"/>
              </a:lnSpc>
              <a:spcBef>
                <a:spcPct val="0"/>
              </a:spcBef>
              <a:buNone/>
              <a:defRPr lang="en-US" sz="2400" b="0" i="0" kern="1200" spc="40" baseline="0" dirty="0">
                <a:solidFill>
                  <a:schemeClr val="tx1"/>
                </a:solidFill>
                <a:latin typeface="+mj-lt"/>
                <a:ea typeface="Avenir Next" panose="020B0503020202020204" pitchFamily="34" charset="0"/>
                <a:cs typeface="Avenir Next" panose="020B0503020202020204" pitchFamily="34" charset="0"/>
              </a:defRPr>
            </a:lvl1pPr>
          </a:lstStyle>
          <a:p>
            <a:r>
              <a:rPr lang="en-US" dirty="0"/>
              <a:t>Section Break Goes Here</a:t>
            </a:r>
          </a:p>
        </p:txBody>
      </p:sp>
      <p:sp>
        <p:nvSpPr>
          <p:cNvPr id="14" name="Text Placeholder 8">
            <a:extLst>
              <a:ext uri="{FF2B5EF4-FFF2-40B4-BE49-F238E27FC236}">
                <a16:creationId xmlns:a16="http://schemas.microsoft.com/office/drawing/2014/main" id="{BC3041C3-FB5F-8E43-8838-ACD52A3D2931}"/>
              </a:ext>
            </a:extLst>
          </p:cNvPr>
          <p:cNvSpPr>
            <a:spLocks noGrp="1"/>
          </p:cNvSpPr>
          <p:nvPr>
            <p:ph type="body" sz="quarter" idx="13" hasCustomPrompt="1"/>
          </p:nvPr>
        </p:nvSpPr>
        <p:spPr>
          <a:xfrm>
            <a:off x="996696" y="3584448"/>
            <a:ext cx="10515600" cy="439738"/>
          </a:xfrm>
        </p:spPr>
        <p:txBody>
          <a:bodyPr lIns="0" anchor="t">
            <a:noAutofit/>
          </a:bodyPr>
          <a:lstStyle>
            <a:lvl1pPr marL="0" indent="0" algn="l" defTabSz="914400" rtl="0" eaLnBrk="1" latinLnBrk="0" hangingPunct="1">
              <a:lnSpc>
                <a:spcPct val="90000"/>
              </a:lnSpc>
              <a:spcBef>
                <a:spcPts val="1000"/>
              </a:spcBef>
              <a:buFont typeface="Arial"/>
              <a:buNone/>
              <a:defRPr lang="en-US" sz="1200" b="0" i="0" kern="1200" spc="60" baseline="0" dirty="0">
                <a:solidFill>
                  <a:schemeClr val="tx1"/>
                </a:solidFill>
                <a:latin typeface="+mj-lt"/>
                <a:ea typeface="Avenir Next" panose="020B0503020202020204" pitchFamily="34" charset="0"/>
                <a:cs typeface="Avenir Next" panose="020B0503020202020204" pitchFamily="34" charset="0"/>
              </a:defRPr>
            </a:lvl1pPr>
          </a:lstStyle>
          <a:p>
            <a:pPr lvl="0"/>
            <a:r>
              <a:rPr lang="en-US" dirty="0"/>
              <a:t>Click to edit master text styles</a:t>
            </a:r>
          </a:p>
        </p:txBody>
      </p:sp>
      <p:cxnSp>
        <p:nvCxnSpPr>
          <p:cNvPr id="7" name="Straight Connector 6">
            <a:extLst>
              <a:ext uri="{FF2B5EF4-FFF2-40B4-BE49-F238E27FC236}">
                <a16:creationId xmlns:a16="http://schemas.microsoft.com/office/drawing/2014/main" id="{34D476D0-D236-2C6A-84F2-E49C01191961}"/>
              </a:ext>
            </a:extLst>
          </p:cNvPr>
          <p:cNvCxnSpPr>
            <a:cxnSpLocks/>
          </p:cNvCxnSpPr>
          <p:nvPr userDrawn="1"/>
        </p:nvCxnSpPr>
        <p:spPr>
          <a:xfrm>
            <a:off x="971982" y="2788920"/>
            <a:ext cx="782677" cy="0"/>
          </a:xfrm>
          <a:prstGeom prst="line">
            <a:avLst/>
          </a:prstGeom>
          <a:ln w="19050">
            <a:solidFill>
              <a:schemeClr val="accent1"/>
            </a:solidFill>
            <a:tailEnd type="none" w="med" len="sm"/>
          </a:ln>
          <a:effectLst/>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7D198DFD-85E0-E9DC-6122-B3B916B1E0D3}"/>
              </a:ext>
            </a:extLst>
          </p:cNvPr>
          <p:cNvSpPr>
            <a:spLocks noGrp="1"/>
          </p:cNvSpPr>
          <p:nvPr>
            <p:ph type="body" sz="quarter" idx="21" hasCustomPrompt="1"/>
          </p:nvPr>
        </p:nvSpPr>
        <p:spPr>
          <a:xfrm>
            <a:off x="996696" y="1550634"/>
            <a:ext cx="1471612" cy="1103312"/>
          </a:xfrm>
        </p:spPr>
        <p:txBody>
          <a:bodyPr lIns="0" bIns="0" anchor="b">
            <a:noAutofit/>
          </a:bodyPr>
          <a:lstStyle>
            <a:lvl1pPr>
              <a:defRPr sz="3200" b="0" i="0">
                <a:solidFill>
                  <a:schemeClr val="accent1"/>
                </a:solidFill>
                <a:latin typeface="+mn-lt"/>
              </a:defRPr>
            </a:lvl1pPr>
          </a:lstStyle>
          <a:p>
            <a:pPr lvl="0"/>
            <a:r>
              <a:rPr lang="en-US" dirty="0"/>
              <a:t>XX</a:t>
            </a:r>
          </a:p>
        </p:txBody>
      </p:sp>
    </p:spTree>
    <p:extLst>
      <p:ext uri="{BB962C8B-B14F-4D97-AF65-F5344CB8AC3E}">
        <p14:creationId xmlns:p14="http://schemas.microsoft.com/office/powerpoint/2010/main" val="31441083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oleObject" Target="../embeddings/oleObject1.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slideLayout" Target="../slideLayouts/slideLayout91.xml"/><Relationship Id="rId50" Type="http://schemas.openxmlformats.org/officeDocument/2006/relationships/slideLayout" Target="../slideLayouts/slideLayout94.xml"/><Relationship Id="rId55" Type="http://schemas.openxmlformats.org/officeDocument/2006/relationships/vmlDrawing" Target="../drawings/vmlDrawing2.v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3" Type="http://schemas.openxmlformats.org/officeDocument/2006/relationships/slideLayout" Target="../slideLayouts/slideLayout97.xml"/><Relationship Id="rId58" Type="http://schemas.openxmlformats.org/officeDocument/2006/relationships/image" Target="../media/image1.emf"/><Relationship Id="rId5" Type="http://schemas.openxmlformats.org/officeDocument/2006/relationships/slideLayout" Target="../slideLayouts/slideLayout49.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slideLayout" Target="../slideLayouts/slideLayout92.xml"/><Relationship Id="rId56" Type="http://schemas.openxmlformats.org/officeDocument/2006/relationships/tags" Target="../tags/tag3.xml"/><Relationship Id="rId8" Type="http://schemas.openxmlformats.org/officeDocument/2006/relationships/slideLayout" Target="../slideLayouts/slideLayout52.xml"/><Relationship Id="rId51" Type="http://schemas.openxmlformats.org/officeDocument/2006/relationships/slideLayout" Target="../slideLayouts/slideLayout95.xml"/><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59" Type="http://schemas.openxmlformats.org/officeDocument/2006/relationships/image" Target="../media/image12.png"/><Relationship Id="rId20" Type="http://schemas.openxmlformats.org/officeDocument/2006/relationships/slideLayout" Target="../slideLayouts/slideLayout64.xml"/><Relationship Id="rId41" Type="http://schemas.openxmlformats.org/officeDocument/2006/relationships/slideLayout" Target="../slideLayouts/slideLayout85.xml"/><Relationship Id="rId54"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slideLayout" Target="../slideLayouts/slideLayout93.xml"/><Relationship Id="rId57" Type="http://schemas.openxmlformats.org/officeDocument/2006/relationships/oleObject" Target="../embeddings/oleObject2.bin"/><Relationship Id="rId10" Type="http://schemas.openxmlformats.org/officeDocument/2006/relationships/slideLayout" Target="../slideLayouts/slideLayout54.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52" Type="http://schemas.openxmlformats.org/officeDocument/2006/relationships/slideLayout" Target="../slideLayouts/slideLayout9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slideLayout" Target="../slideLayouts/slideLayout139.xml"/><Relationship Id="rId47" Type="http://schemas.openxmlformats.org/officeDocument/2006/relationships/slideLayout" Target="../slideLayouts/slideLayout144.xml"/><Relationship Id="rId50" Type="http://schemas.openxmlformats.org/officeDocument/2006/relationships/slideLayout" Target="../slideLayouts/slideLayout147.xml"/><Relationship Id="rId55" Type="http://schemas.openxmlformats.org/officeDocument/2006/relationships/vmlDrawing" Target="../drawings/vmlDrawing3.v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9" Type="http://schemas.openxmlformats.org/officeDocument/2006/relationships/slideLayout" Target="../slideLayouts/slideLayout126.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45" Type="http://schemas.openxmlformats.org/officeDocument/2006/relationships/slideLayout" Target="../slideLayouts/slideLayout142.xml"/><Relationship Id="rId53" Type="http://schemas.openxmlformats.org/officeDocument/2006/relationships/slideLayout" Target="../slideLayouts/slideLayout150.xml"/><Relationship Id="rId58" Type="http://schemas.openxmlformats.org/officeDocument/2006/relationships/image" Target="../media/image1.emf"/><Relationship Id="rId5" Type="http://schemas.openxmlformats.org/officeDocument/2006/relationships/slideLayout" Target="../slideLayouts/slideLayout102.xml"/><Relationship Id="rId19" Type="http://schemas.openxmlformats.org/officeDocument/2006/relationships/slideLayout" Target="../slideLayouts/slideLayout116.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slideLayout" Target="../slideLayouts/slideLayout140.xml"/><Relationship Id="rId48" Type="http://schemas.openxmlformats.org/officeDocument/2006/relationships/slideLayout" Target="../slideLayouts/slideLayout145.xml"/><Relationship Id="rId56" Type="http://schemas.openxmlformats.org/officeDocument/2006/relationships/tags" Target="../tags/tag4.xml"/><Relationship Id="rId8" Type="http://schemas.openxmlformats.org/officeDocument/2006/relationships/slideLayout" Target="../slideLayouts/slideLayout105.xml"/><Relationship Id="rId51" Type="http://schemas.openxmlformats.org/officeDocument/2006/relationships/slideLayout" Target="../slideLayouts/slideLayout148.xml"/><Relationship Id="rId3" Type="http://schemas.openxmlformats.org/officeDocument/2006/relationships/slideLayout" Target="../slideLayouts/slideLayout100.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 Id="rId46" Type="http://schemas.openxmlformats.org/officeDocument/2006/relationships/slideLayout" Target="../slideLayouts/slideLayout143.xml"/><Relationship Id="rId59" Type="http://schemas.openxmlformats.org/officeDocument/2006/relationships/image" Target="../media/image15.png"/><Relationship Id="rId20" Type="http://schemas.openxmlformats.org/officeDocument/2006/relationships/slideLayout" Target="../slideLayouts/slideLayout117.xml"/><Relationship Id="rId41" Type="http://schemas.openxmlformats.org/officeDocument/2006/relationships/slideLayout" Target="../slideLayouts/slideLayout138.xml"/><Relationship Id="rId54" Type="http://schemas.openxmlformats.org/officeDocument/2006/relationships/theme" Target="../theme/theme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49" Type="http://schemas.openxmlformats.org/officeDocument/2006/relationships/slideLayout" Target="../slideLayouts/slideLayout146.xml"/><Relationship Id="rId57" Type="http://schemas.openxmlformats.org/officeDocument/2006/relationships/oleObject" Target="../embeddings/oleObject3.bin"/><Relationship Id="rId10" Type="http://schemas.openxmlformats.org/officeDocument/2006/relationships/slideLayout" Target="../slideLayouts/slideLayout107.xml"/><Relationship Id="rId31" Type="http://schemas.openxmlformats.org/officeDocument/2006/relationships/slideLayout" Target="../slideLayouts/slideLayout128.xml"/><Relationship Id="rId44" Type="http://schemas.openxmlformats.org/officeDocument/2006/relationships/slideLayout" Target="../slideLayouts/slideLayout141.xml"/><Relationship Id="rId52" Type="http://schemas.openxmlformats.org/officeDocument/2006/relationships/slideLayout" Target="../slideLayouts/slideLayout149.xml"/><Relationship Id="rId60" Type="http://schemas.openxmlformats.org/officeDocument/2006/relationships/image" Target="../media/image16.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874D0C1-2B07-9F3C-CF9A-850F2B14A674}"/>
              </a:ext>
            </a:extLst>
          </p:cNvPr>
          <p:cNvGraphicFramePr>
            <a:graphicFrameLocks noChangeAspect="1"/>
          </p:cNvGraphicFramePr>
          <p:nvPr userDrawn="1">
            <p:custDataLst>
              <p:tags r:id="rId47"/>
            </p:custDataLst>
            <p:extLst>
              <p:ext uri="{D42A27DB-BD31-4B8C-83A1-F6EECF244321}">
                <p14:modId xmlns:p14="http://schemas.microsoft.com/office/powerpoint/2010/main" val="78418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9" name="think-cell Slide" r:id="rId48" imgW="378" imgH="379" progId="TCLayout.ActiveDocument.1">
                  <p:embed/>
                </p:oleObj>
              </mc:Choice>
              <mc:Fallback>
                <p:oleObj name="think-cell Slide" r:id="rId48" imgW="378" imgH="379" progId="TCLayout.ActiveDocument.1">
                  <p:embed/>
                  <p:pic>
                    <p:nvPicPr>
                      <p:cNvPr id="2" name="Object 1" hidden="1">
                        <a:extLst>
                          <a:ext uri="{FF2B5EF4-FFF2-40B4-BE49-F238E27FC236}">
                            <a16:creationId xmlns:a16="http://schemas.microsoft.com/office/drawing/2014/main" id="{E874D0C1-2B07-9F3C-CF9A-850F2B14A674}"/>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028668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defRPr>
      </a:lvl5pPr>
      <a:lvl6pPr marL="457200" algn="l" rtl="0" fontAlgn="base">
        <a:lnSpc>
          <a:spcPct val="90000"/>
        </a:lnSpc>
        <a:spcBef>
          <a:spcPct val="0"/>
        </a:spcBef>
        <a:spcAft>
          <a:spcPct val="0"/>
        </a:spcAft>
        <a:defRPr sz="4400">
          <a:solidFill>
            <a:schemeClr val="tx1"/>
          </a:solidFill>
          <a:latin typeface="Arial" panose="020B0604020202020204" pitchFamily="34" charset="0"/>
        </a:defRPr>
      </a:lvl6pPr>
      <a:lvl7pPr marL="914400" algn="l" rtl="0" fontAlgn="base">
        <a:lnSpc>
          <a:spcPct val="90000"/>
        </a:lnSpc>
        <a:spcBef>
          <a:spcPct val="0"/>
        </a:spcBef>
        <a:spcAft>
          <a:spcPct val="0"/>
        </a:spcAft>
        <a:defRPr sz="4400">
          <a:solidFill>
            <a:schemeClr val="tx1"/>
          </a:solidFill>
          <a:latin typeface="Arial" panose="020B0604020202020204" pitchFamily="34" charset="0"/>
        </a:defRPr>
      </a:lvl7pPr>
      <a:lvl8pPr marL="1371600" algn="l" rtl="0" fontAlgn="base">
        <a:lnSpc>
          <a:spcPct val="90000"/>
        </a:lnSpc>
        <a:spcBef>
          <a:spcPct val="0"/>
        </a:spcBef>
        <a:spcAft>
          <a:spcPct val="0"/>
        </a:spcAft>
        <a:defRPr sz="4400">
          <a:solidFill>
            <a:schemeClr val="tx1"/>
          </a:solidFill>
          <a:latin typeface="Arial" panose="020B0604020202020204" pitchFamily="34" charset="0"/>
        </a:defRPr>
      </a:lvl8pPr>
      <a:lvl9pPr marL="1828800" algn="l" rtl="0" fontAlgn="base">
        <a:lnSpc>
          <a:spcPct val="90000"/>
        </a:lnSpc>
        <a:spcBef>
          <a:spcPct val="0"/>
        </a:spcBef>
        <a:spcAft>
          <a:spcPct val="0"/>
        </a:spcAft>
        <a:defRPr sz="4400">
          <a:solidFill>
            <a:schemeClr val="tx1"/>
          </a:solidFill>
          <a:latin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CB99849-A8A9-CC95-41C2-1A0AA7AC8C60}"/>
              </a:ext>
            </a:extLst>
          </p:cNvPr>
          <p:cNvGraphicFramePr>
            <a:graphicFrameLocks noChangeAspect="1"/>
          </p:cNvGraphicFramePr>
          <p:nvPr userDrawn="1">
            <p:custDataLst>
              <p:tags r:id="rId56"/>
            </p:custDataLst>
            <p:extLst>
              <p:ext uri="{D42A27DB-BD31-4B8C-83A1-F6EECF244321}">
                <p14:modId xmlns:p14="http://schemas.microsoft.com/office/powerpoint/2010/main" val="965358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3" name="think-cell Slide" r:id="rId57" imgW="378" imgH="379" progId="TCLayout.ActiveDocument.1">
                  <p:embed/>
                </p:oleObj>
              </mc:Choice>
              <mc:Fallback>
                <p:oleObj name="think-cell Slide" r:id="rId57" imgW="378" imgH="379" progId="TCLayout.ActiveDocument.1">
                  <p:embed/>
                  <p:pic>
                    <p:nvPicPr>
                      <p:cNvPr id="5" name="Object 4" hidden="1">
                        <a:extLst>
                          <a:ext uri="{FF2B5EF4-FFF2-40B4-BE49-F238E27FC236}">
                            <a16:creationId xmlns:a16="http://schemas.microsoft.com/office/drawing/2014/main" id="{6CB99849-A8A9-CC95-41C2-1A0AA7AC8C60}"/>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30D497C-1282-2A9C-66E0-1AA7C4CA8ED8}"/>
              </a:ext>
            </a:extLst>
          </p:cNvPr>
          <p:cNvSpPr>
            <a:spLocks noGrp="1"/>
          </p:cNvSpPr>
          <p:nvPr>
            <p:ph type="title"/>
          </p:nvPr>
        </p:nvSpPr>
        <p:spPr>
          <a:xfrm>
            <a:off x="646113" y="1003300"/>
            <a:ext cx="10515600" cy="925513"/>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6A451C62-42EC-A3E0-43AE-EAEE307E03E6}"/>
              </a:ext>
            </a:extLst>
          </p:cNvPr>
          <p:cNvSpPr>
            <a:spLocks noGrp="1"/>
          </p:cNvSpPr>
          <p:nvPr>
            <p:ph type="body" idx="1"/>
          </p:nvPr>
        </p:nvSpPr>
        <p:spPr>
          <a:xfrm>
            <a:off x="646113" y="1920875"/>
            <a:ext cx="10515600" cy="35131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052" name="Graphic 8">
            <a:extLst>
              <a:ext uri="{FF2B5EF4-FFF2-40B4-BE49-F238E27FC236}">
                <a16:creationId xmlns:a16="http://schemas.microsoft.com/office/drawing/2014/main" id="{6F927967-1977-5E14-AD97-13645CE818AB}"/>
              </a:ext>
            </a:extLst>
          </p:cNvPr>
          <p:cNvPicPr>
            <a:picLocks noChangeAspect="1" noChangeArrowheads="1"/>
          </p:cNvPicPr>
          <p:nvPr userDrawn="1"/>
        </p:nvPicPr>
        <p:blipFill>
          <a:blip r:embed="rId59" cstate="hqprint">
            <a:extLst>
              <a:ext uri="{28A0092B-C50C-407E-A947-70E740481C1C}">
                <a14:useLocalDpi xmlns:a14="http://schemas.microsoft.com/office/drawing/2010/main" val="0"/>
              </a:ext>
            </a:extLst>
          </a:blip>
          <a:srcRect/>
          <a:stretch>
            <a:fillRect/>
          </a:stretch>
        </p:blipFill>
        <p:spPr bwMode="auto">
          <a:xfrm>
            <a:off x="11272838" y="222250"/>
            <a:ext cx="655637"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a:extLst>
              <a:ext uri="{FF2B5EF4-FFF2-40B4-BE49-F238E27FC236}">
                <a16:creationId xmlns:a16="http://schemas.microsoft.com/office/drawing/2014/main" id="{3CA0671C-1114-A54E-0301-C6429CDD6772}"/>
              </a:ext>
            </a:extLst>
          </p:cNvPr>
          <p:cNvSpPr>
            <a:spLocks noGrp="1"/>
          </p:cNvSpPr>
          <p:nvPr>
            <p:ph type="sldNum" sz="quarter" idx="4"/>
          </p:nvPr>
        </p:nvSpPr>
        <p:spPr>
          <a:xfrm>
            <a:off x="11522075" y="6489700"/>
            <a:ext cx="320675" cy="219075"/>
          </a:xfrm>
          <a:prstGeom prst="rect">
            <a:avLst/>
          </a:prstGeom>
        </p:spPr>
        <p:txBody>
          <a:bodyPr vert="horz" wrap="square" lIns="0" tIns="45720" rIns="0" bIns="45720" numCol="1" anchor="t" anchorCtr="0" compatLnSpc="1">
            <a:prstTxWarp prst="textNoShape">
              <a:avLst/>
            </a:prstTxWarp>
          </a:bodyPr>
          <a:lstStyle>
            <a:lvl1pPr algn="r">
              <a:defRPr sz="800">
                <a:latin typeface="Arial Nova" panose="020B0504020202020204" pitchFamily="34" charset="0"/>
                <a:ea typeface="宋体" panose="02010600030101010101" pitchFamily="2" charset="-122"/>
              </a:defRPr>
            </a:lvl1pPr>
          </a:lstStyle>
          <a:p>
            <a:pPr>
              <a:defRPr/>
            </a:pPr>
            <a:fld id="{5B8FA902-9BB2-47DF-A57F-FF7241B0130D}" type="slidenum">
              <a:rPr lang="en-US" altLang="zh-CN"/>
              <a:pPr>
                <a:defRPr/>
              </a:pPr>
              <a:t>‹#›</a:t>
            </a:fld>
            <a:endParaRPr lang="en-US" altLang="zh-CN"/>
          </a:p>
        </p:txBody>
      </p:sp>
      <p:sp>
        <p:nvSpPr>
          <p:cNvPr id="2054" name="TextBox 10">
            <a:extLst>
              <a:ext uri="{FF2B5EF4-FFF2-40B4-BE49-F238E27FC236}">
                <a16:creationId xmlns:a16="http://schemas.microsoft.com/office/drawing/2014/main" id="{45AF3CC1-92B0-6FFD-BB8C-0E1D7AF1108C}"/>
              </a:ext>
            </a:extLst>
          </p:cNvPr>
          <p:cNvSpPr txBox="1">
            <a:spLocks noChangeArrowheads="1"/>
          </p:cNvSpPr>
          <p:nvPr userDrawn="1"/>
        </p:nvSpPr>
        <p:spPr bwMode="auto">
          <a:xfrm>
            <a:off x="374650" y="6489700"/>
            <a:ext cx="388938" cy="215900"/>
          </a:xfrm>
          <a:prstGeom prst="rect">
            <a:avLst/>
          </a:prstGeom>
          <a:noFill/>
          <a:ln>
            <a:noFill/>
          </a:ln>
        </p:spPr>
        <p:txBody>
          <a:bodyPr wrap="none" l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CN" sz="800">
                <a:solidFill>
                  <a:schemeClr val="accent2"/>
                </a:solidFill>
                <a:latin typeface="Arial Nova" panose="020B0504020202020204" pitchFamily="34" charset="0"/>
                <a:ea typeface="宋体" panose="02010600030101010101" pitchFamily="2" charset="-122"/>
              </a:rPr>
              <a:t>Secret</a:t>
            </a:r>
          </a:p>
        </p:txBody>
      </p:sp>
    </p:spTree>
    <p:extLst>
      <p:ext uri="{BB962C8B-B14F-4D97-AF65-F5344CB8AC3E}">
        <p14:creationId xmlns:p14="http://schemas.microsoft.com/office/powerpoint/2010/main" val="33827825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Lst>
  <p:hf hdr="0" ftr="0" dt="0"/>
  <p:txStyles>
    <p:titleStyle>
      <a:lvl1pPr algn="l" rtl="0" eaLnBrk="0" fontAlgn="base" hangingPunct="0">
        <a:lnSpc>
          <a:spcPct val="90000"/>
        </a:lnSpc>
        <a:spcBef>
          <a:spcPct val="0"/>
        </a:spcBef>
        <a:spcAft>
          <a:spcPct val="0"/>
        </a:spcAft>
        <a:defRPr lang="en-US" sz="2400" kern="1200" spc="7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2pPr>
      <a:lvl3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3pPr>
      <a:lvl4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4pPr>
      <a:lvl5pPr algn="l" rtl="0" eaLnBrk="0" fontAlgn="base" hangingPunct="0">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5pPr>
      <a:lvl6pPr marL="4572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6pPr>
      <a:lvl7pPr marL="9144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7pPr>
      <a:lvl8pPr marL="13716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8pPr>
      <a:lvl9pPr marL="1828800" algn="l" rtl="0" fontAlgn="base">
        <a:lnSpc>
          <a:spcPct val="90000"/>
        </a:lnSpc>
        <a:spcBef>
          <a:spcPct val="0"/>
        </a:spcBef>
        <a:spcAft>
          <a:spcPct val="0"/>
        </a:spcAft>
        <a:defRPr sz="2400">
          <a:solidFill>
            <a:schemeClr val="tx1"/>
          </a:solidFill>
          <a:latin typeface="Arial Nova" panose="020B0504020202020204" pitchFamily="34" charset="0"/>
          <a:cs typeface="Arial Nova" panose="020B05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1900" kern="1200" spc="5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rtl="0" eaLnBrk="0" fontAlgn="base" hangingPunct="0">
        <a:lnSpc>
          <a:spcPct val="90000"/>
        </a:lnSpc>
        <a:spcBef>
          <a:spcPts val="500"/>
        </a:spcBef>
        <a:spcAft>
          <a:spcPct val="0"/>
        </a:spcAft>
        <a:buFont typeface="Arial" panose="020B0604020202020204" pitchFamily="34" charset="0"/>
        <a:buChar char="•"/>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rtl="0" eaLnBrk="0" fontAlgn="base" hangingPunct="0">
        <a:lnSpc>
          <a:spcPct val="90000"/>
        </a:lnSpc>
        <a:spcBef>
          <a:spcPts val="500"/>
        </a:spcBef>
        <a:spcAft>
          <a:spcPct val="0"/>
        </a:spcAft>
        <a:buFont typeface="Arial" panose="020B0604020202020204" pitchFamily="34" charset="0"/>
        <a:buChar char="ꟷ"/>
        <a:defRPr sz="140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rtl="0" eaLnBrk="0" fontAlgn="base" hangingPunct="0">
        <a:lnSpc>
          <a:spcPct val="90000"/>
        </a:lnSpc>
        <a:spcBef>
          <a:spcPts val="500"/>
        </a:spcBef>
        <a:spcAft>
          <a:spcPct val="0"/>
        </a:spcAft>
        <a:buFont typeface="Courier New" panose="02070309020205020404" pitchFamily="49" charset="0"/>
        <a:buChar char="o"/>
        <a:defRPr sz="1200" kern="1200">
          <a:solidFill>
            <a:schemeClr val="tx1"/>
          </a:solidFill>
          <a:latin typeface="Ford Antenna Regular" charset="0"/>
          <a:ea typeface="Ford Antenna Regular" charset="0"/>
          <a:cs typeface="Arial Nova" panose="020B05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200" kern="1200">
          <a:solidFill>
            <a:schemeClr val="tx1"/>
          </a:solidFill>
          <a:latin typeface="Ford Antenna Regular" charset="0"/>
          <a:ea typeface="Ford Antenna Regular" charset="0"/>
          <a:cs typeface="Arial Nova" panose="020B05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7C38F0-696F-E88E-6758-00CC1990F5DE}"/>
              </a:ext>
            </a:extLst>
          </p:cNvPr>
          <p:cNvGraphicFramePr>
            <a:graphicFrameLocks noChangeAspect="1"/>
          </p:cNvGraphicFramePr>
          <p:nvPr userDrawn="1">
            <p:custDataLst>
              <p:tags r:id="rId56"/>
            </p:custDataLst>
            <p:extLst>
              <p:ext uri="{D42A27DB-BD31-4B8C-83A1-F6EECF244321}">
                <p14:modId xmlns:p14="http://schemas.microsoft.com/office/powerpoint/2010/main" val="1214955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7" name="think-cell Slide" r:id="rId57" imgW="378" imgH="379" progId="TCLayout.ActiveDocument.1">
                  <p:embed/>
                </p:oleObj>
              </mc:Choice>
              <mc:Fallback>
                <p:oleObj name="think-cell Slide" r:id="rId57" imgW="378" imgH="379" progId="TCLayout.ActiveDocument.1">
                  <p:embed/>
                  <p:pic>
                    <p:nvPicPr>
                      <p:cNvPr id="5" name="Object 4" hidden="1">
                        <a:extLst>
                          <a:ext uri="{FF2B5EF4-FFF2-40B4-BE49-F238E27FC236}">
                            <a16:creationId xmlns:a16="http://schemas.microsoft.com/office/drawing/2014/main" id="{7E7C38F0-696F-E88E-6758-00CC1990F5DE}"/>
                          </a:ext>
                        </a:extLst>
                      </p:cNvPr>
                      <p:cNvPicPr/>
                      <p:nvPr/>
                    </p:nvPicPr>
                    <p:blipFill>
                      <a:blip r:embed="rId5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46814" y="1003079"/>
            <a:ext cx="10515600" cy="926306"/>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646814" y="1921318"/>
            <a:ext cx="10515600" cy="3511919"/>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Graphic 8">
            <a:extLst>
              <a:ext uri="{FF2B5EF4-FFF2-40B4-BE49-F238E27FC236}">
                <a16:creationId xmlns:a16="http://schemas.microsoft.com/office/drawing/2014/main" id="{C3B3018B-BFC5-856C-9444-38DDE69A129B}"/>
              </a:ext>
            </a:extLst>
          </p:cNvPr>
          <p:cNvPicPr>
            <a:picLocks noChangeAspect="1"/>
          </p:cNvPicPr>
          <p:nvPr userDrawn="1"/>
        </p:nvPicPr>
        <p:blipFill>
          <a:blip r:embed="rId59">
            <a:extLst>
              <a:ext uri="{96DAC541-7B7A-43D3-8B79-37D633B846F1}">
                <asvg:svgBlip xmlns:asvg="http://schemas.microsoft.com/office/drawing/2016/SVG/main" xmlns="" r:embed="rId60"/>
              </a:ext>
            </a:extLst>
          </a:blip>
          <a:stretch>
            <a:fillRect/>
          </a:stretch>
        </p:blipFill>
        <p:spPr>
          <a:xfrm>
            <a:off x="11273153" y="222671"/>
            <a:ext cx="654563" cy="327282"/>
          </a:xfrm>
          <a:prstGeom prst="rect">
            <a:avLst/>
          </a:prstGeom>
        </p:spPr>
      </p:pic>
      <p:sp>
        <p:nvSpPr>
          <p:cNvPr id="10" name="Slide Number Placeholder 5">
            <a:extLst>
              <a:ext uri="{FF2B5EF4-FFF2-40B4-BE49-F238E27FC236}">
                <a16:creationId xmlns:a16="http://schemas.microsoft.com/office/drawing/2014/main" id="{51D1F26F-C3EE-4F65-A7B0-EB69561C594A}"/>
              </a:ext>
            </a:extLst>
          </p:cNvPr>
          <p:cNvSpPr>
            <a:spLocks noGrp="1"/>
          </p:cNvSpPr>
          <p:nvPr>
            <p:ph type="sldNum" sz="quarter" idx="4"/>
          </p:nvPr>
        </p:nvSpPr>
        <p:spPr>
          <a:xfrm>
            <a:off x="11521481" y="6490008"/>
            <a:ext cx="320749" cy="219456"/>
          </a:xfrm>
          <a:prstGeom prst="rect">
            <a:avLst/>
          </a:prstGeom>
        </p:spPr>
        <p:txBody>
          <a:bodyPr vert="horz" lIns="0" tIns="45720" rIns="0" bIns="45720" rtlCol="0" anchor="t"/>
          <a:lstStyle>
            <a:lvl1pPr algn="r">
              <a:defRPr sz="800">
                <a:solidFill>
                  <a:schemeClr val="tx1"/>
                </a:solidFill>
                <a:latin typeface="+mn-lt"/>
                <a:ea typeface="Ford Antenna Regular" charset="0"/>
                <a:cs typeface="Ford Antenna Regular" charset="0"/>
              </a:defRPr>
            </a:lvl1pPr>
          </a:lstStyle>
          <a:p>
            <a:fld id="{7196636F-A64E-6C4D-AE26-50A84E19B9C9}" type="slidenum">
              <a:rPr lang="en-US" smtClean="0"/>
              <a:pPr/>
              <a:t>‹#›</a:t>
            </a:fld>
            <a:endParaRPr lang="en-US" dirty="0"/>
          </a:p>
        </p:txBody>
      </p:sp>
      <p:sp>
        <p:nvSpPr>
          <p:cNvPr id="11" name="TextBox 10">
            <a:extLst>
              <a:ext uri="{FF2B5EF4-FFF2-40B4-BE49-F238E27FC236}">
                <a16:creationId xmlns:a16="http://schemas.microsoft.com/office/drawing/2014/main" id="{C44B4171-1AFB-485A-A5F4-D8F4F2140D14}"/>
              </a:ext>
            </a:extLst>
          </p:cNvPr>
          <p:cNvSpPr txBox="1"/>
          <p:nvPr userDrawn="1"/>
        </p:nvSpPr>
        <p:spPr>
          <a:xfrm>
            <a:off x="374904" y="6490008"/>
            <a:ext cx="388889" cy="215444"/>
          </a:xfrm>
          <a:prstGeom prst="rect">
            <a:avLst/>
          </a:prstGeom>
        </p:spPr>
        <p:txBody>
          <a:bodyPr vert="horz" wrap="none" lIns="0" tIns="45720" rIns="91440" bIns="45720" rtlCol="0">
            <a:spAutoFit/>
          </a:bodyPr>
          <a:lstStyle/>
          <a:p>
            <a:pPr algn="l"/>
            <a:r>
              <a:rPr lang="en-US" sz="800" b="0" i="0" dirty="0">
                <a:solidFill>
                  <a:schemeClr val="accent2"/>
                </a:solidFill>
                <a:latin typeface="+mn-lt"/>
              </a:rPr>
              <a:t>Secret</a:t>
            </a:r>
          </a:p>
        </p:txBody>
      </p:sp>
    </p:spTree>
    <p:extLst>
      <p:ext uri="{BB962C8B-B14F-4D97-AF65-F5344CB8AC3E}">
        <p14:creationId xmlns:p14="http://schemas.microsoft.com/office/powerpoint/2010/main" val="193471948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 id="2147483788" r:id="rId29"/>
    <p:sldLayoutId id="2147483789" r:id="rId30"/>
    <p:sldLayoutId id="2147483790" r:id="rId31"/>
    <p:sldLayoutId id="2147483791" r:id="rId32"/>
    <p:sldLayoutId id="2147483792" r:id="rId33"/>
    <p:sldLayoutId id="2147483793" r:id="rId34"/>
    <p:sldLayoutId id="2147483794" r:id="rId35"/>
    <p:sldLayoutId id="2147483795" r:id="rId36"/>
    <p:sldLayoutId id="2147483796" r:id="rId37"/>
    <p:sldLayoutId id="2147483797" r:id="rId38"/>
    <p:sldLayoutId id="2147483798" r:id="rId39"/>
    <p:sldLayoutId id="2147483799" r:id="rId40"/>
    <p:sldLayoutId id="2147483800" r:id="rId41"/>
    <p:sldLayoutId id="2147483801" r:id="rId42"/>
    <p:sldLayoutId id="2147483802" r:id="rId43"/>
    <p:sldLayoutId id="2147483803" r:id="rId44"/>
    <p:sldLayoutId id="2147483804" r:id="rId45"/>
    <p:sldLayoutId id="2147483805" r:id="rId46"/>
    <p:sldLayoutId id="2147483806" r:id="rId47"/>
    <p:sldLayoutId id="2147483807" r:id="rId48"/>
    <p:sldLayoutId id="2147483808" r:id="rId49"/>
    <p:sldLayoutId id="2147483809" r:id="rId50"/>
    <p:sldLayoutId id="2147483810" r:id="rId51"/>
    <p:sldLayoutId id="2147483811" r:id="rId52"/>
    <p:sldLayoutId id="2147483812" r:id="rId53"/>
  </p:sldLayoutIdLst>
  <p:hf hdr="0" ftr="0" dt="0"/>
  <p:txStyles>
    <p:titleStyle>
      <a:lvl1pPr marL="0" algn="l" defTabSz="914400" rtl="0" eaLnBrk="1" latinLnBrk="0" hangingPunct="1">
        <a:lnSpc>
          <a:spcPct val="90000"/>
        </a:lnSpc>
        <a:spcBef>
          <a:spcPct val="0"/>
        </a:spcBef>
        <a:buNone/>
        <a:defRPr lang="en-US" sz="2400" b="0" i="0" kern="1200" spc="70" baseline="0" dirty="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p:titleStyle>
    <p:bodyStyle>
      <a:lvl1pPr marL="0" indent="0" algn="l" defTabSz="914400" rtl="0" eaLnBrk="1" latinLnBrk="0" hangingPunct="1">
        <a:lnSpc>
          <a:spcPct val="90000"/>
        </a:lnSpc>
        <a:spcBef>
          <a:spcPts val="1000"/>
        </a:spcBef>
        <a:buFont typeface="Arial"/>
        <a:buNone/>
        <a:defRPr sz="1900" b="0" i="0" kern="1200" spc="50" baseline="0">
          <a:solidFill>
            <a:schemeClr val="tx1"/>
          </a:solidFill>
          <a:latin typeface="Arial Nova" panose="020B0604020202020204" pitchFamily="34" charset="0"/>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400" b="0" i="0" kern="1200">
          <a:solidFill>
            <a:schemeClr val="tx1"/>
          </a:solidFill>
          <a:latin typeface="Arial Nova" panose="020B0604020202020204" pitchFamily="34"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orient="horz" pos="173">
          <p15:clr>
            <a:srgbClr val="F26B43"/>
          </p15:clr>
        </p15:guide>
        <p15:guide id="4" pos="7460">
          <p15:clr>
            <a:srgbClr val="F26B43"/>
          </p15:clr>
        </p15:guide>
        <p15:guide id="5" pos="230">
          <p15:clr>
            <a:srgbClr val="F26B43"/>
          </p15:clr>
        </p15:guide>
        <p15:guide id="6" orient="horz" pos="4122">
          <p15:clr>
            <a:srgbClr val="F26B43"/>
          </p15:clr>
        </p15:guide>
        <p15:guide id="7"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61669B-CB05-7A3E-9EDA-39CAC06148DF}"/>
              </a:ext>
            </a:extLst>
          </p:cNvPr>
          <p:cNvSpPr>
            <a:spLocks noGrp="1"/>
          </p:cNvSpPr>
          <p:nvPr>
            <p:ph type="body" sz="quarter" idx="20"/>
          </p:nvPr>
        </p:nvSpPr>
        <p:spPr>
          <a:xfrm>
            <a:off x="984250" y="2801937"/>
            <a:ext cx="7604125" cy="571500"/>
          </a:xfrm>
        </p:spPr>
        <p:txBody>
          <a:bodyPr/>
          <a:lstStyle/>
          <a:p>
            <a:pPr marL="0" indent="0">
              <a:buFont typeface="Arial" panose="020B0604020202020204" pitchFamily="34" charset="0"/>
              <a:buNone/>
              <a:defRPr/>
            </a:pPr>
            <a:r>
              <a:rPr lang="en-US" altLang="zh-CN" sz="2800" dirty="0">
                <a:solidFill>
                  <a:srgbClr val="00095B"/>
                </a:solidFill>
                <a:latin typeface="Arial Nova"/>
              </a:rPr>
              <a:t>CX707C </a:t>
            </a:r>
            <a:r>
              <a:rPr lang="en-US" altLang="zh-CN" sz="2800" dirty="0" smtClean="0">
                <a:solidFill>
                  <a:srgbClr val="00095B"/>
                </a:solidFill>
                <a:latin typeface="Arial Nova"/>
              </a:rPr>
              <a:t>R12 </a:t>
            </a:r>
            <a:r>
              <a:rPr lang="en-US" sz="2800" dirty="0">
                <a:solidFill>
                  <a:srgbClr val="00095B"/>
                </a:solidFill>
                <a:latin typeface="Arial Nova"/>
              </a:rPr>
              <a:t>GNG Review</a:t>
            </a:r>
          </a:p>
        </p:txBody>
      </p:sp>
      <p:sp>
        <p:nvSpPr>
          <p:cNvPr id="5" name="Text Placeholder 4">
            <a:extLst>
              <a:ext uri="{FF2B5EF4-FFF2-40B4-BE49-F238E27FC236}">
                <a16:creationId xmlns:a16="http://schemas.microsoft.com/office/drawing/2014/main" id="{B2FAE86A-0F2F-0491-8CC0-CFD24A192135}"/>
              </a:ext>
            </a:extLst>
          </p:cNvPr>
          <p:cNvSpPr>
            <a:spLocks noGrp="1"/>
          </p:cNvSpPr>
          <p:nvPr>
            <p:ph type="body" sz="quarter" idx="21"/>
          </p:nvPr>
        </p:nvSpPr>
        <p:spPr>
          <a:xfrm>
            <a:off x="984250" y="3581400"/>
            <a:ext cx="6100763" cy="571500"/>
          </a:xfrm>
        </p:spPr>
        <p:txBody>
          <a:body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1000" b="0" i="0" u="none" strike="noStrike" kern="1200" cap="none" spc="300" normalizeH="0" baseline="0" noProof="0" dirty="0" smtClean="0">
                <a:ln>
                  <a:noFill/>
                </a:ln>
                <a:solidFill>
                  <a:srgbClr val="1700F3"/>
                </a:solidFill>
                <a:effectLst/>
                <a:uLnTx/>
                <a:uFillTx/>
                <a:latin typeface="Arial Nova"/>
                <a:ea typeface="+mn-ea"/>
                <a:cs typeface="+mn-cs"/>
              </a:rPr>
              <a:t>October.12.</a:t>
            </a:r>
            <a:r>
              <a:rPr kumimoji="0" lang="en-US" sz="1000" b="0" i="0" u="none" strike="noStrike" kern="1200" cap="none" spc="300" normalizeH="0" baseline="0" noProof="0" dirty="0" smtClean="0">
                <a:ln>
                  <a:noFill/>
                </a:ln>
                <a:solidFill>
                  <a:srgbClr val="1700F3"/>
                </a:solidFill>
                <a:effectLst/>
                <a:uLnTx/>
                <a:uFillTx/>
                <a:latin typeface="Arial Nova"/>
                <a:ea typeface="+mn-ea"/>
                <a:cs typeface="+mn-cs"/>
              </a:rPr>
              <a:t>2023 </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000" b="0" i="0" u="none" strike="noStrike" kern="1200" cap="none" spc="300" normalizeH="0" baseline="0" noProof="0" dirty="0">
                <a:ln>
                  <a:noFill/>
                </a:ln>
                <a:solidFill>
                  <a:srgbClr val="1700F3"/>
                </a:solidFill>
                <a:effectLst/>
                <a:uLnTx/>
                <a:uFillTx/>
                <a:latin typeface="Arial Nova"/>
                <a:ea typeface="+mn-ea"/>
                <a:cs typeface="+mn-cs"/>
              </a:rPr>
              <a:t>D</a:t>
            </a:r>
            <a:r>
              <a:rPr kumimoji="0" lang="en-US" altLang="zh-CN" sz="1000" b="0" i="0" u="none" strike="noStrike" kern="1200" cap="none" spc="300" normalizeH="0" baseline="0" noProof="0" dirty="0">
                <a:ln>
                  <a:noFill/>
                </a:ln>
                <a:solidFill>
                  <a:srgbClr val="1700F3"/>
                </a:solidFill>
                <a:effectLst/>
                <a:uLnTx/>
                <a:uFillTx/>
                <a:latin typeface="Arial Nova"/>
                <a:ea typeface="+mn-ea"/>
                <a:cs typeface="+mn-cs"/>
              </a:rPr>
              <a:t>igital EE OPD&amp;CI</a:t>
            </a:r>
            <a:endParaRPr kumimoji="0" lang="en-US" sz="1000" b="0" i="0" u="none" strike="noStrike" kern="1200" cap="none" spc="300" normalizeH="0" baseline="0" noProof="0" dirty="0">
              <a:ln>
                <a:noFill/>
              </a:ln>
              <a:solidFill>
                <a:srgbClr val="1700F3"/>
              </a:solidFill>
              <a:effectLst/>
              <a:uLnTx/>
              <a:uFillTx/>
              <a:latin typeface="Arial Nova"/>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1">
            <a:extLst>
              <a:ext uri="{FF2B5EF4-FFF2-40B4-BE49-F238E27FC236}">
                <a16:creationId xmlns:a16="http://schemas.microsoft.com/office/drawing/2014/main" id="{4CACB3D6-DD86-5833-8930-C688D4DBD02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1C67B34-29AB-49FC-AA63-E40B5799FFB2}" type="slidenum">
              <a:rPr kumimoji="0" lang="en-US" altLang="zh-CN" sz="800" b="0" i="0" u="none" strike="noStrike" kern="1200" cap="none" spc="0" normalizeH="0" baseline="0" noProof="0" smtClean="0">
                <a:ln>
                  <a:noFill/>
                </a:ln>
                <a:solidFill>
                  <a:srgbClr val="FFFFFF"/>
                </a:solidFill>
                <a:effectLst/>
                <a:uLnTx/>
                <a:uFillTx/>
                <a:latin typeface="Ford Antenna Regular" panose="02000505000000020004" pitchFamily="50"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altLang="zh-CN" sz="800" b="0" i="0" u="none" strike="noStrike" kern="1200" cap="none" spc="0" normalizeH="0" baseline="0" noProof="0">
              <a:ln>
                <a:noFill/>
              </a:ln>
              <a:solidFill>
                <a:srgbClr val="FFFFFF"/>
              </a:solidFill>
              <a:effectLst/>
              <a:uLnTx/>
              <a:uFillTx/>
              <a:latin typeface="Ford Antenna Regular" panose="02000505000000020004" pitchFamily="50"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358E7CFE-5E18-B91B-A259-9252D3FD052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71" name="think-cell Slide" r:id="rId5" imgW="378" imgH="379" progId="TCLayout.ActiveDocument.1">
                  <p:embed/>
                </p:oleObj>
              </mc:Choice>
              <mc:Fallback>
                <p:oleObj name="think-cell Slide" r:id="rId5" imgW="378" imgH="379" progId="TCLayout.ActiveDocument.1">
                  <p:embed/>
                  <p:pic>
                    <p:nvPicPr>
                      <p:cNvPr id="13" name="Object 12" hidden="1">
                        <a:extLst>
                          <a:ext uri="{FF2B5EF4-FFF2-40B4-BE49-F238E27FC236}">
                            <a16:creationId xmlns:a16="http://schemas.microsoft.com/office/drawing/2014/main" id="{358E7CFE-5E18-B91B-A259-9252D3FD05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B0BF2591-79FC-1A48-8612-022567BE68FD}"/>
              </a:ext>
            </a:extLst>
          </p:cNvPr>
          <p:cNvSpPr>
            <a:spLocks noGrp="1"/>
          </p:cNvSpPr>
          <p:nvPr>
            <p:ph type="title"/>
          </p:nvPr>
        </p:nvSpPr>
        <p:spPr/>
        <p:txBody>
          <a:bodyPr vert="horz"/>
          <a:lstStyle/>
          <a:p>
            <a:r>
              <a:rPr lang="en-US" altLang="zh-CN" dirty="0"/>
              <a:t>Agenda</a:t>
            </a:r>
            <a:endParaRPr lang="en-US" dirty="0"/>
          </a:p>
        </p:txBody>
      </p:sp>
      <p:sp>
        <p:nvSpPr>
          <p:cNvPr id="17" name="Text Placeholder 16">
            <a:extLst>
              <a:ext uri="{FF2B5EF4-FFF2-40B4-BE49-F238E27FC236}">
                <a16:creationId xmlns:a16="http://schemas.microsoft.com/office/drawing/2014/main" id="{265DEE8C-F4EF-5441-8E97-0342BD211AFC}"/>
              </a:ext>
            </a:extLst>
          </p:cNvPr>
          <p:cNvSpPr>
            <a:spLocks noGrp="1"/>
          </p:cNvSpPr>
          <p:nvPr>
            <p:ph idx="1"/>
          </p:nvPr>
        </p:nvSpPr>
        <p:spPr/>
        <p:txBody>
          <a:bodyPr/>
          <a:lstStyle/>
          <a:p>
            <a:r>
              <a:rPr lang="en-US" sz="1600" spc="40" dirty="0">
                <a:solidFill>
                  <a:srgbClr val="00095B"/>
                </a:solidFill>
                <a:latin typeface="Arial Nova"/>
                <a:ea typeface="+mn-ea"/>
                <a:cs typeface="+mn-cs"/>
              </a:rPr>
              <a:t>Software Overall </a:t>
            </a:r>
            <a:r>
              <a:rPr lang="en-US" spc="40" dirty="0">
                <a:solidFill>
                  <a:srgbClr val="00095B"/>
                </a:solidFill>
                <a:latin typeface="Arial Nova"/>
                <a:ea typeface="+mn-ea"/>
                <a:cs typeface="+mn-cs"/>
              </a:rPr>
              <a:t>S</a:t>
            </a:r>
            <a:r>
              <a:rPr lang="en-US" sz="1600" spc="40" dirty="0">
                <a:solidFill>
                  <a:srgbClr val="00095B"/>
                </a:solidFill>
                <a:latin typeface="Arial Nova"/>
                <a:ea typeface="+mn-ea"/>
                <a:cs typeface="+mn-cs"/>
              </a:rPr>
              <a:t>tatus </a:t>
            </a:r>
            <a:r>
              <a:rPr lang="en-US" altLang="zh-CN" sz="1600" spc="40" dirty="0">
                <a:solidFill>
                  <a:srgbClr val="00095B"/>
                </a:solidFill>
                <a:latin typeface="Arial Nova"/>
                <a:ea typeface="+mn-ea"/>
                <a:cs typeface="+mn-cs"/>
              </a:rPr>
              <a:t>and Summary</a:t>
            </a:r>
            <a:endParaRPr lang="en-US" dirty="0"/>
          </a:p>
        </p:txBody>
      </p:sp>
      <p:sp>
        <p:nvSpPr>
          <p:cNvPr id="7" name="Text Placeholder 6">
            <a:extLst>
              <a:ext uri="{FF2B5EF4-FFF2-40B4-BE49-F238E27FC236}">
                <a16:creationId xmlns:a16="http://schemas.microsoft.com/office/drawing/2014/main" id="{74FEC097-FEB9-F747-96F2-2A30C2029DD3}"/>
              </a:ext>
            </a:extLst>
          </p:cNvPr>
          <p:cNvSpPr>
            <a:spLocks noGrp="1"/>
          </p:cNvSpPr>
          <p:nvPr>
            <p:ph type="body" sz="quarter" idx="19"/>
          </p:nvPr>
        </p:nvSpPr>
        <p:spPr/>
        <p:txBody>
          <a:bodyPr/>
          <a:lstStyle/>
          <a:p>
            <a:r>
              <a:rPr lang="en-US" dirty="0"/>
              <a:t>01</a:t>
            </a:r>
          </a:p>
        </p:txBody>
      </p:sp>
      <p:sp>
        <p:nvSpPr>
          <p:cNvPr id="8" name="Text Placeholder 7">
            <a:extLst>
              <a:ext uri="{FF2B5EF4-FFF2-40B4-BE49-F238E27FC236}">
                <a16:creationId xmlns:a16="http://schemas.microsoft.com/office/drawing/2014/main" id="{59C425D7-3E13-464C-B9FE-C22D4AA60AC0}"/>
              </a:ext>
            </a:extLst>
          </p:cNvPr>
          <p:cNvSpPr>
            <a:spLocks noGrp="1"/>
          </p:cNvSpPr>
          <p:nvPr>
            <p:ph type="body" sz="quarter" idx="20"/>
          </p:nvPr>
        </p:nvSpPr>
        <p:spPr/>
        <p:txBody>
          <a:bodyPr/>
          <a:lstStyle/>
          <a:p>
            <a:r>
              <a:rPr lang="en-US" dirty="0"/>
              <a:t>02</a:t>
            </a:r>
          </a:p>
        </p:txBody>
      </p:sp>
      <p:sp>
        <p:nvSpPr>
          <p:cNvPr id="9" name="Text Placeholder 8">
            <a:extLst>
              <a:ext uri="{FF2B5EF4-FFF2-40B4-BE49-F238E27FC236}">
                <a16:creationId xmlns:a16="http://schemas.microsoft.com/office/drawing/2014/main" id="{4B5A6A66-119F-404F-93F4-C0F3482459A6}"/>
              </a:ext>
            </a:extLst>
          </p:cNvPr>
          <p:cNvSpPr>
            <a:spLocks noGrp="1"/>
          </p:cNvSpPr>
          <p:nvPr>
            <p:ph type="body" sz="quarter" idx="21"/>
          </p:nvPr>
        </p:nvSpPr>
        <p:spPr/>
        <p:txBody>
          <a:bodyPr/>
          <a:lstStyle/>
          <a:p>
            <a:r>
              <a:rPr lang="en-US" dirty="0"/>
              <a:t>03</a:t>
            </a:r>
          </a:p>
        </p:txBody>
      </p:sp>
      <p:sp>
        <p:nvSpPr>
          <p:cNvPr id="10" name="Text Placeholder 9">
            <a:extLst>
              <a:ext uri="{FF2B5EF4-FFF2-40B4-BE49-F238E27FC236}">
                <a16:creationId xmlns:a16="http://schemas.microsoft.com/office/drawing/2014/main" id="{385D917D-6449-DE42-8D8D-C511F448501D}"/>
              </a:ext>
            </a:extLst>
          </p:cNvPr>
          <p:cNvSpPr>
            <a:spLocks noGrp="1"/>
          </p:cNvSpPr>
          <p:nvPr>
            <p:ph type="body" sz="quarter" idx="22"/>
          </p:nvPr>
        </p:nvSpPr>
        <p:spPr/>
        <p:txBody>
          <a:bodyPr/>
          <a:lstStyle/>
          <a:p>
            <a:r>
              <a:rPr lang="en-US" dirty="0"/>
              <a:t>04</a:t>
            </a:r>
          </a:p>
        </p:txBody>
      </p:sp>
      <p:sp>
        <p:nvSpPr>
          <p:cNvPr id="18" name="Text Placeholder 17">
            <a:extLst>
              <a:ext uri="{FF2B5EF4-FFF2-40B4-BE49-F238E27FC236}">
                <a16:creationId xmlns:a16="http://schemas.microsoft.com/office/drawing/2014/main" id="{81D46FE9-B8C5-BC40-B83E-655D00CAAF62}"/>
              </a:ext>
            </a:extLst>
          </p:cNvPr>
          <p:cNvSpPr>
            <a:spLocks noGrp="1"/>
          </p:cNvSpPr>
          <p:nvPr>
            <p:ph idx="23"/>
          </p:nvPr>
        </p:nvSpPr>
        <p:spPr/>
        <p:txBody>
          <a:bodyPr/>
          <a:lstStyle/>
          <a:p>
            <a:r>
              <a:rPr lang="en-US" altLang="zh-CN" dirty="0"/>
              <a:t>SW Change Scope</a:t>
            </a:r>
            <a:endParaRPr lang="en-US" dirty="0"/>
          </a:p>
        </p:txBody>
      </p:sp>
      <p:sp>
        <p:nvSpPr>
          <p:cNvPr id="19" name="Text Placeholder 18">
            <a:extLst>
              <a:ext uri="{FF2B5EF4-FFF2-40B4-BE49-F238E27FC236}">
                <a16:creationId xmlns:a16="http://schemas.microsoft.com/office/drawing/2014/main" id="{88AFF25A-67E5-3947-B3D5-7505D21E2D65}"/>
              </a:ext>
            </a:extLst>
          </p:cNvPr>
          <p:cNvSpPr>
            <a:spLocks noGrp="1"/>
          </p:cNvSpPr>
          <p:nvPr>
            <p:ph idx="24"/>
          </p:nvPr>
        </p:nvSpPr>
        <p:spPr>
          <a:xfrm>
            <a:off x="7409536" y="3540054"/>
            <a:ext cx="4533375" cy="371232"/>
          </a:xfrm>
        </p:spPr>
        <p:txBody>
          <a:bodyPr/>
          <a:lstStyle/>
          <a:p>
            <a:r>
              <a:rPr lang="en-US" altLang="zh-CN" dirty="0"/>
              <a:t>Open Issue Risk and Assessment</a:t>
            </a:r>
            <a:endParaRPr lang="en-US" dirty="0"/>
          </a:p>
        </p:txBody>
      </p:sp>
      <p:sp>
        <p:nvSpPr>
          <p:cNvPr id="102" name="Content Placeholder 101">
            <a:extLst>
              <a:ext uri="{FF2B5EF4-FFF2-40B4-BE49-F238E27FC236}">
                <a16:creationId xmlns:a16="http://schemas.microsoft.com/office/drawing/2014/main" id="{AD7399D0-6D55-6E5D-30A4-EADA5511D780}"/>
              </a:ext>
            </a:extLst>
          </p:cNvPr>
          <p:cNvSpPr>
            <a:spLocks noGrp="1"/>
          </p:cNvSpPr>
          <p:nvPr>
            <p:ph idx="25"/>
          </p:nvPr>
        </p:nvSpPr>
        <p:spPr>
          <a:xfrm>
            <a:off x="7409536" y="4623106"/>
            <a:ext cx="4533375" cy="371232"/>
          </a:xfrm>
        </p:spPr>
        <p:txBody>
          <a:bodyPr/>
          <a:lstStyle/>
          <a:p>
            <a:r>
              <a:rPr lang="en-US" altLang="zh-CN" dirty="0"/>
              <a:t>YF/TS/Ford </a:t>
            </a:r>
            <a:r>
              <a:rPr lang="en-US" dirty="0"/>
              <a:t>T</a:t>
            </a:r>
            <a:r>
              <a:rPr lang="en-US" altLang="zh-CN" dirty="0"/>
              <a:t>est Report</a:t>
            </a:r>
            <a:endParaRPr lang="en-US" dirty="0"/>
          </a:p>
        </p:txBody>
      </p:sp>
      <p:grpSp>
        <p:nvGrpSpPr>
          <p:cNvPr id="50" name="Group 49">
            <a:extLst>
              <a:ext uri="{FF2B5EF4-FFF2-40B4-BE49-F238E27FC236}">
                <a16:creationId xmlns:a16="http://schemas.microsoft.com/office/drawing/2014/main" id="{AE77EB72-2374-C34B-9620-4E745413224C}"/>
              </a:ext>
            </a:extLst>
          </p:cNvPr>
          <p:cNvGrpSpPr/>
          <p:nvPr/>
        </p:nvGrpSpPr>
        <p:grpSpPr>
          <a:xfrm>
            <a:off x="6903830" y="1574070"/>
            <a:ext cx="513982" cy="4129626"/>
            <a:chOff x="7001758" y="1637506"/>
            <a:chExt cx="332050" cy="3079750"/>
          </a:xfrm>
        </p:grpSpPr>
        <p:cxnSp>
          <p:nvCxnSpPr>
            <p:cNvPr id="51" name="Straight Connector 50">
              <a:extLst>
                <a:ext uri="{FF2B5EF4-FFF2-40B4-BE49-F238E27FC236}">
                  <a16:creationId xmlns:a16="http://schemas.microsoft.com/office/drawing/2014/main" id="{E888CF0D-30A9-894E-B531-49CB562B830F}"/>
                </a:ext>
              </a:extLst>
            </p:cNvPr>
            <p:cNvCxnSpPr>
              <a:cxnSpLocks/>
            </p:cNvCxnSpPr>
            <p:nvPr/>
          </p:nvCxnSpPr>
          <p:spPr>
            <a:xfrm>
              <a:off x="7001758" y="163750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4E151E8-9994-6C40-A87F-3C9A0FA7EF9D}"/>
                </a:ext>
              </a:extLst>
            </p:cNvPr>
            <p:cNvCxnSpPr>
              <a:cxnSpLocks/>
            </p:cNvCxnSpPr>
            <p:nvPr/>
          </p:nvCxnSpPr>
          <p:spPr>
            <a:xfrm>
              <a:off x="7024424" y="2438711"/>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523962-7C72-454B-B68C-A1A41338850F}"/>
                </a:ext>
              </a:extLst>
            </p:cNvPr>
            <p:cNvCxnSpPr>
              <a:cxnSpLocks/>
            </p:cNvCxnSpPr>
            <p:nvPr/>
          </p:nvCxnSpPr>
          <p:spPr>
            <a:xfrm>
              <a:off x="7001758" y="4717256"/>
              <a:ext cx="309384"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8F83449F-8603-415B-8ACC-3C7DF9AEA23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96636F-A64E-6C4D-AE26-50A84E19B9C9}" type="slidenum">
              <a:rPr kumimoji="0" lang="en-US" sz="800" b="0" i="0" u="none" strike="noStrike" kern="1200" cap="none" spc="0" normalizeH="0" baseline="0" noProof="0" smtClean="0">
                <a:ln>
                  <a:noFill/>
                </a:ln>
                <a:solidFill>
                  <a:srgbClr val="00095B"/>
                </a:solidFill>
                <a:effectLst/>
                <a:uLnTx/>
                <a:uFillTx/>
                <a:latin typeface="Arial Nov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srgbClr val="00095B"/>
              </a:solidFill>
              <a:effectLst/>
              <a:uLnTx/>
              <a:uFillTx/>
              <a:latin typeface="Arial Nova"/>
            </a:endParaRPr>
          </a:p>
        </p:txBody>
      </p:sp>
      <p:sp>
        <p:nvSpPr>
          <p:cNvPr id="4" name="Text Placeholder 9">
            <a:extLst>
              <a:ext uri="{FF2B5EF4-FFF2-40B4-BE49-F238E27FC236}">
                <a16:creationId xmlns:a16="http://schemas.microsoft.com/office/drawing/2014/main" id="{71C6CA10-C3AE-322D-0873-0FC82CEBE3B5}"/>
              </a:ext>
            </a:extLst>
          </p:cNvPr>
          <p:cNvSpPr txBox="1">
            <a:spLocks/>
          </p:cNvSpPr>
          <p:nvPr/>
        </p:nvSpPr>
        <p:spPr>
          <a:xfrm>
            <a:off x="5964474" y="5272626"/>
            <a:ext cx="1193304" cy="757130"/>
          </a:xfrm>
          <a:prstGeom prst="rect">
            <a:avLst/>
          </a:prstGeom>
        </p:spPr>
        <p:txBody>
          <a:bodyPr vert="horz" lIns="91440" tIns="91440" rIns="91440" bIns="0" rtlCol="0" anchor="ctr" anchorCtr="0">
            <a:noAutofit/>
          </a:bodyPr>
          <a:lstStyle>
            <a:lvl1pPr marL="0" indent="0" algn="l" defTabSz="914400" rtl="0" eaLnBrk="1" latinLnBrk="0" hangingPunct="1">
              <a:lnSpc>
                <a:spcPct val="90000"/>
              </a:lnSpc>
              <a:spcBef>
                <a:spcPts val="1000"/>
              </a:spcBef>
              <a:buFont typeface="Arial"/>
              <a:buNone/>
              <a:defRPr sz="4800" b="0" i="0" kern="1200" spc="-200" baseline="0">
                <a:solidFill>
                  <a:schemeClr val="accent1"/>
                </a:solidFill>
                <a:latin typeface="+mn-lt"/>
                <a:ea typeface="Arial Nova" panose="020B0604020202020204" pitchFamily="34" charset="0"/>
                <a:cs typeface="Arial Nova" panose="020B0604020202020204" pitchFamily="34" charset="0"/>
              </a:defRPr>
            </a:lvl1pPr>
            <a:lvl2pPr marL="115888" indent="-115888" algn="l" defTabSz="914400" rtl="0" eaLnBrk="1" latinLnBrk="0" hangingPunct="1">
              <a:lnSpc>
                <a:spcPct val="90000"/>
              </a:lnSpc>
              <a:spcBef>
                <a:spcPts val="500"/>
              </a:spcBef>
              <a:buFont typeface="Arial"/>
              <a:buChar char="•"/>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2pPr>
            <a:lvl3pPr marL="401638" indent="-158750" algn="l" defTabSz="914400" rtl="0" eaLnBrk="1" latinLnBrk="0" hangingPunct="1">
              <a:lnSpc>
                <a:spcPct val="90000"/>
              </a:lnSpc>
              <a:spcBef>
                <a:spcPts val="500"/>
              </a:spcBef>
              <a:buFont typeface="Arial" panose="020B0604020202020204" pitchFamily="34" charset="0"/>
              <a:buChar char="ꟷ"/>
              <a:tabLst/>
              <a:defRPr sz="10000" b="0" i="0" kern="1200">
                <a:solidFill>
                  <a:schemeClr val="tx1"/>
                </a:solidFill>
                <a:latin typeface="Ford Antenna Light"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0000" b="0" i="0" kern="1200">
                <a:solidFill>
                  <a:schemeClr val="tx1"/>
                </a:solidFill>
                <a:latin typeface="Ford Antenna Light" panose="02000505000000020004" pitchFamily="2"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0000" b="0" i="0" kern="1200">
                <a:solidFill>
                  <a:schemeClr val="tx1"/>
                </a:solidFill>
                <a:latin typeface="Ford Antenna Light" panose="02000505000000020004" pitchFamily="2"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4800" b="0" i="0" u="none" strike="noStrike" kern="1200" cap="none" spc="-200" normalizeH="0" baseline="0" noProof="0" dirty="0">
                <a:ln>
                  <a:noFill/>
                </a:ln>
                <a:solidFill>
                  <a:srgbClr val="1700F3"/>
                </a:solidFill>
                <a:effectLst/>
                <a:uLnTx/>
                <a:uFillTx/>
                <a:latin typeface="Arial Nova"/>
              </a:rPr>
              <a:t>05</a:t>
            </a:r>
          </a:p>
        </p:txBody>
      </p:sp>
      <p:cxnSp>
        <p:nvCxnSpPr>
          <p:cNvPr id="5" name="Straight Connector 4">
            <a:extLst>
              <a:ext uri="{FF2B5EF4-FFF2-40B4-BE49-F238E27FC236}">
                <a16:creationId xmlns:a16="http://schemas.microsoft.com/office/drawing/2014/main" id="{2B7491DB-295B-9C47-AF65-13B914C34A0C}"/>
              </a:ext>
            </a:extLst>
          </p:cNvPr>
          <p:cNvCxnSpPr>
            <a:cxnSpLocks/>
          </p:cNvCxnSpPr>
          <p:nvPr/>
        </p:nvCxnSpPr>
        <p:spPr>
          <a:xfrm>
            <a:off x="6955257" y="4808722"/>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4EE391-66A3-613E-53E3-D583A1F7689D}"/>
              </a:ext>
            </a:extLst>
          </p:cNvPr>
          <p:cNvCxnSpPr>
            <a:cxnSpLocks/>
          </p:cNvCxnSpPr>
          <p:nvPr/>
        </p:nvCxnSpPr>
        <p:spPr>
          <a:xfrm>
            <a:off x="6930638" y="3725670"/>
            <a:ext cx="454279" cy="0"/>
          </a:xfrm>
          <a:prstGeom prst="line">
            <a:avLst/>
          </a:prstGeom>
          <a:ln w="41275">
            <a:solidFill>
              <a:schemeClr val="accent1"/>
            </a:solidFill>
            <a:tailEnd type="none" w="med" len="sm"/>
          </a:ln>
        </p:spPr>
        <p:style>
          <a:lnRef idx="1">
            <a:schemeClr val="accent1"/>
          </a:lnRef>
          <a:fillRef idx="0">
            <a:schemeClr val="accent1"/>
          </a:fillRef>
          <a:effectRef idx="0">
            <a:schemeClr val="accent1"/>
          </a:effectRef>
          <a:fontRef idx="minor">
            <a:schemeClr val="tx1"/>
          </a:fontRef>
        </p:style>
      </p:cxnSp>
      <p:sp>
        <p:nvSpPr>
          <p:cNvPr id="12" name="Content Placeholder 101">
            <a:extLst>
              <a:ext uri="{FF2B5EF4-FFF2-40B4-BE49-F238E27FC236}">
                <a16:creationId xmlns:a16="http://schemas.microsoft.com/office/drawing/2014/main" id="{AD442897-EB36-C65E-0D89-F3CD41D1332D}"/>
              </a:ext>
            </a:extLst>
          </p:cNvPr>
          <p:cNvSpPr txBox="1">
            <a:spLocks/>
          </p:cNvSpPr>
          <p:nvPr/>
        </p:nvSpPr>
        <p:spPr>
          <a:xfrm>
            <a:off x="7417812" y="5556557"/>
            <a:ext cx="4533375" cy="371232"/>
          </a:xfrm>
          <a:prstGeom prst="rect">
            <a:avLst/>
          </a:prstGeom>
        </p:spPr>
        <p:txBody>
          <a:bodyPr vert="horz" lIns="91440" tIns="0" rIns="91440" bIns="0" rtlCol="0" anchor="ctr">
            <a:noAutofit/>
          </a:bodyPr>
          <a:lstStyle>
            <a:lvl1pPr marL="0" indent="0" algn="l" defTabSz="914400" rtl="0" eaLnBrk="1" latinLnBrk="0" hangingPunct="1">
              <a:lnSpc>
                <a:spcPct val="100000"/>
              </a:lnSpc>
              <a:spcBef>
                <a:spcPts val="1200"/>
              </a:spcBef>
              <a:buFont typeface="Arial"/>
              <a:buNone/>
              <a:defRPr sz="1600" b="0" i="0" kern="1200" spc="50" baseline="0">
                <a:solidFill>
                  <a:schemeClr val="tx1"/>
                </a:solidFill>
                <a:latin typeface="+mn-lt"/>
                <a:ea typeface="Arial Nova" panose="020B0604020202020204" pitchFamily="34" charset="0"/>
                <a:cs typeface="Arial Nova" panose="020B0604020202020204" pitchFamily="34" charset="0"/>
              </a:defRPr>
            </a:lvl1pPr>
            <a:lvl2pPr marL="0" indent="0" algn="l" defTabSz="914400" rtl="0" eaLnBrk="1" latinLnBrk="0" hangingPunct="1">
              <a:lnSpc>
                <a:spcPct val="100000"/>
              </a:lnSpc>
              <a:spcBef>
                <a:spcPts val="1200"/>
              </a:spcBef>
              <a:buSzPct val="75000"/>
              <a:buFont typeface="Arial"/>
              <a:buNone/>
              <a:tabLst/>
              <a:defRPr sz="2000" b="0" i="0" kern="1200" spc="0">
                <a:solidFill>
                  <a:schemeClr val="accent1"/>
                </a:solidFill>
                <a:latin typeface="Ford Antenna Regular" panose="02000505000000020004" pitchFamily="2" charset="0"/>
                <a:ea typeface="Arial Nova" panose="020B0604020202020204" pitchFamily="34" charset="0"/>
                <a:cs typeface="Arial Nova" panose="020B0604020202020204" pitchFamily="34" charset="0"/>
              </a:defRPr>
            </a:lvl2pPr>
            <a:lvl3pPr marL="242888" indent="0" algn="l" defTabSz="914400" rtl="0" eaLnBrk="1" latinLnBrk="0" hangingPunct="1">
              <a:lnSpc>
                <a:spcPct val="120000"/>
              </a:lnSpc>
              <a:spcBef>
                <a:spcPts val="500"/>
              </a:spcBef>
              <a:buSzPct val="75000"/>
              <a:buFont typeface="Arial" panose="020B0604020202020204" pitchFamily="34" charset="0"/>
              <a:buNone/>
              <a:tabLst/>
              <a:defRPr sz="1400" b="0" i="0" kern="1200" spc="0">
                <a:solidFill>
                  <a:srgbClr val="00095B"/>
                </a:solidFill>
                <a:latin typeface="Ford Antenna Regular" panose="02000505000000020004" pitchFamily="2" charset="0"/>
                <a:ea typeface="Arial Nova" panose="020B0604020202020204" pitchFamily="34" charset="0"/>
                <a:cs typeface="Arial Nova" panose="020B0604020202020204" pitchFamily="34" charset="0"/>
              </a:defRPr>
            </a:lvl3pPr>
            <a:lvl4pPr marL="684213" indent="-174625" algn="l" defTabSz="914400" rtl="0" eaLnBrk="1" latinLnBrk="0" hangingPunct="1">
              <a:lnSpc>
                <a:spcPct val="90000"/>
              </a:lnSpc>
              <a:spcBef>
                <a:spcPts val="500"/>
              </a:spcBef>
              <a:buFont typeface="Courier New" panose="02070309020205020404" pitchFamily="49" charset="0"/>
              <a:buChar char="o"/>
              <a:tabLst/>
              <a:defRPr sz="1200" kern="1200">
                <a:solidFill>
                  <a:schemeClr val="tx1"/>
                </a:solidFill>
                <a:latin typeface="Ford Antenna Regular" charset="0"/>
                <a:ea typeface="Ford Antenna Regular" charset="0"/>
                <a:cs typeface="Ford Antenna Regular" charset="0"/>
              </a:defRPr>
            </a:lvl4pPr>
            <a:lvl5pPr marL="2057400" indent="-228600" algn="l" defTabSz="914400" rtl="0" eaLnBrk="1" latinLnBrk="0" hangingPunct="1">
              <a:lnSpc>
                <a:spcPct val="90000"/>
              </a:lnSpc>
              <a:spcBef>
                <a:spcPts val="500"/>
              </a:spcBef>
              <a:buFont typeface="Arial"/>
              <a:buChar char="•"/>
              <a:defRPr sz="1200" kern="1200">
                <a:solidFill>
                  <a:schemeClr val="tx1"/>
                </a:solidFill>
                <a:latin typeface="Ford Antenna Regular" charset="0"/>
                <a:ea typeface="Ford Antenna Regular" charset="0"/>
                <a:cs typeface="Ford Antenna Regular"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a:buNone/>
              <a:tabLst/>
              <a:defRPr/>
            </a:pPr>
            <a:r>
              <a:rPr lang="en-US" dirty="0"/>
              <a:t>GNG Review Result</a:t>
            </a:r>
            <a:endParaRPr kumimoji="0" lang="en-US" sz="1600" b="0" i="0" u="none" strike="noStrike" kern="1200" cap="none" spc="50" normalizeH="0" baseline="0" noProof="0" dirty="0">
              <a:ln>
                <a:noFill/>
              </a:ln>
              <a:solidFill>
                <a:srgbClr val="00095B"/>
              </a:solidFill>
              <a:effectLst/>
              <a:uLnTx/>
              <a:uFillTx/>
              <a:latin typeface="Arial Nova"/>
            </a:endParaRPr>
          </a:p>
        </p:txBody>
      </p:sp>
    </p:spTree>
    <p:extLst>
      <p:ext uri="{BB962C8B-B14F-4D97-AF65-F5344CB8AC3E}">
        <p14:creationId xmlns:p14="http://schemas.microsoft.com/office/powerpoint/2010/main" val="307554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988476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95"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a:xfrm>
            <a:off x="996696" y="3033165"/>
            <a:ext cx="5689854" cy="395835"/>
          </a:xfrm>
        </p:spPr>
        <p:txBody>
          <a:bodyPr vert="horz"/>
          <a:lstStyle/>
          <a:p>
            <a:r>
              <a:rPr lang="en-US" sz="2400" spc="40" dirty="0">
                <a:solidFill>
                  <a:srgbClr val="00095B"/>
                </a:solidFill>
                <a:latin typeface="Arial Nova"/>
                <a:ea typeface="+mn-ea"/>
                <a:cs typeface="+mn-cs"/>
              </a:rPr>
              <a:t>Software Overall </a:t>
            </a:r>
            <a:r>
              <a:rPr lang="en-US" dirty="0">
                <a:solidFill>
                  <a:srgbClr val="00095B"/>
                </a:solidFill>
                <a:latin typeface="Arial Nova"/>
                <a:ea typeface="+mn-ea"/>
                <a:cs typeface="+mn-cs"/>
              </a:rPr>
              <a:t>S</a:t>
            </a:r>
            <a:r>
              <a:rPr lang="en-US" sz="2400" spc="40" dirty="0">
                <a:solidFill>
                  <a:srgbClr val="00095B"/>
                </a:solidFill>
                <a:latin typeface="Arial Nova"/>
                <a:ea typeface="+mn-ea"/>
                <a:cs typeface="+mn-cs"/>
              </a:rPr>
              <a:t>tatus </a:t>
            </a:r>
            <a:r>
              <a:rPr lang="en-US" altLang="zh-CN" sz="2400" spc="40" dirty="0">
                <a:solidFill>
                  <a:srgbClr val="00095B"/>
                </a:solidFill>
                <a:latin typeface="Arial Nova"/>
                <a:ea typeface="+mn-ea"/>
                <a:cs typeface="+mn-cs"/>
              </a:rPr>
              <a:t>and Summary</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a:xfrm>
            <a:off x="996696" y="1971674"/>
            <a:ext cx="936879" cy="682271"/>
          </a:xfrm>
        </p:spPr>
        <p:txBody>
          <a:bodyPr/>
          <a:lstStyle/>
          <a:p>
            <a:r>
              <a:rPr lang="en-US" dirty="0"/>
              <a:t>01</a:t>
            </a:r>
          </a:p>
        </p:txBody>
      </p:sp>
    </p:spTree>
    <p:extLst>
      <p:ext uri="{BB962C8B-B14F-4D97-AF65-F5344CB8AC3E}">
        <p14:creationId xmlns:p14="http://schemas.microsoft.com/office/powerpoint/2010/main" val="146910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8BCA9AB-4D06-8237-EE31-73932357838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19" name="think-cell Slide" r:id="rId5" imgW="378" imgH="379" progId="TCLayout.ActiveDocument.1">
                  <p:embed/>
                </p:oleObj>
              </mc:Choice>
              <mc:Fallback>
                <p:oleObj name="think-cell Slide" r:id="rId5" imgW="378" imgH="379" progId="TCLayout.ActiveDocument.1">
                  <p:embed/>
                  <p:pic>
                    <p:nvPicPr>
                      <p:cNvPr id="3" name="Object 2" hidden="1">
                        <a:extLst>
                          <a:ext uri="{FF2B5EF4-FFF2-40B4-BE49-F238E27FC236}">
                            <a16:creationId xmlns:a16="http://schemas.microsoft.com/office/drawing/2014/main" id="{98BCA9AB-4D06-8237-EE31-7393235783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7042" name="Slide Number Placeholder 1">
            <a:extLst>
              <a:ext uri="{FF2B5EF4-FFF2-40B4-BE49-F238E27FC236}">
                <a16:creationId xmlns:a16="http://schemas.microsoft.com/office/drawing/2014/main" id="{CDF1C784-72F2-E62A-D5E2-17BF2A766F10}"/>
              </a:ext>
            </a:extLst>
          </p:cNvPr>
          <p:cNvSpPr>
            <a:spLocks noGrp="1" noChangeArrowheads="1"/>
          </p:cNvSpPr>
          <p:nvPr>
            <p:ph type="sldNum" sz="quarter" idx="2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714798-F2CC-4B82-84E8-60FE35230CA8}"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cs typeface="+mn-cs"/>
            </a:endParaRPr>
          </a:p>
        </p:txBody>
      </p:sp>
      <p:sp>
        <p:nvSpPr>
          <p:cNvPr id="38" name="Title 3">
            <a:extLst>
              <a:ext uri="{FF2B5EF4-FFF2-40B4-BE49-F238E27FC236}">
                <a16:creationId xmlns:a16="http://schemas.microsoft.com/office/drawing/2014/main" id="{DE69D795-7A26-026D-7191-C3629000F194}"/>
              </a:ext>
            </a:extLst>
          </p:cNvPr>
          <p:cNvSpPr>
            <a:spLocks noGrp="1"/>
          </p:cNvSpPr>
          <p:nvPr>
            <p:ph type="title"/>
          </p:nvPr>
        </p:nvSpPr>
        <p:spPr>
          <a:xfrm>
            <a:off x="576263" y="369798"/>
            <a:ext cx="8528547" cy="354102"/>
          </a:xfrm>
        </p:spPr>
        <p:txBody>
          <a:bodyPr vert="horz"/>
          <a:lstStyle/>
          <a:p>
            <a:pPr eaLnBrk="1" fontAlgn="auto" hangingPunct="1">
              <a:spcAft>
                <a:spcPts val="0"/>
              </a:spcAft>
              <a:defRPr/>
            </a:pPr>
            <a:r>
              <a:rPr lang="en-US" dirty="0" smtClean="0"/>
              <a:t>CX707_R12 </a:t>
            </a:r>
            <a:r>
              <a:rPr lang="en-US" dirty="0"/>
              <a:t>GNG Summary</a:t>
            </a:r>
            <a:endParaRPr dirty="0"/>
          </a:p>
        </p:txBody>
      </p:sp>
      <p:sp>
        <p:nvSpPr>
          <p:cNvPr id="39" name="Text Placeholder 5">
            <a:extLst>
              <a:ext uri="{FF2B5EF4-FFF2-40B4-BE49-F238E27FC236}">
                <a16:creationId xmlns:a16="http://schemas.microsoft.com/office/drawing/2014/main" id="{94EAA605-0684-194A-998C-3D8F985BE9A4}"/>
              </a:ext>
            </a:extLst>
          </p:cNvPr>
          <p:cNvSpPr>
            <a:spLocks noGrp="1"/>
          </p:cNvSpPr>
          <p:nvPr>
            <p:ph type="body" sz="quarter" idx="13"/>
          </p:nvPr>
        </p:nvSpPr>
        <p:spPr>
          <a:xfrm>
            <a:off x="576263" y="153898"/>
            <a:ext cx="5438775" cy="215900"/>
          </a:xfrm>
        </p:spPr>
        <p:txBody>
          <a:bodyPr/>
          <a:lstStyle/>
          <a:p>
            <a:pPr eaLnBrk="1" fontAlgn="auto" hangingPunct="1">
              <a:spcAft>
                <a:spcPts val="0"/>
              </a:spcAft>
              <a:buFont typeface="Arial"/>
              <a:buNone/>
              <a:defRPr/>
            </a:pPr>
            <a:r>
              <a:rPr lang="en-US" dirty="0" smtClean="0"/>
              <a:t>Cx707_R12 </a:t>
            </a:r>
            <a:r>
              <a:rPr lang="en-US" dirty="0"/>
              <a:t>GNG Review</a:t>
            </a:r>
          </a:p>
        </p:txBody>
      </p:sp>
      <p:sp>
        <p:nvSpPr>
          <p:cNvPr id="87045" name="Slide Number Placeholder 2">
            <a:extLst>
              <a:ext uri="{FF2B5EF4-FFF2-40B4-BE49-F238E27FC236}">
                <a16:creationId xmlns:a16="http://schemas.microsoft.com/office/drawing/2014/main" id="{EFF13EAF-76CC-D2FB-6639-59C6A24151D0}"/>
              </a:ext>
            </a:extLst>
          </p:cNvPr>
          <p:cNvSpPr txBox="1">
            <a:spLocks noChangeArrowheads="1"/>
          </p:cNvSpPr>
          <p:nvPr/>
        </p:nvSpPr>
        <p:spPr bwMode="auto">
          <a:xfrm>
            <a:off x="11522075" y="6489700"/>
            <a:ext cx="3206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lnSpc>
                <a:spcPct val="90000"/>
              </a:lnSpc>
              <a:spcBef>
                <a:spcPts val="1000"/>
              </a:spcBef>
              <a:buFont typeface="Arial" panose="020B0604020202020204" pitchFamily="34" charset="0"/>
              <a:defRPr sz="1900">
                <a:solidFill>
                  <a:schemeClr val="tx1"/>
                </a:solidFill>
                <a:latin typeface="Arial Nova" panose="020B0504020202020204" pitchFamily="34" charset="0"/>
                <a:ea typeface="Arial Nova" panose="020B0504020202020204" pitchFamily="34" charset="0"/>
                <a:cs typeface="Arial Nova" panose="020B0504020202020204" pitchFamily="34" charset="0"/>
              </a:defRPr>
            </a:lvl1pPr>
            <a:lvl2pPr marL="115888" indent="-115888">
              <a:lnSpc>
                <a:spcPct val="90000"/>
              </a:lnSpc>
              <a:spcBef>
                <a:spcPts val="500"/>
              </a:spcBef>
              <a:buFont typeface="Arial" panose="020B0604020202020204" pitchFamily="34" charset="0"/>
              <a:buChar char="•"/>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2pPr>
            <a:lvl3pPr marL="401638" indent="-158750">
              <a:lnSpc>
                <a:spcPct val="90000"/>
              </a:lnSpc>
              <a:spcBef>
                <a:spcPts val="500"/>
              </a:spcBef>
              <a:buFont typeface="Arial" panose="020B0604020202020204" pitchFamily="34" charset="0"/>
              <a:buChar char="ꟷ"/>
              <a:defRPr sz="1400">
                <a:solidFill>
                  <a:schemeClr val="tx1"/>
                </a:solidFill>
                <a:latin typeface="Arial Nova" panose="020B0504020202020204" pitchFamily="34" charset="0"/>
                <a:ea typeface="Arial Nova" panose="020B0504020202020204" pitchFamily="34" charset="0"/>
                <a:cs typeface="Arial Nova" panose="020B0504020202020204" pitchFamily="34" charset="0"/>
              </a:defRPr>
            </a:lvl3pPr>
            <a:lvl4pPr marL="684213" indent="-174625">
              <a:lnSpc>
                <a:spcPct val="90000"/>
              </a:lnSpc>
              <a:spcBef>
                <a:spcPts val="500"/>
              </a:spcBef>
              <a:buFont typeface="Courier New" panose="02070309020205020404" pitchFamily="49" charset="0"/>
              <a:buChar char="o"/>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4pPr>
            <a:lvl5pPr marL="2057400" indent="-228600">
              <a:lnSpc>
                <a:spcPct val="90000"/>
              </a:lnSpc>
              <a:spcBef>
                <a:spcPts val="500"/>
              </a:spcBef>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200">
                <a:solidFill>
                  <a:schemeClr val="tx1"/>
                </a:solidFill>
                <a:latin typeface="Ford Antenna Regular" panose="02000505000000020004" pitchFamily="50" charset="0"/>
                <a:ea typeface="Ford Antenna Regular" panose="02000505000000020004" pitchFamily="50" charset="0"/>
                <a:cs typeface="Arial Nova" panose="020B05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A48825C-6072-407F-95AB-F60852E86650}" type="slidenum">
              <a:rPr kumimoji="0" lang="en-US" altLang="zh-CN" sz="800" b="0" i="0" u="none" strike="noStrike" kern="1200" cap="none" spc="0" normalizeH="0" baseline="0" noProof="0" smtClean="0">
                <a:ln>
                  <a:noFill/>
                </a:ln>
                <a:solidFill>
                  <a:srgbClr val="00095B"/>
                </a:solidFill>
                <a:effectLst/>
                <a:uLnTx/>
                <a:uFillTx/>
                <a:latin typeface="Arial Nova" panose="020B0504020202020204" pitchFamily="34" charset="0"/>
                <a:ea typeface="宋体" panose="02010600030101010101" pitchFamily="2" charset="-122"/>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a:ln>
                <a:noFill/>
              </a:ln>
              <a:solidFill>
                <a:srgbClr val="00095B"/>
              </a:solidFill>
              <a:effectLst/>
              <a:uLnTx/>
              <a:uFillTx/>
              <a:latin typeface="Arial Nova" panose="020B0504020202020204" pitchFamily="34" charset="0"/>
              <a:ea typeface="宋体" panose="02010600030101010101" pitchFamily="2" charset="-122"/>
            </a:endParaRPr>
          </a:p>
        </p:txBody>
      </p:sp>
      <p:graphicFrame>
        <p:nvGraphicFramePr>
          <p:cNvPr id="4" name="Table 3">
            <a:extLst>
              <a:ext uri="{FF2B5EF4-FFF2-40B4-BE49-F238E27FC236}">
                <a16:creationId xmlns:a16="http://schemas.microsoft.com/office/drawing/2014/main" id="{89C166D4-1F21-155B-4AFF-B7E8289FAAE4}"/>
              </a:ext>
            </a:extLst>
          </p:cNvPr>
          <p:cNvGraphicFramePr>
            <a:graphicFrameLocks noGrp="1"/>
          </p:cNvGraphicFramePr>
          <p:nvPr>
            <p:extLst>
              <p:ext uri="{D42A27DB-BD31-4B8C-83A1-F6EECF244321}">
                <p14:modId xmlns:p14="http://schemas.microsoft.com/office/powerpoint/2010/main" val="4194435787"/>
              </p:ext>
            </p:extLst>
          </p:nvPr>
        </p:nvGraphicFramePr>
        <p:xfrm>
          <a:off x="576264" y="770388"/>
          <a:ext cx="10734636" cy="5108310"/>
        </p:xfrm>
        <a:graphic>
          <a:graphicData uri="http://schemas.openxmlformats.org/drawingml/2006/table">
            <a:tbl>
              <a:tblPr/>
              <a:tblGrid>
                <a:gridCol w="804295">
                  <a:extLst>
                    <a:ext uri="{9D8B030D-6E8A-4147-A177-3AD203B41FA5}">
                      <a16:colId xmlns:a16="http://schemas.microsoft.com/office/drawing/2014/main" val="1274352050"/>
                    </a:ext>
                  </a:extLst>
                </a:gridCol>
                <a:gridCol w="1404832">
                  <a:extLst>
                    <a:ext uri="{9D8B030D-6E8A-4147-A177-3AD203B41FA5}">
                      <a16:colId xmlns:a16="http://schemas.microsoft.com/office/drawing/2014/main" val="349903311"/>
                    </a:ext>
                  </a:extLst>
                </a:gridCol>
                <a:gridCol w="2651742">
                  <a:extLst>
                    <a:ext uri="{9D8B030D-6E8A-4147-A177-3AD203B41FA5}">
                      <a16:colId xmlns:a16="http://schemas.microsoft.com/office/drawing/2014/main" val="1617725748"/>
                    </a:ext>
                  </a:extLst>
                </a:gridCol>
                <a:gridCol w="1659271">
                  <a:extLst>
                    <a:ext uri="{9D8B030D-6E8A-4147-A177-3AD203B41FA5}">
                      <a16:colId xmlns:a16="http://schemas.microsoft.com/office/drawing/2014/main" val="1375810743"/>
                    </a:ext>
                  </a:extLst>
                </a:gridCol>
                <a:gridCol w="1404832">
                  <a:extLst>
                    <a:ext uri="{9D8B030D-6E8A-4147-A177-3AD203B41FA5}">
                      <a16:colId xmlns:a16="http://schemas.microsoft.com/office/drawing/2014/main" val="2480190937"/>
                    </a:ext>
                  </a:extLst>
                </a:gridCol>
                <a:gridCol w="1404832">
                  <a:extLst>
                    <a:ext uri="{9D8B030D-6E8A-4147-A177-3AD203B41FA5}">
                      <a16:colId xmlns:a16="http://schemas.microsoft.com/office/drawing/2014/main" val="165443966"/>
                    </a:ext>
                  </a:extLst>
                </a:gridCol>
                <a:gridCol w="1404832">
                  <a:extLst>
                    <a:ext uri="{9D8B030D-6E8A-4147-A177-3AD203B41FA5}">
                      <a16:colId xmlns:a16="http://schemas.microsoft.com/office/drawing/2014/main" val="3096088372"/>
                    </a:ext>
                  </a:extLst>
                </a:gridCol>
              </a:tblGrid>
              <a:tr h="298127">
                <a:tc gridSpan="7">
                  <a:txBody>
                    <a:bodyPr/>
                    <a:lstStyle/>
                    <a:p>
                      <a:pPr algn="ctr" fontAlgn="ctr"/>
                      <a:r>
                        <a:rPr lang="en-US" sz="1400" b="1" i="0" u="none" strike="noStrike" dirty="0" smtClean="0">
                          <a:solidFill>
                            <a:srgbClr val="000000"/>
                          </a:solidFill>
                          <a:effectLst/>
                          <a:latin typeface="+mj-lt"/>
                        </a:rPr>
                        <a:t>CX707_R12  </a:t>
                      </a:r>
                      <a:r>
                        <a:rPr lang="en-US" sz="1400" b="1" i="0" u="none" strike="noStrike" dirty="0">
                          <a:solidFill>
                            <a:srgbClr val="000000"/>
                          </a:solidFill>
                          <a:effectLst/>
                          <a:latin typeface="+mj-lt"/>
                        </a:rPr>
                        <a:t>GNG Summarize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en-US"/>
                    </a:p>
                  </a:txBody>
                  <a:tcPr/>
                </a:tc>
                <a:tc hMerge="1">
                  <a:txBody>
                    <a:bodyPr/>
                    <a:lstStyle/>
                    <a:p>
                      <a:endParaRPr lang="zh-CN" altLang="en-US"/>
                    </a:p>
                  </a:txBody>
                  <a:tcPr/>
                </a:tc>
                <a:extLst>
                  <a:ext uri="{0D108BD9-81ED-4DB2-BD59-A6C34878D82A}">
                    <a16:rowId xmlns:a16="http://schemas.microsoft.com/office/drawing/2014/main" val="1667433383"/>
                  </a:ext>
                </a:extLst>
              </a:tr>
              <a:tr h="255995">
                <a:tc gridSpan="2">
                  <a:txBody>
                    <a:bodyPr/>
                    <a:lstStyle/>
                    <a:p>
                      <a:pPr algn="ctr" fontAlgn="ctr"/>
                      <a:r>
                        <a:rPr lang="en-US" sz="1100" b="0" i="0" u="none" strike="noStrike" dirty="0">
                          <a:solidFill>
                            <a:srgbClr val="000000"/>
                          </a:solidFill>
                          <a:effectLst/>
                          <a:latin typeface="+mn-lt"/>
                        </a:rPr>
                        <a:t>SW Version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100" b="1" i="0" u="none" strike="noStrike" kern="1200" dirty="0" smtClean="0">
                          <a:solidFill>
                            <a:srgbClr val="000000"/>
                          </a:solidFill>
                          <a:effectLst/>
                          <a:latin typeface="+mn-lt"/>
                          <a:ea typeface="+mn-ea"/>
                          <a:cs typeface="+mn-cs"/>
                        </a:rPr>
                        <a:t>CX707_R12</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Milestone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3025850451"/>
                  </a:ext>
                </a:extLst>
              </a:tr>
              <a:tr h="255995">
                <a:tc gridSpan="2">
                  <a:txBody>
                    <a:bodyPr/>
                    <a:lstStyle/>
                    <a:p>
                      <a:pPr algn="ctr" fontAlgn="ctr"/>
                      <a:r>
                        <a:rPr lang="en-US" sz="1100" b="0" i="0" u="none" strike="noStrike" dirty="0">
                          <a:solidFill>
                            <a:srgbClr val="000000"/>
                          </a:solidFill>
                          <a:effectLst/>
                          <a:latin typeface="+mn-lt"/>
                        </a:rPr>
                        <a:t>Change Point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5">
                  <a:txBody>
                    <a:bodyPr/>
                    <a:lstStyle/>
                    <a:p>
                      <a:pPr algn="l" fontAlgn="ctr"/>
                      <a:r>
                        <a:rPr lang="en-US" sz="1100" b="0" i="0" u="none" strike="noStrike" dirty="0">
                          <a:solidFill>
                            <a:srgbClr val="000000"/>
                          </a:solidFill>
                          <a:effectLst/>
                          <a:latin typeface="+mn-lt"/>
                        </a:rPr>
                        <a:t> </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zh-CN" altLang="en-US"/>
                    </a:p>
                  </a:txBody>
                  <a:tcPr/>
                </a:tc>
                <a:extLst>
                  <a:ext uri="{0D108BD9-81ED-4DB2-BD59-A6C34878D82A}">
                    <a16:rowId xmlns:a16="http://schemas.microsoft.com/office/drawing/2014/main" val="4224004423"/>
                  </a:ext>
                </a:extLst>
              </a:tr>
              <a:tr h="255995">
                <a:tc gridSpan="2">
                  <a:txBody>
                    <a:bodyPr/>
                    <a:lstStyle/>
                    <a:p>
                      <a:pPr algn="ctr" fontAlgn="ctr"/>
                      <a:r>
                        <a:rPr lang="en-US" sz="1100" b="0" i="0" u="none" strike="noStrike" dirty="0">
                          <a:solidFill>
                            <a:srgbClr val="000000"/>
                          </a:solidFill>
                          <a:effectLst/>
                          <a:latin typeface="+mn-lt"/>
                        </a:rPr>
                        <a:t>Next Step</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5">
                  <a:txBody>
                    <a:bodyPr/>
                    <a:lstStyle/>
                    <a:p>
                      <a:pPr algn="l" fontAlgn="ctr"/>
                      <a:r>
                        <a:rPr lang="en-US" sz="1100" b="0" i="0" u="none" strike="noStrike" dirty="0">
                          <a:solidFill>
                            <a:srgbClr val="000000"/>
                          </a:solidFill>
                          <a:effectLst/>
                          <a:latin typeface="+mn-lt"/>
                        </a:rPr>
                        <a:t>IVS Release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tc hMerge="1">
                  <a:txBody>
                    <a:bodyPr/>
                    <a:lstStyle/>
                    <a:p>
                      <a:endParaRPr lang="en-US"/>
                    </a:p>
                  </a:txBody>
                  <a:tcPr/>
                </a:tc>
                <a:tc hMerge="1">
                  <a:txBody>
                    <a:bodyPr/>
                    <a:lstStyle/>
                    <a:p>
                      <a:endParaRPr lang="zh-CN" altLang="en-US"/>
                    </a:p>
                  </a:txBody>
                  <a:tcPr/>
                </a:tc>
                <a:extLst>
                  <a:ext uri="{0D108BD9-81ED-4DB2-BD59-A6C34878D82A}">
                    <a16:rowId xmlns:a16="http://schemas.microsoft.com/office/drawing/2014/main" val="2424012675"/>
                  </a:ext>
                </a:extLst>
              </a:tr>
              <a:tr h="255995">
                <a:tc>
                  <a:txBody>
                    <a:bodyPr/>
                    <a:lstStyle/>
                    <a:p>
                      <a:pPr algn="ctr" fontAlgn="ctr"/>
                      <a:r>
                        <a:rPr lang="en-US" sz="1100" b="1" i="0" u="none" strike="noStrike">
                          <a:solidFill>
                            <a:srgbClr val="FFFFFF"/>
                          </a:solidFill>
                          <a:effectLst/>
                          <a:latin typeface="+mn-lt"/>
                        </a:rPr>
                        <a:t>Item</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2">
                  <a:txBody>
                    <a:bodyPr/>
                    <a:lstStyle/>
                    <a:p>
                      <a:pPr algn="ctr" fontAlgn="ctr"/>
                      <a:r>
                        <a:rPr lang="en-US" sz="1100" b="1" i="0" u="none" strike="noStrike" dirty="0">
                          <a:solidFill>
                            <a:srgbClr val="FFFFFF"/>
                          </a:solidFill>
                          <a:effectLst/>
                          <a:latin typeface="+mn-lt"/>
                        </a:rPr>
                        <a:t>Material / Things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h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fontAlgn="ctr"/>
                      <a:r>
                        <a:rPr lang="en-US" sz="1100" b="1" i="0" u="none" strike="noStrike">
                          <a:solidFill>
                            <a:srgbClr val="FFFFFF"/>
                          </a:solidFill>
                          <a:effectLst/>
                          <a:latin typeface="+mn-lt"/>
                        </a:rPr>
                        <a:t>Status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100" b="1" i="0" u="none" strike="noStrike">
                          <a:solidFill>
                            <a:srgbClr val="FFFFFF"/>
                          </a:solidFill>
                          <a:effectLst/>
                          <a:latin typeface="+mn-lt"/>
                        </a:rPr>
                        <a:t>Baidu</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a:solidFill>
                            <a:srgbClr val="FFFFFF"/>
                          </a:solidFill>
                          <a:effectLst/>
                          <a:latin typeface="+mn-lt"/>
                        </a:rPr>
                        <a:t>YFVE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US" sz="1100" b="1" i="0" u="none" strike="noStrike" dirty="0">
                          <a:solidFill>
                            <a:srgbClr val="FFFFFF"/>
                          </a:solidFill>
                          <a:effectLst/>
                          <a:latin typeface="+mn-lt"/>
                        </a:rPr>
                        <a:t>TS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62701659"/>
                  </a:ext>
                </a:extLst>
              </a:tr>
              <a:tr h="255995">
                <a:tc rowSpan="5">
                  <a:txBody>
                    <a:bodyPr/>
                    <a:lstStyle/>
                    <a:p>
                      <a:pPr algn="ctr" fontAlgn="ctr"/>
                      <a:r>
                        <a:rPr lang="en-US" sz="1100" b="0" i="0" u="none" strike="noStrike" dirty="0">
                          <a:solidFill>
                            <a:srgbClr val="000000"/>
                          </a:solidFill>
                          <a:effectLst/>
                          <a:latin typeface="+mn-lt"/>
                        </a:rPr>
                        <a:t>Supplier</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100" b="0" i="0" u="none" strike="noStrike" dirty="0">
                          <a:solidFill>
                            <a:srgbClr val="000000"/>
                          </a:solidFill>
                          <a:effectLst/>
                          <a:latin typeface="+mn-lt"/>
                        </a:rPr>
                        <a:t>Release Note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100" b="1" i="0" u="none" strike="noStrike">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mn-lt"/>
                        </a:rPr>
                        <a:t>Finish</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048534"/>
                  </a:ext>
                </a:extLst>
              </a:tr>
              <a:tr h="255995">
                <a:tc vMerge="1">
                  <a:txBody>
                    <a:bodyPr/>
                    <a:lstStyle/>
                    <a:p>
                      <a:endParaRPr lang="zh-CN" altLang="en-US"/>
                    </a:p>
                  </a:txBody>
                  <a:tcPr/>
                </a:tc>
                <a:tc rowSpan="2">
                  <a:txBody>
                    <a:bodyPr/>
                    <a:lstStyle/>
                    <a:p>
                      <a:pPr algn="ctr" fontAlgn="ctr"/>
                      <a:r>
                        <a:rPr lang="en-US" sz="1100" b="0" i="0" u="none" strike="noStrike" dirty="0">
                          <a:solidFill>
                            <a:srgbClr val="000000"/>
                          </a:solidFill>
                          <a:effectLst/>
                          <a:latin typeface="+mn-lt"/>
                        </a:rPr>
                        <a:t>Test Report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a:t>
                      </a:r>
                      <a:r>
                        <a:rPr lang="en-US" altLang="zh-CN" sz="1100" b="0" i="0" u="none" strike="noStrike" dirty="0">
                          <a:solidFill>
                            <a:srgbClr val="000000"/>
                          </a:solidFill>
                          <a:effectLst/>
                          <a:latin typeface="+mn-lt"/>
                        </a:rPr>
                        <a:t>ull</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effectLst/>
                          <a:latin typeface="+mn-lt"/>
                        </a:rPr>
                        <a:t>99.47% </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556961"/>
                  </a:ext>
                </a:extLst>
              </a:tr>
              <a:tr h="255995">
                <a:tc vMerge="1">
                  <a:txBody>
                    <a:bodyPr/>
                    <a:lstStyle/>
                    <a:p>
                      <a:endParaRPr lang="en-US"/>
                    </a:p>
                  </a:txBody>
                  <a:tcPr/>
                </a:tc>
                <a:tc vMerge="1">
                  <a:txBody>
                    <a:bodyPr/>
                    <a:lstStyle/>
                    <a:p>
                      <a:endParaRPr lang="en-US"/>
                    </a:p>
                  </a:txBody>
                  <a:tcPr/>
                </a:tc>
                <a:tc>
                  <a:txBody>
                    <a:bodyPr/>
                    <a:lstStyle/>
                    <a:p>
                      <a:pPr algn="ctr" fontAlgn="ctr"/>
                      <a:r>
                        <a:rPr lang="en-US" sz="1100" b="0" i="0" u="none" strike="noStrike" dirty="0">
                          <a:solidFill>
                            <a:srgbClr val="000000"/>
                          </a:solidFill>
                          <a:effectLst/>
                          <a:latin typeface="+mn-lt"/>
                        </a:rPr>
                        <a:t>Performance</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effectLst/>
                          <a:latin typeface="+mn-lt"/>
                        </a:rPr>
                        <a:t>Pass</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5167127"/>
                  </a:ext>
                </a:extLst>
              </a:tr>
              <a:tr h="255995">
                <a:tc vMerge="1">
                  <a:txBody>
                    <a:bodyPr/>
                    <a:lstStyle/>
                    <a:p>
                      <a:endParaRPr lang="zh-CN" altLang="en-US"/>
                    </a:p>
                  </a:txBody>
                  <a:tcPr>
                    <a:lnT w="12700" cap="flat" cmpd="sng" algn="ctr">
                      <a:solidFill>
                        <a:schemeClr val="tx1"/>
                      </a:solidFill>
                      <a:prstDash val="solid"/>
                      <a:round/>
                      <a:headEnd type="none" w="med" len="med"/>
                      <a:tailEnd type="none" w="med" len="med"/>
                    </a:lnT>
                  </a:tcPr>
                </a:tc>
                <a:tc rowSpan="2">
                  <a:txBody>
                    <a:bodyPr/>
                    <a:lstStyle/>
                    <a:p>
                      <a:pPr algn="ctr" fontAlgn="ctr"/>
                      <a:r>
                        <a:rPr lang="en-US" sz="1100" b="0" i="0" u="none" strike="noStrike" dirty="0">
                          <a:solidFill>
                            <a:srgbClr val="000000"/>
                          </a:solidFill>
                          <a:effectLst/>
                          <a:latin typeface="+mn-lt"/>
                        </a:rPr>
                        <a:t>GNG Material</a:t>
                      </a:r>
                    </a:p>
                  </a:txBody>
                  <a:tcPr marL="6044" marR="6044" marT="604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Report</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3897170"/>
                  </a:ext>
                </a:extLst>
              </a:tr>
              <a:tr h="255995">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Risk Anal</a:t>
                      </a:r>
                      <a:r>
                        <a:rPr lang="en-US" altLang="zh-CN" sz="1100" b="0" i="0" u="none" strike="noStrike" dirty="0">
                          <a:solidFill>
                            <a:srgbClr val="000000"/>
                          </a:solidFill>
                          <a:effectLst/>
                          <a:latin typeface="+mn-lt"/>
                        </a:rPr>
                        <a:t>y</a:t>
                      </a:r>
                      <a:r>
                        <a:rPr lang="en-US" sz="1100" b="0" i="0" u="none" strike="noStrike" dirty="0">
                          <a:solidFill>
                            <a:srgbClr val="000000"/>
                          </a:solidFill>
                          <a:effectLst/>
                          <a:latin typeface="+mn-lt"/>
                        </a:rPr>
                        <a:t>sis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B050"/>
                          </a:solidFill>
                          <a:effectLst/>
                          <a:latin typeface="+mn-lt"/>
                        </a:rPr>
                        <a:t>Green</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034984"/>
                  </a:ext>
                </a:extLst>
              </a:tr>
              <a:tr h="255995">
                <a:tc rowSpan="3">
                  <a:txBody>
                    <a:bodyPr/>
                    <a:lstStyle/>
                    <a:p>
                      <a:pPr marL="0" algn="ctr" defTabSz="914400" rtl="0" eaLnBrk="1" fontAlgn="ctr" latinLnBrk="0" hangingPunct="1"/>
                      <a:r>
                        <a:rPr lang="en-US" altLang="zh-CN" sz="1100" b="0" i="0" u="none" strike="noStrike" kern="1200" dirty="0">
                          <a:solidFill>
                            <a:srgbClr val="000000"/>
                          </a:solidFill>
                          <a:effectLst/>
                          <a:latin typeface="+mn-lt"/>
                          <a:ea typeface="+mn-ea"/>
                          <a:cs typeface="+mn-cs"/>
                        </a:rPr>
                        <a:t>Ford</a:t>
                      </a:r>
                      <a:endParaRPr lang="zh-CN" altLang="en-US" sz="1100" b="0" i="0" u="none" strike="noStrike" kern="1200" dirty="0">
                        <a:solidFill>
                          <a:srgbClr val="00000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algn="ctr" defTabSz="914400" rtl="0" eaLnBrk="1" fontAlgn="ctr" latinLnBrk="0" hangingPunct="1"/>
                      <a:r>
                        <a:rPr lang="en-US" altLang="zh-CN" sz="1100" b="0" i="0" u="none" strike="noStrike" kern="1200" dirty="0">
                          <a:solidFill>
                            <a:srgbClr val="000000"/>
                          </a:solidFill>
                          <a:effectLst/>
                          <a:latin typeface="+mn-lt"/>
                          <a:ea typeface="+mn-ea"/>
                          <a:cs typeface="+mn-cs"/>
                        </a:rPr>
                        <a:t>Test Report</a:t>
                      </a:r>
                      <a:endParaRPr lang="zh-CN" altLang="en-US" sz="1100" b="0" i="0" u="none" strike="noStrike" kern="1200" dirty="0">
                        <a:solidFill>
                          <a:srgbClr val="00000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mn-lt"/>
                        </a:rPr>
                        <a:t>EE</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zh-CN"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83381226"/>
                  </a:ext>
                </a:extLst>
              </a:tr>
              <a:tr h="255995">
                <a:tc vMerge="1">
                  <a:txBody>
                    <a:bodyPr/>
                    <a:lstStyle/>
                    <a:p>
                      <a:pPr marL="0" algn="ctr" defTabSz="914400" rtl="0" eaLnBrk="1" fontAlgn="ctr" latinLnBrk="0" hangingPunct="1"/>
                      <a:endParaRPr lang="zh-CN" altLang="en-US" sz="1100" b="0" i="0" u="none" strike="noStrike" kern="1200" dirty="0">
                        <a:solidFill>
                          <a:srgbClr val="00000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ctr" defTabSz="914400" rtl="0" eaLnBrk="1" fontAlgn="ctr" latinLnBrk="0" hangingPunct="1"/>
                      <a:endParaRPr lang="zh-CN" altLang="en-US" sz="1100" b="0" i="0" u="none" strike="noStrike" kern="1200" dirty="0">
                        <a:solidFill>
                          <a:srgbClr val="00000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CVPP</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a:solidFill>
                            <a:srgbClr val="00B050"/>
                          </a:solidFill>
                          <a:effectLst/>
                          <a:latin typeface="+mn-lt"/>
                        </a:rPr>
                        <a:t>Green</a:t>
                      </a: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271735200"/>
                  </a:ext>
                </a:extLst>
              </a:tr>
              <a:tr h="255995">
                <a:tc vMerge="1">
                  <a:txBody>
                    <a:bodyPr/>
                    <a:lstStyle/>
                    <a:p>
                      <a:pPr marL="0" algn="ctr" defTabSz="914400" rtl="0" eaLnBrk="1" fontAlgn="ctr" latinLnBrk="0" hangingPunct="1"/>
                      <a:endParaRPr lang="zh-CN" altLang="en-US" sz="1100" b="0" i="0" u="none" strike="noStrike" kern="1200" dirty="0">
                        <a:solidFill>
                          <a:srgbClr val="00000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algn="ctr" defTabSz="914400" rtl="0" eaLnBrk="1" fontAlgn="ctr" latinLnBrk="0" hangingPunct="1"/>
                      <a:endParaRPr lang="zh-CN" altLang="en-US" sz="1100" b="0" i="0" u="none" strike="noStrike" kern="1200" dirty="0">
                        <a:solidFill>
                          <a:srgbClr val="000000"/>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algn="ctr" defTabSz="914400" rtl="0" eaLnBrk="1" fontAlgn="ctr" latinLnBrk="0" hangingPunct="1"/>
                      <a:endParaRPr lang="en-US" sz="1100" b="0" i="0" u="none" strike="noStrike" kern="1200" dirty="0">
                        <a:solidFill>
                          <a:srgbClr val="000000"/>
                        </a:solidFill>
                        <a:effectLst/>
                        <a:latin typeface="+mn-lt"/>
                        <a:ea typeface="+mn-ea"/>
                        <a:cs typeface="+mn-cs"/>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234373796"/>
                  </a:ext>
                </a:extLst>
              </a:tr>
              <a:tr h="255995">
                <a:tc rowSpan="3">
                  <a:txBody>
                    <a:bodyPr/>
                    <a:lstStyle/>
                    <a:p>
                      <a:pPr algn="ctr" fontAlgn="ctr"/>
                      <a:r>
                        <a:rPr lang="en-US" sz="1100" b="0" i="0" u="none" strike="noStrike">
                          <a:solidFill>
                            <a:srgbClr val="000000"/>
                          </a:solidFill>
                          <a:effectLst/>
                          <a:latin typeface="+mn-lt"/>
                        </a:rPr>
                        <a:t>Jira</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1100" b="0" i="0" u="none" strike="noStrike" dirty="0">
                          <a:solidFill>
                            <a:srgbClr val="000000"/>
                          </a:solidFill>
                          <a:effectLst/>
                          <a:latin typeface="+mn-lt"/>
                        </a:rPr>
                        <a:t>Remain Is</a:t>
                      </a:r>
                      <a:r>
                        <a:rPr lang="en-US" altLang="zh-CN" sz="1100" b="0" i="0" u="none" strike="noStrike" dirty="0">
                          <a:solidFill>
                            <a:srgbClr val="000000"/>
                          </a:solidFill>
                          <a:effectLst/>
                          <a:latin typeface="+mn-lt"/>
                        </a:rPr>
                        <a:t>s</a:t>
                      </a:r>
                      <a:r>
                        <a:rPr lang="en-US" sz="1100" b="0" i="0" u="none" strike="noStrike" dirty="0">
                          <a:solidFill>
                            <a:srgbClr val="000000"/>
                          </a:solidFill>
                          <a:effectLst/>
                          <a:latin typeface="+mn-lt"/>
                        </a:rPr>
                        <a:t>ues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P0</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3870782164"/>
                  </a:ext>
                </a:extLst>
              </a:tr>
              <a:tr h="496046">
                <a:tc vMerge="1">
                  <a:txBody>
                    <a:bodyPr/>
                    <a:lstStyle/>
                    <a:p>
                      <a:pPr algn="ctr" fontAlgn="ctr"/>
                      <a:endParaRPr lang="en-US" sz="1100" b="0" i="0" u="none" strike="noStrike">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mn-lt"/>
                        </a:rPr>
                        <a:t>P1</a:t>
                      </a: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1" i="0" u="none" strike="noStrike" dirty="0">
                        <a:solidFill>
                          <a:srgbClr val="BF8F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lang="en-US" sz="1100" b="0" i="0" u="sng" strike="noStrike" dirty="0">
                        <a:solidFill>
                          <a:schemeClr val="accent1"/>
                        </a:solidFill>
                        <a:effectLst/>
                        <a:latin typeface="Arial" panose="020B060402020202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491928863"/>
                  </a:ext>
                </a:extLst>
              </a:tr>
              <a:tr h="986202">
                <a:tc vMerge="1">
                  <a:txBody>
                    <a:bodyPr/>
                    <a:lstStyle/>
                    <a:p>
                      <a:pPr algn="ctr" fontAlgn="ctr"/>
                      <a:endParaRPr lang="en-US" sz="1100" b="0" i="0" u="none" strike="noStrike">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mn-lt"/>
                        </a:rPr>
                        <a:t>FO Comments</a:t>
                      </a: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a:solidFill>
                          <a:srgbClr val="00B050"/>
                        </a:solidFill>
                        <a:effectLst/>
                        <a:latin typeface="+mn-lt"/>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l" fontAlgn="ctr"/>
                      <a:endParaRPr lang="en-US" sz="1100" b="0" i="0" u="none" strike="noStrike" dirty="0">
                        <a:solidFill>
                          <a:schemeClr val="tx1"/>
                        </a:solidFill>
                        <a:effectLst/>
                        <a:latin typeface="Arial" panose="020B0604020202020204" pitchFamily="34" charset="0"/>
                      </a:endParaRPr>
                    </a:p>
                  </a:txBody>
                  <a:tcPr marL="6044" marR="6044" marT="60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extLst>
                  <a:ext uri="{0D108BD9-81ED-4DB2-BD59-A6C34878D82A}">
                    <a16:rowId xmlns:a16="http://schemas.microsoft.com/office/drawing/2014/main" val="173856758"/>
                  </a:ext>
                </a:extLst>
              </a:tr>
            </a:tbl>
          </a:graphicData>
        </a:graphic>
      </p:graphicFrame>
    </p:spTree>
    <p:extLst>
      <p:ext uri="{BB962C8B-B14F-4D97-AF65-F5344CB8AC3E}">
        <p14:creationId xmlns:p14="http://schemas.microsoft.com/office/powerpoint/2010/main" val="54666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23076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43"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a:xfrm>
            <a:off x="996696" y="3033165"/>
            <a:ext cx="4470654" cy="395835"/>
          </a:xfrm>
        </p:spPr>
        <p:txBody>
          <a:bodyPr vert="horz"/>
          <a:lstStyle/>
          <a:p>
            <a:r>
              <a:rPr lang="en-US" sz="2400" spc="40" dirty="0">
                <a:solidFill>
                  <a:srgbClr val="00095B"/>
                </a:solidFill>
                <a:latin typeface="Arial Nova"/>
                <a:ea typeface="+mn-ea"/>
                <a:cs typeface="+mn-cs"/>
              </a:rPr>
              <a:t>Software C</a:t>
            </a:r>
            <a:r>
              <a:rPr lang="en-US" altLang="zh-CN" dirty="0">
                <a:solidFill>
                  <a:srgbClr val="00095B"/>
                </a:solidFill>
                <a:latin typeface="Arial Nova"/>
                <a:ea typeface="+mn-ea"/>
                <a:cs typeface="+mn-cs"/>
              </a:rPr>
              <a:t>hange Scope</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a:xfrm>
            <a:off x="996696" y="2059712"/>
            <a:ext cx="1471612" cy="634646"/>
          </a:xfrm>
        </p:spPr>
        <p:txBody>
          <a:bodyPr/>
          <a:lstStyle/>
          <a:p>
            <a:r>
              <a:rPr lang="en-US" dirty="0"/>
              <a:t>02</a:t>
            </a:r>
          </a:p>
        </p:txBody>
      </p:sp>
    </p:spTree>
    <p:extLst>
      <p:ext uri="{BB962C8B-B14F-4D97-AF65-F5344CB8AC3E}">
        <p14:creationId xmlns:p14="http://schemas.microsoft.com/office/powerpoint/2010/main" val="316039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3395438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39"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a:xfrm>
            <a:off x="996696" y="3033165"/>
            <a:ext cx="5480304" cy="395835"/>
          </a:xfrm>
        </p:spPr>
        <p:txBody>
          <a:bodyPr vert="horz"/>
          <a:lstStyle/>
          <a:p>
            <a:r>
              <a:rPr lang="en-US" altLang="zh-CN" dirty="0"/>
              <a:t>Open Issue Risk and Assessment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a:xfrm>
            <a:off x="996696" y="2085975"/>
            <a:ext cx="1003554" cy="596546"/>
          </a:xfrm>
        </p:spPr>
        <p:txBody>
          <a:bodyPr/>
          <a:lstStyle/>
          <a:p>
            <a:r>
              <a:rPr lang="en-US" dirty="0"/>
              <a:t>03</a:t>
            </a:r>
          </a:p>
        </p:txBody>
      </p:sp>
    </p:spTree>
    <p:extLst>
      <p:ext uri="{BB962C8B-B14F-4D97-AF65-F5344CB8AC3E}">
        <p14:creationId xmlns:p14="http://schemas.microsoft.com/office/powerpoint/2010/main" val="42625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6331120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11"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YF/TS/Ford Test Report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45022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EE6E3AA-F7A1-B816-E348-2B0D3509256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7" name="think-cell Slide" r:id="rId5" imgW="378" imgH="379" progId="TCLayout.ActiveDocument.1">
                  <p:embed/>
                </p:oleObj>
              </mc:Choice>
              <mc:Fallback>
                <p:oleObj name="think-cell Slide" r:id="rId5" imgW="378" imgH="379" progId="TCLayout.ActiveDocument.1">
                  <p:embed/>
                  <p:pic>
                    <p:nvPicPr>
                      <p:cNvPr id="4" name="Object 3" hidden="1">
                        <a:extLst>
                          <a:ext uri="{FF2B5EF4-FFF2-40B4-BE49-F238E27FC236}">
                            <a16:creationId xmlns:a16="http://schemas.microsoft.com/office/drawing/2014/main" id="{0EE6E3AA-F7A1-B816-E348-2B0D3509256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Title 3">
            <a:extLst>
              <a:ext uri="{FF2B5EF4-FFF2-40B4-BE49-F238E27FC236}">
                <a16:creationId xmlns:a16="http://schemas.microsoft.com/office/drawing/2014/main" id="{DDE7166D-7EE8-9547-289F-69EE946D79E9}"/>
              </a:ext>
            </a:extLst>
          </p:cNvPr>
          <p:cNvSpPr>
            <a:spLocks noGrp="1"/>
          </p:cNvSpPr>
          <p:nvPr>
            <p:ph type="title"/>
          </p:nvPr>
        </p:nvSpPr>
        <p:spPr>
          <a:xfrm>
            <a:off x="393636" y="392486"/>
            <a:ext cx="10515600" cy="344805"/>
          </a:xfrm>
        </p:spPr>
        <p:txBody>
          <a:bodyPr vert="horz"/>
          <a:lstStyle/>
          <a:p>
            <a:pPr fontAlgn="auto">
              <a:spcAft>
                <a:spcPts val="0"/>
              </a:spcAft>
              <a:defRPr/>
            </a:pPr>
            <a:r>
              <a:rPr lang="en-US" altLang="zh-CN" sz="2000" dirty="0"/>
              <a:t>TS Full Test Result </a:t>
            </a:r>
            <a:r>
              <a:rPr lang="en-US" altLang="zh-CN" sz="2000" dirty="0" smtClean="0"/>
              <a:t>Review - Pass</a:t>
            </a:r>
            <a:endParaRPr lang="en-US" sz="2000" dirty="0">
              <a:solidFill>
                <a:srgbClr val="008200"/>
              </a:solidFill>
            </a:endParaRPr>
          </a:p>
        </p:txBody>
      </p:sp>
      <p:sp>
        <p:nvSpPr>
          <p:cNvPr id="12" name="Text Placeholder 5">
            <a:extLst>
              <a:ext uri="{FF2B5EF4-FFF2-40B4-BE49-F238E27FC236}">
                <a16:creationId xmlns:a16="http://schemas.microsoft.com/office/drawing/2014/main" id="{14FEC2B2-2735-76C9-5E27-20166FEAA4DE}"/>
              </a:ext>
            </a:extLst>
          </p:cNvPr>
          <p:cNvSpPr>
            <a:spLocks noGrp="1"/>
          </p:cNvSpPr>
          <p:nvPr>
            <p:ph type="body" sz="quarter" idx="13"/>
          </p:nvPr>
        </p:nvSpPr>
        <p:spPr>
          <a:xfrm>
            <a:off x="393636" y="176476"/>
            <a:ext cx="5438458" cy="216010"/>
          </a:xfrm>
        </p:spPr>
        <p:txBody>
          <a:bodyPr/>
          <a:lstStyle/>
          <a:p>
            <a:pPr eaLnBrk="1" fontAlgn="auto" hangingPunct="1">
              <a:spcAft>
                <a:spcPts val="0"/>
              </a:spcAft>
              <a:buFont typeface="Arial"/>
              <a:buNone/>
              <a:defRPr/>
            </a:pPr>
            <a:r>
              <a:rPr lang="en-US" altLang="zh-CN" dirty="0" smtClean="0"/>
              <a:t>CX707_R12 </a:t>
            </a:r>
            <a:r>
              <a:rPr lang="en-US" altLang="zh-CN" dirty="0"/>
              <a:t>GNG Review</a:t>
            </a:r>
          </a:p>
        </p:txBody>
      </p:sp>
      <p:sp>
        <p:nvSpPr>
          <p:cNvPr id="105475" name="Slide Number Placeholder 4">
            <a:extLst>
              <a:ext uri="{FF2B5EF4-FFF2-40B4-BE49-F238E27FC236}">
                <a16:creationId xmlns:a16="http://schemas.microsoft.com/office/drawing/2014/main" id="{E44BE2CF-31E6-A72E-7D50-CBBB7498DAD3}"/>
              </a:ext>
            </a:extLst>
          </p:cNvPr>
          <p:cNvSpPr>
            <a:spLocks noGrp="1" noChangeArrowheads="1"/>
          </p:cNvSpPr>
          <p:nvPr>
            <p:ph type="sldNum"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A999-C3EF-4C33-81B6-62FE3EF7B04A}" type="slidenum">
              <a:rPr kumimoji="0" lang="en-US" altLang="zh-CN" sz="800" b="0" i="0" u="none" strike="noStrike" kern="1200" cap="none" spc="0" normalizeH="0" baseline="0" noProof="0" smtClean="0">
                <a:ln>
                  <a:noFill/>
                </a:ln>
                <a:solidFill>
                  <a:srgbClr val="FFFFFF"/>
                </a:solidFill>
                <a:effectLst/>
                <a:uLnTx/>
                <a:uFillTx/>
                <a:latin typeface="Arial Nova" panose="020B05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altLang="zh-CN" sz="800" b="0" i="0" u="none" strike="noStrike" kern="1200" cap="none" spc="0" normalizeH="0" baseline="0" noProof="0">
              <a:ln>
                <a:noFill/>
              </a:ln>
              <a:solidFill>
                <a:srgbClr val="FFFFFF"/>
              </a:solidFill>
              <a:effectLst/>
              <a:uLnTx/>
              <a:uFillTx/>
              <a:latin typeface="Arial Nova" panose="020B0504020202020204" pitchFamily="34" charset="0"/>
              <a:ea typeface="宋体" panose="02010600030101010101" pitchFamily="2" charset="-122"/>
              <a:cs typeface="+mn-cs"/>
            </a:endParaRPr>
          </a:p>
        </p:txBody>
      </p:sp>
      <p:graphicFrame>
        <p:nvGraphicFramePr>
          <p:cNvPr id="8" name="内容占位符 1"/>
          <p:cNvGraphicFramePr>
            <a:graphicFrameLocks noGrp="1"/>
          </p:cNvGraphicFramePr>
          <p:nvPr>
            <p:ph idx="4294967295"/>
            <p:extLst>
              <p:ext uri="{D42A27DB-BD31-4B8C-83A1-F6EECF244321}">
                <p14:modId xmlns:p14="http://schemas.microsoft.com/office/powerpoint/2010/main" val="3993458479"/>
              </p:ext>
            </p:extLst>
          </p:nvPr>
        </p:nvGraphicFramePr>
        <p:xfrm>
          <a:off x="395288" y="846138"/>
          <a:ext cx="8145031" cy="5517369"/>
        </p:xfrm>
        <a:graphic>
          <a:graphicData uri="http://schemas.openxmlformats.org/drawingml/2006/table">
            <a:tbl>
              <a:tblPr/>
              <a:tblGrid>
                <a:gridCol w="668109">
                  <a:extLst>
                    <a:ext uri="{9D8B030D-6E8A-4147-A177-3AD203B41FA5}">
                      <a16:colId xmlns:a16="http://schemas.microsoft.com/office/drawing/2014/main" val="1799535776"/>
                    </a:ext>
                  </a:extLst>
                </a:gridCol>
                <a:gridCol w="2239527">
                  <a:extLst>
                    <a:ext uri="{9D8B030D-6E8A-4147-A177-3AD203B41FA5}">
                      <a16:colId xmlns:a16="http://schemas.microsoft.com/office/drawing/2014/main" val="3470210941"/>
                    </a:ext>
                  </a:extLst>
                </a:gridCol>
                <a:gridCol w="1058429">
                  <a:extLst>
                    <a:ext uri="{9D8B030D-6E8A-4147-A177-3AD203B41FA5}">
                      <a16:colId xmlns:a16="http://schemas.microsoft.com/office/drawing/2014/main" val="4007243357"/>
                    </a:ext>
                  </a:extLst>
                </a:gridCol>
                <a:gridCol w="769940">
                  <a:extLst>
                    <a:ext uri="{9D8B030D-6E8A-4147-A177-3AD203B41FA5}">
                      <a16:colId xmlns:a16="http://schemas.microsoft.com/office/drawing/2014/main" val="3929623096"/>
                    </a:ext>
                  </a:extLst>
                </a:gridCol>
                <a:gridCol w="2396971">
                  <a:extLst>
                    <a:ext uri="{9D8B030D-6E8A-4147-A177-3AD203B41FA5}">
                      <a16:colId xmlns:a16="http://schemas.microsoft.com/office/drawing/2014/main" val="2307860524"/>
                    </a:ext>
                  </a:extLst>
                </a:gridCol>
                <a:gridCol w="1012055">
                  <a:extLst>
                    <a:ext uri="{9D8B030D-6E8A-4147-A177-3AD203B41FA5}">
                      <a16:colId xmlns:a16="http://schemas.microsoft.com/office/drawing/2014/main" val="2371252617"/>
                    </a:ext>
                  </a:extLst>
                </a:gridCol>
              </a:tblGrid>
              <a:tr h="215493">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Moudle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等线" panose="02010600030101010101" pitchFamily="2" charset="-122"/>
                          <a:ea typeface="等线" panose="02010600030101010101" pitchFamily="2" charset="-122"/>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Moudle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等线" panose="02010600030101010101" pitchFamily="2" charset="-122"/>
                          <a:ea typeface="等线" panose="02010600030101010101" pitchFamily="2" charset="-122"/>
                        </a:rPr>
                        <a:t>Status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3362583"/>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Audio </a:t>
                      </a:r>
                      <a:r>
                        <a:rPr lang="zh-CN" altLang="en-US" sz="900" b="0" i="0" kern="1200" dirty="0">
                          <a:solidFill>
                            <a:schemeClr val="tx1"/>
                          </a:solidFill>
                          <a:effectLst/>
                          <a:latin typeface="+mn-lt"/>
                          <a:ea typeface="+mn-ea"/>
                          <a:cs typeface="+mn-cs"/>
                        </a:rPr>
                        <a:t>内置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99.55%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21</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Provisioning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58826741"/>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Audio </a:t>
                      </a:r>
                      <a:r>
                        <a:rPr lang="zh-CN" altLang="en-US" sz="900" b="0" i="0" kern="1200" dirty="0">
                          <a:solidFill>
                            <a:schemeClr val="tx1"/>
                          </a:solidFill>
                          <a:effectLst/>
                          <a:latin typeface="+mn-lt"/>
                          <a:ea typeface="+mn-ea"/>
                          <a:cs typeface="+mn-cs"/>
                        </a:rPr>
                        <a:t>外置</a:t>
                      </a:r>
                      <a:r>
                        <a:rPr lang="en-US" altLang="zh-CN" sz="900" b="0" i="0" kern="1200" dirty="0">
                          <a:solidFill>
                            <a:schemeClr val="tx1"/>
                          </a:solidFill>
                          <a:effectLst/>
                          <a:latin typeface="+mn-lt"/>
                          <a:ea typeface="+mn-ea"/>
                          <a:cs typeface="+mn-cs"/>
                        </a:rPr>
                        <a:t>(12</a:t>
                      </a:r>
                      <a:r>
                        <a:rPr lang="en-US" sz="900" b="0" i="0" kern="1200" dirty="0">
                          <a:solidFill>
                            <a:schemeClr val="tx1"/>
                          </a:solidFill>
                          <a:effectLst/>
                          <a:latin typeface="+mn-lt"/>
                          <a:ea typeface="+mn-ea"/>
                          <a:cs typeface="+mn-cs"/>
                        </a:rPr>
                        <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99.38%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22</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WIR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78211283"/>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Audio </a:t>
                      </a:r>
                      <a:r>
                        <a:rPr lang="zh-CN" altLang="en-US" sz="900" b="0" i="0" kern="1200" dirty="0">
                          <a:solidFill>
                            <a:schemeClr val="tx1"/>
                          </a:solidFill>
                          <a:effectLst/>
                          <a:latin typeface="+mn-lt"/>
                          <a:ea typeface="+mn-ea"/>
                          <a:cs typeface="+mn-cs"/>
                        </a:rPr>
                        <a:t>外置</a:t>
                      </a:r>
                      <a:r>
                        <a:rPr lang="en-US" altLang="zh-CN" sz="900" b="0" i="0" kern="1200" dirty="0">
                          <a:solidFill>
                            <a:schemeClr val="tx1"/>
                          </a:solidFill>
                          <a:effectLst/>
                          <a:latin typeface="+mn-lt"/>
                          <a:ea typeface="+mn-ea"/>
                          <a:cs typeface="+mn-cs"/>
                        </a:rPr>
                        <a:t>(24</a:t>
                      </a:r>
                      <a:r>
                        <a:rPr lang="en-US" sz="900" b="0" i="0" kern="1200" dirty="0">
                          <a:solidFill>
                            <a:schemeClr val="tx1"/>
                          </a:solidFill>
                          <a:effectLst/>
                          <a:latin typeface="+mn-lt"/>
                          <a:ea typeface="+mn-ea"/>
                          <a:cs typeface="+mn-cs"/>
                        </a:rPr>
                        <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99.83%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23</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车载热点</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74344490"/>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音源矩阵（内置）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24</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Launcher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99.11%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117430210"/>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音源矩阵</a:t>
                      </a:r>
                      <a:r>
                        <a:rPr lang="en-US" altLang="zh-CN" sz="900" b="0" i="0" kern="1200" dirty="0">
                          <a:solidFill>
                            <a:schemeClr val="tx1"/>
                          </a:solidFill>
                          <a:effectLst/>
                          <a:latin typeface="+mn-lt"/>
                          <a:ea typeface="+mn-ea"/>
                          <a:cs typeface="+mn-cs"/>
                        </a:rPr>
                        <a:t>(12</a:t>
                      </a:r>
                      <a:r>
                        <a:rPr lang="en-US" sz="900" b="0" i="0" kern="1200" dirty="0">
                          <a:solidFill>
                            <a:schemeClr val="tx1"/>
                          </a:solidFill>
                          <a:effectLst/>
                          <a:latin typeface="+mn-lt"/>
                          <a:ea typeface="+mn-ea"/>
                          <a:cs typeface="+mn-cs"/>
                        </a:rPr>
                        <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99.72%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25</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a:solidFill>
                            <a:schemeClr val="tx1"/>
                          </a:solidFill>
                          <a:effectLst/>
                          <a:latin typeface="+mn-lt"/>
                          <a:ea typeface="+mn-ea"/>
                          <a:cs typeface="+mn-cs"/>
                        </a:rPr>
                        <a:t>Vehicle Setting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99.84%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554586529"/>
                  </a:ext>
                </a:extLst>
              </a:tr>
              <a:tr h="274341">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音源矩阵</a:t>
                      </a:r>
                      <a:r>
                        <a:rPr lang="en-US" altLang="zh-CN" sz="900" b="0" i="0" kern="1200" dirty="0">
                          <a:solidFill>
                            <a:schemeClr val="tx1"/>
                          </a:solidFill>
                          <a:effectLst/>
                          <a:latin typeface="+mn-lt"/>
                          <a:ea typeface="+mn-ea"/>
                          <a:cs typeface="+mn-cs"/>
                        </a:rPr>
                        <a:t>(24</a:t>
                      </a:r>
                      <a:r>
                        <a:rPr lang="en-US" sz="900" b="0" i="0" kern="1200" dirty="0">
                          <a:solidFill>
                            <a:schemeClr val="tx1"/>
                          </a:solidFill>
                          <a:effectLst/>
                          <a:latin typeface="+mn-lt"/>
                          <a:ea typeface="+mn-ea"/>
                          <a:cs typeface="+mn-cs"/>
                        </a:rPr>
                        <a:t>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26</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数字香氛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98.84%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127573052"/>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Rear audio(24ch)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88.68%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27</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HVAC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99.72%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29877294"/>
                  </a:ext>
                </a:extLst>
              </a:tr>
              <a:tr h="249486">
                <a:tc>
                  <a:txBody>
                    <a:bodyPr/>
                    <a:lstStyle/>
                    <a:p>
                      <a:pPr algn="ctr" fontAlgn="b"/>
                      <a:r>
                        <a:rPr lang="en-US" altLang="zh-CN" sz="900" b="0" i="0" u="none" strike="noStrike" dirty="0">
                          <a:solidFill>
                            <a:schemeClr val="tx1"/>
                          </a:solidFill>
                          <a:effectLst/>
                          <a:latin typeface="等线" panose="02010600030101010101" pitchFamily="2" charset="-122"/>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Rear audio(12ch)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88.68%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28</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雷达</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924119414"/>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9</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Rear audio(</a:t>
                      </a:r>
                      <a:r>
                        <a:rPr lang="zh-CN" altLang="en-US" sz="900" b="0" i="0" kern="1200" dirty="0">
                          <a:solidFill>
                            <a:schemeClr val="tx1"/>
                          </a:solidFill>
                          <a:effectLst/>
                          <a:latin typeface="+mn-lt"/>
                          <a:ea typeface="+mn-ea"/>
                          <a:cs typeface="+mn-cs"/>
                        </a:rPr>
                        <a:t>内置</a:t>
                      </a:r>
                      <a:r>
                        <a:rPr lang="en-US" altLang="zh-CN" sz="900" b="0" i="0" kern="1200" dirty="0">
                          <a:solidFill>
                            <a:schemeClr val="tx1"/>
                          </a:solidFill>
                          <a:effectLst/>
                          <a:latin typeface="+mn-lt"/>
                          <a:ea typeface="+mn-ea"/>
                          <a:cs typeface="+mn-cs"/>
                        </a:rPr>
                        <a: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88.68%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29</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a:solidFill>
                            <a:schemeClr val="tx1"/>
                          </a:solidFill>
                          <a:effectLst/>
                          <a:latin typeface="+mn-lt"/>
                          <a:ea typeface="+mn-ea"/>
                          <a:cs typeface="+mn-cs"/>
                        </a:rPr>
                        <a:t>FAPA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268998525"/>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10</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EMR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30</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powerflow</a:t>
                      </a:r>
                      <a:r>
                        <a:rPr lang="zh-CN" altLang="en-US" sz="900" b="0" i="0" kern="1200" dirty="0">
                          <a:solidFill>
                            <a:schemeClr val="tx1"/>
                          </a:solidFill>
                          <a:effectLst/>
                          <a:latin typeface="+mn-lt"/>
                          <a:ea typeface="+mn-ea"/>
                          <a:cs typeface="+mn-cs"/>
                        </a:rPr>
                        <a:t>能量流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634409041"/>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11</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a:solidFill>
                            <a:schemeClr val="tx1"/>
                          </a:solidFill>
                          <a:effectLst/>
                          <a:latin typeface="+mn-lt"/>
                          <a:ea typeface="+mn-ea"/>
                          <a:cs typeface="+mn-cs"/>
                        </a:rPr>
                        <a:t>3D</a:t>
                      </a:r>
                      <a:r>
                        <a:rPr lang="zh-CN" altLang="en-US" sz="900" b="0" i="0" kern="1200">
                          <a:solidFill>
                            <a:schemeClr val="tx1"/>
                          </a:solidFill>
                          <a:effectLst/>
                          <a:latin typeface="+mn-lt"/>
                          <a:ea typeface="+mn-ea"/>
                          <a:cs typeface="+mn-cs"/>
                        </a:rPr>
                        <a:t>车模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31</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a:solidFill>
                            <a:schemeClr val="tx1"/>
                          </a:solidFill>
                          <a:effectLst/>
                          <a:latin typeface="+mn-lt"/>
                          <a:ea typeface="+mn-ea"/>
                          <a:cs typeface="+mn-cs"/>
                        </a:rPr>
                        <a:t>MMOTA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99.93%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33631919"/>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12</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Car Power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32</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蓝牙儿童座椅</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78204875"/>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13</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a:solidFill>
                            <a:schemeClr val="tx1"/>
                          </a:solidFill>
                          <a:effectLst/>
                          <a:latin typeface="+mn-lt"/>
                          <a:ea typeface="+mn-ea"/>
                          <a:cs typeface="+mn-cs"/>
                        </a:rPr>
                        <a:t>个性化设置档案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33</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流量统计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520075167"/>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14</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Car input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34</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无线充电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97.30%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679456262"/>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15</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a:solidFill>
                            <a:schemeClr val="tx1"/>
                          </a:solidFill>
                          <a:effectLst/>
                          <a:latin typeface="+mn-lt"/>
                          <a:ea typeface="+mn-ea"/>
                          <a:cs typeface="+mn-cs"/>
                        </a:rPr>
                        <a:t>Account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35</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zh-CN" altLang="en-US" sz="900" b="0" i="0" kern="1200" dirty="0">
                          <a:solidFill>
                            <a:schemeClr val="tx1"/>
                          </a:solidFill>
                          <a:effectLst/>
                          <a:latin typeface="+mn-lt"/>
                          <a:ea typeface="+mn-ea"/>
                          <a:cs typeface="+mn-cs"/>
                        </a:rPr>
                        <a:t>蓝牙电话</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722310733"/>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16</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FNV</a:t>
                      </a:r>
                      <a:r>
                        <a:rPr lang="zh-CN" altLang="en-US" sz="900" b="0" i="0" kern="1200" dirty="0">
                          <a:solidFill>
                            <a:schemeClr val="tx1"/>
                          </a:solidFill>
                          <a:effectLst/>
                          <a:latin typeface="+mn-lt"/>
                          <a:ea typeface="+mn-ea"/>
                          <a:cs typeface="+mn-cs"/>
                        </a:rPr>
                        <a:t>诊断</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96.43%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36</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GNSS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115425140"/>
                  </a:ext>
                </a:extLst>
              </a:tr>
              <a:tr h="345253">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17</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CCS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98.73%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altLang="zh-CN" sz="900" dirty="0" smtClean="0">
                          <a:solidFill>
                            <a:schemeClr val="tx1"/>
                          </a:solidFill>
                          <a:latin typeface="等线" panose="02010600030101010101" pitchFamily="2" charset="-122"/>
                          <a:ea typeface="等线" panose="02010600030101010101" pitchFamily="2" charset="-122"/>
                        </a:rPr>
                        <a:t>37</a:t>
                      </a:r>
                      <a:endParaRPr lang="zh-CN" altLang="en-US" sz="900" dirty="0">
                        <a:solidFill>
                          <a:schemeClr val="tx1"/>
                        </a:solidFill>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BezelDiagnostics</a:t>
                      </a:r>
                      <a:r>
                        <a:rPr lang="zh-CN" altLang="en-US" sz="900" b="0" i="0" kern="1200" dirty="0">
                          <a:solidFill>
                            <a:schemeClr val="tx1"/>
                          </a:solidFill>
                          <a:effectLst/>
                          <a:latin typeface="+mn-lt"/>
                          <a:ea typeface="+mn-ea"/>
                          <a:cs typeface="+mn-cs"/>
                        </a:rPr>
                        <a:t>工程模式</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300392970"/>
                  </a:ext>
                </a:extLst>
              </a:tr>
              <a:tr h="249486">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18</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AAR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altLang="zh-CN" sz="900" dirty="0" smtClean="0">
                          <a:solidFill>
                            <a:schemeClr val="tx1"/>
                          </a:solidFill>
                          <a:latin typeface="等线" panose="02010600030101010101" pitchFamily="2" charset="-122"/>
                          <a:ea typeface="等线" panose="02010600030101010101" pitchFamily="2" charset="-122"/>
                        </a:rPr>
                        <a:t>38</a:t>
                      </a:r>
                      <a:endParaRPr lang="zh-CN" altLang="en-US" sz="900" dirty="0">
                        <a:solidFill>
                          <a:schemeClr val="tx1"/>
                        </a:solidFill>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V2I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15308644"/>
                  </a:ext>
                </a:extLst>
              </a:tr>
              <a:tr h="345253">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19</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VHA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r>
                        <a:rPr lang="en-US" altLang="zh-CN" sz="900" dirty="0" smtClean="0">
                          <a:solidFill>
                            <a:schemeClr val="tx1"/>
                          </a:solidFill>
                          <a:latin typeface="等线" panose="02010600030101010101" pitchFamily="2" charset="-122"/>
                          <a:ea typeface="等线" panose="02010600030101010101" pitchFamily="2" charset="-122"/>
                        </a:rPr>
                        <a:t>39</a:t>
                      </a:r>
                      <a:endParaRPr lang="zh-CN" altLang="en-US" sz="900" dirty="0">
                        <a:solidFill>
                          <a:schemeClr val="tx1"/>
                        </a:solidFill>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DigitalEmbrace（</a:t>
                      </a:r>
                      <a:r>
                        <a:rPr lang="zh-CN" altLang="en-US" sz="900" b="0" i="0" kern="1200" dirty="0">
                          <a:solidFill>
                            <a:schemeClr val="tx1"/>
                          </a:solidFill>
                          <a:effectLst/>
                          <a:latin typeface="+mn-lt"/>
                          <a:ea typeface="+mn-ea"/>
                          <a:cs typeface="+mn-cs"/>
                        </a:rPr>
                        <a:t>数字关怀）</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67765132"/>
                  </a:ext>
                </a:extLst>
              </a:tr>
              <a:tr h="345253">
                <a:tc>
                  <a:txBody>
                    <a:bodyPr/>
                    <a:lstStyle/>
                    <a:p>
                      <a:pPr algn="ctr" fontAlgn="b"/>
                      <a:r>
                        <a:rPr lang="en-US" altLang="zh-CN" sz="900" b="0" i="0" u="none" strike="noStrike" dirty="0" smtClean="0">
                          <a:solidFill>
                            <a:schemeClr val="tx1"/>
                          </a:solidFill>
                          <a:effectLst/>
                          <a:latin typeface="等线" panose="02010600030101010101" pitchFamily="2" charset="-122"/>
                          <a:ea typeface="等线" panose="02010600030101010101" pitchFamily="2" charset="-122"/>
                        </a:rPr>
                        <a:t>20</a:t>
                      </a:r>
                      <a:endParaRPr lang="en-US" altLang="zh-CN" sz="900" b="0" i="0" u="none" strike="noStrike" dirty="0">
                        <a:solidFill>
                          <a:schemeClr val="tx1"/>
                        </a:solidFill>
                        <a:effectLst/>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n-US" sz="900" b="0" i="0" kern="1200" dirty="0">
                          <a:solidFill>
                            <a:schemeClr val="tx1"/>
                          </a:solidFill>
                          <a:effectLst/>
                          <a:latin typeface="+mn-lt"/>
                          <a:ea typeface="+mn-ea"/>
                          <a:cs typeface="+mn-cs"/>
                        </a:rPr>
                        <a:t>DLNA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zh-CN" sz="975" b="0" i="0" u="none" strike="noStrike" dirty="0">
                          <a:solidFill>
                            <a:srgbClr val="1F2329"/>
                          </a:solidFill>
                          <a:effectLst/>
                          <a:latin typeface="等线" panose="02010600030101010101" pitchFamily="2" charset="-122"/>
                          <a:ea typeface="等线" panose="02010600030101010101" pitchFamily="2" charset="-122"/>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a:endParaRPr lang="zh-CN" altLang="en-US" sz="900" dirty="0">
                        <a:solidFill>
                          <a:schemeClr val="tx1"/>
                        </a:solidFill>
                        <a:latin typeface="等线" panose="02010600030101010101" pitchFamily="2" charset="-122"/>
                        <a:ea typeface="等线" panose="02010600030101010101" pitchFamily="2" charset="-122"/>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endParaRPr lang="zh-CN" altLang="en-US" sz="900" b="0" i="0" dirty="0">
                        <a:solidFill>
                          <a:schemeClr val="tx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latinLnBrk="0"/>
                      <a:endParaRPr lang="en-US" altLang="zh-CN" sz="900" b="0" i="0" dirty="0">
                        <a:solidFill>
                          <a:schemeClr val="tx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0120247"/>
                  </a:ext>
                </a:extLst>
              </a:tr>
            </a:tbl>
          </a:graphicData>
        </a:graphic>
      </p:graphicFrame>
      <p:sp>
        <p:nvSpPr>
          <p:cNvPr id="9" name="文本框 8"/>
          <p:cNvSpPr txBox="1"/>
          <p:nvPr/>
        </p:nvSpPr>
        <p:spPr>
          <a:xfrm>
            <a:off x="8805138" y="846138"/>
            <a:ext cx="3037611" cy="1631216"/>
          </a:xfrm>
          <a:prstGeom prst="rect">
            <a:avLst/>
          </a:prstGeom>
          <a:noFill/>
        </p:spPr>
        <p:txBody>
          <a:bodyPr wrap="square" rtlCol="0">
            <a:spAutoFit/>
          </a:bodyPr>
          <a:lstStyle/>
          <a:p>
            <a:r>
              <a:rPr lang="zh-CN" altLang="en-US" sz="1600" b="1" dirty="0" smtClean="0">
                <a:solidFill>
                  <a:schemeClr val="accent3"/>
                </a:solidFill>
                <a:latin typeface="Ford Antenna Light" charset="0"/>
                <a:ea typeface="Ford Antenna Light" charset="0"/>
                <a:cs typeface="Ford Antenna Light" charset="0"/>
              </a:rPr>
              <a:t>说明：</a:t>
            </a:r>
            <a:endParaRPr lang="en-US" altLang="zh-CN" sz="1600" b="1" dirty="0" smtClean="0">
              <a:solidFill>
                <a:schemeClr val="accent3"/>
              </a:solidFill>
              <a:latin typeface="Ford Antenna Light" charset="0"/>
              <a:ea typeface="Ford Antenna Light" charset="0"/>
              <a:cs typeface="Ford Antenna Light" charset="0"/>
            </a:endParaRPr>
          </a:p>
          <a:p>
            <a:pPr fontAlgn="ctr"/>
            <a:r>
              <a:rPr lang="en-US" altLang="zh-CN" sz="1200" dirty="0" smtClean="0">
                <a:solidFill>
                  <a:schemeClr val="accent3"/>
                </a:solidFill>
                <a:latin typeface="Ford Antenna Light" charset="0"/>
                <a:ea typeface="Ford Antenna Light" charset="0"/>
                <a:cs typeface="Ford Antenna Light" charset="0"/>
              </a:rPr>
              <a:t>1</a:t>
            </a:r>
            <a:r>
              <a:rPr lang="zh-CN" altLang="en-US" sz="1200" dirty="0" smtClean="0">
                <a:solidFill>
                  <a:schemeClr val="accent3"/>
                </a:solidFill>
                <a:latin typeface="Ford Antenna Light" charset="0"/>
                <a:ea typeface="Ford Antenna Light" charset="0"/>
                <a:cs typeface="Ford Antenna Light" charset="0"/>
              </a:rPr>
              <a:t>、</a:t>
            </a:r>
            <a:r>
              <a:rPr lang="en-US" altLang="zh-CN" sz="1200" dirty="0" smtClean="0">
                <a:solidFill>
                  <a:schemeClr val="accent3"/>
                </a:solidFill>
                <a:latin typeface="Ford Antenna Light" charset="0"/>
                <a:ea typeface="Ford Antenna Light" charset="0"/>
                <a:cs typeface="Ford Antenna Light" charset="0"/>
              </a:rPr>
              <a:t>Rear audio(24ch)</a:t>
            </a:r>
            <a:r>
              <a:rPr lang="zh-CN" altLang="en-US" sz="1200" dirty="0">
                <a:solidFill>
                  <a:schemeClr val="accent3"/>
                </a:solidFill>
                <a:latin typeface="Ford Antenna Light" charset="0"/>
                <a:ea typeface="Ford Antenna Light" charset="0"/>
                <a:cs typeface="Ford Antenna Light" charset="0"/>
              </a:rPr>
              <a:t>、</a:t>
            </a:r>
            <a:r>
              <a:rPr lang="en-US" altLang="zh-CN" sz="1200" dirty="0" smtClean="0">
                <a:solidFill>
                  <a:schemeClr val="accent3"/>
                </a:solidFill>
                <a:latin typeface="Ford Antenna Light" charset="0"/>
                <a:ea typeface="Ford Antenna Light" charset="0"/>
                <a:cs typeface="Ford Antenna Light" charset="0"/>
              </a:rPr>
              <a:t>Rear audio(12ch)</a:t>
            </a:r>
            <a:r>
              <a:rPr lang="zh-CN" altLang="en-US" sz="1200" dirty="0">
                <a:solidFill>
                  <a:schemeClr val="accent3"/>
                </a:solidFill>
                <a:latin typeface="Ford Antenna Light" charset="0"/>
                <a:ea typeface="Ford Antenna Light" charset="0"/>
                <a:cs typeface="Ford Antenna Light" charset="0"/>
              </a:rPr>
              <a:t>、</a:t>
            </a:r>
            <a:r>
              <a:rPr lang="en-US" altLang="zh-CN" sz="1200" dirty="0" smtClean="0">
                <a:solidFill>
                  <a:schemeClr val="accent3"/>
                </a:solidFill>
                <a:latin typeface="Ford Antenna Light" charset="0"/>
                <a:ea typeface="Ford Antenna Light" charset="0"/>
                <a:cs typeface="Ford Antenna Light" charset="0"/>
              </a:rPr>
              <a:t>Rear </a:t>
            </a:r>
            <a:r>
              <a:rPr lang="en-US" altLang="zh-CN" sz="1200" dirty="0">
                <a:solidFill>
                  <a:schemeClr val="accent3"/>
                </a:solidFill>
                <a:latin typeface="Ford Antenna Light" charset="0"/>
                <a:ea typeface="Ford Antenna Light" charset="0"/>
                <a:cs typeface="Ford Antenna Light" charset="0"/>
              </a:rPr>
              <a:t>audio(</a:t>
            </a:r>
            <a:r>
              <a:rPr lang="zh-CN" altLang="zh-CN" sz="1200" dirty="0">
                <a:solidFill>
                  <a:schemeClr val="accent3"/>
                </a:solidFill>
                <a:latin typeface="Ford Antenna Light" charset="0"/>
                <a:ea typeface="Ford Antenna Light" charset="0"/>
                <a:cs typeface="Ford Antenna Light" charset="0"/>
              </a:rPr>
              <a:t>内置</a:t>
            </a:r>
            <a:r>
              <a:rPr lang="en-US" altLang="zh-CN" sz="1200" dirty="0" smtClean="0">
                <a:solidFill>
                  <a:schemeClr val="accent3"/>
                </a:solidFill>
                <a:latin typeface="Ford Antenna Light" charset="0"/>
                <a:ea typeface="Ford Antenna Light" charset="0"/>
                <a:cs typeface="Ford Antenna Light" charset="0"/>
              </a:rPr>
              <a:t>)</a:t>
            </a:r>
            <a:r>
              <a:rPr lang="zh-CN" altLang="en-US" sz="1200" dirty="0" smtClean="0">
                <a:solidFill>
                  <a:schemeClr val="accent3"/>
                </a:solidFill>
                <a:latin typeface="Ford Antenna Light" charset="0"/>
                <a:ea typeface="Ford Antenna Light" charset="0"/>
                <a:cs typeface="Ford Antenna Light" charset="0"/>
              </a:rPr>
              <a:t>模块因</a:t>
            </a:r>
            <a:r>
              <a:rPr lang="en-US" altLang="zh-CN" sz="1200" dirty="0" smtClean="0">
                <a:solidFill>
                  <a:schemeClr val="accent3"/>
                </a:solidFill>
                <a:latin typeface="Ford Antenna Light" charset="0"/>
                <a:ea typeface="Ford Antenna Light" charset="0"/>
                <a:cs typeface="Ford Antenna Light" charset="0"/>
              </a:rPr>
              <a:t>APIMCIM-27612</a:t>
            </a:r>
            <a:r>
              <a:rPr lang="zh-CN" altLang="en-US" sz="1200" dirty="0" smtClean="0">
                <a:solidFill>
                  <a:schemeClr val="accent3"/>
                </a:solidFill>
                <a:latin typeface="Ford Antenna Light" charset="0"/>
                <a:ea typeface="Ford Antenna Light" charset="0"/>
                <a:cs typeface="Ford Antenna Light" charset="0"/>
              </a:rPr>
              <a:t>（此问题</a:t>
            </a:r>
            <a:r>
              <a:rPr lang="en-US" altLang="zh-CN" sz="1200" dirty="0" smtClean="0">
                <a:solidFill>
                  <a:schemeClr val="accent3"/>
                </a:solidFill>
                <a:latin typeface="Ford Antenna Light" charset="0"/>
                <a:ea typeface="Ford Antenna Light" charset="0"/>
                <a:cs typeface="Ford Antenna Light" charset="0"/>
              </a:rPr>
              <a:t>YF</a:t>
            </a:r>
            <a:r>
              <a:rPr lang="zh-CN" altLang="en-US" sz="1200" dirty="0" smtClean="0">
                <a:solidFill>
                  <a:schemeClr val="accent3"/>
                </a:solidFill>
                <a:latin typeface="Ford Antenna Light" charset="0"/>
                <a:ea typeface="Ford Antenna Light" charset="0"/>
                <a:cs typeface="Ford Antenna Light" charset="0"/>
              </a:rPr>
              <a:t>已在</a:t>
            </a:r>
            <a:r>
              <a:rPr lang="en-US" altLang="zh-CN" sz="1200" dirty="0" smtClean="0">
                <a:solidFill>
                  <a:schemeClr val="accent3"/>
                </a:solidFill>
                <a:latin typeface="Ford Antenna Light" charset="0"/>
                <a:ea typeface="Ford Antenna Light" charset="0"/>
                <a:cs typeface="Ford Antenna Light" charset="0"/>
              </a:rPr>
              <a:t>R13</a:t>
            </a:r>
            <a:r>
              <a:rPr lang="zh-CN" altLang="en-US" sz="1200" dirty="0" smtClean="0">
                <a:solidFill>
                  <a:schemeClr val="accent3"/>
                </a:solidFill>
                <a:latin typeface="Ford Antenna Light" charset="0"/>
                <a:ea typeface="Ford Antenna Light" charset="0"/>
                <a:cs typeface="Ford Antenna Light" charset="0"/>
              </a:rPr>
              <a:t>修复，非</a:t>
            </a:r>
            <a:r>
              <a:rPr lang="en-US" altLang="zh-CN" sz="1200" dirty="0" smtClean="0">
                <a:solidFill>
                  <a:schemeClr val="accent3"/>
                </a:solidFill>
                <a:latin typeface="Ford Antenna Light" charset="0"/>
                <a:ea typeface="Ford Antenna Light" charset="0"/>
                <a:cs typeface="Ford Antenna Light" charset="0"/>
              </a:rPr>
              <a:t>Block Issue</a:t>
            </a:r>
            <a:r>
              <a:rPr lang="zh-CN" altLang="en-US" sz="1200" dirty="0" smtClean="0">
                <a:solidFill>
                  <a:schemeClr val="accent3"/>
                </a:solidFill>
                <a:latin typeface="Ford Antenna Light" charset="0"/>
                <a:ea typeface="Ford Antenna Light" charset="0"/>
                <a:cs typeface="Ford Antenna Light" charset="0"/>
              </a:rPr>
              <a:t>）</a:t>
            </a:r>
            <a:r>
              <a:rPr lang="en-US" altLang="zh-CN" sz="1200" dirty="0" smtClean="0">
                <a:solidFill>
                  <a:schemeClr val="accent3"/>
                </a:solidFill>
                <a:latin typeface="Ford Antenna Light" charset="0"/>
                <a:ea typeface="Ford Antenna Light" charset="0"/>
                <a:cs typeface="Ford Antenna Light" charset="0"/>
              </a:rPr>
              <a:t> </a:t>
            </a:r>
            <a:r>
              <a:rPr lang="zh-CN" altLang="en-US" sz="1200" dirty="0" smtClean="0">
                <a:solidFill>
                  <a:schemeClr val="accent3"/>
                </a:solidFill>
                <a:latin typeface="Ford Antenna Light" charset="0"/>
                <a:ea typeface="Ford Antenna Light" charset="0"/>
                <a:cs typeface="Ford Antenna Light" charset="0"/>
              </a:rPr>
              <a:t>此</a:t>
            </a:r>
            <a:r>
              <a:rPr lang="en-US" altLang="zh-CN" sz="1200" dirty="0" smtClean="0">
                <a:solidFill>
                  <a:schemeClr val="accent3"/>
                </a:solidFill>
                <a:latin typeface="Ford Antenna Light" charset="0"/>
                <a:ea typeface="Ford Antenna Light" charset="0"/>
                <a:cs typeface="Ford Antenna Light" charset="0"/>
              </a:rPr>
              <a:t>P2</a:t>
            </a:r>
            <a:r>
              <a:rPr lang="zh-CN" altLang="en-US" sz="1200" dirty="0" smtClean="0">
                <a:solidFill>
                  <a:schemeClr val="accent3"/>
                </a:solidFill>
                <a:latin typeface="Ford Antenna Light" charset="0"/>
                <a:ea typeface="Ford Antenna Light" charset="0"/>
                <a:cs typeface="Ford Antenna Light" charset="0"/>
              </a:rPr>
              <a:t>问题影响</a:t>
            </a:r>
            <a:r>
              <a:rPr lang="en-US" altLang="zh-CN" sz="1200" dirty="0" smtClean="0">
                <a:solidFill>
                  <a:schemeClr val="accent3"/>
                </a:solidFill>
                <a:latin typeface="Ford Antenna Light" charset="0"/>
                <a:ea typeface="Ford Antenna Light" charset="0"/>
                <a:cs typeface="Ford Antenna Light" charset="0"/>
              </a:rPr>
              <a:t>Case 12</a:t>
            </a:r>
            <a:r>
              <a:rPr lang="zh-CN" altLang="en-US" sz="1200" dirty="0" smtClean="0">
                <a:solidFill>
                  <a:schemeClr val="accent3"/>
                </a:solidFill>
                <a:latin typeface="Ford Antenna Light" charset="0"/>
                <a:ea typeface="Ford Antenna Light" charset="0"/>
                <a:cs typeface="Ford Antenna Light" charset="0"/>
              </a:rPr>
              <a:t>条导致</a:t>
            </a:r>
            <a:r>
              <a:rPr lang="en-US" altLang="zh-CN" sz="1200" dirty="0" smtClean="0">
                <a:solidFill>
                  <a:schemeClr val="accent3"/>
                </a:solidFill>
                <a:latin typeface="Ford Antenna Light" charset="0"/>
                <a:ea typeface="Ford Antenna Light" charset="0"/>
                <a:cs typeface="Ford Antenna Light" charset="0"/>
              </a:rPr>
              <a:t>Pass Rate</a:t>
            </a:r>
            <a:r>
              <a:rPr lang="zh-CN" altLang="en-US" sz="1200" dirty="0" smtClean="0">
                <a:solidFill>
                  <a:schemeClr val="accent3"/>
                </a:solidFill>
                <a:latin typeface="Ford Antenna Light" charset="0"/>
                <a:ea typeface="Ford Antenna Light" charset="0"/>
                <a:cs typeface="Ford Antenna Light" charset="0"/>
              </a:rPr>
              <a:t>降低。</a:t>
            </a:r>
            <a:endParaRPr lang="zh-CN" altLang="zh-CN" sz="1200" dirty="0">
              <a:solidFill>
                <a:schemeClr val="accent3"/>
              </a:solidFill>
              <a:latin typeface="Ford Antenna Light" charset="0"/>
              <a:ea typeface="Ford Antenna Light" charset="0"/>
              <a:cs typeface="Ford Antenna Light" charset="0"/>
            </a:endParaRPr>
          </a:p>
          <a:p>
            <a:endParaRPr lang="zh-CN" altLang="en-US" sz="1200" dirty="0" smtClean="0">
              <a:solidFill>
                <a:schemeClr val="accent3"/>
              </a:solidFill>
              <a:latin typeface="Ford Antenna Light" charset="0"/>
              <a:ea typeface="Ford Antenna Light" charset="0"/>
              <a:cs typeface="Ford Antenna Light" charset="0"/>
            </a:endParaRPr>
          </a:p>
          <a:p>
            <a:endParaRPr lang="zh-CN" altLang="en-US" sz="1200" dirty="0" smtClean="0">
              <a:solidFill>
                <a:schemeClr val="accent3"/>
              </a:solidFill>
              <a:latin typeface="Ford Antenna Light" charset="0"/>
              <a:ea typeface="Ford Antenna Light" charset="0"/>
              <a:cs typeface="Ford Antenna Light" charset="0"/>
            </a:endParaRPr>
          </a:p>
        </p:txBody>
      </p:sp>
    </p:spTree>
    <p:extLst>
      <p:ext uri="{BB962C8B-B14F-4D97-AF65-F5344CB8AC3E}">
        <p14:creationId xmlns:p14="http://schemas.microsoft.com/office/powerpoint/2010/main" val="384465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1EB8142-3A66-0A23-2ADB-E327E6F14493}"/>
              </a:ext>
            </a:extLst>
          </p:cNvPr>
          <p:cNvGraphicFramePr>
            <a:graphicFrameLocks noChangeAspect="1"/>
          </p:cNvGraphicFramePr>
          <p:nvPr>
            <p:custDataLst>
              <p:tags r:id="rId2"/>
            </p:custDataLst>
            <p:extLst>
              <p:ext uri="{D42A27DB-BD31-4B8C-83A1-F6EECF244321}">
                <p14:modId xmlns:p14="http://schemas.microsoft.com/office/powerpoint/2010/main" val="3965641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55" name="think-cell Slide" r:id="rId4" imgW="378" imgH="379" progId="TCLayout.ActiveDocument.1">
                  <p:embed/>
                </p:oleObj>
              </mc:Choice>
              <mc:Fallback>
                <p:oleObj name="think-cell Slide" r:id="rId4" imgW="378" imgH="379" progId="TCLayout.ActiveDocument.1">
                  <p:embed/>
                  <p:pic>
                    <p:nvPicPr>
                      <p:cNvPr id="4" name="Object 3" hidden="1">
                        <a:extLst>
                          <a:ext uri="{FF2B5EF4-FFF2-40B4-BE49-F238E27FC236}">
                            <a16:creationId xmlns:a16="http://schemas.microsoft.com/office/drawing/2014/main" id="{61EB8142-3A66-0A23-2ADB-E327E6F144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3F15990B-A075-764C-B968-8C688333B953}"/>
              </a:ext>
            </a:extLst>
          </p:cNvPr>
          <p:cNvSpPr>
            <a:spLocks noGrp="1"/>
          </p:cNvSpPr>
          <p:nvPr>
            <p:ph type="title"/>
          </p:nvPr>
        </p:nvSpPr>
        <p:spPr/>
        <p:txBody>
          <a:bodyPr vert="horz"/>
          <a:lstStyle/>
          <a:p>
            <a:r>
              <a:rPr lang="en-US" altLang="zh-CN" dirty="0"/>
              <a:t>GNG Review Result</a:t>
            </a:r>
            <a:endParaRPr lang="en-US" dirty="0"/>
          </a:p>
        </p:txBody>
      </p:sp>
      <p:sp>
        <p:nvSpPr>
          <p:cNvPr id="31" name="Text Placeholder 30">
            <a:extLst>
              <a:ext uri="{FF2B5EF4-FFF2-40B4-BE49-F238E27FC236}">
                <a16:creationId xmlns:a16="http://schemas.microsoft.com/office/drawing/2014/main" id="{E1EAA166-C24E-AEE1-F643-123CE3770C43}"/>
              </a:ext>
            </a:extLst>
          </p:cNvPr>
          <p:cNvSpPr>
            <a:spLocks noGrp="1"/>
          </p:cNvSpPr>
          <p:nvPr>
            <p:ph type="body" sz="quarter" idx="21"/>
          </p:nvPr>
        </p:nvSpPr>
        <p:spPr/>
        <p:txBody>
          <a:bodyPr/>
          <a:lstStyle/>
          <a:p>
            <a:r>
              <a:rPr lang="en-US" dirty="0"/>
              <a:t>04</a:t>
            </a:r>
          </a:p>
        </p:txBody>
      </p:sp>
    </p:spTree>
    <p:extLst>
      <p:ext uri="{BB962C8B-B14F-4D97-AF65-F5344CB8AC3E}">
        <p14:creationId xmlns:p14="http://schemas.microsoft.com/office/powerpoint/2010/main" val="1356057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3.xml><?xml version="1.0" encoding="utf-8"?>
<a:theme xmlns:a="http://schemas.openxmlformats.org/drawingml/2006/main" name="1_FORD">
  <a:themeElements>
    <a:clrScheme name="FORD CORPORATE">
      <a:dk1>
        <a:srgbClr val="00095B"/>
      </a:dk1>
      <a:lt1>
        <a:srgbClr val="FFFFFF"/>
      </a:lt1>
      <a:dk2>
        <a:srgbClr val="7F7F7F"/>
      </a:dk2>
      <a:lt2>
        <a:srgbClr val="F3F3F3"/>
      </a:lt2>
      <a:accent1>
        <a:srgbClr val="1700F3"/>
      </a:accent1>
      <a:accent2>
        <a:srgbClr val="B9BCBD"/>
      </a:accent2>
      <a:accent3>
        <a:srgbClr val="00142E"/>
      </a:accent3>
      <a:accent4>
        <a:srgbClr val="FFFF00"/>
      </a:accent4>
      <a:accent5>
        <a:srgbClr val="D62C14"/>
      </a:accent5>
      <a:accent6>
        <a:srgbClr val="008200"/>
      </a:accent6>
      <a:hlink>
        <a:srgbClr val="0000FF"/>
      </a:hlink>
      <a:folHlink>
        <a:srgbClr val="800080"/>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2"/>
          </a:solidFill>
          <a:tailEnd type="none" w="med" len="sm"/>
        </a:ln>
        <a:effectLst/>
      </a:spPr>
      <a:bodyPr/>
      <a:lstStyle/>
      <a:style>
        <a:lnRef idx="1">
          <a:schemeClr val="accent1"/>
        </a:lnRef>
        <a:fillRef idx="0">
          <a:schemeClr val="accent1"/>
        </a:fillRef>
        <a:effectRef idx="0">
          <a:schemeClr val="accent1"/>
        </a:effectRef>
        <a:fontRef idx="minor">
          <a:schemeClr val="tx1"/>
        </a:fontRef>
      </a:style>
    </a:lnDef>
    <a:txDef>
      <a:spPr/>
      <a:bodyPr vert="horz" wrap="none" lIns="91440" tIns="45720" rIns="91440" bIns="45720" rtlCol="0">
        <a:spAutoFit/>
      </a:bodyPr>
      <a:lstStyle>
        <a:defPPr algn="l">
          <a:defRPr sz="1400" dirty="0" err="1" smtClean="0">
            <a:latin typeface="+mn-lt"/>
          </a:defRPr>
        </a:defPPr>
      </a:lstStyle>
    </a:txDef>
  </a:objectDefaults>
  <a:extraClrSchemeLst/>
  <a:extLst>
    <a:ext uri="{05A4C25C-085E-4340-85A3-A5531E510DB2}">
      <thm15:themeFamily xmlns:thm15="http://schemas.microsoft.com/office/thememl/2012/main" name="Ford_Presentation_Template_C02" id="{006998FE-6719-514F-9980-CF83762D38B5}" vid="{7D1C655B-F034-6E45-83F8-81A637AE78A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50afbef-94ee-489c-b1de-4b04fddffe31">
      <Terms xmlns="http://schemas.microsoft.com/office/infopath/2007/PartnerControls"/>
    </lcf76f155ced4ddcb4097134ff3c332f>
    <TaxCatchAll xmlns="7586a29f-44ec-47cb-9f1e-d0a51d51800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6C9F5C6ABAA7429023BCB11E10F7EB" ma:contentTypeVersion="14" ma:contentTypeDescription="Create a new document." ma:contentTypeScope="" ma:versionID="c70fc913d89adc08426ba588b7f6977c">
  <xsd:schema xmlns:xsd="http://www.w3.org/2001/XMLSchema" xmlns:xs="http://www.w3.org/2001/XMLSchema" xmlns:p="http://schemas.microsoft.com/office/2006/metadata/properties" xmlns:ns2="c50afbef-94ee-489c-b1de-4b04fddffe31" xmlns:ns3="7586a29f-44ec-47cb-9f1e-d0a51d51800b" targetNamespace="http://schemas.microsoft.com/office/2006/metadata/properties" ma:root="true" ma:fieldsID="bdcb3836384f1b75245139c69872d7f4" ns2:_="" ns3:_="">
    <xsd:import namespace="c50afbef-94ee-489c-b1de-4b04fddffe31"/>
    <xsd:import namespace="7586a29f-44ec-47cb-9f1e-d0a51d5180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afbef-94ee-489c-b1de-4b04fddffe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6f62536-3a25-4b8a-9b5d-7e17d0b0464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86a29f-44ec-47cb-9f1e-d0a51d5180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211f024-7086-4c51-ad65-b26ebc9a31a2}" ma:internalName="TaxCatchAll" ma:showField="CatchAllData" ma:web="7586a29f-44ec-47cb-9f1e-d0a51d5180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C5742E-6352-43B5-AD34-CF2BB779A8F4}">
  <ds:schemaRefs>
    <ds:schemaRef ds:uri="7586a29f-44ec-47cb-9f1e-d0a51d51800b"/>
    <ds:schemaRef ds:uri="c50afbef-94ee-489c-b1de-4b04fddffe3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CADB0B-25B2-4AAE-A0B7-457029024C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0afbef-94ee-489c-b1de-4b04fddffe31"/>
    <ds:schemaRef ds:uri="7586a29f-44ec-47cb-9f1e-d0a51d5180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7E4866-FFBC-4C97-9797-3B7137D23ACF}">
  <ds:schemaRefs>
    <ds:schemaRef ds:uri="http://schemas.microsoft.com/sharepoint/v3/contenttype/forms"/>
  </ds:schemaRefs>
</ds:datastoreItem>
</file>

<file path=docMetadata/LabelInfo.xml><?xml version="1.0" encoding="utf-8"?>
<clbl:labelList xmlns:clbl="http://schemas.microsoft.com/office/2020/mipLabelMetadata">
  <clbl:label id="{c990bb7a-51f4-439b-bd36-9c07fb1041c0}" enabled="0" method="" siteId="{c990bb7a-51f4-439b-bd36-9c07fb1041c0}" removed="1"/>
</clbl:labelList>
</file>

<file path=docProps/app.xml><?xml version="1.0" encoding="utf-8"?>
<Properties xmlns="http://schemas.openxmlformats.org/officeDocument/2006/extended-properties" xmlns:vt="http://schemas.openxmlformats.org/officeDocument/2006/docPropsVTypes">
  <TotalTime>6527</TotalTime>
  <Words>404</Words>
  <Application>Microsoft Office PowerPoint</Application>
  <PresentationFormat>宽屏</PresentationFormat>
  <Paragraphs>202</Paragraphs>
  <Slides>10</Slides>
  <Notes>3</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1</vt:i4>
      </vt:variant>
      <vt:variant>
        <vt:lpstr>幻灯片标题</vt:lpstr>
      </vt:variant>
      <vt:variant>
        <vt:i4>10</vt:i4>
      </vt:variant>
    </vt:vector>
  </HeadingPairs>
  <TitlesOfParts>
    <vt:vector size="33" baseType="lpstr">
      <vt:lpstr>Arial Nova</vt:lpstr>
      <vt:lpstr>Avenir Next</vt:lpstr>
      <vt:lpstr>Avenir Next LT Pro</vt:lpstr>
      <vt:lpstr>Avenir Next LT Pro Demi</vt:lpstr>
      <vt:lpstr>Avenir Next Medium</vt:lpstr>
      <vt:lpstr>Ford Antenna Cond</vt:lpstr>
      <vt:lpstr>Ford Antenna Cond Light</vt:lpstr>
      <vt:lpstr>Ford Antenna Cond Regular</vt:lpstr>
      <vt:lpstr>Ford Antenna Light</vt:lpstr>
      <vt:lpstr>Ford Antenna Medium</vt:lpstr>
      <vt:lpstr>Ford Antenna Regular</vt:lpstr>
      <vt:lpstr>ＭＳ Ｐゴシック</vt:lpstr>
      <vt:lpstr>等线</vt:lpstr>
      <vt:lpstr>黑体</vt:lpstr>
      <vt:lpstr>宋体</vt:lpstr>
      <vt:lpstr>Arial</vt:lpstr>
      <vt:lpstr>Calibri</vt:lpstr>
      <vt:lpstr>Courier New</vt:lpstr>
      <vt:lpstr>Wingdings</vt:lpstr>
      <vt:lpstr>1_Corp Presentations 2018</vt:lpstr>
      <vt:lpstr>FORD</vt:lpstr>
      <vt:lpstr>1_FORD</vt:lpstr>
      <vt:lpstr>think-cell Slide</vt:lpstr>
      <vt:lpstr>PowerPoint 演示文稿</vt:lpstr>
      <vt:lpstr>Agenda</vt:lpstr>
      <vt:lpstr>Software Overall Status and Summary</vt:lpstr>
      <vt:lpstr>CX707_R12 GNG Summary</vt:lpstr>
      <vt:lpstr>Software Change Scope</vt:lpstr>
      <vt:lpstr>Open Issue Risk and Assessment</vt:lpstr>
      <vt:lpstr>YF/TS/Ford Test Report</vt:lpstr>
      <vt:lpstr>TS Full Test Result Review - Pass</vt:lpstr>
      <vt:lpstr>GNG Review Result</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 Longlong (L.)</dc:creator>
  <cp:lastModifiedBy>ts</cp:lastModifiedBy>
  <cp:revision>267</cp:revision>
  <dcterms:created xsi:type="dcterms:W3CDTF">2023-04-25T08:33:46Z</dcterms:created>
  <dcterms:modified xsi:type="dcterms:W3CDTF">2023-10-12T06:54:31Z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0x010100886C9F5C6ABAA7429023BCB11E10F7EB</vt:lpwstr>
  </property>
  <property fmtid="{D5CDD505-2E9C-101B-9397-08002B2CF9AE}" pid="3" name="MediaServiceImageTags">
    <vt:lpwstr/>
  </property>
</Properties>
</file>