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7"/>
    <p:restoredTop sz="94664"/>
  </p:normalViewPr>
  <p:slideViewPr>
    <p:cSldViewPr snapToGrid="0">
      <p:cViewPr varScale="1">
        <p:scale>
          <a:sx n="112" d="100"/>
          <a:sy n="11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9BC21-A7F4-380C-147D-E24E7EFEA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14B35-359F-D8CF-A0CF-9562F2A54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E142F-6837-5122-9D30-C102C851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956CA-389E-A017-46FF-567F3F6F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AD628-B140-D22C-2F8B-FDBAAEF7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6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B0D9A-8F6F-1FEC-1AB5-5DFC50DF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18E3E-4907-487E-3A72-ADD84178C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A6879-137E-98F7-09B4-ECCDA95A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2DC35-ADE7-BF46-4AD5-9E7C8A0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93668-E122-D338-33D7-50B60FF2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23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7CF265-B00C-B559-340A-ADCEF3D9E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578ED-40EF-CC13-4B5A-04F82632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BB0C-E027-5E07-79A3-9C780BEA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EC2B-B42F-FA69-9F75-E8EF4F63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517A1-C5EB-D140-7110-B62CCF5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99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297C3-AE10-4BCB-97AE-E39625D0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C00D4-7FA8-1C3D-0C67-EB057534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A4AD0-E094-085B-80A3-24976EE4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0015F-D72F-5105-C1A8-97498BF5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28253-5C85-B64F-8560-873D084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FCE10-092D-CACA-C103-5F0DF9AD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56573-48CD-2197-CC44-67FFD7CDB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E0160-1D83-8D36-86E2-F4849F2B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6EAF6-6D5D-7174-93C8-9B0B603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3EC74-8DDC-F159-D324-62B700B3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22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13907-0D21-85B3-35A6-7F7C4ED1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FBF1A-5403-007D-9ACA-6DE86B9F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EF6A8E-B629-5997-5015-BE82AABF2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ED431-D431-648F-9373-7478BF53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65372-18D9-D6EC-4A88-ECFF4182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A7F7B-662D-FCC3-B7FD-D67E7742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9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A312-DC8F-EEFE-4A30-FD40FEE6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60E3E-2123-9A3D-BAE5-DD3D4170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BB69CF-3B9D-7E15-BC5D-9471A80CE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7C657A-D2EA-BF15-ED76-0D779A583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FEBE16-2896-F841-6AFF-62ABCE173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BB1D9A-5F55-75DE-697D-4399E6BB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97A4F8-44A7-3F63-12D2-CE0F6030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014716-E175-258D-1805-BB2221FA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9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AE9C0-C02A-9292-FAF8-3D637CB9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C7DA7-637A-AA1A-E2AD-F677C116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1B280E-96D4-051F-1AEC-222603DC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F61EEA-0330-B872-2392-D792E0E3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1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A2ED4B-D6E1-3EB0-90FE-32018995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872D39-B0E3-A9D2-3DD2-6929C1FB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C2EA13-36EE-0EDD-CE50-C50C820C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4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7F699-3DC4-A1A7-7EC8-FA2D38BF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10E3D-76AC-E623-B2CD-CCF3C8AB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90E92-0EE2-A215-FCB2-F9E0D58D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A1920-ADF0-6ABC-29A4-28C942BB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F21B4-096C-08DE-DA07-FCF3505A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AD77A-3AFB-5CD6-A8D0-06B4D00E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47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9326D-0276-70A7-232D-50DAE59E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923458-9AC8-78D7-94F7-773AED3A9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E442B-F9AF-1A22-6C61-2FE0B0160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98E18-1995-336B-41BB-9C3E1684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65BFD-2B53-F59C-686D-CED5CBC1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60DEB0-6DBD-B477-8085-011B8A46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70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ECD284-68AD-BF58-2251-1F9A58BB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BE145-C3D5-3390-F669-B49F883B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7EA1D-0FF0-F738-8305-93DCFB52D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0090-684E-1149-9279-A585CB1596E1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53653-A94A-904F-403D-16EA3229B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58678-E853-A11B-35B7-0CED5CEC9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1727-AD6C-D34B-9329-D3BAD990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9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EBD268-C582-DABD-554D-14E52AA65835}"/>
              </a:ext>
            </a:extLst>
          </p:cNvPr>
          <p:cNvSpPr txBox="1"/>
          <p:nvPr/>
        </p:nvSpPr>
        <p:spPr>
          <a:xfrm>
            <a:off x="197578" y="405259"/>
            <a:ext cx="42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R12</a:t>
            </a:r>
            <a:r>
              <a:rPr kumimoji="1" lang="zh-CN" altLang="en-US" dirty="0"/>
              <a:t> 测试结果汇总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C31FEC-EAA2-BC43-FF7E-DA646650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8" y="1442737"/>
            <a:ext cx="11796844" cy="29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2023-08-10T13:23:45Z</dcterms:created>
  <dcterms:modified xsi:type="dcterms:W3CDTF">2023-08-10T13:28:14Z</dcterms:modified>
</cp:coreProperties>
</file>