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16141205" r:id="rId2"/>
    <p:sldId id="16141235" r:id="rId3"/>
    <p:sldId id="16141286" r:id="rId4"/>
    <p:sldId id="16141292" r:id="rId5"/>
    <p:sldId id="16141290" r:id="rId6"/>
    <p:sldId id="16141291" r:id="rId7"/>
    <p:sldId id="16141289" r:id="rId8"/>
    <p:sldId id="16141287" r:id="rId9"/>
    <p:sldId id="16141293" r:id="rId10"/>
    <p:sldId id="16141294" r:id="rId11"/>
    <p:sldId id="16141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505" indent="-230505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3080" indent="-278130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830">
              <a:spcBef>
                <a:spcPts val="0"/>
              </a:spcBef>
              <a:spcAft>
                <a:spcPts val="900"/>
              </a:spcAft>
              <a:buFont typeface="Ford Antenna Medium" panose="02000505000000020004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405" indent="-278130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4C55-9E54-6F42-A0A4-F2CB46D50B77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C71-3347-164F-90E1-B51775C0D3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9560" y="306514"/>
            <a:ext cx="11693894" cy="1344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CDX707C 地图R</a:t>
            </a:r>
            <a:r>
              <a:rPr lang="en-US" altLang="zh-CN" sz="3600" dirty="0"/>
              <a:t>00</a:t>
            </a:r>
            <a:r>
              <a:rPr lang="zh-CN" altLang="en-US" sz="3600" dirty="0"/>
              <a:t>体验问题列表</a:t>
            </a:r>
            <a:endParaRPr lang="en-US" sz="3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5850" y="5165608"/>
            <a:ext cx="5351684" cy="1385878"/>
            <a:chOff x="4956319" y="4393480"/>
            <a:chExt cx="5351684" cy="1385878"/>
          </a:xfrm>
        </p:grpSpPr>
        <p:sp>
          <p:nvSpPr>
            <p:cNvPr id="23" name="TextBox 22"/>
            <p:cNvSpPr txBox="1"/>
            <p:nvPr/>
          </p:nvSpPr>
          <p:spPr>
            <a:xfrm>
              <a:off x="4956319" y="5317693"/>
              <a:ext cx="197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Turn Around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Automotive Operations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5427728" y="4454800"/>
              <a:ext cx="1027704" cy="88291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8270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Modernize</a:t>
              </a:r>
              <a:b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</a:b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Everywhere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7373091" y="4393480"/>
              <a:ext cx="922037" cy="94423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005195" y="5317693"/>
              <a:ext cx="130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Disrupt</a:t>
              </a:r>
              <a:b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</a:b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ord Antenna Regular" panose="02000505000000020004" pitchFamily="2" charset="0"/>
                </a:rPr>
                <a:t>Ourselves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268638" y="4469057"/>
              <a:ext cx="775922" cy="868654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9560" y="1588220"/>
            <a:ext cx="4858440" cy="365760"/>
          </a:xfrm>
        </p:spPr>
        <p:txBody>
          <a:bodyPr>
            <a:normAutofit/>
          </a:bodyPr>
          <a:lstStyle/>
          <a:p>
            <a:r>
              <a:rPr lang="en-US" altLang="zh-CN" dirty="0"/>
              <a:t>2022-06</a:t>
            </a:r>
            <a:r>
              <a:rPr lang="zh-CN" altLang="en-US" dirty="0"/>
              <a:t> </a:t>
            </a:r>
            <a:r>
              <a:rPr lang="en-US" altLang="zh-CN" dirty="0"/>
              <a:t>ECDX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Innovation</a:t>
            </a:r>
            <a:r>
              <a:rPr lang="zh-CN" altLang="en-US" dirty="0"/>
              <a:t>  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Pano</a:t>
            </a:r>
            <a:r>
              <a:rPr lang="zh-CN" altLang="en-US" dirty="0"/>
              <a:t>地图上</a:t>
            </a:r>
            <a:r>
              <a:rPr lang="en-US" altLang="zh-CN" dirty="0"/>
              <a:t>turn by turn</a:t>
            </a:r>
            <a:r>
              <a:rPr lang="zh-CN" altLang="en-US" dirty="0"/>
              <a:t>文字需要确认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4936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Turn</a:t>
            </a:r>
            <a:r>
              <a:rPr lang="zh-CN" altLang="en-US" sz="1200" dirty="0"/>
              <a:t> </a:t>
            </a:r>
            <a:r>
              <a:rPr lang="en-US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Turn</a:t>
            </a:r>
            <a:r>
              <a:rPr lang="zh-CN" altLang="en-US" sz="1200" dirty="0"/>
              <a:t>文字显示不精致，需要确认是否是设计意图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6288" y="5667890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和百度一起优化设计</a:t>
            </a:r>
            <a:endParaRPr lang="en-US" altLang="zh-CN" sz="1200" dirty="0"/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474217" y="4242720"/>
            <a:ext cx="162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结论：设计待优化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91919" y="1343667"/>
            <a:ext cx="4569398" cy="267817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791919" y="1744319"/>
            <a:ext cx="1889497" cy="206658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474217" y="1343667"/>
            <a:ext cx="5653924" cy="2678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导航时，</a:t>
            </a:r>
            <a:r>
              <a:rPr lang="en-US" altLang="zh-CN" dirty="0"/>
              <a:t>Pano</a:t>
            </a:r>
            <a:r>
              <a:rPr lang="zh-CN" altLang="en-US" dirty="0"/>
              <a:t>车标位置居中</a:t>
            </a:r>
            <a:endParaRPr lang="zh-CN" altLang="en-US" sz="1400" dirty="0"/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如果是车头朝上，车头会显示中间偏下；</a:t>
            </a:r>
            <a:endParaRPr lang="en-US" altLang="zh-CN" sz="1200" dirty="0"/>
          </a:p>
          <a:p>
            <a:r>
              <a:rPr lang="zh-CN" altLang="en-US" sz="1200" dirty="0"/>
              <a:t>但正北朝上，</a:t>
            </a:r>
            <a:r>
              <a:rPr lang="en-US" altLang="zh-CN" sz="1200" dirty="0"/>
              <a:t> </a:t>
            </a:r>
            <a:r>
              <a:rPr lang="zh-CN" altLang="en-US" sz="1200" dirty="0"/>
              <a:t>车头会在画面中间区域配合</a:t>
            </a:r>
            <a:r>
              <a:rPr lang="en-US" altLang="zh-CN" sz="1200" dirty="0" err="1"/>
              <a:t>pano</a:t>
            </a:r>
            <a:r>
              <a:rPr lang="zh-CN" altLang="en-US" sz="1200" dirty="0"/>
              <a:t>则会居中。</a:t>
            </a:r>
            <a:endParaRPr lang="en-US" altLang="zh-CN" sz="1200" dirty="0"/>
          </a:p>
          <a:p>
            <a:r>
              <a:rPr lang="zh-CN" altLang="en-US" sz="1200" dirty="0"/>
              <a:t>（因为正北朝上的时候无法确认车子具体是往哪个方向驾驶）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667890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不建议调整</a:t>
            </a:r>
            <a:endParaRPr lang="en-US" altLang="zh-CN" sz="1200" dirty="0"/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6288" y="1301506"/>
            <a:ext cx="4826000" cy="2781300"/>
          </a:xfrm>
          <a:prstGeom prst="rect">
            <a:avLst/>
          </a:prstGeom>
        </p:spPr>
      </p:pic>
      <p:sp>
        <p:nvSpPr>
          <p:cNvPr id="22" name="文本框 6"/>
          <p:cNvSpPr txBox="1"/>
          <p:nvPr/>
        </p:nvSpPr>
        <p:spPr>
          <a:xfrm>
            <a:off x="6474217" y="605864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结论：无</a:t>
            </a:r>
          </a:p>
        </p:txBody>
      </p:sp>
      <p:sp>
        <p:nvSpPr>
          <p:cNvPr id="16" name="椭圆 15"/>
          <p:cNvSpPr/>
          <p:nvPr/>
        </p:nvSpPr>
        <p:spPr>
          <a:xfrm>
            <a:off x="1899475" y="2534931"/>
            <a:ext cx="506627" cy="50662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59610" y="1279912"/>
            <a:ext cx="4826000" cy="2086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6559610" y="3424971"/>
            <a:ext cx="482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5318" y="250509"/>
            <a:ext cx="10835640" cy="502920"/>
          </a:xfrm>
        </p:spPr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 </a:t>
            </a:r>
          </a:p>
        </p:txBody>
      </p:sp>
      <p:sp>
        <p:nvSpPr>
          <p:cNvPr id="10" name="Title 2"/>
          <p:cNvSpPr txBox="1"/>
          <p:nvPr/>
        </p:nvSpPr>
        <p:spPr>
          <a:xfrm>
            <a:off x="449636" y="1800135"/>
            <a:ext cx="5928846" cy="3257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1. </a:t>
            </a:r>
            <a:r>
              <a:rPr lang="en-US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地图在屏幕上显示区域太小太远，边缘有黑框</a:t>
            </a: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lang="en-US" altLang="zh-CN" sz="1800" dirty="0"/>
              <a:t> </a:t>
            </a:r>
            <a:r>
              <a:rPr lang="en-US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/>
              <a:t>地图路况显示太强，影响正常导航路线显示</a:t>
            </a: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lang="zh-CN" altLang="en-US" sz="1800" dirty="0"/>
              <a:t>导航时，地图显示只能正北朝上</a:t>
            </a: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Title 2"/>
          <p:cNvSpPr txBox="1"/>
          <p:nvPr/>
        </p:nvSpPr>
        <p:spPr>
          <a:xfrm>
            <a:off x="6378482" y="1800135"/>
            <a:ext cx="5457960" cy="3257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地图显示区域太小，体验欠佳（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PO-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百度产品）</a:t>
            </a: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5.</a:t>
            </a:r>
            <a:r>
              <a:rPr lang="zh-CN" altLang="en-US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上操作类</a:t>
            </a:r>
            <a:r>
              <a:rPr 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pop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不要显示（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PO-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百度产品）</a:t>
            </a:r>
            <a:endParaRPr lang="en-US" altLang="zh-CN" sz="1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6.</a:t>
            </a:r>
            <a:r>
              <a:rPr 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 Turn by Turn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面板和地图内容显示有干涉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7. </a:t>
            </a:r>
            <a:r>
              <a:rPr lang="en-US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地图车道显示太弱，看不清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8.</a:t>
            </a:r>
            <a:r>
              <a:rPr lang="zh-CN" altLang="en-US" sz="18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Pano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地图上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turn by turn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文字需要优化</a:t>
            </a:r>
          </a:p>
        </p:txBody>
      </p:sp>
      <p:sp>
        <p:nvSpPr>
          <p:cNvPr id="7" name="Title 2"/>
          <p:cNvSpPr txBox="1"/>
          <p:nvPr/>
        </p:nvSpPr>
        <p:spPr>
          <a:xfrm>
            <a:off x="449636" y="910450"/>
            <a:ext cx="2380753" cy="73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Bug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6378482" y="922806"/>
            <a:ext cx="2380753" cy="877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设计待优化</a:t>
            </a:r>
            <a:endParaRPr lang="en-US" altLang="zh-CN" sz="2400" b="1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7" y="267019"/>
            <a:ext cx="9277099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Pano</a:t>
            </a:r>
            <a:r>
              <a:rPr lang="zh-CN" altLang="en-US" dirty="0"/>
              <a:t>地图在屏幕上显示区域太小太远，边缘有黑框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6095999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/>
              <a:t>实车</a:t>
            </a:r>
            <a:r>
              <a:rPr lang="en-US" altLang="zh-CN" sz="1200" dirty="0" err="1"/>
              <a:t>PanoL&amp;PanoR</a:t>
            </a:r>
            <a:r>
              <a:rPr lang="zh-CN" altLang="en-US" sz="1200" dirty="0"/>
              <a:t>屏幕接反，导致默认在</a:t>
            </a:r>
            <a:r>
              <a:rPr lang="en-US" altLang="zh-CN" sz="1200" dirty="0"/>
              <a:t>card4</a:t>
            </a:r>
            <a:r>
              <a:rPr lang="zh-CN" altLang="en-US" sz="1200" dirty="0"/>
              <a:t>位置显示，导致地图太远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为了在错误的屏幕上模拟</a:t>
            </a:r>
            <a:r>
              <a:rPr lang="en-US" altLang="zh-CN" sz="1200" dirty="0"/>
              <a:t>card1</a:t>
            </a:r>
            <a:r>
              <a:rPr lang="zh-CN" altLang="en-US" sz="1200" dirty="0"/>
              <a:t>显示，只能把地图配置到</a:t>
            </a:r>
            <a:r>
              <a:rPr lang="en-US" altLang="zh-CN" sz="1200" dirty="0"/>
              <a:t>card4</a:t>
            </a:r>
            <a:r>
              <a:rPr lang="zh-CN" altLang="en-US" sz="1200" dirty="0"/>
              <a:t>上，导致地图只能以折叠后到小卡显示，导致地图太小（补充：</a:t>
            </a:r>
            <a:r>
              <a:rPr lang="en-US" altLang="zh-CN" sz="1200" dirty="0"/>
              <a:t>Card1</a:t>
            </a:r>
            <a:r>
              <a:rPr lang="zh-CN" altLang="en-US" sz="1200" dirty="0"/>
              <a:t>应该有两个尺寸</a:t>
            </a:r>
            <a:r>
              <a:rPr lang="en-US" altLang="zh-CN" sz="1200" dirty="0"/>
              <a:t>1122px&amp;1634px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现有软件</a:t>
            </a:r>
            <a:r>
              <a:rPr lang="en-US" altLang="zh-CN" sz="1200" dirty="0"/>
              <a:t>card</a:t>
            </a:r>
            <a:r>
              <a:rPr lang="zh-CN" altLang="en-US" sz="1200" dirty="0"/>
              <a:t>显示高度有问题，没有按设计意图落地，导致地图边缘有黑框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944889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开发解</a:t>
            </a:r>
            <a:r>
              <a:rPr lang="en-US" altLang="zh-CN" sz="1200" dirty="0"/>
              <a:t>bug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591447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474217" y="4242720"/>
            <a:ext cx="19814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bug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，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 R05 Fix 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Ford Antenna Light"/>
              <a:ea typeface="Ford Antenna Light" charset="0"/>
              <a:cs typeface="Ford Antenna 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67146" y="1345109"/>
            <a:ext cx="3685465" cy="2882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627236" y="2059720"/>
            <a:ext cx="6443387" cy="1208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563B4B-1B2C-4B22-92CC-CF637CBE5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217" y="4628484"/>
            <a:ext cx="5589270" cy="651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Pano</a:t>
            </a:r>
            <a:r>
              <a:rPr lang="zh-CN" altLang="en-US" dirty="0"/>
              <a:t>地图路况显示太强，影响正常导航路线显示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夜间的地图资源调用了白天路况，百度技术去解决此问题。只有蚯蚓线是绿色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486288" y="5667890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开发解</a:t>
            </a:r>
            <a:r>
              <a:rPr lang="en-US" altLang="zh-CN" sz="1200" dirty="0"/>
              <a:t>bug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474217" y="4242720"/>
            <a:ext cx="1771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Bug R05 Fix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Ford Antenna Light"/>
              <a:ea typeface="Ford Antenna Light" charset="0"/>
              <a:cs typeface="Ford Antenna 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61837" y="1426532"/>
            <a:ext cx="4461267" cy="253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881178" y="1426532"/>
            <a:ext cx="4296763" cy="2532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5A816C-0B5B-4D26-9E5B-D84B4B4C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149" y="4677165"/>
            <a:ext cx="5423039" cy="754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导航时，地图显示只能正北朝上</a:t>
            </a:r>
            <a:endParaRPr lang="zh-CN" altLang="en-US" sz="1400" dirty="0"/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导航时，</a:t>
            </a:r>
            <a:r>
              <a:rPr lang="en-US" altLang="zh-CN" sz="1200" dirty="0"/>
              <a:t>Pano</a:t>
            </a:r>
            <a:r>
              <a:rPr lang="zh-CN" altLang="en-US" sz="1200" dirty="0"/>
              <a:t>地图是正北朝上</a:t>
            </a:r>
            <a:r>
              <a:rPr lang="en-US" altLang="zh-CN" sz="1200" dirty="0"/>
              <a:t>/</a:t>
            </a:r>
            <a:r>
              <a:rPr lang="zh-CN" altLang="en-US" sz="1200" dirty="0"/>
              <a:t>车头朝上两种状态可选（和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设置一致），</a:t>
            </a:r>
          </a:p>
          <a:p>
            <a:r>
              <a:rPr lang="zh-CN" altLang="en-US" sz="1200" dirty="0"/>
              <a:t>当前版本开发没有按设计要求落地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622170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开发解</a:t>
            </a:r>
            <a:r>
              <a:rPr lang="en-US" altLang="zh-CN" sz="1200" dirty="0"/>
              <a:t>bug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6288" y="1301506"/>
            <a:ext cx="4826000" cy="2781300"/>
          </a:xfrm>
          <a:prstGeom prst="rect">
            <a:avLst/>
          </a:prstGeom>
        </p:spPr>
      </p:pic>
      <p:sp>
        <p:nvSpPr>
          <p:cNvPr id="22" name="文本框 6"/>
          <p:cNvSpPr txBox="1"/>
          <p:nvPr/>
        </p:nvSpPr>
        <p:spPr>
          <a:xfrm>
            <a:off x="6474217" y="5153025"/>
            <a:ext cx="190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Bug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，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R05 Fix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Ford Antenna Light"/>
              <a:ea typeface="Ford Antenna Light" charset="0"/>
              <a:cs typeface="Ford Antenna Light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586888" y="1277474"/>
            <a:ext cx="3041854" cy="14155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55" y="2860040"/>
            <a:ext cx="4622800" cy="21259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2ADE39-4F40-DE38-E663-AEED06986E9A}"/>
              </a:ext>
            </a:extLst>
          </p:cNvPr>
          <p:cNvSpPr/>
          <p:nvPr/>
        </p:nvSpPr>
        <p:spPr>
          <a:xfrm>
            <a:off x="6533071" y="3121222"/>
            <a:ext cx="427901" cy="30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55B14-E16D-E085-C768-14C08330B7CE}"/>
              </a:ext>
            </a:extLst>
          </p:cNvPr>
          <p:cNvSpPr/>
          <p:nvPr/>
        </p:nvSpPr>
        <p:spPr>
          <a:xfrm>
            <a:off x="7114679" y="2041380"/>
            <a:ext cx="2638921" cy="30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52FC9-8ADB-4513-8C7E-4E202D562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284" y="5469643"/>
            <a:ext cx="6138454" cy="7251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6958633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Pano</a:t>
            </a:r>
            <a:r>
              <a:rPr lang="zh-CN" altLang="en-US" dirty="0"/>
              <a:t>地图显示区域太小，体验欠佳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6320365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地图显示的街区偏少，可以显示更多内容方便用户查看周边道路状况；</a:t>
            </a:r>
            <a:endParaRPr lang="en-US" altLang="zh-CN" sz="1200" dirty="0"/>
          </a:p>
          <a:p>
            <a:r>
              <a:rPr lang="en-US" altLang="zh-CN" sz="1200" dirty="0" err="1"/>
              <a:t>Pano</a:t>
            </a:r>
            <a:r>
              <a:rPr lang="zh-CN" altLang="en-US" sz="1200" dirty="0"/>
              <a:t>宽度没有</a:t>
            </a:r>
            <a:r>
              <a:rPr lang="en-US" altLang="zh-CN" sz="1200" dirty="0"/>
              <a:t>Controller</a:t>
            </a:r>
            <a:r>
              <a:rPr lang="zh-CN" altLang="en-US" sz="1200" dirty="0"/>
              <a:t>高，显示区域会比较少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688845"/>
            <a:ext cx="49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百度有默认的最佳尺寸大小，如果是要对这个问题进行修改需要</a:t>
            </a:r>
            <a:r>
              <a:rPr lang="en-US" altLang="zh-CN" sz="1200" dirty="0"/>
              <a:t>PO/FO</a:t>
            </a:r>
            <a:r>
              <a:rPr lang="zh-CN" altLang="en-US" sz="1200" dirty="0"/>
              <a:t>和百度产品进行沟通，此问题涉及硬件部分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6288" y="1301506"/>
            <a:ext cx="4826000" cy="2781300"/>
          </a:xfrm>
          <a:prstGeom prst="rect">
            <a:avLst/>
          </a:prstGeom>
        </p:spPr>
      </p:pic>
      <p:sp>
        <p:nvSpPr>
          <p:cNvPr id="22" name="文本框 6"/>
          <p:cNvSpPr txBox="1"/>
          <p:nvPr/>
        </p:nvSpPr>
        <p:spPr>
          <a:xfrm>
            <a:off x="6320365" y="4242720"/>
            <a:ext cx="27929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PO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提需求点对接百度产品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320365" y="1316901"/>
            <a:ext cx="587163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Pano</a:t>
            </a:r>
            <a:r>
              <a:rPr lang="zh-CN" altLang="en-US" dirty="0"/>
              <a:t>上操作类</a:t>
            </a:r>
            <a:r>
              <a:rPr lang="en-US" altLang="zh-CN" dirty="0"/>
              <a:t>pop</a:t>
            </a:r>
            <a:r>
              <a:rPr lang="zh-CN" altLang="en-US" dirty="0"/>
              <a:t>不要显示</a:t>
            </a:r>
            <a:r>
              <a:rPr lang="zh-CN" altLang="en-US" sz="1600" dirty="0"/>
              <a:t>（因为无法点击）</a:t>
            </a:r>
            <a:endParaRPr lang="zh-CN" altLang="en-US" sz="1400" dirty="0"/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操作类</a:t>
            </a:r>
            <a:r>
              <a:rPr lang="en-US" altLang="zh-CN" sz="1200" dirty="0"/>
              <a:t>popup</a:t>
            </a:r>
            <a:r>
              <a:rPr lang="zh-CN" altLang="en-US" sz="1200" dirty="0"/>
              <a:t>在</a:t>
            </a:r>
            <a:r>
              <a:rPr lang="en-US" altLang="zh-CN" sz="1200" dirty="0"/>
              <a:t>Pano</a:t>
            </a:r>
            <a:r>
              <a:rPr lang="zh-CN" altLang="en-US" sz="1200" dirty="0"/>
              <a:t>屏幕上显示没有太多意义，建议移除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667890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产品定义：功能（气泡）是否删除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474217" y="4242720"/>
            <a:ext cx="26981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结论：产品提需求点，设计调整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91919" y="1343667"/>
            <a:ext cx="4569398" cy="267817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3311611" y="1977080"/>
            <a:ext cx="1519881" cy="1050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474217" y="1343667"/>
            <a:ext cx="5653924" cy="2678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758744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Turn by Turn</a:t>
            </a:r>
            <a:r>
              <a:rPr lang="zh-CN" altLang="en-US" dirty="0"/>
              <a:t>面板和地图内容显示有干涉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4301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地图显示有</a:t>
            </a:r>
            <a:r>
              <a:rPr lang="en-US" altLang="zh-CN" sz="1200" dirty="0"/>
              <a:t>popup</a:t>
            </a:r>
            <a:r>
              <a:rPr lang="zh-CN" altLang="en-US" sz="1200" dirty="0"/>
              <a:t>时会出现，</a:t>
            </a:r>
            <a:r>
              <a:rPr lang="en-US" altLang="zh-CN" sz="1200" dirty="0"/>
              <a:t>popup-</a:t>
            </a:r>
            <a:r>
              <a:rPr lang="zh-CN" altLang="en-US" sz="1200" dirty="0"/>
              <a:t>拥堵</a:t>
            </a:r>
            <a:r>
              <a:rPr lang="en-US" altLang="zh-CN" sz="1200" dirty="0"/>
              <a:t>/</a:t>
            </a:r>
            <a:r>
              <a:rPr lang="zh-CN" altLang="en-US" sz="1200" dirty="0"/>
              <a:t>备选路</a:t>
            </a:r>
            <a:r>
              <a:rPr lang="en-US" altLang="zh-CN" sz="1200" dirty="0"/>
              <a:t>/</a:t>
            </a:r>
            <a:r>
              <a:rPr lang="zh-CN" altLang="en-US" sz="1200" dirty="0"/>
              <a:t>预计到达时间</a:t>
            </a:r>
            <a:r>
              <a:rPr lang="en-US" altLang="zh-CN" sz="1200" dirty="0"/>
              <a:t>/</a:t>
            </a:r>
            <a:r>
              <a:rPr lang="zh-CN" altLang="en-US" sz="1200" dirty="0"/>
              <a:t>电子眼等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444067"/>
            <a:ext cx="587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产品定义：功能（气泡）是否删除</a:t>
            </a:r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设计</a:t>
            </a:r>
            <a:r>
              <a:rPr lang="en-US" altLang="zh-CN" sz="1200" dirty="0"/>
              <a:t> </a:t>
            </a:r>
            <a:r>
              <a:rPr lang="zh-CN" altLang="en-US" sz="1200" dirty="0"/>
              <a:t>：</a:t>
            </a:r>
            <a:r>
              <a:rPr lang="en-US" altLang="zh-CN" sz="1200" dirty="0"/>
              <a:t>1122 </a:t>
            </a:r>
            <a:r>
              <a:rPr lang="zh-CN" altLang="en-US" sz="1200" dirty="0"/>
              <a:t>和</a:t>
            </a:r>
            <a:r>
              <a:rPr lang="en-US" altLang="zh-CN" sz="1200" dirty="0"/>
              <a:t> 1634</a:t>
            </a:r>
            <a:r>
              <a:rPr lang="zh-CN" altLang="en-US" sz="1200" dirty="0"/>
              <a:t>差异性设计</a:t>
            </a:r>
            <a:r>
              <a:rPr lang="en-US" altLang="zh-CN" sz="1200" dirty="0"/>
              <a:t>/TBT</a:t>
            </a:r>
            <a:r>
              <a:rPr lang="zh-CN" altLang="en-US" sz="1200" dirty="0"/>
              <a:t>和地图分区</a:t>
            </a:r>
          </a:p>
          <a:p>
            <a:r>
              <a:rPr lang="zh-CN" altLang="en-US" sz="1200" dirty="0"/>
              <a:t>目前</a:t>
            </a:r>
            <a:r>
              <a:rPr lang="en-US" altLang="zh-CN" sz="1200" dirty="0"/>
              <a:t>1122px</a:t>
            </a:r>
            <a:r>
              <a:rPr lang="zh-CN" altLang="en-US" sz="1200" dirty="0"/>
              <a:t>与</a:t>
            </a:r>
            <a:r>
              <a:rPr lang="en-US" altLang="zh-CN" sz="1200" dirty="0"/>
              <a:t>1634px</a:t>
            </a:r>
            <a:r>
              <a:rPr lang="zh-CN" altLang="en-US" sz="1200" dirty="0"/>
              <a:t>相比简化：车道线、比例尺、</a:t>
            </a:r>
            <a:r>
              <a:rPr lang="en-US" altLang="zh-CN" sz="1200" dirty="0"/>
              <a:t>logo</a:t>
            </a:r>
          </a:p>
          <a:p>
            <a:r>
              <a:rPr lang="en-US" altLang="zh-CN" sz="1200" dirty="0"/>
              <a:t>·1122px</a:t>
            </a:r>
            <a:r>
              <a:rPr lang="zh-CN" altLang="en-US" sz="1200" dirty="0"/>
              <a:t>直接变为</a:t>
            </a:r>
            <a:r>
              <a:rPr lang="en-US" altLang="zh-CN" sz="1200" dirty="0"/>
              <a:t>turn</a:t>
            </a:r>
            <a:r>
              <a:rPr lang="zh-CN" altLang="en-US" sz="1200" dirty="0"/>
              <a:t> </a:t>
            </a:r>
            <a:r>
              <a:rPr lang="en-US" altLang="zh-CN" sz="1200" dirty="0"/>
              <a:t>by</a:t>
            </a:r>
            <a:r>
              <a:rPr lang="zh-CN" altLang="en-US" sz="1200" dirty="0"/>
              <a:t> </a:t>
            </a:r>
            <a:r>
              <a:rPr lang="en-US" altLang="zh-CN" sz="1200" dirty="0"/>
              <a:t>turn</a:t>
            </a:r>
            <a:r>
              <a:rPr lang="zh-CN" altLang="en-US" sz="1200" dirty="0"/>
              <a:t>信息，</a:t>
            </a:r>
            <a:r>
              <a:rPr lang="en-US" altLang="zh-CN" sz="1200" dirty="0"/>
              <a:t>1634px</a:t>
            </a:r>
            <a:r>
              <a:rPr lang="zh-CN" altLang="en-US" sz="1200" dirty="0"/>
              <a:t>内容保持原设计</a:t>
            </a:r>
            <a:endParaRPr lang="en-US" altLang="zh-CN" sz="1200" dirty="0"/>
          </a:p>
          <a:p>
            <a:r>
              <a:rPr lang="en-US" altLang="zh-CN" sz="1200" dirty="0"/>
              <a:t>·TBT</a:t>
            </a:r>
            <a:r>
              <a:rPr lang="zh-CN" altLang="en-US" sz="1200" dirty="0"/>
              <a:t>和地图分区会导致地图更小</a:t>
            </a:r>
            <a:endParaRPr lang="en-US" altLang="zh-CN" sz="1200" dirty="0"/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195713"/>
            <a:ext cx="902811" cy="545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6288" y="1301506"/>
            <a:ext cx="4826000" cy="2781300"/>
          </a:xfrm>
          <a:prstGeom prst="rect">
            <a:avLst/>
          </a:prstGeom>
        </p:spPr>
      </p:pic>
      <p:sp>
        <p:nvSpPr>
          <p:cNvPr id="22" name="文本框 6"/>
          <p:cNvSpPr txBox="1"/>
          <p:nvPr/>
        </p:nvSpPr>
        <p:spPr>
          <a:xfrm>
            <a:off x="6474217" y="4242720"/>
            <a:ext cx="162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结论：设计待优化</a:t>
            </a:r>
          </a:p>
        </p:txBody>
      </p:sp>
      <p:sp>
        <p:nvSpPr>
          <p:cNvPr id="13" name="椭圆 12"/>
          <p:cNvSpPr/>
          <p:nvPr/>
        </p:nvSpPr>
        <p:spPr>
          <a:xfrm>
            <a:off x="2373584" y="1659433"/>
            <a:ext cx="1889497" cy="206658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474217" y="1343667"/>
            <a:ext cx="5653924" cy="2678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/>
          <p:nvPr/>
        </p:nvSpPr>
        <p:spPr>
          <a:xfrm>
            <a:off x="8802178" y="267019"/>
            <a:ext cx="2737152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2400" dirty="0"/>
              <a:t>High</a:t>
            </a:r>
            <a:endParaRPr lang="en-US" sz="2400" dirty="0"/>
          </a:p>
        </p:txBody>
      </p:sp>
      <p:sp>
        <p:nvSpPr>
          <p:cNvPr id="15" name="文本框 6"/>
          <p:cNvSpPr txBox="1"/>
          <p:nvPr/>
        </p:nvSpPr>
        <p:spPr>
          <a:xfrm>
            <a:off x="327262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实车照片</a:t>
            </a:r>
          </a:p>
        </p:txBody>
      </p:sp>
      <p:sp>
        <p:nvSpPr>
          <p:cNvPr id="8" name="Title 2"/>
          <p:cNvSpPr txBox="1"/>
          <p:nvPr/>
        </p:nvSpPr>
        <p:spPr>
          <a:xfrm>
            <a:off x="125318" y="267019"/>
            <a:ext cx="9078317" cy="502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Pano</a:t>
            </a:r>
            <a:r>
              <a:rPr lang="zh-CN" altLang="en-US" dirty="0"/>
              <a:t>地图车道显示太弱，看不清</a:t>
            </a:r>
          </a:p>
          <a:p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6474217" y="913111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设计意图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486288" y="4615571"/>
            <a:ext cx="587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车道显示和地图互相干扰，建议优化设计</a:t>
            </a:r>
            <a:endParaRPr lang="en-US" altLang="zh-CN" sz="1200" dirty="0"/>
          </a:p>
        </p:txBody>
      </p:sp>
      <p:sp>
        <p:nvSpPr>
          <p:cNvPr id="17" name="文本框 1"/>
          <p:cNvSpPr txBox="1"/>
          <p:nvPr/>
        </p:nvSpPr>
        <p:spPr>
          <a:xfrm>
            <a:off x="486288" y="5667890"/>
            <a:ext cx="58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和百度一起优化设计</a:t>
            </a:r>
            <a:endParaRPr lang="en-US" altLang="zh-CN" sz="1200" dirty="0"/>
          </a:p>
          <a:p>
            <a:r>
              <a:rPr lang="zh-CN" altLang="en-US" sz="1200" dirty="0"/>
              <a:t>底部加底色</a:t>
            </a:r>
            <a:endParaRPr lang="en-US" altLang="zh-CN" sz="1200" dirty="0"/>
          </a:p>
        </p:txBody>
      </p:sp>
      <p:sp>
        <p:nvSpPr>
          <p:cNvPr id="20" name="文本框 6"/>
          <p:cNvSpPr txBox="1"/>
          <p:nvPr/>
        </p:nvSpPr>
        <p:spPr>
          <a:xfrm>
            <a:off x="327262" y="4232781"/>
            <a:ext cx="10823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原因分析：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327262" y="5314448"/>
            <a:ext cx="902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下一步：</a:t>
            </a:r>
          </a:p>
        </p:txBody>
      </p:sp>
      <p:sp>
        <p:nvSpPr>
          <p:cNvPr id="22" name="文本框 6"/>
          <p:cNvSpPr txBox="1"/>
          <p:nvPr/>
        </p:nvSpPr>
        <p:spPr>
          <a:xfrm>
            <a:off x="6474217" y="4868822"/>
            <a:ext cx="162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Ford Antenna Light"/>
                <a:ea typeface="Ford Antenna Light" charset="0"/>
                <a:cs typeface="Ford Antenna Light" charset="0"/>
              </a:rPr>
              <a:t>结论：设计待优化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61837" y="1426532"/>
            <a:ext cx="4461267" cy="253244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163329" y="1630017"/>
            <a:ext cx="673125" cy="63229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6535219" y="1387982"/>
            <a:ext cx="2668416" cy="18678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6538720" y="3318379"/>
            <a:ext cx="4526915" cy="1484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1166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DengXian</vt:lpstr>
      <vt:lpstr>DengXian</vt:lpstr>
      <vt:lpstr>等线 Light</vt:lpstr>
      <vt:lpstr>等线 Light</vt:lpstr>
      <vt:lpstr>System Font Regular</vt:lpstr>
      <vt:lpstr>Arial</vt:lpstr>
      <vt:lpstr>Arial Nova Light</vt:lpstr>
      <vt:lpstr>Courier New</vt:lpstr>
      <vt:lpstr>Ford Antenna Light</vt:lpstr>
      <vt:lpstr>Ford Antenna Medium</vt:lpstr>
      <vt:lpstr>Ford Antenna Regular</vt:lpstr>
      <vt:lpstr>Office 主题​​</vt:lpstr>
      <vt:lpstr>PowerPoint Presentation</vt:lpstr>
      <vt:lpstr>目录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Yao, Zhu (Z.)</dc:creator>
  <cp:lastModifiedBy>Yao, Tristan (Lan)</cp:lastModifiedBy>
  <cp:revision>7</cp:revision>
  <dcterms:created xsi:type="dcterms:W3CDTF">2022-06-29T13:21:50Z</dcterms:created>
  <dcterms:modified xsi:type="dcterms:W3CDTF">2022-06-30T05:13:54Z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553CF05D65E345B87F39BC6256417A7A</vt:lpwstr>
  </property>
  <property fmtid="{D5CDD505-2E9C-101B-9397-08002B2CF9AE}" pid="3" name="KSOProductBuildVer">
    <vt:lpwstr>2052-4.2.2.6882</vt:lpwstr>
  </property>
</Properties>
</file>