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, Yun (Y.)" initials="XY(" lastIdx="1" clrIdx="0">
    <p:extLst>
      <p:ext uri="{19B8F6BF-5375-455C-9EA6-DF929625EA0E}">
        <p15:presenceInfo xmlns:p15="http://schemas.microsoft.com/office/powerpoint/2012/main" userId="S::YXIAO21@ford.com::1756bfe1-e268-4de1-a076-be071073b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5A15-CC7B-4A43-A65A-7E55AC34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08961-C08C-47F1-AB4A-45839C31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49A9-0693-40AF-9AF7-228714F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D65-46E4-4C53-9AE1-7CCF91DE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113E-2418-40B9-A886-69F5CDA8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3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1682-A233-4E50-96F3-F7CDDCA7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6AADB-EB9D-4E5E-B9FA-896C40EA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C730-7689-48C1-8B1D-AEE160E5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F106-0FF1-4FB8-8008-E50B2D10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053E-F1C8-47A2-A6C6-E26E775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E33A6-A8E2-4782-AF9B-59553A2E6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4875-F4EA-46B6-ACA9-ECA46BB5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7AA1-800E-401B-8472-1549FF7C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3F69-2C11-4335-AC97-EB7DF9CF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DB25-23F2-4862-84FE-32A13EB0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5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0AA-4AAD-4613-A142-3AB59C70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4114-69E4-4CCA-A46B-AD213D94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4D20-00FC-4B67-97A8-01E9B4B5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45D1-C93F-4E70-A4AC-54F715F0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3595-2472-46C4-8980-4D6A336D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BC17-C383-4284-9DFF-7D25E943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17007-FD52-4F59-8C2D-829A27EA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FDB9-971A-4B52-BDC1-CF049EF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C483-7378-496C-8E08-9F48016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709F-E042-4DDA-AF6E-7EB970A2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5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71E3-F364-4F88-8945-7FE3E14A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55BD-DED8-4FB9-A796-C76497D96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8B9A-F16F-45AB-AB4D-46CCC5396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C3F2E-A94D-4A71-A15A-731520DD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E984-09A3-40AF-BF29-E2D9AE0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0661-7B15-4A95-8CBD-E0201A2D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A20-E03C-4ECA-8E23-4C1B94F0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2E95-47C7-4918-99FE-4D7CB738F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9457D-4625-45E6-A875-231E4A11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DF35D-4CC3-43E7-8A6D-F76656D58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CB73-3817-435D-8437-3481F0EC1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90BCC-4C11-4795-AC95-F24772A4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7CA91-975E-4D86-A639-7CF26829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4F5F4-D913-4BF3-8831-686DC981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9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D119-D14E-4E3A-95AF-959661E4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D5F63-C772-431B-B79B-B62AB2F4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529A1-63E7-4A31-A2F0-A9271052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DA9D5-EF6C-40B5-B56D-E7B54973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5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6407B-B298-42E3-B876-F54215B6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8DDA4-8251-40A6-92E9-E98D75F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E497-AF6E-4EBE-871D-C1E8F7E7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69D2-3B77-4456-9292-8A45AF42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2A7A-0B4D-40D3-A262-4A0F7CFE9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1BB69-A729-4CA2-B876-F95D87DE9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7D791-D2C9-4187-8A3B-94C96F9F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437AB-E249-4B23-9A6C-BD62BC4C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3E1B-7ECD-4CBB-8F03-04BE469A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9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CF6D-B41A-4A52-B36D-81C44C99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D9836-B31F-45EE-BADF-B6C51A2F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172A9-DE52-42A3-A886-BA0972AE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0B45-7E8B-4D49-A262-F0BFF13E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2A3FF-EE7A-43A3-BBD0-5F9F23F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4A99-86B3-4633-8B13-BB109BF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8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8FBDF-FE85-4ECD-BC0C-03CBD246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857F-0F1C-43D5-BE43-DDF03190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79F9-AC7A-4EB3-80EE-3B329FF73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9E0F-F830-45F7-9163-65B35CD4139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EA63-8CED-46EE-A870-C81829A1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258C-9A59-4545-9728-7D59FE69D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5927-18EB-4797-9EA8-A4DC5BB1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ford.com/APIMCIS/APIMCIS/blob/master/02_Specification/05_Ford_HMI_Spec/HMI%20Ergonomics%20Baidu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C4382-AA2A-440F-82EA-9E9BA589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636"/>
            <a:ext cx="11353800" cy="59740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Ford HMI requirement _ Navigation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89DAF-0EED-4BBC-88C6-00160EF0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1. </a:t>
            </a:r>
            <a:r>
              <a:rPr lang="zh-CN" altLang="en-US" sz="1400" dirty="0"/>
              <a:t>导航车标针对</a:t>
            </a:r>
            <a:r>
              <a:rPr lang="en-US" altLang="zh-CN" sz="1400" dirty="0"/>
              <a:t>CX727</a:t>
            </a:r>
            <a:r>
              <a:rPr lang="zh-CN" altLang="en-US" sz="1400" dirty="0"/>
              <a:t>需要融入</a:t>
            </a:r>
            <a:r>
              <a:rPr lang="en-US" altLang="zh-CN" sz="1400" dirty="0"/>
              <a:t>Mustang</a:t>
            </a:r>
            <a:r>
              <a:rPr lang="zh-CN" altLang="en-US" sz="1400" dirty="0"/>
              <a:t>的元素，允许用户设置回经典箭头／水滴图标。</a:t>
            </a:r>
          </a:p>
          <a:p>
            <a:pPr marL="0" indent="0">
              <a:buNone/>
            </a:pPr>
            <a:r>
              <a:rPr lang="zh-CN" altLang="en-US" sz="1400" dirty="0"/>
              <a:t>设计阶段福特会提供</a:t>
            </a:r>
            <a:r>
              <a:rPr lang="en-US" altLang="zh-CN" sz="1400" dirty="0"/>
              <a:t>Mustang logo</a:t>
            </a:r>
            <a:r>
              <a:rPr lang="zh-CN" altLang="en-US" sz="1400" dirty="0"/>
              <a:t>素材</a:t>
            </a:r>
            <a:r>
              <a:rPr lang="en-US" altLang="zh-CN" sz="1400" dirty="0"/>
              <a:t>.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2. </a:t>
            </a:r>
            <a:r>
              <a:rPr lang="zh-CN" altLang="en-US" sz="1400" dirty="0"/>
              <a:t>导航车标的位置刷新后，请用平滑动效进行处理，以免在大屏幕上出现点与点之间跳动的效果。</a:t>
            </a:r>
          </a:p>
          <a:p>
            <a:pPr marL="0" indent="0">
              <a:buNone/>
            </a:pPr>
            <a:r>
              <a:rPr lang="zh-CN" altLang="en-US" sz="1400" dirty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3. </a:t>
            </a:r>
            <a:r>
              <a:rPr lang="zh-CN" altLang="en-US" sz="1400" dirty="0"/>
              <a:t>导航音量设置 </a:t>
            </a:r>
            <a:r>
              <a:rPr lang="en-US" altLang="zh-CN" sz="1400" dirty="0"/>
              <a:t>- </a:t>
            </a:r>
            <a:r>
              <a:rPr lang="zh-CN" altLang="en-US" sz="1400" dirty="0"/>
              <a:t>请问导航音量能否在导航内设置进行调节，最好是快捷调节？</a:t>
            </a:r>
          </a:p>
          <a:p>
            <a:pPr marL="0" indent="0">
              <a:buNone/>
            </a:pPr>
            <a:r>
              <a:rPr lang="zh-CN" altLang="en-US" sz="1400" dirty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4. </a:t>
            </a:r>
            <a:r>
              <a:rPr lang="zh-CN" altLang="en-US" sz="1400" dirty="0"/>
              <a:t>导航过程中，诱导面板下方区域目前是在 </a:t>
            </a:r>
            <a:r>
              <a:rPr lang="en-US" altLang="zh-CN" sz="1400" dirty="0"/>
              <a:t>a)</a:t>
            </a:r>
            <a:r>
              <a:rPr lang="zh-CN" altLang="en-US" sz="1400" dirty="0"/>
              <a:t>剩余</a:t>
            </a:r>
            <a:r>
              <a:rPr lang="en-US" altLang="zh-CN" sz="1400" dirty="0"/>
              <a:t>xx</a:t>
            </a:r>
            <a:r>
              <a:rPr lang="zh-CN" altLang="en-US" sz="1400" dirty="0"/>
              <a:t>公里和时间 </a:t>
            </a:r>
            <a:r>
              <a:rPr lang="en-US" altLang="zh-CN" sz="1400" dirty="0"/>
              <a:t>&amp; b)xx</a:t>
            </a:r>
            <a:r>
              <a:rPr lang="zh-CN" altLang="en-US" sz="1400" dirty="0"/>
              <a:t>时间到达　两个信息中进行轮播。</a:t>
            </a:r>
          </a:p>
          <a:p>
            <a:pPr marL="0" indent="0">
              <a:buNone/>
            </a:pPr>
            <a:r>
              <a:rPr lang="zh-CN" altLang="en-US" sz="1400" dirty="0"/>
              <a:t>请调整轮播频率，不要频繁在这两个信息中进行切换，或者优化这个地方不必轮播。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5. </a:t>
            </a:r>
            <a:r>
              <a:rPr lang="zh-CN" altLang="en-US" sz="1400" dirty="0"/>
              <a:t>车牌号</a:t>
            </a:r>
            <a:r>
              <a:rPr lang="en-US" altLang="zh-CN" sz="1400" dirty="0"/>
              <a:t>- </a:t>
            </a:r>
            <a:r>
              <a:rPr lang="zh-CN" altLang="en-US" sz="1400" dirty="0"/>
              <a:t>和账号／个人中心联动。</a:t>
            </a:r>
          </a:p>
          <a:p>
            <a:pPr marL="0" indent="0">
              <a:buNone/>
            </a:pPr>
            <a:r>
              <a:rPr lang="zh-CN" altLang="en-US" sz="1400" dirty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6. </a:t>
            </a:r>
            <a:r>
              <a:rPr lang="zh-CN" altLang="en-US" sz="1400" dirty="0"/>
              <a:t>地图中的字体／图标的大小，按键尺寸及按键间距等内容，需要和系统级应用一样遵守福特的设计标准。具体的标准为</a:t>
            </a:r>
            <a:r>
              <a:rPr lang="en-US" altLang="zh-CN" sz="1400" dirty="0">
                <a:hlinkClick r:id="rId2"/>
              </a:rPr>
              <a:t>Ford Ergo Requirements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7. </a:t>
            </a:r>
            <a:r>
              <a:rPr lang="zh-CN" altLang="en-US" sz="1400" dirty="0"/>
              <a:t>需要有清除历史导航／搜索记录的操作。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 </a:t>
            </a:r>
          </a:p>
          <a:p>
            <a:pPr marL="0" indent="0">
              <a:buNone/>
            </a:pPr>
            <a:r>
              <a:rPr lang="en-US" altLang="zh-CN" sz="1400"/>
              <a:t>8. </a:t>
            </a:r>
            <a:r>
              <a:rPr lang="zh-CN" altLang="en-US" sz="1400"/>
              <a:t>需</a:t>
            </a:r>
            <a:r>
              <a:rPr lang="zh-CN" altLang="en-US" sz="1400" dirty="0"/>
              <a:t>要有隐私模式－不记录导航／地点搜索历史。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60070-DEDD-4094-9E6E-73D711B66137}"/>
              </a:ext>
            </a:extLst>
          </p:cNvPr>
          <p:cNvSpPr txBox="1"/>
          <p:nvPr/>
        </p:nvSpPr>
        <p:spPr>
          <a:xfrm>
            <a:off x="8469443" y="6458452"/>
            <a:ext cx="37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Xiao Yun, HMI/VE/PD, Dec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9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Theme</vt:lpstr>
      <vt:lpstr>Ford HMI requirement _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HMI requirement _ Navigation</dc:title>
  <dc:creator>Xiao, Yun (Y.)</dc:creator>
  <cp:lastModifiedBy>Xiao, Yun (Y.)</cp:lastModifiedBy>
  <cp:revision>2</cp:revision>
  <dcterms:created xsi:type="dcterms:W3CDTF">2019-12-04T10:07:22Z</dcterms:created>
  <dcterms:modified xsi:type="dcterms:W3CDTF">2019-12-04T10:16:46Z</dcterms:modified>
</cp:coreProperties>
</file>