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5"/>
  </p:notesMasterIdLst>
  <p:handoutMasterIdLst>
    <p:handoutMasterId r:id="rId16"/>
  </p:handoutMasterIdLst>
  <p:sldIdLst>
    <p:sldId id="262" r:id="rId6"/>
    <p:sldId id="1986357398" r:id="rId7"/>
    <p:sldId id="1986357425" r:id="rId8"/>
    <p:sldId id="1095" r:id="rId9"/>
    <p:sldId id="1986357427" r:id="rId10"/>
    <p:sldId id="432" r:id="rId11"/>
    <p:sldId id="1986357426" r:id="rId12"/>
    <p:sldId id="314" r:id="rId13"/>
    <p:sldId id="198635742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DE"/>
    <a:srgbClr val="CEF2BC"/>
    <a:srgbClr val="C1DDC1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84A4C-C011-4E94-99E9-98F26B3A1236}" v="150" dt="2021-07-13T03:30:12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4" autoAdjust="0"/>
    <p:restoredTop sz="95118" autoAdjust="0"/>
  </p:normalViewPr>
  <p:slideViewPr>
    <p:cSldViewPr snapToGrid="0">
      <p:cViewPr varScale="1">
        <p:scale>
          <a:sx n="116" d="100"/>
          <a:sy n="116" d="100"/>
        </p:scale>
        <p:origin x="84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12C84A4C-C011-4E94-99E9-98F26B3A1236}"/>
    <pc:docChg chg="undo redo custSel addSld delSld modSld sldOrd">
      <pc:chgData name="Zhou, Jiajia (J.)" userId="8c08fd32-1a43-4edf-b23e-6e6580f2da1d" providerId="ADAL" clId="{12C84A4C-C011-4E94-99E9-98F26B3A1236}" dt="2021-07-13T03:31:23.490" v="4499" actId="20577"/>
      <pc:docMkLst>
        <pc:docMk/>
      </pc:docMkLst>
      <pc:sldChg chg="modSp">
        <pc:chgData name="Zhou, Jiajia (J.)" userId="8c08fd32-1a43-4edf-b23e-6e6580f2da1d" providerId="ADAL" clId="{12C84A4C-C011-4E94-99E9-98F26B3A1236}" dt="2021-06-22T02:02:01.475" v="4339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12C84A4C-C011-4E94-99E9-98F26B3A1236}" dt="2021-06-16T02:46:36.376" v="111" actId="14100"/>
          <ac:spMkLst>
            <pc:docMk/>
            <pc:sldMk cId="2530407144" sldId="262"/>
            <ac:spMk id="5" creationId="{00000000-0000-0000-0000-000000000000}"/>
          </ac:spMkLst>
        </pc:spChg>
        <pc:spChg chg="mod">
          <ac:chgData name="Zhou, Jiajia (J.)" userId="8c08fd32-1a43-4edf-b23e-6e6580f2da1d" providerId="ADAL" clId="{12C84A4C-C011-4E94-99E9-98F26B3A1236}" dt="2021-06-22T02:02:01.475" v="4339" actId="20577"/>
          <ac:spMkLst>
            <pc:docMk/>
            <pc:sldMk cId="2530407144" sldId="262"/>
            <ac:spMk id="22" creationId="{00000000-0000-0000-0000-000000000000}"/>
          </ac:spMkLst>
        </pc:spChg>
        <pc:picChg chg="mod">
          <ac:chgData name="Zhou, Jiajia (J.)" userId="8c08fd32-1a43-4edf-b23e-6e6580f2da1d" providerId="ADAL" clId="{12C84A4C-C011-4E94-99E9-98F26B3A1236}" dt="2021-06-16T02:46:51.506" v="115" actId="1036"/>
          <ac:picMkLst>
            <pc:docMk/>
            <pc:sldMk cId="2530407144" sldId="262"/>
            <ac:picMk id="2050" creationId="{00000000-0000-0000-0000-000000000000}"/>
          </ac:picMkLst>
        </pc:picChg>
      </pc:sldChg>
      <pc:sldChg chg="del">
        <pc:chgData name="Zhou, Jiajia (J.)" userId="8c08fd32-1a43-4edf-b23e-6e6580f2da1d" providerId="ADAL" clId="{12C84A4C-C011-4E94-99E9-98F26B3A1236}" dt="2021-06-16T02:46:08.506" v="81" actId="2696"/>
        <pc:sldMkLst>
          <pc:docMk/>
          <pc:sldMk cId="3936092379" sldId="313"/>
        </pc:sldMkLst>
      </pc:sldChg>
      <pc:sldChg chg="addSp modSp add mod">
        <pc:chgData name="Zhou, Jiajia (J.)" userId="8c08fd32-1a43-4edf-b23e-6e6580f2da1d" providerId="ADAL" clId="{12C84A4C-C011-4E94-99E9-98F26B3A1236}" dt="2021-07-13T03:30:55.863" v="4476" actId="20577"/>
        <pc:sldMkLst>
          <pc:docMk/>
          <pc:sldMk cId="2915166350" sldId="314"/>
        </pc:sldMkLst>
        <pc:spChg chg="mod">
          <ac:chgData name="Zhou, Jiajia (J.)" userId="8c08fd32-1a43-4edf-b23e-6e6580f2da1d" providerId="ADAL" clId="{12C84A4C-C011-4E94-99E9-98F26B3A1236}" dt="2021-07-13T03:29:04.620" v="4442" actId="1036"/>
          <ac:spMkLst>
            <pc:docMk/>
            <pc:sldMk cId="2915166350" sldId="314"/>
            <ac:spMk id="5" creationId="{0F6810FE-C8F7-4C91-BF5F-1F3B302ACD97}"/>
          </ac:spMkLst>
        </pc:spChg>
        <pc:spChg chg="mod">
          <ac:chgData name="Zhou, Jiajia (J.)" userId="8c08fd32-1a43-4edf-b23e-6e6580f2da1d" providerId="ADAL" clId="{12C84A4C-C011-4E94-99E9-98F26B3A1236}" dt="2021-07-13T03:29:04.620" v="4442" actId="1036"/>
          <ac:spMkLst>
            <pc:docMk/>
            <pc:sldMk cId="2915166350" sldId="314"/>
            <ac:spMk id="6" creationId="{7BF78EB4-855E-48DD-A5C5-A4F592540B74}"/>
          </ac:spMkLst>
        </pc:spChg>
        <pc:spChg chg="add mod">
          <ac:chgData name="Zhou, Jiajia (J.)" userId="8c08fd32-1a43-4edf-b23e-6e6580f2da1d" providerId="ADAL" clId="{12C84A4C-C011-4E94-99E9-98F26B3A1236}" dt="2021-07-13T03:30:55.863" v="4476" actId="20577"/>
          <ac:spMkLst>
            <pc:docMk/>
            <pc:sldMk cId="2915166350" sldId="314"/>
            <ac:spMk id="7" creationId="{B824B94B-7BA0-4403-BE00-AC0C1889FDEE}"/>
          </ac:spMkLst>
        </pc:spChg>
        <pc:graphicFrameChg chg="mod">
          <ac:chgData name="Zhou, Jiajia (J.)" userId="8c08fd32-1a43-4edf-b23e-6e6580f2da1d" providerId="ADAL" clId="{12C84A4C-C011-4E94-99E9-98F26B3A1236}" dt="2021-07-13T03:29:07.782" v="4443"/>
          <ac:graphicFrameMkLst>
            <pc:docMk/>
            <pc:sldMk cId="2915166350" sldId="314"/>
            <ac:graphicFrameMk id="4" creationId="{96DBE53C-E15B-4900-AD49-9E542263E431}"/>
          </ac:graphicFrameMkLst>
        </pc:graphicFrameChg>
        <pc:picChg chg="mod">
          <ac:chgData name="Zhou, Jiajia (J.)" userId="8c08fd32-1a43-4edf-b23e-6e6580f2da1d" providerId="ADAL" clId="{12C84A4C-C011-4E94-99E9-98F26B3A1236}" dt="2021-07-13T03:30:13.071" v="4447" actId="14100"/>
          <ac:picMkLst>
            <pc:docMk/>
            <pc:sldMk cId="2915166350" sldId="314"/>
            <ac:picMk id="2" creationId="{C9D490D1-A259-4A19-A0E6-6607381503E1}"/>
          </ac:picMkLst>
        </pc:picChg>
      </pc:sldChg>
      <pc:sldChg chg="modSp ord">
        <pc:chgData name="Zhou, Jiajia (J.)" userId="8c08fd32-1a43-4edf-b23e-6e6580f2da1d" providerId="ADAL" clId="{12C84A4C-C011-4E94-99E9-98F26B3A1236}" dt="2021-06-16T02:44:52.734" v="31" actId="1076"/>
        <pc:sldMkLst>
          <pc:docMk/>
          <pc:sldMk cId="2320542632" sldId="432"/>
        </pc:sldMkLst>
        <pc:spChg chg="mod">
          <ac:chgData name="Zhou, Jiajia (J.)" userId="8c08fd32-1a43-4edf-b23e-6e6580f2da1d" providerId="ADAL" clId="{12C84A4C-C011-4E94-99E9-98F26B3A1236}" dt="2021-06-16T02:43:42.945" v="15" actId="20577"/>
          <ac:spMkLst>
            <pc:docMk/>
            <pc:sldMk cId="2320542632" sldId="432"/>
            <ac:spMk id="3" creationId="{C17DEC0D-B95D-471C-A8F7-2023BBFE0834}"/>
          </ac:spMkLst>
        </pc:spChg>
        <pc:graphicFrameChg chg="mod modGraphic">
          <ac:chgData name="Zhou, Jiajia (J.)" userId="8c08fd32-1a43-4edf-b23e-6e6580f2da1d" providerId="ADAL" clId="{12C84A4C-C011-4E94-99E9-98F26B3A1236}" dt="2021-06-16T02:44:47.558" v="30" actId="1076"/>
          <ac:graphicFrameMkLst>
            <pc:docMk/>
            <pc:sldMk cId="2320542632" sldId="432"/>
            <ac:graphicFrameMk id="2" creationId="{F139362F-364D-435D-9A74-A4A0A3A30DD2}"/>
          </ac:graphicFrameMkLst>
        </pc:graphicFrameChg>
        <pc:graphicFrameChg chg="mod modGraphic">
          <ac:chgData name="Zhou, Jiajia (J.)" userId="8c08fd32-1a43-4edf-b23e-6e6580f2da1d" providerId="ADAL" clId="{12C84A4C-C011-4E94-99E9-98F26B3A1236}" dt="2021-06-16T02:44:52.734" v="31" actId="1076"/>
          <ac:graphicFrameMkLst>
            <pc:docMk/>
            <pc:sldMk cId="2320542632" sldId="432"/>
            <ac:graphicFrameMk id="4" creationId="{FE5E0B33-2616-4662-A240-3074F7C4921E}"/>
          </ac:graphicFrameMkLst>
        </pc:graphicFrameChg>
      </pc:sldChg>
      <pc:sldChg chg="del">
        <pc:chgData name="Zhou, Jiajia (J.)" userId="8c08fd32-1a43-4edf-b23e-6e6580f2da1d" providerId="ADAL" clId="{12C84A4C-C011-4E94-99E9-98F26B3A1236}" dt="2021-06-16T02:46:07.206" v="80" actId="2696"/>
        <pc:sldMkLst>
          <pc:docMk/>
          <pc:sldMk cId="3534234586" sldId="438"/>
        </pc:sldMkLst>
      </pc:sldChg>
      <pc:sldChg chg="del">
        <pc:chgData name="Zhou, Jiajia (J.)" userId="8c08fd32-1a43-4edf-b23e-6e6580f2da1d" providerId="ADAL" clId="{12C84A4C-C011-4E94-99E9-98F26B3A1236}" dt="2021-06-16T02:41:51.954" v="0" actId="2696"/>
        <pc:sldMkLst>
          <pc:docMk/>
          <pc:sldMk cId="2451917478" sldId="1883"/>
        </pc:sldMkLst>
      </pc:sldChg>
      <pc:sldChg chg="addSp delSp modSp">
        <pc:chgData name="Zhou, Jiajia (J.)" userId="8c08fd32-1a43-4edf-b23e-6e6580f2da1d" providerId="ADAL" clId="{12C84A4C-C011-4E94-99E9-98F26B3A1236}" dt="2021-06-22T02:22:38.657" v="4362" actId="20577"/>
        <pc:sldMkLst>
          <pc:docMk/>
          <pc:sldMk cId="3270144056" sldId="1986357398"/>
        </pc:sldMkLst>
        <pc:spChg chg="mod">
          <ac:chgData name="Zhou, Jiajia (J.)" userId="8c08fd32-1a43-4edf-b23e-6e6580f2da1d" providerId="ADAL" clId="{12C84A4C-C011-4E94-99E9-98F26B3A1236}" dt="2021-06-16T08:29:58.517" v="3370" actId="20577"/>
          <ac:spMkLst>
            <pc:docMk/>
            <pc:sldMk cId="3270144056" sldId="1986357398"/>
            <ac:spMk id="3" creationId="{8F55C346-1113-4A97-AF41-A0D7894E2F37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6" creationId="{B31CAF99-F1AA-44A2-A112-D8BBAD9632A1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9" creationId="{D53A1B6B-EF8A-4B40-BB52-30F65C070316}"/>
          </ac:spMkLst>
        </pc:spChg>
        <pc:spChg chg="del topLvl">
          <ac:chgData name="Zhou, Jiajia (J.)" userId="8c08fd32-1a43-4edf-b23e-6e6580f2da1d" providerId="ADAL" clId="{12C84A4C-C011-4E94-99E9-98F26B3A1236}" dt="2021-06-16T03:06:49.150" v="617" actId="478"/>
          <ac:spMkLst>
            <pc:docMk/>
            <pc:sldMk cId="3270144056" sldId="1986357398"/>
            <ac:spMk id="15" creationId="{67EA1CA2-9DB3-4518-BA32-F8EA1E5B57B2}"/>
          </ac:spMkLst>
        </pc:spChg>
        <pc:spChg chg="del">
          <ac:chgData name="Zhou, Jiajia (J.)" userId="8c08fd32-1a43-4edf-b23e-6e6580f2da1d" providerId="ADAL" clId="{12C84A4C-C011-4E94-99E9-98F26B3A1236}" dt="2021-06-16T03:05:34.276" v="577" actId="478"/>
          <ac:spMkLst>
            <pc:docMk/>
            <pc:sldMk cId="3270144056" sldId="1986357398"/>
            <ac:spMk id="18" creationId="{FC8D75E3-40F6-4F08-9475-4E12E28F214C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22" creationId="{2B37068A-44C2-471D-B3E7-9C2B2AAC15F7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31" creationId="{022E9990-7097-4714-8EE3-D31552BE7F58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33" creationId="{4B23B570-0705-4302-95EA-3BFA12A06377}"/>
          </ac:spMkLst>
        </pc:spChg>
        <pc:spChg chg="del mod">
          <ac:chgData name="Zhou, Jiajia (J.)" userId="8c08fd32-1a43-4edf-b23e-6e6580f2da1d" providerId="ADAL" clId="{12C84A4C-C011-4E94-99E9-98F26B3A1236}" dt="2021-06-16T03:22:03.822" v="902" actId="478"/>
          <ac:spMkLst>
            <pc:docMk/>
            <pc:sldMk cId="3270144056" sldId="1986357398"/>
            <ac:spMk id="133" creationId="{42717727-49AE-4BA8-A617-A39D498B6EE7}"/>
          </ac:spMkLst>
        </pc:spChg>
        <pc:spChg chg="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134" creationId="{2A25B2F4-82DD-425B-B736-615087B72335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146" creationId="{3780EF11-7A42-45C7-ACFD-026821A21063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147" creationId="{3780EF11-7A42-45C7-ACFD-026821A21063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148" creationId="{5FBFE275-32AB-4718-8C4A-750A335DEF07}"/>
          </ac:spMkLst>
        </pc:spChg>
        <pc:spChg chg="del mod">
          <ac:chgData name="Zhou, Jiajia (J.)" userId="8c08fd32-1a43-4edf-b23e-6e6580f2da1d" providerId="ADAL" clId="{12C84A4C-C011-4E94-99E9-98F26B3A1236}" dt="2021-06-16T03:10:15.343" v="732" actId="478"/>
          <ac:spMkLst>
            <pc:docMk/>
            <pc:sldMk cId="3270144056" sldId="1986357398"/>
            <ac:spMk id="149" creationId="{0494BE99-61F0-4386-875C-4E6BA27300EE}"/>
          </ac:spMkLst>
        </pc:spChg>
        <pc:spChg chg="del topLvl">
          <ac:chgData name="Zhou, Jiajia (J.)" userId="8c08fd32-1a43-4edf-b23e-6e6580f2da1d" providerId="ADAL" clId="{12C84A4C-C011-4E94-99E9-98F26B3A1236}" dt="2021-06-16T06:17:15.207" v="1639" actId="478"/>
          <ac:spMkLst>
            <pc:docMk/>
            <pc:sldMk cId="3270144056" sldId="1986357398"/>
            <ac:spMk id="153" creationId="{9ECFAEF7-B196-4D3B-8C0E-512133F149E0}"/>
          </ac:spMkLst>
        </pc:spChg>
        <pc:spChg chg="mod topLvl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154" creationId="{792A66CB-606D-4863-B92C-7B08432F58F1}"/>
          </ac:spMkLst>
        </pc:spChg>
        <pc:spChg chg="del mod">
          <ac:chgData name="Zhou, Jiajia (J.)" userId="8c08fd32-1a43-4edf-b23e-6e6580f2da1d" providerId="ADAL" clId="{12C84A4C-C011-4E94-99E9-98F26B3A1236}" dt="2021-06-16T06:17:39.128" v="1644" actId="478"/>
          <ac:spMkLst>
            <pc:docMk/>
            <pc:sldMk cId="3270144056" sldId="1986357398"/>
            <ac:spMk id="159" creationId="{4C0809F6-6FBD-4AAC-BE55-8ECFF31CECB7}"/>
          </ac:spMkLst>
        </pc:spChg>
        <pc:spChg chg="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160" creationId="{9D64A217-842C-444E-81B9-A07F069C0904}"/>
          </ac:spMkLst>
        </pc:spChg>
        <pc:spChg chg="del mod">
          <ac:chgData name="Zhou, Jiajia (J.)" userId="8c08fd32-1a43-4edf-b23e-6e6580f2da1d" providerId="ADAL" clId="{12C84A4C-C011-4E94-99E9-98F26B3A1236}" dt="2021-06-16T03:22:04.409" v="903" actId="478"/>
          <ac:spMkLst>
            <pc:docMk/>
            <pc:sldMk cId="3270144056" sldId="1986357398"/>
            <ac:spMk id="163" creationId="{755E0E92-8947-42C1-904E-3EA541A05A64}"/>
          </ac:spMkLst>
        </pc:spChg>
        <pc:spChg chg="del mod">
          <ac:chgData name="Zhou, Jiajia (J.)" userId="8c08fd32-1a43-4edf-b23e-6e6580f2da1d" providerId="ADAL" clId="{12C84A4C-C011-4E94-99E9-98F26B3A1236}" dt="2021-06-16T06:17:39.832" v="1645" actId="478"/>
          <ac:spMkLst>
            <pc:docMk/>
            <pc:sldMk cId="3270144056" sldId="1986357398"/>
            <ac:spMk id="164" creationId="{45FC2A05-182B-4C5A-A750-44686847EE02}"/>
          </ac:spMkLst>
        </pc:spChg>
        <pc:spChg chg="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165" creationId="{5D9A2779-E021-4297-B14B-C277864258E1}"/>
          </ac:spMkLst>
        </pc:spChg>
        <pc:spChg chg="del mod">
          <ac:chgData name="Zhou, Jiajia (J.)" userId="8c08fd32-1a43-4edf-b23e-6e6580f2da1d" providerId="ADAL" clId="{12C84A4C-C011-4E94-99E9-98F26B3A1236}" dt="2021-06-16T03:23:28.103" v="935" actId="478"/>
          <ac:spMkLst>
            <pc:docMk/>
            <pc:sldMk cId="3270144056" sldId="1986357398"/>
            <ac:spMk id="167" creationId="{33A5BBA5-2579-436C-9F25-CB01F034223E}"/>
          </ac:spMkLst>
        </pc:spChg>
        <pc:spChg chg="del mod">
          <ac:chgData name="Zhou, Jiajia (J.)" userId="8c08fd32-1a43-4edf-b23e-6e6580f2da1d" providerId="ADAL" clId="{12C84A4C-C011-4E94-99E9-98F26B3A1236}" dt="2021-06-16T06:17:40.497" v="1646" actId="478"/>
          <ac:spMkLst>
            <pc:docMk/>
            <pc:sldMk cId="3270144056" sldId="1986357398"/>
            <ac:spMk id="168" creationId="{E62A76FA-C323-42D0-BC42-83BDB03A815B}"/>
          </ac:spMkLst>
        </pc:spChg>
        <pc:spChg chg="del mod">
          <ac:chgData name="Zhou, Jiajia (J.)" userId="8c08fd32-1a43-4edf-b23e-6e6580f2da1d" providerId="ADAL" clId="{12C84A4C-C011-4E94-99E9-98F26B3A1236}" dt="2021-06-16T07:37:59.321" v="2135" actId="478"/>
          <ac:spMkLst>
            <pc:docMk/>
            <pc:sldMk cId="3270144056" sldId="1986357398"/>
            <ac:spMk id="170" creationId="{66A3026F-142E-4216-A8E7-1C8A6C5F416A}"/>
          </ac:spMkLst>
        </pc:spChg>
        <pc:spChg chg="del mod">
          <ac:chgData name="Zhou, Jiajia (J.)" userId="8c08fd32-1a43-4edf-b23e-6e6580f2da1d" providerId="ADAL" clId="{12C84A4C-C011-4E94-99E9-98F26B3A1236}" dt="2021-06-16T06:17:41.454" v="1647" actId="478"/>
          <ac:spMkLst>
            <pc:docMk/>
            <pc:sldMk cId="3270144056" sldId="1986357398"/>
            <ac:spMk id="171" creationId="{0BF76452-1C94-4402-B2CD-9D2039219DAE}"/>
          </ac:spMkLst>
        </pc:spChg>
        <pc:spChg chg="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172" creationId="{D7D8DF6B-1B97-464E-8FEB-DCD8F7C478A4}"/>
          </ac:spMkLst>
        </pc:spChg>
        <pc:spChg chg="del mod">
          <ac:chgData name="Zhou, Jiajia (J.)" userId="8c08fd32-1a43-4edf-b23e-6e6580f2da1d" providerId="ADAL" clId="{12C84A4C-C011-4E94-99E9-98F26B3A1236}" dt="2021-06-16T06:17:42.906" v="1649" actId="478"/>
          <ac:spMkLst>
            <pc:docMk/>
            <pc:sldMk cId="3270144056" sldId="1986357398"/>
            <ac:spMk id="173" creationId="{B9E259EA-26E6-419C-900B-6CC84C19DD1C}"/>
          </ac:spMkLst>
        </pc:spChg>
        <pc:spChg chg="mod">
          <ac:chgData name="Zhou, Jiajia (J.)" userId="8c08fd32-1a43-4edf-b23e-6e6580f2da1d" providerId="ADAL" clId="{12C84A4C-C011-4E94-99E9-98F26B3A1236}" dt="2021-06-16T08:12:56.494" v="2790" actId="1037"/>
          <ac:spMkLst>
            <pc:docMk/>
            <pc:sldMk cId="3270144056" sldId="1986357398"/>
            <ac:spMk id="174" creationId="{7BCF61AA-4412-4630-B12B-814DB2000F4D}"/>
          </ac:spMkLst>
        </pc:spChg>
        <pc:spChg chg="del mod">
          <ac:chgData name="Zhou, Jiajia (J.)" userId="8c08fd32-1a43-4edf-b23e-6e6580f2da1d" providerId="ADAL" clId="{12C84A4C-C011-4E94-99E9-98F26B3A1236}" dt="2021-06-16T06:17:42.243" v="1648" actId="478"/>
          <ac:spMkLst>
            <pc:docMk/>
            <pc:sldMk cId="3270144056" sldId="1986357398"/>
            <ac:spMk id="176" creationId="{2CDC5E8F-4BAE-487A-9757-7E3AE714225E}"/>
          </ac:spMkLst>
        </pc:spChg>
        <pc:spChg chg="mod">
          <ac:chgData name="Zhou, Jiajia (J.)" userId="8c08fd32-1a43-4edf-b23e-6e6580f2da1d" providerId="ADAL" clId="{12C84A4C-C011-4E94-99E9-98F26B3A1236}" dt="2021-06-16T09:16:46.844" v="4244" actId="1076"/>
          <ac:spMkLst>
            <pc:docMk/>
            <pc:sldMk cId="3270144056" sldId="1986357398"/>
            <ac:spMk id="177" creationId="{2F32559A-76C2-4358-B82C-81409D8EFEF1}"/>
          </ac:spMkLst>
        </pc:spChg>
        <pc:spChg chg="add mod">
          <ac:chgData name="Zhou, Jiajia (J.)" userId="8c08fd32-1a43-4edf-b23e-6e6580f2da1d" providerId="ADAL" clId="{12C84A4C-C011-4E94-99E9-98F26B3A1236}" dt="2021-06-16T07:35:23.650" v="2134" actId="1038"/>
          <ac:spMkLst>
            <pc:docMk/>
            <pc:sldMk cId="3270144056" sldId="1986357398"/>
            <ac:spMk id="179" creationId="{42FE9656-0869-4086-A282-B293D7289868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186" creationId="{36906D8E-47AC-46AB-9E96-014D70522C4E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187" creationId="{40D84686-208F-43EA-8CE0-E436394813D7}"/>
          </ac:spMkLst>
        </pc:spChg>
        <pc:spChg chg="del mod">
          <ac:chgData name="Zhou, Jiajia (J.)" userId="8c08fd32-1a43-4edf-b23e-6e6580f2da1d" providerId="ADAL" clId="{12C84A4C-C011-4E94-99E9-98F26B3A1236}" dt="2021-06-16T03:22:05.566" v="904" actId="478"/>
          <ac:spMkLst>
            <pc:docMk/>
            <pc:sldMk cId="3270144056" sldId="1986357398"/>
            <ac:spMk id="188" creationId="{ECFA3C20-3E04-405B-B605-D376F2F06EA0}"/>
          </ac:spMkLst>
        </pc:spChg>
        <pc:spChg chg="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189" creationId="{DB5C1154-46C1-4372-9BD7-288634C1BE07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190" creationId="{5507ADFF-CE36-40A6-8110-95F9A28381E1}"/>
          </ac:spMkLst>
        </pc:spChg>
        <pc:spChg chg="del mod">
          <ac:chgData name="Zhou, Jiajia (J.)" userId="8c08fd32-1a43-4edf-b23e-6e6580f2da1d" providerId="ADAL" clId="{12C84A4C-C011-4E94-99E9-98F26B3A1236}" dt="2021-06-16T03:22:06.080" v="905" actId="478"/>
          <ac:spMkLst>
            <pc:docMk/>
            <pc:sldMk cId="3270144056" sldId="1986357398"/>
            <ac:spMk id="191" creationId="{9BD75754-F6FC-46CA-B94C-6C11FF1C23EC}"/>
          </ac:spMkLst>
        </pc:spChg>
        <pc:spChg chg="del mod">
          <ac:chgData name="Zhou, Jiajia (J.)" userId="8c08fd32-1a43-4edf-b23e-6e6580f2da1d" providerId="ADAL" clId="{12C84A4C-C011-4E94-99E9-98F26B3A1236}" dt="2021-06-16T03:24:27.018" v="959" actId="478"/>
          <ac:spMkLst>
            <pc:docMk/>
            <pc:sldMk cId="3270144056" sldId="1986357398"/>
            <ac:spMk id="192" creationId="{815170DA-2866-4E03-A67C-3DF1D8CF9925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193" creationId="{F190DF37-B90A-4FD2-8109-08B27039EB27}"/>
          </ac:spMkLst>
        </pc:spChg>
        <pc:spChg chg="add del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194" creationId="{605F1DDB-2BC9-431E-86D6-E17140DAFAE8}"/>
          </ac:spMkLst>
        </pc:spChg>
        <pc:spChg chg="del mod">
          <ac:chgData name="Zhou, Jiajia (J.)" userId="8c08fd32-1a43-4edf-b23e-6e6580f2da1d" providerId="ADAL" clId="{12C84A4C-C011-4E94-99E9-98F26B3A1236}" dt="2021-06-16T06:16:57.083" v="1638" actId="478"/>
          <ac:spMkLst>
            <pc:docMk/>
            <pc:sldMk cId="3270144056" sldId="1986357398"/>
            <ac:spMk id="195" creationId="{90D1F16F-FD67-4097-AA93-91ACD9B1A6EB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196" creationId="{6EDED4AF-2891-4128-A479-83773F42A408}"/>
          </ac:spMkLst>
        </pc:spChg>
        <pc:spChg chg="del mod">
          <ac:chgData name="Zhou, Jiajia (J.)" userId="8c08fd32-1a43-4edf-b23e-6e6580f2da1d" providerId="ADAL" clId="{12C84A4C-C011-4E94-99E9-98F26B3A1236}" dt="2021-06-16T03:10:17.933" v="733" actId="478"/>
          <ac:spMkLst>
            <pc:docMk/>
            <pc:sldMk cId="3270144056" sldId="1986357398"/>
            <ac:spMk id="197" creationId="{65FA0267-7EF6-4710-AAF6-4AD3C9DAF579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198" creationId="{0A21721D-9280-4AAB-A7A3-080E908E470A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201" creationId="{96DE2B41-8B1B-4DF7-8D93-1D3BD6D6AAF5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205" creationId="{3E5EA0D6-5DC9-4C44-ABE8-53BA2E50CDA2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206" creationId="{7BD9342E-D1D0-41F7-A3EA-E7EF508774AE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207" creationId="{A60948B1-C6C9-462C-A4F5-6D17DFB6E5DE}"/>
          </ac:spMkLst>
        </pc:spChg>
        <pc:spChg chg="mod">
          <ac:chgData name="Zhou, Jiajia (J.)" userId="8c08fd32-1a43-4edf-b23e-6e6580f2da1d" providerId="ADAL" clId="{12C84A4C-C011-4E94-99E9-98F26B3A1236}" dt="2021-06-16T07:34:55.163" v="2118" actId="1037"/>
          <ac:spMkLst>
            <pc:docMk/>
            <pc:sldMk cId="3270144056" sldId="1986357398"/>
            <ac:spMk id="208" creationId="{D0668F3D-D3E4-49B4-A367-353CF1F98EE5}"/>
          </ac:spMkLst>
        </pc:spChg>
        <pc:spChg chg="mod">
          <ac:chgData name="Zhou, Jiajia (J.)" userId="8c08fd32-1a43-4edf-b23e-6e6580f2da1d" providerId="ADAL" clId="{12C84A4C-C011-4E94-99E9-98F26B3A1236}" dt="2021-06-16T03:12:21.253" v="764" actId="404"/>
          <ac:spMkLst>
            <pc:docMk/>
            <pc:sldMk cId="3270144056" sldId="1986357398"/>
            <ac:spMk id="209" creationId="{35B66875-B5D5-4046-A471-14DC738D1870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211" creationId="{A5C0E457-D603-4C64-A0A8-F02F162E26A5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214" creationId="{C788F0F4-D478-433A-B4F0-2B43D1503E27}"/>
          </ac:spMkLst>
        </pc:spChg>
        <pc:spChg chg="mod">
          <ac:chgData name="Zhou, Jiajia (J.)" userId="8c08fd32-1a43-4edf-b23e-6e6580f2da1d" providerId="ADAL" clId="{12C84A4C-C011-4E94-99E9-98F26B3A1236}" dt="2021-06-16T06:45:00.702" v="1838" actId="14100"/>
          <ac:spMkLst>
            <pc:docMk/>
            <pc:sldMk cId="3270144056" sldId="1986357398"/>
            <ac:spMk id="216" creationId="{08EFD745-9BAC-45D8-ABCB-75AD5B45EEE0}"/>
          </ac:spMkLst>
        </pc:spChg>
        <pc:spChg chg="mod">
          <ac:chgData name="Zhou, Jiajia (J.)" userId="8c08fd32-1a43-4edf-b23e-6e6580f2da1d" providerId="ADAL" clId="{12C84A4C-C011-4E94-99E9-98F26B3A1236}" dt="2021-06-16T06:55:17.691" v="1912" actId="1035"/>
          <ac:spMkLst>
            <pc:docMk/>
            <pc:sldMk cId="3270144056" sldId="1986357398"/>
            <ac:spMk id="217" creationId="{8D898E31-D1FA-41A9-9441-1CA404CA3872}"/>
          </ac:spMkLst>
        </pc:spChg>
        <pc:spChg chg="mod">
          <ac:chgData name="Zhou, Jiajia (J.)" userId="8c08fd32-1a43-4edf-b23e-6e6580f2da1d" providerId="ADAL" clId="{12C84A4C-C011-4E94-99E9-98F26B3A1236}" dt="2021-06-16T06:55:17.691" v="1912" actId="1035"/>
          <ac:spMkLst>
            <pc:docMk/>
            <pc:sldMk cId="3270144056" sldId="1986357398"/>
            <ac:spMk id="218" creationId="{06C52328-65A0-4B63-A7C0-73882FEA7B3B}"/>
          </ac:spMkLst>
        </pc:spChg>
        <pc:spChg chg="mod">
          <ac:chgData name="Zhou, Jiajia (J.)" userId="8c08fd32-1a43-4edf-b23e-6e6580f2da1d" providerId="ADAL" clId="{12C84A4C-C011-4E94-99E9-98F26B3A1236}" dt="2021-06-16T06:55:17.691" v="1912" actId="1035"/>
          <ac:spMkLst>
            <pc:docMk/>
            <pc:sldMk cId="3270144056" sldId="1986357398"/>
            <ac:spMk id="219" creationId="{796A9B2E-E67A-4D72-9841-E94CA8CCB68C}"/>
          </ac:spMkLst>
        </pc:spChg>
        <pc:spChg chg="mod">
          <ac:chgData name="Zhou, Jiajia (J.)" userId="8c08fd32-1a43-4edf-b23e-6e6580f2da1d" providerId="ADAL" clId="{12C84A4C-C011-4E94-99E9-98F26B3A1236}" dt="2021-06-16T07:35:23.650" v="2134" actId="1038"/>
          <ac:spMkLst>
            <pc:docMk/>
            <pc:sldMk cId="3270144056" sldId="1986357398"/>
            <ac:spMk id="220" creationId="{C486BF2A-866E-4926-B222-9B74227E0775}"/>
          </ac:spMkLst>
        </pc:spChg>
        <pc:spChg chg="mod">
          <ac:chgData name="Zhou, Jiajia (J.)" userId="8c08fd32-1a43-4edf-b23e-6e6580f2da1d" providerId="ADAL" clId="{12C84A4C-C011-4E94-99E9-98F26B3A1236}" dt="2021-06-16T07:48:52.873" v="2179" actId="20577"/>
          <ac:spMkLst>
            <pc:docMk/>
            <pc:sldMk cId="3270144056" sldId="1986357398"/>
            <ac:spMk id="221" creationId="{E4D65877-1319-4C45-B870-154529CB8D39}"/>
          </ac:spMkLst>
        </pc:spChg>
        <pc:spChg chg="mod">
          <ac:chgData name="Zhou, Jiajia (J.)" userId="8c08fd32-1a43-4edf-b23e-6e6580f2da1d" providerId="ADAL" clId="{12C84A4C-C011-4E94-99E9-98F26B3A1236}" dt="2021-06-16T06:55:03.223" v="1910" actId="1036"/>
          <ac:spMkLst>
            <pc:docMk/>
            <pc:sldMk cId="3270144056" sldId="1986357398"/>
            <ac:spMk id="222" creationId="{65F4AEFB-907A-4147-BF32-83443D22DA9F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223" creationId="{1533E72C-6034-4090-B47B-E02B92A529E3}"/>
          </ac:spMkLst>
        </pc:spChg>
        <pc:spChg chg="mod">
          <ac:chgData name="Zhou, Jiajia (J.)" userId="8c08fd32-1a43-4edf-b23e-6e6580f2da1d" providerId="ADAL" clId="{12C84A4C-C011-4E94-99E9-98F26B3A1236}" dt="2021-06-16T06:55:32.066" v="1920" actId="1036"/>
          <ac:spMkLst>
            <pc:docMk/>
            <pc:sldMk cId="3270144056" sldId="1986357398"/>
            <ac:spMk id="224" creationId="{BF4099F6-0021-4B4E-ACD4-E5D559EE4CD8}"/>
          </ac:spMkLst>
        </pc:spChg>
        <pc:spChg chg="mod">
          <ac:chgData name="Zhou, Jiajia (J.)" userId="8c08fd32-1a43-4edf-b23e-6e6580f2da1d" providerId="ADAL" clId="{12C84A4C-C011-4E94-99E9-98F26B3A1236}" dt="2021-06-16T06:55:32.066" v="1920" actId="1036"/>
          <ac:spMkLst>
            <pc:docMk/>
            <pc:sldMk cId="3270144056" sldId="1986357398"/>
            <ac:spMk id="225" creationId="{D5104708-5CE0-421B-A8D2-8E5DE418F7DC}"/>
          </ac:spMkLst>
        </pc:spChg>
        <pc:spChg chg="mod">
          <ac:chgData name="Zhou, Jiajia (J.)" userId="8c08fd32-1a43-4edf-b23e-6e6580f2da1d" providerId="ADAL" clId="{12C84A4C-C011-4E94-99E9-98F26B3A1236}" dt="2021-06-16T09:16:55.505" v="4265" actId="1038"/>
          <ac:spMkLst>
            <pc:docMk/>
            <pc:sldMk cId="3270144056" sldId="1986357398"/>
            <ac:spMk id="226" creationId="{032DE1E4-900D-46B1-95C1-A091ADB6473E}"/>
          </ac:spMkLst>
        </pc:spChg>
        <pc:spChg chg="mod">
          <ac:chgData name="Zhou, Jiajia (J.)" userId="8c08fd32-1a43-4edf-b23e-6e6580f2da1d" providerId="ADAL" clId="{12C84A4C-C011-4E94-99E9-98F26B3A1236}" dt="2021-06-16T06:55:32.066" v="1920" actId="1036"/>
          <ac:spMkLst>
            <pc:docMk/>
            <pc:sldMk cId="3270144056" sldId="1986357398"/>
            <ac:spMk id="227" creationId="{FCC4C18B-C9EE-4043-8D1D-D1FB7A7BABE5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232" creationId="{A55DA257-5AB8-4A1F-AB38-78F505563AAE}"/>
          </ac:spMkLst>
        </pc:spChg>
        <pc:spChg chg="add mod">
          <ac:chgData name="Zhou, Jiajia (J.)" userId="8c08fd32-1a43-4edf-b23e-6e6580f2da1d" providerId="ADAL" clId="{12C84A4C-C011-4E94-99E9-98F26B3A1236}" dt="2021-06-16T06:47:41.939" v="1868" actId="14100"/>
          <ac:spMkLst>
            <pc:docMk/>
            <pc:sldMk cId="3270144056" sldId="1986357398"/>
            <ac:spMk id="233" creationId="{D916D5CC-2A48-4610-AC48-880D679AE70C}"/>
          </ac:spMkLst>
        </pc:spChg>
        <pc:spChg chg="add mod">
          <ac:chgData name="Zhou, Jiajia (J.)" userId="8c08fd32-1a43-4edf-b23e-6e6580f2da1d" providerId="ADAL" clId="{12C84A4C-C011-4E94-99E9-98F26B3A1236}" dt="2021-06-16T09:12:34.582" v="4197" actId="207"/>
          <ac:spMkLst>
            <pc:docMk/>
            <pc:sldMk cId="3270144056" sldId="1986357398"/>
            <ac:spMk id="234" creationId="{86849A01-DD99-47E3-8B3D-AF1E69001FF9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235" creationId="{22B1C5D8-A44F-41F7-B837-E92BFB62B744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236" creationId="{F6564AE5-8E1D-40DF-A334-C09B07EEC4B1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237" creationId="{C8C88C98-A4C9-4DEF-89C1-84E1E6CA21C9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238" creationId="{A2494E4A-6D44-4E8C-866B-226268E52B74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239" creationId="{2070FBE7-6FDD-470E-939F-61341D4D092D}"/>
          </ac:spMkLst>
        </pc:spChg>
        <pc:spChg chg="add del mod">
          <ac:chgData name="Zhou, Jiajia (J.)" userId="8c08fd32-1a43-4edf-b23e-6e6580f2da1d" providerId="ADAL" clId="{12C84A4C-C011-4E94-99E9-98F26B3A1236}" dt="2021-06-16T03:27:37.782" v="1044" actId="478"/>
          <ac:spMkLst>
            <pc:docMk/>
            <pc:sldMk cId="3270144056" sldId="1986357398"/>
            <ac:spMk id="241" creationId="{4F628929-B9C0-4C1C-A59F-38926B9EC343}"/>
          </ac:spMkLst>
        </pc:spChg>
        <pc:spChg chg="add del mod">
          <ac:chgData name="Zhou, Jiajia (J.)" userId="8c08fd32-1a43-4edf-b23e-6e6580f2da1d" providerId="ADAL" clId="{12C84A4C-C011-4E94-99E9-98F26B3A1236}" dt="2021-06-16T03:27:37.782" v="1044" actId="478"/>
          <ac:spMkLst>
            <pc:docMk/>
            <pc:sldMk cId="3270144056" sldId="1986357398"/>
            <ac:spMk id="242" creationId="{87516D6E-0E47-46D3-83E9-44388575E244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243" creationId="{7EF90690-9616-45FC-AE77-F11DF589F64F}"/>
          </ac:spMkLst>
        </pc:spChg>
        <pc:spChg chg="add mod">
          <ac:chgData name="Zhou, Jiajia (J.)" userId="8c08fd32-1a43-4edf-b23e-6e6580f2da1d" providerId="ADAL" clId="{12C84A4C-C011-4E94-99E9-98F26B3A1236}" dt="2021-06-16T05:45:05.700" v="1148" actId="571"/>
          <ac:spMkLst>
            <pc:docMk/>
            <pc:sldMk cId="3270144056" sldId="1986357398"/>
            <ac:spMk id="245" creationId="{01454246-FA68-4CD4-B831-21D4842F8ED8}"/>
          </ac:spMkLst>
        </pc:spChg>
        <pc:spChg chg="add mod">
          <ac:chgData name="Zhou, Jiajia (J.)" userId="8c08fd32-1a43-4edf-b23e-6e6580f2da1d" providerId="ADAL" clId="{12C84A4C-C011-4E94-99E9-98F26B3A1236}" dt="2021-06-16T05:45:05.700" v="1148" actId="571"/>
          <ac:spMkLst>
            <pc:docMk/>
            <pc:sldMk cId="3270144056" sldId="1986357398"/>
            <ac:spMk id="246" creationId="{920E6BE8-F8B8-4AE0-9431-BAE0DC3B0BA2}"/>
          </ac:spMkLst>
        </pc:spChg>
        <pc:spChg chg="add mod">
          <ac:chgData name="Zhou, Jiajia (J.)" userId="8c08fd32-1a43-4edf-b23e-6e6580f2da1d" providerId="ADAL" clId="{12C84A4C-C011-4E94-99E9-98F26B3A1236}" dt="2021-06-16T05:45:05.700" v="1148" actId="571"/>
          <ac:spMkLst>
            <pc:docMk/>
            <pc:sldMk cId="3270144056" sldId="1986357398"/>
            <ac:spMk id="247" creationId="{8C39D73B-9004-4797-8CCA-E58B3963EFB7}"/>
          </ac:spMkLst>
        </pc:spChg>
        <pc:spChg chg="add mod">
          <ac:chgData name="Zhou, Jiajia (J.)" userId="8c08fd32-1a43-4edf-b23e-6e6580f2da1d" providerId="ADAL" clId="{12C84A4C-C011-4E94-99E9-98F26B3A1236}" dt="2021-06-16T05:45:05.700" v="1148" actId="571"/>
          <ac:spMkLst>
            <pc:docMk/>
            <pc:sldMk cId="3270144056" sldId="1986357398"/>
            <ac:spMk id="248" creationId="{1BFE1D1D-428B-4688-BD0A-A01705A9F7A2}"/>
          </ac:spMkLst>
        </pc:spChg>
        <pc:spChg chg="add mod">
          <ac:chgData name="Zhou, Jiajia (J.)" userId="8c08fd32-1a43-4edf-b23e-6e6580f2da1d" providerId="ADAL" clId="{12C84A4C-C011-4E94-99E9-98F26B3A1236}" dt="2021-06-16T05:45:05.700" v="1148" actId="571"/>
          <ac:spMkLst>
            <pc:docMk/>
            <pc:sldMk cId="3270144056" sldId="1986357398"/>
            <ac:spMk id="249" creationId="{2D8A5C95-B508-44CF-BE05-34FE887712B7}"/>
          </ac:spMkLst>
        </pc:spChg>
        <pc:spChg chg="add mod">
          <ac:chgData name="Zhou, Jiajia (J.)" userId="8c08fd32-1a43-4edf-b23e-6e6580f2da1d" providerId="ADAL" clId="{12C84A4C-C011-4E94-99E9-98F26B3A1236}" dt="2021-06-16T05:45:05.700" v="1148" actId="571"/>
          <ac:spMkLst>
            <pc:docMk/>
            <pc:sldMk cId="3270144056" sldId="1986357398"/>
            <ac:spMk id="250" creationId="{83A69635-B363-46D2-9AAC-B4E9A9CA8E3B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264" creationId="{7F54CAA8-C1E9-42E0-8823-063D91365E39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266" creationId="{5B2D77B9-37B5-4BB4-81E0-E5AE5BEBEDB4}"/>
          </ac:spMkLst>
        </pc:spChg>
        <pc:spChg chg="del">
          <ac:chgData name="Zhou, Jiajia (J.)" userId="8c08fd32-1a43-4edf-b23e-6e6580f2da1d" providerId="ADAL" clId="{12C84A4C-C011-4E94-99E9-98F26B3A1236}" dt="2021-06-16T03:05:29.392" v="574" actId="478"/>
          <ac:spMkLst>
            <pc:docMk/>
            <pc:sldMk cId="3270144056" sldId="1986357398"/>
            <ac:spMk id="283" creationId="{10F09C17-CED5-4D5F-B704-3431D34566C2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306" creationId="{E66B2949-FF10-45C1-BEF9-4DF118784DE6}"/>
          </ac:spMkLst>
        </pc:spChg>
        <pc:spChg chg="add 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318" creationId="{FC29D3E7-969A-4314-A5BE-8EC3F305D4EB}"/>
          </ac:spMkLst>
        </pc:spChg>
        <pc:spChg chg="add 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319" creationId="{CE11614B-B694-4F12-9E8F-98E443CCCA74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21" creationId="{6D6C8E6B-E3C3-4754-AABC-08A64E188A1F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22" creationId="{71E0AD7C-750C-49D3-B7C0-749D5E46ABDA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326" creationId="{FCA2FC14-7EBF-42C9-BDBF-B7F51B56AF23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28" creationId="{8E88A644-4D44-4CF2-8E73-7A49A9736958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29" creationId="{A9A523D5-66E2-4C8D-AAB3-DE66936F8778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30" creationId="{E14713EB-CA4F-4151-876E-7FBEE64FEA56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31" creationId="{9AA76AA5-8940-4B05-A02F-43DE243B5202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43" creationId="{69D8CDA1-C028-4DD1-8782-3E73B1E42A37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44" creationId="{3D059769-D246-4B91-8802-5BE4016A1B99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45" creationId="{F1CC3B08-F98B-40F7-8C0E-B263FC9FC9F7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355" creationId="{12C56D9D-4294-4E4B-9DE2-65ECFA7DB74B}"/>
          </ac:spMkLst>
        </pc:spChg>
        <pc:spChg chg="add mod">
          <ac:chgData name="Zhou, Jiajia (J.)" userId="8c08fd32-1a43-4edf-b23e-6e6580f2da1d" providerId="ADAL" clId="{12C84A4C-C011-4E94-99E9-98F26B3A1236}" dt="2021-06-16T06:59:07.872" v="2024" actId="1035"/>
          <ac:spMkLst>
            <pc:docMk/>
            <pc:sldMk cId="3270144056" sldId="1986357398"/>
            <ac:spMk id="363" creationId="{A78DBAE6-26A1-451C-98AF-3EF4F72CF71D}"/>
          </ac:spMkLst>
        </pc:spChg>
        <pc:spChg chg="add mod">
          <ac:chgData name="Zhou, Jiajia (J.)" userId="8c08fd32-1a43-4edf-b23e-6e6580f2da1d" providerId="ADAL" clId="{12C84A4C-C011-4E94-99E9-98F26B3A1236}" dt="2021-06-16T06:49:50.901" v="1886" actId="1038"/>
          <ac:spMkLst>
            <pc:docMk/>
            <pc:sldMk cId="3270144056" sldId="1986357398"/>
            <ac:spMk id="364" creationId="{AF6E72B0-AA9E-41D3-B348-AB1C18FE8A7B}"/>
          </ac:spMkLst>
        </pc:spChg>
        <pc:spChg chg="add mod">
          <ac:chgData name="Zhou, Jiajia (J.)" userId="8c08fd32-1a43-4edf-b23e-6e6580f2da1d" providerId="ADAL" clId="{12C84A4C-C011-4E94-99E9-98F26B3A1236}" dt="2021-06-16T06:59:02.077" v="2023" actId="1035"/>
          <ac:spMkLst>
            <pc:docMk/>
            <pc:sldMk cId="3270144056" sldId="1986357398"/>
            <ac:spMk id="374" creationId="{7CC35C68-75D4-41B8-ADBE-E02F9BD483ED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76" creationId="{B6BA8CE9-58B1-4DBB-8936-020F4CDF1E08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77" creationId="{17E3D6B4-B91B-4602-A214-D693E7322B50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78" creationId="{BDBACDC5-EDF7-4172-9CDC-E740739945BB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85" creationId="{903C416A-92FB-4946-BE1E-440119FCC748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86" creationId="{2396FE0F-94FC-4C1F-BAD1-7B3CFD44384F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87" creationId="{9F5219C0-6047-4104-B97E-D62F5F83E45D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91" creationId="{15A6E17D-27DF-4B2C-97BC-681ECE34390E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92" creationId="{C9CE2634-421F-4149-88D7-DDC39E6F8B0B}"/>
          </ac:spMkLst>
        </pc:spChg>
        <pc:spChg chg="add mod">
          <ac:chgData name="Zhou, Jiajia (J.)" userId="8c08fd32-1a43-4edf-b23e-6e6580f2da1d" providerId="ADAL" clId="{12C84A4C-C011-4E94-99E9-98F26B3A1236}" dt="2021-06-16T07:50:42.727" v="2228" actId="1036"/>
          <ac:spMkLst>
            <pc:docMk/>
            <pc:sldMk cId="3270144056" sldId="1986357398"/>
            <ac:spMk id="393" creationId="{D21904AF-DA31-474D-9D98-C27D366F5672}"/>
          </ac:spMkLst>
        </pc:spChg>
        <pc:spChg chg="add mod">
          <ac:chgData name="Zhou, Jiajia (J.)" userId="8c08fd32-1a43-4edf-b23e-6e6580f2da1d" providerId="ADAL" clId="{12C84A4C-C011-4E94-99E9-98F26B3A1236}" dt="2021-06-16T09:16:42.338" v="4243" actId="1037"/>
          <ac:spMkLst>
            <pc:docMk/>
            <pc:sldMk cId="3270144056" sldId="1986357398"/>
            <ac:spMk id="397" creationId="{571F6009-47C4-4270-922F-192679E508A9}"/>
          </ac:spMkLst>
        </pc:spChg>
        <pc:spChg chg="add mod">
          <ac:chgData name="Zhou, Jiajia (J.)" userId="8c08fd32-1a43-4edf-b23e-6e6580f2da1d" providerId="ADAL" clId="{12C84A4C-C011-4E94-99E9-98F26B3A1236}" dt="2021-06-16T09:16:42.338" v="4243" actId="1037"/>
          <ac:spMkLst>
            <pc:docMk/>
            <pc:sldMk cId="3270144056" sldId="1986357398"/>
            <ac:spMk id="398" creationId="{4DA1748F-79F9-4C16-96F1-CFDF8593B924}"/>
          </ac:spMkLst>
        </pc:spChg>
        <pc:spChg chg="add mod">
          <ac:chgData name="Zhou, Jiajia (J.)" userId="8c08fd32-1a43-4edf-b23e-6e6580f2da1d" providerId="ADAL" clId="{12C84A4C-C011-4E94-99E9-98F26B3A1236}" dt="2021-06-16T09:16:42.338" v="4243" actId="1037"/>
          <ac:spMkLst>
            <pc:docMk/>
            <pc:sldMk cId="3270144056" sldId="1986357398"/>
            <ac:spMk id="399" creationId="{42507BAC-2D57-42FA-AC99-755342725DD0}"/>
          </ac:spMkLst>
        </pc:spChg>
        <pc:spChg chg="add mod">
          <ac:chgData name="Zhou, Jiajia (J.)" userId="8c08fd32-1a43-4edf-b23e-6e6580f2da1d" providerId="ADAL" clId="{12C84A4C-C011-4E94-99E9-98F26B3A1236}" dt="2021-06-16T09:16:42.338" v="4243" actId="1037"/>
          <ac:spMkLst>
            <pc:docMk/>
            <pc:sldMk cId="3270144056" sldId="1986357398"/>
            <ac:spMk id="404" creationId="{9B05A5C7-A92A-44DA-A98A-38597DDC9AF6}"/>
          </ac:spMkLst>
        </pc:spChg>
        <pc:spChg chg="del mod">
          <ac:chgData name="Zhou, Jiajia (J.)" userId="8c08fd32-1a43-4edf-b23e-6e6580f2da1d" providerId="ADAL" clId="{12C84A4C-C011-4E94-99E9-98F26B3A1236}" dt="2021-06-16T03:10:11.355" v="731" actId="478"/>
          <ac:spMkLst>
            <pc:docMk/>
            <pc:sldMk cId="3270144056" sldId="1986357398"/>
            <ac:spMk id="405" creationId="{3780EF11-7A42-45C7-ACFD-026821A21063}"/>
          </ac:spMkLst>
        </pc:spChg>
        <pc:spChg chg="add mod">
          <ac:chgData name="Zhou, Jiajia (J.)" userId="8c08fd32-1a43-4edf-b23e-6e6580f2da1d" providerId="ADAL" clId="{12C84A4C-C011-4E94-99E9-98F26B3A1236}" dt="2021-06-16T08:00:16.406" v="2597" actId="1076"/>
          <ac:spMkLst>
            <pc:docMk/>
            <pc:sldMk cId="3270144056" sldId="1986357398"/>
            <ac:spMk id="406" creationId="{925E6C7B-0B8E-409D-BED4-69623DAF487B}"/>
          </ac:spMkLst>
        </pc:spChg>
        <pc:spChg chg="add mod">
          <ac:chgData name="Zhou, Jiajia (J.)" userId="8c08fd32-1a43-4edf-b23e-6e6580f2da1d" providerId="ADAL" clId="{12C84A4C-C011-4E94-99E9-98F26B3A1236}" dt="2021-06-16T08:00:16.406" v="2597" actId="1076"/>
          <ac:spMkLst>
            <pc:docMk/>
            <pc:sldMk cId="3270144056" sldId="1986357398"/>
            <ac:spMk id="407" creationId="{96974B42-C3DF-45EA-8405-B1F3AF08C91B}"/>
          </ac:spMkLst>
        </pc:spChg>
        <pc:spChg chg="mod">
          <ac:chgData name="Zhou, Jiajia (J.)" userId="8c08fd32-1a43-4edf-b23e-6e6580f2da1d" providerId="ADAL" clId="{12C84A4C-C011-4E94-99E9-98F26B3A1236}" dt="2021-06-16T07:49:56.169" v="2195" actId="1076"/>
          <ac:spMkLst>
            <pc:docMk/>
            <pc:sldMk cId="3270144056" sldId="1986357398"/>
            <ac:spMk id="409" creationId="{7AFCECFF-7A7B-4918-BA38-D1BB8FA35B3F}"/>
          </ac:spMkLst>
        </pc:spChg>
        <pc:spChg chg="mod">
          <ac:chgData name="Zhou, Jiajia (J.)" userId="8c08fd32-1a43-4edf-b23e-6e6580f2da1d" providerId="ADAL" clId="{12C84A4C-C011-4E94-99E9-98F26B3A1236}" dt="2021-06-16T07:51:34.412" v="2264" actId="108"/>
          <ac:spMkLst>
            <pc:docMk/>
            <pc:sldMk cId="3270144056" sldId="1986357398"/>
            <ac:spMk id="410" creationId="{6ECA0425-56BD-445C-B61A-435FE11A93F1}"/>
          </ac:spMkLst>
        </pc:spChg>
        <pc:spChg chg="mod">
          <ac:chgData name="Zhou, Jiajia (J.)" userId="8c08fd32-1a43-4edf-b23e-6e6580f2da1d" providerId="ADAL" clId="{12C84A4C-C011-4E94-99E9-98F26B3A1236}" dt="2021-06-16T07:51:40.197" v="2269" actId="20577"/>
          <ac:spMkLst>
            <pc:docMk/>
            <pc:sldMk cId="3270144056" sldId="1986357398"/>
            <ac:spMk id="413" creationId="{4B1F0187-A4BE-42F6-974E-BA1B76F57843}"/>
          </ac:spMkLst>
        </pc:spChg>
        <pc:spChg chg="mod">
          <ac:chgData name="Zhou, Jiajia (J.)" userId="8c08fd32-1a43-4edf-b23e-6e6580f2da1d" providerId="ADAL" clId="{12C84A4C-C011-4E94-99E9-98F26B3A1236}" dt="2021-06-16T07:52:37.847" v="2273" actId="20577"/>
          <ac:spMkLst>
            <pc:docMk/>
            <pc:sldMk cId="3270144056" sldId="1986357398"/>
            <ac:spMk id="418" creationId="{C6A2914F-08FD-4BB9-A536-0FE5F5689664}"/>
          </ac:spMkLst>
        </pc:spChg>
        <pc:spChg chg="add mod">
          <ac:chgData name="Zhou, Jiajia (J.)" userId="8c08fd32-1a43-4edf-b23e-6e6580f2da1d" providerId="ADAL" clId="{12C84A4C-C011-4E94-99E9-98F26B3A1236}" dt="2021-06-16T08:04:40.843" v="2669" actId="1036"/>
          <ac:spMkLst>
            <pc:docMk/>
            <pc:sldMk cId="3270144056" sldId="1986357398"/>
            <ac:spMk id="419" creationId="{7748AB3F-F97F-4227-82FB-2896975809BD}"/>
          </ac:spMkLst>
        </pc:spChg>
        <pc:spChg chg="add mod">
          <ac:chgData name="Zhou, Jiajia (J.)" userId="8c08fd32-1a43-4edf-b23e-6e6580f2da1d" providerId="ADAL" clId="{12C84A4C-C011-4E94-99E9-98F26B3A1236}" dt="2021-06-16T08:04:40.843" v="2669" actId="1036"/>
          <ac:spMkLst>
            <pc:docMk/>
            <pc:sldMk cId="3270144056" sldId="1986357398"/>
            <ac:spMk id="421" creationId="{D8A280BA-4EC3-4EA9-8F03-A93BAED85A49}"/>
          </ac:spMkLst>
        </pc:spChg>
        <pc:spChg chg="add mod">
          <ac:chgData name="Zhou, Jiajia (J.)" userId="8c08fd32-1a43-4edf-b23e-6e6580f2da1d" providerId="ADAL" clId="{12C84A4C-C011-4E94-99E9-98F26B3A1236}" dt="2021-06-16T08:19:04.128" v="2997" actId="20577"/>
          <ac:spMkLst>
            <pc:docMk/>
            <pc:sldMk cId="3270144056" sldId="1986357398"/>
            <ac:spMk id="422" creationId="{62F7F613-CEFA-4770-8AB9-0A2252CD11F7}"/>
          </ac:spMkLst>
        </pc:spChg>
        <pc:spChg chg="add mod">
          <ac:chgData name="Zhou, Jiajia (J.)" userId="8c08fd32-1a43-4edf-b23e-6e6580f2da1d" providerId="ADAL" clId="{12C84A4C-C011-4E94-99E9-98F26B3A1236}" dt="2021-06-16T08:22:13.026" v="3069" actId="20577"/>
          <ac:spMkLst>
            <pc:docMk/>
            <pc:sldMk cId="3270144056" sldId="1986357398"/>
            <ac:spMk id="424" creationId="{02F8AF42-0154-4CDA-A68C-57ADB22A983A}"/>
          </ac:spMkLst>
        </pc:spChg>
        <pc:spChg chg="add mod">
          <ac:chgData name="Zhou, Jiajia (J.)" userId="8c08fd32-1a43-4edf-b23e-6e6580f2da1d" providerId="ADAL" clId="{12C84A4C-C011-4E94-99E9-98F26B3A1236}" dt="2021-06-16T08:25:40.257" v="3224" actId="20577"/>
          <ac:spMkLst>
            <pc:docMk/>
            <pc:sldMk cId="3270144056" sldId="1986357398"/>
            <ac:spMk id="425" creationId="{88519460-67E4-4E5D-A48A-CAF8A49E0482}"/>
          </ac:spMkLst>
        </pc:spChg>
        <pc:spChg chg="add mod">
          <ac:chgData name="Zhou, Jiajia (J.)" userId="8c08fd32-1a43-4edf-b23e-6e6580f2da1d" providerId="ADAL" clId="{12C84A4C-C011-4E94-99E9-98F26B3A1236}" dt="2021-06-16T08:25:37.174" v="3223" actId="20577"/>
          <ac:spMkLst>
            <pc:docMk/>
            <pc:sldMk cId="3270144056" sldId="1986357398"/>
            <ac:spMk id="427" creationId="{02F7B057-DAE4-4978-BAEC-760A62138EFC}"/>
          </ac:spMkLst>
        </pc:spChg>
        <pc:spChg chg="add mod">
          <ac:chgData name="Zhou, Jiajia (J.)" userId="8c08fd32-1a43-4edf-b23e-6e6580f2da1d" providerId="ADAL" clId="{12C84A4C-C011-4E94-99E9-98F26B3A1236}" dt="2021-06-16T08:26:25.829" v="3285" actId="20577"/>
          <ac:spMkLst>
            <pc:docMk/>
            <pc:sldMk cId="3270144056" sldId="1986357398"/>
            <ac:spMk id="428" creationId="{AB70E688-A567-4F9B-841D-83AFEF554854}"/>
          </ac:spMkLst>
        </pc:spChg>
        <pc:spChg chg="add mod">
          <ac:chgData name="Zhou, Jiajia (J.)" userId="8c08fd32-1a43-4edf-b23e-6e6580f2da1d" providerId="ADAL" clId="{12C84A4C-C011-4E94-99E9-98F26B3A1236}" dt="2021-06-16T09:16:21.452" v="4211" actId="14100"/>
          <ac:spMkLst>
            <pc:docMk/>
            <pc:sldMk cId="3270144056" sldId="1986357398"/>
            <ac:spMk id="430" creationId="{FEE38184-F189-42A9-BE63-9A7CC26D26E0}"/>
          </ac:spMkLst>
        </pc:spChg>
        <pc:spChg chg="mod">
          <ac:chgData name="Zhou, Jiajia (J.)" userId="8c08fd32-1a43-4edf-b23e-6e6580f2da1d" providerId="ADAL" clId="{12C84A4C-C011-4E94-99E9-98F26B3A1236}" dt="2021-06-16T09:16:55.505" v="4265" actId="1038"/>
          <ac:spMkLst>
            <pc:docMk/>
            <pc:sldMk cId="3270144056" sldId="1986357398"/>
            <ac:spMk id="431" creationId="{83AE3867-4189-4781-B2ED-264E9262D0EB}"/>
          </ac:spMkLst>
        </pc:spChg>
        <pc:spChg chg="add mod">
          <ac:chgData name="Zhou, Jiajia (J.)" userId="8c08fd32-1a43-4edf-b23e-6e6580f2da1d" providerId="ADAL" clId="{12C84A4C-C011-4E94-99E9-98F26B3A1236}" dt="2021-06-16T08:05:29.782" v="2673" actId="14100"/>
          <ac:spMkLst>
            <pc:docMk/>
            <pc:sldMk cId="3270144056" sldId="1986357398"/>
            <ac:spMk id="433" creationId="{B707584F-62DB-4F61-A627-66CB6729A47E}"/>
          </ac:spMkLst>
        </pc:spChg>
        <pc:spChg chg="add mod">
          <ac:chgData name="Zhou, Jiajia (J.)" userId="8c08fd32-1a43-4edf-b23e-6e6580f2da1d" providerId="ADAL" clId="{12C84A4C-C011-4E94-99E9-98F26B3A1236}" dt="2021-06-16T08:06:42.617" v="2689" actId="20577"/>
          <ac:spMkLst>
            <pc:docMk/>
            <pc:sldMk cId="3270144056" sldId="1986357398"/>
            <ac:spMk id="434" creationId="{37E0FF3A-48EE-499C-A9CE-2C54B58D6DCB}"/>
          </ac:spMkLst>
        </pc:spChg>
        <pc:spChg chg="add mod">
          <ac:chgData name="Zhou, Jiajia (J.)" userId="8c08fd32-1a43-4edf-b23e-6e6580f2da1d" providerId="ADAL" clId="{12C84A4C-C011-4E94-99E9-98F26B3A1236}" dt="2021-06-16T08:07:07.039" v="2693" actId="14100"/>
          <ac:spMkLst>
            <pc:docMk/>
            <pc:sldMk cId="3270144056" sldId="1986357398"/>
            <ac:spMk id="436" creationId="{32FB054A-E5EC-4559-93E5-54B8DACCCB5D}"/>
          </ac:spMkLst>
        </pc:spChg>
        <pc:spChg chg="add mod">
          <ac:chgData name="Zhou, Jiajia (J.)" userId="8c08fd32-1a43-4edf-b23e-6e6580f2da1d" providerId="ADAL" clId="{12C84A4C-C011-4E94-99E9-98F26B3A1236}" dt="2021-06-16T08:07:22.569" v="2696" actId="1038"/>
          <ac:spMkLst>
            <pc:docMk/>
            <pc:sldMk cId="3270144056" sldId="1986357398"/>
            <ac:spMk id="437" creationId="{444655AC-E220-4162-B1DE-A2E964E64BD5}"/>
          </ac:spMkLst>
        </pc:spChg>
        <pc:spChg chg="add mod">
          <ac:chgData name="Zhou, Jiajia (J.)" userId="8c08fd32-1a43-4edf-b23e-6e6580f2da1d" providerId="ADAL" clId="{12C84A4C-C011-4E94-99E9-98F26B3A1236}" dt="2021-06-16T08:08:34.370" v="2721" actId="14100"/>
          <ac:spMkLst>
            <pc:docMk/>
            <pc:sldMk cId="3270144056" sldId="1986357398"/>
            <ac:spMk id="439" creationId="{7AA8C92B-0A6F-491F-8142-10A43E3975E0}"/>
          </ac:spMkLst>
        </pc:spChg>
        <pc:spChg chg="add mod">
          <ac:chgData name="Zhou, Jiajia (J.)" userId="8c08fd32-1a43-4edf-b23e-6e6580f2da1d" providerId="ADAL" clId="{12C84A4C-C011-4E94-99E9-98F26B3A1236}" dt="2021-06-16T08:09:22.331" v="2728" actId="14100"/>
          <ac:spMkLst>
            <pc:docMk/>
            <pc:sldMk cId="3270144056" sldId="1986357398"/>
            <ac:spMk id="440" creationId="{E85663C9-FA2B-48AA-933C-ED82FAB7D8AC}"/>
          </ac:spMkLst>
        </pc:spChg>
        <pc:spChg chg="add mod">
          <ac:chgData name="Zhou, Jiajia (J.)" userId="8c08fd32-1a43-4edf-b23e-6e6580f2da1d" providerId="ADAL" clId="{12C84A4C-C011-4E94-99E9-98F26B3A1236}" dt="2021-06-16T08:09:43.992" v="2734" actId="14100"/>
          <ac:spMkLst>
            <pc:docMk/>
            <pc:sldMk cId="3270144056" sldId="1986357398"/>
            <ac:spMk id="441" creationId="{FFAA2846-6181-47C1-BC5A-42E6ECD5ABC4}"/>
          </ac:spMkLst>
        </pc:spChg>
        <pc:spChg chg="add mod">
          <ac:chgData name="Zhou, Jiajia (J.)" userId="8c08fd32-1a43-4edf-b23e-6e6580f2da1d" providerId="ADAL" clId="{12C84A4C-C011-4E94-99E9-98F26B3A1236}" dt="2021-06-16T08:13:00.048" v="2792" actId="1038"/>
          <ac:spMkLst>
            <pc:docMk/>
            <pc:sldMk cId="3270144056" sldId="1986357398"/>
            <ac:spMk id="442" creationId="{04321255-8D56-49DB-9E04-D5868DB5172D}"/>
          </ac:spMkLst>
        </pc:spChg>
        <pc:spChg chg="add del mod">
          <ac:chgData name="Zhou, Jiajia (J.)" userId="8c08fd32-1a43-4edf-b23e-6e6580f2da1d" providerId="ADAL" clId="{12C84A4C-C011-4E94-99E9-98F26B3A1236}" dt="2021-06-16T08:12:53.276" v="2787"/>
          <ac:spMkLst>
            <pc:docMk/>
            <pc:sldMk cId="3270144056" sldId="1986357398"/>
            <ac:spMk id="443" creationId="{1E674ABF-E7FD-4EB3-8618-C8B6E9E5C311}"/>
          </ac:spMkLst>
        </pc:spChg>
        <pc:spChg chg="add del mod">
          <ac:chgData name="Zhou, Jiajia (J.)" userId="8c08fd32-1a43-4edf-b23e-6e6580f2da1d" providerId="ADAL" clId="{12C84A4C-C011-4E94-99E9-98F26B3A1236}" dt="2021-06-16T08:12:53.276" v="2787"/>
          <ac:spMkLst>
            <pc:docMk/>
            <pc:sldMk cId="3270144056" sldId="1986357398"/>
            <ac:spMk id="444" creationId="{8CDEFF84-3ACA-401E-B72E-227128DBDCC3}"/>
          </ac:spMkLst>
        </pc:spChg>
        <pc:spChg chg="add mod">
          <ac:chgData name="Zhou, Jiajia (J.)" userId="8c08fd32-1a43-4edf-b23e-6e6580f2da1d" providerId="ADAL" clId="{12C84A4C-C011-4E94-99E9-98F26B3A1236}" dt="2021-06-16T09:16:27.630" v="4213" actId="14100"/>
          <ac:spMkLst>
            <pc:docMk/>
            <pc:sldMk cId="3270144056" sldId="1986357398"/>
            <ac:spMk id="445" creationId="{889F18AC-4378-4152-9589-DAD1E76364B1}"/>
          </ac:spMkLst>
        </pc:spChg>
        <pc:spChg chg="add mod">
          <ac:chgData name="Zhou, Jiajia (J.)" userId="8c08fd32-1a43-4edf-b23e-6e6580f2da1d" providerId="ADAL" clId="{12C84A4C-C011-4E94-99E9-98F26B3A1236}" dt="2021-06-16T09:16:14.841" v="4210" actId="20577"/>
          <ac:spMkLst>
            <pc:docMk/>
            <pc:sldMk cId="3270144056" sldId="1986357398"/>
            <ac:spMk id="446" creationId="{4E6E012A-1AAD-4798-83E7-121A3FB30352}"/>
          </ac:spMkLst>
        </pc:spChg>
        <pc:spChg chg="add mod">
          <ac:chgData name="Zhou, Jiajia (J.)" userId="8c08fd32-1a43-4edf-b23e-6e6580f2da1d" providerId="ADAL" clId="{12C84A4C-C011-4E94-99E9-98F26B3A1236}" dt="2021-06-16T08:13:39.248" v="2801" actId="1035"/>
          <ac:spMkLst>
            <pc:docMk/>
            <pc:sldMk cId="3270144056" sldId="1986357398"/>
            <ac:spMk id="447" creationId="{1DEE2A0A-A5EE-407D-B87F-78E59A504D8C}"/>
          </ac:spMkLst>
        </pc:spChg>
        <pc:spChg chg="add mod">
          <ac:chgData name="Zhou, Jiajia (J.)" userId="8c08fd32-1a43-4edf-b23e-6e6580f2da1d" providerId="ADAL" clId="{12C84A4C-C011-4E94-99E9-98F26B3A1236}" dt="2021-06-16T08:13:39.248" v="2801" actId="1035"/>
          <ac:spMkLst>
            <pc:docMk/>
            <pc:sldMk cId="3270144056" sldId="1986357398"/>
            <ac:spMk id="448" creationId="{A86BB28D-191D-44A5-B0B1-A2600A84F6E8}"/>
          </ac:spMkLst>
        </pc:spChg>
        <pc:spChg chg="add mod">
          <ac:chgData name="Zhou, Jiajia (J.)" userId="8c08fd32-1a43-4edf-b23e-6e6580f2da1d" providerId="ADAL" clId="{12C84A4C-C011-4E94-99E9-98F26B3A1236}" dt="2021-06-16T08:13:58.713" v="2804" actId="14100"/>
          <ac:spMkLst>
            <pc:docMk/>
            <pc:sldMk cId="3270144056" sldId="1986357398"/>
            <ac:spMk id="449" creationId="{23E9D474-19E0-4106-ABFF-838C5E99544A}"/>
          </ac:spMkLst>
        </pc:spChg>
        <pc:spChg chg="add mod">
          <ac:chgData name="Zhou, Jiajia (J.)" userId="8c08fd32-1a43-4edf-b23e-6e6580f2da1d" providerId="ADAL" clId="{12C84A4C-C011-4E94-99E9-98F26B3A1236}" dt="2021-06-16T08:14:07.900" v="2810" actId="14100"/>
          <ac:spMkLst>
            <pc:docMk/>
            <pc:sldMk cId="3270144056" sldId="1986357398"/>
            <ac:spMk id="450" creationId="{55A29FAE-A8B0-4A59-BECE-7409D3548038}"/>
          </ac:spMkLst>
        </pc:spChg>
        <pc:spChg chg="add mod">
          <ac:chgData name="Zhou, Jiajia (J.)" userId="8c08fd32-1a43-4edf-b23e-6e6580f2da1d" providerId="ADAL" clId="{12C84A4C-C011-4E94-99E9-98F26B3A1236}" dt="2021-06-16T09:16:32.978" v="4226" actId="1037"/>
          <ac:spMkLst>
            <pc:docMk/>
            <pc:sldMk cId="3270144056" sldId="1986357398"/>
            <ac:spMk id="451" creationId="{83E2BC4C-3ED2-41E5-97D6-AE052AAD67F9}"/>
          </ac:spMkLst>
        </pc:spChg>
        <pc:spChg chg="mod">
          <ac:chgData name="Zhou, Jiajia (J.)" userId="8c08fd32-1a43-4edf-b23e-6e6580f2da1d" providerId="ADAL" clId="{12C84A4C-C011-4E94-99E9-98F26B3A1236}" dt="2021-06-16T07:34:55.163" v="2118" actId="1037"/>
          <ac:spMkLst>
            <pc:docMk/>
            <pc:sldMk cId="3270144056" sldId="1986357398"/>
            <ac:spMk id="452" creationId="{606DD675-67F2-4D41-B774-DFA0DC921A73}"/>
          </ac:spMkLst>
        </pc:spChg>
        <pc:spChg chg="add mod">
          <ac:chgData name="Zhou, Jiajia (J.)" userId="8c08fd32-1a43-4edf-b23e-6e6580f2da1d" providerId="ADAL" clId="{12C84A4C-C011-4E94-99E9-98F26B3A1236}" dt="2021-06-16T09:16:32.978" v="4226" actId="1037"/>
          <ac:spMkLst>
            <pc:docMk/>
            <pc:sldMk cId="3270144056" sldId="1986357398"/>
            <ac:spMk id="453" creationId="{EE3CD002-DCED-4FC8-A92F-93807B47F0F4}"/>
          </ac:spMkLst>
        </pc:spChg>
        <pc:spChg chg="add mod">
          <ac:chgData name="Zhou, Jiajia (J.)" userId="8c08fd32-1a43-4edf-b23e-6e6580f2da1d" providerId="ADAL" clId="{12C84A4C-C011-4E94-99E9-98F26B3A1236}" dt="2021-06-16T09:16:32.978" v="4226" actId="1037"/>
          <ac:spMkLst>
            <pc:docMk/>
            <pc:sldMk cId="3270144056" sldId="1986357398"/>
            <ac:spMk id="454" creationId="{508CD608-F004-490E-AFDE-564112644D99}"/>
          </ac:spMkLst>
        </pc:spChg>
        <pc:spChg chg="add del mod">
          <ac:chgData name="Zhou, Jiajia (J.)" userId="8c08fd32-1a43-4edf-b23e-6e6580f2da1d" providerId="ADAL" clId="{12C84A4C-C011-4E94-99E9-98F26B3A1236}" dt="2021-06-22T02:05:14.506" v="4341" actId="478"/>
          <ac:spMkLst>
            <pc:docMk/>
            <pc:sldMk cId="3270144056" sldId="1986357398"/>
            <ac:spMk id="455" creationId="{7B31CEE3-F15D-4771-A79A-427F5AB99A5D}"/>
          </ac:spMkLst>
        </pc:spChg>
        <pc:spChg chg="add del mod">
          <ac:chgData name="Zhou, Jiajia (J.)" userId="8c08fd32-1a43-4edf-b23e-6e6580f2da1d" providerId="ADAL" clId="{12C84A4C-C011-4E94-99E9-98F26B3A1236}" dt="2021-06-22T02:05:16.546" v="4342" actId="478"/>
          <ac:spMkLst>
            <pc:docMk/>
            <pc:sldMk cId="3270144056" sldId="1986357398"/>
            <ac:spMk id="456" creationId="{8174FF28-BE33-449B-B774-E5155F037A07}"/>
          </ac:spMkLst>
        </pc:spChg>
        <pc:spChg chg="add mod">
          <ac:chgData name="Zhou, Jiajia (J.)" userId="8c08fd32-1a43-4edf-b23e-6e6580f2da1d" providerId="ADAL" clId="{12C84A4C-C011-4E94-99E9-98F26B3A1236}" dt="2021-06-16T09:10:08.948" v="4183" actId="1076"/>
          <ac:spMkLst>
            <pc:docMk/>
            <pc:sldMk cId="3270144056" sldId="1986357398"/>
            <ac:spMk id="457" creationId="{802725E5-2604-4279-B122-9D134F165E01}"/>
          </ac:spMkLst>
        </pc:spChg>
        <pc:spChg chg="add mod">
          <ac:chgData name="Zhou, Jiajia (J.)" userId="8c08fd32-1a43-4edf-b23e-6e6580f2da1d" providerId="ADAL" clId="{12C84A4C-C011-4E94-99E9-98F26B3A1236}" dt="2021-06-16T09:12:47.022" v="4203" actId="20577"/>
          <ac:spMkLst>
            <pc:docMk/>
            <pc:sldMk cId="3270144056" sldId="1986357398"/>
            <ac:spMk id="458" creationId="{89B85D95-9455-42CB-AE51-F82085EAE69A}"/>
          </ac:spMkLst>
        </pc:spChg>
        <pc:spChg chg="add mod">
          <ac:chgData name="Zhou, Jiajia (J.)" userId="8c08fd32-1a43-4edf-b23e-6e6580f2da1d" providerId="ADAL" clId="{12C84A4C-C011-4E94-99E9-98F26B3A1236}" dt="2021-06-22T02:04:46.811" v="4340" actId="14100"/>
          <ac:spMkLst>
            <pc:docMk/>
            <pc:sldMk cId="3270144056" sldId="1986357398"/>
            <ac:spMk id="459" creationId="{19C76E46-E82D-4135-8444-C20D9756FB09}"/>
          </ac:spMkLst>
        </pc:spChg>
        <pc:spChg chg="add mod">
          <ac:chgData name="Zhou, Jiajia (J.)" userId="8c08fd32-1a43-4edf-b23e-6e6580f2da1d" providerId="ADAL" clId="{12C84A4C-C011-4E94-99E9-98F26B3A1236}" dt="2021-06-22T02:22:38.657" v="4362" actId="20577"/>
          <ac:spMkLst>
            <pc:docMk/>
            <pc:sldMk cId="3270144056" sldId="1986357398"/>
            <ac:spMk id="460" creationId="{359A2E45-F663-4D52-B5D3-194DB4DDF761}"/>
          </ac:spMkLst>
        </pc:spChg>
        <pc:spChg chg="mod">
          <ac:chgData name="Zhou, Jiajia (J.)" userId="8c08fd32-1a43-4edf-b23e-6e6580f2da1d" providerId="ADAL" clId="{12C84A4C-C011-4E94-99E9-98F26B3A1236}" dt="2021-06-16T09:16:55.505" v="4265" actId="1038"/>
          <ac:spMkLst>
            <pc:docMk/>
            <pc:sldMk cId="3270144056" sldId="1986357398"/>
            <ac:spMk id="461" creationId="{2E75FB79-3B4D-4E5D-97D2-AFB0899B6D71}"/>
          </ac:spMkLst>
        </pc:spChg>
        <pc:spChg chg="add mod">
          <ac:chgData name="Zhou, Jiajia (J.)" userId="8c08fd32-1a43-4edf-b23e-6e6580f2da1d" providerId="ADAL" clId="{12C84A4C-C011-4E94-99E9-98F26B3A1236}" dt="2021-06-16T09:12:32.961" v="4196" actId="571"/>
          <ac:spMkLst>
            <pc:docMk/>
            <pc:sldMk cId="3270144056" sldId="1986357398"/>
            <ac:spMk id="462" creationId="{ACED2933-DF3F-49CE-AD8E-AB04ED0475DD}"/>
          </ac:spMkLst>
        </pc:spChg>
        <pc:spChg chg="add mod">
          <ac:chgData name="Zhou, Jiajia (J.)" userId="8c08fd32-1a43-4edf-b23e-6e6580f2da1d" providerId="ADAL" clId="{12C84A4C-C011-4E94-99E9-98F26B3A1236}" dt="2021-06-16T09:12:32.961" v="4196" actId="571"/>
          <ac:spMkLst>
            <pc:docMk/>
            <pc:sldMk cId="3270144056" sldId="1986357398"/>
            <ac:spMk id="463" creationId="{BD05D839-E377-41EE-982F-7D275CFB642B}"/>
          </ac:spMkLst>
        </pc:spChg>
        <pc:spChg chg="add mod">
          <ac:chgData name="Zhou, Jiajia (J.)" userId="8c08fd32-1a43-4edf-b23e-6e6580f2da1d" providerId="ADAL" clId="{12C84A4C-C011-4E94-99E9-98F26B3A1236}" dt="2021-06-16T09:12:32.961" v="4196" actId="571"/>
          <ac:spMkLst>
            <pc:docMk/>
            <pc:sldMk cId="3270144056" sldId="1986357398"/>
            <ac:spMk id="464" creationId="{80DC4173-5CF5-4080-9799-873094B4C953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467" creationId="{CF4455E1-957D-4868-8C5E-43991787A284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470" creationId="{979C7A37-4528-4412-9918-2AE987D5B1B4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73" creationId="{095F5F40-8F5F-4106-835C-6A9037F7448D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76" creationId="{4CE8A5D7-9B97-4018-9824-D2868D0C1366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79" creationId="{673C22E5-402E-4CA7-8187-813A7FF1871F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82" creationId="{599E5EAA-0BA1-428C-929B-02D531C0D824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85" creationId="{BB5DE19D-ACD5-4C0F-8E08-C048DD9EBA52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88" creationId="{3E1AF3E2-934E-4CBE-BC6F-93C82B3FCF44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91" creationId="{EDEC4B61-9F8E-4136-9678-34F7C36B9801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94" creationId="{98490A0B-55B3-4C97-9FFC-2687D4B662D4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497" creationId="{9208CBAA-2D22-41A4-9084-120DDA810755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500" creationId="{F23D94D7-C0B7-4991-B499-1B0249D7294A}"/>
          </ac:spMkLst>
        </pc:spChg>
        <pc:spChg chg="del mod">
          <ac:chgData name="Zhou, Jiajia (J.)" userId="8c08fd32-1a43-4edf-b23e-6e6580f2da1d" providerId="ADAL" clId="{12C84A4C-C011-4E94-99E9-98F26B3A1236}" dt="2021-06-16T07:47:21.871" v="2176" actId="478"/>
          <ac:spMkLst>
            <pc:docMk/>
            <pc:sldMk cId="3270144056" sldId="1986357398"/>
            <ac:spMk id="503" creationId="{A2FE39CC-1E0D-42C5-802C-DD9C8457A46E}"/>
          </ac:spMkLst>
        </pc:spChg>
        <pc:spChg chg="del">
          <ac:chgData name="Zhou, Jiajia (J.)" userId="8c08fd32-1a43-4edf-b23e-6e6580f2da1d" providerId="ADAL" clId="{12C84A4C-C011-4E94-99E9-98F26B3A1236}" dt="2021-06-16T03:05:19.068" v="565" actId="478"/>
          <ac:spMkLst>
            <pc:docMk/>
            <pc:sldMk cId="3270144056" sldId="1986357398"/>
            <ac:spMk id="524" creationId="{B6DCF9AF-09AA-404E-8288-A2BE963E914F}"/>
          </ac:spMkLst>
        </pc:spChg>
        <pc:spChg chg="del">
          <ac:chgData name="Zhou, Jiajia (J.)" userId="8c08fd32-1a43-4edf-b23e-6e6580f2da1d" providerId="ADAL" clId="{12C84A4C-C011-4E94-99E9-98F26B3A1236}" dt="2021-06-16T03:05:21.880" v="568" actId="478"/>
          <ac:spMkLst>
            <pc:docMk/>
            <pc:sldMk cId="3270144056" sldId="1986357398"/>
            <ac:spMk id="527" creationId="{40F23F7A-8925-409C-894E-4B9EBC21BB66}"/>
          </ac:spMkLst>
        </pc:spChg>
        <pc:spChg chg="del">
          <ac:chgData name="Zhou, Jiajia (J.)" userId="8c08fd32-1a43-4edf-b23e-6e6580f2da1d" providerId="ADAL" clId="{12C84A4C-C011-4E94-99E9-98F26B3A1236}" dt="2021-06-16T03:05:23.184" v="569" actId="478"/>
          <ac:spMkLst>
            <pc:docMk/>
            <pc:sldMk cId="3270144056" sldId="1986357398"/>
            <ac:spMk id="536" creationId="{2B3F1C5C-8FB3-4BF0-9E78-437D681EDC4B}"/>
          </ac:spMkLst>
        </pc:spChg>
        <pc:spChg chg="del">
          <ac:chgData name="Zhou, Jiajia (J.)" userId="8c08fd32-1a43-4edf-b23e-6e6580f2da1d" providerId="ADAL" clId="{12C84A4C-C011-4E94-99E9-98F26B3A1236}" dt="2021-06-16T03:05:24.365" v="570" actId="478"/>
          <ac:spMkLst>
            <pc:docMk/>
            <pc:sldMk cId="3270144056" sldId="1986357398"/>
            <ac:spMk id="539" creationId="{B4494684-0F9C-46F5-9D2B-D9FB2C4BE4ED}"/>
          </ac:spMkLst>
        </pc:spChg>
        <pc:spChg chg="del">
          <ac:chgData name="Zhou, Jiajia (J.)" userId="8c08fd32-1a43-4edf-b23e-6e6580f2da1d" providerId="ADAL" clId="{12C84A4C-C011-4E94-99E9-98F26B3A1236}" dt="2021-06-16T03:05:25.207" v="571" actId="478"/>
          <ac:spMkLst>
            <pc:docMk/>
            <pc:sldMk cId="3270144056" sldId="1986357398"/>
            <ac:spMk id="544" creationId="{552598F4-8287-42E7-ABED-665DA9F5780E}"/>
          </ac:spMkLst>
        </pc:spChg>
        <pc:spChg chg="del">
          <ac:chgData name="Zhou, Jiajia (J.)" userId="8c08fd32-1a43-4edf-b23e-6e6580f2da1d" providerId="ADAL" clId="{12C84A4C-C011-4E94-99E9-98F26B3A1236}" dt="2021-06-16T03:05:28.263" v="573" actId="478"/>
          <ac:spMkLst>
            <pc:docMk/>
            <pc:sldMk cId="3270144056" sldId="1986357398"/>
            <ac:spMk id="548" creationId="{0F810842-1711-4532-8ABB-925449C102ED}"/>
          </ac:spMkLst>
        </pc:spChg>
        <pc:spChg chg="add del">
          <ac:chgData name="Zhou, Jiajia (J.)" userId="8c08fd32-1a43-4edf-b23e-6e6580f2da1d" providerId="ADAL" clId="{12C84A4C-C011-4E94-99E9-98F26B3A1236}" dt="2021-06-16T03:05:31.142" v="576" actId="478"/>
          <ac:spMkLst>
            <pc:docMk/>
            <pc:sldMk cId="3270144056" sldId="1986357398"/>
            <ac:spMk id="550" creationId="{E0734A33-BF3D-44CC-BFDB-8417AB4C6D38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52" creationId="{EB5609F3-7DB0-4734-9ADF-4A9E07233689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54" creationId="{1CB1BD2D-0089-4841-B594-729A9EC945B9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56" creationId="{423E3BA8-225D-4C15-A541-E1A4D10E64D4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58" creationId="{0EFEF7E6-5848-48A7-A799-E1E4B7575DF2}"/>
          </ac:spMkLst>
        </pc:spChg>
        <pc:spChg chg="mod">
          <ac:chgData name="Zhou, Jiajia (J.)" userId="8c08fd32-1a43-4edf-b23e-6e6580f2da1d" providerId="ADAL" clId="{12C84A4C-C011-4E94-99E9-98F26B3A1236}" dt="2021-06-16T10:38:35.262" v="4335" actId="5793"/>
          <ac:spMkLst>
            <pc:docMk/>
            <pc:sldMk cId="3270144056" sldId="1986357398"/>
            <ac:spMk id="560" creationId="{B56E4FEE-555F-447F-9638-BAAA74F597C6}"/>
          </ac:spMkLst>
        </pc:spChg>
        <pc:spChg chg="mod">
          <ac:chgData name="Zhou, Jiajia (J.)" userId="8c08fd32-1a43-4edf-b23e-6e6580f2da1d" providerId="ADAL" clId="{12C84A4C-C011-4E94-99E9-98F26B3A1236}" dt="2021-06-16T07:34:55.163" v="2118" actId="1037"/>
          <ac:spMkLst>
            <pc:docMk/>
            <pc:sldMk cId="3270144056" sldId="1986357398"/>
            <ac:spMk id="562" creationId="{F376C0A0-8741-464B-8D4A-83B158ADF996}"/>
          </ac:spMkLst>
        </pc:spChg>
        <pc:spChg chg="mod">
          <ac:chgData name="Zhou, Jiajia (J.)" userId="8c08fd32-1a43-4edf-b23e-6e6580f2da1d" providerId="ADAL" clId="{12C84A4C-C011-4E94-99E9-98F26B3A1236}" dt="2021-06-16T09:16:55.505" v="4265" actId="1038"/>
          <ac:spMkLst>
            <pc:docMk/>
            <pc:sldMk cId="3270144056" sldId="1986357398"/>
            <ac:spMk id="564" creationId="{D29FA8D9-1431-4C55-BA87-93F4DF57D9AF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88" creationId="{DBB4B2A4-AA38-45B2-B234-9CB48AB1FA5D}"/>
          </ac:spMkLst>
        </pc:spChg>
        <pc:spChg chg="mod">
          <ac:chgData name="Zhou, Jiajia (J.)" userId="8c08fd32-1a43-4edf-b23e-6e6580f2da1d" providerId="ADAL" clId="{12C84A4C-C011-4E94-99E9-98F26B3A1236}" dt="2021-06-16T06:44:20.113" v="1833" actId="20577"/>
          <ac:spMkLst>
            <pc:docMk/>
            <pc:sldMk cId="3270144056" sldId="1986357398"/>
            <ac:spMk id="589" creationId="{A74A4143-A4B3-4520-AF56-63276467EBE6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90" creationId="{59542FB1-A19A-48B2-8158-76D68296164A}"/>
          </ac:spMkLst>
        </pc:spChg>
        <pc:spChg chg="mod">
          <ac:chgData name="Zhou, Jiajia (J.)" userId="8c08fd32-1a43-4edf-b23e-6e6580f2da1d" providerId="ADAL" clId="{12C84A4C-C011-4E94-99E9-98F26B3A1236}" dt="2021-06-16T06:44:28.049" v="1836" actId="14100"/>
          <ac:spMkLst>
            <pc:docMk/>
            <pc:sldMk cId="3270144056" sldId="1986357398"/>
            <ac:spMk id="591" creationId="{9B460C52-80E7-4AC9-A1AB-8D880C4733FA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92" creationId="{D149F661-856B-444C-8ECA-3A144A8A33E2}"/>
          </ac:spMkLst>
        </pc:spChg>
        <pc:spChg chg="mod">
          <ac:chgData name="Zhou, Jiajia (J.)" userId="8c08fd32-1a43-4edf-b23e-6e6580f2da1d" providerId="ADAL" clId="{12C84A4C-C011-4E94-99E9-98F26B3A1236}" dt="2021-06-16T06:44:30.313" v="1837" actId="14100"/>
          <ac:spMkLst>
            <pc:docMk/>
            <pc:sldMk cId="3270144056" sldId="1986357398"/>
            <ac:spMk id="593" creationId="{2C3C30B7-1580-4995-8DAC-756BB319D299}"/>
          </ac:spMkLst>
        </pc:spChg>
        <pc:spChg chg="mod">
          <ac:chgData name="Zhou, Jiajia (J.)" userId="8c08fd32-1a43-4edf-b23e-6e6580f2da1d" providerId="ADAL" clId="{12C84A4C-C011-4E94-99E9-98F26B3A1236}" dt="2021-06-16T06:43:49.726" v="1830" actId="2711"/>
          <ac:spMkLst>
            <pc:docMk/>
            <pc:sldMk cId="3270144056" sldId="1986357398"/>
            <ac:spMk id="594" creationId="{5FBFE275-32AB-4718-8C4A-750A335DEF07}"/>
          </ac:spMkLst>
        </pc:spChg>
        <pc:spChg chg="mod">
          <ac:chgData name="Zhou, Jiajia (J.)" userId="8c08fd32-1a43-4edf-b23e-6e6580f2da1d" providerId="ADAL" clId="{12C84A4C-C011-4E94-99E9-98F26B3A1236}" dt="2021-06-16T06:44:10.847" v="1831" actId="403"/>
          <ac:spMkLst>
            <pc:docMk/>
            <pc:sldMk cId="3270144056" sldId="1986357398"/>
            <ac:spMk id="595" creationId="{0494BE99-61F0-4386-875C-4E6BA27300EE}"/>
          </ac:spMkLst>
        </pc:spChg>
        <pc:grpChg chg="del">
          <ac:chgData name="Zhou, Jiajia (J.)" userId="8c08fd32-1a43-4edf-b23e-6e6580f2da1d" providerId="ADAL" clId="{12C84A4C-C011-4E94-99E9-98F26B3A1236}" dt="2021-06-16T03:05:42.713" v="578" actId="478"/>
          <ac:grpSpMkLst>
            <pc:docMk/>
            <pc:sldMk cId="3270144056" sldId="1986357398"/>
            <ac:grpSpMk id="5" creationId="{D1269DA8-779E-46B4-BFA2-D3036649E7A0}"/>
          </ac:grpSpMkLst>
        </pc:grpChg>
        <pc:grpChg chg="mod">
          <ac:chgData name="Zhou, Jiajia (J.)" userId="8c08fd32-1a43-4edf-b23e-6e6580f2da1d" providerId="ADAL" clId="{12C84A4C-C011-4E94-99E9-98F26B3A1236}" dt="2021-06-16T06:43:49.726" v="1830" actId="2711"/>
          <ac:grpSpMkLst>
            <pc:docMk/>
            <pc:sldMk cId="3270144056" sldId="1986357398"/>
            <ac:grpSpMk id="7" creationId="{7AFC3CCA-3735-4BC2-AFB9-902D31E9C7DC}"/>
          </ac:grpSpMkLst>
        </pc:grpChg>
        <pc:grpChg chg="del mod">
          <ac:chgData name="Zhou, Jiajia (J.)" userId="8c08fd32-1a43-4edf-b23e-6e6580f2da1d" providerId="ADAL" clId="{12C84A4C-C011-4E94-99E9-98F26B3A1236}" dt="2021-06-16T03:06:49.150" v="617" actId="478"/>
          <ac:grpSpMkLst>
            <pc:docMk/>
            <pc:sldMk cId="3270144056" sldId="1986357398"/>
            <ac:grpSpMk id="13" creationId="{2C45EE0E-0935-440D-B804-C7A33FE97B2D}"/>
          </ac:grpSpMkLst>
        </pc:grpChg>
        <pc:grpChg chg="del">
          <ac:chgData name="Zhou, Jiajia (J.)" userId="8c08fd32-1a43-4edf-b23e-6e6580f2da1d" providerId="ADAL" clId="{12C84A4C-C011-4E94-99E9-98F26B3A1236}" dt="2021-06-16T03:05:42.713" v="578" actId="478"/>
          <ac:grpSpMkLst>
            <pc:docMk/>
            <pc:sldMk cId="3270144056" sldId="1986357398"/>
            <ac:grpSpMk id="17" creationId="{D583706F-83DD-4FBA-A88A-C23B831E84CF}"/>
          </ac:grpSpMkLst>
        </pc:grpChg>
        <pc:grpChg chg="mod">
          <ac:chgData name="Zhou, Jiajia (J.)" userId="8c08fd32-1a43-4edf-b23e-6e6580f2da1d" providerId="ADAL" clId="{12C84A4C-C011-4E94-99E9-98F26B3A1236}" dt="2021-06-16T07:50:42.727" v="2228" actId="1036"/>
          <ac:grpSpMkLst>
            <pc:docMk/>
            <pc:sldMk cId="3270144056" sldId="1986357398"/>
            <ac:grpSpMk id="20" creationId="{BD72956B-C92C-4036-91B0-586969ACA72D}"/>
          </ac:grpSpMkLst>
        </pc:grpChg>
        <pc:grpChg chg="del mod">
          <ac:chgData name="Zhou, Jiajia (J.)" userId="8c08fd32-1a43-4edf-b23e-6e6580f2da1d" providerId="ADAL" clId="{12C84A4C-C011-4E94-99E9-98F26B3A1236}" dt="2021-06-16T03:22:06.850" v="906" actId="478"/>
          <ac:grpSpMkLst>
            <pc:docMk/>
            <pc:sldMk cId="3270144056" sldId="1986357398"/>
            <ac:grpSpMk id="142" creationId="{FF3D275B-3152-4461-9E87-807B8781489C}"/>
          </ac:grpSpMkLst>
        </pc:grpChg>
        <pc:grpChg chg="del mod">
          <ac:chgData name="Zhou, Jiajia (J.)" userId="8c08fd32-1a43-4edf-b23e-6e6580f2da1d" providerId="ADAL" clId="{12C84A4C-C011-4E94-99E9-98F26B3A1236}" dt="2021-06-16T06:17:15.207" v="1639" actId="478"/>
          <ac:grpSpMkLst>
            <pc:docMk/>
            <pc:sldMk cId="3270144056" sldId="1986357398"/>
            <ac:grpSpMk id="151" creationId="{89DFAA69-FA6B-490E-90AD-8033FD6E8329}"/>
          </ac:grpSpMkLst>
        </pc:grpChg>
        <pc:grpChg chg="del">
          <ac:chgData name="Zhou, Jiajia (J.)" userId="8c08fd32-1a43-4edf-b23e-6e6580f2da1d" providerId="ADAL" clId="{12C84A4C-C011-4E94-99E9-98F26B3A1236}" dt="2021-06-16T03:05:16.960" v="564" actId="478"/>
          <ac:grpSpMkLst>
            <pc:docMk/>
            <pc:sldMk cId="3270144056" sldId="1986357398"/>
            <ac:grpSpMk id="181" creationId="{B78B6D53-C258-4B73-8A6A-B53D8BD4BC70}"/>
          </ac:grpSpMkLst>
        </pc:grpChg>
        <pc:grpChg chg="add del mod">
          <ac:chgData name="Zhou, Jiajia (J.)" userId="8c08fd32-1a43-4edf-b23e-6e6580f2da1d" providerId="ADAL" clId="{12C84A4C-C011-4E94-99E9-98F26B3A1236}" dt="2021-06-16T03:12:24.238" v="765" actId="478"/>
          <ac:grpSpMkLst>
            <pc:docMk/>
            <pc:sldMk cId="3270144056" sldId="1986357398"/>
            <ac:grpSpMk id="185" creationId="{BDDED25E-6AD7-4372-8E28-EE67E7CC1AAC}"/>
          </ac:grpSpMkLst>
        </pc:grpChg>
        <pc:grpChg chg="del mod">
          <ac:chgData name="Zhou, Jiajia (J.)" userId="8c08fd32-1a43-4edf-b23e-6e6580f2da1d" providerId="ADAL" clId="{12C84A4C-C011-4E94-99E9-98F26B3A1236}" dt="2021-06-16T03:10:11.355" v="731" actId="478"/>
          <ac:grpSpMkLst>
            <pc:docMk/>
            <pc:sldMk cId="3270144056" sldId="1986357398"/>
            <ac:grpSpMk id="202" creationId="{21315A9D-F23B-447E-BF34-45BC286A6E7F}"/>
          </ac:grpSpMkLst>
        </pc:grpChg>
        <pc:grpChg chg="add mod">
          <ac:chgData name="Zhou, Jiajia (J.)" userId="8c08fd32-1a43-4edf-b23e-6e6580f2da1d" providerId="ADAL" clId="{12C84A4C-C011-4E94-99E9-98F26B3A1236}" dt="2021-06-16T06:58:42.936" v="2019"/>
          <ac:grpSpMkLst>
            <pc:docMk/>
            <pc:sldMk cId="3270144056" sldId="1986357398"/>
            <ac:grpSpMk id="215" creationId="{3EE91298-996E-4B72-BBE7-A500A595F18F}"/>
          </ac:grpSpMkLst>
        </pc:grpChg>
        <pc:grpChg chg="del mod">
          <ac:chgData name="Zhou, Jiajia (J.)" userId="8c08fd32-1a43-4edf-b23e-6e6580f2da1d" providerId="ADAL" clId="{12C84A4C-C011-4E94-99E9-98F26B3A1236}" dt="2021-06-16T03:10:11.355" v="731" actId="478"/>
          <ac:grpSpMkLst>
            <pc:docMk/>
            <pc:sldMk cId="3270144056" sldId="1986357398"/>
            <ac:grpSpMk id="240" creationId="{B5041123-8527-402F-A0D0-CF06522ADC4F}"/>
          </ac:grpSpMkLst>
        </pc:grpChg>
        <pc:grpChg chg="del mod">
          <ac:chgData name="Zhou, Jiajia (J.)" userId="8c08fd32-1a43-4edf-b23e-6e6580f2da1d" providerId="ADAL" clId="{12C84A4C-C011-4E94-99E9-98F26B3A1236}" dt="2021-06-16T03:10:11.355" v="731" actId="478"/>
          <ac:grpSpMkLst>
            <pc:docMk/>
            <pc:sldMk cId="3270144056" sldId="1986357398"/>
            <ac:grpSpMk id="261" creationId="{F4968FAB-F4EC-4C77-AA46-5A77F87BE396}"/>
          </ac:grpSpMkLst>
        </pc:grpChg>
        <pc:grpChg chg="mod">
          <ac:chgData name="Zhou, Jiajia (J.)" userId="8c08fd32-1a43-4edf-b23e-6e6580f2da1d" providerId="ADAL" clId="{12C84A4C-C011-4E94-99E9-98F26B3A1236}" dt="2021-06-16T07:51:00.955" v="2262" actId="1035"/>
          <ac:grpSpMkLst>
            <pc:docMk/>
            <pc:sldMk cId="3270144056" sldId="1986357398"/>
            <ac:grpSpMk id="304" creationId="{89EDCA37-8802-41D6-ACED-C88252824B7A}"/>
          </ac:grpSpMkLst>
        </pc:grpChg>
        <pc:grpChg chg="add mod">
          <ac:chgData name="Zhou, Jiajia (J.)" userId="8c08fd32-1a43-4edf-b23e-6e6580f2da1d" providerId="ADAL" clId="{12C84A4C-C011-4E94-99E9-98F26B3A1236}" dt="2021-06-16T07:51:00.955" v="2262" actId="1035"/>
          <ac:grpSpMkLst>
            <pc:docMk/>
            <pc:sldMk cId="3270144056" sldId="1986357398"/>
            <ac:grpSpMk id="408" creationId="{28822F96-3B37-4F9F-A55C-EA16EE0175E5}"/>
          </ac:grpSpMkLst>
        </pc:grpChg>
        <pc:grpChg chg="add mod">
          <ac:chgData name="Zhou, Jiajia (J.)" userId="8c08fd32-1a43-4edf-b23e-6e6580f2da1d" providerId="ADAL" clId="{12C84A4C-C011-4E94-99E9-98F26B3A1236}" dt="2021-06-16T07:51:00.955" v="2262" actId="1035"/>
          <ac:grpSpMkLst>
            <pc:docMk/>
            <pc:sldMk cId="3270144056" sldId="1986357398"/>
            <ac:grpSpMk id="411" creationId="{BEF43E3C-6E78-4766-AD95-22BAFA5223DA}"/>
          </ac:grpSpMkLst>
        </pc:grpChg>
        <pc:grpChg chg="add mod">
          <ac:chgData name="Zhou, Jiajia (J.)" userId="8c08fd32-1a43-4edf-b23e-6e6580f2da1d" providerId="ADAL" clId="{12C84A4C-C011-4E94-99E9-98F26B3A1236}" dt="2021-06-16T07:52:35.825" v="2271" actId="1076"/>
          <ac:grpSpMkLst>
            <pc:docMk/>
            <pc:sldMk cId="3270144056" sldId="1986357398"/>
            <ac:grpSpMk id="415" creationId="{9F90FC57-DF24-40CE-9167-7A9D25BA3682}"/>
          </ac:grpSpMkLst>
        </pc:grpChg>
        <pc:grpChg chg="del">
          <ac:chgData name="Zhou, Jiajia (J.)" userId="8c08fd32-1a43-4edf-b23e-6e6580f2da1d" providerId="ADAL" clId="{12C84A4C-C011-4E94-99E9-98F26B3A1236}" dt="2021-06-16T03:05:42.713" v="578" actId="478"/>
          <ac:grpSpMkLst>
            <pc:docMk/>
            <pc:sldMk cId="3270144056" sldId="1986357398"/>
            <ac:grpSpMk id="423" creationId="{1CD60501-8C8E-4CEA-8C9D-D4E2584A2FDB}"/>
          </ac:grpSpMkLst>
        </pc:grpChg>
        <pc:grpChg chg="del">
          <ac:chgData name="Zhou, Jiajia (J.)" userId="8c08fd32-1a43-4edf-b23e-6e6580f2da1d" providerId="ADAL" clId="{12C84A4C-C011-4E94-99E9-98F26B3A1236}" dt="2021-06-16T03:05:42.713" v="578" actId="478"/>
          <ac:grpSpMkLst>
            <pc:docMk/>
            <pc:sldMk cId="3270144056" sldId="1986357398"/>
            <ac:grpSpMk id="432" creationId="{D7395ED3-3789-47DC-B3BA-A99D48C88EA5}"/>
          </ac:grpSpMkLst>
        </pc:grpChg>
        <pc:graphicFrameChg chg="mod">
          <ac:chgData name="Zhou, Jiajia (J.)" userId="8c08fd32-1a43-4edf-b23e-6e6580f2da1d" providerId="ADAL" clId="{12C84A4C-C011-4E94-99E9-98F26B3A1236}" dt="2021-06-16T06:43:49.726" v="1830" actId="2711"/>
          <ac:graphicFrameMkLst>
            <pc:docMk/>
            <pc:sldMk cId="3270144056" sldId="1986357398"/>
            <ac:graphicFrameMk id="26" creationId="{26202D47-88CF-484A-B571-FCDABB082620}"/>
          </ac:graphicFrameMkLst>
        </pc:graphicFrameChg>
        <pc:picChg chg="add del mod">
          <ac:chgData name="Zhou, Jiajia (J.)" userId="8c08fd32-1a43-4edf-b23e-6e6580f2da1d" providerId="ADAL" clId="{12C84A4C-C011-4E94-99E9-98F26B3A1236}" dt="2021-06-16T03:14:30.013" v="777" actId="478"/>
          <ac:picMkLst>
            <pc:docMk/>
            <pc:sldMk cId="3270144056" sldId="1986357398"/>
            <ac:picMk id="30" creationId="{45CE2E44-0D36-4186-BCDE-63F61A63AA09}"/>
          </ac:picMkLst>
        </pc:picChg>
        <pc:cxnChg chg="del topLvl">
          <ac:chgData name="Zhou, Jiajia (J.)" userId="8c08fd32-1a43-4edf-b23e-6e6580f2da1d" providerId="ADAL" clId="{12C84A4C-C011-4E94-99E9-98F26B3A1236}" dt="2021-06-16T03:06:50.028" v="618" actId="478"/>
          <ac:cxnSpMkLst>
            <pc:docMk/>
            <pc:sldMk cId="3270144056" sldId="1986357398"/>
            <ac:cxnSpMk id="14" creationId="{A7928077-9C8C-448D-8DF9-D8628B80B2BC}"/>
          </ac:cxnSpMkLst>
        </pc:cxnChg>
        <pc:cxnChg chg="del mod">
          <ac:chgData name="Zhou, Jiajia (J.)" userId="8c08fd32-1a43-4edf-b23e-6e6580f2da1d" providerId="ADAL" clId="{12C84A4C-C011-4E94-99E9-98F26B3A1236}" dt="2021-06-16T03:10:11.355" v="731" actId="478"/>
          <ac:cxnSpMkLst>
            <pc:docMk/>
            <pc:sldMk cId="3270144056" sldId="1986357398"/>
            <ac:cxnSpMk id="58" creationId="{32A60BAE-3A38-4FA6-BC34-B17E2E939A6B}"/>
          </ac:cxnSpMkLst>
        </pc:cxnChg>
        <pc:cxnChg chg="del mod">
          <ac:chgData name="Zhou, Jiajia (J.)" userId="8c08fd32-1a43-4edf-b23e-6e6580f2da1d" providerId="ADAL" clId="{12C84A4C-C011-4E94-99E9-98F26B3A1236}" dt="2021-06-16T03:08:16.567" v="709" actId="478"/>
          <ac:cxnSpMkLst>
            <pc:docMk/>
            <pc:sldMk cId="3270144056" sldId="1986357398"/>
            <ac:cxnSpMk id="139" creationId="{D306AAEA-7B71-48FD-9B1A-2E639F680D3C}"/>
          </ac:cxnSpMkLst>
        </pc:cxnChg>
        <pc:cxnChg chg="del mod">
          <ac:chgData name="Zhou, Jiajia (J.)" userId="8c08fd32-1a43-4edf-b23e-6e6580f2da1d" providerId="ADAL" clId="{12C84A4C-C011-4E94-99E9-98F26B3A1236}" dt="2021-06-16T03:08:17.736" v="710" actId="478"/>
          <ac:cxnSpMkLst>
            <pc:docMk/>
            <pc:sldMk cId="3270144056" sldId="1986357398"/>
            <ac:cxnSpMk id="145" creationId="{0A784597-9A82-47C6-AF4B-D96FF3041737}"/>
          </ac:cxnSpMkLst>
        </pc:cxnChg>
        <pc:cxnChg chg="mod">
          <ac:chgData name="Zhou, Jiajia (J.)" userId="8c08fd32-1a43-4edf-b23e-6e6580f2da1d" providerId="ADAL" clId="{12C84A4C-C011-4E94-99E9-98F26B3A1236}" dt="2021-06-16T06:43:49.726" v="1830" actId="2711"/>
          <ac:cxnSpMkLst>
            <pc:docMk/>
            <pc:sldMk cId="3270144056" sldId="1986357398"/>
            <ac:cxnSpMk id="150" creationId="{4E5CD418-E139-469B-9226-50C938E4BB33}"/>
          </ac:cxnSpMkLst>
        </pc:cxnChg>
        <pc:cxnChg chg="del mod">
          <ac:chgData name="Zhou, Jiajia (J.)" userId="8c08fd32-1a43-4edf-b23e-6e6580f2da1d" providerId="ADAL" clId="{12C84A4C-C011-4E94-99E9-98F26B3A1236}" dt="2021-06-16T03:08:18.508" v="711" actId="478"/>
          <ac:cxnSpMkLst>
            <pc:docMk/>
            <pc:sldMk cId="3270144056" sldId="1986357398"/>
            <ac:cxnSpMk id="152" creationId="{634B2FB8-1402-4CA0-BFD0-1A79CD271CFE}"/>
          </ac:cxnSpMkLst>
        </pc:cxnChg>
        <pc:cxnChg chg="mod">
          <ac:chgData name="Zhou, Jiajia (J.)" userId="8c08fd32-1a43-4edf-b23e-6e6580f2da1d" providerId="ADAL" clId="{12C84A4C-C011-4E94-99E9-98F26B3A1236}" dt="2021-06-16T06:43:49.726" v="1830" actId="2711"/>
          <ac:cxnSpMkLst>
            <pc:docMk/>
            <pc:sldMk cId="3270144056" sldId="1986357398"/>
            <ac:cxnSpMk id="155" creationId="{788BA629-B3C3-42E8-8116-661AEFF7DD07}"/>
          </ac:cxnSpMkLst>
        </pc:cxnChg>
        <pc:cxnChg chg="mod">
          <ac:chgData name="Zhou, Jiajia (J.)" userId="8c08fd32-1a43-4edf-b23e-6e6580f2da1d" providerId="ADAL" clId="{12C84A4C-C011-4E94-99E9-98F26B3A1236}" dt="2021-06-16T06:43:49.726" v="1830" actId="2711"/>
          <ac:cxnSpMkLst>
            <pc:docMk/>
            <pc:sldMk cId="3270144056" sldId="1986357398"/>
            <ac:cxnSpMk id="156" creationId="{726EFA7F-7A76-4458-B517-AB918F81F411}"/>
          </ac:cxnSpMkLst>
        </pc:cxnChg>
        <pc:cxnChg chg="del mod">
          <ac:chgData name="Zhou, Jiajia (J.)" userId="8c08fd32-1a43-4edf-b23e-6e6580f2da1d" providerId="ADAL" clId="{12C84A4C-C011-4E94-99E9-98F26B3A1236}" dt="2021-06-16T05:45:58.072" v="1195" actId="478"/>
          <ac:cxnSpMkLst>
            <pc:docMk/>
            <pc:sldMk cId="3270144056" sldId="1986357398"/>
            <ac:cxnSpMk id="157" creationId="{90399461-F0D1-4ACF-B507-3D73C3BBA186}"/>
          </ac:cxnSpMkLst>
        </pc:cxnChg>
        <pc:cxnChg chg="del mod">
          <ac:chgData name="Zhou, Jiajia (J.)" userId="8c08fd32-1a43-4edf-b23e-6e6580f2da1d" providerId="ADAL" clId="{12C84A4C-C011-4E94-99E9-98F26B3A1236}" dt="2021-06-16T03:08:19.745" v="712" actId="478"/>
          <ac:cxnSpMkLst>
            <pc:docMk/>
            <pc:sldMk cId="3270144056" sldId="1986357398"/>
            <ac:cxnSpMk id="158" creationId="{0A3F326F-93CC-4CBF-A57F-38DCE2660728}"/>
          </ac:cxnSpMkLst>
        </pc:cxnChg>
        <pc:cxnChg chg="mod">
          <ac:chgData name="Zhou, Jiajia (J.)" userId="8c08fd32-1a43-4edf-b23e-6e6580f2da1d" providerId="ADAL" clId="{12C84A4C-C011-4E94-99E9-98F26B3A1236}" dt="2021-06-16T06:43:49.726" v="1830" actId="2711"/>
          <ac:cxnSpMkLst>
            <pc:docMk/>
            <pc:sldMk cId="3270144056" sldId="1986357398"/>
            <ac:cxnSpMk id="161" creationId="{2317114A-E3FD-443B-83D9-C7D7FE503FAB}"/>
          </ac:cxnSpMkLst>
        </pc:cxnChg>
        <pc:cxnChg chg="mod">
          <ac:chgData name="Zhou, Jiajia (J.)" userId="8c08fd32-1a43-4edf-b23e-6e6580f2da1d" providerId="ADAL" clId="{12C84A4C-C011-4E94-99E9-98F26B3A1236}" dt="2021-06-16T07:34:55.163" v="2118" actId="1037"/>
          <ac:cxnSpMkLst>
            <pc:docMk/>
            <pc:sldMk cId="3270144056" sldId="1986357398"/>
            <ac:cxnSpMk id="162" creationId="{C0AE53FD-3F89-4EB5-8A6A-6258A910054F}"/>
          </ac:cxnSpMkLst>
        </pc:cxnChg>
        <pc:cxnChg chg="del mod">
          <ac:chgData name="Zhou, Jiajia (J.)" userId="8c08fd32-1a43-4edf-b23e-6e6580f2da1d" providerId="ADAL" clId="{12C84A4C-C011-4E94-99E9-98F26B3A1236}" dt="2021-06-16T03:08:21.570" v="713" actId="478"/>
          <ac:cxnSpMkLst>
            <pc:docMk/>
            <pc:sldMk cId="3270144056" sldId="1986357398"/>
            <ac:cxnSpMk id="166" creationId="{4414CE92-5E4C-40C5-8792-6E1EB77E5B5D}"/>
          </ac:cxnSpMkLst>
        </pc:cxnChg>
        <pc:cxnChg chg="del mod">
          <ac:chgData name="Zhou, Jiajia (J.)" userId="8c08fd32-1a43-4edf-b23e-6e6580f2da1d" providerId="ADAL" clId="{12C84A4C-C011-4E94-99E9-98F26B3A1236}" dt="2021-06-16T06:17:46.897" v="1650" actId="478"/>
          <ac:cxnSpMkLst>
            <pc:docMk/>
            <pc:sldMk cId="3270144056" sldId="1986357398"/>
            <ac:cxnSpMk id="169" creationId="{A9D708FC-A849-40F3-8406-24FEA7EE2F55}"/>
          </ac:cxnSpMkLst>
        </pc:cxnChg>
        <pc:cxnChg chg="add mod">
          <ac:chgData name="Zhou, Jiajia (J.)" userId="8c08fd32-1a43-4edf-b23e-6e6580f2da1d" providerId="ADAL" clId="{12C84A4C-C011-4E94-99E9-98F26B3A1236}" dt="2021-06-16T09:16:55.505" v="4265" actId="1038"/>
          <ac:cxnSpMkLst>
            <pc:docMk/>
            <pc:sldMk cId="3270144056" sldId="1986357398"/>
            <ac:cxnSpMk id="175" creationId="{A7DC98B9-217B-473F-BFE5-205BA71A19B5}"/>
          </ac:cxnSpMkLst>
        </pc:cxnChg>
        <pc:cxnChg chg="del mod">
          <ac:chgData name="Zhou, Jiajia (J.)" userId="8c08fd32-1a43-4edf-b23e-6e6580f2da1d" providerId="ADAL" clId="{12C84A4C-C011-4E94-99E9-98F26B3A1236}" dt="2021-06-16T06:17:47.796" v="1651" actId="478"/>
          <ac:cxnSpMkLst>
            <pc:docMk/>
            <pc:sldMk cId="3270144056" sldId="1986357398"/>
            <ac:cxnSpMk id="178" creationId="{2BF37559-0AC2-4EC0-8F6E-0C9A8D342A78}"/>
          </ac:cxnSpMkLst>
        </pc:cxnChg>
        <pc:cxnChg chg="add del mod">
          <ac:chgData name="Zhou, Jiajia (J.)" userId="8c08fd32-1a43-4edf-b23e-6e6580f2da1d" providerId="ADAL" clId="{12C84A4C-C011-4E94-99E9-98F26B3A1236}" dt="2021-06-16T05:51:01.843" v="1222" actId="478"/>
          <ac:cxnSpMkLst>
            <pc:docMk/>
            <pc:sldMk cId="3270144056" sldId="1986357398"/>
            <ac:cxnSpMk id="180" creationId="{6D9E50F2-2CB2-4F18-8607-0A5EAC531216}"/>
          </ac:cxnSpMkLst>
        </pc:cxnChg>
        <pc:cxnChg chg="add del mod">
          <ac:chgData name="Zhou, Jiajia (J.)" userId="8c08fd32-1a43-4edf-b23e-6e6580f2da1d" providerId="ADAL" clId="{12C84A4C-C011-4E94-99E9-98F26B3A1236}" dt="2021-06-16T06:17:48.442" v="1652" actId="478"/>
          <ac:cxnSpMkLst>
            <pc:docMk/>
            <pc:sldMk cId="3270144056" sldId="1986357398"/>
            <ac:cxnSpMk id="184" creationId="{8029E7DF-3119-4516-AFFE-A8955943C27B}"/>
          </ac:cxnSpMkLst>
        </pc:cxnChg>
        <pc:cxnChg chg="mod">
          <ac:chgData name="Zhou, Jiajia (J.)" userId="8c08fd32-1a43-4edf-b23e-6e6580f2da1d" providerId="ADAL" clId="{12C84A4C-C011-4E94-99E9-98F26B3A1236}" dt="2021-06-16T03:12:24.238" v="765" actId="478"/>
          <ac:cxnSpMkLst>
            <pc:docMk/>
            <pc:sldMk cId="3270144056" sldId="1986357398"/>
            <ac:cxnSpMk id="210" creationId="{958C496F-CEA9-4FE6-946D-F8733D41042B}"/>
          </ac:cxnSpMkLst>
        </pc:cxnChg>
        <pc:cxnChg chg="mod">
          <ac:chgData name="Zhou, Jiajia (J.)" userId="8c08fd32-1a43-4edf-b23e-6e6580f2da1d" providerId="ADAL" clId="{12C84A4C-C011-4E94-99E9-98F26B3A1236}" dt="2021-06-16T03:12:24.238" v="765" actId="478"/>
          <ac:cxnSpMkLst>
            <pc:docMk/>
            <pc:sldMk cId="3270144056" sldId="1986357398"/>
            <ac:cxnSpMk id="212" creationId="{A1186809-6534-44DE-AAA5-CC9673CB4D9E}"/>
          </ac:cxnSpMkLst>
        </pc:cxnChg>
        <pc:cxnChg chg="mod">
          <ac:chgData name="Zhou, Jiajia (J.)" userId="8c08fd32-1a43-4edf-b23e-6e6580f2da1d" providerId="ADAL" clId="{12C84A4C-C011-4E94-99E9-98F26B3A1236}" dt="2021-06-16T03:12:24.238" v="765" actId="478"/>
          <ac:cxnSpMkLst>
            <pc:docMk/>
            <pc:sldMk cId="3270144056" sldId="1986357398"/>
            <ac:cxnSpMk id="213" creationId="{64709C20-F325-454E-9730-8D8018527927}"/>
          </ac:cxnSpMkLst>
        </pc:cxnChg>
        <pc:cxnChg chg="mod">
          <ac:chgData name="Zhou, Jiajia (J.)" userId="8c08fd32-1a43-4edf-b23e-6e6580f2da1d" providerId="ADAL" clId="{12C84A4C-C011-4E94-99E9-98F26B3A1236}" dt="2021-06-16T06:45:00.702" v="1838" actId="14100"/>
          <ac:cxnSpMkLst>
            <pc:docMk/>
            <pc:sldMk cId="3270144056" sldId="1986357398"/>
            <ac:cxnSpMk id="228" creationId="{3DA34E23-AA7C-4F47-B05E-FDE95128EA9E}"/>
          </ac:cxnSpMkLst>
        </pc:cxnChg>
        <pc:cxnChg chg="del mod">
          <ac:chgData name="Zhou, Jiajia (J.)" userId="8c08fd32-1a43-4edf-b23e-6e6580f2da1d" providerId="ADAL" clId="{12C84A4C-C011-4E94-99E9-98F26B3A1236}" dt="2021-06-16T06:58:42.936" v="2019"/>
          <ac:cxnSpMkLst>
            <pc:docMk/>
            <pc:sldMk cId="3270144056" sldId="1986357398"/>
            <ac:cxnSpMk id="229" creationId="{98BF674C-DDE8-45E2-BF66-FA9ACEAC3017}"/>
          </ac:cxnSpMkLst>
        </pc:cxnChg>
        <pc:cxnChg chg="mod">
          <ac:chgData name="Zhou, Jiajia (J.)" userId="8c08fd32-1a43-4edf-b23e-6e6580f2da1d" providerId="ADAL" clId="{12C84A4C-C011-4E94-99E9-98F26B3A1236}" dt="2021-06-16T06:55:03.223" v="1910" actId="1036"/>
          <ac:cxnSpMkLst>
            <pc:docMk/>
            <pc:sldMk cId="3270144056" sldId="1986357398"/>
            <ac:cxnSpMk id="230" creationId="{F6064C25-99EE-4160-BAAC-3AE0EF56BE87}"/>
          </ac:cxnSpMkLst>
        </pc:cxnChg>
        <pc:cxnChg chg="add mod">
          <ac:chgData name="Zhou, Jiajia (J.)" userId="8c08fd32-1a43-4edf-b23e-6e6580f2da1d" providerId="ADAL" clId="{12C84A4C-C011-4E94-99E9-98F26B3A1236}" dt="2021-06-16T06:45:25.838" v="1851" actId="1036"/>
          <ac:cxnSpMkLst>
            <pc:docMk/>
            <pc:sldMk cId="3270144056" sldId="1986357398"/>
            <ac:cxnSpMk id="231" creationId="{68DB0CD8-BF1C-42E1-A04B-1D5FB472497D}"/>
          </ac:cxnSpMkLst>
        </pc:cxnChg>
        <pc:cxnChg chg="add mod">
          <ac:chgData name="Zhou, Jiajia (J.)" userId="8c08fd32-1a43-4edf-b23e-6e6580f2da1d" providerId="ADAL" clId="{12C84A4C-C011-4E94-99E9-98F26B3A1236}" dt="2021-06-16T06:43:49.726" v="1830" actId="2711"/>
          <ac:cxnSpMkLst>
            <pc:docMk/>
            <pc:sldMk cId="3270144056" sldId="1986357398"/>
            <ac:cxnSpMk id="265" creationId="{3D82567D-8C7B-4AD9-8997-D2BA6CDFBA98}"/>
          </ac:cxnSpMkLst>
        </pc:cxnChg>
        <pc:cxnChg chg="add mod">
          <ac:chgData name="Zhou, Jiajia (J.)" userId="8c08fd32-1a43-4edf-b23e-6e6580f2da1d" providerId="ADAL" clId="{12C84A4C-C011-4E94-99E9-98F26B3A1236}" dt="2021-06-16T07:35:23.650" v="2134" actId="1038"/>
          <ac:cxnSpMkLst>
            <pc:docMk/>
            <pc:sldMk cId="3270144056" sldId="1986357398"/>
            <ac:cxnSpMk id="268" creationId="{F54D3B85-05C7-4A3D-96FD-5AA0A1341DDC}"/>
          </ac:cxnSpMkLst>
        </pc:cxnChg>
        <pc:cxnChg chg="add del">
          <ac:chgData name="Zhou, Jiajia (J.)" userId="8c08fd32-1a43-4edf-b23e-6e6580f2da1d" providerId="ADAL" clId="{12C84A4C-C011-4E94-99E9-98F26B3A1236}" dt="2021-06-16T03:05:30.057" v="575" actId="478"/>
          <ac:cxnSpMkLst>
            <pc:docMk/>
            <pc:sldMk cId="3270144056" sldId="1986357398"/>
            <ac:cxnSpMk id="282" creationId="{17FEA750-981D-4E3E-A964-470A5EFF4FAA}"/>
          </ac:cxnSpMkLst>
        </pc:cxnChg>
        <pc:cxnChg chg="add mod">
          <ac:chgData name="Zhou, Jiajia (J.)" userId="8c08fd32-1a43-4edf-b23e-6e6580f2da1d" providerId="ADAL" clId="{12C84A4C-C011-4E94-99E9-98F26B3A1236}" dt="2021-06-16T07:50:42.727" v="2228" actId="1036"/>
          <ac:cxnSpMkLst>
            <pc:docMk/>
            <pc:sldMk cId="3270144056" sldId="1986357398"/>
            <ac:cxnSpMk id="323" creationId="{318508C8-4164-4E83-8E27-1735D6ABE4DD}"/>
          </ac:cxnSpMkLst>
        </pc:cxnChg>
        <pc:cxnChg chg="mod">
          <ac:chgData name="Zhou, Jiajia (J.)" userId="8c08fd32-1a43-4edf-b23e-6e6580f2da1d" providerId="ADAL" clId="{12C84A4C-C011-4E94-99E9-98F26B3A1236}" dt="2021-06-16T06:43:49.726" v="1830" actId="2711"/>
          <ac:cxnSpMkLst>
            <pc:docMk/>
            <pc:sldMk cId="3270144056" sldId="1986357398"/>
            <ac:cxnSpMk id="325" creationId="{C92B562B-1E5E-4EC9-A863-19EE27C976F2}"/>
          </ac:cxnSpMkLst>
        </pc:cxnChg>
        <pc:cxnChg chg="add mod">
          <ac:chgData name="Zhou, Jiajia (J.)" userId="8c08fd32-1a43-4edf-b23e-6e6580f2da1d" providerId="ADAL" clId="{12C84A4C-C011-4E94-99E9-98F26B3A1236}" dt="2021-06-16T07:50:42.727" v="2228" actId="1036"/>
          <ac:cxnSpMkLst>
            <pc:docMk/>
            <pc:sldMk cId="3270144056" sldId="1986357398"/>
            <ac:cxnSpMk id="338" creationId="{CF0C5B7E-79BB-4798-B1DD-C48F554B94DE}"/>
          </ac:cxnSpMkLst>
        </pc:cxnChg>
        <pc:cxnChg chg="add mod">
          <ac:chgData name="Zhou, Jiajia (J.)" userId="8c08fd32-1a43-4edf-b23e-6e6580f2da1d" providerId="ADAL" clId="{12C84A4C-C011-4E94-99E9-98F26B3A1236}" dt="2021-06-16T07:50:42.727" v="2228" actId="1036"/>
          <ac:cxnSpMkLst>
            <pc:docMk/>
            <pc:sldMk cId="3270144056" sldId="1986357398"/>
            <ac:cxnSpMk id="346" creationId="{C58E664A-F065-42B3-9E3F-CE3BD2CCA78A}"/>
          </ac:cxnSpMkLst>
        </pc:cxnChg>
        <pc:cxnChg chg="add mod">
          <ac:chgData name="Zhou, Jiajia (J.)" userId="8c08fd32-1a43-4edf-b23e-6e6580f2da1d" providerId="ADAL" clId="{12C84A4C-C011-4E94-99E9-98F26B3A1236}" dt="2021-06-16T06:43:49.726" v="1830" actId="2711"/>
          <ac:cxnSpMkLst>
            <pc:docMk/>
            <pc:sldMk cId="3270144056" sldId="1986357398"/>
            <ac:cxnSpMk id="360" creationId="{CC46C124-8564-47C2-9550-14E71FE1C113}"/>
          </ac:cxnSpMkLst>
        </pc:cxnChg>
        <pc:cxnChg chg="add mod">
          <ac:chgData name="Zhou, Jiajia (J.)" userId="8c08fd32-1a43-4edf-b23e-6e6580f2da1d" providerId="ADAL" clId="{12C84A4C-C011-4E94-99E9-98F26B3A1236}" dt="2021-06-16T06:55:42.687" v="1921" actId="14100"/>
          <ac:cxnSpMkLst>
            <pc:docMk/>
            <pc:sldMk cId="3270144056" sldId="1986357398"/>
            <ac:cxnSpMk id="365" creationId="{53F67692-1C3B-4B0B-9507-59A05E0468FB}"/>
          </ac:cxnSpMkLst>
        </pc:cxnChg>
        <pc:cxnChg chg="add mod">
          <ac:chgData name="Zhou, Jiajia (J.)" userId="8c08fd32-1a43-4edf-b23e-6e6580f2da1d" providerId="ADAL" clId="{12C84A4C-C011-4E94-99E9-98F26B3A1236}" dt="2021-06-16T06:52:46.007" v="1900" actId="14100"/>
          <ac:cxnSpMkLst>
            <pc:docMk/>
            <pc:sldMk cId="3270144056" sldId="1986357398"/>
            <ac:cxnSpMk id="368" creationId="{7AC2C533-288C-4E2E-9447-D2E86A0DD4AE}"/>
          </ac:cxnSpMkLst>
        </pc:cxnChg>
        <pc:cxnChg chg="add">
          <ac:chgData name="Zhou, Jiajia (J.)" userId="8c08fd32-1a43-4edf-b23e-6e6580f2da1d" providerId="ADAL" clId="{12C84A4C-C011-4E94-99E9-98F26B3A1236}" dt="2021-06-16T06:58:43.337" v="2020"/>
          <ac:cxnSpMkLst>
            <pc:docMk/>
            <pc:sldMk cId="3270144056" sldId="1986357398"/>
            <ac:cxnSpMk id="375" creationId="{99D0CCF8-5414-4244-8DA3-B2E3114F1CC6}"/>
          </ac:cxnSpMkLst>
        </pc:cxnChg>
        <pc:cxnChg chg="add mod">
          <ac:chgData name="Zhou, Jiajia (J.)" userId="8c08fd32-1a43-4edf-b23e-6e6580f2da1d" providerId="ADAL" clId="{12C84A4C-C011-4E94-99E9-98F26B3A1236}" dt="2021-06-16T07:50:42.727" v="2228" actId="1036"/>
          <ac:cxnSpMkLst>
            <pc:docMk/>
            <pc:sldMk cId="3270144056" sldId="1986357398"/>
            <ac:cxnSpMk id="379" creationId="{F95A3BD9-13A9-46DA-886E-932FE1AC9FAD}"/>
          </ac:cxnSpMkLst>
        </pc:cxnChg>
        <pc:cxnChg chg="add mod">
          <ac:chgData name="Zhou, Jiajia (J.)" userId="8c08fd32-1a43-4edf-b23e-6e6580f2da1d" providerId="ADAL" clId="{12C84A4C-C011-4E94-99E9-98F26B3A1236}" dt="2021-06-16T07:50:42.727" v="2228" actId="1036"/>
          <ac:cxnSpMkLst>
            <pc:docMk/>
            <pc:sldMk cId="3270144056" sldId="1986357398"/>
            <ac:cxnSpMk id="388" creationId="{623749C5-5992-46F2-BEC4-80B6B775E9A5}"/>
          </ac:cxnSpMkLst>
        </pc:cxnChg>
        <pc:cxnChg chg="add mod">
          <ac:chgData name="Zhou, Jiajia (J.)" userId="8c08fd32-1a43-4edf-b23e-6e6580f2da1d" providerId="ADAL" clId="{12C84A4C-C011-4E94-99E9-98F26B3A1236}" dt="2021-06-16T07:50:42.727" v="2228" actId="1036"/>
          <ac:cxnSpMkLst>
            <pc:docMk/>
            <pc:sldMk cId="3270144056" sldId="1986357398"/>
            <ac:cxnSpMk id="394" creationId="{F916FE2E-4D99-4D56-B484-DE7F9F6ECB8B}"/>
          </ac:cxnSpMkLst>
        </pc:cxnChg>
        <pc:cxnChg chg="add mod">
          <ac:chgData name="Zhou, Jiajia (J.)" userId="8c08fd32-1a43-4edf-b23e-6e6580f2da1d" providerId="ADAL" clId="{12C84A4C-C011-4E94-99E9-98F26B3A1236}" dt="2021-06-16T09:16:55.505" v="4265" actId="1038"/>
          <ac:cxnSpMkLst>
            <pc:docMk/>
            <pc:sldMk cId="3270144056" sldId="1986357398"/>
            <ac:cxnSpMk id="400" creationId="{971B511B-47F5-4BC4-B3E3-EDAFA2AFA6B7}"/>
          </ac:cxnSpMkLst>
        </pc:cxnChg>
        <pc:cxnChg chg="del mod">
          <ac:chgData name="Zhou, Jiajia (J.)" userId="8c08fd32-1a43-4edf-b23e-6e6580f2da1d" providerId="ADAL" clId="{12C84A4C-C011-4E94-99E9-98F26B3A1236}" dt="2021-06-16T03:08:11.989" v="708" actId="478"/>
          <ac:cxnSpMkLst>
            <pc:docMk/>
            <pc:sldMk cId="3270144056" sldId="1986357398"/>
            <ac:cxnSpMk id="506" creationId="{2E597CA1-7515-47D4-8D88-9BF357CB500E}"/>
          </ac:cxnSpMkLst>
        </pc:cxnChg>
        <pc:cxnChg chg="del mod">
          <ac:chgData name="Zhou, Jiajia (J.)" userId="8c08fd32-1a43-4edf-b23e-6e6580f2da1d" providerId="ADAL" clId="{12C84A4C-C011-4E94-99E9-98F26B3A1236}" dt="2021-06-16T03:08:11.003" v="707" actId="478"/>
          <ac:cxnSpMkLst>
            <pc:docMk/>
            <pc:sldMk cId="3270144056" sldId="1986357398"/>
            <ac:cxnSpMk id="509" creationId="{2F8B7CA7-48CB-40B2-B0F6-FA4967FFEFB0}"/>
          </ac:cxnSpMkLst>
        </pc:cxnChg>
        <pc:cxnChg chg="del mod">
          <ac:chgData name="Zhou, Jiajia (J.)" userId="8c08fd32-1a43-4edf-b23e-6e6580f2da1d" providerId="ADAL" clId="{12C84A4C-C011-4E94-99E9-98F26B3A1236}" dt="2021-06-16T03:08:10.141" v="706" actId="478"/>
          <ac:cxnSpMkLst>
            <pc:docMk/>
            <pc:sldMk cId="3270144056" sldId="1986357398"/>
            <ac:cxnSpMk id="512" creationId="{E230EE08-BB0A-4533-87FE-B02B4C1D0440}"/>
          </ac:cxnSpMkLst>
        </pc:cxnChg>
        <pc:cxnChg chg="del mod">
          <ac:chgData name="Zhou, Jiajia (J.)" userId="8c08fd32-1a43-4edf-b23e-6e6580f2da1d" providerId="ADAL" clId="{12C84A4C-C011-4E94-99E9-98F26B3A1236}" dt="2021-06-16T03:08:09.253" v="705" actId="478"/>
          <ac:cxnSpMkLst>
            <pc:docMk/>
            <pc:sldMk cId="3270144056" sldId="1986357398"/>
            <ac:cxnSpMk id="515" creationId="{A4F806E7-07CE-41CA-98C1-6BF7809E9177}"/>
          </ac:cxnSpMkLst>
        </pc:cxnChg>
        <pc:cxnChg chg="del mod">
          <ac:chgData name="Zhou, Jiajia (J.)" userId="8c08fd32-1a43-4edf-b23e-6e6580f2da1d" providerId="ADAL" clId="{12C84A4C-C011-4E94-99E9-98F26B3A1236}" dt="2021-06-16T03:05:19.742" v="566" actId="478"/>
          <ac:cxnSpMkLst>
            <pc:docMk/>
            <pc:sldMk cId="3270144056" sldId="1986357398"/>
            <ac:cxnSpMk id="530" creationId="{D5D56286-566B-4376-9339-FDACA82020FF}"/>
          </ac:cxnSpMkLst>
        </pc:cxnChg>
        <pc:cxnChg chg="del mod">
          <ac:chgData name="Zhou, Jiajia (J.)" userId="8c08fd32-1a43-4edf-b23e-6e6580f2da1d" providerId="ADAL" clId="{12C84A4C-C011-4E94-99E9-98F26B3A1236}" dt="2021-06-16T03:05:20.559" v="567" actId="478"/>
          <ac:cxnSpMkLst>
            <pc:docMk/>
            <pc:sldMk cId="3270144056" sldId="1986357398"/>
            <ac:cxnSpMk id="533" creationId="{9DF4A67F-632E-48F8-80D0-B24597C8BE86}"/>
          </ac:cxnSpMkLst>
        </pc:cxnChg>
        <pc:cxnChg chg="del mod">
          <ac:chgData name="Zhou, Jiajia (J.)" userId="8c08fd32-1a43-4edf-b23e-6e6580f2da1d" providerId="ADAL" clId="{12C84A4C-C011-4E94-99E9-98F26B3A1236}" dt="2021-06-16T03:08:24.705" v="714" actId="478"/>
          <ac:cxnSpMkLst>
            <pc:docMk/>
            <pc:sldMk cId="3270144056" sldId="1986357398"/>
            <ac:cxnSpMk id="540" creationId="{DBD5F5FD-FACC-4FC5-91C7-8EB33768EE43}"/>
          </ac:cxnSpMkLst>
        </pc:cxnChg>
        <pc:cxnChg chg="del mod">
          <ac:chgData name="Zhou, Jiajia (J.)" userId="8c08fd32-1a43-4edf-b23e-6e6580f2da1d" providerId="ADAL" clId="{12C84A4C-C011-4E94-99E9-98F26B3A1236}" dt="2021-06-16T03:05:26.074" v="572" actId="478"/>
          <ac:cxnSpMkLst>
            <pc:docMk/>
            <pc:sldMk cId="3270144056" sldId="1986357398"/>
            <ac:cxnSpMk id="546" creationId="{FBF4E658-68F3-4F76-B843-5E7A6C4EDA02}"/>
          </ac:cxnSpMkLst>
        </pc:cxnChg>
      </pc:sldChg>
      <pc:sldChg chg="del">
        <pc:chgData name="Zhou, Jiajia (J.)" userId="8c08fd32-1a43-4edf-b23e-6e6580f2da1d" providerId="ADAL" clId="{12C84A4C-C011-4E94-99E9-98F26B3A1236}" dt="2021-06-16T02:41:55.782" v="1" actId="2696"/>
        <pc:sldMkLst>
          <pc:docMk/>
          <pc:sldMk cId="1471381147" sldId="1986357402"/>
        </pc:sldMkLst>
      </pc:sldChg>
      <pc:sldChg chg="del">
        <pc:chgData name="Zhou, Jiajia (J.)" userId="8c08fd32-1a43-4edf-b23e-6e6580f2da1d" providerId="ADAL" clId="{12C84A4C-C011-4E94-99E9-98F26B3A1236}" dt="2021-06-16T02:41:58.400" v="2" actId="2696"/>
        <pc:sldMkLst>
          <pc:docMk/>
          <pc:sldMk cId="3317082212" sldId="1986357416"/>
        </pc:sldMkLst>
      </pc:sldChg>
      <pc:sldChg chg="del">
        <pc:chgData name="Zhou, Jiajia (J.)" userId="8c08fd32-1a43-4edf-b23e-6e6580f2da1d" providerId="ADAL" clId="{12C84A4C-C011-4E94-99E9-98F26B3A1236}" dt="2021-06-16T02:46:03.139" v="78" actId="2696"/>
        <pc:sldMkLst>
          <pc:docMk/>
          <pc:sldMk cId="952109885" sldId="1986357418"/>
        </pc:sldMkLst>
      </pc:sldChg>
      <pc:sldChg chg="del">
        <pc:chgData name="Zhou, Jiajia (J.)" userId="8c08fd32-1a43-4edf-b23e-6e6580f2da1d" providerId="ADAL" clId="{12C84A4C-C011-4E94-99E9-98F26B3A1236}" dt="2021-06-16T02:46:01.885" v="77" actId="2696"/>
        <pc:sldMkLst>
          <pc:docMk/>
          <pc:sldMk cId="1949376483" sldId="1986357419"/>
        </pc:sldMkLst>
      </pc:sldChg>
      <pc:sldChg chg="del">
        <pc:chgData name="Zhou, Jiajia (J.)" userId="8c08fd32-1a43-4edf-b23e-6e6580f2da1d" providerId="ADAL" clId="{12C84A4C-C011-4E94-99E9-98F26B3A1236}" dt="2021-06-16T02:42:06.563" v="4" actId="2696"/>
        <pc:sldMkLst>
          <pc:docMk/>
          <pc:sldMk cId="2666208293" sldId="1986357423"/>
        </pc:sldMkLst>
      </pc:sldChg>
      <pc:sldChg chg="del">
        <pc:chgData name="Zhou, Jiajia (J.)" userId="8c08fd32-1a43-4edf-b23e-6e6580f2da1d" providerId="ADAL" clId="{12C84A4C-C011-4E94-99E9-98F26B3A1236}" dt="2021-06-16T02:46:05.522" v="79" actId="2696"/>
        <pc:sldMkLst>
          <pc:docMk/>
          <pc:sldMk cId="3231342503" sldId="1986357424"/>
        </pc:sldMkLst>
      </pc:sldChg>
      <pc:sldChg chg="addSp delSp modSp ord">
        <pc:chgData name="Zhou, Jiajia (J.)" userId="8c08fd32-1a43-4edf-b23e-6e6580f2da1d" providerId="ADAL" clId="{12C84A4C-C011-4E94-99E9-98F26B3A1236}" dt="2021-06-22T02:30:28.340" v="4378" actId="1076"/>
        <pc:sldMkLst>
          <pc:docMk/>
          <pc:sldMk cId="3144689277" sldId="1986357425"/>
        </pc:sldMkLst>
        <pc:spChg chg="del">
          <ac:chgData name="Zhou, Jiajia (J.)" userId="8c08fd32-1a43-4edf-b23e-6e6580f2da1d" providerId="ADAL" clId="{12C84A4C-C011-4E94-99E9-98F26B3A1236}" dt="2021-06-16T08:30:04.290" v="3371" actId="478"/>
          <ac:spMkLst>
            <pc:docMk/>
            <pc:sldMk cId="3144689277" sldId="1986357425"/>
            <ac:spMk id="2" creationId="{8B752D54-71F7-44D3-9E54-29723AA5A715}"/>
          </ac:spMkLst>
        </pc:spChg>
        <pc:spChg chg="add mod">
          <ac:chgData name="Zhou, Jiajia (J.)" userId="8c08fd32-1a43-4edf-b23e-6e6580f2da1d" providerId="ADAL" clId="{12C84A4C-C011-4E94-99E9-98F26B3A1236}" dt="2021-06-16T08:30:25.706" v="3419" actId="20577"/>
          <ac:spMkLst>
            <pc:docMk/>
            <pc:sldMk cId="3144689277" sldId="1986357425"/>
            <ac:spMk id="7" creationId="{377A2211-D41A-4047-99B6-3BD02DBA7F5B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45" creationId="{43F05723-D924-4F6D-AE36-539AC8E63395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46" creationId="{E6A3F98C-AE4C-4066-BEB4-44CF4E7EC573}"/>
          </ac:spMkLst>
        </pc:spChg>
        <pc:spChg chg="del">
          <ac:chgData name="Zhou, Jiajia (J.)" userId="8c08fd32-1a43-4edf-b23e-6e6580f2da1d" providerId="ADAL" clId="{12C84A4C-C011-4E94-99E9-98F26B3A1236}" dt="2021-06-16T08:29:18.776" v="3357" actId="478"/>
          <ac:spMkLst>
            <pc:docMk/>
            <pc:sldMk cId="3144689277" sldId="1986357425"/>
            <ac:spMk id="147" creationId="{92E07C42-2827-4EC1-B0A9-F52941CE9B99}"/>
          </ac:spMkLst>
        </pc:spChg>
        <pc:spChg chg="del">
          <ac:chgData name="Zhou, Jiajia (J.)" userId="8c08fd32-1a43-4edf-b23e-6e6580f2da1d" providerId="ADAL" clId="{12C84A4C-C011-4E94-99E9-98F26B3A1236}" dt="2021-06-16T08:29:18.776" v="3357" actId="478"/>
          <ac:spMkLst>
            <pc:docMk/>
            <pc:sldMk cId="3144689277" sldId="1986357425"/>
            <ac:spMk id="148" creationId="{3A44B54B-20A8-4D64-B9AB-05C9CCE6D084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49" creationId="{6B42C218-7585-4A60-9576-D4926E0624C6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0" creationId="{49203B3A-ED3E-441F-9957-5EDDD4A6F3F4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1" creationId="{BFC2F909-429C-45C6-9CAC-F0CA47D4739B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2" creationId="{C404521A-2BA9-4B13-B77B-9A42EB36598C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3" creationId="{194FDA20-FF85-4A81-8A1A-5BFE05666DB8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4" creationId="{85D30D69-4469-4DC2-B5C8-A787AB7BB17B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6" creationId="{4B402F90-A9BC-4AAC-8647-CC71DC744027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7" creationId="{439E4E8B-204F-4D32-BC6F-E7859D8FB635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8" creationId="{4F47C9E1-EA0F-44EC-8458-AAFA2A9C815B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59" creationId="{7D9909C5-6741-41D5-A94B-A705C55D81D1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60" creationId="{7EDEB542-B9EF-4992-8EF1-805598ABDCA6}"/>
          </ac:spMkLst>
        </pc:spChg>
        <pc:spChg chg="mod">
          <ac:chgData name="Zhou, Jiajia (J.)" userId="8c08fd32-1a43-4edf-b23e-6e6580f2da1d" providerId="ADAL" clId="{12C84A4C-C011-4E94-99E9-98F26B3A1236}" dt="2021-06-16T08:56:45.001" v="3987" actId="1076"/>
          <ac:spMkLst>
            <pc:docMk/>
            <pc:sldMk cId="3144689277" sldId="1986357425"/>
            <ac:spMk id="162" creationId="{72F4A308-EDFD-40A0-B5EA-F092BFC9FAB7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163" creationId="{A39F792C-9327-4D48-A0D7-8299B39C8257}"/>
          </ac:spMkLst>
        </pc:spChg>
        <pc:spChg chg="del">
          <ac:chgData name="Zhou, Jiajia (J.)" userId="8c08fd32-1a43-4edf-b23e-6e6580f2da1d" providerId="ADAL" clId="{12C84A4C-C011-4E94-99E9-98F26B3A1236}" dt="2021-06-16T08:29:18.776" v="3357" actId="478"/>
          <ac:spMkLst>
            <pc:docMk/>
            <pc:sldMk cId="3144689277" sldId="1986357425"/>
            <ac:spMk id="166" creationId="{26BEB402-D75A-433C-9C6B-C6BD8233DF18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67" creationId="{C1D987CC-C38C-47E2-A284-FE5FF5C37F26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68" creationId="{923B41CC-6076-45E6-8B7E-42A76090AB9D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69" creationId="{CBA2D900-5AFE-4614-B325-FB5659219575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70" creationId="{950DCCA5-7B57-4A16-B00D-7E83FA48F431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71" creationId="{BF3844C6-7FD4-44D3-AF68-E0A8708D644B}"/>
          </ac:spMkLst>
        </pc:spChg>
        <pc:spChg chg="add mod">
          <ac:chgData name="Zhou, Jiajia (J.)" userId="8c08fd32-1a43-4edf-b23e-6e6580f2da1d" providerId="ADAL" clId="{12C84A4C-C011-4E94-99E9-98F26B3A1236}" dt="2021-06-22T02:07:12.621" v="4357" actId="207"/>
          <ac:spMkLst>
            <pc:docMk/>
            <pc:sldMk cId="3144689277" sldId="1986357425"/>
            <ac:spMk id="178" creationId="{CF89CC4F-9168-442B-9D6C-54062A594C81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179" creationId="{D6B23472-116E-413F-87BA-9AD081A9A546}"/>
          </ac:spMkLst>
        </pc:spChg>
        <pc:spChg chg="add mod">
          <ac:chgData name="Zhou, Jiajia (J.)" userId="8c08fd32-1a43-4edf-b23e-6e6580f2da1d" providerId="ADAL" clId="{12C84A4C-C011-4E94-99E9-98F26B3A1236}" dt="2021-06-22T02:07:17.348" v="4358" actId="207"/>
          <ac:spMkLst>
            <pc:docMk/>
            <pc:sldMk cId="3144689277" sldId="1986357425"/>
            <ac:spMk id="180" creationId="{D3AA2489-1957-4E83-9D2D-0804F00E9F11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181" creationId="{87E76934-CCA1-4FD4-A5E7-3998F8EFCFA5}"/>
          </ac:spMkLst>
        </pc:spChg>
        <pc:spChg chg="add mod">
          <ac:chgData name="Zhou, Jiajia (J.)" userId="8c08fd32-1a43-4edf-b23e-6e6580f2da1d" providerId="ADAL" clId="{12C84A4C-C011-4E94-99E9-98F26B3A1236}" dt="2021-06-16T09:17:57.732" v="4275" actId="1076"/>
          <ac:spMkLst>
            <pc:docMk/>
            <pc:sldMk cId="3144689277" sldId="1986357425"/>
            <ac:spMk id="182" creationId="{4D6949C7-DEF1-4578-B6DC-F42ADBD1D657}"/>
          </ac:spMkLst>
        </pc:spChg>
        <pc:spChg chg="add del mod">
          <ac:chgData name="Zhou, Jiajia (J.)" userId="8c08fd32-1a43-4edf-b23e-6e6580f2da1d" providerId="ADAL" clId="{12C84A4C-C011-4E94-99E9-98F26B3A1236}" dt="2021-06-16T08:31:33.843" v="3428" actId="478"/>
          <ac:spMkLst>
            <pc:docMk/>
            <pc:sldMk cId="3144689277" sldId="1986357425"/>
            <ac:spMk id="183" creationId="{464560BA-533A-4CDE-BD79-F03E65339A03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87" creationId="{71759D71-D16F-4698-A45B-6AC740821AF3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88" creationId="{8F44AC61-0F9C-4046-B68D-EC54B41AF475}"/>
          </ac:spMkLst>
        </pc:spChg>
        <pc:spChg chg="del">
          <ac:chgData name="Zhou, Jiajia (J.)" userId="8c08fd32-1a43-4edf-b23e-6e6580f2da1d" providerId="ADAL" clId="{12C84A4C-C011-4E94-99E9-98F26B3A1236}" dt="2021-06-16T08:29:37.727" v="3364" actId="478"/>
          <ac:spMkLst>
            <pc:docMk/>
            <pc:sldMk cId="3144689277" sldId="1986357425"/>
            <ac:spMk id="189" creationId="{AD4D7D9D-FA70-4FB7-822D-25F7055064AD}"/>
          </ac:spMkLst>
        </pc:spChg>
        <pc:spChg chg="del">
          <ac:chgData name="Zhou, Jiajia (J.)" userId="8c08fd32-1a43-4edf-b23e-6e6580f2da1d" providerId="ADAL" clId="{12C84A4C-C011-4E94-99E9-98F26B3A1236}" dt="2021-06-16T08:29:18.776" v="3357" actId="478"/>
          <ac:spMkLst>
            <pc:docMk/>
            <pc:sldMk cId="3144689277" sldId="1986357425"/>
            <ac:spMk id="191" creationId="{F946EA0D-312D-46BF-8719-7E37AB9E20D5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92" creationId="{5400BCF0-F673-4932-B080-313EFF8B0C45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93" creationId="{5CF046A0-444A-4169-BB31-401ABF4ADB17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94" creationId="{14D9CB4D-1DC0-4728-94E0-7912928B0DDB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95" creationId="{B66A2D9F-13F2-44F5-A76A-EF4422079A45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196" creationId="{C2CE0826-C978-43E7-A7EC-4B714AF0346B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11" creationId="{957A21AF-F5A0-4D1A-8942-00851A27C319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12" creationId="{577C4020-7B72-4B07-A4A2-F41776D67921}"/>
          </ac:spMkLst>
        </pc:spChg>
        <pc:spChg chg="del">
          <ac:chgData name="Zhou, Jiajia (J.)" userId="8c08fd32-1a43-4edf-b23e-6e6580f2da1d" providerId="ADAL" clId="{12C84A4C-C011-4E94-99E9-98F26B3A1236}" dt="2021-06-16T08:29:38.990" v="3365" actId="478"/>
          <ac:spMkLst>
            <pc:docMk/>
            <pc:sldMk cId="3144689277" sldId="1986357425"/>
            <ac:spMk id="213" creationId="{D8FA15E7-A929-453E-B45A-1CFDF09872AF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14" creationId="{DE177EC3-9512-48B9-9C28-D2EAACB11778}"/>
          </ac:spMkLst>
        </pc:spChg>
        <pc:spChg chg="del">
          <ac:chgData name="Zhou, Jiajia (J.)" userId="8c08fd32-1a43-4edf-b23e-6e6580f2da1d" providerId="ADAL" clId="{12C84A4C-C011-4E94-99E9-98F26B3A1236}" dt="2021-06-16T08:29:18.776" v="3357" actId="478"/>
          <ac:spMkLst>
            <pc:docMk/>
            <pc:sldMk cId="3144689277" sldId="1986357425"/>
            <ac:spMk id="215" creationId="{DE251B27-590A-468A-82D9-3B3E05866B78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16" creationId="{F392D515-342E-4E5C-B4AC-612DD7329FED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17" creationId="{A96B8DEE-9E4F-49A4-895F-6C15F7069DFE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18" creationId="{54C2DD35-CE0E-4930-8C03-04C912317906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19" creationId="{C6E5FD0B-1729-44D1-999E-69FEBCCADBFD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35" creationId="{DA6FB10E-EF5E-4ADA-AC03-54A1D0E0ADB8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36" creationId="{0846A15D-1C50-4087-9704-A35C20C379FC}"/>
          </ac:spMkLst>
        </pc:spChg>
        <pc:spChg chg="add mod">
          <ac:chgData name="Zhou, Jiajia (J.)" userId="8c08fd32-1a43-4edf-b23e-6e6580f2da1d" providerId="ADAL" clId="{12C84A4C-C011-4E94-99E9-98F26B3A1236}" dt="2021-06-16T09:18:19.201" v="4277" actId="1076"/>
          <ac:spMkLst>
            <pc:docMk/>
            <pc:sldMk cId="3144689277" sldId="1986357425"/>
            <ac:spMk id="237" creationId="{E3322350-16B2-4E0C-9B96-8F5367412E82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38" creationId="{DCAE947D-C590-4169-B549-096AA268EA73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39" creationId="{AFA3FB33-56E6-41AB-876E-1C5BDFCD7683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40" creationId="{8D08AA17-0259-4ABF-847A-FF2027163F34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41" creationId="{795F357C-514A-4825-9010-60A7E9A4E646}"/>
          </ac:spMkLst>
        </pc:spChg>
        <pc:spChg chg="add del mod">
          <ac:chgData name="Zhou, Jiajia (J.)" userId="8c08fd32-1a43-4edf-b23e-6e6580f2da1d" providerId="ADAL" clId="{12C84A4C-C011-4E94-99E9-98F26B3A1236}" dt="2021-06-16T08:31:31.137" v="3426" actId="478"/>
          <ac:spMkLst>
            <pc:docMk/>
            <pc:sldMk cId="3144689277" sldId="1986357425"/>
            <ac:spMk id="242" creationId="{959F72B8-8D43-4C93-B6E1-C708DCFE7D6E}"/>
          </ac:spMkLst>
        </pc:spChg>
        <pc:spChg chg="add del mod">
          <ac:chgData name="Zhou, Jiajia (J.)" userId="8c08fd32-1a43-4edf-b23e-6e6580f2da1d" providerId="ADAL" clId="{12C84A4C-C011-4E94-99E9-98F26B3A1236}" dt="2021-06-16T08:31:32.166" v="3427" actId="478"/>
          <ac:spMkLst>
            <pc:docMk/>
            <pc:sldMk cId="3144689277" sldId="1986357425"/>
            <ac:spMk id="247" creationId="{601A9413-A7F9-400F-B2DA-506C977545E2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48" creationId="{025608B1-C3D3-4F27-90F6-565278E253F7}"/>
          </ac:spMkLst>
        </pc:spChg>
        <pc:spChg chg="add del mod">
          <ac:chgData name="Zhou, Jiajia (J.)" userId="8c08fd32-1a43-4edf-b23e-6e6580f2da1d" providerId="ADAL" clId="{12C84A4C-C011-4E94-99E9-98F26B3A1236}" dt="2021-06-16T08:31:29.070" v="3424" actId="478"/>
          <ac:spMkLst>
            <pc:docMk/>
            <pc:sldMk cId="3144689277" sldId="1986357425"/>
            <ac:spMk id="249" creationId="{6A234D8F-E00A-40FC-B8ED-B85742078677}"/>
          </ac:spMkLst>
        </pc:spChg>
        <pc:spChg chg="add del mod">
          <ac:chgData name="Zhou, Jiajia (J.)" userId="8c08fd32-1a43-4edf-b23e-6e6580f2da1d" providerId="ADAL" clId="{12C84A4C-C011-4E94-99E9-98F26B3A1236}" dt="2021-06-16T08:31:30.256" v="3425" actId="478"/>
          <ac:spMkLst>
            <pc:docMk/>
            <pc:sldMk cId="3144689277" sldId="1986357425"/>
            <ac:spMk id="250" creationId="{5734913D-241E-49BF-9F9E-970DA20F1AEF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51" creationId="{3C054803-EFF2-4A98-95DD-79DFBA9AFF3B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52" creationId="{C92C25BF-EC1E-4111-BB7E-435FAB73A769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53" creationId="{2446FB72-7D0B-4B1B-9FF5-657A63885985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54" creationId="{6CBA5994-FD0B-4BB9-B5AB-7BDA041F0274}"/>
          </ac:spMkLst>
        </pc:spChg>
        <pc:spChg chg="del">
          <ac:chgData name="Zhou, Jiajia (J.)" userId="8c08fd32-1a43-4edf-b23e-6e6580f2da1d" providerId="ADAL" clId="{12C84A4C-C011-4E94-99E9-98F26B3A1236}" dt="2021-06-16T08:29:41.018" v="3366" actId="478"/>
          <ac:spMkLst>
            <pc:docMk/>
            <pc:sldMk cId="3144689277" sldId="1986357425"/>
            <ac:spMk id="255" creationId="{D91E81B7-1060-48DE-B0D4-F1CF10F73378}"/>
          </ac:spMkLst>
        </pc:spChg>
        <pc:spChg chg="del">
          <ac:chgData name="Zhou, Jiajia (J.)" userId="8c08fd32-1a43-4edf-b23e-6e6580f2da1d" providerId="ADAL" clId="{12C84A4C-C011-4E94-99E9-98F26B3A1236}" dt="2021-06-16T08:29:32.253" v="3360" actId="478"/>
          <ac:spMkLst>
            <pc:docMk/>
            <pc:sldMk cId="3144689277" sldId="1986357425"/>
            <ac:spMk id="256" creationId="{C165F3FB-9EC5-4682-96A4-6EB6E8A7DCD8}"/>
          </ac:spMkLst>
        </pc:spChg>
        <pc:spChg chg="add del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60" creationId="{B4FE796A-5AD1-4B28-B613-1696C11BB5FD}"/>
          </ac:spMkLst>
        </pc:spChg>
        <pc:spChg chg="add del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61" creationId="{5957CA0E-E71B-4B19-8FC9-5731743176B9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62" creationId="{99181172-5E94-4F20-A272-607DB987B3B5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63" creationId="{2FE0E4F2-F6FE-44FF-990A-E4EE430A1295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64" creationId="{E31BA9F4-B9F0-45E8-A790-E7A36C79FC68}"/>
          </ac:spMkLst>
        </pc:spChg>
        <pc:spChg chg="add del mod">
          <ac:chgData name="Zhou, Jiajia (J.)" userId="8c08fd32-1a43-4edf-b23e-6e6580f2da1d" providerId="ADAL" clId="{12C84A4C-C011-4E94-99E9-98F26B3A1236}" dt="2021-06-16T08:40:19.362" v="3687" actId="478"/>
          <ac:spMkLst>
            <pc:docMk/>
            <pc:sldMk cId="3144689277" sldId="1986357425"/>
            <ac:spMk id="265" creationId="{6BE1A71B-CDEF-4524-8338-C569D10F48B3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66" creationId="{24075982-020B-4BA8-AF5A-A6E5330AB242}"/>
          </ac:spMkLst>
        </pc:spChg>
        <pc:spChg chg="del">
          <ac:chgData name="Zhou, Jiajia (J.)" userId="8c08fd32-1a43-4edf-b23e-6e6580f2da1d" providerId="ADAL" clId="{12C84A4C-C011-4E94-99E9-98F26B3A1236}" dt="2021-06-16T08:29:24.210" v="3359" actId="478"/>
          <ac:spMkLst>
            <pc:docMk/>
            <pc:sldMk cId="3144689277" sldId="1986357425"/>
            <ac:spMk id="267" creationId="{B4425BB6-8356-4DD4-B912-575A14D7806D}"/>
          </ac:spMkLst>
        </pc:spChg>
        <pc:spChg chg="add del mod">
          <ac:chgData name="Zhou, Jiajia (J.)" userId="8c08fd32-1a43-4edf-b23e-6e6580f2da1d" providerId="ADAL" clId="{12C84A4C-C011-4E94-99E9-98F26B3A1236}" dt="2021-06-16T08:40:18.436" v="3686" actId="478"/>
          <ac:spMkLst>
            <pc:docMk/>
            <pc:sldMk cId="3144689277" sldId="1986357425"/>
            <ac:spMk id="268" creationId="{C8DED811-824D-46ED-A724-0E82A78DA070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69" creationId="{205B6406-89D4-484F-88AC-4F85F83BCB82}"/>
          </ac:spMkLst>
        </pc:spChg>
        <pc:spChg chg="add del mod">
          <ac:chgData name="Zhou, Jiajia (J.)" userId="8c08fd32-1a43-4edf-b23e-6e6580f2da1d" providerId="ADAL" clId="{12C84A4C-C011-4E94-99E9-98F26B3A1236}" dt="2021-06-16T08:45:06.835" v="3772" actId="478"/>
          <ac:spMkLst>
            <pc:docMk/>
            <pc:sldMk cId="3144689277" sldId="1986357425"/>
            <ac:spMk id="270" creationId="{C450D9ED-CC3C-4B22-866D-AC4B993C3AD5}"/>
          </ac:spMkLst>
        </pc:spChg>
        <pc:spChg chg="add del mod">
          <ac:chgData name="Zhou, Jiajia (J.)" userId="8c08fd32-1a43-4edf-b23e-6e6580f2da1d" providerId="ADAL" clId="{12C84A4C-C011-4E94-99E9-98F26B3A1236}" dt="2021-06-16T08:45:03.497" v="3771" actId="478"/>
          <ac:spMkLst>
            <pc:docMk/>
            <pc:sldMk cId="3144689277" sldId="1986357425"/>
            <ac:spMk id="271" creationId="{8AB54030-7314-444D-8AB1-742A26F9378B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72" creationId="{36EBD8A8-4E5F-4D07-8735-D6B55A169742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73" creationId="{688DE077-C574-45A6-B08D-1C6535A0F050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74" creationId="{5E425EBD-D87A-4578-BA59-874EFA636990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75" creationId="{A77A62A3-084F-452D-B781-19077189E80D}"/>
          </ac:spMkLst>
        </pc:spChg>
        <pc:spChg chg="add del mod">
          <ac:chgData name="Zhou, Jiajia (J.)" userId="8c08fd32-1a43-4edf-b23e-6e6580f2da1d" providerId="ADAL" clId="{12C84A4C-C011-4E94-99E9-98F26B3A1236}" dt="2021-06-16T08:48:57.637" v="3849" actId="478"/>
          <ac:spMkLst>
            <pc:docMk/>
            <pc:sldMk cId="3144689277" sldId="1986357425"/>
            <ac:spMk id="276" creationId="{7948303D-F85E-4914-843C-C9A301698A39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77" creationId="{671E6ABA-A17A-4942-86EA-647D20C5FF60}"/>
          </ac:spMkLst>
        </pc:spChg>
        <pc:spChg chg="add mod">
          <ac:chgData name="Zhou, Jiajia (J.)" userId="8c08fd32-1a43-4edf-b23e-6e6580f2da1d" providerId="ADAL" clId="{12C84A4C-C011-4E94-99E9-98F26B3A1236}" dt="2021-06-16T09:17:57.732" v="4275" actId="1076"/>
          <ac:spMkLst>
            <pc:docMk/>
            <pc:sldMk cId="3144689277" sldId="1986357425"/>
            <ac:spMk id="278" creationId="{9361F089-5BAF-4191-847D-0CC76712F87E}"/>
          </ac:spMkLst>
        </pc:spChg>
        <pc:spChg chg="add del mod">
          <ac:chgData name="Zhou, Jiajia (J.)" userId="8c08fd32-1a43-4edf-b23e-6e6580f2da1d" providerId="ADAL" clId="{12C84A4C-C011-4E94-99E9-98F26B3A1236}" dt="2021-06-16T08:53:07.290" v="3914" actId="478"/>
          <ac:spMkLst>
            <pc:docMk/>
            <pc:sldMk cId="3144689277" sldId="1986357425"/>
            <ac:spMk id="279" creationId="{B228E7CE-CBDA-4D44-AC17-88442285FBC0}"/>
          </ac:spMkLst>
        </pc:spChg>
        <pc:spChg chg="add del mod">
          <ac:chgData name="Zhou, Jiajia (J.)" userId="8c08fd32-1a43-4edf-b23e-6e6580f2da1d" providerId="ADAL" clId="{12C84A4C-C011-4E94-99E9-98F26B3A1236}" dt="2021-06-16T08:53:08.690" v="3915" actId="478"/>
          <ac:spMkLst>
            <pc:docMk/>
            <pc:sldMk cId="3144689277" sldId="1986357425"/>
            <ac:spMk id="280" creationId="{E9C3425C-2044-49C1-AC87-2087DCC90B6E}"/>
          </ac:spMkLst>
        </pc:spChg>
        <pc:spChg chg="add mod">
          <ac:chgData name="Zhou, Jiajia (J.)" userId="8c08fd32-1a43-4edf-b23e-6e6580f2da1d" providerId="ADAL" clId="{12C84A4C-C011-4E94-99E9-98F26B3A1236}" dt="2021-06-16T09:18:08.856" v="4276" actId="1076"/>
          <ac:spMkLst>
            <pc:docMk/>
            <pc:sldMk cId="3144689277" sldId="1986357425"/>
            <ac:spMk id="281" creationId="{E176E06B-A8FD-4E31-964E-66E5150A5600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282" creationId="{892B1B08-8AE3-4C2D-826B-D5832B0D4967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283" creationId="{7A98E98F-B773-4CF8-A09F-24D74BB609E9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284" creationId="{5D196F8A-3B61-4707-8628-71B5E6D24F03}"/>
          </ac:spMkLst>
        </pc:spChg>
        <pc:spChg chg="add del mod">
          <ac:chgData name="Zhou, Jiajia (J.)" userId="8c08fd32-1a43-4edf-b23e-6e6580f2da1d" providerId="ADAL" clId="{12C84A4C-C011-4E94-99E9-98F26B3A1236}" dt="2021-06-16T08:31:27.476" v="3423" actId="478"/>
          <ac:spMkLst>
            <pc:docMk/>
            <pc:sldMk cId="3144689277" sldId="1986357425"/>
            <ac:spMk id="285" creationId="{5B6A270A-09DA-4D00-8F43-47404BDC676A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86" creationId="{E4BC5A3F-94E7-43EE-B91A-8FA9647E44A2}"/>
          </ac:spMkLst>
        </pc:spChg>
        <pc:spChg chg="add mod">
          <ac:chgData name="Zhou, Jiajia (J.)" userId="8c08fd32-1a43-4edf-b23e-6e6580f2da1d" providerId="ADAL" clId="{12C84A4C-C011-4E94-99E9-98F26B3A1236}" dt="2021-06-16T09:05:54.715" v="4129" actId="20577"/>
          <ac:spMkLst>
            <pc:docMk/>
            <pc:sldMk cId="3144689277" sldId="1986357425"/>
            <ac:spMk id="287" creationId="{11FE3630-13D0-4119-8D0E-DFC8738DA1EE}"/>
          </ac:spMkLst>
        </pc:spChg>
        <pc:spChg chg="add mod">
          <ac:chgData name="Zhou, Jiajia (J.)" userId="8c08fd32-1a43-4edf-b23e-6e6580f2da1d" providerId="ADAL" clId="{12C84A4C-C011-4E94-99E9-98F26B3A1236}" dt="2021-06-16T09:06:03.666" v="4141" actId="20577"/>
          <ac:spMkLst>
            <pc:docMk/>
            <pc:sldMk cId="3144689277" sldId="1986357425"/>
            <ac:spMk id="288" creationId="{507952F8-B1B3-40D7-BB76-70B7A0611D80}"/>
          </ac:spMkLst>
        </pc:spChg>
        <pc:spChg chg="add del mod">
          <ac:chgData name="Zhou, Jiajia (J.)" userId="8c08fd32-1a43-4edf-b23e-6e6580f2da1d" providerId="ADAL" clId="{12C84A4C-C011-4E94-99E9-98F26B3A1236}" dt="2021-06-16T08:52:10.812" v="3908" actId="478"/>
          <ac:spMkLst>
            <pc:docMk/>
            <pc:sldMk cId="3144689277" sldId="1986357425"/>
            <ac:spMk id="289" creationId="{387323F3-EAE5-40FF-838D-99757E569A5E}"/>
          </ac:spMkLst>
        </pc:spChg>
        <pc:spChg chg="add del mod">
          <ac:chgData name="Zhou, Jiajia (J.)" userId="8c08fd32-1a43-4edf-b23e-6e6580f2da1d" providerId="ADAL" clId="{12C84A4C-C011-4E94-99E9-98F26B3A1236}" dt="2021-06-16T08:31:27.476" v="3423" actId="478"/>
          <ac:spMkLst>
            <pc:docMk/>
            <pc:sldMk cId="3144689277" sldId="1986357425"/>
            <ac:spMk id="290" creationId="{9CEA4480-C58F-468F-92C7-68B0069CC299}"/>
          </ac:spMkLst>
        </pc:spChg>
        <pc:spChg chg="add del mod">
          <ac:chgData name="Zhou, Jiajia (J.)" userId="8c08fd32-1a43-4edf-b23e-6e6580f2da1d" providerId="ADAL" clId="{12C84A4C-C011-4E94-99E9-98F26B3A1236}" dt="2021-06-16T08:31:27.476" v="3423" actId="478"/>
          <ac:spMkLst>
            <pc:docMk/>
            <pc:sldMk cId="3144689277" sldId="1986357425"/>
            <ac:spMk id="291" creationId="{E3B8097E-4443-4C2C-918E-0E0B5D9435C7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92" creationId="{4E13F4BB-0E39-452C-A627-3738232832A0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93" creationId="{04984C77-94A7-4289-9EDA-6A6DAA439243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94" creationId="{BA127174-EE3A-41A8-9B7C-AEAC14C3994F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95" creationId="{1EEDBDB1-F603-49EE-86E5-23FD63B4CAB5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96" creationId="{66349218-B9CC-49DF-A24D-E33A8A7F22DA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297" creationId="{BAF5C5B1-DF4C-4F54-87C5-B2418D5869E2}"/>
          </ac:spMkLst>
        </pc:spChg>
        <pc:spChg chg="add del mod">
          <ac:chgData name="Zhou, Jiajia (J.)" userId="8c08fd32-1a43-4edf-b23e-6e6580f2da1d" providerId="ADAL" clId="{12C84A4C-C011-4E94-99E9-98F26B3A1236}" dt="2021-06-16T08:52:10.812" v="3908" actId="478"/>
          <ac:spMkLst>
            <pc:docMk/>
            <pc:sldMk cId="3144689277" sldId="1986357425"/>
            <ac:spMk id="298" creationId="{9CB7A857-6174-4088-8CA5-5E5EB4D93BCB}"/>
          </ac:spMkLst>
        </pc:spChg>
        <pc:spChg chg="add del mod">
          <ac:chgData name="Zhou, Jiajia (J.)" userId="8c08fd32-1a43-4edf-b23e-6e6580f2da1d" providerId="ADAL" clId="{12C84A4C-C011-4E94-99E9-98F26B3A1236}" dt="2021-06-16T08:52:10.812" v="3908" actId="478"/>
          <ac:spMkLst>
            <pc:docMk/>
            <pc:sldMk cId="3144689277" sldId="1986357425"/>
            <ac:spMk id="299" creationId="{FB5D8616-EBF5-47E9-A443-7AB4CC96EFFC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300" creationId="{B511E651-ADD8-4CB1-9827-32A75A90FC99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301" creationId="{E0C20E87-38D0-41BE-AF90-14AA15DABFF8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302" creationId="{ADA8EB85-0C4A-4D8C-8839-C4D716CF3F5B}"/>
          </ac:spMkLst>
        </pc:spChg>
        <pc:spChg chg="add del mod">
          <ac:chgData name="Zhou, Jiajia (J.)" userId="8c08fd32-1a43-4edf-b23e-6e6580f2da1d" providerId="ADAL" clId="{12C84A4C-C011-4E94-99E9-98F26B3A1236}" dt="2021-06-16T08:31:23.105" v="3422" actId="478"/>
          <ac:spMkLst>
            <pc:docMk/>
            <pc:sldMk cId="3144689277" sldId="1986357425"/>
            <ac:spMk id="303" creationId="{05092BDD-8E6E-414A-8619-D29AF98C923E}"/>
          </ac:spMkLst>
        </pc:spChg>
        <pc:spChg chg="add del mod">
          <ac:chgData name="Zhou, Jiajia (J.)" userId="8c08fd32-1a43-4edf-b23e-6e6580f2da1d" providerId="ADAL" clId="{12C84A4C-C011-4E94-99E9-98F26B3A1236}" dt="2021-06-16T08:52:10.812" v="3908" actId="478"/>
          <ac:spMkLst>
            <pc:docMk/>
            <pc:sldMk cId="3144689277" sldId="1986357425"/>
            <ac:spMk id="304" creationId="{C725C6B1-3329-4748-805C-C9550E4002B0}"/>
          </ac:spMkLst>
        </pc:spChg>
        <pc:spChg chg="add del mod">
          <ac:chgData name="Zhou, Jiajia (J.)" userId="8c08fd32-1a43-4edf-b23e-6e6580f2da1d" providerId="ADAL" clId="{12C84A4C-C011-4E94-99E9-98F26B3A1236}" dt="2021-06-16T08:52:10.812" v="3908" actId="478"/>
          <ac:spMkLst>
            <pc:docMk/>
            <pc:sldMk cId="3144689277" sldId="1986357425"/>
            <ac:spMk id="305" creationId="{9646BB69-CDE7-4FC7-BF4C-FCE48EEC35C9}"/>
          </ac:spMkLst>
        </pc:spChg>
        <pc:spChg chg="add del mod">
          <ac:chgData name="Zhou, Jiajia (J.)" userId="8c08fd32-1a43-4edf-b23e-6e6580f2da1d" providerId="ADAL" clId="{12C84A4C-C011-4E94-99E9-98F26B3A1236}" dt="2021-06-16T08:52:10.812" v="3908" actId="478"/>
          <ac:spMkLst>
            <pc:docMk/>
            <pc:sldMk cId="3144689277" sldId="1986357425"/>
            <ac:spMk id="306" creationId="{A38E2B95-29CC-47FC-8992-A4CEBE813D2B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07" creationId="{68755B18-3963-4C50-AEB0-9AEC98091785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08" creationId="{37238DC5-E169-4B68-AF62-44FE620D69AD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09" creationId="{908D98BE-E3C3-4D8C-9E2C-0C71ADF45B33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10" creationId="{18C94449-BC4E-4462-AE1E-300198D8D0B1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11" creationId="{BC57FBEC-A62E-4229-8F6B-CF6F74DA0769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12" creationId="{674711D9-8318-4439-88C5-84211EA763B3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13" creationId="{5D33E014-1038-474E-8A32-279CAA97B969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14" creationId="{FC75C5F7-11AE-4171-ABF0-9EA337D44E99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15" creationId="{73BE0820-B00A-463B-AD40-020D938C56C7}"/>
          </ac:spMkLst>
        </pc:spChg>
        <pc:spChg chg="add mod">
          <ac:chgData name="Zhou, Jiajia (J.)" userId="8c08fd32-1a43-4edf-b23e-6e6580f2da1d" providerId="ADAL" clId="{12C84A4C-C011-4E94-99E9-98F26B3A1236}" dt="2021-06-16T08:55:36.189" v="3985" actId="1035"/>
          <ac:spMkLst>
            <pc:docMk/>
            <pc:sldMk cId="3144689277" sldId="1986357425"/>
            <ac:spMk id="316" creationId="{C715187E-ABB3-41E9-BD1F-1CE4B43CAF64}"/>
          </ac:spMkLst>
        </pc:spChg>
        <pc:spChg chg="add mod">
          <ac:chgData name="Zhou, Jiajia (J.)" userId="8c08fd32-1a43-4edf-b23e-6e6580f2da1d" providerId="ADAL" clId="{12C84A4C-C011-4E94-99E9-98F26B3A1236}" dt="2021-06-16T09:17:25.062" v="4271" actId="14100"/>
          <ac:spMkLst>
            <pc:docMk/>
            <pc:sldMk cId="3144689277" sldId="1986357425"/>
            <ac:spMk id="317" creationId="{040C44D1-4463-41F1-A2EC-5525163BEC68}"/>
          </ac:spMkLst>
        </pc:spChg>
        <pc:spChg chg="add mod">
          <ac:chgData name="Zhou, Jiajia (J.)" userId="8c08fd32-1a43-4edf-b23e-6e6580f2da1d" providerId="ADAL" clId="{12C84A4C-C011-4E94-99E9-98F26B3A1236}" dt="2021-06-16T09:17:29.038" v="4272" actId="14100"/>
          <ac:spMkLst>
            <pc:docMk/>
            <pc:sldMk cId="3144689277" sldId="1986357425"/>
            <ac:spMk id="318" creationId="{559FD3D2-3195-4D2C-AFA2-7AC948B08BDD}"/>
          </ac:spMkLst>
        </pc:spChg>
        <pc:spChg chg="add mod">
          <ac:chgData name="Zhou, Jiajia (J.)" userId="8c08fd32-1a43-4edf-b23e-6e6580f2da1d" providerId="ADAL" clId="{12C84A4C-C011-4E94-99E9-98F26B3A1236}" dt="2021-06-16T09:17:32.923" v="4273" actId="1076"/>
          <ac:spMkLst>
            <pc:docMk/>
            <pc:sldMk cId="3144689277" sldId="1986357425"/>
            <ac:spMk id="319" creationId="{966170C2-5160-42B0-A68B-3656586578F2}"/>
          </ac:spMkLst>
        </pc:spChg>
        <pc:spChg chg="add mod">
          <ac:chgData name="Zhou, Jiajia (J.)" userId="8c08fd32-1a43-4edf-b23e-6e6580f2da1d" providerId="ADAL" clId="{12C84A4C-C011-4E94-99E9-98F26B3A1236}" dt="2021-06-16T09:17:42.756" v="4274" actId="1076"/>
          <ac:spMkLst>
            <pc:docMk/>
            <pc:sldMk cId="3144689277" sldId="1986357425"/>
            <ac:spMk id="320" creationId="{E5A9C8AA-231E-4F49-8CFA-036DD05C8A27}"/>
          </ac:spMkLst>
        </pc:spChg>
        <pc:spChg chg="add mod">
          <ac:chgData name="Zhou, Jiajia (J.)" userId="8c08fd32-1a43-4edf-b23e-6e6580f2da1d" providerId="ADAL" clId="{12C84A4C-C011-4E94-99E9-98F26B3A1236}" dt="2021-06-16T09:17:42.756" v="4274" actId="1076"/>
          <ac:spMkLst>
            <pc:docMk/>
            <pc:sldMk cId="3144689277" sldId="1986357425"/>
            <ac:spMk id="321" creationId="{E3815346-126A-4487-B197-0DB63D331404}"/>
          </ac:spMkLst>
        </pc:spChg>
        <pc:spChg chg="add mod">
          <ac:chgData name="Zhou, Jiajia (J.)" userId="8c08fd32-1a43-4edf-b23e-6e6580f2da1d" providerId="ADAL" clId="{12C84A4C-C011-4E94-99E9-98F26B3A1236}" dt="2021-06-16T09:17:42.756" v="4274" actId="1076"/>
          <ac:spMkLst>
            <pc:docMk/>
            <pc:sldMk cId="3144689277" sldId="1986357425"/>
            <ac:spMk id="322" creationId="{94CB3D2B-E12C-431C-A195-1DDE34D0E774}"/>
          </ac:spMkLst>
        </pc:spChg>
        <pc:spChg chg="add mod">
          <ac:chgData name="Zhou, Jiajia (J.)" userId="8c08fd32-1a43-4edf-b23e-6e6580f2da1d" providerId="ADAL" clId="{12C84A4C-C011-4E94-99E9-98F26B3A1236}" dt="2021-06-16T08:52:48.499" v="3912" actId="1076"/>
          <ac:spMkLst>
            <pc:docMk/>
            <pc:sldMk cId="3144689277" sldId="1986357425"/>
            <ac:spMk id="323" creationId="{4AA533A5-CC4A-466F-97EF-D8525D03C0C1}"/>
          </ac:spMkLst>
        </pc:spChg>
        <pc:spChg chg="add mod">
          <ac:chgData name="Zhou, Jiajia (J.)" userId="8c08fd32-1a43-4edf-b23e-6e6580f2da1d" providerId="ADAL" clId="{12C84A4C-C011-4E94-99E9-98F26B3A1236}" dt="2021-06-16T09:18:08.856" v="4276" actId="1076"/>
          <ac:spMkLst>
            <pc:docMk/>
            <pc:sldMk cId="3144689277" sldId="1986357425"/>
            <ac:spMk id="324" creationId="{7E8E95DF-3EC1-4DFE-AF8A-2A7709FBF1A1}"/>
          </ac:spMkLst>
        </pc:spChg>
        <pc:spChg chg="add mod">
          <ac:chgData name="Zhou, Jiajia (J.)" userId="8c08fd32-1a43-4edf-b23e-6e6580f2da1d" providerId="ADAL" clId="{12C84A4C-C011-4E94-99E9-98F26B3A1236}" dt="2021-06-16T09:18:08.856" v="4276" actId="1076"/>
          <ac:spMkLst>
            <pc:docMk/>
            <pc:sldMk cId="3144689277" sldId="1986357425"/>
            <ac:spMk id="325" creationId="{EC79B0E9-7EED-449F-A095-5D2BE9D783A9}"/>
          </ac:spMkLst>
        </pc:spChg>
        <pc:spChg chg="add mod">
          <ac:chgData name="Zhou, Jiajia (J.)" userId="8c08fd32-1a43-4edf-b23e-6e6580f2da1d" providerId="ADAL" clId="{12C84A4C-C011-4E94-99E9-98F26B3A1236}" dt="2021-06-16T09:18:36.310" v="4284" actId="1035"/>
          <ac:spMkLst>
            <pc:docMk/>
            <pc:sldMk cId="3144689277" sldId="1986357425"/>
            <ac:spMk id="326" creationId="{C1EC2D58-86F8-4E2B-8817-F896040D0007}"/>
          </ac:spMkLst>
        </pc:spChg>
        <pc:spChg chg="add mod">
          <ac:chgData name="Zhou, Jiajia (J.)" userId="8c08fd32-1a43-4edf-b23e-6e6580f2da1d" providerId="ADAL" clId="{12C84A4C-C011-4E94-99E9-98F26B3A1236}" dt="2021-06-16T08:59:17.016" v="4031" actId="14100"/>
          <ac:spMkLst>
            <pc:docMk/>
            <pc:sldMk cId="3144689277" sldId="1986357425"/>
            <ac:spMk id="327" creationId="{ACF8E585-ADB9-440D-9C03-714B3E219A5C}"/>
          </ac:spMkLst>
        </pc:spChg>
        <pc:spChg chg="add mod">
          <ac:chgData name="Zhou, Jiajia (J.)" userId="8c08fd32-1a43-4edf-b23e-6e6580f2da1d" providerId="ADAL" clId="{12C84A4C-C011-4E94-99E9-98F26B3A1236}" dt="2021-06-16T08:59:08.456" v="4029" actId="14100"/>
          <ac:spMkLst>
            <pc:docMk/>
            <pc:sldMk cId="3144689277" sldId="1986357425"/>
            <ac:spMk id="328" creationId="{8677813C-6379-4CF5-90F3-072CB427A21F}"/>
          </ac:spMkLst>
        </pc:spChg>
        <pc:spChg chg="add mod">
          <ac:chgData name="Zhou, Jiajia (J.)" userId="8c08fd32-1a43-4edf-b23e-6e6580f2da1d" providerId="ADAL" clId="{12C84A4C-C011-4E94-99E9-98F26B3A1236}" dt="2021-06-16T08:59:34.348" v="4035" actId="14100"/>
          <ac:spMkLst>
            <pc:docMk/>
            <pc:sldMk cId="3144689277" sldId="1986357425"/>
            <ac:spMk id="329" creationId="{225221D8-C092-46AC-A962-582D2F70C0BD}"/>
          </ac:spMkLst>
        </pc:spChg>
        <pc:spChg chg="add mod">
          <ac:chgData name="Zhou, Jiajia (J.)" userId="8c08fd32-1a43-4edf-b23e-6e6580f2da1d" providerId="ADAL" clId="{12C84A4C-C011-4E94-99E9-98F26B3A1236}" dt="2021-06-16T08:59:13.164" v="4030" actId="1076"/>
          <ac:spMkLst>
            <pc:docMk/>
            <pc:sldMk cId="3144689277" sldId="1986357425"/>
            <ac:spMk id="330" creationId="{908DFB38-399A-4078-A6BD-E4E73A953F44}"/>
          </ac:spMkLst>
        </pc:spChg>
        <pc:spChg chg="add mod">
          <ac:chgData name="Zhou, Jiajia (J.)" userId="8c08fd32-1a43-4edf-b23e-6e6580f2da1d" providerId="ADAL" clId="{12C84A4C-C011-4E94-99E9-98F26B3A1236}" dt="2021-06-16T08:59:30.283" v="4034" actId="1076"/>
          <ac:spMkLst>
            <pc:docMk/>
            <pc:sldMk cId="3144689277" sldId="1986357425"/>
            <ac:spMk id="331" creationId="{8849A684-388D-457F-B303-6A957F08E22D}"/>
          </ac:spMkLst>
        </pc:spChg>
        <pc:spChg chg="add mod">
          <ac:chgData name="Zhou, Jiajia (J.)" userId="8c08fd32-1a43-4edf-b23e-6e6580f2da1d" providerId="ADAL" clId="{12C84A4C-C011-4E94-99E9-98F26B3A1236}" dt="2021-06-16T08:59:49.404" v="4045" actId="1035"/>
          <ac:spMkLst>
            <pc:docMk/>
            <pc:sldMk cId="3144689277" sldId="1986357425"/>
            <ac:spMk id="332" creationId="{7EDE9889-D57E-405F-8907-8B02E30BD5D2}"/>
          </ac:spMkLst>
        </pc:spChg>
        <pc:spChg chg="add mod">
          <ac:chgData name="Zhou, Jiajia (J.)" userId="8c08fd32-1a43-4edf-b23e-6e6580f2da1d" providerId="ADAL" clId="{12C84A4C-C011-4E94-99E9-98F26B3A1236}" dt="2021-06-16T09:02:51.451" v="4105" actId="14100"/>
          <ac:spMkLst>
            <pc:docMk/>
            <pc:sldMk cId="3144689277" sldId="1986357425"/>
            <ac:spMk id="333" creationId="{5EAC66CA-A61F-4140-91DA-531AF9107A06}"/>
          </ac:spMkLst>
        </pc:spChg>
        <pc:spChg chg="add mod">
          <ac:chgData name="Zhou, Jiajia (J.)" userId="8c08fd32-1a43-4edf-b23e-6e6580f2da1d" providerId="ADAL" clId="{12C84A4C-C011-4E94-99E9-98F26B3A1236}" dt="2021-06-16T09:03:09.825" v="4108" actId="1076"/>
          <ac:spMkLst>
            <pc:docMk/>
            <pc:sldMk cId="3144689277" sldId="1986357425"/>
            <ac:spMk id="334" creationId="{BAF5B230-C114-40DE-BC98-BA0B5565F93B}"/>
          </ac:spMkLst>
        </pc:spChg>
        <pc:spChg chg="add mod">
          <ac:chgData name="Zhou, Jiajia (J.)" userId="8c08fd32-1a43-4edf-b23e-6e6580f2da1d" providerId="ADAL" clId="{12C84A4C-C011-4E94-99E9-98F26B3A1236}" dt="2021-06-16T09:02:15.169" v="4078" actId="14100"/>
          <ac:spMkLst>
            <pc:docMk/>
            <pc:sldMk cId="3144689277" sldId="1986357425"/>
            <ac:spMk id="335" creationId="{AC41DDBD-35DA-4603-8687-DBEF7D6EC61E}"/>
          </ac:spMkLst>
        </pc:spChg>
        <pc:spChg chg="add mod">
          <ac:chgData name="Zhou, Jiajia (J.)" userId="8c08fd32-1a43-4edf-b23e-6e6580f2da1d" providerId="ADAL" clId="{12C84A4C-C011-4E94-99E9-98F26B3A1236}" dt="2021-06-16T09:02:08.053" v="4077" actId="1035"/>
          <ac:spMkLst>
            <pc:docMk/>
            <pc:sldMk cId="3144689277" sldId="1986357425"/>
            <ac:spMk id="336" creationId="{98EEA849-936B-43D4-9071-C0EA92152FF5}"/>
          </ac:spMkLst>
        </pc:spChg>
        <pc:spChg chg="add mod">
          <ac:chgData name="Zhou, Jiajia (J.)" userId="8c08fd32-1a43-4edf-b23e-6e6580f2da1d" providerId="ADAL" clId="{12C84A4C-C011-4E94-99E9-98F26B3A1236}" dt="2021-06-16T09:18:47.948" v="4290" actId="20577"/>
          <ac:spMkLst>
            <pc:docMk/>
            <pc:sldMk cId="3144689277" sldId="1986357425"/>
            <ac:spMk id="337" creationId="{A6BDAB0A-2E95-4E02-9CF7-37597B2230E6}"/>
          </ac:spMkLst>
        </pc:spChg>
        <pc:spChg chg="mod">
          <ac:chgData name="Zhou, Jiajia (J.)" userId="8c08fd32-1a43-4edf-b23e-6e6580f2da1d" providerId="ADAL" clId="{12C84A4C-C011-4E94-99E9-98F26B3A1236}" dt="2021-06-16T08:31:59.578" v="3461" actId="20577"/>
          <ac:spMkLst>
            <pc:docMk/>
            <pc:sldMk cId="3144689277" sldId="1986357425"/>
            <ac:spMk id="343" creationId="{FA0D1E64-0670-4E0F-806C-29BBA16A5A81}"/>
          </ac:spMkLst>
        </pc:spChg>
        <pc:spChg chg="mod">
          <ac:chgData name="Zhou, Jiajia (J.)" userId="8c08fd32-1a43-4edf-b23e-6e6580f2da1d" providerId="ADAL" clId="{12C84A4C-C011-4E94-99E9-98F26B3A1236}" dt="2021-06-16T08:54:44.656" v="3955" actId="207"/>
          <ac:spMkLst>
            <pc:docMk/>
            <pc:sldMk cId="3144689277" sldId="1986357425"/>
            <ac:spMk id="351" creationId="{E94C93F7-FFDB-40F8-8EF3-23BD26D50314}"/>
          </ac:spMkLst>
        </pc:spChg>
        <pc:spChg chg="mod">
          <ac:chgData name="Zhou, Jiajia (J.)" userId="8c08fd32-1a43-4edf-b23e-6e6580f2da1d" providerId="ADAL" clId="{12C84A4C-C011-4E94-99E9-98F26B3A1236}" dt="2021-06-16T08:54:44.656" v="3955" actId="207"/>
          <ac:spMkLst>
            <pc:docMk/>
            <pc:sldMk cId="3144689277" sldId="1986357425"/>
            <ac:spMk id="354" creationId="{C7523FB1-7B0C-4BAF-811B-7929E32457FF}"/>
          </ac:spMkLst>
        </pc:spChg>
        <pc:spChg chg="mod">
          <ac:chgData name="Zhou, Jiajia (J.)" userId="8c08fd32-1a43-4edf-b23e-6e6580f2da1d" providerId="ADAL" clId="{12C84A4C-C011-4E94-99E9-98F26B3A1236}" dt="2021-06-22T02:07:34.720" v="4361" actId="207"/>
          <ac:spMkLst>
            <pc:docMk/>
            <pc:sldMk cId="3144689277" sldId="1986357425"/>
            <ac:spMk id="380" creationId="{6B1A36E5-12BF-4291-A748-CCCF56018F61}"/>
          </ac:spMkLst>
        </pc:spChg>
        <pc:spChg chg="mod">
          <ac:chgData name="Zhou, Jiajia (J.)" userId="8c08fd32-1a43-4edf-b23e-6e6580f2da1d" providerId="ADAL" clId="{12C84A4C-C011-4E94-99E9-98F26B3A1236}" dt="2021-06-22T02:07:29.548" v="4360" actId="207"/>
          <ac:spMkLst>
            <pc:docMk/>
            <pc:sldMk cId="3144689277" sldId="1986357425"/>
            <ac:spMk id="382" creationId="{581554DE-C307-4F04-A279-704EF016440F}"/>
          </ac:spMkLst>
        </pc:spChg>
        <pc:spChg chg="mod">
          <ac:chgData name="Zhou, Jiajia (J.)" userId="8c08fd32-1a43-4edf-b23e-6e6580f2da1d" providerId="ADAL" clId="{12C84A4C-C011-4E94-99E9-98F26B3A1236}" dt="2021-06-22T02:07:24.059" v="4359" actId="207"/>
          <ac:spMkLst>
            <pc:docMk/>
            <pc:sldMk cId="3144689277" sldId="1986357425"/>
            <ac:spMk id="384" creationId="{D2E5DB51-772E-43FB-9A57-5D05B60DA207}"/>
          </ac:spMkLst>
        </pc:spChg>
        <pc:spChg chg="del">
          <ac:chgData name="Zhou, Jiajia (J.)" userId="8c08fd32-1a43-4edf-b23e-6e6580f2da1d" providerId="ADAL" clId="{12C84A4C-C011-4E94-99E9-98F26B3A1236}" dt="2021-06-16T08:52:43.950" v="3910" actId="478"/>
          <ac:spMkLst>
            <pc:docMk/>
            <pc:sldMk cId="3144689277" sldId="1986357425"/>
            <ac:spMk id="385" creationId="{6C8C323C-7AC1-4951-8ED1-586A6585C1A4}"/>
          </ac:spMkLst>
        </pc:s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4" creationId="{9A33E725-74AE-4D27-B67E-427D0A8A32CE}"/>
          </ac:grpSpMkLst>
        </pc:grpChg>
        <pc:grpChg chg="del">
          <ac:chgData name="Zhou, Jiajia (J.)" userId="8c08fd32-1a43-4edf-b23e-6e6580f2da1d" providerId="ADAL" clId="{12C84A4C-C011-4E94-99E9-98F26B3A1236}" dt="2021-06-16T08:29:20.133" v="3358" actId="478"/>
          <ac:grpSpMkLst>
            <pc:docMk/>
            <pc:sldMk cId="3144689277" sldId="1986357425"/>
            <ac:grpSpMk id="141" creationId="{826A3696-C015-484E-847D-49AB877FD8B7}"/>
          </ac:grpSpMkLst>
        </pc:grpChg>
        <pc:grpChg chg="add mod">
          <ac:chgData name="Zhou, Jiajia (J.)" userId="8c08fd32-1a43-4edf-b23e-6e6580f2da1d" providerId="ADAL" clId="{12C84A4C-C011-4E94-99E9-98F26B3A1236}" dt="2021-06-16T08:55:36.189" v="3985" actId="1035"/>
          <ac:grpSpMkLst>
            <pc:docMk/>
            <pc:sldMk cId="3144689277" sldId="1986357425"/>
            <ac:grpSpMk id="155" creationId="{38756D90-4757-4E36-8930-E51668C6CD04}"/>
          </ac:grpSpMkLst>
        </pc:gr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164" creationId="{F5D219BF-1284-42E3-9614-9D9ADBEC9662}"/>
          </ac:grpSpMkLst>
        </pc:grpChg>
        <pc:grpChg chg="del">
          <ac:chgData name="Zhou, Jiajia (J.)" userId="8c08fd32-1a43-4edf-b23e-6e6580f2da1d" providerId="ADAL" clId="{12C84A4C-C011-4E94-99E9-98F26B3A1236}" dt="2021-06-16T08:29:18.776" v="3357" actId="478"/>
          <ac:grpSpMkLst>
            <pc:docMk/>
            <pc:sldMk cId="3144689277" sldId="1986357425"/>
            <ac:grpSpMk id="173" creationId="{3D9AA62E-CD0D-41CD-8724-D1CEFEC0C94B}"/>
          </ac:grpSpMkLst>
        </pc:grpChg>
        <pc:grpChg chg="del">
          <ac:chgData name="Zhou, Jiajia (J.)" userId="8c08fd32-1a43-4edf-b23e-6e6580f2da1d" providerId="ADAL" clId="{12C84A4C-C011-4E94-99E9-98F26B3A1236}" dt="2021-06-16T08:29:33.743" v="3361" actId="478"/>
          <ac:grpSpMkLst>
            <pc:docMk/>
            <pc:sldMk cId="3144689277" sldId="1986357425"/>
            <ac:grpSpMk id="198" creationId="{1552B6F0-6229-40C6-9C99-B5A5602BBD2B}"/>
          </ac:grpSpMkLst>
        </pc:gr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223" creationId="{DAA53AA0-C3BD-478A-A8C3-3D1D20A778B8}"/>
          </ac:grpSpMkLst>
        </pc:gr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226" creationId="{9CB8178E-8CBB-42C0-9CDD-7A0C4B52B1BE}"/>
          </ac:grpSpMkLst>
        </pc:gr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229" creationId="{881D0DDA-31AB-4FDF-803B-36077F9DFFD8}"/>
          </ac:grpSpMkLst>
        </pc:gr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232" creationId="{839D9E1F-40A6-4297-9614-A3A37E2C795B}"/>
          </ac:grpSpMkLst>
        </pc:gr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244" creationId="{D9842585-93B2-4636-B2F0-F040B53E934C}"/>
          </ac:grpSpMkLst>
        </pc:grpChg>
        <pc:grpChg chg="del">
          <ac:chgData name="Zhou, Jiajia (J.)" userId="8c08fd32-1a43-4edf-b23e-6e6580f2da1d" providerId="ADAL" clId="{12C84A4C-C011-4E94-99E9-98F26B3A1236}" dt="2021-06-16T08:29:24.210" v="3359" actId="478"/>
          <ac:grpSpMkLst>
            <pc:docMk/>
            <pc:sldMk cId="3144689277" sldId="1986357425"/>
            <ac:grpSpMk id="257" creationId="{1FE220C7-D5A9-4107-8348-1047BF4C2930}"/>
          </ac:grpSpMkLst>
        </pc:grpChg>
        <pc:picChg chg="add del mod">
          <ac:chgData name="Zhou, Jiajia (J.)" userId="8c08fd32-1a43-4edf-b23e-6e6580f2da1d" providerId="ADAL" clId="{12C84A4C-C011-4E94-99E9-98F26B3A1236}" dt="2021-06-22T02:26:01.164" v="4365" actId="478"/>
          <ac:picMkLst>
            <pc:docMk/>
            <pc:sldMk cId="3144689277" sldId="1986357425"/>
            <ac:picMk id="2" creationId="{E3F5A8E0-88F6-47B7-959C-9C91A1AC34E5}"/>
          </ac:picMkLst>
        </pc:picChg>
        <pc:picChg chg="add del mod">
          <ac:chgData name="Zhou, Jiajia (J.)" userId="8c08fd32-1a43-4edf-b23e-6e6580f2da1d" providerId="ADAL" clId="{12C84A4C-C011-4E94-99E9-98F26B3A1236}" dt="2021-06-22T02:30:10.606" v="4371" actId="478"/>
          <ac:picMkLst>
            <pc:docMk/>
            <pc:sldMk cId="3144689277" sldId="1986357425"/>
            <ac:picMk id="4" creationId="{E53F9A5A-889E-4921-A4F1-ACE3598ECC89}"/>
          </ac:picMkLst>
        </pc:picChg>
        <pc:picChg chg="add mod">
          <ac:chgData name="Zhou, Jiajia (J.)" userId="8c08fd32-1a43-4edf-b23e-6e6580f2da1d" providerId="ADAL" clId="{12C84A4C-C011-4E94-99E9-98F26B3A1236}" dt="2021-06-22T02:30:28.340" v="4378" actId="1076"/>
          <ac:picMkLst>
            <pc:docMk/>
            <pc:sldMk cId="3144689277" sldId="1986357425"/>
            <ac:picMk id="5" creationId="{430305DE-4CA4-48D6-BCFD-FEF0B254F2FA}"/>
          </ac:picMkLst>
        </pc:picChg>
        <pc:cxnChg chg="add del mod">
          <ac:chgData name="Zhou, Jiajia (J.)" userId="8c08fd32-1a43-4edf-b23e-6e6580f2da1d" providerId="ADAL" clId="{12C84A4C-C011-4E94-99E9-98F26B3A1236}" dt="2021-06-16T09:03:40.045" v="4112" actId="11529"/>
          <ac:cxnSpMkLst>
            <pc:docMk/>
            <pc:sldMk cId="3144689277" sldId="1986357425"/>
            <ac:cxnSpMk id="10" creationId="{342D2275-E633-4C56-B3BA-EB879C147228}"/>
          </ac:cxnSpMkLst>
        </pc:cxnChg>
        <pc:cxnChg chg="del mod">
          <ac:chgData name="Zhou, Jiajia (J.)" userId="8c08fd32-1a43-4edf-b23e-6e6580f2da1d" providerId="ADAL" clId="{12C84A4C-C011-4E94-99E9-98F26B3A1236}" dt="2021-06-16T08:29:36.341" v="3363" actId="478"/>
          <ac:cxnSpMkLst>
            <pc:docMk/>
            <pc:sldMk cId="3144689277" sldId="1986357425"/>
            <ac:cxnSpMk id="15" creationId="{7A969B85-7204-47D7-B83B-279FDB58F045}"/>
          </ac:cxnSpMkLst>
        </pc:cxnChg>
        <pc:cxnChg chg="mod">
          <ac:chgData name="Zhou, Jiajia (J.)" userId="8c08fd32-1a43-4edf-b23e-6e6580f2da1d" providerId="ADAL" clId="{12C84A4C-C011-4E94-99E9-98F26B3A1236}" dt="2021-06-16T09:18:33.092" v="4278" actId="14100"/>
          <ac:cxnSpMkLst>
            <pc:docMk/>
            <pc:sldMk cId="3144689277" sldId="1986357425"/>
            <ac:cxnSpMk id="161" creationId="{30157D78-E802-457E-A07D-8290E0216D03}"/>
          </ac:cxnSpMkLst>
        </pc:cxnChg>
        <pc:cxnChg chg="del mod">
          <ac:chgData name="Zhou, Jiajia (J.)" userId="8c08fd32-1a43-4edf-b23e-6e6580f2da1d" providerId="ADAL" clId="{12C84A4C-C011-4E94-99E9-98F26B3A1236}" dt="2021-06-16T08:29:24.210" v="3359" actId="478"/>
          <ac:cxnSpMkLst>
            <pc:docMk/>
            <pc:sldMk cId="3144689277" sldId="1986357425"/>
            <ac:cxnSpMk id="172" creationId="{EFC57DDC-9D8B-4EBF-BBE2-40EE2BEA1D64}"/>
          </ac:cxnSpMkLst>
        </pc:cxnChg>
        <pc:cxnChg chg="del mod">
          <ac:chgData name="Zhou, Jiajia (J.)" userId="8c08fd32-1a43-4edf-b23e-6e6580f2da1d" providerId="ADAL" clId="{12C84A4C-C011-4E94-99E9-98F26B3A1236}" dt="2021-06-16T08:29:35.317" v="3362" actId="478"/>
          <ac:cxnSpMkLst>
            <pc:docMk/>
            <pc:sldMk cId="3144689277" sldId="1986357425"/>
            <ac:cxnSpMk id="190" creationId="{04040274-91A7-4469-BED5-B28080E2A01C}"/>
          </ac:cxnSpMkLst>
        </pc:cxnChg>
        <pc:cxnChg chg="del mod">
          <ac:chgData name="Zhou, Jiajia (J.)" userId="8c08fd32-1a43-4edf-b23e-6e6580f2da1d" providerId="ADAL" clId="{12C84A4C-C011-4E94-99E9-98F26B3A1236}" dt="2021-06-16T08:29:24.210" v="3359" actId="478"/>
          <ac:cxnSpMkLst>
            <pc:docMk/>
            <pc:sldMk cId="3144689277" sldId="1986357425"/>
            <ac:cxnSpMk id="197" creationId="{FBE8507A-E319-41E4-906E-A6023F1A0E46}"/>
          </ac:cxnSpMkLst>
        </pc:cxnChg>
        <pc:cxnChg chg="mod">
          <ac:chgData name="Zhou, Jiajia (J.)" userId="8c08fd32-1a43-4edf-b23e-6e6580f2da1d" providerId="ADAL" clId="{12C84A4C-C011-4E94-99E9-98F26B3A1236}" dt="2021-06-16T08:29:33.743" v="3361" actId="478"/>
          <ac:cxnSpMkLst>
            <pc:docMk/>
            <pc:sldMk cId="3144689277" sldId="1986357425"/>
            <ac:cxnSpMk id="208" creationId="{415AFA16-A86C-41E7-875B-583944535A76}"/>
          </ac:cxnSpMkLst>
        </pc:cxnChg>
        <pc:cxnChg chg="mod">
          <ac:chgData name="Zhou, Jiajia (J.)" userId="8c08fd32-1a43-4edf-b23e-6e6580f2da1d" providerId="ADAL" clId="{12C84A4C-C011-4E94-99E9-98F26B3A1236}" dt="2021-06-16T08:29:33.743" v="3361" actId="478"/>
          <ac:cxnSpMkLst>
            <pc:docMk/>
            <pc:sldMk cId="3144689277" sldId="1986357425"/>
            <ac:cxnSpMk id="209" creationId="{FB342FD3-80F0-4BF6-A1F2-4D86573160AE}"/>
          </ac:cxnSpMkLst>
        </pc:cxnChg>
        <pc:cxnChg chg="mod">
          <ac:chgData name="Zhou, Jiajia (J.)" userId="8c08fd32-1a43-4edf-b23e-6e6580f2da1d" providerId="ADAL" clId="{12C84A4C-C011-4E94-99E9-98F26B3A1236}" dt="2021-06-16T08:29:33.743" v="3361" actId="478"/>
          <ac:cxnSpMkLst>
            <pc:docMk/>
            <pc:sldMk cId="3144689277" sldId="1986357425"/>
            <ac:cxnSpMk id="210" creationId="{4166422A-6136-4029-8120-6A1F88787296}"/>
          </ac:cxnSpMkLst>
        </pc:cxnChg>
        <pc:cxnChg chg="del">
          <ac:chgData name="Zhou, Jiajia (J.)" userId="8c08fd32-1a43-4edf-b23e-6e6580f2da1d" providerId="ADAL" clId="{12C84A4C-C011-4E94-99E9-98F26B3A1236}" dt="2021-06-16T08:29:32.253" v="3360" actId="478"/>
          <ac:cxnSpMkLst>
            <pc:docMk/>
            <pc:sldMk cId="3144689277" sldId="1986357425"/>
            <ac:cxnSpMk id="220" creationId="{3D567E81-091F-49C2-A963-A6C2E8D014DD}"/>
          </ac:cxnSpMkLst>
        </pc:cxnChg>
        <pc:cxnChg chg="del">
          <ac:chgData name="Zhou, Jiajia (J.)" userId="8c08fd32-1a43-4edf-b23e-6e6580f2da1d" providerId="ADAL" clId="{12C84A4C-C011-4E94-99E9-98F26B3A1236}" dt="2021-06-16T08:29:32.253" v="3360" actId="478"/>
          <ac:cxnSpMkLst>
            <pc:docMk/>
            <pc:sldMk cId="3144689277" sldId="1986357425"/>
            <ac:cxnSpMk id="243" creationId="{39CC7002-9240-4A33-8738-ED82A67E32CE}"/>
          </ac:cxnSpMkLst>
        </pc:cxnChg>
      </pc:sldChg>
      <pc:sldChg chg="addSp delSp modSp add">
        <pc:chgData name="Zhou, Jiajia (J.)" userId="8c08fd32-1a43-4edf-b23e-6e6580f2da1d" providerId="ADAL" clId="{12C84A4C-C011-4E94-99E9-98F26B3A1236}" dt="2021-06-16T02:45:53.331" v="76" actId="20577"/>
        <pc:sldMkLst>
          <pc:docMk/>
          <pc:sldMk cId="3012016816" sldId="1986357427"/>
        </pc:sldMkLst>
        <pc:spChg chg="mod">
          <ac:chgData name="Zhou, Jiajia (J.)" userId="8c08fd32-1a43-4edf-b23e-6e6580f2da1d" providerId="ADAL" clId="{12C84A4C-C011-4E94-99E9-98F26B3A1236}" dt="2021-06-16T02:45:53.331" v="76" actId="20577"/>
          <ac:spMkLst>
            <pc:docMk/>
            <pc:sldMk cId="3012016816" sldId="1986357427"/>
            <ac:spMk id="3" creationId="{C17DEC0D-B95D-471C-A8F7-2023BBFE0834}"/>
          </ac:spMkLst>
        </pc:spChg>
        <pc:graphicFrameChg chg="del">
          <ac:chgData name="Zhou, Jiajia (J.)" userId="8c08fd32-1a43-4edf-b23e-6e6580f2da1d" providerId="ADAL" clId="{12C84A4C-C011-4E94-99E9-98F26B3A1236}" dt="2021-06-16T02:45:16.623" v="49" actId="478"/>
          <ac:graphicFrameMkLst>
            <pc:docMk/>
            <pc:sldMk cId="3012016816" sldId="1986357427"/>
            <ac:graphicFrameMk id="2" creationId="{F139362F-364D-435D-9A74-A4A0A3A30DD2}"/>
          </ac:graphicFrameMkLst>
        </pc:graphicFrameChg>
        <pc:graphicFrameChg chg="del">
          <ac:chgData name="Zhou, Jiajia (J.)" userId="8c08fd32-1a43-4edf-b23e-6e6580f2da1d" providerId="ADAL" clId="{12C84A4C-C011-4E94-99E9-98F26B3A1236}" dt="2021-06-16T02:45:18.218" v="50" actId="478"/>
          <ac:graphicFrameMkLst>
            <pc:docMk/>
            <pc:sldMk cId="3012016816" sldId="1986357427"/>
            <ac:graphicFrameMk id="4" creationId="{FE5E0B33-2616-4662-A240-3074F7C4921E}"/>
          </ac:graphicFrameMkLst>
        </pc:graphicFrameChg>
        <pc:picChg chg="add mod">
          <ac:chgData name="Zhou, Jiajia (J.)" userId="8c08fd32-1a43-4edf-b23e-6e6580f2da1d" providerId="ADAL" clId="{12C84A4C-C011-4E94-99E9-98F26B3A1236}" dt="2021-06-16T02:45:28.799" v="54" actId="1076"/>
          <ac:picMkLst>
            <pc:docMk/>
            <pc:sldMk cId="3012016816" sldId="1986357427"/>
            <ac:picMk id="5" creationId="{00000000-0008-0000-0000-000005000000}"/>
          </ac:picMkLst>
        </pc:picChg>
      </pc:sldChg>
      <pc:sldChg chg="addSp delSp modSp add mod ord">
        <pc:chgData name="Zhou, Jiajia (J.)" userId="8c08fd32-1a43-4edf-b23e-6e6580f2da1d" providerId="ADAL" clId="{12C84A4C-C011-4E94-99E9-98F26B3A1236}" dt="2021-07-13T03:31:23.490" v="4499" actId="20577"/>
        <pc:sldMkLst>
          <pc:docMk/>
          <pc:sldMk cId="38694568" sldId="1986357428"/>
        </pc:sldMkLst>
        <pc:spChg chg="mod">
          <ac:chgData name="Zhou, Jiajia (J.)" userId="8c08fd32-1a43-4edf-b23e-6e6580f2da1d" providerId="ADAL" clId="{12C84A4C-C011-4E94-99E9-98F26B3A1236}" dt="2021-07-13T03:31:23.490" v="4499" actId="20577"/>
          <ac:spMkLst>
            <pc:docMk/>
            <pc:sldMk cId="38694568" sldId="1986357428"/>
            <ac:spMk id="3" creationId="{8F55C346-1113-4A97-AF41-A0D7894E2F37}"/>
          </ac:spMkLst>
        </pc:spChg>
        <pc:spChg chg="add mod">
          <ac:chgData name="Zhou, Jiajia (J.)" userId="8c08fd32-1a43-4edf-b23e-6e6580f2da1d" providerId="ADAL" clId="{12C84A4C-C011-4E94-99E9-98F26B3A1236}" dt="2021-07-08T03:41:42.588" v="4416" actId="1582"/>
          <ac:spMkLst>
            <pc:docMk/>
            <pc:sldMk cId="38694568" sldId="1986357428"/>
            <ac:spMk id="5" creationId="{58FF42D5-F5B8-4590-BA8D-B655DD989811}"/>
          </ac:spMkLst>
        </pc:spChg>
        <pc:spChg chg="del">
          <ac:chgData name="Zhou, Jiajia (J.)" userId="8c08fd32-1a43-4edf-b23e-6e6580f2da1d" providerId="ADAL" clId="{12C84A4C-C011-4E94-99E9-98F26B3A1236}" dt="2021-07-08T03:40:15.030" v="4410" actId="478"/>
          <ac:spMkLst>
            <pc:docMk/>
            <pc:sldMk cId="38694568" sldId="1986357428"/>
            <ac:spMk id="7" creationId="{65DEC018-F809-4729-8059-1A5A1B1560EC}"/>
          </ac:spMkLst>
        </pc:spChg>
        <pc:spChg chg="del">
          <ac:chgData name="Zhou, Jiajia (J.)" userId="8c08fd32-1a43-4edf-b23e-6e6580f2da1d" providerId="ADAL" clId="{12C84A4C-C011-4E94-99E9-98F26B3A1236}" dt="2021-07-08T03:40:15.030" v="4410" actId="478"/>
          <ac:spMkLst>
            <pc:docMk/>
            <pc:sldMk cId="38694568" sldId="1986357428"/>
            <ac:spMk id="8" creationId="{E5C84934-AF4D-4B3F-B579-A52A8AB7AB0E}"/>
          </ac:spMkLst>
        </pc:spChg>
        <pc:spChg chg="del">
          <ac:chgData name="Zhou, Jiajia (J.)" userId="8c08fd32-1a43-4edf-b23e-6e6580f2da1d" providerId="ADAL" clId="{12C84A4C-C011-4E94-99E9-98F26B3A1236}" dt="2021-07-08T03:40:15.030" v="4410" actId="478"/>
          <ac:spMkLst>
            <pc:docMk/>
            <pc:sldMk cId="38694568" sldId="1986357428"/>
            <ac:spMk id="13" creationId="{B45689E1-3F0E-474A-8F10-FD1A0F778584}"/>
          </ac:spMkLst>
        </pc:spChg>
        <pc:spChg chg="del">
          <ac:chgData name="Zhou, Jiajia (J.)" userId="8c08fd32-1a43-4edf-b23e-6e6580f2da1d" providerId="ADAL" clId="{12C84A4C-C011-4E94-99E9-98F26B3A1236}" dt="2021-07-08T03:40:15.030" v="4410" actId="478"/>
          <ac:spMkLst>
            <pc:docMk/>
            <pc:sldMk cId="38694568" sldId="1986357428"/>
            <ac:spMk id="14" creationId="{57274935-35B9-4DAA-B97D-6D378C62F7C2}"/>
          </ac:spMkLst>
        </pc:spChg>
        <pc:spChg chg="del">
          <ac:chgData name="Zhou, Jiajia (J.)" userId="8c08fd32-1a43-4edf-b23e-6e6580f2da1d" providerId="ADAL" clId="{12C84A4C-C011-4E94-99E9-98F26B3A1236}" dt="2021-07-08T03:40:15.030" v="4410" actId="478"/>
          <ac:spMkLst>
            <pc:docMk/>
            <pc:sldMk cId="38694568" sldId="1986357428"/>
            <ac:spMk id="15" creationId="{141817C1-C026-4F7B-9017-53E6A4C0359C}"/>
          </ac:spMkLst>
        </pc:spChg>
        <pc:spChg chg="del">
          <ac:chgData name="Zhou, Jiajia (J.)" userId="8c08fd32-1a43-4edf-b23e-6e6580f2da1d" providerId="ADAL" clId="{12C84A4C-C011-4E94-99E9-98F26B3A1236}" dt="2021-07-08T03:40:15.030" v="4410" actId="478"/>
          <ac:spMkLst>
            <pc:docMk/>
            <pc:sldMk cId="38694568" sldId="1986357428"/>
            <ac:spMk id="17" creationId="{2C8E9B30-7C32-4DEC-A864-5EAF0EEF08CA}"/>
          </ac:spMkLst>
        </pc:spChg>
        <pc:spChg chg="add mod">
          <ac:chgData name="Zhou, Jiajia (J.)" userId="8c08fd32-1a43-4edf-b23e-6e6580f2da1d" providerId="ADAL" clId="{12C84A4C-C011-4E94-99E9-98F26B3A1236}" dt="2021-07-08T03:41:57.474" v="4419" actId="14100"/>
          <ac:spMkLst>
            <pc:docMk/>
            <pc:sldMk cId="38694568" sldId="1986357428"/>
            <ac:spMk id="19" creationId="{E64A73A3-0049-498C-88FF-861C8E291365}"/>
          </ac:spMkLst>
        </pc:spChg>
        <pc:spChg chg="add mod">
          <ac:chgData name="Zhou, Jiajia (J.)" userId="8c08fd32-1a43-4edf-b23e-6e6580f2da1d" providerId="ADAL" clId="{12C84A4C-C011-4E94-99E9-98F26B3A1236}" dt="2021-07-08T03:42:13.711" v="4422" actId="14100"/>
          <ac:spMkLst>
            <pc:docMk/>
            <pc:sldMk cId="38694568" sldId="1986357428"/>
            <ac:spMk id="20" creationId="{A6964033-4536-4365-B89E-E5DCDE8BF7EF}"/>
          </ac:spMkLst>
        </pc:spChg>
        <pc:picChg chg="del">
          <ac:chgData name="Zhou, Jiajia (J.)" userId="8c08fd32-1a43-4edf-b23e-6e6580f2da1d" providerId="ADAL" clId="{12C84A4C-C011-4E94-99E9-98F26B3A1236}" dt="2021-07-08T03:40:12.239" v="4409" actId="478"/>
          <ac:picMkLst>
            <pc:docMk/>
            <pc:sldMk cId="38694568" sldId="1986357428"/>
            <ac:picMk id="2" creationId="{17A10DF8-A5E3-435E-A306-F4C5F33C16BB}"/>
          </ac:picMkLst>
        </pc:picChg>
        <pc:picChg chg="add mod">
          <ac:chgData name="Zhou, Jiajia (J.)" userId="8c08fd32-1a43-4edf-b23e-6e6580f2da1d" providerId="ADAL" clId="{12C84A4C-C011-4E94-99E9-98F26B3A1236}" dt="2021-07-08T03:42:33.233" v="4423" actId="1582"/>
          <ac:picMkLst>
            <pc:docMk/>
            <pc:sldMk cId="38694568" sldId="1986357428"/>
            <ac:picMk id="4" creationId="{4C178D3D-3717-4B93-AE74-4ACEFAFF36BD}"/>
          </ac:picMkLst>
        </pc:picChg>
        <pc:cxnChg chg="del mod">
          <ac:chgData name="Zhou, Jiajia (J.)" userId="8c08fd32-1a43-4edf-b23e-6e6580f2da1d" providerId="ADAL" clId="{12C84A4C-C011-4E94-99E9-98F26B3A1236}" dt="2021-07-08T03:40:15.030" v="4410" actId="478"/>
          <ac:cxnSpMkLst>
            <pc:docMk/>
            <pc:sldMk cId="38694568" sldId="1986357428"/>
            <ac:cxnSpMk id="18" creationId="{87986D65-D5C8-41C7-905F-37DA3CECEC7D}"/>
          </ac:cxnSpMkLst>
        </pc:cxnChg>
        <pc:cxnChg chg="del mod">
          <ac:chgData name="Zhou, Jiajia (J.)" userId="8c08fd32-1a43-4edf-b23e-6e6580f2da1d" providerId="ADAL" clId="{12C84A4C-C011-4E94-99E9-98F26B3A1236}" dt="2021-07-08T03:40:15.030" v="4410" actId="478"/>
          <ac:cxnSpMkLst>
            <pc:docMk/>
            <pc:sldMk cId="38694568" sldId="1986357428"/>
            <ac:cxnSpMk id="21" creationId="{663C23EF-7C14-4EDA-BEBE-EBDC848A51B3}"/>
          </ac:cxnSpMkLst>
        </pc:cxnChg>
        <pc:cxnChg chg="del mod">
          <ac:chgData name="Zhou, Jiajia (J.)" userId="8c08fd32-1a43-4edf-b23e-6e6580f2da1d" providerId="ADAL" clId="{12C84A4C-C011-4E94-99E9-98F26B3A1236}" dt="2021-07-08T03:40:15.030" v="4410" actId="478"/>
          <ac:cxnSpMkLst>
            <pc:docMk/>
            <pc:sldMk cId="38694568" sldId="1986357428"/>
            <ac:cxnSpMk id="24" creationId="{3F97A79B-9497-4AFB-B80E-AB7E8F8E4A5C}"/>
          </ac:cxnSpMkLst>
        </pc:cxnChg>
      </pc:sldChg>
    </pc:docChg>
  </pc:docChgLst>
  <pc:docChgLst>
    <pc:chgData name="Zhou, Jiajia (J.)" userId="8c08fd32-1a43-4edf-b23e-6e6580f2da1d" providerId="ADAL" clId="{A10E03FB-B187-49DA-BF8C-B4DD3FC0A9B6}"/>
    <pc:docChg chg="undo custSel addSld modSld">
      <pc:chgData name="Zhou, Jiajia (J.)" userId="8c08fd32-1a43-4edf-b23e-6e6580f2da1d" providerId="ADAL" clId="{A10E03FB-B187-49DA-BF8C-B4DD3FC0A9B6}" dt="2021-06-15T06:58:29.046" v="753" actId="1076"/>
      <pc:docMkLst>
        <pc:docMk/>
      </pc:docMkLst>
      <pc:sldChg chg="modSp">
        <pc:chgData name="Zhou, Jiajia (J.)" userId="8c08fd32-1a43-4edf-b23e-6e6580f2da1d" providerId="ADAL" clId="{A10E03FB-B187-49DA-BF8C-B4DD3FC0A9B6}" dt="2021-06-07T04:22:23.302" v="288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A10E03FB-B187-49DA-BF8C-B4DD3FC0A9B6}" dt="2021-06-07T04:22:23.302" v="288" actId="20577"/>
          <ac:spMkLst>
            <pc:docMk/>
            <pc:sldMk cId="2530407144" sldId="262"/>
            <ac:spMk id="22" creationId="{00000000-0000-0000-0000-000000000000}"/>
          </ac:spMkLst>
        </pc:spChg>
      </pc:sldChg>
      <pc:sldChg chg="modSp">
        <pc:chgData name="Zhou, Jiajia (J.)" userId="8c08fd32-1a43-4edf-b23e-6e6580f2da1d" providerId="ADAL" clId="{A10E03FB-B187-49DA-BF8C-B4DD3FC0A9B6}" dt="2021-06-15T02:23:25.232" v="447" actId="14100"/>
        <pc:sldMkLst>
          <pc:docMk/>
          <pc:sldMk cId="3936092379" sldId="313"/>
        </pc:sldMkLst>
        <pc:graphicFrameChg chg="mod modGraphic">
          <ac:chgData name="Zhou, Jiajia (J.)" userId="8c08fd32-1a43-4edf-b23e-6e6580f2da1d" providerId="ADAL" clId="{A10E03FB-B187-49DA-BF8C-B4DD3FC0A9B6}" dt="2021-06-15T02:23:25.232" v="447" actId="14100"/>
          <ac:graphicFrameMkLst>
            <pc:docMk/>
            <pc:sldMk cId="3936092379" sldId="313"/>
            <ac:graphicFrameMk id="3" creationId="{D282E469-4FEB-4A42-A2BF-B7A9D73861C6}"/>
          </ac:graphicFrameMkLst>
        </pc:graphicFrameChg>
      </pc:sldChg>
      <pc:sldChg chg="addSp delSp modSp">
        <pc:chgData name="Zhou, Jiajia (J.)" userId="8c08fd32-1a43-4edf-b23e-6e6580f2da1d" providerId="ADAL" clId="{A10E03FB-B187-49DA-BF8C-B4DD3FC0A9B6}" dt="2021-06-15T06:57:59.841" v="751" actId="20577"/>
        <pc:sldMkLst>
          <pc:docMk/>
          <pc:sldMk cId="3534234586" sldId="438"/>
        </pc:sldMkLst>
        <pc:spChg chg="mod">
          <ac:chgData name="Zhou, Jiajia (J.)" userId="8c08fd32-1a43-4edf-b23e-6e6580f2da1d" providerId="ADAL" clId="{A10E03FB-B187-49DA-BF8C-B4DD3FC0A9B6}" dt="2021-06-15T06:57:59.841" v="751" actId="20577"/>
          <ac:spMkLst>
            <pc:docMk/>
            <pc:sldMk cId="3534234586" sldId="438"/>
            <ac:spMk id="3" creationId="{8F55C346-1113-4A97-AF41-A0D7894E2F37}"/>
          </ac:spMkLst>
        </pc:spChg>
        <pc:spChg chg="mod">
          <ac:chgData name="Zhou, Jiajia (J.)" userId="8c08fd32-1a43-4edf-b23e-6e6580f2da1d" providerId="ADAL" clId="{A10E03FB-B187-49DA-BF8C-B4DD3FC0A9B6}" dt="2021-06-15T06:31:31.576" v="485" actId="108"/>
          <ac:spMkLst>
            <pc:docMk/>
            <pc:sldMk cId="3534234586" sldId="438"/>
            <ac:spMk id="200" creationId="{6B7D9B2B-1941-4117-96C4-772124958D19}"/>
          </ac:spMkLst>
        </pc:spChg>
        <pc:spChg chg="mod">
          <ac:chgData name="Zhou, Jiajia (J.)" userId="8c08fd32-1a43-4edf-b23e-6e6580f2da1d" providerId="ADAL" clId="{A10E03FB-B187-49DA-BF8C-B4DD3FC0A9B6}" dt="2021-06-15T06:31:30.537" v="484" actId="108"/>
          <ac:spMkLst>
            <pc:docMk/>
            <pc:sldMk cId="3534234586" sldId="438"/>
            <ac:spMk id="204" creationId="{0C90CBD0-8562-4008-9214-1FF2F3469CAA}"/>
          </ac:spMkLst>
        </pc:spChg>
        <pc:spChg chg="mod">
          <ac:chgData name="Zhou, Jiajia (J.)" userId="8c08fd32-1a43-4edf-b23e-6e6580f2da1d" providerId="ADAL" clId="{A10E03FB-B187-49DA-BF8C-B4DD3FC0A9B6}" dt="2021-06-15T06:31:29.368" v="483" actId="108"/>
          <ac:spMkLst>
            <pc:docMk/>
            <pc:sldMk cId="3534234586" sldId="438"/>
            <ac:spMk id="263" creationId="{F3F747CC-BA21-407D-A900-61BA38B0DE74}"/>
          </ac:spMkLst>
        </pc:spChg>
        <pc:spChg chg="mod">
          <ac:chgData name="Zhou, Jiajia (J.)" userId="8c08fd32-1a43-4edf-b23e-6e6580f2da1d" providerId="ADAL" clId="{A10E03FB-B187-49DA-BF8C-B4DD3FC0A9B6}" dt="2021-06-07T05:13:27.833" v="290" actId="20577"/>
          <ac:spMkLst>
            <pc:docMk/>
            <pc:sldMk cId="3534234586" sldId="438"/>
            <ac:spMk id="322" creationId="{BA0FF9C2-0559-44A3-A4BC-AA3391EAA54C}"/>
          </ac:spMkLst>
        </pc:spChg>
        <pc:spChg chg="mod">
          <ac:chgData name="Zhou, Jiajia (J.)" userId="8c08fd32-1a43-4edf-b23e-6e6580f2da1d" providerId="ADAL" clId="{A10E03FB-B187-49DA-BF8C-B4DD3FC0A9B6}" dt="2021-06-15T06:53:45.931" v="671" actId="14100"/>
          <ac:spMkLst>
            <pc:docMk/>
            <pc:sldMk cId="3534234586" sldId="438"/>
            <ac:spMk id="341" creationId="{A1F2A791-FD23-4F32-A476-25A6F8BD5BB2}"/>
          </ac:spMkLst>
        </pc:spChg>
        <pc:spChg chg="mod">
          <ac:chgData name="Zhou, Jiajia (J.)" userId="8c08fd32-1a43-4edf-b23e-6e6580f2da1d" providerId="ADAL" clId="{A10E03FB-B187-49DA-BF8C-B4DD3FC0A9B6}" dt="2021-06-15T06:55:33.317" v="707" actId="14100"/>
          <ac:spMkLst>
            <pc:docMk/>
            <pc:sldMk cId="3534234586" sldId="438"/>
            <ac:spMk id="344" creationId="{807D989A-5325-4EF3-B853-71315AB286DE}"/>
          </ac:spMkLst>
        </pc:spChg>
        <pc:spChg chg="mod">
          <ac:chgData name="Zhou, Jiajia (J.)" userId="8c08fd32-1a43-4edf-b23e-6e6580f2da1d" providerId="ADAL" clId="{A10E03FB-B187-49DA-BF8C-B4DD3FC0A9B6}" dt="2021-06-15T06:55:55.395" v="734" actId="1038"/>
          <ac:spMkLst>
            <pc:docMk/>
            <pc:sldMk cId="3534234586" sldId="438"/>
            <ac:spMk id="347" creationId="{EB98156C-2E80-40B9-BA5B-1E153E5D4299}"/>
          </ac:spMkLst>
        </pc:spChg>
        <pc:spChg chg="mod">
          <ac:chgData name="Zhou, Jiajia (J.)" userId="8c08fd32-1a43-4edf-b23e-6e6580f2da1d" providerId="ADAL" clId="{A10E03FB-B187-49DA-BF8C-B4DD3FC0A9B6}" dt="2021-06-15T06:55:55.395" v="734" actId="1038"/>
          <ac:spMkLst>
            <pc:docMk/>
            <pc:sldMk cId="3534234586" sldId="438"/>
            <ac:spMk id="350" creationId="{AD530484-654C-4686-A9B2-0FBF90EA78D2}"/>
          </ac:spMkLst>
        </pc:spChg>
        <pc:spChg chg="add mod">
          <ac:chgData name="Zhou, Jiajia (J.)" userId="8c08fd32-1a43-4edf-b23e-6e6580f2da1d" providerId="ADAL" clId="{A10E03FB-B187-49DA-BF8C-B4DD3FC0A9B6}" dt="2021-06-15T06:33:21.190" v="507" actId="1038"/>
          <ac:spMkLst>
            <pc:docMk/>
            <pc:sldMk cId="3534234586" sldId="438"/>
            <ac:spMk id="358" creationId="{E4284905-DC5B-42AF-AB3C-2F5FC5E89DAE}"/>
          </ac:spMkLst>
        </pc:spChg>
        <pc:spChg chg="mod">
          <ac:chgData name="Zhou, Jiajia (J.)" userId="8c08fd32-1a43-4edf-b23e-6e6580f2da1d" providerId="ADAL" clId="{A10E03FB-B187-49DA-BF8C-B4DD3FC0A9B6}" dt="2021-06-15T06:55:36.071" v="712" actId="1037"/>
          <ac:spMkLst>
            <pc:docMk/>
            <pc:sldMk cId="3534234586" sldId="438"/>
            <ac:spMk id="361" creationId="{E28752D6-CA8A-4FCC-8DE3-4A89F7A46ED4}"/>
          </ac:spMkLst>
        </pc:spChg>
        <pc:spChg chg="mod">
          <ac:chgData name="Zhou, Jiajia (J.)" userId="8c08fd32-1a43-4edf-b23e-6e6580f2da1d" providerId="ADAL" clId="{A10E03FB-B187-49DA-BF8C-B4DD3FC0A9B6}" dt="2021-06-15T06:54:30.683" v="691" actId="14100"/>
          <ac:spMkLst>
            <pc:docMk/>
            <pc:sldMk cId="3534234586" sldId="438"/>
            <ac:spMk id="364" creationId="{DC1A46D0-6AEF-4CD6-A25E-F74EEE21B7CE}"/>
          </ac:spMkLst>
        </pc:spChg>
        <pc:spChg chg="add del mod">
          <ac:chgData name="Zhou, Jiajia (J.)" userId="8c08fd32-1a43-4edf-b23e-6e6580f2da1d" providerId="ADAL" clId="{A10E03FB-B187-49DA-BF8C-B4DD3FC0A9B6}" dt="2021-06-15T06:52:47.446" v="591"/>
          <ac:spMkLst>
            <pc:docMk/>
            <pc:sldMk cId="3534234586" sldId="438"/>
            <ac:spMk id="367" creationId="{B8D34541-7D64-4DD7-B28C-378E1965518E}"/>
          </ac:spMkLst>
        </pc:spChg>
        <pc:spChg chg="mod">
          <ac:chgData name="Zhou, Jiajia (J.)" userId="8c08fd32-1a43-4edf-b23e-6e6580f2da1d" providerId="ADAL" clId="{A10E03FB-B187-49DA-BF8C-B4DD3FC0A9B6}" dt="2021-06-15T06:40:30.915" v="539" actId="14100"/>
          <ac:spMkLst>
            <pc:docMk/>
            <pc:sldMk cId="3534234586" sldId="438"/>
            <ac:spMk id="373" creationId="{58A24F56-4C13-4300-ADB8-675D97A9FA0D}"/>
          </ac:spMkLst>
        </pc:spChg>
        <pc:spChg chg="mod">
          <ac:chgData name="Zhou, Jiajia (J.)" userId="8c08fd32-1a43-4edf-b23e-6e6580f2da1d" providerId="ADAL" clId="{A10E03FB-B187-49DA-BF8C-B4DD3FC0A9B6}" dt="2021-06-15T06:55:47.746" v="722" actId="14100"/>
          <ac:spMkLst>
            <pc:docMk/>
            <pc:sldMk cId="3534234586" sldId="438"/>
            <ac:spMk id="376" creationId="{77EFA70E-391F-4DF9-B4F3-F935D5102120}"/>
          </ac:spMkLst>
        </pc:spChg>
        <pc:spChg chg="add del mod">
          <ac:chgData name="Zhou, Jiajia (J.)" userId="8c08fd32-1a43-4edf-b23e-6e6580f2da1d" providerId="ADAL" clId="{A10E03FB-B187-49DA-BF8C-B4DD3FC0A9B6}" dt="2021-06-15T06:56:02.705" v="748" actId="1037"/>
          <ac:spMkLst>
            <pc:docMk/>
            <pc:sldMk cId="3534234586" sldId="438"/>
            <ac:spMk id="403" creationId="{FEF9E707-DEF7-4728-A3AD-35D5C392A51A}"/>
          </ac:spMkLst>
        </pc:spChg>
        <pc:spChg chg="add del mod">
          <ac:chgData name="Zhou, Jiajia (J.)" userId="8c08fd32-1a43-4edf-b23e-6e6580f2da1d" providerId="ADAL" clId="{A10E03FB-B187-49DA-BF8C-B4DD3FC0A9B6}" dt="2021-06-15T06:52:47.446" v="591"/>
          <ac:spMkLst>
            <pc:docMk/>
            <pc:sldMk cId="3534234586" sldId="438"/>
            <ac:spMk id="404" creationId="{2C5BD036-E279-492E-86CC-3B503A4ECB0A}"/>
          </ac:spMkLst>
        </pc:spChg>
        <pc:spChg chg="mod">
          <ac:chgData name="Zhou, Jiajia (J.)" userId="8c08fd32-1a43-4edf-b23e-6e6580f2da1d" providerId="ADAL" clId="{A10E03FB-B187-49DA-BF8C-B4DD3FC0A9B6}" dt="2021-06-15T06:31:21.142" v="482" actId="108"/>
          <ac:spMkLst>
            <pc:docMk/>
            <pc:sldMk cId="3534234586" sldId="438"/>
            <ac:spMk id="405" creationId="{3780EF11-7A42-45C7-ACFD-026821A21063}"/>
          </ac:spMkLst>
        </pc:spChg>
        <pc:spChg chg="mod">
          <ac:chgData name="Zhou, Jiajia (J.)" userId="8c08fd32-1a43-4edf-b23e-6e6580f2da1d" providerId="ADAL" clId="{A10E03FB-B187-49DA-BF8C-B4DD3FC0A9B6}" dt="2021-06-15T06:31:20.167" v="481" actId="108"/>
          <ac:spMkLst>
            <pc:docMk/>
            <pc:sldMk cId="3534234586" sldId="438"/>
            <ac:spMk id="408" creationId="{47DA3D26-11B4-4EB9-9C63-F01356ACEFDD}"/>
          </ac:spMkLst>
        </pc:spChg>
        <pc:spChg chg="mod">
          <ac:chgData name="Zhou, Jiajia (J.)" userId="8c08fd32-1a43-4edf-b23e-6e6580f2da1d" providerId="ADAL" clId="{A10E03FB-B187-49DA-BF8C-B4DD3FC0A9B6}" dt="2021-06-15T06:30:37.057" v="451" actId="207"/>
          <ac:spMkLst>
            <pc:docMk/>
            <pc:sldMk cId="3534234586" sldId="438"/>
            <ac:spMk id="588" creationId="{DBB4B2A4-AA38-45B2-B234-9CB48AB1FA5D}"/>
          </ac:spMkLst>
        </pc:spChg>
        <pc:spChg chg="mod">
          <ac:chgData name="Zhou, Jiajia (J.)" userId="8c08fd32-1a43-4edf-b23e-6e6580f2da1d" providerId="ADAL" clId="{A10E03FB-B187-49DA-BF8C-B4DD3FC0A9B6}" dt="2021-06-15T06:31:45.973" v="488" actId="108"/>
          <ac:spMkLst>
            <pc:docMk/>
            <pc:sldMk cId="3534234586" sldId="438"/>
            <ac:spMk id="590" creationId="{59542FB1-A19A-48B2-8158-76D68296164A}"/>
          </ac:spMkLst>
        </pc:spChg>
        <pc:spChg chg="mod">
          <ac:chgData name="Zhou, Jiajia (J.)" userId="8c08fd32-1a43-4edf-b23e-6e6580f2da1d" providerId="ADAL" clId="{A10E03FB-B187-49DA-BF8C-B4DD3FC0A9B6}" dt="2021-06-15T06:53:48.783" v="672" actId="14100"/>
          <ac:spMkLst>
            <pc:docMk/>
            <pc:sldMk cId="3534234586" sldId="438"/>
            <ac:spMk id="659" creationId="{FBE4F12D-3D6A-4C42-B433-3DF7DC468246}"/>
          </ac:spMkLst>
        </pc:spChg>
        <pc:spChg chg="mod">
          <ac:chgData name="Zhou, Jiajia (J.)" userId="8c08fd32-1a43-4edf-b23e-6e6580f2da1d" providerId="ADAL" clId="{A10E03FB-B187-49DA-BF8C-B4DD3FC0A9B6}" dt="2021-06-15T06:38:11.036" v="511" actId="20577"/>
          <ac:spMkLst>
            <pc:docMk/>
            <pc:sldMk cId="3534234586" sldId="438"/>
            <ac:spMk id="660" creationId="{DFA01721-9CEB-414A-A00D-EBDFE8FBABFA}"/>
          </ac:spMkLst>
        </pc:spChg>
        <pc:spChg chg="mod">
          <ac:chgData name="Zhou, Jiajia (J.)" userId="8c08fd32-1a43-4edf-b23e-6e6580f2da1d" providerId="ADAL" clId="{A10E03FB-B187-49DA-BF8C-B4DD3FC0A9B6}" dt="2021-06-15T06:53:37.264" v="669" actId="1037"/>
          <ac:spMkLst>
            <pc:docMk/>
            <pc:sldMk cId="3534234586" sldId="438"/>
            <ac:spMk id="661" creationId="{5505CF8D-1145-4FD1-8AD5-DA08783A794D}"/>
          </ac:spMkLst>
        </pc:spChg>
        <pc:spChg chg="mod">
          <ac:chgData name="Zhou, Jiajia (J.)" userId="8c08fd32-1a43-4edf-b23e-6e6580f2da1d" providerId="ADAL" clId="{A10E03FB-B187-49DA-BF8C-B4DD3FC0A9B6}" dt="2021-06-15T06:54:23.069" v="689" actId="1037"/>
          <ac:spMkLst>
            <pc:docMk/>
            <pc:sldMk cId="3534234586" sldId="438"/>
            <ac:spMk id="662" creationId="{95708619-6B53-4556-9EE1-8049E731EE77}"/>
          </ac:spMkLst>
        </pc:spChg>
        <pc:spChg chg="mod">
          <ac:chgData name="Zhou, Jiajia (J.)" userId="8c08fd32-1a43-4edf-b23e-6e6580f2da1d" providerId="ADAL" clId="{A10E03FB-B187-49DA-BF8C-B4DD3FC0A9B6}" dt="2021-06-15T06:56:27.576" v="749" actId="1035"/>
          <ac:spMkLst>
            <pc:docMk/>
            <pc:sldMk cId="3534234586" sldId="438"/>
            <ac:spMk id="664" creationId="{150B904A-4171-4BA1-832C-2854FC939CBF}"/>
          </ac:spMkLst>
        </pc:spChg>
        <pc:spChg chg="mod">
          <ac:chgData name="Zhou, Jiajia (J.)" userId="8c08fd32-1a43-4edf-b23e-6e6580f2da1d" providerId="ADAL" clId="{A10E03FB-B187-49DA-BF8C-B4DD3FC0A9B6}" dt="2021-06-15T06:40:36.359" v="541" actId="1076"/>
          <ac:spMkLst>
            <pc:docMk/>
            <pc:sldMk cId="3534234586" sldId="438"/>
            <ac:spMk id="665" creationId="{72ADCC62-67F7-4871-932E-197B7A34D8C2}"/>
          </ac:spMkLst>
        </pc:spChg>
        <pc:cxnChg chg="mod">
          <ac:chgData name="Zhou, Jiajia (J.)" userId="8c08fd32-1a43-4edf-b23e-6e6580f2da1d" providerId="ADAL" clId="{A10E03FB-B187-49DA-BF8C-B4DD3FC0A9B6}" dt="2021-06-15T06:31:44.246" v="487" actId="108"/>
          <ac:cxnSpMkLst>
            <pc:docMk/>
            <pc:sldMk cId="3534234586" sldId="438"/>
            <ac:cxnSpMk id="353" creationId="{22116DB1-1958-42B0-B4DD-BA55C84D33D3}"/>
          </ac:cxnSpMkLst>
        </pc:cxnChg>
        <pc:cxnChg chg="mod">
          <ac:chgData name="Zhou, Jiajia (J.)" userId="8c08fd32-1a43-4edf-b23e-6e6580f2da1d" providerId="ADAL" clId="{A10E03FB-B187-49DA-BF8C-B4DD3FC0A9B6}" dt="2021-06-03T06:31:43.424" v="20" actId="14100"/>
          <ac:cxnSpMkLst>
            <pc:docMk/>
            <pc:sldMk cId="3534234586" sldId="438"/>
            <ac:cxnSpMk id="396" creationId="{96BCF0F3-39A5-4AB8-8CD9-B426FD793AFC}"/>
          </ac:cxnSpMkLst>
        </pc:cxnChg>
        <pc:cxnChg chg="mod">
          <ac:chgData name="Zhou, Jiajia (J.)" userId="8c08fd32-1a43-4edf-b23e-6e6580f2da1d" providerId="ADAL" clId="{A10E03FB-B187-49DA-BF8C-B4DD3FC0A9B6}" dt="2021-06-15T06:31:01.462" v="480" actId="1038"/>
          <ac:cxnSpMkLst>
            <pc:docMk/>
            <pc:sldMk cId="3534234586" sldId="438"/>
            <ac:cxnSpMk id="422" creationId="{49E667DB-779F-483A-982D-1C2F0D83C344}"/>
          </ac:cxnSpMkLst>
        </pc:cxnChg>
        <pc:cxnChg chg="mod">
          <ac:chgData name="Zhou, Jiajia (J.)" userId="8c08fd32-1a43-4edf-b23e-6e6580f2da1d" providerId="ADAL" clId="{A10E03FB-B187-49DA-BF8C-B4DD3FC0A9B6}" dt="2021-06-15T06:53:37.264" v="669" actId="1037"/>
          <ac:cxnSpMkLst>
            <pc:docMk/>
            <pc:sldMk cId="3534234586" sldId="438"/>
            <ac:cxnSpMk id="663" creationId="{1964DD47-7D2E-4968-B67D-2AC1991DA388}"/>
          </ac:cxnSpMkLst>
        </pc:cxnChg>
      </pc:sldChg>
      <pc:sldChg chg="modSp add">
        <pc:chgData name="Zhou, Jiajia (J.)" userId="8c08fd32-1a43-4edf-b23e-6e6580f2da1d" providerId="ADAL" clId="{A10E03FB-B187-49DA-BF8C-B4DD3FC0A9B6}" dt="2021-06-15T06:58:29.046" v="753" actId="1076"/>
        <pc:sldMkLst>
          <pc:docMk/>
          <pc:sldMk cId="2451917478" sldId="1883"/>
        </pc:sldMkLst>
        <pc:spChg chg="mod">
          <ac:chgData name="Zhou, Jiajia (J.)" userId="8c08fd32-1a43-4edf-b23e-6e6580f2da1d" providerId="ADAL" clId="{A10E03FB-B187-49DA-BF8C-B4DD3FC0A9B6}" dt="2021-06-15T06:58:29.046" v="753" actId="1076"/>
          <ac:spMkLst>
            <pc:docMk/>
            <pc:sldMk cId="2451917478" sldId="1883"/>
            <ac:spMk id="3" creationId="{8F55C346-1113-4A97-AF41-A0D7894E2F37}"/>
          </ac:spMkLst>
        </pc:spChg>
      </pc:sldChg>
      <pc:sldChg chg="modSp">
        <pc:chgData name="Zhou, Jiajia (J.)" userId="8c08fd32-1a43-4edf-b23e-6e6580f2da1d" providerId="ADAL" clId="{A10E03FB-B187-49DA-BF8C-B4DD3FC0A9B6}" dt="2021-06-02T08:01:03.996" v="18" actId="1037"/>
        <pc:sldMkLst>
          <pc:docMk/>
          <pc:sldMk cId="1949376483" sldId="1986357419"/>
        </pc:sldMkLst>
        <pc:spChg chg="mod">
          <ac:chgData name="Zhou, Jiajia (J.)" userId="8c08fd32-1a43-4edf-b23e-6e6580f2da1d" providerId="ADAL" clId="{A10E03FB-B187-49DA-BF8C-B4DD3FC0A9B6}" dt="2021-06-02T08:01:03.996" v="18" actId="1037"/>
          <ac:spMkLst>
            <pc:docMk/>
            <pc:sldMk cId="1949376483" sldId="1986357419"/>
            <ac:spMk id="275" creationId="{DB448857-F9B1-4EA1-8094-F7D271DC71C1}"/>
          </ac:spMkLst>
        </pc:spChg>
        <pc:cxnChg chg="mod">
          <ac:chgData name="Zhou, Jiajia (J.)" userId="8c08fd32-1a43-4edf-b23e-6e6580f2da1d" providerId="ADAL" clId="{A10E03FB-B187-49DA-BF8C-B4DD3FC0A9B6}" dt="2021-06-02T08:01:03.996" v="18" actId="1037"/>
          <ac:cxnSpMkLst>
            <pc:docMk/>
            <pc:sldMk cId="1949376483" sldId="1986357419"/>
            <ac:cxnSpMk id="276" creationId="{50BDC4DC-E510-47F9-ADE5-0B494171E6C8}"/>
          </ac:cxnSpMkLst>
        </pc:cxnChg>
      </pc:sldChg>
      <pc:sldChg chg="modSp">
        <pc:chgData name="Zhou, Jiajia (J.)" userId="8c08fd32-1a43-4edf-b23e-6e6580f2da1d" providerId="ADAL" clId="{A10E03FB-B187-49DA-BF8C-B4DD3FC0A9B6}" dt="2021-06-07T04:01:19.906" v="98" actId="20577"/>
        <pc:sldMkLst>
          <pc:docMk/>
          <pc:sldMk cId="841407837" sldId="1986357421"/>
        </pc:sldMkLst>
        <pc:spChg chg="mod">
          <ac:chgData name="Zhou, Jiajia (J.)" userId="8c08fd32-1a43-4edf-b23e-6e6580f2da1d" providerId="ADAL" clId="{A10E03FB-B187-49DA-BF8C-B4DD3FC0A9B6}" dt="2021-06-03T08:33:23.421" v="91" actId="207"/>
          <ac:spMkLst>
            <pc:docMk/>
            <pc:sldMk cId="841407837" sldId="1986357421"/>
            <ac:spMk id="537" creationId="{60E66FAC-AACF-43B6-AC73-F79BBEA3C1B3}"/>
          </ac:spMkLst>
        </pc:spChg>
        <pc:spChg chg="mod">
          <ac:chgData name="Zhou, Jiajia (J.)" userId="8c08fd32-1a43-4edf-b23e-6e6580f2da1d" providerId="ADAL" clId="{A10E03FB-B187-49DA-BF8C-B4DD3FC0A9B6}" dt="2021-06-07T04:01:19.906" v="98" actId="20577"/>
          <ac:spMkLst>
            <pc:docMk/>
            <pc:sldMk cId="841407837" sldId="1986357421"/>
            <ac:spMk id="666" creationId="{8D8F4916-53C0-491A-8DFC-F4ECC2FCFAD4}"/>
          </ac:spMkLst>
        </pc:spChg>
        <pc:cxnChg chg="mod">
          <ac:chgData name="Zhou, Jiajia (J.)" userId="8c08fd32-1a43-4edf-b23e-6e6580f2da1d" providerId="ADAL" clId="{A10E03FB-B187-49DA-BF8C-B4DD3FC0A9B6}" dt="2021-06-03T08:33:04.615" v="89" actId="1038"/>
          <ac:cxnSpMkLst>
            <pc:docMk/>
            <pc:sldMk cId="841407837" sldId="1986357421"/>
            <ac:cxnSpMk id="14" creationId="{CC9FDDC4-0A12-4F12-9A5C-8AC7B105F23A}"/>
          </ac:cxnSpMkLst>
        </pc:cxnChg>
      </pc:sldChg>
      <pc:sldChg chg="modSp">
        <pc:chgData name="Zhou, Jiajia (J.)" userId="8c08fd32-1a43-4edf-b23e-6e6580f2da1d" providerId="ADAL" clId="{A10E03FB-B187-49DA-BF8C-B4DD3FC0A9B6}" dt="2021-06-07T04:03:51.090" v="184" actId="1076"/>
        <pc:sldMkLst>
          <pc:docMk/>
          <pc:sldMk cId="30644705" sldId="1986357422"/>
        </pc:sldMkLst>
        <pc:spChg chg="mod">
          <ac:chgData name="Zhou, Jiajia (J.)" userId="8c08fd32-1a43-4edf-b23e-6e6580f2da1d" providerId="ADAL" clId="{A10E03FB-B187-49DA-BF8C-B4DD3FC0A9B6}" dt="2021-06-03T08:32:41.919" v="69" actId="1076"/>
          <ac:spMkLst>
            <pc:docMk/>
            <pc:sldMk cId="30644705" sldId="1986357422"/>
            <ac:spMk id="2" creationId="{8B752D54-71F7-44D3-9E54-29723AA5A715}"/>
          </ac:spMkLst>
        </pc:spChg>
        <pc:spChg chg="mod">
          <ac:chgData name="Zhou, Jiajia (J.)" userId="8c08fd32-1a43-4edf-b23e-6e6580f2da1d" providerId="ADAL" clId="{A10E03FB-B187-49DA-BF8C-B4DD3FC0A9B6}" dt="2021-06-03T08:32:38.443" v="68" actId="1076"/>
          <ac:spMkLst>
            <pc:docMk/>
            <pc:sldMk cId="30644705" sldId="1986357422"/>
            <ac:spMk id="6" creationId="{B31CAF99-F1AA-44A2-A112-D8BBAD9632A1}"/>
          </ac:spMkLst>
        </pc:spChg>
        <pc:spChg chg="mod">
          <ac:chgData name="Zhou, Jiajia (J.)" userId="8c08fd32-1a43-4edf-b23e-6e6580f2da1d" providerId="ADAL" clId="{A10E03FB-B187-49DA-BF8C-B4DD3FC0A9B6}" dt="2021-06-07T04:03:51.090" v="184" actId="1076"/>
          <ac:spMkLst>
            <pc:docMk/>
            <pc:sldMk cId="30644705" sldId="1986357422"/>
            <ac:spMk id="216" creationId="{F392D515-342E-4E5C-B4AC-612DD7329FED}"/>
          </ac:spMkLst>
        </pc:spChg>
        <pc:spChg chg="mod">
          <ac:chgData name="Zhou, Jiajia (J.)" userId="8c08fd32-1a43-4edf-b23e-6e6580f2da1d" providerId="ADAL" clId="{A10E03FB-B187-49DA-BF8C-B4DD3FC0A9B6}" dt="2021-06-07T04:03:42.900" v="183" actId="1037"/>
          <ac:spMkLst>
            <pc:docMk/>
            <pc:sldMk cId="30644705" sldId="1986357422"/>
            <ac:spMk id="217" creationId="{A96B8DEE-9E4F-49A4-895F-6C15F7069DFE}"/>
          </ac:spMkLst>
        </pc:spChg>
      </pc:sldChg>
      <pc:sldChg chg="addSp delSp modSp add mod">
        <pc:chgData name="Zhou, Jiajia (J.)" userId="8c08fd32-1a43-4edf-b23e-6e6580f2da1d" providerId="ADAL" clId="{A10E03FB-B187-49DA-BF8C-B4DD3FC0A9B6}" dt="2021-06-03T08:32:29.227" v="67" actId="20577"/>
        <pc:sldMkLst>
          <pc:docMk/>
          <pc:sldMk cId="2666208293" sldId="1986357423"/>
        </pc:sldMkLst>
        <pc:spChg chg="mod">
          <ac:chgData name="Zhou, Jiajia (J.)" userId="8c08fd32-1a43-4edf-b23e-6e6580f2da1d" providerId="ADAL" clId="{A10E03FB-B187-49DA-BF8C-B4DD3FC0A9B6}" dt="2021-06-03T08:32:29.227" v="67" actId="20577"/>
          <ac:spMkLst>
            <pc:docMk/>
            <pc:sldMk cId="2666208293" sldId="1986357423"/>
            <ac:spMk id="3" creationId="{C17DEC0D-B95D-471C-A8F7-2023BBFE0834}"/>
          </ac:spMkLst>
        </pc:spChg>
        <pc:graphicFrameChg chg="del">
          <ac:chgData name="Zhou, Jiajia (J.)" userId="8c08fd32-1a43-4edf-b23e-6e6580f2da1d" providerId="ADAL" clId="{A10E03FB-B187-49DA-BF8C-B4DD3FC0A9B6}" dt="2021-06-03T08:30:23.413" v="49" actId="478"/>
          <ac:graphicFrameMkLst>
            <pc:docMk/>
            <pc:sldMk cId="2666208293" sldId="1986357423"/>
            <ac:graphicFrameMk id="2" creationId="{F139362F-364D-435D-9A74-A4A0A3A30DD2}"/>
          </ac:graphicFrameMkLst>
        </pc:graphicFrameChg>
        <pc:graphicFrameChg chg="del">
          <ac:chgData name="Zhou, Jiajia (J.)" userId="8c08fd32-1a43-4edf-b23e-6e6580f2da1d" providerId="ADAL" clId="{A10E03FB-B187-49DA-BF8C-B4DD3FC0A9B6}" dt="2021-06-03T08:30:34.640" v="53" actId="478"/>
          <ac:graphicFrameMkLst>
            <pc:docMk/>
            <pc:sldMk cId="2666208293" sldId="1986357423"/>
            <ac:graphicFrameMk id="4" creationId="{FE5E0B33-2616-4662-A240-3074F7C4921E}"/>
          </ac:graphicFrameMkLst>
        </pc:graphicFrameChg>
        <pc:graphicFrameChg chg="add">
          <ac:chgData name="Zhou, Jiajia (J.)" userId="8c08fd32-1a43-4edf-b23e-6e6580f2da1d" providerId="ADAL" clId="{A10E03FB-B187-49DA-BF8C-B4DD3FC0A9B6}" dt="2021-06-03T08:30:25.006" v="51"/>
          <ac:graphicFrameMkLst>
            <pc:docMk/>
            <pc:sldMk cId="2666208293" sldId="1986357423"/>
            <ac:graphicFrameMk id="5" creationId="{1A6C5903-C54D-44D3-A0B5-41CF8D33B3E6}"/>
          </ac:graphicFrameMkLst>
        </pc:graphicFrameChg>
        <pc:picChg chg="add mod">
          <ac:chgData name="Zhou, Jiajia (J.)" userId="8c08fd32-1a43-4edf-b23e-6e6580f2da1d" providerId="ADAL" clId="{A10E03FB-B187-49DA-BF8C-B4DD3FC0A9B6}" dt="2021-06-03T08:32:06.869" v="60" actId="1076"/>
          <ac:picMkLst>
            <pc:docMk/>
            <pc:sldMk cId="2666208293" sldId="1986357423"/>
            <ac:picMk id="6" creationId="{AF9D6E0D-650D-4CEE-A2F8-C72C4ECD566E}"/>
          </ac:picMkLst>
        </pc:picChg>
        <pc:picChg chg="add mod">
          <ac:chgData name="Zhou, Jiajia (J.)" userId="8c08fd32-1a43-4edf-b23e-6e6580f2da1d" providerId="ADAL" clId="{A10E03FB-B187-49DA-BF8C-B4DD3FC0A9B6}" dt="2021-06-03T08:32:13.066" v="61" actId="1076"/>
          <ac:picMkLst>
            <pc:docMk/>
            <pc:sldMk cId="2666208293" sldId="1986357423"/>
            <ac:picMk id="7" creationId="{76141BD2-AB0A-454C-B70B-C95CACE9E1AE}"/>
          </ac:picMkLst>
        </pc:picChg>
      </pc:sldChg>
      <pc:sldChg chg="addSp delSp modSp add">
        <pc:chgData name="Zhou, Jiajia (J.)" userId="8c08fd32-1a43-4edf-b23e-6e6580f2da1d" providerId="ADAL" clId="{A10E03FB-B187-49DA-BF8C-B4DD3FC0A9B6}" dt="2021-06-11T03:18:38.806" v="445" actId="1035"/>
        <pc:sldMkLst>
          <pc:docMk/>
          <pc:sldMk cId="3231342503" sldId="1986357424"/>
        </pc:sldMkLst>
        <pc:spChg chg="mod">
          <ac:chgData name="Zhou, Jiajia (J.)" userId="8c08fd32-1a43-4edf-b23e-6e6580f2da1d" providerId="ADAL" clId="{A10E03FB-B187-49DA-BF8C-B4DD3FC0A9B6}" dt="2021-06-07T04:13:04.065" v="190" actId="20577"/>
          <ac:spMkLst>
            <pc:docMk/>
            <pc:sldMk cId="3231342503" sldId="1986357424"/>
            <ac:spMk id="3" creationId="{8F55C346-1113-4A97-AF41-A0D7894E2F37}"/>
          </ac:spMkLst>
        </pc:spChg>
        <pc:spChg chg="mod">
          <ac:chgData name="Zhou, Jiajia (J.)" userId="8c08fd32-1a43-4edf-b23e-6e6580f2da1d" providerId="ADAL" clId="{A10E03FB-B187-49DA-BF8C-B4DD3FC0A9B6}" dt="2021-06-11T03:17:35.866" v="404" actId="20577"/>
          <ac:spMkLst>
            <pc:docMk/>
            <pc:sldMk cId="3231342503" sldId="1986357424"/>
            <ac:spMk id="260" creationId="{6B667F87-D4E5-4557-A949-6A3362BF074C}"/>
          </ac:spMkLst>
        </pc:spChg>
        <pc:spChg chg="mod">
          <ac:chgData name="Zhou, Jiajia (J.)" userId="8c08fd32-1a43-4edf-b23e-6e6580f2da1d" providerId="ADAL" clId="{A10E03FB-B187-49DA-BF8C-B4DD3FC0A9B6}" dt="2021-06-11T03:18:33.284" v="444" actId="400"/>
          <ac:spMkLst>
            <pc:docMk/>
            <pc:sldMk cId="3231342503" sldId="1986357424"/>
            <ac:spMk id="313" creationId="{39F319EA-7F4B-44A3-A416-523D79DECD4A}"/>
          </ac:spMkLst>
        </pc:spChg>
        <pc:spChg chg="mod">
          <ac:chgData name="Zhou, Jiajia (J.)" userId="8c08fd32-1a43-4edf-b23e-6e6580f2da1d" providerId="ADAL" clId="{A10E03FB-B187-49DA-BF8C-B4DD3FC0A9B6}" dt="2021-06-07T06:29:59.899" v="312" actId="20577"/>
          <ac:spMkLst>
            <pc:docMk/>
            <pc:sldMk cId="3231342503" sldId="1986357424"/>
            <ac:spMk id="396" creationId="{84304BC9-C27C-449C-A260-A88657200B61}"/>
          </ac:spMkLst>
        </pc:spChg>
        <pc:spChg chg="add mod">
          <ac:chgData name="Zhou, Jiajia (J.)" userId="8c08fd32-1a43-4edf-b23e-6e6580f2da1d" providerId="ADAL" clId="{A10E03FB-B187-49DA-BF8C-B4DD3FC0A9B6}" dt="2021-06-07T06:40:25.199" v="397" actId="207"/>
          <ac:spMkLst>
            <pc:docMk/>
            <pc:sldMk cId="3231342503" sldId="1986357424"/>
            <ac:spMk id="437" creationId="{7914A0E8-234E-4BE7-809D-1064EB3A18F9}"/>
          </ac:spMkLst>
        </pc:spChg>
        <pc:spChg chg="mod">
          <ac:chgData name="Zhou, Jiajia (J.)" userId="8c08fd32-1a43-4edf-b23e-6e6580f2da1d" providerId="ADAL" clId="{A10E03FB-B187-49DA-BF8C-B4DD3FC0A9B6}" dt="2021-06-07T04:18:24.003" v="261" actId="20577"/>
          <ac:spMkLst>
            <pc:docMk/>
            <pc:sldMk cId="3231342503" sldId="1986357424"/>
            <ac:spMk id="449" creationId="{2919DF53-DDBC-4082-A9A9-7AF239812815}"/>
          </ac:spMkLst>
        </pc:spChg>
        <pc:spChg chg="del">
          <ac:chgData name="Zhou, Jiajia (J.)" userId="8c08fd32-1a43-4edf-b23e-6e6580f2da1d" providerId="ADAL" clId="{A10E03FB-B187-49DA-BF8C-B4DD3FC0A9B6}" dt="2021-06-07T04:17:25.369" v="252" actId="478"/>
          <ac:spMkLst>
            <pc:docMk/>
            <pc:sldMk cId="3231342503" sldId="1986357424"/>
            <ac:spMk id="537" creationId="{60E66FAC-AACF-43B6-AC73-F79BBEA3C1B3}"/>
          </ac:spMkLst>
        </pc:spChg>
        <pc:spChg chg="del">
          <ac:chgData name="Zhou, Jiajia (J.)" userId="8c08fd32-1a43-4edf-b23e-6e6580f2da1d" providerId="ADAL" clId="{A10E03FB-B187-49DA-BF8C-B4DD3FC0A9B6}" dt="2021-06-07T04:17:25.369" v="252" actId="478"/>
          <ac:spMkLst>
            <pc:docMk/>
            <pc:sldMk cId="3231342503" sldId="1986357424"/>
            <ac:spMk id="590" creationId="{C3D82743-5AF6-4BD7-A734-64234E1FD5BF}"/>
          </ac:spMkLst>
        </pc:spChg>
        <pc:spChg chg="mod">
          <ac:chgData name="Zhou, Jiajia (J.)" userId="8c08fd32-1a43-4edf-b23e-6e6580f2da1d" providerId="ADAL" clId="{A10E03FB-B187-49DA-BF8C-B4DD3FC0A9B6}" dt="2021-06-07T06:30:28.801" v="313" actId="207"/>
          <ac:spMkLst>
            <pc:docMk/>
            <pc:sldMk cId="3231342503" sldId="1986357424"/>
            <ac:spMk id="643" creationId="{856D729D-161C-4C6F-A018-F24A5D5C1053}"/>
          </ac:spMkLst>
        </pc:spChg>
        <pc:spChg chg="mod">
          <ac:chgData name="Zhou, Jiajia (J.)" userId="8c08fd32-1a43-4edf-b23e-6e6580f2da1d" providerId="ADAL" clId="{A10E03FB-B187-49DA-BF8C-B4DD3FC0A9B6}" dt="2021-06-07T04:20:05.362" v="285" actId="1036"/>
          <ac:spMkLst>
            <pc:docMk/>
            <pc:sldMk cId="3231342503" sldId="1986357424"/>
            <ac:spMk id="666" creationId="{8D8F4916-53C0-491A-8DFC-F4ECC2FCFAD4}"/>
          </ac:spMkLst>
        </pc:spChg>
        <pc:spChg chg="mod">
          <ac:chgData name="Zhou, Jiajia (J.)" userId="8c08fd32-1a43-4edf-b23e-6e6580f2da1d" providerId="ADAL" clId="{A10E03FB-B187-49DA-BF8C-B4DD3FC0A9B6}" dt="2021-06-07T04:20:13.778" v="286" actId="108"/>
          <ac:spMkLst>
            <pc:docMk/>
            <pc:sldMk cId="3231342503" sldId="1986357424"/>
            <ac:spMk id="680" creationId="{6C1577AF-4726-42F2-A694-E7216B7EB20B}"/>
          </ac:spMkLst>
        </pc:spChg>
        <pc:spChg chg="mod">
          <ac:chgData name="Zhou, Jiajia (J.)" userId="8c08fd32-1a43-4edf-b23e-6e6580f2da1d" providerId="ADAL" clId="{A10E03FB-B187-49DA-BF8C-B4DD3FC0A9B6}" dt="2021-06-07T04:20:14.453" v="287" actId="108"/>
          <ac:spMkLst>
            <pc:docMk/>
            <pc:sldMk cId="3231342503" sldId="1986357424"/>
            <ac:spMk id="683" creationId="{9538B292-C61B-4A9B-8EE2-7AAC66D1F85E}"/>
          </ac:spMkLst>
        </pc:spChg>
        <pc:spChg chg="mod">
          <ac:chgData name="Zhou, Jiajia (J.)" userId="8c08fd32-1a43-4edf-b23e-6e6580f2da1d" providerId="ADAL" clId="{A10E03FB-B187-49DA-BF8C-B4DD3FC0A9B6}" dt="2021-06-07T04:19:02.263" v="269" actId="20577"/>
          <ac:spMkLst>
            <pc:docMk/>
            <pc:sldMk cId="3231342503" sldId="1986357424"/>
            <ac:spMk id="686" creationId="{3761F5D2-2633-4F54-8E5A-6C32CC768BB0}"/>
          </ac:spMkLst>
        </pc:spChg>
        <pc:spChg chg="mod">
          <ac:chgData name="Zhou, Jiajia (J.)" userId="8c08fd32-1a43-4edf-b23e-6e6580f2da1d" providerId="ADAL" clId="{A10E03FB-B187-49DA-BF8C-B4DD3FC0A9B6}" dt="2021-06-07T04:17:42.591" v="253" actId="20577"/>
          <ac:spMkLst>
            <pc:docMk/>
            <pc:sldMk cId="3231342503" sldId="1986357424"/>
            <ac:spMk id="690" creationId="{C6622FFD-1FA9-4C56-99E9-59B111426705}"/>
          </ac:spMkLst>
        </pc:spChg>
        <pc:spChg chg="del mod">
          <ac:chgData name="Zhou, Jiajia (J.)" userId="8c08fd32-1a43-4edf-b23e-6e6580f2da1d" providerId="ADAL" clId="{A10E03FB-B187-49DA-BF8C-B4DD3FC0A9B6}" dt="2021-06-07T06:28:00.346" v="299" actId="478"/>
          <ac:spMkLst>
            <pc:docMk/>
            <pc:sldMk cId="3231342503" sldId="1986357424"/>
            <ac:spMk id="800" creationId="{B5D15AD5-CE75-427A-BF92-635FDA9C0BA7}"/>
          </ac:spMkLst>
        </pc:spChg>
        <pc:grpChg chg="mod">
          <ac:chgData name="Zhou, Jiajia (J.)" userId="8c08fd32-1a43-4edf-b23e-6e6580f2da1d" providerId="ADAL" clId="{A10E03FB-B187-49DA-BF8C-B4DD3FC0A9B6}" dt="2021-06-11T03:17:45.948" v="419" actId="1076"/>
          <ac:grpSpMkLst>
            <pc:docMk/>
            <pc:sldMk cId="3231342503" sldId="1986357424"/>
            <ac:grpSpMk id="205" creationId="{3E20DF49-1A67-4F76-941B-EA3197C54DA4}"/>
          </ac:grpSpMkLst>
        </pc:grpChg>
        <pc:grpChg chg="add mod">
          <ac:chgData name="Zhou, Jiajia (J.)" userId="8c08fd32-1a43-4edf-b23e-6e6580f2da1d" providerId="ADAL" clId="{A10E03FB-B187-49DA-BF8C-B4DD3FC0A9B6}" dt="2021-06-11T03:18:38.806" v="445" actId="1035"/>
          <ac:grpSpMkLst>
            <pc:docMk/>
            <pc:sldMk cId="3231342503" sldId="1986357424"/>
            <ac:grpSpMk id="311" creationId="{05E39C35-6090-4660-B1A0-0A2BADE28E3B}"/>
          </ac:grpSpMkLst>
        </pc:grpChg>
        <pc:grpChg chg="mod">
          <ac:chgData name="Zhou, Jiajia (J.)" userId="8c08fd32-1a43-4edf-b23e-6e6580f2da1d" providerId="ADAL" clId="{A10E03FB-B187-49DA-BF8C-B4DD3FC0A9B6}" dt="2021-06-07T04:18:29.624" v="264" actId="1035"/>
          <ac:grpSpMkLst>
            <pc:docMk/>
            <pc:sldMk cId="3231342503" sldId="1986357424"/>
            <ac:grpSpMk id="428" creationId="{21D3489E-D1D3-4C8E-8060-4F483C98B75B}"/>
          </ac:grpSpMkLst>
        </pc:grpChg>
      </pc:sldChg>
    </pc:docChg>
  </pc:docChgLst>
  <pc:docChgLst>
    <pc:chgData name="Zhou, Jiajia (J.)" userId="8c08fd32-1a43-4edf-b23e-6e6580f2da1d" providerId="ADAL" clId="{8A0A9753-7D3F-4B6A-AC45-4DBB4D436C24}"/>
    <pc:docChg chg="modSld">
      <pc:chgData name="Zhou, Jiajia (J.)" userId="8c08fd32-1a43-4edf-b23e-6e6580f2da1d" providerId="ADAL" clId="{8A0A9753-7D3F-4B6A-AC45-4DBB4D436C24}" dt="2021-07-13T03:32:15.796" v="13" actId="20577"/>
      <pc:docMkLst>
        <pc:docMk/>
      </pc:docMkLst>
      <pc:sldChg chg="modSp mod">
        <pc:chgData name="Zhou, Jiajia (J.)" userId="8c08fd32-1a43-4edf-b23e-6e6580f2da1d" providerId="ADAL" clId="{8A0A9753-7D3F-4B6A-AC45-4DBB4D436C24}" dt="2021-07-13T03:32:15.796" v="13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8A0A9753-7D3F-4B6A-AC45-4DBB4D436C24}" dt="2021-07-13T03:32:15.796" v="13" actId="20577"/>
          <ac:spMkLst>
            <pc:docMk/>
            <pc:sldMk cId="2530407144" sldId="262"/>
            <ac:spMk id="22" creationId="{00000000-0000-0000-0000-000000000000}"/>
          </ac:spMkLst>
        </pc:spChg>
      </pc:sldChg>
    </pc:docChg>
  </pc:docChgLst>
  <pc:docChgLst>
    <pc:chgData name="Zhou, Jiajia (J.)" userId="8c08fd32-1a43-4edf-b23e-6e6580f2da1d" providerId="ADAL" clId="{EAE9EDE8-4B5A-4CD0-B013-335F16160ABB}"/>
    <pc:docChg chg="modSld">
      <pc:chgData name="Zhou, Jiajia (J.)" userId="8c08fd32-1a43-4edf-b23e-6e6580f2da1d" providerId="ADAL" clId="{EAE9EDE8-4B5A-4CD0-B013-335F16160ABB}" dt="2021-06-02T06:54:47.059" v="2" actId="14100"/>
      <pc:docMkLst>
        <pc:docMk/>
      </pc:docMkLst>
      <pc:sldChg chg="addSp modSp">
        <pc:chgData name="Zhou, Jiajia (J.)" userId="8c08fd32-1a43-4edf-b23e-6e6580f2da1d" providerId="ADAL" clId="{EAE9EDE8-4B5A-4CD0-B013-335F16160ABB}" dt="2021-06-02T06:54:47.059" v="2" actId="14100"/>
        <pc:sldMkLst>
          <pc:docMk/>
          <pc:sldMk cId="1949376483" sldId="1986357419"/>
        </pc:sldMkLst>
        <pc:spChg chg="add mod">
          <ac:chgData name="Zhou, Jiajia (J.)" userId="8c08fd32-1a43-4edf-b23e-6e6580f2da1d" providerId="ADAL" clId="{EAE9EDE8-4B5A-4CD0-B013-335F16160ABB}" dt="2021-06-02T06:54:47.059" v="2" actId="14100"/>
          <ac:spMkLst>
            <pc:docMk/>
            <pc:sldMk cId="1949376483" sldId="1986357419"/>
            <ac:spMk id="655" creationId="{A8113C17-6F4D-4496-A5ED-60A25C42193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5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188823" y="756374"/>
            <a:ext cx="845421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SYNC+3.0 (Phase5) SW Dev C</a:t>
            </a:r>
            <a:r>
              <a:rPr lang="en-US" altLang="zh-CN" sz="3200" dirty="0"/>
              <a:t>ritical Path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Ju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ly 13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635" y="4112394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19242"/>
              </p:ext>
            </p:extLst>
          </p:nvPr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820487"/>
            <a:ext cx="208155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DCV-must-have fundamental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443185"/>
            <a:ext cx="5274" cy="3055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186403"/>
            <a:ext cx="338746" cy="56362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559151"/>
            <a:ext cx="9215" cy="17249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6271" y="1676895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200115"/>
            <a:ext cx="4066" cy="53510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258071" y="2671272"/>
            <a:ext cx="117041" cy="252424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&gt;=30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499351" y="1511159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21906" y="1493729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2400" y="151754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 </a:t>
            </a:r>
            <a:r>
              <a:rPr lang="en-US" altLang="zh-CN" dirty="0">
                <a:solidFill>
                  <a:srgbClr val="FF0000"/>
                </a:solidFill>
              </a:rPr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 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305DE-4CA4-48D6-BCFD-FEF0B254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47" y="2864102"/>
            <a:ext cx="2612909" cy="15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GPDS Function Implementation Maturity V C</a:t>
            </a:r>
            <a:r>
              <a:rPr lang="en-US" altLang="zh-CN" dirty="0"/>
              <a:t>hart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7" y="914400"/>
            <a:ext cx="11809065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Release Schedule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29252"/>
              </p:ext>
            </p:extLst>
          </p:nvPr>
        </p:nvGraphicFramePr>
        <p:xfrm>
          <a:off x="1758695" y="838200"/>
          <a:ext cx="8534834" cy="25908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71010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82592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8763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2507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914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5013"/>
              </p:ext>
            </p:extLst>
          </p:nvPr>
        </p:nvGraphicFramePr>
        <p:xfrm>
          <a:off x="1758695" y="3575847"/>
          <a:ext cx="8534834" cy="2743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71010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82592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8763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2507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91440">
                <a:tc grid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CX788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082293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Corresponding Milestone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Release Due Date*1)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3/21/2022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Phase5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DBE53C-E15B-4900-AD49-9E542263E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024837"/>
              </p:ext>
            </p:extLst>
          </p:nvPr>
        </p:nvGraphicFramePr>
        <p:xfrm>
          <a:off x="9998075" y="715963"/>
          <a:ext cx="8604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380880" imgH="771480" progId="Excel.Sheet.12">
                  <p:embed/>
                </p:oleObj>
              </mc:Choice>
              <mc:Fallback>
                <p:oleObj name="Worksheet" showAsIcon="1" r:id="rId3" imgW="380880" imgH="77148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6DBE53C-E15B-4900-AD49-9E542263E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075" y="715963"/>
                        <a:ext cx="860425" cy="174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6810FE-C8F7-4C91-BF5F-1F3B302ACD97}"/>
              </a:ext>
            </a:extLst>
          </p:cNvPr>
          <p:cNvSpPr/>
          <p:nvPr/>
        </p:nvSpPr>
        <p:spPr>
          <a:xfrm>
            <a:off x="540773" y="693013"/>
            <a:ext cx="8853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Hardware DV Critical Path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Full DV (3 Months) : E-412 Group A-F 6 legs (12Wks), Refer to attachment for Details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Pre-DV(2 Months) : 60% Of Full DV Content 2 Months ( Longest leg Group A)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Critical DV: EMC (45 days), considering Facility setup&amp; Debug &amp; reporting, 2months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78EB4-855E-48DD-A5C5-A4F592540B74}"/>
              </a:ext>
            </a:extLst>
          </p:cNvPr>
          <p:cNvSpPr/>
          <p:nvPr/>
        </p:nvSpPr>
        <p:spPr>
          <a:xfrm>
            <a:off x="540773" y="1893342"/>
            <a:ext cx="6679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Software Critical Path To Support </a:t>
            </a:r>
            <a:r>
              <a:rPr lang="en-US" b="1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PreDV</a:t>
            </a: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From Group A HMI Delivery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D490D1-A259-4A19-A0E6-66073815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80" y="2325992"/>
            <a:ext cx="8771388" cy="43445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24B94B-7BA0-4403-BE00-AC0C1889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164" y="143133"/>
            <a:ext cx="11837607" cy="579120"/>
          </a:xfrm>
        </p:spPr>
        <p:txBody>
          <a:bodyPr anchor="t">
            <a:noAutofit/>
          </a:bodyPr>
          <a:lstStyle/>
          <a:p>
            <a:r>
              <a:rPr lang="en-US" dirty="0"/>
              <a:t>IVI Group A UI -&gt; DCV1 Release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291516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Phase4 SW Release Duration from DCV1-&gt;R00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C178D3D-3717-4B93-AE74-4ACEFAFF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271"/>
            <a:ext cx="12192000" cy="49594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FF42D5-F5B8-4590-BA8D-B655DD989811}"/>
              </a:ext>
            </a:extLst>
          </p:cNvPr>
          <p:cNvSpPr/>
          <p:nvPr/>
        </p:nvSpPr>
        <p:spPr>
          <a:xfrm>
            <a:off x="2847703" y="1602377"/>
            <a:ext cx="8186057" cy="5050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A73A3-0049-498C-88FF-861C8E291365}"/>
              </a:ext>
            </a:extLst>
          </p:cNvPr>
          <p:cNvSpPr/>
          <p:nvPr/>
        </p:nvSpPr>
        <p:spPr>
          <a:xfrm>
            <a:off x="2921726" y="2708398"/>
            <a:ext cx="4715691" cy="5050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64033-4536-4365-B89E-E5DCDE8BF7EF}"/>
              </a:ext>
            </a:extLst>
          </p:cNvPr>
          <p:cNvSpPr/>
          <p:nvPr/>
        </p:nvSpPr>
        <p:spPr>
          <a:xfrm>
            <a:off x="5279572" y="3814419"/>
            <a:ext cx="4221480" cy="5050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568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16419</TotalTime>
  <Words>1421</Words>
  <Application>Microsoft Office PowerPoint</Application>
  <PresentationFormat>Widescreen</PresentationFormat>
  <Paragraphs>398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Worksheet</vt:lpstr>
      <vt:lpstr>SYNC+3.0 (Phase5) SW Dev Critical Path</vt:lpstr>
      <vt:lpstr>Phase5 SYNC+ 3.0 Timeline Draft To Be Reviewed</vt:lpstr>
      <vt:lpstr>SYNC+ 3.0 DCV/PEC/J1 Critical Path</vt:lpstr>
      <vt:lpstr>Backup material</vt:lpstr>
      <vt:lpstr>GPDS Function Implementation Maturity V Chart</vt:lpstr>
      <vt:lpstr>SW Release Schedule Requirement for MRD</vt:lpstr>
      <vt:lpstr>Phase5 SW Integration and Release Rule </vt:lpstr>
      <vt:lpstr>IVI Group A UI -&gt; DCV1 Release Critical Path</vt:lpstr>
      <vt:lpstr>Phase4 SW Release Duration from DCV1-&gt;R00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471</cp:revision>
  <cp:lastPrinted>2019-07-19T08:55:20Z</cp:lastPrinted>
  <dcterms:created xsi:type="dcterms:W3CDTF">2019-07-11T00:48:49Z</dcterms:created>
  <dcterms:modified xsi:type="dcterms:W3CDTF">2021-07-13T03:32:17Z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