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11"/>
  </p:notesMasterIdLst>
  <p:handoutMasterIdLst>
    <p:handoutMasterId r:id="rId12"/>
  </p:handoutMasterIdLst>
  <p:sldIdLst>
    <p:sldId id="262" r:id="rId3"/>
    <p:sldId id="313" r:id="rId4"/>
    <p:sldId id="431" r:id="rId5"/>
    <p:sldId id="437" r:id="rId6"/>
    <p:sldId id="438" r:id="rId7"/>
    <p:sldId id="435" r:id="rId8"/>
    <p:sldId id="436" r:id="rId9"/>
    <p:sldId id="432" r:id="rId1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Zhou, James Chen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Dec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11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6867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238121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05344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  <a:r>
                <a:rPr lang="zh-CN" altLang="en-US" sz="800" b="1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（</a:t>
              </a:r>
              <a:r>
                <a:rPr lang="en-US" altLang="zh-CN" sz="800" b="1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Study</a:t>
              </a:r>
              <a:r>
                <a:rPr lang="zh-CN" alt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）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4246055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849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Ford Version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47099" y="2910828"/>
            <a:ext cx="11788300" cy="309980"/>
            <a:chOff x="174692" y="2738519"/>
            <a:chExt cx="11716383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174692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98493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Lincoln Version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13450"/>
              </p:ext>
            </p:extLst>
          </p:nvPr>
        </p:nvGraphicFramePr>
        <p:xfrm>
          <a:off x="397564" y="699687"/>
          <a:ext cx="1179442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548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1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2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3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4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5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6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7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8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9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10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11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12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1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2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3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4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5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6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7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8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9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10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11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12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1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2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3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4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5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6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7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8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9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10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11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Ford Antenna Light" panose="02000505000000020004" pitchFamily="50" charset="0"/>
                        </a:rPr>
                        <a:t>12</a:t>
                      </a:r>
                      <a:endParaRPr lang="zh-CN" altLang="en-US" sz="105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3" y="1276228"/>
            <a:ext cx="843415" cy="582633"/>
            <a:chOff x="1727242" y="1217224"/>
            <a:chExt cx="839961" cy="582633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208775B2-F1C5-4AC2-A14F-DE483D290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38763"/>
              </p:ext>
            </p:extLst>
          </p:nvPr>
        </p:nvGraphicFramePr>
        <p:xfrm>
          <a:off x="8206769" y="132742"/>
          <a:ext cx="1874484" cy="35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354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2021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2022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2023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97" name="Group 96">
            <a:extLst>
              <a:ext uri="{FF2B5EF4-FFF2-40B4-BE49-F238E27FC236}">
                <a16:creationId xmlns:a16="http://schemas.microsoft.com/office/drawing/2014/main" id="{0250F486-639B-42AD-94D1-EA8BE35EDB1A}"/>
              </a:ext>
            </a:extLst>
          </p:cNvPr>
          <p:cNvGrpSpPr/>
          <p:nvPr/>
        </p:nvGrpSpPr>
        <p:grpSpPr>
          <a:xfrm>
            <a:off x="11238782" y="1855106"/>
            <a:ext cx="843415" cy="582633"/>
            <a:chOff x="1727242" y="1217224"/>
            <a:chExt cx="839961" cy="582633"/>
          </a:xfrm>
        </p:grpSpPr>
        <p:sp>
          <p:nvSpPr>
            <p:cNvPr id="98" name="流程图: 决策 47">
              <a:extLst>
                <a:ext uri="{FF2B5EF4-FFF2-40B4-BE49-F238E27FC236}">
                  <a16:creationId xmlns:a16="http://schemas.microsoft.com/office/drawing/2014/main" id="{4B047300-6414-4782-A5EB-F7376BE068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99" name="TextBox 22">
              <a:extLst>
                <a:ext uri="{FF2B5EF4-FFF2-40B4-BE49-F238E27FC236}">
                  <a16:creationId xmlns:a16="http://schemas.microsoft.com/office/drawing/2014/main" id="{0B27DE52-F6C6-4350-B084-6F8A4A1E047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7462007" y="2476402"/>
            <a:ext cx="843415" cy="582633"/>
            <a:chOff x="1727242" y="1217224"/>
            <a:chExt cx="839961" cy="582633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7177204" y="2479944"/>
            <a:ext cx="843415" cy="582633"/>
            <a:chOff x="1735915" y="1217224"/>
            <a:chExt cx="839961" cy="582633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617650" y="2479012"/>
            <a:ext cx="843415" cy="582633"/>
            <a:chOff x="1727242" y="1217224"/>
            <a:chExt cx="839961" cy="582633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A200F98-FCEE-4867-B9C3-E2A0E7E82000}"/>
              </a:ext>
            </a:extLst>
          </p:cNvPr>
          <p:cNvGrpSpPr/>
          <p:nvPr/>
        </p:nvGrpSpPr>
        <p:grpSpPr>
          <a:xfrm>
            <a:off x="10878931" y="1858810"/>
            <a:ext cx="843415" cy="582633"/>
            <a:chOff x="1727242" y="1217224"/>
            <a:chExt cx="839961" cy="582633"/>
          </a:xfrm>
        </p:grpSpPr>
        <p:sp>
          <p:nvSpPr>
            <p:cNvPr id="70" name="流程图: 决策 47">
              <a:extLst>
                <a:ext uri="{FF2B5EF4-FFF2-40B4-BE49-F238E27FC236}">
                  <a16:creationId xmlns:a16="http://schemas.microsoft.com/office/drawing/2014/main" id="{65DB51CF-4C01-489E-95F0-4597E769356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683DB7D0-3C6A-4A4F-A9A3-9E393F3B7CA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B781DF-A685-40D2-B5E0-DF6288B119D8}"/>
              </a:ext>
            </a:extLst>
          </p:cNvPr>
          <p:cNvGrpSpPr/>
          <p:nvPr/>
        </p:nvGrpSpPr>
        <p:grpSpPr>
          <a:xfrm>
            <a:off x="9615347" y="1855106"/>
            <a:ext cx="843415" cy="582633"/>
            <a:chOff x="1727242" y="1217224"/>
            <a:chExt cx="839961" cy="582633"/>
          </a:xfrm>
        </p:grpSpPr>
        <p:sp>
          <p:nvSpPr>
            <p:cNvPr id="40" name="流程图: 决策 47">
              <a:extLst>
                <a:ext uri="{FF2B5EF4-FFF2-40B4-BE49-F238E27FC236}">
                  <a16:creationId xmlns:a16="http://schemas.microsoft.com/office/drawing/2014/main" id="{38EE0C73-80B7-4F24-A588-6FA2A60FA9F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22">
              <a:extLst>
                <a:ext uri="{FF2B5EF4-FFF2-40B4-BE49-F238E27FC236}">
                  <a16:creationId xmlns:a16="http://schemas.microsoft.com/office/drawing/2014/main" id="{0DE8E9B7-F559-4D7F-9BF9-DE5EF9FDA96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8087291" y="2480290"/>
            <a:ext cx="843415" cy="582633"/>
            <a:chOff x="1727242" y="1217224"/>
            <a:chExt cx="839961" cy="582633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9682757" y="2479012"/>
            <a:ext cx="843415" cy="582633"/>
            <a:chOff x="1727242" y="1217224"/>
            <a:chExt cx="839961" cy="582633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9076164" y="2471708"/>
            <a:ext cx="843415" cy="582633"/>
            <a:chOff x="1727242" y="1217224"/>
            <a:chExt cx="839961" cy="582633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526498" y="1271333"/>
            <a:ext cx="843415" cy="582633"/>
            <a:chOff x="1727242" y="1217224"/>
            <a:chExt cx="839961" cy="582633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C6764D72-DD3B-4BEB-ABDE-AECF2D8DA26C}"/>
              </a:ext>
            </a:extLst>
          </p:cNvPr>
          <p:cNvGrpSpPr/>
          <p:nvPr/>
        </p:nvGrpSpPr>
        <p:grpSpPr>
          <a:xfrm>
            <a:off x="8644737" y="1854307"/>
            <a:ext cx="843415" cy="582633"/>
            <a:chOff x="1727242" y="1217224"/>
            <a:chExt cx="839961" cy="582633"/>
          </a:xfrm>
        </p:grpSpPr>
        <p:sp>
          <p:nvSpPr>
            <p:cNvPr id="249" name="流程图: 决策 47">
              <a:extLst>
                <a:ext uri="{FF2B5EF4-FFF2-40B4-BE49-F238E27FC236}">
                  <a16:creationId xmlns:a16="http://schemas.microsoft.com/office/drawing/2014/main" id="{4047309D-1F11-46E2-B220-E87E31102E1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0" name="TextBox 22">
              <a:extLst>
                <a:ext uri="{FF2B5EF4-FFF2-40B4-BE49-F238E27FC236}">
                  <a16:creationId xmlns:a16="http://schemas.microsoft.com/office/drawing/2014/main" id="{A0F50D76-F722-40DF-94F8-2321754C118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C25C9B7-A4B7-487A-824A-6D053426A45D}"/>
              </a:ext>
            </a:extLst>
          </p:cNvPr>
          <p:cNvGrpSpPr/>
          <p:nvPr/>
        </p:nvGrpSpPr>
        <p:grpSpPr>
          <a:xfrm>
            <a:off x="7343119" y="1856518"/>
            <a:ext cx="843415" cy="582633"/>
            <a:chOff x="1727242" y="1217224"/>
            <a:chExt cx="839961" cy="582633"/>
          </a:xfrm>
        </p:grpSpPr>
        <p:sp>
          <p:nvSpPr>
            <p:cNvPr id="252" name="流程图: 决策 47">
              <a:extLst>
                <a:ext uri="{FF2B5EF4-FFF2-40B4-BE49-F238E27FC236}">
                  <a16:creationId xmlns:a16="http://schemas.microsoft.com/office/drawing/2014/main" id="{672E3833-E4EC-4F88-8372-4318AB7E67E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3" name="TextBox 22">
              <a:extLst>
                <a:ext uri="{FF2B5EF4-FFF2-40B4-BE49-F238E27FC236}">
                  <a16:creationId xmlns:a16="http://schemas.microsoft.com/office/drawing/2014/main" id="{A769696F-9B20-4DDC-826E-3A26F399B4D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ED51C66-5C09-4FBF-AE7D-6D5FC97909E5}"/>
              </a:ext>
            </a:extLst>
          </p:cNvPr>
          <p:cNvGrpSpPr/>
          <p:nvPr/>
        </p:nvGrpSpPr>
        <p:grpSpPr>
          <a:xfrm>
            <a:off x="7667998" y="1859547"/>
            <a:ext cx="843415" cy="582633"/>
            <a:chOff x="1727242" y="1217224"/>
            <a:chExt cx="839961" cy="582633"/>
          </a:xfrm>
        </p:grpSpPr>
        <p:sp>
          <p:nvSpPr>
            <p:cNvPr id="255" name="流程图: 决策 47">
              <a:extLst>
                <a:ext uri="{FF2B5EF4-FFF2-40B4-BE49-F238E27FC236}">
                  <a16:creationId xmlns:a16="http://schemas.microsoft.com/office/drawing/2014/main" id="{5EEA31C6-9C03-4649-BBB3-BFACAE7FC8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6" name="TextBox 22">
              <a:extLst>
                <a:ext uri="{FF2B5EF4-FFF2-40B4-BE49-F238E27FC236}">
                  <a16:creationId xmlns:a16="http://schemas.microsoft.com/office/drawing/2014/main" id="{364369EB-AA51-43A5-8563-A4D2D63019A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F2B7C03C-A87B-463D-AB99-FA2A530FBA08}"/>
              </a:ext>
            </a:extLst>
          </p:cNvPr>
          <p:cNvGrpSpPr/>
          <p:nvPr/>
        </p:nvGrpSpPr>
        <p:grpSpPr>
          <a:xfrm>
            <a:off x="7028926" y="1860404"/>
            <a:ext cx="843415" cy="582633"/>
            <a:chOff x="1727242" y="1217224"/>
            <a:chExt cx="839961" cy="582633"/>
          </a:xfrm>
        </p:grpSpPr>
        <p:sp>
          <p:nvSpPr>
            <p:cNvPr id="258" name="流程图: 决策 47">
              <a:extLst>
                <a:ext uri="{FF2B5EF4-FFF2-40B4-BE49-F238E27FC236}">
                  <a16:creationId xmlns:a16="http://schemas.microsoft.com/office/drawing/2014/main" id="{7B615791-35CF-4093-87F2-FF453F01CE7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9" name="TextBox 22">
              <a:extLst>
                <a:ext uri="{FF2B5EF4-FFF2-40B4-BE49-F238E27FC236}">
                  <a16:creationId xmlns:a16="http://schemas.microsoft.com/office/drawing/2014/main" id="{934AC5F4-2D39-41BC-8F20-341335A90A0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348446" y="2465776"/>
            <a:ext cx="843415" cy="582633"/>
            <a:chOff x="1727242" y="1217224"/>
            <a:chExt cx="839961" cy="582633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HB/DCV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3693597" y="2478641"/>
            <a:ext cx="843415" cy="582633"/>
            <a:chOff x="1727242" y="1217224"/>
            <a:chExt cx="839961" cy="582633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543971"/>
            <a:ext cx="11794428" cy="309980"/>
            <a:chOff x="231716" y="2738519"/>
            <a:chExt cx="11722474" cy="30998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738519"/>
              <a:ext cx="127470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Supplier Integration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1ADB9841-AD77-4370-9B0B-70422B14A1C5}"/>
              </a:ext>
            </a:extLst>
          </p:cNvPr>
          <p:cNvGrpSpPr/>
          <p:nvPr/>
        </p:nvGrpSpPr>
        <p:grpSpPr>
          <a:xfrm>
            <a:off x="153454" y="4859216"/>
            <a:ext cx="11788299" cy="276999"/>
            <a:chOff x="315514" y="4004630"/>
            <a:chExt cx="11716383" cy="276999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92B562B-1E5E-4EC9-A863-19EE27C976F2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FCA2FC14-7EBF-42C9-BDBF-B7F51B56AF23}"/>
                </a:ext>
              </a:extLst>
            </p:cNvPr>
            <p:cNvSpPr/>
            <p:nvPr/>
          </p:nvSpPr>
          <p:spPr>
            <a:xfrm>
              <a:off x="315514" y="4004630"/>
              <a:ext cx="127470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Supplier Integration</a:t>
              </a: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6269EA27-9A3B-46AB-8681-EFB0C21505E0}"/>
              </a:ext>
            </a:extLst>
          </p:cNvPr>
          <p:cNvGrpSpPr/>
          <p:nvPr/>
        </p:nvGrpSpPr>
        <p:grpSpPr>
          <a:xfrm>
            <a:off x="146434" y="5884493"/>
            <a:ext cx="11788556" cy="461665"/>
            <a:chOff x="315259" y="4572353"/>
            <a:chExt cx="11716638" cy="461665"/>
          </a:xfrm>
        </p:grpSpPr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14F5D54-1BCA-4360-948B-8C64903C9B20}"/>
                </a:ext>
              </a:extLst>
            </p:cNvPr>
            <p:cNvCxnSpPr/>
            <p:nvPr/>
          </p:nvCxnSpPr>
          <p:spPr>
            <a:xfrm flipV="1">
              <a:off x="315514" y="4994764"/>
              <a:ext cx="11716383" cy="3925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13F9D58E-52E6-4131-BA46-5C0C04498F82}"/>
                </a:ext>
              </a:extLst>
            </p:cNvPr>
            <p:cNvSpPr/>
            <p:nvPr/>
          </p:nvSpPr>
          <p:spPr>
            <a:xfrm>
              <a:off x="315259" y="4572353"/>
              <a:ext cx="108555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Key New Feature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412769" y="1287606"/>
            <a:ext cx="843415" cy="582633"/>
            <a:chOff x="1727242" y="1217224"/>
            <a:chExt cx="839961" cy="582633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882169" y="1274906"/>
            <a:ext cx="843415" cy="582633"/>
            <a:chOff x="1727242" y="1217224"/>
            <a:chExt cx="839961" cy="582633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338824" y="1275127"/>
            <a:ext cx="843415" cy="582633"/>
            <a:chOff x="1727242" y="1217224"/>
            <a:chExt cx="839961" cy="582633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CE69E5-514B-47B2-9D64-881B8777825F}"/>
              </a:ext>
            </a:extLst>
          </p:cNvPr>
          <p:cNvGrpSpPr/>
          <p:nvPr/>
        </p:nvGrpSpPr>
        <p:grpSpPr>
          <a:xfrm>
            <a:off x="5959220" y="1288375"/>
            <a:ext cx="843415" cy="582633"/>
            <a:chOff x="1727242" y="1217224"/>
            <a:chExt cx="839961" cy="582633"/>
          </a:xfrm>
        </p:grpSpPr>
        <p:sp>
          <p:nvSpPr>
            <p:cNvPr id="217" name="流程图: 决策 47">
              <a:extLst>
                <a:ext uri="{FF2B5EF4-FFF2-40B4-BE49-F238E27FC236}">
                  <a16:creationId xmlns:a16="http://schemas.microsoft.com/office/drawing/2014/main" id="{201AB054-46EC-45C5-A30C-42F1DB8155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8" name="TextBox 22">
              <a:extLst>
                <a:ext uri="{FF2B5EF4-FFF2-40B4-BE49-F238E27FC236}">
                  <a16:creationId xmlns:a16="http://schemas.microsoft.com/office/drawing/2014/main" id="{93EE2BD9-FAE0-4FDA-AC1A-9B11400FB5A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327169" y="1274906"/>
            <a:ext cx="843415" cy="582633"/>
            <a:chOff x="1727242" y="1217224"/>
            <a:chExt cx="839961" cy="582633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241569" y="1274906"/>
            <a:ext cx="843415" cy="582633"/>
            <a:chOff x="1727242" y="1217224"/>
            <a:chExt cx="839961" cy="582633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206769" y="1287606"/>
            <a:ext cx="843415" cy="582633"/>
            <a:chOff x="1727242" y="1217224"/>
            <a:chExt cx="839961" cy="582633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B073FB94-1460-422B-A9B6-159885F49CE5}"/>
              </a:ext>
            </a:extLst>
          </p:cNvPr>
          <p:cNvGrpSpPr/>
          <p:nvPr/>
        </p:nvGrpSpPr>
        <p:grpSpPr>
          <a:xfrm>
            <a:off x="727853" y="1860428"/>
            <a:ext cx="843415" cy="582633"/>
            <a:chOff x="1727242" y="1217224"/>
            <a:chExt cx="839961" cy="582633"/>
          </a:xfrm>
        </p:grpSpPr>
        <p:sp>
          <p:nvSpPr>
            <p:cNvPr id="233" name="流程图: 决策 47">
              <a:extLst>
                <a:ext uri="{FF2B5EF4-FFF2-40B4-BE49-F238E27FC236}">
                  <a16:creationId xmlns:a16="http://schemas.microsoft.com/office/drawing/2014/main" id="{92DECBD4-57AB-46E4-9FAB-2E68C772359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293C8E17-3100-474A-94C9-BCB2EA052C6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13791DD-82C1-4D74-92B6-27E3014CE864}"/>
              </a:ext>
            </a:extLst>
          </p:cNvPr>
          <p:cNvGrpSpPr/>
          <p:nvPr/>
        </p:nvGrpSpPr>
        <p:grpSpPr>
          <a:xfrm>
            <a:off x="1667011" y="1861269"/>
            <a:ext cx="843415" cy="582633"/>
            <a:chOff x="1727242" y="1217224"/>
            <a:chExt cx="839961" cy="582633"/>
          </a:xfrm>
        </p:grpSpPr>
        <p:sp>
          <p:nvSpPr>
            <p:cNvPr id="242" name="流程图: 决策 47">
              <a:extLst>
                <a:ext uri="{FF2B5EF4-FFF2-40B4-BE49-F238E27FC236}">
                  <a16:creationId xmlns:a16="http://schemas.microsoft.com/office/drawing/2014/main" id="{96E436D3-5219-44CB-AD94-B4C64B4A7B9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3" name="TextBox 22">
              <a:extLst>
                <a:ext uri="{FF2B5EF4-FFF2-40B4-BE49-F238E27FC236}">
                  <a16:creationId xmlns:a16="http://schemas.microsoft.com/office/drawing/2014/main" id="{7F2A309E-FD4D-4491-B274-CFE5BDEE7B4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BBD153B-6A78-49D8-A4BD-46C57858066A}"/>
              </a:ext>
            </a:extLst>
          </p:cNvPr>
          <p:cNvGrpSpPr/>
          <p:nvPr/>
        </p:nvGrpSpPr>
        <p:grpSpPr>
          <a:xfrm>
            <a:off x="2812340" y="1861269"/>
            <a:ext cx="843415" cy="582633"/>
            <a:chOff x="1727242" y="1217224"/>
            <a:chExt cx="839961" cy="582633"/>
          </a:xfrm>
        </p:grpSpPr>
        <p:sp>
          <p:nvSpPr>
            <p:cNvPr id="245" name="流程图: 决策 47">
              <a:extLst>
                <a:ext uri="{FF2B5EF4-FFF2-40B4-BE49-F238E27FC236}">
                  <a16:creationId xmlns:a16="http://schemas.microsoft.com/office/drawing/2014/main" id="{DCF85564-1123-48AE-8545-1A57C74BC66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6" name="TextBox 22">
              <a:extLst>
                <a:ext uri="{FF2B5EF4-FFF2-40B4-BE49-F238E27FC236}">
                  <a16:creationId xmlns:a16="http://schemas.microsoft.com/office/drawing/2014/main" id="{81C71D00-CCDE-4ED7-B5CD-7FB2E3F0D9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62853" y="2492891"/>
            <a:ext cx="843415" cy="582633"/>
            <a:chOff x="1727242" y="1217224"/>
            <a:chExt cx="839961" cy="582633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162311" y="2481032"/>
            <a:ext cx="843415" cy="582633"/>
            <a:chOff x="1727242" y="1217224"/>
            <a:chExt cx="839961" cy="582633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2964740" y="2493732"/>
            <a:ext cx="843415" cy="582633"/>
            <a:chOff x="1727242" y="1217224"/>
            <a:chExt cx="839961" cy="582633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BA5EB489-140E-47F4-9C32-E1050650F924}"/>
              </a:ext>
            </a:extLst>
          </p:cNvPr>
          <p:cNvGrpSpPr/>
          <p:nvPr/>
        </p:nvGrpSpPr>
        <p:grpSpPr>
          <a:xfrm>
            <a:off x="3925779" y="1872948"/>
            <a:ext cx="843415" cy="582633"/>
            <a:chOff x="1727242" y="1217224"/>
            <a:chExt cx="839961" cy="582633"/>
          </a:xfrm>
        </p:grpSpPr>
        <p:sp>
          <p:nvSpPr>
            <p:cNvPr id="312" name="流程图: 决策 47">
              <a:extLst>
                <a:ext uri="{FF2B5EF4-FFF2-40B4-BE49-F238E27FC236}">
                  <a16:creationId xmlns:a16="http://schemas.microsoft.com/office/drawing/2014/main" id="{405ED5FA-E193-4348-8D7B-238242141BD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22">
              <a:extLst>
                <a:ext uri="{FF2B5EF4-FFF2-40B4-BE49-F238E27FC236}">
                  <a16:creationId xmlns:a16="http://schemas.microsoft.com/office/drawing/2014/main" id="{6D530327-61B6-44C0-A217-A939CD244E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066669" y="1274452"/>
            <a:ext cx="843415" cy="582633"/>
            <a:chOff x="1727242" y="1217224"/>
            <a:chExt cx="839961" cy="582633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5D08241-AD69-4993-87B8-EAF48B94EFBA}"/>
              </a:ext>
            </a:extLst>
          </p:cNvPr>
          <p:cNvGrpSpPr/>
          <p:nvPr/>
        </p:nvGrpSpPr>
        <p:grpSpPr>
          <a:xfrm>
            <a:off x="5932998" y="1860250"/>
            <a:ext cx="843415" cy="582633"/>
            <a:chOff x="1727242" y="1217224"/>
            <a:chExt cx="839961" cy="582633"/>
          </a:xfrm>
        </p:grpSpPr>
        <p:sp>
          <p:nvSpPr>
            <p:cNvPr id="368" name="流程图: 决策 47">
              <a:extLst>
                <a:ext uri="{FF2B5EF4-FFF2-40B4-BE49-F238E27FC236}">
                  <a16:creationId xmlns:a16="http://schemas.microsoft.com/office/drawing/2014/main" id="{245DAF30-6982-4B6E-8F6F-37340CD2EA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0" name="TextBox 22">
              <a:extLst>
                <a:ext uri="{FF2B5EF4-FFF2-40B4-BE49-F238E27FC236}">
                  <a16:creationId xmlns:a16="http://schemas.microsoft.com/office/drawing/2014/main" id="{447ED450-573E-4254-94A5-5D013A8D67A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3370720" y="2492891"/>
            <a:ext cx="843415" cy="582633"/>
            <a:chOff x="1727242" y="1217224"/>
            <a:chExt cx="839961" cy="58263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0906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2710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9615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7192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16976"/>
              </p:ext>
            </p:extLst>
          </p:nvPr>
        </p:nvGraphicFramePr>
        <p:xfrm>
          <a:off x="397564" y="653218"/>
          <a:ext cx="117944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666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1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2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3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4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5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6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7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8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9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Ford Antenna Light" panose="02000505000000020004" pitchFamily="50" charset="0"/>
                        </a:rPr>
                        <a:t>10</a:t>
                      </a:r>
                      <a:endParaRPr lang="zh-CN" altLang="en-US" sz="9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11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12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1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2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3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4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5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6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7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8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9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10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11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12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1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2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3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4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5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6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7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8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9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Ford Antenna Light" panose="02000505000000020004" pitchFamily="50" charset="0"/>
                        </a:rPr>
                        <a:t>10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11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12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2297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9832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1224864"/>
            <a:ext cx="843415" cy="567244"/>
            <a:chOff x="1727242" y="1217224"/>
            <a:chExt cx="839961" cy="56724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310266"/>
            <a:ext cx="11794428" cy="309980"/>
            <a:chOff x="231716" y="2738519"/>
            <a:chExt cx="11722474" cy="30998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73851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8370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5747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203219" y="1241137"/>
            <a:ext cx="892979" cy="567244"/>
            <a:chOff x="1518550" y="1217224"/>
            <a:chExt cx="889322" cy="567244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518550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1228437"/>
            <a:ext cx="843415" cy="567244"/>
            <a:chOff x="1727242" y="1217224"/>
            <a:chExt cx="839961" cy="56724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357874" y="1228658"/>
            <a:ext cx="843415" cy="567244"/>
            <a:chOff x="1727242" y="1217224"/>
            <a:chExt cx="839961" cy="5672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CE69E5-514B-47B2-9D64-881B8777825F}"/>
              </a:ext>
            </a:extLst>
          </p:cNvPr>
          <p:cNvGrpSpPr/>
          <p:nvPr/>
        </p:nvGrpSpPr>
        <p:grpSpPr>
          <a:xfrm>
            <a:off x="5959221" y="1241906"/>
            <a:ext cx="683428" cy="567244"/>
            <a:chOff x="1727243" y="1217224"/>
            <a:chExt cx="680629" cy="567244"/>
          </a:xfrm>
        </p:grpSpPr>
        <p:sp>
          <p:nvSpPr>
            <p:cNvPr id="217" name="流程图: 决策 47">
              <a:extLst>
                <a:ext uri="{FF2B5EF4-FFF2-40B4-BE49-F238E27FC236}">
                  <a16:creationId xmlns:a16="http://schemas.microsoft.com/office/drawing/2014/main" id="{201AB054-46EC-45C5-A30C-42F1DB8155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8" name="TextBox 22">
              <a:extLst>
                <a:ext uri="{FF2B5EF4-FFF2-40B4-BE49-F238E27FC236}">
                  <a16:creationId xmlns:a16="http://schemas.microsoft.com/office/drawing/2014/main" id="{93EE2BD9-FAE0-4FDA-AC1A-9B11400FB5A9}"/>
                </a:ext>
              </a:extLst>
            </p:cNvPr>
            <p:cNvSpPr txBox="1"/>
            <p:nvPr/>
          </p:nvSpPr>
          <p:spPr>
            <a:xfrm>
              <a:off x="1727243" y="1599808"/>
              <a:ext cx="435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487157" y="1228437"/>
            <a:ext cx="864402" cy="567244"/>
            <a:chOff x="1886575" y="1217224"/>
            <a:chExt cx="860862" cy="567244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190747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01557" y="1228437"/>
            <a:ext cx="864402" cy="567244"/>
            <a:chOff x="1886575" y="1217224"/>
            <a:chExt cx="860862" cy="567244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0747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366757" y="1241137"/>
            <a:ext cx="873927" cy="567244"/>
            <a:chOff x="1886575" y="1217224"/>
            <a:chExt cx="870348" cy="567244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91696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066669" y="1227983"/>
            <a:ext cx="843415" cy="567244"/>
            <a:chOff x="1727242" y="1217224"/>
            <a:chExt cx="839961" cy="567244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414819" y="3484690"/>
            <a:ext cx="603171" cy="459197"/>
            <a:chOff x="159141" y="2856157"/>
            <a:chExt cx="965773" cy="716671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159141" y="3187468"/>
              <a:ext cx="965773" cy="3853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02/07</a:t>
              </a: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2414030" y="28258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1998635" y="315719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2570195" y="1579337"/>
            <a:ext cx="209388" cy="12465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4090559" y="2836585"/>
            <a:ext cx="644845" cy="623693"/>
            <a:chOff x="1854367" y="2836518"/>
            <a:chExt cx="644845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87749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43" idx="0"/>
            <a:endCxn id="355" idx="2"/>
          </p:cNvCxnSpPr>
          <p:nvPr/>
        </p:nvCxnSpPr>
        <p:spPr>
          <a:xfrm flipV="1">
            <a:off x="4246724" y="1578662"/>
            <a:ext cx="241654" cy="125792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5398294" y="2838361"/>
            <a:ext cx="692356" cy="623693"/>
            <a:chOff x="1806857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806857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5601969" y="1591816"/>
            <a:ext cx="232509" cy="12465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5968367" y="28465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5739455" y="31691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217" idx="2"/>
          </p:cNvCxnSpPr>
          <p:nvPr/>
        </p:nvCxnSpPr>
        <p:spPr>
          <a:xfrm flipV="1">
            <a:off x="6124532" y="1592585"/>
            <a:ext cx="256397" cy="1253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6327425" y="28465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891130" y="31691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6483590" y="1579116"/>
            <a:ext cx="265288" cy="12674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7402557" y="1579116"/>
            <a:ext cx="260721" cy="12674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7246392" y="28465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6999008" y="3169136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10/09</a:t>
            </a: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8196834" y="28613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8114409" y="3192690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01/01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8352999" y="1591816"/>
            <a:ext cx="275479" cy="1269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51981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64552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42428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3063495" y="28385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859656" y="31698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3593820" y="28383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3337727" y="31696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4838043" y="28385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4787596" y="3169890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02/19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8698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182905" y="2052622"/>
            <a:ext cx="62429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PCBA </a:t>
            </a:r>
          </a:p>
          <a:p>
            <a:r>
              <a:rPr lang="en-US" altLang="zh-CN" sz="700" dirty="0"/>
              <a:t>01/07</a:t>
            </a:r>
            <a:endParaRPr lang="zh-CN" altLang="en-US" sz="7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7080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348765" y="1839344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04/30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8463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58654" y="18393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201901" y="183429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375098" y="18933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536539" y="19049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51055" y="188573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4647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4623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8466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986746" y="34843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805046" y="3696613"/>
            <a:ext cx="603171" cy="27202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03/08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335093" y="34843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153393" y="3696613"/>
            <a:ext cx="603171" cy="27202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04/07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677405" y="34843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495705" y="3696613"/>
            <a:ext cx="603171" cy="27202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05/07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19439" y="34841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37739" y="3696449"/>
            <a:ext cx="603171" cy="27202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06/07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42259" y="34841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60559" y="3696449"/>
            <a:ext cx="603171" cy="27202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07/07</a:t>
            </a: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53919" y="34843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472219" y="3696613"/>
            <a:ext cx="603171" cy="27202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08/06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4843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33871" y="3696613"/>
            <a:ext cx="603171" cy="27202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4843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696613"/>
            <a:ext cx="603171" cy="27202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4843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696613"/>
            <a:ext cx="603171" cy="27202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11/08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4841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696449"/>
            <a:ext cx="603171" cy="27202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12/07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99659" y="34841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696449"/>
            <a:ext cx="603171" cy="27202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32610" y="34843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696595"/>
            <a:ext cx="6031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02/15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4843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696595"/>
            <a:ext cx="6031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4841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696448"/>
            <a:ext cx="6031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32394" y="34840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50694" y="3696284"/>
            <a:ext cx="6031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05/16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74264" y="34840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92564" y="3696284"/>
            <a:ext cx="6031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407215" y="34841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225515" y="3696431"/>
            <a:ext cx="6031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07/15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749914" y="34841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68214" y="3696431"/>
            <a:ext cx="6031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08/15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7084204" y="34840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902504" y="3696284"/>
            <a:ext cx="6031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404117" y="34840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222417" y="3696358"/>
            <a:ext cx="6031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8137396" y="34833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955696" y="3695621"/>
            <a:ext cx="6031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812310" y="34830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459161" y="3695344"/>
            <a:ext cx="92820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for OKTB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02/20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173" idx="0"/>
            <a:endCxn id="133" idx="2"/>
          </p:cNvCxnSpPr>
          <p:nvPr/>
        </p:nvCxnSpPr>
        <p:spPr>
          <a:xfrm flipV="1">
            <a:off x="2439792" y="3146085"/>
            <a:ext cx="33888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6B954A4-CDF7-4DF4-BF27-59F0B3310FAF}"/>
              </a:ext>
            </a:extLst>
          </p:cNvPr>
          <p:cNvCxnSpPr>
            <a:cxnSpLocks/>
            <a:stCxn id="242" idx="0"/>
            <a:endCxn id="143" idx="3"/>
          </p:cNvCxnSpPr>
          <p:nvPr/>
        </p:nvCxnSpPr>
        <p:spPr>
          <a:xfrm flipV="1">
            <a:off x="4155322" y="3156791"/>
            <a:ext cx="187917" cy="32737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28978D7-6A0B-47CE-B333-B4882D2F6807}"/>
              </a:ext>
            </a:extLst>
          </p:cNvPr>
          <p:cNvCxnSpPr>
            <a:cxnSpLocks/>
            <a:stCxn id="231" idx="0"/>
            <a:endCxn id="191" idx="2"/>
          </p:cNvCxnSpPr>
          <p:nvPr/>
        </p:nvCxnSpPr>
        <p:spPr>
          <a:xfrm flipV="1">
            <a:off x="3499551" y="3158566"/>
            <a:ext cx="153919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249A18C7-157F-4E14-906B-08CFD5EB67DB}"/>
              </a:ext>
            </a:extLst>
          </p:cNvPr>
          <p:cNvCxnSpPr>
            <a:cxnSpLocks/>
            <a:stCxn id="228" idx="0"/>
            <a:endCxn id="188" idx="2"/>
          </p:cNvCxnSpPr>
          <p:nvPr/>
        </p:nvCxnSpPr>
        <p:spPr>
          <a:xfrm flipV="1">
            <a:off x="3113104" y="3158785"/>
            <a:ext cx="10041" cy="3255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73C2997-F829-4C83-A76C-417E50179041}"/>
              </a:ext>
            </a:extLst>
          </p:cNvPr>
          <p:cNvCxnSpPr>
            <a:cxnSpLocks/>
            <a:stCxn id="248" idx="0"/>
            <a:endCxn id="194" idx="2"/>
          </p:cNvCxnSpPr>
          <p:nvPr/>
        </p:nvCxnSpPr>
        <p:spPr>
          <a:xfrm flipV="1">
            <a:off x="4830143" y="3158785"/>
            <a:ext cx="67550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F51D86E-791C-46FC-B75D-DC06E77C00F1}"/>
              </a:ext>
            </a:extLst>
          </p:cNvPr>
          <p:cNvCxnSpPr>
            <a:cxnSpLocks/>
            <a:stCxn id="254" idx="0"/>
            <a:endCxn id="153" idx="3"/>
          </p:cNvCxnSpPr>
          <p:nvPr/>
        </p:nvCxnSpPr>
        <p:spPr>
          <a:xfrm flipV="1">
            <a:off x="5514302" y="3158567"/>
            <a:ext cx="184182" cy="32559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4EDE923B-DD76-46F0-994C-D92FAFF08E84}"/>
              </a:ext>
            </a:extLst>
          </p:cNvPr>
          <p:cNvCxnSpPr>
            <a:cxnSpLocks/>
            <a:stCxn id="265" idx="0"/>
            <a:endCxn id="159" idx="3"/>
          </p:cNvCxnSpPr>
          <p:nvPr/>
        </p:nvCxnSpPr>
        <p:spPr>
          <a:xfrm flipV="1">
            <a:off x="6171797" y="3166740"/>
            <a:ext cx="49250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3885387-415F-421C-B509-000F7BA64E4B}"/>
              </a:ext>
            </a:extLst>
          </p:cNvPr>
          <p:cNvCxnSpPr>
            <a:cxnSpLocks/>
            <a:stCxn id="277" idx="0"/>
            <a:endCxn id="171" idx="2"/>
          </p:cNvCxnSpPr>
          <p:nvPr/>
        </p:nvCxnSpPr>
        <p:spPr>
          <a:xfrm flipV="1">
            <a:off x="7181737" y="3166740"/>
            <a:ext cx="124305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70" idx="0"/>
            <a:endCxn id="164" idx="3"/>
          </p:cNvCxnSpPr>
          <p:nvPr/>
        </p:nvCxnSpPr>
        <p:spPr>
          <a:xfrm flipV="1">
            <a:off x="6504748" y="3166740"/>
            <a:ext cx="75357" cy="317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CB3B7A03-77AE-4556-91CD-5E443A945570}"/>
              </a:ext>
            </a:extLst>
          </p:cNvPr>
          <p:cNvCxnSpPr>
            <a:cxnSpLocks/>
            <a:stCxn id="286" idx="0"/>
            <a:endCxn id="176" idx="2"/>
          </p:cNvCxnSpPr>
          <p:nvPr/>
        </p:nvCxnSpPr>
        <p:spPr>
          <a:xfrm flipV="1">
            <a:off x="8234929" y="3181585"/>
            <a:ext cx="21555" cy="30175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Star: 5 Points 301">
            <a:extLst>
              <a:ext uri="{FF2B5EF4-FFF2-40B4-BE49-F238E27FC236}">
                <a16:creationId xmlns:a16="http://schemas.microsoft.com/office/drawing/2014/main" id="{A60743F3-808E-4B00-AEA3-7B5F68F62135}"/>
              </a:ext>
            </a:extLst>
          </p:cNvPr>
          <p:cNvSpPr/>
          <p:nvPr/>
        </p:nvSpPr>
        <p:spPr>
          <a:xfrm>
            <a:off x="425069" y="410462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3" name="TextBox 22">
            <a:extLst>
              <a:ext uri="{FF2B5EF4-FFF2-40B4-BE49-F238E27FC236}">
                <a16:creationId xmlns:a16="http://schemas.microsoft.com/office/drawing/2014/main" id="{AC9EE414-4682-401B-A7F5-D09B236082D1}"/>
              </a:ext>
            </a:extLst>
          </p:cNvPr>
          <p:cNvSpPr txBox="1"/>
          <p:nvPr/>
        </p:nvSpPr>
        <p:spPr>
          <a:xfrm>
            <a:off x="243369" y="431690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01/14</a:t>
            </a:r>
          </a:p>
        </p:txBody>
      </p:sp>
      <p:sp>
        <p:nvSpPr>
          <p:cNvPr id="308" name="Star: 5 Points 307">
            <a:extLst>
              <a:ext uri="{FF2B5EF4-FFF2-40B4-BE49-F238E27FC236}">
                <a16:creationId xmlns:a16="http://schemas.microsoft.com/office/drawing/2014/main" id="{814DBFCC-A8A0-4F28-A52A-60238253C4DB}"/>
              </a:ext>
            </a:extLst>
          </p:cNvPr>
          <p:cNvSpPr/>
          <p:nvPr/>
        </p:nvSpPr>
        <p:spPr>
          <a:xfrm>
            <a:off x="815296" y="410426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BCD5B135-827C-4939-AE28-4B202E1D91E5}"/>
              </a:ext>
            </a:extLst>
          </p:cNvPr>
          <p:cNvSpPr txBox="1"/>
          <p:nvPr/>
        </p:nvSpPr>
        <p:spPr>
          <a:xfrm>
            <a:off x="633596" y="43165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02/14</a:t>
            </a:r>
          </a:p>
        </p:txBody>
      </p:sp>
      <p:sp>
        <p:nvSpPr>
          <p:cNvPr id="311" name="Star: 5 Points 310">
            <a:extLst>
              <a:ext uri="{FF2B5EF4-FFF2-40B4-BE49-F238E27FC236}">
                <a16:creationId xmlns:a16="http://schemas.microsoft.com/office/drawing/2014/main" id="{4A64573E-4990-48F4-9037-078C18F6B335}"/>
              </a:ext>
            </a:extLst>
          </p:cNvPr>
          <p:cNvSpPr/>
          <p:nvPr/>
        </p:nvSpPr>
        <p:spPr>
          <a:xfrm>
            <a:off x="1163643" y="410426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2" name="TextBox 22">
            <a:extLst>
              <a:ext uri="{FF2B5EF4-FFF2-40B4-BE49-F238E27FC236}">
                <a16:creationId xmlns:a16="http://schemas.microsoft.com/office/drawing/2014/main" id="{652579EB-8C83-429B-A0A8-6C02E9E5B435}"/>
              </a:ext>
            </a:extLst>
          </p:cNvPr>
          <p:cNvSpPr txBox="1"/>
          <p:nvPr/>
        </p:nvSpPr>
        <p:spPr>
          <a:xfrm>
            <a:off x="981943" y="43165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03/14</a:t>
            </a:r>
          </a:p>
        </p:txBody>
      </p:sp>
      <p:sp>
        <p:nvSpPr>
          <p:cNvPr id="315" name="Star: 5 Points 314">
            <a:extLst>
              <a:ext uri="{FF2B5EF4-FFF2-40B4-BE49-F238E27FC236}">
                <a16:creationId xmlns:a16="http://schemas.microsoft.com/office/drawing/2014/main" id="{4DD4C22D-4C6C-4396-BC34-DE276AD26441}"/>
              </a:ext>
            </a:extLst>
          </p:cNvPr>
          <p:cNvSpPr/>
          <p:nvPr/>
        </p:nvSpPr>
        <p:spPr>
          <a:xfrm>
            <a:off x="1505955" y="410426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6" name="TextBox 22">
            <a:extLst>
              <a:ext uri="{FF2B5EF4-FFF2-40B4-BE49-F238E27FC236}">
                <a16:creationId xmlns:a16="http://schemas.microsoft.com/office/drawing/2014/main" id="{B0E904BA-55A0-452F-8C4E-04CF4BFB9CE9}"/>
              </a:ext>
            </a:extLst>
          </p:cNvPr>
          <p:cNvSpPr txBox="1"/>
          <p:nvPr/>
        </p:nvSpPr>
        <p:spPr>
          <a:xfrm>
            <a:off x="1324255" y="43165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04/14</a:t>
            </a:r>
          </a:p>
        </p:txBody>
      </p:sp>
      <p:sp>
        <p:nvSpPr>
          <p:cNvPr id="318" name="Star: 5 Points 317">
            <a:extLst>
              <a:ext uri="{FF2B5EF4-FFF2-40B4-BE49-F238E27FC236}">
                <a16:creationId xmlns:a16="http://schemas.microsoft.com/office/drawing/2014/main" id="{370C9E5A-4723-4A58-9ABB-A6AA9B16B5C8}"/>
              </a:ext>
            </a:extLst>
          </p:cNvPr>
          <p:cNvSpPr/>
          <p:nvPr/>
        </p:nvSpPr>
        <p:spPr>
          <a:xfrm>
            <a:off x="1847989" y="4104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0168A11F-7DB3-4EE5-8323-3ABF638F5D0E}"/>
              </a:ext>
            </a:extLst>
          </p:cNvPr>
          <p:cNvSpPr txBox="1"/>
          <p:nvPr/>
        </p:nvSpPr>
        <p:spPr>
          <a:xfrm>
            <a:off x="1666289" y="431638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05/14</a:t>
            </a:r>
          </a:p>
        </p:txBody>
      </p:sp>
      <p:sp>
        <p:nvSpPr>
          <p:cNvPr id="321" name="Star: 5 Points 320">
            <a:extLst>
              <a:ext uri="{FF2B5EF4-FFF2-40B4-BE49-F238E27FC236}">
                <a16:creationId xmlns:a16="http://schemas.microsoft.com/office/drawing/2014/main" id="{072EDD46-024C-4061-A2AB-659EC962FEBC}"/>
              </a:ext>
            </a:extLst>
          </p:cNvPr>
          <p:cNvSpPr/>
          <p:nvPr/>
        </p:nvSpPr>
        <p:spPr>
          <a:xfrm>
            <a:off x="2170809" y="410410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BA0FF9C2-0559-44A3-A4BC-AA3391EAA54C}"/>
              </a:ext>
            </a:extLst>
          </p:cNvPr>
          <p:cNvSpPr txBox="1"/>
          <p:nvPr/>
        </p:nvSpPr>
        <p:spPr>
          <a:xfrm>
            <a:off x="1989109" y="431638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06/14</a:t>
            </a:r>
          </a:p>
        </p:txBody>
      </p:sp>
      <p:sp>
        <p:nvSpPr>
          <p:cNvPr id="327" name="Star: 5 Points 326">
            <a:extLst>
              <a:ext uri="{FF2B5EF4-FFF2-40B4-BE49-F238E27FC236}">
                <a16:creationId xmlns:a16="http://schemas.microsoft.com/office/drawing/2014/main" id="{3B141C52-9843-4EC5-85D3-B1F9BAB96C9A}"/>
              </a:ext>
            </a:extLst>
          </p:cNvPr>
          <p:cNvSpPr/>
          <p:nvPr/>
        </p:nvSpPr>
        <p:spPr>
          <a:xfrm>
            <a:off x="2482469" y="410426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8" name="TextBox 22">
            <a:extLst>
              <a:ext uri="{FF2B5EF4-FFF2-40B4-BE49-F238E27FC236}">
                <a16:creationId xmlns:a16="http://schemas.microsoft.com/office/drawing/2014/main" id="{1E7AAA9D-9E71-40C4-B8DB-D063CE7D8239}"/>
              </a:ext>
            </a:extLst>
          </p:cNvPr>
          <p:cNvSpPr txBox="1"/>
          <p:nvPr/>
        </p:nvSpPr>
        <p:spPr>
          <a:xfrm>
            <a:off x="2300769" y="43165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</a:p>
        </p:txBody>
      </p:sp>
      <p:sp>
        <p:nvSpPr>
          <p:cNvPr id="330" name="Star: 5 Points 329">
            <a:extLst>
              <a:ext uri="{FF2B5EF4-FFF2-40B4-BE49-F238E27FC236}">
                <a16:creationId xmlns:a16="http://schemas.microsoft.com/office/drawing/2014/main" id="{50FC2650-9B11-49FC-B73D-4F00EC98C08E}"/>
              </a:ext>
            </a:extLst>
          </p:cNvPr>
          <p:cNvSpPr/>
          <p:nvPr/>
        </p:nvSpPr>
        <p:spPr>
          <a:xfrm>
            <a:off x="2844121" y="41042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1" name="TextBox 22">
            <a:extLst>
              <a:ext uri="{FF2B5EF4-FFF2-40B4-BE49-F238E27FC236}">
                <a16:creationId xmlns:a16="http://schemas.microsoft.com/office/drawing/2014/main" id="{ACFC1880-CC7E-40E1-AA8D-F47E22891E98}"/>
              </a:ext>
            </a:extLst>
          </p:cNvPr>
          <p:cNvSpPr txBox="1"/>
          <p:nvPr/>
        </p:nvSpPr>
        <p:spPr>
          <a:xfrm>
            <a:off x="2662421" y="43165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08/14</a:t>
            </a:r>
          </a:p>
        </p:txBody>
      </p:sp>
      <p:sp>
        <p:nvSpPr>
          <p:cNvPr id="333" name="Star: 5 Points 332">
            <a:extLst>
              <a:ext uri="{FF2B5EF4-FFF2-40B4-BE49-F238E27FC236}">
                <a16:creationId xmlns:a16="http://schemas.microsoft.com/office/drawing/2014/main" id="{0D3ACE81-4FF0-4076-B8A1-0998A792CED2}"/>
              </a:ext>
            </a:extLst>
          </p:cNvPr>
          <p:cNvSpPr/>
          <p:nvPr/>
        </p:nvSpPr>
        <p:spPr>
          <a:xfrm>
            <a:off x="3230568" y="41042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4" name="TextBox 22">
            <a:extLst>
              <a:ext uri="{FF2B5EF4-FFF2-40B4-BE49-F238E27FC236}">
                <a16:creationId xmlns:a16="http://schemas.microsoft.com/office/drawing/2014/main" id="{26E31F74-341D-491C-A63D-5FF7FD6DBD43}"/>
              </a:ext>
            </a:extLst>
          </p:cNvPr>
          <p:cNvSpPr txBox="1"/>
          <p:nvPr/>
        </p:nvSpPr>
        <p:spPr>
          <a:xfrm>
            <a:off x="3048868" y="43165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09/14</a:t>
            </a:r>
          </a:p>
        </p:txBody>
      </p:sp>
      <p:sp>
        <p:nvSpPr>
          <p:cNvPr id="336" name="Star: 5 Points 335">
            <a:extLst>
              <a:ext uri="{FF2B5EF4-FFF2-40B4-BE49-F238E27FC236}">
                <a16:creationId xmlns:a16="http://schemas.microsoft.com/office/drawing/2014/main" id="{BBDB1C1E-6A23-49D3-B1B0-9EB6543B7108}"/>
              </a:ext>
            </a:extLst>
          </p:cNvPr>
          <p:cNvSpPr/>
          <p:nvPr/>
        </p:nvSpPr>
        <p:spPr>
          <a:xfrm>
            <a:off x="3570714" y="410426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7" name="TextBox 22">
            <a:extLst>
              <a:ext uri="{FF2B5EF4-FFF2-40B4-BE49-F238E27FC236}">
                <a16:creationId xmlns:a16="http://schemas.microsoft.com/office/drawing/2014/main" id="{68A2D30D-9D4C-436D-8DE5-99819E2080D8}"/>
              </a:ext>
            </a:extLst>
          </p:cNvPr>
          <p:cNvSpPr txBox="1"/>
          <p:nvPr/>
        </p:nvSpPr>
        <p:spPr>
          <a:xfrm>
            <a:off x="3372130" y="43165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10/14</a:t>
            </a:r>
          </a:p>
        </p:txBody>
      </p:sp>
      <p:sp>
        <p:nvSpPr>
          <p:cNvPr id="339" name="Star: 5 Points 338">
            <a:extLst>
              <a:ext uri="{FF2B5EF4-FFF2-40B4-BE49-F238E27FC236}">
                <a16:creationId xmlns:a16="http://schemas.microsoft.com/office/drawing/2014/main" id="{932F9E67-D6FD-48B9-8703-E3F714E808B2}"/>
              </a:ext>
            </a:extLst>
          </p:cNvPr>
          <p:cNvSpPr/>
          <p:nvPr/>
        </p:nvSpPr>
        <p:spPr>
          <a:xfrm>
            <a:off x="3886339" y="410410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0" name="TextBox 22">
            <a:extLst>
              <a:ext uri="{FF2B5EF4-FFF2-40B4-BE49-F238E27FC236}">
                <a16:creationId xmlns:a16="http://schemas.microsoft.com/office/drawing/2014/main" id="{C97F2324-4B5C-4E5C-B86F-ADE165275883}"/>
              </a:ext>
            </a:extLst>
          </p:cNvPr>
          <p:cNvSpPr txBox="1"/>
          <p:nvPr/>
        </p:nvSpPr>
        <p:spPr>
          <a:xfrm>
            <a:off x="3704639" y="431638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11/14</a:t>
            </a:r>
          </a:p>
        </p:txBody>
      </p:sp>
      <p:sp>
        <p:nvSpPr>
          <p:cNvPr id="342" name="Star: 5 Points 341">
            <a:extLst>
              <a:ext uri="{FF2B5EF4-FFF2-40B4-BE49-F238E27FC236}">
                <a16:creationId xmlns:a16="http://schemas.microsoft.com/office/drawing/2014/main" id="{075D6977-1D46-4729-9DFB-E5DADA5E1325}"/>
              </a:ext>
            </a:extLst>
          </p:cNvPr>
          <p:cNvSpPr/>
          <p:nvPr/>
        </p:nvSpPr>
        <p:spPr>
          <a:xfrm>
            <a:off x="4228209" y="4104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3" name="TextBox 22">
            <a:extLst>
              <a:ext uri="{FF2B5EF4-FFF2-40B4-BE49-F238E27FC236}">
                <a16:creationId xmlns:a16="http://schemas.microsoft.com/office/drawing/2014/main" id="{C3F58615-B72D-46DB-80B6-0FE637ECDB41}"/>
              </a:ext>
            </a:extLst>
          </p:cNvPr>
          <p:cNvSpPr txBox="1"/>
          <p:nvPr/>
        </p:nvSpPr>
        <p:spPr>
          <a:xfrm>
            <a:off x="4046509" y="431638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12/14</a:t>
            </a:r>
          </a:p>
        </p:txBody>
      </p:sp>
      <p:sp>
        <p:nvSpPr>
          <p:cNvPr id="345" name="Star: 5 Points 344">
            <a:extLst>
              <a:ext uri="{FF2B5EF4-FFF2-40B4-BE49-F238E27FC236}">
                <a16:creationId xmlns:a16="http://schemas.microsoft.com/office/drawing/2014/main" id="{7EF4FC2D-CD40-4209-B09A-40BF149C376A}"/>
              </a:ext>
            </a:extLst>
          </p:cNvPr>
          <p:cNvSpPr/>
          <p:nvPr/>
        </p:nvSpPr>
        <p:spPr>
          <a:xfrm>
            <a:off x="4561160" y="410425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6" name="TextBox 22">
            <a:extLst>
              <a:ext uri="{FF2B5EF4-FFF2-40B4-BE49-F238E27FC236}">
                <a16:creationId xmlns:a16="http://schemas.microsoft.com/office/drawing/2014/main" id="{187A57FA-3289-41FB-9C7E-3B6C5FFEF72D}"/>
              </a:ext>
            </a:extLst>
          </p:cNvPr>
          <p:cNvSpPr txBox="1"/>
          <p:nvPr/>
        </p:nvSpPr>
        <p:spPr>
          <a:xfrm>
            <a:off x="4379460" y="431653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01/14</a:t>
            </a:r>
          </a:p>
        </p:txBody>
      </p:sp>
      <p:sp>
        <p:nvSpPr>
          <p:cNvPr id="348" name="Star: 5 Points 347">
            <a:extLst>
              <a:ext uri="{FF2B5EF4-FFF2-40B4-BE49-F238E27FC236}">
                <a16:creationId xmlns:a16="http://schemas.microsoft.com/office/drawing/2014/main" id="{3AF86108-4CB2-436D-8F47-63D0DFDEFF1C}"/>
              </a:ext>
            </a:extLst>
          </p:cNvPr>
          <p:cNvSpPr/>
          <p:nvPr/>
        </p:nvSpPr>
        <p:spPr>
          <a:xfrm>
            <a:off x="4903859" y="410425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9" name="TextBox 22">
            <a:extLst>
              <a:ext uri="{FF2B5EF4-FFF2-40B4-BE49-F238E27FC236}">
                <a16:creationId xmlns:a16="http://schemas.microsoft.com/office/drawing/2014/main" id="{89288B90-E0B9-43F5-ABF0-85785F2C40A4}"/>
              </a:ext>
            </a:extLst>
          </p:cNvPr>
          <p:cNvSpPr txBox="1"/>
          <p:nvPr/>
        </p:nvSpPr>
        <p:spPr>
          <a:xfrm>
            <a:off x="4722159" y="431653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351" name="Star: 5 Points 350">
            <a:extLst>
              <a:ext uri="{FF2B5EF4-FFF2-40B4-BE49-F238E27FC236}">
                <a16:creationId xmlns:a16="http://schemas.microsoft.com/office/drawing/2014/main" id="{77FF64D5-AFDD-4D0B-9F16-58A784A87E65}"/>
              </a:ext>
            </a:extLst>
          </p:cNvPr>
          <p:cNvSpPr/>
          <p:nvPr/>
        </p:nvSpPr>
        <p:spPr>
          <a:xfrm>
            <a:off x="5245319" y="410410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2" name="TextBox 22">
            <a:extLst>
              <a:ext uri="{FF2B5EF4-FFF2-40B4-BE49-F238E27FC236}">
                <a16:creationId xmlns:a16="http://schemas.microsoft.com/office/drawing/2014/main" id="{B4401064-4D06-4437-9537-9B2127AABE30}"/>
              </a:ext>
            </a:extLst>
          </p:cNvPr>
          <p:cNvSpPr txBox="1"/>
          <p:nvPr/>
        </p:nvSpPr>
        <p:spPr>
          <a:xfrm>
            <a:off x="5046735" y="431638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354" name="Star: 5 Points 353">
            <a:extLst>
              <a:ext uri="{FF2B5EF4-FFF2-40B4-BE49-F238E27FC236}">
                <a16:creationId xmlns:a16="http://schemas.microsoft.com/office/drawing/2014/main" id="{634B366D-F936-4BA1-8DF2-59ECAC0E644D}"/>
              </a:ext>
            </a:extLst>
          </p:cNvPr>
          <p:cNvSpPr/>
          <p:nvPr/>
        </p:nvSpPr>
        <p:spPr>
          <a:xfrm>
            <a:off x="5560944" y="410393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724652D-41D2-4658-ADD5-7F9DF1A29BCF}"/>
              </a:ext>
            </a:extLst>
          </p:cNvPr>
          <p:cNvSpPr txBox="1"/>
          <p:nvPr/>
        </p:nvSpPr>
        <p:spPr>
          <a:xfrm>
            <a:off x="5379244" y="43162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04/23</a:t>
            </a:r>
          </a:p>
        </p:txBody>
      </p:sp>
      <p:sp>
        <p:nvSpPr>
          <p:cNvPr id="359" name="Star: 5 Points 358">
            <a:extLst>
              <a:ext uri="{FF2B5EF4-FFF2-40B4-BE49-F238E27FC236}">
                <a16:creationId xmlns:a16="http://schemas.microsoft.com/office/drawing/2014/main" id="{94931120-A3A7-4B5F-99F4-15F75C3D5ABE}"/>
              </a:ext>
            </a:extLst>
          </p:cNvPr>
          <p:cNvSpPr/>
          <p:nvPr/>
        </p:nvSpPr>
        <p:spPr>
          <a:xfrm>
            <a:off x="5902814" y="41039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0" name="TextBox 22">
            <a:extLst>
              <a:ext uri="{FF2B5EF4-FFF2-40B4-BE49-F238E27FC236}">
                <a16:creationId xmlns:a16="http://schemas.microsoft.com/office/drawing/2014/main" id="{08AF5566-157F-4358-8EB6-15E07AE2504B}"/>
              </a:ext>
            </a:extLst>
          </p:cNvPr>
          <p:cNvSpPr txBox="1"/>
          <p:nvPr/>
        </p:nvSpPr>
        <p:spPr>
          <a:xfrm>
            <a:off x="5721114" y="43162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05/23</a:t>
            </a:r>
          </a:p>
        </p:txBody>
      </p:sp>
      <p:sp>
        <p:nvSpPr>
          <p:cNvPr id="362" name="Star: 5 Points 361">
            <a:extLst>
              <a:ext uri="{FF2B5EF4-FFF2-40B4-BE49-F238E27FC236}">
                <a16:creationId xmlns:a16="http://schemas.microsoft.com/office/drawing/2014/main" id="{D4417E50-1E98-4528-9DD9-3CCA95942442}"/>
              </a:ext>
            </a:extLst>
          </p:cNvPr>
          <p:cNvSpPr/>
          <p:nvPr/>
        </p:nvSpPr>
        <p:spPr>
          <a:xfrm>
            <a:off x="6235765" y="41040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3" name="TextBox 22">
            <a:extLst>
              <a:ext uri="{FF2B5EF4-FFF2-40B4-BE49-F238E27FC236}">
                <a16:creationId xmlns:a16="http://schemas.microsoft.com/office/drawing/2014/main" id="{DA140D4B-A1E7-4B56-987C-7FBB5292DE76}"/>
              </a:ext>
            </a:extLst>
          </p:cNvPr>
          <p:cNvSpPr txBox="1"/>
          <p:nvPr/>
        </p:nvSpPr>
        <p:spPr>
          <a:xfrm>
            <a:off x="6054065" y="43163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365" name="Star: 5 Points 364">
            <a:extLst>
              <a:ext uri="{FF2B5EF4-FFF2-40B4-BE49-F238E27FC236}">
                <a16:creationId xmlns:a16="http://schemas.microsoft.com/office/drawing/2014/main" id="{D8C1C649-B38D-4FB9-89B7-1A66C435F51A}"/>
              </a:ext>
            </a:extLst>
          </p:cNvPr>
          <p:cNvSpPr/>
          <p:nvPr/>
        </p:nvSpPr>
        <p:spPr>
          <a:xfrm>
            <a:off x="6578464" y="410408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6" name="TextBox 22">
            <a:extLst>
              <a:ext uri="{FF2B5EF4-FFF2-40B4-BE49-F238E27FC236}">
                <a16:creationId xmlns:a16="http://schemas.microsoft.com/office/drawing/2014/main" id="{99EC0D4B-6506-4402-B11F-62EEC33FD48D}"/>
              </a:ext>
            </a:extLst>
          </p:cNvPr>
          <p:cNvSpPr txBox="1"/>
          <p:nvPr/>
        </p:nvSpPr>
        <p:spPr>
          <a:xfrm>
            <a:off x="6396764" y="43163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07/23</a:t>
            </a:r>
          </a:p>
        </p:txBody>
      </p:sp>
      <p:sp>
        <p:nvSpPr>
          <p:cNvPr id="368" name="Star: 5 Points 367">
            <a:extLst>
              <a:ext uri="{FF2B5EF4-FFF2-40B4-BE49-F238E27FC236}">
                <a16:creationId xmlns:a16="http://schemas.microsoft.com/office/drawing/2014/main" id="{7C1A21B4-F1DF-40E4-B6A7-596C775F71F8}"/>
              </a:ext>
            </a:extLst>
          </p:cNvPr>
          <p:cNvSpPr/>
          <p:nvPr/>
        </p:nvSpPr>
        <p:spPr>
          <a:xfrm>
            <a:off x="6886627" y="41039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9" name="TextBox 22">
            <a:extLst>
              <a:ext uri="{FF2B5EF4-FFF2-40B4-BE49-F238E27FC236}">
                <a16:creationId xmlns:a16="http://schemas.microsoft.com/office/drawing/2014/main" id="{BD493C35-1E26-4775-9C61-565252D26E4C}"/>
              </a:ext>
            </a:extLst>
          </p:cNvPr>
          <p:cNvSpPr txBox="1"/>
          <p:nvPr/>
        </p:nvSpPr>
        <p:spPr>
          <a:xfrm>
            <a:off x="6704927" y="43162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08/23</a:t>
            </a:r>
          </a:p>
        </p:txBody>
      </p:sp>
      <p:sp>
        <p:nvSpPr>
          <p:cNvPr id="371" name="Star: 5 Points 370">
            <a:extLst>
              <a:ext uri="{FF2B5EF4-FFF2-40B4-BE49-F238E27FC236}">
                <a16:creationId xmlns:a16="http://schemas.microsoft.com/office/drawing/2014/main" id="{BB051DD2-8AB9-4E4D-85D8-71A564F94B55}"/>
              </a:ext>
            </a:extLst>
          </p:cNvPr>
          <p:cNvSpPr/>
          <p:nvPr/>
        </p:nvSpPr>
        <p:spPr>
          <a:xfrm>
            <a:off x="7232667" y="410401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2" name="TextBox 22">
            <a:extLst>
              <a:ext uri="{FF2B5EF4-FFF2-40B4-BE49-F238E27FC236}">
                <a16:creationId xmlns:a16="http://schemas.microsoft.com/office/drawing/2014/main" id="{E840EB13-0BAD-48B0-999C-847E673C3766}"/>
              </a:ext>
            </a:extLst>
          </p:cNvPr>
          <p:cNvSpPr txBox="1"/>
          <p:nvPr/>
        </p:nvSpPr>
        <p:spPr>
          <a:xfrm>
            <a:off x="7050967" y="43162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</a:p>
        </p:txBody>
      </p:sp>
      <p:sp>
        <p:nvSpPr>
          <p:cNvPr id="374" name="Star: 5 Points 373">
            <a:extLst>
              <a:ext uri="{FF2B5EF4-FFF2-40B4-BE49-F238E27FC236}">
                <a16:creationId xmlns:a16="http://schemas.microsoft.com/office/drawing/2014/main" id="{D4F236A7-6A20-41F9-8CAA-9AF555F26B78}"/>
              </a:ext>
            </a:extLst>
          </p:cNvPr>
          <p:cNvSpPr/>
          <p:nvPr/>
        </p:nvSpPr>
        <p:spPr>
          <a:xfrm>
            <a:off x="7939819" y="41032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5" name="TextBox 22">
            <a:extLst>
              <a:ext uri="{FF2B5EF4-FFF2-40B4-BE49-F238E27FC236}">
                <a16:creationId xmlns:a16="http://schemas.microsoft.com/office/drawing/2014/main" id="{6C32872A-C76C-4EBD-BC3A-79FAE0C0F813}"/>
              </a:ext>
            </a:extLst>
          </p:cNvPr>
          <p:cNvSpPr txBox="1"/>
          <p:nvPr/>
        </p:nvSpPr>
        <p:spPr>
          <a:xfrm>
            <a:off x="7758119" y="43155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11/28</a:t>
            </a:r>
          </a:p>
        </p:txBody>
      </p:sp>
      <p:sp>
        <p:nvSpPr>
          <p:cNvPr id="377" name="Star: 5 Points 376">
            <a:extLst>
              <a:ext uri="{FF2B5EF4-FFF2-40B4-BE49-F238E27FC236}">
                <a16:creationId xmlns:a16="http://schemas.microsoft.com/office/drawing/2014/main" id="{63A46D6C-EAE0-486C-94DD-E2944E52F65F}"/>
              </a:ext>
            </a:extLst>
          </p:cNvPr>
          <p:cNvSpPr/>
          <p:nvPr/>
        </p:nvSpPr>
        <p:spPr>
          <a:xfrm>
            <a:off x="8362173" y="410299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8" name="TextBox 22">
            <a:extLst>
              <a:ext uri="{FF2B5EF4-FFF2-40B4-BE49-F238E27FC236}">
                <a16:creationId xmlns:a16="http://schemas.microsoft.com/office/drawing/2014/main" id="{F27641BC-B14D-4AF9-898A-C5CB8470B336}"/>
              </a:ext>
            </a:extLst>
          </p:cNvPr>
          <p:cNvSpPr txBox="1"/>
          <p:nvPr/>
        </p:nvSpPr>
        <p:spPr>
          <a:xfrm>
            <a:off x="8009024" y="4315281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for OKTB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01/14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459706" y="3688229"/>
            <a:ext cx="389858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8037352" y="3688506"/>
            <a:ext cx="137298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330200" y="3689243"/>
            <a:ext cx="1111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984160" y="3689169"/>
            <a:ext cx="137298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675997" y="3689316"/>
            <a:ext cx="1111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333298" y="3689316"/>
            <a:ext cx="1111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6000347" y="3689169"/>
            <a:ext cx="1111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658477" y="3689169"/>
            <a:ext cx="1111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342852" y="3689333"/>
            <a:ext cx="1111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5001392" y="3689480"/>
            <a:ext cx="1111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658693" y="3689480"/>
            <a:ext cx="1111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325742" y="3689334"/>
            <a:ext cx="111171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983872" y="3689334"/>
            <a:ext cx="111171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668247" y="3689498"/>
            <a:ext cx="111171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328101" y="3689498"/>
            <a:ext cx="111171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941654" y="3689498"/>
            <a:ext cx="111171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580002" y="3689498"/>
            <a:ext cx="111171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268342" y="3689334"/>
            <a:ext cx="111171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945522" y="3689334"/>
            <a:ext cx="111171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603488" y="3689498"/>
            <a:ext cx="111171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261176" y="3689498"/>
            <a:ext cx="111171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912829" y="3689498"/>
            <a:ext cx="111171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22602" y="3689857"/>
            <a:ext cx="1111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3" name="Star: 5 Points 402">
            <a:extLst>
              <a:ext uri="{FF2B5EF4-FFF2-40B4-BE49-F238E27FC236}">
                <a16:creationId xmlns:a16="http://schemas.microsoft.com/office/drawing/2014/main" id="{19A2EA83-5DD7-49DA-AE0B-43AB15ACD1EC}"/>
              </a:ext>
            </a:extLst>
          </p:cNvPr>
          <p:cNvSpPr/>
          <p:nvPr/>
        </p:nvSpPr>
        <p:spPr>
          <a:xfrm>
            <a:off x="434594" y="536192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4" name="TextBox 22">
            <a:extLst>
              <a:ext uri="{FF2B5EF4-FFF2-40B4-BE49-F238E27FC236}">
                <a16:creationId xmlns:a16="http://schemas.microsoft.com/office/drawing/2014/main" id="{D7E1203D-8530-42FA-80EC-3CBBED6EBE7D}"/>
              </a:ext>
            </a:extLst>
          </p:cNvPr>
          <p:cNvSpPr txBox="1"/>
          <p:nvPr/>
        </p:nvSpPr>
        <p:spPr>
          <a:xfrm>
            <a:off x="252894" y="557420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01/14</a:t>
            </a:r>
          </a:p>
        </p:txBody>
      </p:sp>
      <p:sp>
        <p:nvSpPr>
          <p:cNvPr id="406" name="Star: 5 Points 405">
            <a:extLst>
              <a:ext uri="{FF2B5EF4-FFF2-40B4-BE49-F238E27FC236}">
                <a16:creationId xmlns:a16="http://schemas.microsoft.com/office/drawing/2014/main" id="{68473A32-956D-47E9-B876-40C87D03114B}"/>
              </a:ext>
            </a:extLst>
          </p:cNvPr>
          <p:cNvSpPr/>
          <p:nvPr/>
        </p:nvSpPr>
        <p:spPr>
          <a:xfrm>
            <a:off x="824821" y="536156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7" name="TextBox 22">
            <a:extLst>
              <a:ext uri="{FF2B5EF4-FFF2-40B4-BE49-F238E27FC236}">
                <a16:creationId xmlns:a16="http://schemas.microsoft.com/office/drawing/2014/main" id="{9E6AE605-E58E-49D1-B6E0-A09BA6CFFD8B}"/>
              </a:ext>
            </a:extLst>
          </p:cNvPr>
          <p:cNvSpPr txBox="1"/>
          <p:nvPr/>
        </p:nvSpPr>
        <p:spPr>
          <a:xfrm>
            <a:off x="643121" y="5573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02/14</a:t>
            </a:r>
          </a:p>
        </p:txBody>
      </p:sp>
      <p:sp>
        <p:nvSpPr>
          <p:cNvPr id="409" name="Star: 5 Points 408">
            <a:extLst>
              <a:ext uri="{FF2B5EF4-FFF2-40B4-BE49-F238E27FC236}">
                <a16:creationId xmlns:a16="http://schemas.microsoft.com/office/drawing/2014/main" id="{F6D7205C-E3CE-4864-B24E-8869A4C85FE4}"/>
              </a:ext>
            </a:extLst>
          </p:cNvPr>
          <p:cNvSpPr/>
          <p:nvPr/>
        </p:nvSpPr>
        <p:spPr>
          <a:xfrm>
            <a:off x="1173168" y="536156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0" name="TextBox 22">
            <a:extLst>
              <a:ext uri="{FF2B5EF4-FFF2-40B4-BE49-F238E27FC236}">
                <a16:creationId xmlns:a16="http://schemas.microsoft.com/office/drawing/2014/main" id="{1C29937E-64E5-42B1-B048-F9BF89032BC9}"/>
              </a:ext>
            </a:extLst>
          </p:cNvPr>
          <p:cNvSpPr txBox="1"/>
          <p:nvPr/>
        </p:nvSpPr>
        <p:spPr>
          <a:xfrm>
            <a:off x="991468" y="5573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03/14</a:t>
            </a:r>
          </a:p>
        </p:txBody>
      </p:sp>
      <p:sp>
        <p:nvSpPr>
          <p:cNvPr id="412" name="Star: 5 Points 411">
            <a:extLst>
              <a:ext uri="{FF2B5EF4-FFF2-40B4-BE49-F238E27FC236}">
                <a16:creationId xmlns:a16="http://schemas.microsoft.com/office/drawing/2014/main" id="{45675A3A-6DB8-4C99-A28E-5082D19F33F0}"/>
              </a:ext>
            </a:extLst>
          </p:cNvPr>
          <p:cNvSpPr/>
          <p:nvPr/>
        </p:nvSpPr>
        <p:spPr>
          <a:xfrm>
            <a:off x="1515480" y="536156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3" name="TextBox 22">
            <a:extLst>
              <a:ext uri="{FF2B5EF4-FFF2-40B4-BE49-F238E27FC236}">
                <a16:creationId xmlns:a16="http://schemas.microsoft.com/office/drawing/2014/main" id="{1F175B63-F0CD-4D36-A0CB-0AF02F2F737E}"/>
              </a:ext>
            </a:extLst>
          </p:cNvPr>
          <p:cNvSpPr txBox="1"/>
          <p:nvPr/>
        </p:nvSpPr>
        <p:spPr>
          <a:xfrm>
            <a:off x="1333780" y="5573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04/14</a:t>
            </a:r>
          </a:p>
        </p:txBody>
      </p:sp>
      <p:sp>
        <p:nvSpPr>
          <p:cNvPr id="415" name="Star: 5 Points 414">
            <a:extLst>
              <a:ext uri="{FF2B5EF4-FFF2-40B4-BE49-F238E27FC236}">
                <a16:creationId xmlns:a16="http://schemas.microsoft.com/office/drawing/2014/main" id="{B7FCEC8C-9DC4-40CC-8D05-10422C6B4731}"/>
              </a:ext>
            </a:extLst>
          </p:cNvPr>
          <p:cNvSpPr/>
          <p:nvPr/>
        </p:nvSpPr>
        <p:spPr>
          <a:xfrm>
            <a:off x="1857514" y="53614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6" name="TextBox 22">
            <a:extLst>
              <a:ext uri="{FF2B5EF4-FFF2-40B4-BE49-F238E27FC236}">
                <a16:creationId xmlns:a16="http://schemas.microsoft.com/office/drawing/2014/main" id="{472C7E85-5D39-4C66-BC58-C4894513C218}"/>
              </a:ext>
            </a:extLst>
          </p:cNvPr>
          <p:cNvSpPr txBox="1"/>
          <p:nvPr/>
        </p:nvSpPr>
        <p:spPr>
          <a:xfrm>
            <a:off x="1675814" y="557368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05/14</a:t>
            </a:r>
          </a:p>
        </p:txBody>
      </p:sp>
      <p:sp>
        <p:nvSpPr>
          <p:cNvPr id="418" name="Star: 5 Points 417">
            <a:extLst>
              <a:ext uri="{FF2B5EF4-FFF2-40B4-BE49-F238E27FC236}">
                <a16:creationId xmlns:a16="http://schemas.microsoft.com/office/drawing/2014/main" id="{15D26B7E-1C74-4AF4-80BC-76567B151033}"/>
              </a:ext>
            </a:extLst>
          </p:cNvPr>
          <p:cNvSpPr/>
          <p:nvPr/>
        </p:nvSpPr>
        <p:spPr>
          <a:xfrm>
            <a:off x="2180334" y="536140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9" name="TextBox 22">
            <a:extLst>
              <a:ext uri="{FF2B5EF4-FFF2-40B4-BE49-F238E27FC236}">
                <a16:creationId xmlns:a16="http://schemas.microsoft.com/office/drawing/2014/main" id="{DB0B3F76-E7A8-46E0-B145-5EE3D0E9DD16}"/>
              </a:ext>
            </a:extLst>
          </p:cNvPr>
          <p:cNvSpPr txBox="1"/>
          <p:nvPr/>
        </p:nvSpPr>
        <p:spPr>
          <a:xfrm>
            <a:off x="1998634" y="557368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06/14</a:t>
            </a:r>
          </a:p>
        </p:txBody>
      </p:sp>
      <p:sp>
        <p:nvSpPr>
          <p:cNvPr id="421" name="Star: 5 Points 420">
            <a:extLst>
              <a:ext uri="{FF2B5EF4-FFF2-40B4-BE49-F238E27FC236}">
                <a16:creationId xmlns:a16="http://schemas.microsoft.com/office/drawing/2014/main" id="{26D72E1B-CDCE-4AC6-8F56-10DA6B4092AF}"/>
              </a:ext>
            </a:extLst>
          </p:cNvPr>
          <p:cNvSpPr/>
          <p:nvPr/>
        </p:nvSpPr>
        <p:spPr>
          <a:xfrm>
            <a:off x="2491994" y="536156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22" name="TextBox 22">
            <a:extLst>
              <a:ext uri="{FF2B5EF4-FFF2-40B4-BE49-F238E27FC236}">
                <a16:creationId xmlns:a16="http://schemas.microsoft.com/office/drawing/2014/main" id="{06D11930-2876-4E4A-A96A-3FB5F6166B5C}"/>
              </a:ext>
            </a:extLst>
          </p:cNvPr>
          <p:cNvSpPr txBox="1"/>
          <p:nvPr/>
        </p:nvSpPr>
        <p:spPr>
          <a:xfrm>
            <a:off x="2310294" y="5573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</a:p>
        </p:txBody>
      </p:sp>
      <p:sp>
        <p:nvSpPr>
          <p:cNvPr id="424" name="Star: 5 Points 423">
            <a:extLst>
              <a:ext uri="{FF2B5EF4-FFF2-40B4-BE49-F238E27FC236}">
                <a16:creationId xmlns:a16="http://schemas.microsoft.com/office/drawing/2014/main" id="{40EECA68-4A95-49F0-BAB8-0584DF5A0C64}"/>
              </a:ext>
            </a:extLst>
          </p:cNvPr>
          <p:cNvSpPr/>
          <p:nvPr/>
        </p:nvSpPr>
        <p:spPr>
          <a:xfrm>
            <a:off x="2853646" y="5361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25" name="TextBox 22">
            <a:extLst>
              <a:ext uri="{FF2B5EF4-FFF2-40B4-BE49-F238E27FC236}">
                <a16:creationId xmlns:a16="http://schemas.microsoft.com/office/drawing/2014/main" id="{15B67544-A11F-4373-99DD-F7C4CA897707}"/>
              </a:ext>
            </a:extLst>
          </p:cNvPr>
          <p:cNvSpPr txBox="1"/>
          <p:nvPr/>
        </p:nvSpPr>
        <p:spPr>
          <a:xfrm>
            <a:off x="2671946" y="5573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08/14</a:t>
            </a:r>
          </a:p>
        </p:txBody>
      </p:sp>
      <p:sp>
        <p:nvSpPr>
          <p:cNvPr id="427" name="Star: 5 Points 426">
            <a:extLst>
              <a:ext uri="{FF2B5EF4-FFF2-40B4-BE49-F238E27FC236}">
                <a16:creationId xmlns:a16="http://schemas.microsoft.com/office/drawing/2014/main" id="{980F22CC-0F09-430D-BC3F-4F1351892F54}"/>
              </a:ext>
            </a:extLst>
          </p:cNvPr>
          <p:cNvSpPr/>
          <p:nvPr/>
        </p:nvSpPr>
        <p:spPr>
          <a:xfrm>
            <a:off x="3240093" y="5361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28" name="TextBox 22">
            <a:extLst>
              <a:ext uri="{FF2B5EF4-FFF2-40B4-BE49-F238E27FC236}">
                <a16:creationId xmlns:a16="http://schemas.microsoft.com/office/drawing/2014/main" id="{AE1D9A79-54CB-459E-9818-DF9F5D5427C6}"/>
              </a:ext>
            </a:extLst>
          </p:cNvPr>
          <p:cNvSpPr txBox="1"/>
          <p:nvPr/>
        </p:nvSpPr>
        <p:spPr>
          <a:xfrm>
            <a:off x="3058393" y="5573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09/14</a:t>
            </a:r>
          </a:p>
        </p:txBody>
      </p:sp>
      <p:sp>
        <p:nvSpPr>
          <p:cNvPr id="430" name="Star: 5 Points 429">
            <a:extLst>
              <a:ext uri="{FF2B5EF4-FFF2-40B4-BE49-F238E27FC236}">
                <a16:creationId xmlns:a16="http://schemas.microsoft.com/office/drawing/2014/main" id="{AB01D1EA-451C-43DD-AEDB-A5E7AAF14C72}"/>
              </a:ext>
            </a:extLst>
          </p:cNvPr>
          <p:cNvSpPr/>
          <p:nvPr/>
        </p:nvSpPr>
        <p:spPr>
          <a:xfrm>
            <a:off x="3580239" y="536156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1" name="TextBox 22">
            <a:extLst>
              <a:ext uri="{FF2B5EF4-FFF2-40B4-BE49-F238E27FC236}">
                <a16:creationId xmlns:a16="http://schemas.microsoft.com/office/drawing/2014/main" id="{F589749B-8CD6-4651-A3E1-E812E0FB2239}"/>
              </a:ext>
            </a:extLst>
          </p:cNvPr>
          <p:cNvSpPr txBox="1"/>
          <p:nvPr/>
        </p:nvSpPr>
        <p:spPr>
          <a:xfrm>
            <a:off x="3381655" y="5573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10/14</a:t>
            </a:r>
          </a:p>
        </p:txBody>
      </p:sp>
      <p:sp>
        <p:nvSpPr>
          <p:cNvPr id="433" name="Star: 5 Points 432">
            <a:extLst>
              <a:ext uri="{FF2B5EF4-FFF2-40B4-BE49-F238E27FC236}">
                <a16:creationId xmlns:a16="http://schemas.microsoft.com/office/drawing/2014/main" id="{4712A236-0937-4319-877B-B914C5587D36}"/>
              </a:ext>
            </a:extLst>
          </p:cNvPr>
          <p:cNvSpPr/>
          <p:nvPr/>
        </p:nvSpPr>
        <p:spPr>
          <a:xfrm>
            <a:off x="3895864" y="536140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4" name="TextBox 22">
            <a:extLst>
              <a:ext uri="{FF2B5EF4-FFF2-40B4-BE49-F238E27FC236}">
                <a16:creationId xmlns:a16="http://schemas.microsoft.com/office/drawing/2014/main" id="{9C9B109B-DD4C-4076-AF3B-8B97339479D3}"/>
              </a:ext>
            </a:extLst>
          </p:cNvPr>
          <p:cNvSpPr txBox="1"/>
          <p:nvPr/>
        </p:nvSpPr>
        <p:spPr>
          <a:xfrm>
            <a:off x="3714164" y="557368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11/14</a:t>
            </a:r>
          </a:p>
        </p:txBody>
      </p:sp>
      <p:sp>
        <p:nvSpPr>
          <p:cNvPr id="436" name="Star: 5 Points 435">
            <a:extLst>
              <a:ext uri="{FF2B5EF4-FFF2-40B4-BE49-F238E27FC236}">
                <a16:creationId xmlns:a16="http://schemas.microsoft.com/office/drawing/2014/main" id="{6CF99E78-E97E-42F3-8969-D9BF77F9141E}"/>
              </a:ext>
            </a:extLst>
          </p:cNvPr>
          <p:cNvSpPr/>
          <p:nvPr/>
        </p:nvSpPr>
        <p:spPr>
          <a:xfrm>
            <a:off x="4237734" y="53614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7" name="TextBox 22">
            <a:extLst>
              <a:ext uri="{FF2B5EF4-FFF2-40B4-BE49-F238E27FC236}">
                <a16:creationId xmlns:a16="http://schemas.microsoft.com/office/drawing/2014/main" id="{61226BEB-B0F9-4D11-B914-7F779453BD98}"/>
              </a:ext>
            </a:extLst>
          </p:cNvPr>
          <p:cNvSpPr txBox="1"/>
          <p:nvPr/>
        </p:nvSpPr>
        <p:spPr>
          <a:xfrm>
            <a:off x="4056034" y="557368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12/14</a:t>
            </a:r>
          </a:p>
        </p:txBody>
      </p:sp>
      <p:sp>
        <p:nvSpPr>
          <p:cNvPr id="439" name="Star: 5 Points 438">
            <a:extLst>
              <a:ext uri="{FF2B5EF4-FFF2-40B4-BE49-F238E27FC236}">
                <a16:creationId xmlns:a16="http://schemas.microsoft.com/office/drawing/2014/main" id="{89108E49-5E94-4238-965A-3063643D00BD}"/>
              </a:ext>
            </a:extLst>
          </p:cNvPr>
          <p:cNvSpPr/>
          <p:nvPr/>
        </p:nvSpPr>
        <p:spPr>
          <a:xfrm>
            <a:off x="4570685" y="536155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0" name="TextBox 22">
            <a:extLst>
              <a:ext uri="{FF2B5EF4-FFF2-40B4-BE49-F238E27FC236}">
                <a16:creationId xmlns:a16="http://schemas.microsoft.com/office/drawing/2014/main" id="{F032C828-585B-458E-B861-2C3723CF02A9}"/>
              </a:ext>
            </a:extLst>
          </p:cNvPr>
          <p:cNvSpPr txBox="1"/>
          <p:nvPr/>
        </p:nvSpPr>
        <p:spPr>
          <a:xfrm>
            <a:off x="4388985" y="557383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01/14</a:t>
            </a:r>
          </a:p>
        </p:txBody>
      </p:sp>
      <p:sp>
        <p:nvSpPr>
          <p:cNvPr id="442" name="Star: 5 Points 441">
            <a:extLst>
              <a:ext uri="{FF2B5EF4-FFF2-40B4-BE49-F238E27FC236}">
                <a16:creationId xmlns:a16="http://schemas.microsoft.com/office/drawing/2014/main" id="{2870E9C9-1CC6-4A1D-9AF6-CE32D7699159}"/>
              </a:ext>
            </a:extLst>
          </p:cNvPr>
          <p:cNvSpPr/>
          <p:nvPr/>
        </p:nvSpPr>
        <p:spPr>
          <a:xfrm>
            <a:off x="4913384" y="536155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3" name="TextBox 22">
            <a:extLst>
              <a:ext uri="{FF2B5EF4-FFF2-40B4-BE49-F238E27FC236}">
                <a16:creationId xmlns:a16="http://schemas.microsoft.com/office/drawing/2014/main" id="{F513DC63-3576-4172-868A-1462020A7310}"/>
              </a:ext>
            </a:extLst>
          </p:cNvPr>
          <p:cNvSpPr txBox="1"/>
          <p:nvPr/>
        </p:nvSpPr>
        <p:spPr>
          <a:xfrm>
            <a:off x="4731684" y="557383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445" name="Star: 5 Points 444">
            <a:extLst>
              <a:ext uri="{FF2B5EF4-FFF2-40B4-BE49-F238E27FC236}">
                <a16:creationId xmlns:a16="http://schemas.microsoft.com/office/drawing/2014/main" id="{F8BA1B2C-560C-4F1B-90D2-4D5A9DCF9D75}"/>
              </a:ext>
            </a:extLst>
          </p:cNvPr>
          <p:cNvSpPr/>
          <p:nvPr/>
        </p:nvSpPr>
        <p:spPr>
          <a:xfrm>
            <a:off x="5254844" y="536140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6" name="TextBox 22">
            <a:extLst>
              <a:ext uri="{FF2B5EF4-FFF2-40B4-BE49-F238E27FC236}">
                <a16:creationId xmlns:a16="http://schemas.microsoft.com/office/drawing/2014/main" id="{19C0D4CA-05BE-48FC-8D5A-BF376FD76F64}"/>
              </a:ext>
            </a:extLst>
          </p:cNvPr>
          <p:cNvSpPr txBox="1"/>
          <p:nvPr/>
        </p:nvSpPr>
        <p:spPr>
          <a:xfrm>
            <a:off x="5056260" y="557368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448" name="Star: 5 Points 447">
            <a:extLst>
              <a:ext uri="{FF2B5EF4-FFF2-40B4-BE49-F238E27FC236}">
                <a16:creationId xmlns:a16="http://schemas.microsoft.com/office/drawing/2014/main" id="{33DB3F39-A513-455D-ACCE-03DA0F90BC6F}"/>
              </a:ext>
            </a:extLst>
          </p:cNvPr>
          <p:cNvSpPr/>
          <p:nvPr/>
        </p:nvSpPr>
        <p:spPr>
          <a:xfrm>
            <a:off x="5570469" y="536123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9" name="TextBox 22">
            <a:extLst>
              <a:ext uri="{FF2B5EF4-FFF2-40B4-BE49-F238E27FC236}">
                <a16:creationId xmlns:a16="http://schemas.microsoft.com/office/drawing/2014/main" id="{EC847EB9-0BF3-44DE-8E75-04A9A2499547}"/>
              </a:ext>
            </a:extLst>
          </p:cNvPr>
          <p:cNvSpPr txBox="1"/>
          <p:nvPr/>
        </p:nvSpPr>
        <p:spPr>
          <a:xfrm>
            <a:off x="5388769" y="55735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04/23</a:t>
            </a:r>
          </a:p>
        </p:txBody>
      </p:sp>
      <p:sp>
        <p:nvSpPr>
          <p:cNvPr id="451" name="Star: 5 Points 450">
            <a:extLst>
              <a:ext uri="{FF2B5EF4-FFF2-40B4-BE49-F238E27FC236}">
                <a16:creationId xmlns:a16="http://schemas.microsoft.com/office/drawing/2014/main" id="{914FCF0E-6BE6-4609-8DFF-955366A5F8FD}"/>
              </a:ext>
            </a:extLst>
          </p:cNvPr>
          <p:cNvSpPr/>
          <p:nvPr/>
        </p:nvSpPr>
        <p:spPr>
          <a:xfrm>
            <a:off x="5912339" y="53612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2" name="TextBox 22">
            <a:extLst>
              <a:ext uri="{FF2B5EF4-FFF2-40B4-BE49-F238E27FC236}">
                <a16:creationId xmlns:a16="http://schemas.microsoft.com/office/drawing/2014/main" id="{0431C214-6A18-49A1-BEE6-F37A58A689A7}"/>
              </a:ext>
            </a:extLst>
          </p:cNvPr>
          <p:cNvSpPr txBox="1"/>
          <p:nvPr/>
        </p:nvSpPr>
        <p:spPr>
          <a:xfrm>
            <a:off x="5730639" y="55735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05/23</a:t>
            </a:r>
          </a:p>
        </p:txBody>
      </p:sp>
      <p:sp>
        <p:nvSpPr>
          <p:cNvPr id="454" name="Star: 5 Points 453">
            <a:extLst>
              <a:ext uri="{FF2B5EF4-FFF2-40B4-BE49-F238E27FC236}">
                <a16:creationId xmlns:a16="http://schemas.microsoft.com/office/drawing/2014/main" id="{AA8B2FE8-B3D8-4F61-80ED-F67B1C18C7F2}"/>
              </a:ext>
            </a:extLst>
          </p:cNvPr>
          <p:cNvSpPr/>
          <p:nvPr/>
        </p:nvSpPr>
        <p:spPr>
          <a:xfrm>
            <a:off x="6245290" y="53613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5" name="TextBox 22">
            <a:extLst>
              <a:ext uri="{FF2B5EF4-FFF2-40B4-BE49-F238E27FC236}">
                <a16:creationId xmlns:a16="http://schemas.microsoft.com/office/drawing/2014/main" id="{6C4DE622-79D1-4407-BDAA-4BBF1CB9D3FB}"/>
              </a:ext>
            </a:extLst>
          </p:cNvPr>
          <p:cNvSpPr txBox="1"/>
          <p:nvPr/>
        </p:nvSpPr>
        <p:spPr>
          <a:xfrm>
            <a:off x="6063590" y="55736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457" name="Star: 5 Points 456">
            <a:extLst>
              <a:ext uri="{FF2B5EF4-FFF2-40B4-BE49-F238E27FC236}">
                <a16:creationId xmlns:a16="http://schemas.microsoft.com/office/drawing/2014/main" id="{A7F262B8-E9B5-40C5-BE14-8715E29DCE17}"/>
              </a:ext>
            </a:extLst>
          </p:cNvPr>
          <p:cNvSpPr/>
          <p:nvPr/>
        </p:nvSpPr>
        <p:spPr>
          <a:xfrm>
            <a:off x="6587989" y="536138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8" name="TextBox 22">
            <a:extLst>
              <a:ext uri="{FF2B5EF4-FFF2-40B4-BE49-F238E27FC236}">
                <a16:creationId xmlns:a16="http://schemas.microsoft.com/office/drawing/2014/main" id="{BB88C198-302C-4213-A0AB-1AD1EEF658AD}"/>
              </a:ext>
            </a:extLst>
          </p:cNvPr>
          <p:cNvSpPr txBox="1"/>
          <p:nvPr/>
        </p:nvSpPr>
        <p:spPr>
          <a:xfrm>
            <a:off x="6406289" y="55736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07/23</a:t>
            </a:r>
          </a:p>
        </p:txBody>
      </p:sp>
      <p:sp>
        <p:nvSpPr>
          <p:cNvPr id="460" name="Star: 5 Points 459">
            <a:extLst>
              <a:ext uri="{FF2B5EF4-FFF2-40B4-BE49-F238E27FC236}">
                <a16:creationId xmlns:a16="http://schemas.microsoft.com/office/drawing/2014/main" id="{95BA17D3-3F94-4669-BB22-64563BB07872}"/>
              </a:ext>
            </a:extLst>
          </p:cNvPr>
          <p:cNvSpPr/>
          <p:nvPr/>
        </p:nvSpPr>
        <p:spPr>
          <a:xfrm>
            <a:off x="6896152" y="53612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TextBox 22">
            <a:extLst>
              <a:ext uri="{FF2B5EF4-FFF2-40B4-BE49-F238E27FC236}">
                <a16:creationId xmlns:a16="http://schemas.microsoft.com/office/drawing/2014/main" id="{ECCAD336-7467-4FDC-9612-B7C0CACC7307}"/>
              </a:ext>
            </a:extLst>
          </p:cNvPr>
          <p:cNvSpPr txBox="1"/>
          <p:nvPr/>
        </p:nvSpPr>
        <p:spPr>
          <a:xfrm>
            <a:off x="6714452" y="55735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08/23</a:t>
            </a:r>
          </a:p>
        </p:txBody>
      </p:sp>
      <p:sp>
        <p:nvSpPr>
          <p:cNvPr id="463" name="Star: 5 Points 462">
            <a:extLst>
              <a:ext uri="{FF2B5EF4-FFF2-40B4-BE49-F238E27FC236}">
                <a16:creationId xmlns:a16="http://schemas.microsoft.com/office/drawing/2014/main" id="{574B3E53-AE5A-4427-B8C1-0B505F7F7A7B}"/>
              </a:ext>
            </a:extLst>
          </p:cNvPr>
          <p:cNvSpPr/>
          <p:nvPr/>
        </p:nvSpPr>
        <p:spPr>
          <a:xfrm>
            <a:off x="7242192" y="536131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4" name="TextBox 22">
            <a:extLst>
              <a:ext uri="{FF2B5EF4-FFF2-40B4-BE49-F238E27FC236}">
                <a16:creationId xmlns:a16="http://schemas.microsoft.com/office/drawing/2014/main" id="{4F55C6A5-660F-4921-9432-F8CFD1F9B6BD}"/>
              </a:ext>
            </a:extLst>
          </p:cNvPr>
          <p:cNvSpPr txBox="1"/>
          <p:nvPr/>
        </p:nvSpPr>
        <p:spPr>
          <a:xfrm>
            <a:off x="7060492" y="55735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</a:p>
        </p:txBody>
      </p:sp>
      <p:sp>
        <p:nvSpPr>
          <p:cNvPr id="466" name="Star: 5 Points 465">
            <a:extLst>
              <a:ext uri="{FF2B5EF4-FFF2-40B4-BE49-F238E27FC236}">
                <a16:creationId xmlns:a16="http://schemas.microsoft.com/office/drawing/2014/main" id="{B2698C41-1EA6-4C4D-870D-12FF51601EAB}"/>
              </a:ext>
            </a:extLst>
          </p:cNvPr>
          <p:cNvSpPr/>
          <p:nvPr/>
        </p:nvSpPr>
        <p:spPr>
          <a:xfrm>
            <a:off x="7949344" y="53605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TextBox 22">
            <a:extLst>
              <a:ext uri="{FF2B5EF4-FFF2-40B4-BE49-F238E27FC236}">
                <a16:creationId xmlns:a16="http://schemas.microsoft.com/office/drawing/2014/main" id="{3074561B-8089-4BFC-9570-670D5C0B80B7}"/>
              </a:ext>
            </a:extLst>
          </p:cNvPr>
          <p:cNvSpPr txBox="1"/>
          <p:nvPr/>
        </p:nvSpPr>
        <p:spPr>
          <a:xfrm>
            <a:off x="7767644" y="55728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11/28</a:t>
            </a:r>
          </a:p>
        </p:txBody>
      </p:sp>
      <p:sp>
        <p:nvSpPr>
          <p:cNvPr id="469" name="Star: 5 Points 468">
            <a:extLst>
              <a:ext uri="{FF2B5EF4-FFF2-40B4-BE49-F238E27FC236}">
                <a16:creationId xmlns:a16="http://schemas.microsoft.com/office/drawing/2014/main" id="{082352BC-2C8C-45AF-91EA-8887346BA1E4}"/>
              </a:ext>
            </a:extLst>
          </p:cNvPr>
          <p:cNvSpPr/>
          <p:nvPr/>
        </p:nvSpPr>
        <p:spPr>
          <a:xfrm>
            <a:off x="8371698" y="536029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0" name="TextBox 22">
            <a:extLst>
              <a:ext uri="{FF2B5EF4-FFF2-40B4-BE49-F238E27FC236}">
                <a16:creationId xmlns:a16="http://schemas.microsoft.com/office/drawing/2014/main" id="{1649D08B-CEC8-4D62-9C34-3950E362376A}"/>
              </a:ext>
            </a:extLst>
          </p:cNvPr>
          <p:cNvSpPr txBox="1"/>
          <p:nvPr/>
        </p:nvSpPr>
        <p:spPr>
          <a:xfrm>
            <a:off x="8018549" y="5572581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for OKTB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01/14</a:t>
            </a:r>
          </a:p>
        </p:txBody>
      </p:sp>
      <p:sp>
        <p:nvSpPr>
          <p:cNvPr id="472" name="Star: 5 Points 471">
            <a:extLst>
              <a:ext uri="{FF2B5EF4-FFF2-40B4-BE49-F238E27FC236}">
                <a16:creationId xmlns:a16="http://schemas.microsoft.com/office/drawing/2014/main" id="{1F90B67E-C386-4574-B241-DFEDFC09C0C0}"/>
              </a:ext>
            </a:extLst>
          </p:cNvPr>
          <p:cNvSpPr/>
          <p:nvPr/>
        </p:nvSpPr>
        <p:spPr>
          <a:xfrm>
            <a:off x="444119" y="599057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3" name="TextBox 22">
            <a:extLst>
              <a:ext uri="{FF2B5EF4-FFF2-40B4-BE49-F238E27FC236}">
                <a16:creationId xmlns:a16="http://schemas.microsoft.com/office/drawing/2014/main" id="{84B5676E-C6A1-417F-B180-DCBE481BA7F6}"/>
              </a:ext>
            </a:extLst>
          </p:cNvPr>
          <p:cNvSpPr txBox="1"/>
          <p:nvPr/>
        </p:nvSpPr>
        <p:spPr>
          <a:xfrm>
            <a:off x="262419" y="62028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01/14</a:t>
            </a:r>
          </a:p>
        </p:txBody>
      </p:sp>
      <p:sp>
        <p:nvSpPr>
          <p:cNvPr id="475" name="Star: 5 Points 474">
            <a:extLst>
              <a:ext uri="{FF2B5EF4-FFF2-40B4-BE49-F238E27FC236}">
                <a16:creationId xmlns:a16="http://schemas.microsoft.com/office/drawing/2014/main" id="{30968C5A-3A7B-40BF-A533-5F246FF34A1A}"/>
              </a:ext>
            </a:extLst>
          </p:cNvPr>
          <p:cNvSpPr/>
          <p:nvPr/>
        </p:nvSpPr>
        <p:spPr>
          <a:xfrm>
            <a:off x="834346" y="59902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TextBox 22">
            <a:extLst>
              <a:ext uri="{FF2B5EF4-FFF2-40B4-BE49-F238E27FC236}">
                <a16:creationId xmlns:a16="http://schemas.microsoft.com/office/drawing/2014/main" id="{F481F1CA-9D90-48EA-BD91-D38763E20FF2}"/>
              </a:ext>
            </a:extLst>
          </p:cNvPr>
          <p:cNvSpPr txBox="1"/>
          <p:nvPr/>
        </p:nvSpPr>
        <p:spPr>
          <a:xfrm>
            <a:off x="652646" y="620249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02/14</a:t>
            </a:r>
          </a:p>
        </p:txBody>
      </p:sp>
      <p:sp>
        <p:nvSpPr>
          <p:cNvPr id="478" name="Star: 5 Points 477">
            <a:extLst>
              <a:ext uri="{FF2B5EF4-FFF2-40B4-BE49-F238E27FC236}">
                <a16:creationId xmlns:a16="http://schemas.microsoft.com/office/drawing/2014/main" id="{DA89674E-BEA9-4181-9374-9A9535A69FC7}"/>
              </a:ext>
            </a:extLst>
          </p:cNvPr>
          <p:cNvSpPr/>
          <p:nvPr/>
        </p:nvSpPr>
        <p:spPr>
          <a:xfrm>
            <a:off x="1182693" y="59902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TextBox 22">
            <a:extLst>
              <a:ext uri="{FF2B5EF4-FFF2-40B4-BE49-F238E27FC236}">
                <a16:creationId xmlns:a16="http://schemas.microsoft.com/office/drawing/2014/main" id="{C94FB847-0EB0-45DC-8606-65AF99D492D2}"/>
              </a:ext>
            </a:extLst>
          </p:cNvPr>
          <p:cNvSpPr txBox="1"/>
          <p:nvPr/>
        </p:nvSpPr>
        <p:spPr>
          <a:xfrm>
            <a:off x="1000993" y="620249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03/14</a:t>
            </a:r>
          </a:p>
        </p:txBody>
      </p:sp>
      <p:sp>
        <p:nvSpPr>
          <p:cNvPr id="481" name="Star: 5 Points 480">
            <a:extLst>
              <a:ext uri="{FF2B5EF4-FFF2-40B4-BE49-F238E27FC236}">
                <a16:creationId xmlns:a16="http://schemas.microsoft.com/office/drawing/2014/main" id="{407D5967-C39B-4C26-8484-45C514D09CF2}"/>
              </a:ext>
            </a:extLst>
          </p:cNvPr>
          <p:cNvSpPr/>
          <p:nvPr/>
        </p:nvSpPr>
        <p:spPr>
          <a:xfrm>
            <a:off x="1525005" y="59902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TextBox 22">
            <a:extLst>
              <a:ext uri="{FF2B5EF4-FFF2-40B4-BE49-F238E27FC236}">
                <a16:creationId xmlns:a16="http://schemas.microsoft.com/office/drawing/2014/main" id="{EA2AF2F3-0839-497E-9264-9FDD51527D6E}"/>
              </a:ext>
            </a:extLst>
          </p:cNvPr>
          <p:cNvSpPr txBox="1"/>
          <p:nvPr/>
        </p:nvSpPr>
        <p:spPr>
          <a:xfrm>
            <a:off x="1343305" y="620249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04/14</a:t>
            </a:r>
          </a:p>
        </p:txBody>
      </p:sp>
      <p:sp>
        <p:nvSpPr>
          <p:cNvPr id="484" name="Star: 5 Points 483">
            <a:extLst>
              <a:ext uri="{FF2B5EF4-FFF2-40B4-BE49-F238E27FC236}">
                <a16:creationId xmlns:a16="http://schemas.microsoft.com/office/drawing/2014/main" id="{53F360FC-9AB8-4FA8-B042-4C28ECBCDAE3}"/>
              </a:ext>
            </a:extLst>
          </p:cNvPr>
          <p:cNvSpPr/>
          <p:nvPr/>
        </p:nvSpPr>
        <p:spPr>
          <a:xfrm>
            <a:off x="1867039" y="599005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9D57373E-446D-42FA-983E-3117ED39E84C}"/>
              </a:ext>
            </a:extLst>
          </p:cNvPr>
          <p:cNvSpPr txBox="1"/>
          <p:nvPr/>
        </p:nvSpPr>
        <p:spPr>
          <a:xfrm>
            <a:off x="1685339" y="620233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05/14</a:t>
            </a:r>
          </a:p>
        </p:txBody>
      </p:sp>
      <p:sp>
        <p:nvSpPr>
          <p:cNvPr id="487" name="Star: 5 Points 486">
            <a:extLst>
              <a:ext uri="{FF2B5EF4-FFF2-40B4-BE49-F238E27FC236}">
                <a16:creationId xmlns:a16="http://schemas.microsoft.com/office/drawing/2014/main" id="{79C52B37-FFBA-4638-BF41-5A7666597E27}"/>
              </a:ext>
            </a:extLst>
          </p:cNvPr>
          <p:cNvSpPr/>
          <p:nvPr/>
        </p:nvSpPr>
        <p:spPr>
          <a:xfrm>
            <a:off x="2189859" y="599005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8" name="TextBox 22">
            <a:extLst>
              <a:ext uri="{FF2B5EF4-FFF2-40B4-BE49-F238E27FC236}">
                <a16:creationId xmlns:a16="http://schemas.microsoft.com/office/drawing/2014/main" id="{3B4E51F1-EA83-4503-ACD8-FE5718C052B0}"/>
              </a:ext>
            </a:extLst>
          </p:cNvPr>
          <p:cNvSpPr txBox="1"/>
          <p:nvPr/>
        </p:nvSpPr>
        <p:spPr>
          <a:xfrm>
            <a:off x="2008159" y="620233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06/14</a:t>
            </a:r>
          </a:p>
        </p:txBody>
      </p:sp>
      <p:sp>
        <p:nvSpPr>
          <p:cNvPr id="490" name="Star: 5 Points 489">
            <a:extLst>
              <a:ext uri="{FF2B5EF4-FFF2-40B4-BE49-F238E27FC236}">
                <a16:creationId xmlns:a16="http://schemas.microsoft.com/office/drawing/2014/main" id="{3D1E01FF-E312-44DC-9281-A215F1DE9170}"/>
              </a:ext>
            </a:extLst>
          </p:cNvPr>
          <p:cNvSpPr/>
          <p:nvPr/>
        </p:nvSpPr>
        <p:spPr>
          <a:xfrm>
            <a:off x="2501519" y="59902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86E20BF7-6EBF-43F1-9D44-91ACAE890571}"/>
              </a:ext>
            </a:extLst>
          </p:cNvPr>
          <p:cNvSpPr txBox="1"/>
          <p:nvPr/>
        </p:nvSpPr>
        <p:spPr>
          <a:xfrm>
            <a:off x="2319819" y="620249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</a:p>
        </p:txBody>
      </p:sp>
      <p:sp>
        <p:nvSpPr>
          <p:cNvPr id="493" name="Star: 5 Points 492">
            <a:extLst>
              <a:ext uri="{FF2B5EF4-FFF2-40B4-BE49-F238E27FC236}">
                <a16:creationId xmlns:a16="http://schemas.microsoft.com/office/drawing/2014/main" id="{A8972739-9E7F-4EE7-845C-DD7E55B29C81}"/>
              </a:ext>
            </a:extLst>
          </p:cNvPr>
          <p:cNvSpPr/>
          <p:nvPr/>
        </p:nvSpPr>
        <p:spPr>
          <a:xfrm>
            <a:off x="2863171" y="599021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4" name="TextBox 22">
            <a:extLst>
              <a:ext uri="{FF2B5EF4-FFF2-40B4-BE49-F238E27FC236}">
                <a16:creationId xmlns:a16="http://schemas.microsoft.com/office/drawing/2014/main" id="{ABEB6FAD-BE2C-4C5A-BC39-A4240DE9BE59}"/>
              </a:ext>
            </a:extLst>
          </p:cNvPr>
          <p:cNvSpPr txBox="1"/>
          <p:nvPr/>
        </p:nvSpPr>
        <p:spPr>
          <a:xfrm>
            <a:off x="2681471" y="620249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08/14</a:t>
            </a:r>
          </a:p>
        </p:txBody>
      </p:sp>
      <p:sp>
        <p:nvSpPr>
          <p:cNvPr id="496" name="Star: 5 Points 495">
            <a:extLst>
              <a:ext uri="{FF2B5EF4-FFF2-40B4-BE49-F238E27FC236}">
                <a16:creationId xmlns:a16="http://schemas.microsoft.com/office/drawing/2014/main" id="{FA8DE510-3F12-4676-9D84-F646312FCDB5}"/>
              </a:ext>
            </a:extLst>
          </p:cNvPr>
          <p:cNvSpPr/>
          <p:nvPr/>
        </p:nvSpPr>
        <p:spPr>
          <a:xfrm>
            <a:off x="3249618" y="599021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3006B898-9AE7-4329-92B4-A5985A24C66D}"/>
              </a:ext>
            </a:extLst>
          </p:cNvPr>
          <p:cNvSpPr txBox="1"/>
          <p:nvPr/>
        </p:nvSpPr>
        <p:spPr>
          <a:xfrm>
            <a:off x="3067918" y="620249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09/14</a:t>
            </a:r>
          </a:p>
        </p:txBody>
      </p:sp>
      <p:sp>
        <p:nvSpPr>
          <p:cNvPr id="499" name="Star: 5 Points 498">
            <a:extLst>
              <a:ext uri="{FF2B5EF4-FFF2-40B4-BE49-F238E27FC236}">
                <a16:creationId xmlns:a16="http://schemas.microsoft.com/office/drawing/2014/main" id="{30E32932-3B29-41F0-84BB-B542E0012230}"/>
              </a:ext>
            </a:extLst>
          </p:cNvPr>
          <p:cNvSpPr/>
          <p:nvPr/>
        </p:nvSpPr>
        <p:spPr>
          <a:xfrm>
            <a:off x="3589764" y="59902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0" name="TextBox 22">
            <a:extLst>
              <a:ext uri="{FF2B5EF4-FFF2-40B4-BE49-F238E27FC236}">
                <a16:creationId xmlns:a16="http://schemas.microsoft.com/office/drawing/2014/main" id="{F2FDB580-F94D-46AF-8FB6-9D05BFCBEEAB}"/>
              </a:ext>
            </a:extLst>
          </p:cNvPr>
          <p:cNvSpPr txBox="1"/>
          <p:nvPr/>
        </p:nvSpPr>
        <p:spPr>
          <a:xfrm>
            <a:off x="3391180" y="620249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10/14</a:t>
            </a:r>
          </a:p>
        </p:txBody>
      </p:sp>
      <p:sp>
        <p:nvSpPr>
          <p:cNvPr id="502" name="Star: 5 Points 501">
            <a:extLst>
              <a:ext uri="{FF2B5EF4-FFF2-40B4-BE49-F238E27FC236}">
                <a16:creationId xmlns:a16="http://schemas.microsoft.com/office/drawing/2014/main" id="{214ECE52-1979-4F88-A3F9-6ADA0400F383}"/>
              </a:ext>
            </a:extLst>
          </p:cNvPr>
          <p:cNvSpPr/>
          <p:nvPr/>
        </p:nvSpPr>
        <p:spPr>
          <a:xfrm>
            <a:off x="3905389" y="599005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B77554D9-49C8-4313-8834-6E60CE2D116F}"/>
              </a:ext>
            </a:extLst>
          </p:cNvPr>
          <p:cNvSpPr txBox="1"/>
          <p:nvPr/>
        </p:nvSpPr>
        <p:spPr>
          <a:xfrm>
            <a:off x="3723689" y="620233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11/14</a:t>
            </a:r>
          </a:p>
        </p:txBody>
      </p:sp>
      <p:sp>
        <p:nvSpPr>
          <p:cNvPr id="505" name="Star: 5 Points 504">
            <a:extLst>
              <a:ext uri="{FF2B5EF4-FFF2-40B4-BE49-F238E27FC236}">
                <a16:creationId xmlns:a16="http://schemas.microsoft.com/office/drawing/2014/main" id="{14E2CC99-2F90-4F88-AD38-B0430BF56513}"/>
              </a:ext>
            </a:extLst>
          </p:cNvPr>
          <p:cNvSpPr/>
          <p:nvPr/>
        </p:nvSpPr>
        <p:spPr>
          <a:xfrm>
            <a:off x="4247259" y="599005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6" name="TextBox 22">
            <a:extLst>
              <a:ext uri="{FF2B5EF4-FFF2-40B4-BE49-F238E27FC236}">
                <a16:creationId xmlns:a16="http://schemas.microsoft.com/office/drawing/2014/main" id="{56FC882A-B739-454F-9D6F-93705D140E60}"/>
              </a:ext>
            </a:extLst>
          </p:cNvPr>
          <p:cNvSpPr txBox="1"/>
          <p:nvPr/>
        </p:nvSpPr>
        <p:spPr>
          <a:xfrm>
            <a:off x="4065559" y="620233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12/14</a:t>
            </a:r>
          </a:p>
        </p:txBody>
      </p:sp>
      <p:sp>
        <p:nvSpPr>
          <p:cNvPr id="508" name="Star: 5 Points 507">
            <a:extLst>
              <a:ext uri="{FF2B5EF4-FFF2-40B4-BE49-F238E27FC236}">
                <a16:creationId xmlns:a16="http://schemas.microsoft.com/office/drawing/2014/main" id="{D4C52331-424D-40EF-A35C-430BD9C0DB73}"/>
              </a:ext>
            </a:extLst>
          </p:cNvPr>
          <p:cNvSpPr/>
          <p:nvPr/>
        </p:nvSpPr>
        <p:spPr>
          <a:xfrm>
            <a:off x="4580210" y="59902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88B5A0DE-0302-4D16-89E1-39CB2E0B2256}"/>
              </a:ext>
            </a:extLst>
          </p:cNvPr>
          <p:cNvSpPr txBox="1"/>
          <p:nvPr/>
        </p:nvSpPr>
        <p:spPr>
          <a:xfrm>
            <a:off x="4398510" y="620248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01/14</a:t>
            </a:r>
          </a:p>
        </p:txBody>
      </p:sp>
      <p:sp>
        <p:nvSpPr>
          <p:cNvPr id="511" name="Star: 5 Points 510">
            <a:extLst>
              <a:ext uri="{FF2B5EF4-FFF2-40B4-BE49-F238E27FC236}">
                <a16:creationId xmlns:a16="http://schemas.microsoft.com/office/drawing/2014/main" id="{E75612FA-6885-4BCB-BA89-9AA4CAC8B506}"/>
              </a:ext>
            </a:extLst>
          </p:cNvPr>
          <p:cNvSpPr/>
          <p:nvPr/>
        </p:nvSpPr>
        <p:spPr>
          <a:xfrm>
            <a:off x="4922909" y="599020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2" name="TextBox 22">
            <a:extLst>
              <a:ext uri="{FF2B5EF4-FFF2-40B4-BE49-F238E27FC236}">
                <a16:creationId xmlns:a16="http://schemas.microsoft.com/office/drawing/2014/main" id="{A0C92178-77DB-49D9-A1E1-A2B4CE95EA7B}"/>
              </a:ext>
            </a:extLst>
          </p:cNvPr>
          <p:cNvSpPr txBox="1"/>
          <p:nvPr/>
        </p:nvSpPr>
        <p:spPr>
          <a:xfrm>
            <a:off x="4741209" y="620248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514" name="Star: 5 Points 513">
            <a:extLst>
              <a:ext uri="{FF2B5EF4-FFF2-40B4-BE49-F238E27FC236}">
                <a16:creationId xmlns:a16="http://schemas.microsoft.com/office/drawing/2014/main" id="{F991BF0F-F35B-487A-AE91-6C5931698E59}"/>
              </a:ext>
            </a:extLst>
          </p:cNvPr>
          <p:cNvSpPr/>
          <p:nvPr/>
        </p:nvSpPr>
        <p:spPr>
          <a:xfrm>
            <a:off x="5264369" y="599005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BAFA9D7A-2343-455C-9130-8AE6D0E8DFA3}"/>
              </a:ext>
            </a:extLst>
          </p:cNvPr>
          <p:cNvSpPr txBox="1"/>
          <p:nvPr/>
        </p:nvSpPr>
        <p:spPr>
          <a:xfrm>
            <a:off x="5065785" y="620233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517" name="Star: 5 Points 516">
            <a:extLst>
              <a:ext uri="{FF2B5EF4-FFF2-40B4-BE49-F238E27FC236}">
                <a16:creationId xmlns:a16="http://schemas.microsoft.com/office/drawing/2014/main" id="{C584FB78-CCBD-4383-985E-203E6681FD1E}"/>
              </a:ext>
            </a:extLst>
          </p:cNvPr>
          <p:cNvSpPr/>
          <p:nvPr/>
        </p:nvSpPr>
        <p:spPr>
          <a:xfrm>
            <a:off x="5579994" y="598988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8" name="TextBox 22">
            <a:extLst>
              <a:ext uri="{FF2B5EF4-FFF2-40B4-BE49-F238E27FC236}">
                <a16:creationId xmlns:a16="http://schemas.microsoft.com/office/drawing/2014/main" id="{02029C1B-31E9-4940-95B4-648954ED7C46}"/>
              </a:ext>
            </a:extLst>
          </p:cNvPr>
          <p:cNvSpPr txBox="1"/>
          <p:nvPr/>
        </p:nvSpPr>
        <p:spPr>
          <a:xfrm>
            <a:off x="5398294" y="620217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04/23</a:t>
            </a:r>
          </a:p>
        </p:txBody>
      </p:sp>
      <p:sp>
        <p:nvSpPr>
          <p:cNvPr id="520" name="Star: 5 Points 519">
            <a:extLst>
              <a:ext uri="{FF2B5EF4-FFF2-40B4-BE49-F238E27FC236}">
                <a16:creationId xmlns:a16="http://schemas.microsoft.com/office/drawing/2014/main" id="{8F0C87DC-8C9C-4B30-AD76-A42402C737F2}"/>
              </a:ext>
            </a:extLst>
          </p:cNvPr>
          <p:cNvSpPr/>
          <p:nvPr/>
        </p:nvSpPr>
        <p:spPr>
          <a:xfrm>
            <a:off x="5921864" y="598988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DFF5B687-F113-49BB-94B8-C4E66F0D9148}"/>
              </a:ext>
            </a:extLst>
          </p:cNvPr>
          <p:cNvSpPr txBox="1"/>
          <p:nvPr/>
        </p:nvSpPr>
        <p:spPr>
          <a:xfrm>
            <a:off x="5740164" y="620217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05/23</a:t>
            </a:r>
          </a:p>
        </p:txBody>
      </p:sp>
      <p:sp>
        <p:nvSpPr>
          <p:cNvPr id="523" name="Star: 5 Points 522">
            <a:extLst>
              <a:ext uri="{FF2B5EF4-FFF2-40B4-BE49-F238E27FC236}">
                <a16:creationId xmlns:a16="http://schemas.microsoft.com/office/drawing/2014/main" id="{33B0B637-83CD-4A2F-B79E-5635EC4489AA}"/>
              </a:ext>
            </a:extLst>
          </p:cNvPr>
          <p:cNvSpPr/>
          <p:nvPr/>
        </p:nvSpPr>
        <p:spPr>
          <a:xfrm>
            <a:off x="6254815" y="599003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4" name="TextBox 22">
            <a:extLst>
              <a:ext uri="{FF2B5EF4-FFF2-40B4-BE49-F238E27FC236}">
                <a16:creationId xmlns:a16="http://schemas.microsoft.com/office/drawing/2014/main" id="{9B8011FA-4275-46D1-BD85-144CCBDA5E38}"/>
              </a:ext>
            </a:extLst>
          </p:cNvPr>
          <p:cNvSpPr txBox="1"/>
          <p:nvPr/>
        </p:nvSpPr>
        <p:spPr>
          <a:xfrm>
            <a:off x="6073115" y="620231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526" name="Star: 5 Points 525">
            <a:extLst>
              <a:ext uri="{FF2B5EF4-FFF2-40B4-BE49-F238E27FC236}">
                <a16:creationId xmlns:a16="http://schemas.microsoft.com/office/drawing/2014/main" id="{100A3FE3-DD37-414F-9B9B-E74F5349FCDC}"/>
              </a:ext>
            </a:extLst>
          </p:cNvPr>
          <p:cNvSpPr/>
          <p:nvPr/>
        </p:nvSpPr>
        <p:spPr>
          <a:xfrm>
            <a:off x="6597514" y="599003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771184B6-14A3-44EB-AC91-19926B3CC597}"/>
              </a:ext>
            </a:extLst>
          </p:cNvPr>
          <p:cNvSpPr txBox="1"/>
          <p:nvPr/>
        </p:nvSpPr>
        <p:spPr>
          <a:xfrm>
            <a:off x="6415814" y="620231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07/23</a:t>
            </a:r>
          </a:p>
        </p:txBody>
      </p:sp>
      <p:sp>
        <p:nvSpPr>
          <p:cNvPr id="529" name="Star: 5 Points 528">
            <a:extLst>
              <a:ext uri="{FF2B5EF4-FFF2-40B4-BE49-F238E27FC236}">
                <a16:creationId xmlns:a16="http://schemas.microsoft.com/office/drawing/2014/main" id="{E19C8277-D6DE-4C71-8E51-1EED961D75C2}"/>
              </a:ext>
            </a:extLst>
          </p:cNvPr>
          <p:cNvSpPr/>
          <p:nvPr/>
        </p:nvSpPr>
        <p:spPr>
          <a:xfrm>
            <a:off x="6905677" y="598988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0" name="TextBox 22">
            <a:extLst>
              <a:ext uri="{FF2B5EF4-FFF2-40B4-BE49-F238E27FC236}">
                <a16:creationId xmlns:a16="http://schemas.microsoft.com/office/drawing/2014/main" id="{08042C6C-68F2-45E8-9AEE-F79760146929}"/>
              </a:ext>
            </a:extLst>
          </p:cNvPr>
          <p:cNvSpPr txBox="1"/>
          <p:nvPr/>
        </p:nvSpPr>
        <p:spPr>
          <a:xfrm>
            <a:off x="6723977" y="620217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08/23</a:t>
            </a:r>
          </a:p>
        </p:txBody>
      </p:sp>
      <p:sp>
        <p:nvSpPr>
          <p:cNvPr id="532" name="Star: 5 Points 531">
            <a:extLst>
              <a:ext uri="{FF2B5EF4-FFF2-40B4-BE49-F238E27FC236}">
                <a16:creationId xmlns:a16="http://schemas.microsoft.com/office/drawing/2014/main" id="{66F19800-EED6-4BD0-A303-C85FDDD5867D}"/>
              </a:ext>
            </a:extLst>
          </p:cNvPr>
          <p:cNvSpPr/>
          <p:nvPr/>
        </p:nvSpPr>
        <p:spPr>
          <a:xfrm>
            <a:off x="7251717" y="598996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E6B43846-0E6A-4459-950E-7BDC963BAFDA}"/>
              </a:ext>
            </a:extLst>
          </p:cNvPr>
          <p:cNvSpPr txBox="1"/>
          <p:nvPr/>
        </p:nvSpPr>
        <p:spPr>
          <a:xfrm>
            <a:off x="7070017" y="62022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</a:p>
        </p:txBody>
      </p:sp>
      <p:sp>
        <p:nvSpPr>
          <p:cNvPr id="535" name="Star: 5 Points 534">
            <a:extLst>
              <a:ext uri="{FF2B5EF4-FFF2-40B4-BE49-F238E27FC236}">
                <a16:creationId xmlns:a16="http://schemas.microsoft.com/office/drawing/2014/main" id="{63EF05F4-2473-413E-8F38-00AA7DC71C7F}"/>
              </a:ext>
            </a:extLst>
          </p:cNvPr>
          <p:cNvSpPr/>
          <p:nvPr/>
        </p:nvSpPr>
        <p:spPr>
          <a:xfrm>
            <a:off x="7958869" y="598922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6" name="TextBox 22">
            <a:extLst>
              <a:ext uri="{FF2B5EF4-FFF2-40B4-BE49-F238E27FC236}">
                <a16:creationId xmlns:a16="http://schemas.microsoft.com/office/drawing/2014/main" id="{149553B8-06CE-473B-8DA3-B446491D4056}"/>
              </a:ext>
            </a:extLst>
          </p:cNvPr>
          <p:cNvSpPr txBox="1"/>
          <p:nvPr/>
        </p:nvSpPr>
        <p:spPr>
          <a:xfrm>
            <a:off x="7777169" y="620150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11/28</a:t>
            </a:r>
          </a:p>
        </p:txBody>
      </p:sp>
      <p:sp>
        <p:nvSpPr>
          <p:cNvPr id="538" name="Star: 5 Points 537">
            <a:extLst>
              <a:ext uri="{FF2B5EF4-FFF2-40B4-BE49-F238E27FC236}">
                <a16:creationId xmlns:a16="http://schemas.microsoft.com/office/drawing/2014/main" id="{CF58DC6F-BA80-4719-BC55-18C2895BCC1E}"/>
              </a:ext>
            </a:extLst>
          </p:cNvPr>
          <p:cNvSpPr/>
          <p:nvPr/>
        </p:nvSpPr>
        <p:spPr>
          <a:xfrm>
            <a:off x="8381223" y="59889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84786033-1ED3-4BE9-917B-4EBD81A04858}"/>
              </a:ext>
            </a:extLst>
          </p:cNvPr>
          <p:cNvSpPr txBox="1"/>
          <p:nvPr/>
        </p:nvSpPr>
        <p:spPr>
          <a:xfrm>
            <a:off x="8028074" y="6201231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for OKTB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01/14</a:t>
            </a:r>
          </a:p>
        </p:txBody>
      </p: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2"/>
          </p:cNvCxnSpPr>
          <p:nvPr/>
        </p:nvCxnSpPr>
        <p:spPr>
          <a:xfrm flipV="1">
            <a:off x="3499551" y="2037440"/>
            <a:ext cx="353779" cy="144689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39792" y="2066938"/>
            <a:ext cx="171173" cy="14172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" name="Star: 5 Points 541">
            <a:extLst>
              <a:ext uri="{FF2B5EF4-FFF2-40B4-BE49-F238E27FC236}">
                <a16:creationId xmlns:a16="http://schemas.microsoft.com/office/drawing/2014/main" id="{670DF96C-DA98-43C9-A2AA-191729908F43}"/>
              </a:ext>
            </a:extLst>
          </p:cNvPr>
          <p:cNvSpPr/>
          <p:nvPr/>
        </p:nvSpPr>
        <p:spPr>
          <a:xfrm>
            <a:off x="342327" y="472729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3" name="Star: 5 Points 542">
            <a:extLst>
              <a:ext uri="{FF2B5EF4-FFF2-40B4-BE49-F238E27FC236}">
                <a16:creationId xmlns:a16="http://schemas.microsoft.com/office/drawing/2014/main" id="{0DD8E519-4B1F-4CD1-9362-C2301431B912}"/>
              </a:ext>
            </a:extLst>
          </p:cNvPr>
          <p:cNvSpPr/>
          <p:nvPr/>
        </p:nvSpPr>
        <p:spPr>
          <a:xfrm>
            <a:off x="732554" y="472693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TextBox 22">
            <a:extLst>
              <a:ext uri="{FF2B5EF4-FFF2-40B4-BE49-F238E27FC236}">
                <a16:creationId xmlns:a16="http://schemas.microsoft.com/office/drawing/2014/main" id="{ABE2D5A8-E86A-4DBB-A28D-8B5D0E05F380}"/>
              </a:ext>
            </a:extLst>
          </p:cNvPr>
          <p:cNvSpPr txBox="1"/>
          <p:nvPr/>
        </p:nvSpPr>
        <p:spPr>
          <a:xfrm>
            <a:off x="550854" y="49392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5" name="Star: 5 Points 544">
            <a:extLst>
              <a:ext uri="{FF2B5EF4-FFF2-40B4-BE49-F238E27FC236}">
                <a16:creationId xmlns:a16="http://schemas.microsoft.com/office/drawing/2014/main" id="{240CCDDF-F4F0-417F-A373-07A8BB58F1EB}"/>
              </a:ext>
            </a:extLst>
          </p:cNvPr>
          <p:cNvSpPr/>
          <p:nvPr/>
        </p:nvSpPr>
        <p:spPr>
          <a:xfrm>
            <a:off x="1080901" y="472693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97795F38-0C2C-40BC-B2D8-06C477B54E48}"/>
              </a:ext>
            </a:extLst>
          </p:cNvPr>
          <p:cNvSpPr txBox="1"/>
          <p:nvPr/>
        </p:nvSpPr>
        <p:spPr>
          <a:xfrm>
            <a:off x="899201" y="49392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7" name="Star: 5 Points 546">
            <a:extLst>
              <a:ext uri="{FF2B5EF4-FFF2-40B4-BE49-F238E27FC236}">
                <a16:creationId xmlns:a16="http://schemas.microsoft.com/office/drawing/2014/main" id="{93B7B4F1-35B1-4382-A653-50DA1ED6B4A4}"/>
              </a:ext>
            </a:extLst>
          </p:cNvPr>
          <p:cNvSpPr/>
          <p:nvPr/>
        </p:nvSpPr>
        <p:spPr>
          <a:xfrm>
            <a:off x="1423213" y="472693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8" name="TextBox 22">
            <a:extLst>
              <a:ext uri="{FF2B5EF4-FFF2-40B4-BE49-F238E27FC236}">
                <a16:creationId xmlns:a16="http://schemas.microsoft.com/office/drawing/2014/main" id="{89196EA6-C321-4A68-9096-EC5272453369}"/>
              </a:ext>
            </a:extLst>
          </p:cNvPr>
          <p:cNvSpPr txBox="1"/>
          <p:nvPr/>
        </p:nvSpPr>
        <p:spPr>
          <a:xfrm>
            <a:off x="1241513" y="49392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9" name="Star: 5 Points 548">
            <a:extLst>
              <a:ext uri="{FF2B5EF4-FFF2-40B4-BE49-F238E27FC236}">
                <a16:creationId xmlns:a16="http://schemas.microsoft.com/office/drawing/2014/main" id="{1FD400B9-DF41-473F-8ACF-94E0650EEA05}"/>
              </a:ext>
            </a:extLst>
          </p:cNvPr>
          <p:cNvSpPr/>
          <p:nvPr/>
        </p:nvSpPr>
        <p:spPr>
          <a:xfrm>
            <a:off x="1765247" y="472677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80CAC282-437C-4A04-B2D0-C6E3F14A9296}"/>
              </a:ext>
            </a:extLst>
          </p:cNvPr>
          <p:cNvSpPr txBox="1"/>
          <p:nvPr/>
        </p:nvSpPr>
        <p:spPr>
          <a:xfrm>
            <a:off x="1583547" y="49390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1" name="Star: 5 Points 550">
            <a:extLst>
              <a:ext uri="{FF2B5EF4-FFF2-40B4-BE49-F238E27FC236}">
                <a16:creationId xmlns:a16="http://schemas.microsoft.com/office/drawing/2014/main" id="{5BBA8798-11EC-4723-BD3F-B9EDA199BDC5}"/>
              </a:ext>
            </a:extLst>
          </p:cNvPr>
          <p:cNvSpPr/>
          <p:nvPr/>
        </p:nvSpPr>
        <p:spPr>
          <a:xfrm>
            <a:off x="2088067" y="47267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TextBox 22">
            <a:extLst>
              <a:ext uri="{FF2B5EF4-FFF2-40B4-BE49-F238E27FC236}">
                <a16:creationId xmlns:a16="http://schemas.microsoft.com/office/drawing/2014/main" id="{DF0FFE00-2BA7-4FAF-8520-1DD61A654FCC}"/>
              </a:ext>
            </a:extLst>
          </p:cNvPr>
          <p:cNvSpPr txBox="1"/>
          <p:nvPr/>
        </p:nvSpPr>
        <p:spPr>
          <a:xfrm>
            <a:off x="1906367" y="49390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3" name="Star: 5 Points 552">
            <a:extLst>
              <a:ext uri="{FF2B5EF4-FFF2-40B4-BE49-F238E27FC236}">
                <a16:creationId xmlns:a16="http://schemas.microsoft.com/office/drawing/2014/main" id="{E6B0CE79-DAEB-450D-AC44-B5AC6D0C7255}"/>
              </a:ext>
            </a:extLst>
          </p:cNvPr>
          <p:cNvSpPr/>
          <p:nvPr/>
        </p:nvSpPr>
        <p:spPr>
          <a:xfrm>
            <a:off x="2399727" y="472693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E591991D-EF4C-4B4F-BB44-65D284DF5BD2}"/>
              </a:ext>
            </a:extLst>
          </p:cNvPr>
          <p:cNvSpPr txBox="1"/>
          <p:nvPr/>
        </p:nvSpPr>
        <p:spPr>
          <a:xfrm>
            <a:off x="2218027" y="49392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5" name="Star: 5 Points 554">
            <a:extLst>
              <a:ext uri="{FF2B5EF4-FFF2-40B4-BE49-F238E27FC236}">
                <a16:creationId xmlns:a16="http://schemas.microsoft.com/office/drawing/2014/main" id="{11947308-E81B-465F-A7B6-220D3CB326E7}"/>
              </a:ext>
            </a:extLst>
          </p:cNvPr>
          <p:cNvSpPr/>
          <p:nvPr/>
        </p:nvSpPr>
        <p:spPr>
          <a:xfrm>
            <a:off x="2761379" y="47269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TextBox 22">
            <a:extLst>
              <a:ext uri="{FF2B5EF4-FFF2-40B4-BE49-F238E27FC236}">
                <a16:creationId xmlns:a16="http://schemas.microsoft.com/office/drawing/2014/main" id="{A0525368-5788-4AB1-BBCB-F5B2D8CB3378}"/>
              </a:ext>
            </a:extLst>
          </p:cNvPr>
          <p:cNvSpPr txBox="1"/>
          <p:nvPr/>
        </p:nvSpPr>
        <p:spPr>
          <a:xfrm>
            <a:off x="2579679" y="49392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7" name="Star: 5 Points 556">
            <a:extLst>
              <a:ext uri="{FF2B5EF4-FFF2-40B4-BE49-F238E27FC236}">
                <a16:creationId xmlns:a16="http://schemas.microsoft.com/office/drawing/2014/main" id="{8A55B4B0-A6F1-4233-B28A-3F96D0263794}"/>
              </a:ext>
            </a:extLst>
          </p:cNvPr>
          <p:cNvSpPr/>
          <p:nvPr/>
        </p:nvSpPr>
        <p:spPr>
          <a:xfrm>
            <a:off x="3147826" y="47269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966126" y="49392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9" name="Star: 5 Points 558">
            <a:extLst>
              <a:ext uri="{FF2B5EF4-FFF2-40B4-BE49-F238E27FC236}">
                <a16:creationId xmlns:a16="http://schemas.microsoft.com/office/drawing/2014/main" id="{11FD4C6D-8E6F-446C-8BC4-F4531F39C581}"/>
              </a:ext>
            </a:extLst>
          </p:cNvPr>
          <p:cNvSpPr/>
          <p:nvPr/>
        </p:nvSpPr>
        <p:spPr>
          <a:xfrm>
            <a:off x="3487972" y="472693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TextBox 22">
            <a:extLst>
              <a:ext uri="{FF2B5EF4-FFF2-40B4-BE49-F238E27FC236}">
                <a16:creationId xmlns:a16="http://schemas.microsoft.com/office/drawing/2014/main" id="{06AA7A5D-1672-4240-A0E1-9E1C278D3D87}"/>
              </a:ext>
            </a:extLst>
          </p:cNvPr>
          <p:cNvSpPr txBox="1"/>
          <p:nvPr/>
        </p:nvSpPr>
        <p:spPr>
          <a:xfrm>
            <a:off x="3289388" y="49392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1" name="Star: 5 Points 560">
            <a:extLst>
              <a:ext uri="{FF2B5EF4-FFF2-40B4-BE49-F238E27FC236}">
                <a16:creationId xmlns:a16="http://schemas.microsoft.com/office/drawing/2014/main" id="{4F4EDABF-B689-49F8-98E2-9663E964B262}"/>
              </a:ext>
            </a:extLst>
          </p:cNvPr>
          <p:cNvSpPr/>
          <p:nvPr/>
        </p:nvSpPr>
        <p:spPr>
          <a:xfrm>
            <a:off x="3803597" y="47267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1CCBAA1E-B84E-47B7-9E4F-5CA06AE2F4BD}"/>
              </a:ext>
            </a:extLst>
          </p:cNvPr>
          <p:cNvSpPr txBox="1"/>
          <p:nvPr/>
        </p:nvSpPr>
        <p:spPr>
          <a:xfrm>
            <a:off x="3621897" y="49390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3" name="Star: 5 Points 562">
            <a:extLst>
              <a:ext uri="{FF2B5EF4-FFF2-40B4-BE49-F238E27FC236}">
                <a16:creationId xmlns:a16="http://schemas.microsoft.com/office/drawing/2014/main" id="{5717D419-C3DD-442F-BD04-6F877D24A6FB}"/>
              </a:ext>
            </a:extLst>
          </p:cNvPr>
          <p:cNvSpPr/>
          <p:nvPr/>
        </p:nvSpPr>
        <p:spPr>
          <a:xfrm>
            <a:off x="4145467" y="472677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TextBox 22">
            <a:extLst>
              <a:ext uri="{FF2B5EF4-FFF2-40B4-BE49-F238E27FC236}">
                <a16:creationId xmlns:a16="http://schemas.microsoft.com/office/drawing/2014/main" id="{C7750BBF-0C75-4862-999E-CEC579F14288}"/>
              </a:ext>
            </a:extLst>
          </p:cNvPr>
          <p:cNvSpPr txBox="1"/>
          <p:nvPr/>
        </p:nvSpPr>
        <p:spPr>
          <a:xfrm>
            <a:off x="3963767" y="49390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5" name="Star: 5 Points 564">
            <a:extLst>
              <a:ext uri="{FF2B5EF4-FFF2-40B4-BE49-F238E27FC236}">
                <a16:creationId xmlns:a16="http://schemas.microsoft.com/office/drawing/2014/main" id="{AB3A5827-B021-44F3-ACE6-73E48590A9E1}"/>
              </a:ext>
            </a:extLst>
          </p:cNvPr>
          <p:cNvSpPr/>
          <p:nvPr/>
        </p:nvSpPr>
        <p:spPr>
          <a:xfrm>
            <a:off x="4478418" y="47269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TextBox 22">
            <a:extLst>
              <a:ext uri="{FF2B5EF4-FFF2-40B4-BE49-F238E27FC236}">
                <a16:creationId xmlns:a16="http://schemas.microsoft.com/office/drawing/2014/main" id="{4D9B006C-2F44-4313-855A-F8127643A405}"/>
              </a:ext>
            </a:extLst>
          </p:cNvPr>
          <p:cNvSpPr txBox="1"/>
          <p:nvPr/>
        </p:nvSpPr>
        <p:spPr>
          <a:xfrm>
            <a:off x="4296718" y="49392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7" name="Star: 5 Points 566">
            <a:extLst>
              <a:ext uri="{FF2B5EF4-FFF2-40B4-BE49-F238E27FC236}">
                <a16:creationId xmlns:a16="http://schemas.microsoft.com/office/drawing/2014/main" id="{85CD2BBB-A01F-42CE-A359-BD1254296BF3}"/>
              </a:ext>
            </a:extLst>
          </p:cNvPr>
          <p:cNvSpPr/>
          <p:nvPr/>
        </p:nvSpPr>
        <p:spPr>
          <a:xfrm>
            <a:off x="4821117" y="472692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6BCC4B43-4D7A-4197-82CE-5CA128C76689}"/>
              </a:ext>
            </a:extLst>
          </p:cNvPr>
          <p:cNvSpPr txBox="1"/>
          <p:nvPr/>
        </p:nvSpPr>
        <p:spPr>
          <a:xfrm>
            <a:off x="4639417" y="49392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9" name="Star: 5 Points 568">
            <a:extLst>
              <a:ext uri="{FF2B5EF4-FFF2-40B4-BE49-F238E27FC236}">
                <a16:creationId xmlns:a16="http://schemas.microsoft.com/office/drawing/2014/main" id="{51FA3F1E-EBC1-49D9-9314-2C1BCD69E185}"/>
              </a:ext>
            </a:extLst>
          </p:cNvPr>
          <p:cNvSpPr/>
          <p:nvPr/>
        </p:nvSpPr>
        <p:spPr>
          <a:xfrm>
            <a:off x="5162577" y="47267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0" name="TextBox 22">
            <a:extLst>
              <a:ext uri="{FF2B5EF4-FFF2-40B4-BE49-F238E27FC236}">
                <a16:creationId xmlns:a16="http://schemas.microsoft.com/office/drawing/2014/main" id="{59CC6ACF-C311-4140-848B-B0B67759C434}"/>
              </a:ext>
            </a:extLst>
          </p:cNvPr>
          <p:cNvSpPr txBox="1"/>
          <p:nvPr/>
        </p:nvSpPr>
        <p:spPr>
          <a:xfrm>
            <a:off x="4963993" y="49390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1" name="Star: 5 Points 570">
            <a:extLst>
              <a:ext uri="{FF2B5EF4-FFF2-40B4-BE49-F238E27FC236}">
                <a16:creationId xmlns:a16="http://schemas.microsoft.com/office/drawing/2014/main" id="{061F6F9C-0A15-4001-9EB2-47395B01AA37}"/>
              </a:ext>
            </a:extLst>
          </p:cNvPr>
          <p:cNvSpPr/>
          <p:nvPr/>
        </p:nvSpPr>
        <p:spPr>
          <a:xfrm>
            <a:off x="5478202" y="47266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2" name="TextBox 22">
            <a:extLst>
              <a:ext uri="{FF2B5EF4-FFF2-40B4-BE49-F238E27FC236}">
                <a16:creationId xmlns:a16="http://schemas.microsoft.com/office/drawing/2014/main" id="{BD10FDD4-287C-4BD4-8FF3-225DBBCB040C}"/>
              </a:ext>
            </a:extLst>
          </p:cNvPr>
          <p:cNvSpPr txBox="1"/>
          <p:nvPr/>
        </p:nvSpPr>
        <p:spPr>
          <a:xfrm>
            <a:off x="5296502" y="493889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3" name="Star: 5 Points 572">
            <a:extLst>
              <a:ext uri="{FF2B5EF4-FFF2-40B4-BE49-F238E27FC236}">
                <a16:creationId xmlns:a16="http://schemas.microsoft.com/office/drawing/2014/main" id="{9D9C9593-5517-4663-8D8B-91C15EE9051D}"/>
              </a:ext>
            </a:extLst>
          </p:cNvPr>
          <p:cNvSpPr/>
          <p:nvPr/>
        </p:nvSpPr>
        <p:spPr>
          <a:xfrm>
            <a:off x="5820072" y="472661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4" name="TextBox 22">
            <a:extLst>
              <a:ext uri="{FF2B5EF4-FFF2-40B4-BE49-F238E27FC236}">
                <a16:creationId xmlns:a16="http://schemas.microsoft.com/office/drawing/2014/main" id="{0CF5F6B5-7600-4159-85CA-D0D6D06F6CAF}"/>
              </a:ext>
            </a:extLst>
          </p:cNvPr>
          <p:cNvSpPr txBox="1"/>
          <p:nvPr/>
        </p:nvSpPr>
        <p:spPr>
          <a:xfrm>
            <a:off x="5638372" y="493889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5" name="Star: 5 Points 574">
            <a:extLst>
              <a:ext uri="{FF2B5EF4-FFF2-40B4-BE49-F238E27FC236}">
                <a16:creationId xmlns:a16="http://schemas.microsoft.com/office/drawing/2014/main" id="{66C10581-AD00-448B-AD21-0E124F3D4BB5}"/>
              </a:ext>
            </a:extLst>
          </p:cNvPr>
          <p:cNvSpPr/>
          <p:nvPr/>
        </p:nvSpPr>
        <p:spPr>
          <a:xfrm>
            <a:off x="6153023" y="472675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6" name="TextBox 22">
            <a:extLst>
              <a:ext uri="{FF2B5EF4-FFF2-40B4-BE49-F238E27FC236}">
                <a16:creationId xmlns:a16="http://schemas.microsoft.com/office/drawing/2014/main" id="{58D7A1E2-E17A-49DF-8530-933AA4088C3B}"/>
              </a:ext>
            </a:extLst>
          </p:cNvPr>
          <p:cNvSpPr txBox="1"/>
          <p:nvPr/>
        </p:nvSpPr>
        <p:spPr>
          <a:xfrm>
            <a:off x="5971323" y="493904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7" name="Star: 5 Points 576">
            <a:extLst>
              <a:ext uri="{FF2B5EF4-FFF2-40B4-BE49-F238E27FC236}">
                <a16:creationId xmlns:a16="http://schemas.microsoft.com/office/drawing/2014/main" id="{9D9A735F-C8A8-4522-9EB7-923537AEE854}"/>
              </a:ext>
            </a:extLst>
          </p:cNvPr>
          <p:cNvSpPr/>
          <p:nvPr/>
        </p:nvSpPr>
        <p:spPr>
          <a:xfrm>
            <a:off x="6495722" y="4726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0072B9FC-400E-469E-9B58-3565C3F8F0B2}"/>
              </a:ext>
            </a:extLst>
          </p:cNvPr>
          <p:cNvSpPr txBox="1"/>
          <p:nvPr/>
        </p:nvSpPr>
        <p:spPr>
          <a:xfrm>
            <a:off x="6314022" y="493904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9" name="Star: 5 Points 578">
            <a:extLst>
              <a:ext uri="{FF2B5EF4-FFF2-40B4-BE49-F238E27FC236}">
                <a16:creationId xmlns:a16="http://schemas.microsoft.com/office/drawing/2014/main" id="{96D7990B-C751-48FE-8C45-842AE71C087A}"/>
              </a:ext>
            </a:extLst>
          </p:cNvPr>
          <p:cNvSpPr/>
          <p:nvPr/>
        </p:nvSpPr>
        <p:spPr>
          <a:xfrm>
            <a:off x="6803885" y="472661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TextBox 22">
            <a:extLst>
              <a:ext uri="{FF2B5EF4-FFF2-40B4-BE49-F238E27FC236}">
                <a16:creationId xmlns:a16="http://schemas.microsoft.com/office/drawing/2014/main" id="{9047186D-0E49-4862-A37D-41C34B8C1A50}"/>
              </a:ext>
            </a:extLst>
          </p:cNvPr>
          <p:cNvSpPr txBox="1"/>
          <p:nvPr/>
        </p:nvSpPr>
        <p:spPr>
          <a:xfrm>
            <a:off x="6622185" y="493889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1" name="Star: 5 Points 580">
            <a:extLst>
              <a:ext uri="{FF2B5EF4-FFF2-40B4-BE49-F238E27FC236}">
                <a16:creationId xmlns:a16="http://schemas.microsoft.com/office/drawing/2014/main" id="{6A66BAF8-1701-42DA-84D2-8BC10B066699}"/>
              </a:ext>
            </a:extLst>
          </p:cNvPr>
          <p:cNvSpPr/>
          <p:nvPr/>
        </p:nvSpPr>
        <p:spPr>
          <a:xfrm>
            <a:off x="7149925" y="472668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16C4A281-EFFD-46B4-A59C-B02DCB431069}"/>
              </a:ext>
            </a:extLst>
          </p:cNvPr>
          <p:cNvSpPr txBox="1"/>
          <p:nvPr/>
        </p:nvSpPr>
        <p:spPr>
          <a:xfrm>
            <a:off x="6968225" y="493896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3" name="Star: 5 Points 582">
            <a:extLst>
              <a:ext uri="{FF2B5EF4-FFF2-40B4-BE49-F238E27FC236}">
                <a16:creationId xmlns:a16="http://schemas.microsoft.com/office/drawing/2014/main" id="{107D59FA-7DA4-470C-9789-4E0E48EE7EC0}"/>
              </a:ext>
            </a:extLst>
          </p:cNvPr>
          <p:cNvSpPr/>
          <p:nvPr/>
        </p:nvSpPr>
        <p:spPr>
          <a:xfrm>
            <a:off x="7857077" y="472594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TextBox 22">
            <a:extLst>
              <a:ext uri="{FF2B5EF4-FFF2-40B4-BE49-F238E27FC236}">
                <a16:creationId xmlns:a16="http://schemas.microsoft.com/office/drawing/2014/main" id="{543C92D5-1EE7-4B6A-ADFB-D9852CF3C921}"/>
              </a:ext>
            </a:extLst>
          </p:cNvPr>
          <p:cNvSpPr txBox="1"/>
          <p:nvPr/>
        </p:nvSpPr>
        <p:spPr>
          <a:xfrm>
            <a:off x="7675377" y="493823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11/21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5" name="Star: 5 Points 584">
            <a:extLst>
              <a:ext uri="{FF2B5EF4-FFF2-40B4-BE49-F238E27FC236}">
                <a16:creationId xmlns:a16="http://schemas.microsoft.com/office/drawing/2014/main" id="{5B6790B9-FFDD-480D-842B-ACD33FDA0958}"/>
              </a:ext>
            </a:extLst>
          </p:cNvPr>
          <p:cNvSpPr/>
          <p:nvPr/>
        </p:nvSpPr>
        <p:spPr>
          <a:xfrm>
            <a:off x="8279431" y="472567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8608A5FC-5845-439B-95EE-06E936B30C23}"/>
              </a:ext>
            </a:extLst>
          </p:cNvPr>
          <p:cNvSpPr txBox="1"/>
          <p:nvPr/>
        </p:nvSpPr>
        <p:spPr>
          <a:xfrm>
            <a:off x="7926282" y="4937953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TextBox 22">
            <a:extLst>
              <a:ext uri="{FF2B5EF4-FFF2-40B4-BE49-F238E27FC236}">
                <a16:creationId xmlns:a16="http://schemas.microsoft.com/office/drawing/2014/main" id="{27FAC820-7BC8-4DD2-B11B-116F1293C113}"/>
              </a:ext>
            </a:extLst>
          </p:cNvPr>
          <p:cNvSpPr txBox="1"/>
          <p:nvPr/>
        </p:nvSpPr>
        <p:spPr>
          <a:xfrm>
            <a:off x="108357" y="493889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59143" y="651709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-22557" y="672937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R2  12/20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993755" y="651720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812055" y="6729490"/>
            <a:ext cx="60317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1477179" y="652355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1295479" y="6735835"/>
            <a:ext cx="60317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1983396" y="652852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1801696" y="6740808"/>
            <a:ext cx="60317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9677"/>
              </p:ext>
            </p:extLst>
          </p:nvPr>
        </p:nvGraphicFramePr>
        <p:xfrm>
          <a:off x="8206769" y="132742"/>
          <a:ext cx="1874484" cy="35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354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2021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2022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Ford Antenna Light" panose="02000505000000020004" pitchFamily="50" charset="0"/>
                        </a:rPr>
                        <a:t>2023</a:t>
                      </a:r>
                      <a:endParaRPr lang="zh-CN" altLang="en-US" sz="11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300724" y="17445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07/10-08/05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461567" y="17468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10/15-12/15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509322" y="17193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5178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8197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60860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3575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3602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4767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265789"/>
            <a:ext cx="803264" cy="189731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22112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4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6FA98-226F-44B3-BD27-F88016FC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R0-R5 FIP</a:t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5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6FA98-226F-44B3-BD27-F88016FC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R0-R5 FIP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006850-EB4C-462D-814B-6DF8EE07AD68}"/>
              </a:ext>
            </a:extLst>
          </p:cNvPr>
          <p:cNvSpPr txBox="1"/>
          <p:nvPr/>
        </p:nvSpPr>
        <p:spPr>
          <a:xfrm>
            <a:off x="877455" y="1311564"/>
            <a:ext cx="7302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1.Auto</a:t>
            </a:r>
            <a:r>
              <a:rPr lang="en-US" altLang="zh-CN" dirty="0"/>
              <a:t>sar License---RFQ</a:t>
            </a:r>
          </a:p>
          <a:p>
            <a:r>
              <a:rPr lang="en-US" dirty="0"/>
              <a:t>2.FNV3 Readiness---NA</a:t>
            </a:r>
          </a:p>
          <a:p>
            <a:r>
              <a:rPr lang="en-US" dirty="0"/>
              <a:t>3.HMI</a:t>
            </a:r>
          </a:p>
          <a:p>
            <a:r>
              <a:rPr lang="en-US" dirty="0"/>
              <a:t>4.FO Definition </a:t>
            </a:r>
          </a:p>
          <a:p>
            <a:r>
              <a:rPr lang="en-US" dirty="0"/>
              <a:t>5.Bench R&amp;R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6BE05-A085-4556-9863-95F432A3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484" y="3629890"/>
            <a:ext cx="5391625" cy="28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0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6FA98-226F-44B3-BD27-F88016FC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15" y="66051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SW FIP—R2 Release Plan</a:t>
            </a:r>
            <a:br>
              <a:rPr lang="zh-CN" altLang="en-US" dirty="0"/>
            </a:b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C83B71-EACE-4DC0-AA3C-B814D0AB9026}"/>
              </a:ext>
            </a:extLst>
          </p:cNvPr>
          <p:cNvGrpSpPr/>
          <p:nvPr/>
        </p:nvGrpSpPr>
        <p:grpSpPr>
          <a:xfrm>
            <a:off x="141796" y="1061686"/>
            <a:ext cx="11812395" cy="389264"/>
            <a:chOff x="213859" y="1022471"/>
            <a:chExt cx="11740332" cy="38926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F92DB84-1134-459E-97C9-4EB34BC849A9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81D9B0-90BE-43EA-A8C0-F7E12AB9EA61}"/>
                </a:ext>
              </a:extLst>
            </p:cNvPr>
            <p:cNvSpPr/>
            <p:nvPr/>
          </p:nvSpPr>
          <p:spPr>
            <a:xfrm>
              <a:off x="213859" y="1022471"/>
              <a:ext cx="750727" cy="215444"/>
            </a:xfrm>
            <a:prstGeom prst="rect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System UI 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22">
            <a:extLst>
              <a:ext uri="{FF2B5EF4-FFF2-40B4-BE49-F238E27FC236}">
                <a16:creationId xmlns:a16="http://schemas.microsoft.com/office/drawing/2014/main" id="{61592930-D1B9-460C-AF9A-010A4B280F72}"/>
              </a:ext>
            </a:extLst>
          </p:cNvPr>
          <p:cNvSpPr txBox="1"/>
          <p:nvPr/>
        </p:nvSpPr>
        <p:spPr>
          <a:xfrm>
            <a:off x="1431898" y="1552470"/>
            <a:ext cx="610800" cy="72326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SPSS/PRD Release and frozen from FO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12/17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4ABCEC1D-AB95-4196-BEDA-4AFFDFFBC317}"/>
              </a:ext>
            </a:extLst>
          </p:cNvPr>
          <p:cNvSpPr txBox="1"/>
          <p:nvPr/>
        </p:nvSpPr>
        <p:spPr>
          <a:xfrm>
            <a:off x="2368000" y="1544346"/>
            <a:ext cx="512042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MRD Sign off with FO 12/22</a:t>
            </a: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04022C4E-A552-42F2-B907-449270CD5C29}"/>
              </a:ext>
            </a:extLst>
          </p:cNvPr>
          <p:cNvSpPr txBox="1"/>
          <p:nvPr/>
        </p:nvSpPr>
        <p:spPr>
          <a:xfrm>
            <a:off x="2654248" y="1557510"/>
            <a:ext cx="69250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UI/UE Release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8346FC-CB16-465E-8C43-457A477BC09D}"/>
              </a:ext>
            </a:extLst>
          </p:cNvPr>
          <p:cNvSpPr txBox="1"/>
          <p:nvPr/>
        </p:nvSpPr>
        <p:spPr>
          <a:xfrm>
            <a:off x="9941588" y="1552470"/>
            <a:ext cx="115975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Code Release and integration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03/07</a:t>
            </a: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4A83164B-5311-4167-9CCF-FEC04872EF6E}"/>
              </a:ext>
            </a:extLst>
          </p:cNvPr>
          <p:cNvSpPr txBox="1"/>
          <p:nvPr/>
        </p:nvSpPr>
        <p:spPr>
          <a:xfrm>
            <a:off x="1977467" y="1552575"/>
            <a:ext cx="500891" cy="61554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MRD Review with FO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12/18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" name="TextBox 22">
            <a:extLst>
              <a:ext uri="{FF2B5EF4-FFF2-40B4-BE49-F238E27FC236}">
                <a16:creationId xmlns:a16="http://schemas.microsoft.com/office/drawing/2014/main" id="{D19E834B-E339-47B9-987F-575E7629B857}"/>
              </a:ext>
            </a:extLst>
          </p:cNvPr>
          <p:cNvSpPr txBox="1"/>
          <p:nvPr/>
        </p:nvSpPr>
        <p:spPr>
          <a:xfrm>
            <a:off x="2992211" y="1574116"/>
            <a:ext cx="69827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Coding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12/26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2EC2488-D80D-4504-BF74-E626F6558F8E}"/>
              </a:ext>
            </a:extLst>
          </p:cNvPr>
          <p:cNvGrpSpPr/>
          <p:nvPr/>
        </p:nvGrpSpPr>
        <p:grpSpPr>
          <a:xfrm>
            <a:off x="141796" y="2153294"/>
            <a:ext cx="11812395" cy="389264"/>
            <a:chOff x="213859" y="1022471"/>
            <a:chExt cx="11740332" cy="389264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708E2D0-0C32-4F39-A909-4EFCF7D0B1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F8C0E50-56DB-43FF-B152-4E668DCE8EC0}"/>
                </a:ext>
              </a:extLst>
            </p:cNvPr>
            <p:cNvSpPr/>
            <p:nvPr/>
          </p:nvSpPr>
          <p:spPr>
            <a:xfrm>
              <a:off x="213859" y="1022471"/>
              <a:ext cx="820829" cy="215444"/>
            </a:xfrm>
            <a:prstGeom prst="rect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zh-CN" alt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收音机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Radio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3" name="TextBox 22">
            <a:extLst>
              <a:ext uri="{FF2B5EF4-FFF2-40B4-BE49-F238E27FC236}">
                <a16:creationId xmlns:a16="http://schemas.microsoft.com/office/drawing/2014/main" id="{961A07F5-7101-4999-8844-00D27213C141}"/>
              </a:ext>
            </a:extLst>
          </p:cNvPr>
          <p:cNvSpPr txBox="1"/>
          <p:nvPr/>
        </p:nvSpPr>
        <p:spPr>
          <a:xfrm>
            <a:off x="2500912" y="2616545"/>
            <a:ext cx="115975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SPSS/PRD Release and frozen from FO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12/30</a:t>
            </a:r>
          </a:p>
        </p:txBody>
      </p:sp>
      <p:sp>
        <p:nvSpPr>
          <p:cNvPr id="65" name="TextBox 22">
            <a:extLst>
              <a:ext uri="{FF2B5EF4-FFF2-40B4-BE49-F238E27FC236}">
                <a16:creationId xmlns:a16="http://schemas.microsoft.com/office/drawing/2014/main" id="{33F8B5B1-7397-4BBD-8727-F149A2736D3E}"/>
              </a:ext>
            </a:extLst>
          </p:cNvPr>
          <p:cNvSpPr txBox="1"/>
          <p:nvPr/>
        </p:nvSpPr>
        <p:spPr>
          <a:xfrm>
            <a:off x="4460541" y="2635680"/>
            <a:ext cx="69827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MRD Sign off with FO 01/12</a:t>
            </a: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0CFA4FD7-2DF4-4CB8-9301-6E4CA8F3F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050074"/>
              </p:ext>
            </p:extLst>
          </p:nvPr>
        </p:nvGraphicFramePr>
        <p:xfrm>
          <a:off x="397564" y="653218"/>
          <a:ext cx="11794432" cy="266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7152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737152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737152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7371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7152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737152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737152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737152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737152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737152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737152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737152">
                  <a:extLst>
                    <a:ext uri="{9D8B030D-6E8A-4147-A177-3AD203B41FA5}">
                      <a16:colId xmlns:a16="http://schemas.microsoft.com/office/drawing/2014/main" val="937068554"/>
                    </a:ext>
                  </a:extLst>
                </a:gridCol>
                <a:gridCol w="737152">
                  <a:extLst>
                    <a:ext uri="{9D8B030D-6E8A-4147-A177-3AD203B41FA5}">
                      <a16:colId xmlns:a16="http://schemas.microsoft.com/office/drawing/2014/main" val="1084370468"/>
                    </a:ext>
                  </a:extLst>
                </a:gridCol>
                <a:gridCol w="737152">
                  <a:extLst>
                    <a:ext uri="{9D8B030D-6E8A-4147-A177-3AD203B41FA5}">
                      <a16:colId xmlns:a16="http://schemas.microsoft.com/office/drawing/2014/main" val="1033237970"/>
                    </a:ext>
                  </a:extLst>
                </a:gridCol>
                <a:gridCol w="737152">
                  <a:extLst>
                    <a:ext uri="{9D8B030D-6E8A-4147-A177-3AD203B41FA5}">
                      <a16:colId xmlns:a16="http://schemas.microsoft.com/office/drawing/2014/main" val="1362446526"/>
                    </a:ext>
                  </a:extLst>
                </a:gridCol>
              </a:tblGrid>
              <a:tr h="26669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latin typeface="Ford Antenna Light" panose="02000505000000020004" pitchFamily="50" charset="0"/>
                        </a:rPr>
                        <a:t>12/7</a:t>
                      </a:r>
                      <a:endParaRPr lang="zh-CN" altLang="en-US" sz="9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latin typeface="Ford Antenna Light" panose="02000505000000020004" pitchFamily="50" charset="0"/>
                        </a:rPr>
                        <a:t>12/14</a:t>
                      </a:r>
                      <a:endParaRPr lang="zh-CN" altLang="en-US" sz="9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latin typeface="Ford Antenna Light" panose="02000505000000020004" pitchFamily="50" charset="0"/>
                        </a:rPr>
                        <a:t>12/21</a:t>
                      </a:r>
                      <a:endParaRPr lang="zh-CN" altLang="en-US" sz="9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latin typeface="Ford Antenna Light" panose="02000505000000020004" pitchFamily="50" charset="0"/>
                        </a:rPr>
                        <a:t>12/28</a:t>
                      </a:r>
                      <a:endParaRPr lang="zh-CN" altLang="en-US" sz="9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latin typeface="Ford Antenna Light" panose="02000505000000020004" pitchFamily="50" charset="0"/>
                        </a:rPr>
                        <a:t>01/04</a:t>
                      </a:r>
                      <a:endParaRPr lang="zh-CN" altLang="en-US" sz="9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latin typeface="Ford Antenna Light" panose="02000505000000020004" pitchFamily="50" charset="0"/>
                        </a:rPr>
                        <a:t>01/11</a:t>
                      </a:r>
                      <a:endParaRPr lang="zh-CN" altLang="en-US" sz="9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latin typeface="Ford Antenna Light" panose="02000505000000020004" pitchFamily="50" charset="0"/>
                        </a:rPr>
                        <a:t>01/18</a:t>
                      </a:r>
                      <a:endParaRPr lang="zh-CN" altLang="en-US" sz="9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latin typeface="Ford Antenna Light" panose="02000505000000020004" pitchFamily="50" charset="0"/>
                        </a:rPr>
                        <a:t>01/25</a:t>
                      </a:r>
                      <a:endParaRPr lang="zh-CN" altLang="en-US" sz="9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latin typeface="Ford Antenna Light" panose="02000505000000020004" pitchFamily="50" charset="0"/>
                        </a:rPr>
                        <a:t>02/01</a:t>
                      </a:r>
                      <a:endParaRPr lang="zh-CN" altLang="en-US" sz="9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latin typeface="Ford Antenna Light" panose="02000505000000020004" pitchFamily="50" charset="0"/>
                        </a:rPr>
                        <a:t>02/08</a:t>
                      </a:r>
                      <a:endParaRPr lang="zh-CN" altLang="en-US" sz="9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latin typeface="Ford Antenna Light" panose="02000505000000020004" pitchFamily="50" charset="0"/>
                        </a:rPr>
                        <a:t>02/15</a:t>
                      </a:r>
                      <a:endParaRPr lang="zh-CN" altLang="en-US" sz="9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latin typeface="Ford Antenna Light" panose="02000505000000020004" pitchFamily="50" charset="0"/>
                        </a:rPr>
                        <a:t>02/22</a:t>
                      </a:r>
                      <a:endParaRPr lang="zh-CN" altLang="en-US" sz="9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latin typeface="Ford Antenna Light" panose="02000505000000020004" pitchFamily="50" charset="0"/>
                        </a:rPr>
                        <a:t>03/01</a:t>
                      </a:r>
                      <a:endParaRPr lang="zh-CN" altLang="en-US" sz="9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latin typeface="Ford Antenna Light" panose="02000505000000020004" pitchFamily="50" charset="0"/>
                        </a:rPr>
                        <a:t>03/08</a:t>
                      </a:r>
                      <a:endParaRPr lang="zh-CN" altLang="en-US" sz="9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latin typeface="Ford Antenna Light" panose="02000505000000020004" pitchFamily="50" charset="0"/>
                        </a:rPr>
                        <a:t>03/15</a:t>
                      </a:r>
                      <a:endParaRPr lang="zh-CN" altLang="en-US" sz="9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>
                          <a:latin typeface="Ford Antenna Light" panose="02000505000000020004" pitchFamily="50" charset="0"/>
                        </a:rPr>
                        <a:t>03/22</a:t>
                      </a:r>
                      <a:endParaRPr lang="zh-CN" altLang="en-US" sz="900" dirty="0">
                        <a:latin typeface="Ford Antenna Light" panose="02000505000000020004" pitchFamily="50" charset="0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Star: 5 Points 80">
            <a:extLst>
              <a:ext uri="{FF2B5EF4-FFF2-40B4-BE49-F238E27FC236}">
                <a16:creationId xmlns:a16="http://schemas.microsoft.com/office/drawing/2014/main" id="{63EA0C34-6F69-447B-8B3B-1CA7A3A3A197}"/>
              </a:ext>
            </a:extLst>
          </p:cNvPr>
          <p:cNvSpPr/>
          <p:nvPr/>
        </p:nvSpPr>
        <p:spPr>
          <a:xfrm>
            <a:off x="1847633" y="132809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2" name="Star: 5 Points 81">
            <a:extLst>
              <a:ext uri="{FF2B5EF4-FFF2-40B4-BE49-F238E27FC236}">
                <a16:creationId xmlns:a16="http://schemas.microsoft.com/office/drawing/2014/main" id="{1D50A64A-0B4E-494D-912E-7258C911ED6F}"/>
              </a:ext>
            </a:extLst>
          </p:cNvPr>
          <p:cNvSpPr/>
          <p:nvPr/>
        </p:nvSpPr>
        <p:spPr>
          <a:xfrm>
            <a:off x="2141420" y="132809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225E1C40-DF70-4B88-BA50-45CE84C1FE9A}"/>
              </a:ext>
            </a:extLst>
          </p:cNvPr>
          <p:cNvSpPr/>
          <p:nvPr/>
        </p:nvSpPr>
        <p:spPr>
          <a:xfrm>
            <a:off x="2459018" y="132809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4" name="Star: 5 Points 83">
            <a:extLst>
              <a:ext uri="{FF2B5EF4-FFF2-40B4-BE49-F238E27FC236}">
                <a16:creationId xmlns:a16="http://schemas.microsoft.com/office/drawing/2014/main" id="{96B9F8B2-B570-4BB6-916C-C73425BC6B0D}"/>
              </a:ext>
            </a:extLst>
          </p:cNvPr>
          <p:cNvSpPr/>
          <p:nvPr/>
        </p:nvSpPr>
        <p:spPr>
          <a:xfrm>
            <a:off x="2825338" y="1328093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8CDE017B-44CD-4A63-9122-3637696459C1}"/>
              </a:ext>
            </a:extLst>
          </p:cNvPr>
          <p:cNvSpPr/>
          <p:nvPr/>
        </p:nvSpPr>
        <p:spPr>
          <a:xfrm>
            <a:off x="3151688" y="13261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8A2D6375-DC3F-45F4-ABA5-2BF2BDB4A0A9}"/>
              </a:ext>
            </a:extLst>
          </p:cNvPr>
          <p:cNvSpPr/>
          <p:nvPr/>
        </p:nvSpPr>
        <p:spPr>
          <a:xfrm>
            <a:off x="4068996" y="13261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2EF6461A-CDDE-46C0-B4FC-1AC1E6A2B38C}"/>
              </a:ext>
            </a:extLst>
          </p:cNvPr>
          <p:cNvSpPr txBox="1"/>
          <p:nvPr/>
        </p:nvSpPr>
        <p:spPr>
          <a:xfrm>
            <a:off x="3750446" y="1568527"/>
            <a:ext cx="817931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Test case Sign off with FO 01/07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B6A8B04A-7599-4766-871B-B012BEBA9DFE}"/>
              </a:ext>
            </a:extLst>
          </p:cNvPr>
          <p:cNvSpPr/>
          <p:nvPr/>
        </p:nvSpPr>
        <p:spPr>
          <a:xfrm>
            <a:off x="10417629" y="13159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8245BFE6-D686-4DE1-AF51-896199A7679C}"/>
              </a:ext>
            </a:extLst>
          </p:cNvPr>
          <p:cNvSpPr/>
          <p:nvPr/>
        </p:nvSpPr>
        <p:spPr>
          <a:xfrm>
            <a:off x="3249220" y="24101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C797F150-0E06-4881-B0A3-2258E7FA3295}"/>
              </a:ext>
            </a:extLst>
          </p:cNvPr>
          <p:cNvSpPr txBox="1"/>
          <p:nvPr/>
        </p:nvSpPr>
        <p:spPr>
          <a:xfrm>
            <a:off x="3605678" y="2634658"/>
            <a:ext cx="500891" cy="61554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MRD Review with FO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01/06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id="{BA529F75-1256-41C1-8BB4-F34FFC756154}"/>
              </a:ext>
            </a:extLst>
          </p:cNvPr>
          <p:cNvSpPr/>
          <p:nvPr/>
        </p:nvSpPr>
        <p:spPr>
          <a:xfrm>
            <a:off x="3769631" y="24101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92" name="Star: 5 Points 91">
            <a:extLst>
              <a:ext uri="{FF2B5EF4-FFF2-40B4-BE49-F238E27FC236}">
                <a16:creationId xmlns:a16="http://schemas.microsoft.com/office/drawing/2014/main" id="{430CF523-B46B-4FD2-88AB-9184AC63A54F}"/>
              </a:ext>
            </a:extLst>
          </p:cNvPr>
          <p:cNvSpPr/>
          <p:nvPr/>
        </p:nvSpPr>
        <p:spPr>
          <a:xfrm>
            <a:off x="4731295" y="24101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93" name="TextBox 22">
            <a:extLst>
              <a:ext uri="{FF2B5EF4-FFF2-40B4-BE49-F238E27FC236}">
                <a16:creationId xmlns:a16="http://schemas.microsoft.com/office/drawing/2014/main" id="{8DD0D719-2269-4BA4-A0E2-25D014587C64}"/>
              </a:ext>
            </a:extLst>
          </p:cNvPr>
          <p:cNvSpPr txBox="1"/>
          <p:nvPr/>
        </p:nvSpPr>
        <p:spPr>
          <a:xfrm>
            <a:off x="3959836" y="2642090"/>
            <a:ext cx="69250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UI/UE Release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</a:p>
        </p:txBody>
      </p:sp>
      <p:sp>
        <p:nvSpPr>
          <p:cNvPr id="94" name="Star: 5 Points 93">
            <a:extLst>
              <a:ext uri="{FF2B5EF4-FFF2-40B4-BE49-F238E27FC236}">
                <a16:creationId xmlns:a16="http://schemas.microsoft.com/office/drawing/2014/main" id="{57C18452-3E95-4570-BB99-E8F6384E8FC8}"/>
              </a:ext>
            </a:extLst>
          </p:cNvPr>
          <p:cNvSpPr/>
          <p:nvPr/>
        </p:nvSpPr>
        <p:spPr>
          <a:xfrm>
            <a:off x="4130926" y="2412673"/>
            <a:ext cx="195065" cy="205168"/>
          </a:xfrm>
          <a:prstGeom prst="star5">
            <a:avLst/>
          </a:prstGeom>
          <a:noFill/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95" name="Star: 5 Points 94">
            <a:extLst>
              <a:ext uri="{FF2B5EF4-FFF2-40B4-BE49-F238E27FC236}">
                <a16:creationId xmlns:a16="http://schemas.microsoft.com/office/drawing/2014/main" id="{B5282A4D-7531-4DE6-A606-1E6633453CA2}"/>
              </a:ext>
            </a:extLst>
          </p:cNvPr>
          <p:cNvSpPr/>
          <p:nvPr/>
        </p:nvSpPr>
        <p:spPr>
          <a:xfrm>
            <a:off x="5057675" y="24101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0D8A2804-C117-4BB1-948B-0F1484E77203}"/>
              </a:ext>
            </a:extLst>
          </p:cNvPr>
          <p:cNvSpPr txBox="1"/>
          <p:nvPr/>
        </p:nvSpPr>
        <p:spPr>
          <a:xfrm>
            <a:off x="4909762" y="2644249"/>
            <a:ext cx="69827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Coding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01/13</a:t>
            </a:r>
          </a:p>
        </p:txBody>
      </p:sp>
      <p:sp>
        <p:nvSpPr>
          <p:cNvPr id="97" name="Star: 5 Points 96">
            <a:extLst>
              <a:ext uri="{FF2B5EF4-FFF2-40B4-BE49-F238E27FC236}">
                <a16:creationId xmlns:a16="http://schemas.microsoft.com/office/drawing/2014/main" id="{81D9571E-7FB0-45F3-ABC4-6762351C0FE2}"/>
              </a:ext>
            </a:extLst>
          </p:cNvPr>
          <p:cNvSpPr/>
          <p:nvPr/>
        </p:nvSpPr>
        <p:spPr>
          <a:xfrm>
            <a:off x="6316768" y="24101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48B200A9-4951-4A66-A8B2-5524C9C25863}"/>
              </a:ext>
            </a:extLst>
          </p:cNvPr>
          <p:cNvSpPr txBox="1"/>
          <p:nvPr/>
        </p:nvSpPr>
        <p:spPr>
          <a:xfrm>
            <a:off x="5998218" y="2633541"/>
            <a:ext cx="817931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Test case Sign off with FO 01/26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0183943-1F5A-405C-BB2E-41CE43A38AD9}"/>
              </a:ext>
            </a:extLst>
          </p:cNvPr>
          <p:cNvSpPr txBox="1"/>
          <p:nvPr/>
        </p:nvSpPr>
        <p:spPr>
          <a:xfrm>
            <a:off x="9944460" y="2635700"/>
            <a:ext cx="115975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Code Release and integration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03/07</a:t>
            </a:r>
          </a:p>
        </p:txBody>
      </p:sp>
      <p:sp>
        <p:nvSpPr>
          <p:cNvPr id="100" name="Star: 5 Points 99">
            <a:extLst>
              <a:ext uri="{FF2B5EF4-FFF2-40B4-BE49-F238E27FC236}">
                <a16:creationId xmlns:a16="http://schemas.microsoft.com/office/drawing/2014/main" id="{9ABB3119-09CB-4293-8A9C-364D2B83BF36}"/>
              </a:ext>
            </a:extLst>
          </p:cNvPr>
          <p:cNvSpPr/>
          <p:nvPr/>
        </p:nvSpPr>
        <p:spPr>
          <a:xfrm>
            <a:off x="10420501" y="239918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EB434F9-BFCD-4813-B82F-D6C665A15786}"/>
              </a:ext>
            </a:extLst>
          </p:cNvPr>
          <p:cNvGrpSpPr/>
          <p:nvPr/>
        </p:nvGrpSpPr>
        <p:grpSpPr>
          <a:xfrm>
            <a:off x="141796" y="3244073"/>
            <a:ext cx="11812395" cy="389264"/>
            <a:chOff x="213859" y="1022471"/>
            <a:chExt cx="11740332" cy="389264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5932980-7733-4C4A-8FF6-99FA86CDF8D2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46DCF14-ACF4-4ECE-8D71-52EF539323D4}"/>
                </a:ext>
              </a:extLst>
            </p:cNvPr>
            <p:cNvSpPr/>
            <p:nvPr/>
          </p:nvSpPr>
          <p:spPr>
            <a:xfrm>
              <a:off x="213859" y="1022471"/>
              <a:ext cx="1037508" cy="2154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Log system-</a:t>
              </a:r>
              <a:r>
                <a:rPr lang="zh-CN" alt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串口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" name="TextBox 22">
            <a:extLst>
              <a:ext uri="{FF2B5EF4-FFF2-40B4-BE49-F238E27FC236}">
                <a16:creationId xmlns:a16="http://schemas.microsoft.com/office/drawing/2014/main" id="{1E1613CC-8A2A-4022-A2EF-1C850291C116}"/>
              </a:ext>
            </a:extLst>
          </p:cNvPr>
          <p:cNvSpPr txBox="1"/>
          <p:nvPr/>
        </p:nvSpPr>
        <p:spPr>
          <a:xfrm>
            <a:off x="2500913" y="3707324"/>
            <a:ext cx="110476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SPSS/PRD Release and frozen from FO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12/30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8382A864-69A0-44B2-B6D0-A85A1780FDF7}"/>
              </a:ext>
            </a:extLst>
          </p:cNvPr>
          <p:cNvSpPr txBox="1"/>
          <p:nvPr/>
        </p:nvSpPr>
        <p:spPr>
          <a:xfrm>
            <a:off x="4460541" y="3726459"/>
            <a:ext cx="69827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MRD Sign off with FO 01/12</a:t>
            </a:r>
          </a:p>
        </p:txBody>
      </p:sp>
      <p:sp>
        <p:nvSpPr>
          <p:cNvPr id="106" name="Star: 5 Points 105">
            <a:extLst>
              <a:ext uri="{FF2B5EF4-FFF2-40B4-BE49-F238E27FC236}">
                <a16:creationId xmlns:a16="http://schemas.microsoft.com/office/drawing/2014/main" id="{E6BAB541-F0BB-4AB1-A249-FD00D96F81BB}"/>
              </a:ext>
            </a:extLst>
          </p:cNvPr>
          <p:cNvSpPr/>
          <p:nvPr/>
        </p:nvSpPr>
        <p:spPr>
          <a:xfrm>
            <a:off x="3249220" y="35009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07" name="TextBox 22">
            <a:extLst>
              <a:ext uri="{FF2B5EF4-FFF2-40B4-BE49-F238E27FC236}">
                <a16:creationId xmlns:a16="http://schemas.microsoft.com/office/drawing/2014/main" id="{567B1D5A-2E9C-4448-8B1B-23E9121536B0}"/>
              </a:ext>
            </a:extLst>
          </p:cNvPr>
          <p:cNvSpPr txBox="1"/>
          <p:nvPr/>
        </p:nvSpPr>
        <p:spPr>
          <a:xfrm>
            <a:off x="3605678" y="3725437"/>
            <a:ext cx="500891" cy="61554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MRD Review with FO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01/06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08" name="Star: 5 Points 107">
            <a:extLst>
              <a:ext uri="{FF2B5EF4-FFF2-40B4-BE49-F238E27FC236}">
                <a16:creationId xmlns:a16="http://schemas.microsoft.com/office/drawing/2014/main" id="{E6790B3F-D3A2-43B2-91FA-80C40FB2C1F7}"/>
              </a:ext>
            </a:extLst>
          </p:cNvPr>
          <p:cNvSpPr/>
          <p:nvPr/>
        </p:nvSpPr>
        <p:spPr>
          <a:xfrm>
            <a:off x="3769631" y="35009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09" name="Star: 5 Points 108">
            <a:extLst>
              <a:ext uri="{FF2B5EF4-FFF2-40B4-BE49-F238E27FC236}">
                <a16:creationId xmlns:a16="http://schemas.microsoft.com/office/drawing/2014/main" id="{BA4C9889-8378-4533-96B1-07E03D606ED0}"/>
              </a:ext>
            </a:extLst>
          </p:cNvPr>
          <p:cNvSpPr/>
          <p:nvPr/>
        </p:nvSpPr>
        <p:spPr>
          <a:xfrm>
            <a:off x="4731295" y="35009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10" name="TextBox 22">
            <a:extLst>
              <a:ext uri="{FF2B5EF4-FFF2-40B4-BE49-F238E27FC236}">
                <a16:creationId xmlns:a16="http://schemas.microsoft.com/office/drawing/2014/main" id="{B20D6E83-B1F0-4CF8-AFC3-B3B36CCA9820}"/>
              </a:ext>
            </a:extLst>
          </p:cNvPr>
          <p:cNvSpPr txBox="1"/>
          <p:nvPr/>
        </p:nvSpPr>
        <p:spPr>
          <a:xfrm>
            <a:off x="3959836" y="3732869"/>
            <a:ext cx="69250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UI/UE Release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</a:p>
        </p:txBody>
      </p:sp>
      <p:sp>
        <p:nvSpPr>
          <p:cNvPr id="111" name="Star: 5 Points 110">
            <a:extLst>
              <a:ext uri="{FF2B5EF4-FFF2-40B4-BE49-F238E27FC236}">
                <a16:creationId xmlns:a16="http://schemas.microsoft.com/office/drawing/2014/main" id="{721B1355-2A45-4A48-8EE1-7F71D1624481}"/>
              </a:ext>
            </a:extLst>
          </p:cNvPr>
          <p:cNvSpPr/>
          <p:nvPr/>
        </p:nvSpPr>
        <p:spPr>
          <a:xfrm>
            <a:off x="4130926" y="3503452"/>
            <a:ext cx="195065" cy="205168"/>
          </a:xfrm>
          <a:prstGeom prst="star5">
            <a:avLst/>
          </a:prstGeom>
          <a:noFill/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12" name="Star: 5 Points 111">
            <a:extLst>
              <a:ext uri="{FF2B5EF4-FFF2-40B4-BE49-F238E27FC236}">
                <a16:creationId xmlns:a16="http://schemas.microsoft.com/office/drawing/2014/main" id="{CFEC78C6-9D5B-4B06-B8EE-E73D55CCFAA4}"/>
              </a:ext>
            </a:extLst>
          </p:cNvPr>
          <p:cNvSpPr/>
          <p:nvPr/>
        </p:nvSpPr>
        <p:spPr>
          <a:xfrm>
            <a:off x="5057675" y="35009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74BDFD0E-DA05-430A-8B3A-601ADFFAD240}"/>
              </a:ext>
            </a:extLst>
          </p:cNvPr>
          <p:cNvSpPr txBox="1"/>
          <p:nvPr/>
        </p:nvSpPr>
        <p:spPr>
          <a:xfrm>
            <a:off x="4909762" y="3735028"/>
            <a:ext cx="69827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Coding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01/13</a:t>
            </a:r>
          </a:p>
        </p:txBody>
      </p:sp>
      <p:sp>
        <p:nvSpPr>
          <p:cNvPr id="114" name="Star: 5 Points 113">
            <a:extLst>
              <a:ext uri="{FF2B5EF4-FFF2-40B4-BE49-F238E27FC236}">
                <a16:creationId xmlns:a16="http://schemas.microsoft.com/office/drawing/2014/main" id="{D5C50C7D-BD97-46E9-A8D8-55FE4707F49D}"/>
              </a:ext>
            </a:extLst>
          </p:cNvPr>
          <p:cNvSpPr/>
          <p:nvPr/>
        </p:nvSpPr>
        <p:spPr>
          <a:xfrm>
            <a:off x="6316768" y="35009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5BC4119B-A990-4F77-BE2F-0C490EEA1169}"/>
              </a:ext>
            </a:extLst>
          </p:cNvPr>
          <p:cNvSpPr txBox="1"/>
          <p:nvPr/>
        </p:nvSpPr>
        <p:spPr>
          <a:xfrm>
            <a:off x="5998218" y="3724320"/>
            <a:ext cx="817931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Test case Sign off with FO 01/26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795547-1A4F-4E80-A4AC-4EDB2C382E57}"/>
              </a:ext>
            </a:extLst>
          </p:cNvPr>
          <p:cNvSpPr txBox="1"/>
          <p:nvPr/>
        </p:nvSpPr>
        <p:spPr>
          <a:xfrm>
            <a:off x="9944460" y="3726479"/>
            <a:ext cx="115975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Code Release and integration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03/07</a:t>
            </a:r>
          </a:p>
        </p:txBody>
      </p:sp>
      <p:sp>
        <p:nvSpPr>
          <p:cNvPr id="117" name="Star: 5 Points 116">
            <a:extLst>
              <a:ext uri="{FF2B5EF4-FFF2-40B4-BE49-F238E27FC236}">
                <a16:creationId xmlns:a16="http://schemas.microsoft.com/office/drawing/2014/main" id="{3C114F4D-CD24-4B41-8C7C-E2DDD450DBE8}"/>
              </a:ext>
            </a:extLst>
          </p:cNvPr>
          <p:cNvSpPr/>
          <p:nvPr/>
        </p:nvSpPr>
        <p:spPr>
          <a:xfrm>
            <a:off x="10420501" y="348996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3F75390-3B37-4DAF-B2DC-AFE8D0F5B5E4}"/>
              </a:ext>
            </a:extLst>
          </p:cNvPr>
          <p:cNvGrpSpPr/>
          <p:nvPr/>
        </p:nvGrpSpPr>
        <p:grpSpPr>
          <a:xfrm>
            <a:off x="141796" y="4449556"/>
            <a:ext cx="11812395" cy="389264"/>
            <a:chOff x="213859" y="1022471"/>
            <a:chExt cx="11740332" cy="389264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DC51253-9314-43A3-B094-47BE07D2BF2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8E338CC-D301-457F-8849-24498A80DEF4}"/>
                </a:ext>
              </a:extLst>
            </p:cNvPr>
            <p:cNvSpPr/>
            <p:nvPr/>
          </p:nvSpPr>
          <p:spPr>
            <a:xfrm>
              <a:off x="213859" y="1022471"/>
              <a:ext cx="640795" cy="215444"/>
            </a:xfrm>
            <a:prstGeom prst="rect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FPD Link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21" name="TextBox 22">
            <a:extLst>
              <a:ext uri="{FF2B5EF4-FFF2-40B4-BE49-F238E27FC236}">
                <a16:creationId xmlns:a16="http://schemas.microsoft.com/office/drawing/2014/main" id="{313D6926-2014-4DB0-BA2B-62E3D6AE3C5C}"/>
              </a:ext>
            </a:extLst>
          </p:cNvPr>
          <p:cNvSpPr txBox="1"/>
          <p:nvPr/>
        </p:nvSpPr>
        <p:spPr>
          <a:xfrm>
            <a:off x="2500912" y="4912807"/>
            <a:ext cx="115975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SPSS/PRD Release and frozen from FO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12/30</a:t>
            </a: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C9791CB9-EE3C-400E-8D53-469EFB9072A9}"/>
              </a:ext>
            </a:extLst>
          </p:cNvPr>
          <p:cNvSpPr txBox="1"/>
          <p:nvPr/>
        </p:nvSpPr>
        <p:spPr>
          <a:xfrm>
            <a:off x="4460541" y="4931942"/>
            <a:ext cx="69827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MRD Sign off with FO 01/12</a:t>
            </a:r>
          </a:p>
        </p:txBody>
      </p:sp>
      <p:sp>
        <p:nvSpPr>
          <p:cNvPr id="123" name="Star: 5 Points 122">
            <a:extLst>
              <a:ext uri="{FF2B5EF4-FFF2-40B4-BE49-F238E27FC236}">
                <a16:creationId xmlns:a16="http://schemas.microsoft.com/office/drawing/2014/main" id="{019F4822-89A5-4D61-A929-BA95BCEBC0E7}"/>
              </a:ext>
            </a:extLst>
          </p:cNvPr>
          <p:cNvSpPr/>
          <p:nvPr/>
        </p:nvSpPr>
        <p:spPr>
          <a:xfrm>
            <a:off x="3249220" y="470643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D413CC80-CADF-49A6-AEAA-E844ACCBAB64}"/>
              </a:ext>
            </a:extLst>
          </p:cNvPr>
          <p:cNvSpPr txBox="1"/>
          <p:nvPr/>
        </p:nvSpPr>
        <p:spPr>
          <a:xfrm>
            <a:off x="3605678" y="4930920"/>
            <a:ext cx="500891" cy="61554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MRD Review with FO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01/06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25" name="Star: 5 Points 124">
            <a:extLst>
              <a:ext uri="{FF2B5EF4-FFF2-40B4-BE49-F238E27FC236}">
                <a16:creationId xmlns:a16="http://schemas.microsoft.com/office/drawing/2014/main" id="{0F977121-C03A-4B0A-90E0-485F000ED824}"/>
              </a:ext>
            </a:extLst>
          </p:cNvPr>
          <p:cNvSpPr/>
          <p:nvPr/>
        </p:nvSpPr>
        <p:spPr>
          <a:xfrm>
            <a:off x="3769631" y="470643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26" name="Star: 5 Points 125">
            <a:extLst>
              <a:ext uri="{FF2B5EF4-FFF2-40B4-BE49-F238E27FC236}">
                <a16:creationId xmlns:a16="http://schemas.microsoft.com/office/drawing/2014/main" id="{2A5A798C-0D59-42D4-A22B-56E123C852F3}"/>
              </a:ext>
            </a:extLst>
          </p:cNvPr>
          <p:cNvSpPr/>
          <p:nvPr/>
        </p:nvSpPr>
        <p:spPr>
          <a:xfrm>
            <a:off x="4731295" y="470643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29892A84-A715-4644-B90D-6CF0910A9053}"/>
              </a:ext>
            </a:extLst>
          </p:cNvPr>
          <p:cNvSpPr txBox="1"/>
          <p:nvPr/>
        </p:nvSpPr>
        <p:spPr>
          <a:xfrm>
            <a:off x="3959836" y="4938352"/>
            <a:ext cx="69250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UI/UE Release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</a:p>
        </p:txBody>
      </p:sp>
      <p:sp>
        <p:nvSpPr>
          <p:cNvPr id="128" name="Star: 5 Points 127">
            <a:extLst>
              <a:ext uri="{FF2B5EF4-FFF2-40B4-BE49-F238E27FC236}">
                <a16:creationId xmlns:a16="http://schemas.microsoft.com/office/drawing/2014/main" id="{2D07A97E-F69F-4A74-BAED-73B7018251A3}"/>
              </a:ext>
            </a:extLst>
          </p:cNvPr>
          <p:cNvSpPr/>
          <p:nvPr/>
        </p:nvSpPr>
        <p:spPr>
          <a:xfrm>
            <a:off x="4130926" y="470893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29" name="Star: 5 Points 128">
            <a:extLst>
              <a:ext uri="{FF2B5EF4-FFF2-40B4-BE49-F238E27FC236}">
                <a16:creationId xmlns:a16="http://schemas.microsoft.com/office/drawing/2014/main" id="{C150EE34-58A9-442F-9C0B-477FC9C4AC13}"/>
              </a:ext>
            </a:extLst>
          </p:cNvPr>
          <p:cNvSpPr/>
          <p:nvPr/>
        </p:nvSpPr>
        <p:spPr>
          <a:xfrm>
            <a:off x="5057675" y="470643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0" name="TextBox 22">
            <a:extLst>
              <a:ext uri="{FF2B5EF4-FFF2-40B4-BE49-F238E27FC236}">
                <a16:creationId xmlns:a16="http://schemas.microsoft.com/office/drawing/2014/main" id="{14E44E25-9212-4EEA-A296-60A42DF19685}"/>
              </a:ext>
            </a:extLst>
          </p:cNvPr>
          <p:cNvSpPr txBox="1"/>
          <p:nvPr/>
        </p:nvSpPr>
        <p:spPr>
          <a:xfrm>
            <a:off x="4909762" y="4940511"/>
            <a:ext cx="69827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Coding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01/13</a:t>
            </a:r>
          </a:p>
        </p:txBody>
      </p:sp>
      <p:sp>
        <p:nvSpPr>
          <p:cNvPr id="131" name="Star: 5 Points 130">
            <a:extLst>
              <a:ext uri="{FF2B5EF4-FFF2-40B4-BE49-F238E27FC236}">
                <a16:creationId xmlns:a16="http://schemas.microsoft.com/office/drawing/2014/main" id="{5723A59C-D796-491C-97C1-BC4B55860413}"/>
              </a:ext>
            </a:extLst>
          </p:cNvPr>
          <p:cNvSpPr/>
          <p:nvPr/>
        </p:nvSpPr>
        <p:spPr>
          <a:xfrm>
            <a:off x="6316768" y="470643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2" name="TextBox 22">
            <a:extLst>
              <a:ext uri="{FF2B5EF4-FFF2-40B4-BE49-F238E27FC236}">
                <a16:creationId xmlns:a16="http://schemas.microsoft.com/office/drawing/2014/main" id="{42ED4246-B094-45E0-8C0B-CC2513D9FA88}"/>
              </a:ext>
            </a:extLst>
          </p:cNvPr>
          <p:cNvSpPr txBox="1"/>
          <p:nvPr/>
        </p:nvSpPr>
        <p:spPr>
          <a:xfrm>
            <a:off x="5998218" y="4929803"/>
            <a:ext cx="817931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Test case Sign off with FO 01/26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2C69ABB-14B7-4FF4-A9B5-6A837D4B9783}"/>
              </a:ext>
            </a:extLst>
          </p:cNvPr>
          <p:cNvSpPr txBox="1"/>
          <p:nvPr/>
        </p:nvSpPr>
        <p:spPr>
          <a:xfrm>
            <a:off x="9944460" y="4931962"/>
            <a:ext cx="115975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Code Release and integration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03/07</a:t>
            </a:r>
          </a:p>
        </p:txBody>
      </p:sp>
      <p:sp>
        <p:nvSpPr>
          <p:cNvPr id="134" name="Star: 5 Points 133">
            <a:extLst>
              <a:ext uri="{FF2B5EF4-FFF2-40B4-BE49-F238E27FC236}">
                <a16:creationId xmlns:a16="http://schemas.microsoft.com/office/drawing/2014/main" id="{F6C116CA-7B08-40F0-8AD2-443706C6A06A}"/>
              </a:ext>
            </a:extLst>
          </p:cNvPr>
          <p:cNvSpPr/>
          <p:nvPr/>
        </p:nvSpPr>
        <p:spPr>
          <a:xfrm>
            <a:off x="10420501" y="469544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0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6FA98-226F-44B3-BD27-F88016FC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Open Issue list—12/18 update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6A5D2C-9F22-44E9-82C5-22B13DCC8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683895"/>
              </p:ext>
            </p:extLst>
          </p:nvPr>
        </p:nvGraphicFramePr>
        <p:xfrm>
          <a:off x="431800" y="1168400"/>
          <a:ext cx="11239500" cy="4563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3233">
                  <a:extLst>
                    <a:ext uri="{9D8B030D-6E8A-4147-A177-3AD203B41FA5}">
                      <a16:colId xmlns:a16="http://schemas.microsoft.com/office/drawing/2014/main" val="3754217167"/>
                    </a:ext>
                  </a:extLst>
                </a:gridCol>
                <a:gridCol w="6370568">
                  <a:extLst>
                    <a:ext uri="{9D8B030D-6E8A-4147-A177-3AD203B41FA5}">
                      <a16:colId xmlns:a16="http://schemas.microsoft.com/office/drawing/2014/main" val="1925489377"/>
                    </a:ext>
                  </a:extLst>
                </a:gridCol>
                <a:gridCol w="2246099">
                  <a:extLst>
                    <a:ext uri="{9D8B030D-6E8A-4147-A177-3AD203B41FA5}">
                      <a16:colId xmlns:a16="http://schemas.microsoft.com/office/drawing/2014/main" val="682325743"/>
                    </a:ext>
                  </a:extLst>
                </a:gridCol>
                <a:gridCol w="1151536">
                  <a:extLst>
                    <a:ext uri="{9D8B030D-6E8A-4147-A177-3AD203B41FA5}">
                      <a16:colId xmlns:a16="http://schemas.microsoft.com/office/drawing/2014/main" val="1424611598"/>
                    </a:ext>
                  </a:extLst>
                </a:gridCol>
                <a:gridCol w="728064">
                  <a:extLst>
                    <a:ext uri="{9D8B030D-6E8A-4147-A177-3AD203B41FA5}">
                      <a16:colId xmlns:a16="http://schemas.microsoft.com/office/drawing/2014/main" val="1900811408"/>
                    </a:ext>
                  </a:extLst>
                </a:gridCol>
              </a:tblGrid>
              <a:tr h="2157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No</a:t>
                      </a:r>
                      <a:endParaRPr lang="en-US" sz="12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Topic/Issue</a:t>
                      </a:r>
                      <a:endParaRPr lang="en-US" sz="12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Assignee</a:t>
                      </a:r>
                      <a:endParaRPr lang="en-US" sz="12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Due date</a:t>
                      </a:r>
                      <a:endParaRPr lang="en-US" sz="12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Status</a:t>
                      </a:r>
                      <a:endParaRPr lang="en-US" sz="12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extLst>
                  <a:ext uri="{0D108BD9-81ED-4DB2-BD59-A6C34878D82A}">
                    <a16:rowId xmlns:a16="http://schemas.microsoft.com/office/drawing/2014/main" val="1254699074"/>
                  </a:ext>
                </a:extLst>
              </a:tr>
              <a:tr h="10357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1</a:t>
                      </a:r>
                      <a:endParaRPr lang="en-US" sz="12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12/11: Input the last MFL including FDL and Pre-DV Dependency list for Vendors(YF/Baidu/inhouse) to review and confirm. Set daily meeting to review MFL with vendors(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Group,Pre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-DV List</a:t>
                      </a:r>
                      <a:r>
                        <a:rPr lang="zh-CN" sz="1200" dirty="0">
                          <a:effectLst/>
                          <a:latin typeface="+mn-lt"/>
                        </a:rPr>
                        <a:t>，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FDL, Release Version), target to freeze the MFL COB 12-20.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12/14 Jzhou101</a:t>
                      </a:r>
                      <a:r>
                        <a:rPr lang="zh-CN" sz="1200" dirty="0">
                          <a:effectLst/>
                          <a:latin typeface="+mn-lt"/>
                        </a:rPr>
                        <a:t>：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The latest MFL has been confirmed and obtained from planning/program team today, Pre-DV SW release version and FDL will be imported before 12-16 by James, targeting to review with vendors again on this Thursday’s weekly meeting(10:00-11:00am).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  <a:latin typeface="+mn-lt"/>
                          <a:ea typeface="宋体" panose="02010600030101010101" pitchFamily="2" charset="-122"/>
                        </a:rPr>
                        <a:t>12/18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  <a:latin typeface="+mn-lt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  <a:latin typeface="+mn-lt"/>
                          <a:ea typeface="宋体" panose="02010600030101010101" pitchFamily="2" charset="-122"/>
                        </a:rPr>
                        <a:t>Action Plan: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  <a:latin typeface="+mn-lt"/>
                          <a:ea typeface="宋体" panose="02010600030101010101" pitchFamily="2" charset="-122"/>
                        </a:rPr>
                        <a:t>12/21 Define and confirm the pre-dv dependency list with D&amp;R and vendors;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  <a:latin typeface="+mn-lt"/>
                          <a:ea typeface="宋体" panose="02010600030101010101" pitchFamily="2" charset="-122"/>
                        </a:rPr>
                        <a:t>12/22 Follow up all the open issue of FIP;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  <a:latin typeface="+mn-lt"/>
                          <a:ea typeface="宋体" panose="02010600030101010101" pitchFamily="2" charset="-122"/>
                        </a:rPr>
                        <a:t>12/24 Confirm FO;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  <a:latin typeface="+mn-lt"/>
                          <a:ea typeface="宋体" panose="02010600030101010101" pitchFamily="2" charset="-122"/>
                        </a:rPr>
                        <a:t>12/25 Frozen and Release Master Feature List which with the Aligned FOs;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  <a:latin typeface="+mn-lt"/>
                          <a:ea typeface="宋体" panose="02010600030101010101" pitchFamily="2" charset="-122"/>
                        </a:rPr>
                        <a:t>12/28 Define the UI/UE release plan with HMI team.</a:t>
                      </a: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Chen James</a:t>
                      </a:r>
                      <a:r>
                        <a:rPr lang="zh-CN" sz="1200" dirty="0">
                          <a:effectLst/>
                          <a:latin typeface="+mn-lt"/>
                        </a:rPr>
                        <a:t>，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Huang Feng, Zheng Wei</a:t>
                      </a:r>
                      <a:endParaRPr lang="en-US" sz="12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12/18/2020</a:t>
                      </a:r>
                      <a:endParaRPr lang="en-US" sz="12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Y</a:t>
                      </a:r>
                      <a:endParaRPr lang="en-US" sz="12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extLst>
                  <a:ext uri="{0D108BD9-81ED-4DB2-BD59-A6C34878D82A}">
                    <a16:rowId xmlns:a16="http://schemas.microsoft.com/office/drawing/2014/main" val="256545379"/>
                  </a:ext>
                </a:extLst>
              </a:tr>
              <a:tr h="6905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2</a:t>
                      </a:r>
                      <a:endParaRPr lang="en-US" sz="12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12/11: FO of different features has not confirmed yet, influencing SPSS release and the R0 release. Help Needed!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  <a:latin typeface="+mn-lt"/>
                        </a:rPr>
                        <a:t>12/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  <a:latin typeface="+mn-lt"/>
                        </a:rPr>
                        <a:t>18</a:t>
                      </a:r>
                      <a:r>
                        <a:rPr lang="zh-CN" sz="1200" dirty="0">
                          <a:effectLst/>
                          <a:highlight>
                            <a:srgbClr val="00FFFF"/>
                          </a:highlight>
                          <a:latin typeface="+mn-lt"/>
                        </a:rPr>
                        <a:t>：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  <a:latin typeface="+mn-lt"/>
                        </a:rPr>
                        <a:t>LL6 Check and align the FO (Lead by each LL6, coordinated by PMT)</a:t>
                      </a: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Chang C</a:t>
                      </a:r>
                      <a:r>
                        <a:rPr lang="en-US" altLang="zh-CN" sz="1200" dirty="0">
                          <a:effectLst/>
                          <a:latin typeface="+mn-lt"/>
                        </a:rPr>
                        <a:t>athy, 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Xu Fiona</a:t>
                      </a:r>
                      <a:endParaRPr lang="en-US" sz="12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12/24/2020</a:t>
                      </a:r>
                      <a:endParaRPr lang="en-US" sz="12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Y</a:t>
                      </a:r>
                      <a:endParaRPr lang="en-US" sz="12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extLst>
                  <a:ext uri="{0D108BD9-81ED-4DB2-BD59-A6C34878D82A}">
                    <a16:rowId xmlns:a16="http://schemas.microsoft.com/office/drawing/2014/main" val="2444978571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12/11: High risk for No HMI vendors onboard, Need YFVE confirm the deadline dependence.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HMI team escalate this risk.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12/16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Group A draft UE will be released to REC on 12-20, vendors will be on-board within this week.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  <a:latin typeface="+mn-lt"/>
                          <a:ea typeface="宋体" panose="02010600030101010101" pitchFamily="2" charset="-122"/>
                        </a:rPr>
                        <a:t>12/18:HMI team plan to discuss with HMI vendors and define the UI/UE release plan for R0-R5. Supporting Pre-DV.</a:t>
                      </a: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Sun Xiao</a:t>
                      </a:r>
                      <a:endParaRPr lang="en-US" sz="12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12/18/2020</a:t>
                      </a:r>
                      <a:endParaRPr lang="en-US" sz="12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Y</a:t>
                      </a:r>
                      <a:endParaRPr lang="en-US" sz="12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extLst>
                  <a:ext uri="{0D108BD9-81ED-4DB2-BD59-A6C34878D82A}">
                    <a16:rowId xmlns:a16="http://schemas.microsoft.com/office/drawing/2014/main" val="628137124"/>
                  </a:ext>
                </a:extLst>
              </a:tr>
              <a:tr h="3452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4</a:t>
                      </a:r>
                      <a:endParaRPr lang="en-US" sz="12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Fnv3 risk, can not support pre-DV.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  <a:latin typeface="+mn-lt"/>
                          <a:ea typeface="宋体" panose="02010600030101010101" pitchFamily="2" charset="-122"/>
                        </a:rPr>
                        <a:t>12/18: Inhouse has followed this issue and try to find ICA/PCA internally. </a:t>
                      </a: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Zheng Wei</a:t>
                      </a:r>
                      <a:endParaRPr lang="en-US" sz="12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21-Dec</a:t>
                      </a:r>
                      <a:endParaRPr lang="en-US" sz="12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</a:t>
                      </a:r>
                      <a:endParaRPr lang="en-US" sz="12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523" marR="63523" marT="0" marB="0" anchor="ctr"/>
                </a:tc>
                <a:extLst>
                  <a:ext uri="{0D108BD9-81ED-4DB2-BD59-A6C34878D82A}">
                    <a16:rowId xmlns:a16="http://schemas.microsoft.com/office/drawing/2014/main" val="139800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04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841EB2-94CD-42C6-9039-BE3EB1AA6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33129"/>
              </p:ext>
            </p:extLst>
          </p:nvPr>
        </p:nvGraphicFramePr>
        <p:xfrm>
          <a:off x="1263577" y="1372238"/>
          <a:ext cx="9737797" cy="36303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2777">
                  <a:extLst>
                    <a:ext uri="{9D8B030D-6E8A-4147-A177-3AD203B41FA5}">
                      <a16:colId xmlns:a16="http://schemas.microsoft.com/office/drawing/2014/main" val="3977908372"/>
                    </a:ext>
                  </a:extLst>
                </a:gridCol>
                <a:gridCol w="4146247">
                  <a:extLst>
                    <a:ext uri="{9D8B030D-6E8A-4147-A177-3AD203B41FA5}">
                      <a16:colId xmlns:a16="http://schemas.microsoft.com/office/drawing/2014/main" val="664258428"/>
                    </a:ext>
                  </a:extLst>
                </a:gridCol>
                <a:gridCol w="2505640">
                  <a:extLst>
                    <a:ext uri="{9D8B030D-6E8A-4147-A177-3AD203B41FA5}">
                      <a16:colId xmlns:a16="http://schemas.microsoft.com/office/drawing/2014/main" val="3961868353"/>
                    </a:ext>
                  </a:extLst>
                </a:gridCol>
                <a:gridCol w="1963133">
                  <a:extLst>
                    <a:ext uri="{9D8B030D-6E8A-4147-A177-3AD203B41FA5}">
                      <a16:colId xmlns:a16="http://schemas.microsoft.com/office/drawing/2014/main" val="4136327985"/>
                    </a:ext>
                  </a:extLst>
                </a:gridCol>
              </a:tblGrid>
              <a:tr h="330035"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Phase5</a:t>
                      </a:r>
                      <a:r>
                        <a:rPr lang="en-US" altLang="zh-CN" sz="1600" kern="1200" dirty="0"/>
                        <a:t> </a:t>
                      </a:r>
                      <a:r>
                        <a:rPr lang="en-US" sz="1600" kern="1200" dirty="0"/>
                        <a:t>SW Maturity Requirement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37" marR="15837" marT="15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37" marR="15837" marT="15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37" marR="15837" marT="15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308821"/>
                  </a:ext>
                </a:extLst>
              </a:tr>
              <a:tr h="330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DCV beta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 System test on engineering prototype/ Bench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/>
                        <a:t>eBB</a:t>
                      </a:r>
                      <a:r>
                        <a:rPr lang="en-US" sz="1400" kern="1200" dirty="0"/>
                        <a:t> MRD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Support FDJ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extLst>
                  <a:ext uri="{0D108BD9-81ED-4DB2-BD59-A6C34878D82A}">
                    <a16:rowId xmlns:a16="http://schemas.microsoft.com/office/drawing/2014/main" val="4126979049"/>
                  </a:ext>
                </a:extLst>
              </a:tr>
              <a:tr h="330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DCV 0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Fully verified on component level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DCV BB MRD - 2 weeks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support BB MRD</a:t>
                      </a:r>
                      <a:endParaRPr lang="en-US" sz="1400" b="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extLst>
                  <a:ext uri="{0D108BD9-81ED-4DB2-BD59-A6C34878D82A}">
                    <a16:rowId xmlns:a16="http://schemas.microsoft.com/office/drawing/2014/main" val="2166779562"/>
                  </a:ext>
                </a:extLst>
              </a:tr>
              <a:tr h="330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DCV 1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Updates Release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kern="1200" dirty="0"/>
                        <a:t>T/C MRD - 4 weeks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support DCV MRD</a:t>
                      </a:r>
                      <a:endParaRPr lang="en-US" sz="1400" b="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extLst>
                  <a:ext uri="{0D108BD9-81ED-4DB2-BD59-A6C34878D82A}">
                    <a16:rowId xmlns:a16="http://schemas.microsoft.com/office/drawing/2014/main" val="3216211064"/>
                  </a:ext>
                </a:extLst>
              </a:tr>
              <a:tr h="330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DCV 2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Updates Release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DCV - 2 weeks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sw improvement</a:t>
                      </a:r>
                      <a:endParaRPr lang="en-US" sz="1400" b="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extLst>
                  <a:ext uri="{0D108BD9-81ED-4DB2-BD59-A6C34878D82A}">
                    <a16:rowId xmlns:a16="http://schemas.microsoft.com/office/drawing/2014/main" val="1034498054"/>
                  </a:ext>
                </a:extLst>
              </a:tr>
              <a:tr h="330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DCV 3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Updates Release</a:t>
                      </a:r>
                      <a:endParaRPr lang="en-US" sz="1400" b="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DCV+ 4 weeks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support DCV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extLst>
                  <a:ext uri="{0D108BD9-81ED-4DB2-BD59-A6C34878D82A}">
                    <a16:rowId xmlns:a16="http://schemas.microsoft.com/office/drawing/2014/main" val="2842982911"/>
                  </a:ext>
                </a:extLst>
              </a:tr>
              <a:tr h="330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R00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Feature DV complete.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PEC - 3 weeks</a:t>
                      </a:r>
                      <a:endParaRPr lang="en-US" sz="1400" b="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support PEC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extLst>
                  <a:ext uri="{0D108BD9-81ED-4DB2-BD59-A6C34878D82A}">
                    <a16:rowId xmlns:a16="http://schemas.microsoft.com/office/drawing/2014/main" val="1710726658"/>
                  </a:ext>
                </a:extLst>
              </a:tr>
              <a:tr h="330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R04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Feature DV signed off</a:t>
                      </a:r>
                      <a:endParaRPr lang="en-US" sz="1400" b="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FEC - 3 weeks</a:t>
                      </a:r>
                      <a:endParaRPr lang="en-US" sz="1400" b="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support FEC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extLst>
                  <a:ext uri="{0D108BD9-81ED-4DB2-BD59-A6C34878D82A}">
                    <a16:rowId xmlns:a16="http://schemas.microsoft.com/office/drawing/2014/main" val="1467955223"/>
                  </a:ext>
                </a:extLst>
              </a:tr>
              <a:tr h="330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R05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Fully Validated Release</a:t>
                      </a:r>
                      <a:endParaRPr lang="en-US" sz="1400" b="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TT MRD -3 weeks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support TT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extLst>
                  <a:ext uri="{0D108BD9-81ED-4DB2-BD59-A6C34878D82A}">
                    <a16:rowId xmlns:a16="http://schemas.microsoft.com/office/drawing/2014/main" val="508306162"/>
                  </a:ext>
                </a:extLst>
              </a:tr>
              <a:tr h="330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R06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Fully Validated Release</a:t>
                      </a:r>
                      <a:endParaRPr lang="en-US" sz="1400" b="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PP MRD - 3 weeks</a:t>
                      </a:r>
                      <a:endParaRPr lang="en-US" sz="1400" b="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support PP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extLst>
                  <a:ext uri="{0D108BD9-81ED-4DB2-BD59-A6C34878D82A}">
                    <a16:rowId xmlns:a16="http://schemas.microsoft.com/office/drawing/2014/main" val="447667007"/>
                  </a:ext>
                </a:extLst>
              </a:tr>
              <a:tr h="330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R07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Fully Validated Release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MP1/J1 MRD - 3 weeks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/>
                        <a:t>support MP1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837" marR="15837" marT="15837" marB="0" anchor="b"/>
                </a:tc>
                <a:extLst>
                  <a:ext uri="{0D108BD9-81ED-4DB2-BD59-A6C34878D82A}">
                    <a16:rowId xmlns:a16="http://schemas.microsoft.com/office/drawing/2014/main" val="253906797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Phase5 SW Maturity Requirement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</TotalTime>
  <Words>1292</Words>
  <Application>Microsoft Office PowerPoint</Application>
  <PresentationFormat>Widescreen</PresentationFormat>
  <Paragraphs>632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Ford Antenna Light</vt:lpstr>
      <vt:lpstr>Ford Antenna Medium</vt:lpstr>
      <vt:lpstr>Corp Presentations 2018</vt:lpstr>
      <vt:lpstr>Custom Design</vt:lpstr>
      <vt:lpstr>Phase5 SW Release Plan</vt:lpstr>
      <vt:lpstr>Phase 5 Vehicles Timeline </vt:lpstr>
      <vt:lpstr>CDX707 SW Release Plan  </vt:lpstr>
      <vt:lpstr>CDX707 R0-R5 FIP </vt:lpstr>
      <vt:lpstr>CDX707 R0-R5 FIP </vt:lpstr>
      <vt:lpstr>CDX707 SW FIP—R2 Release Plan </vt:lpstr>
      <vt:lpstr>CDX707 Open Issue list—12/18 update </vt:lpstr>
      <vt:lpstr>Phase5 SW Maturity Requirement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157</cp:revision>
  <cp:lastPrinted>2019-07-19T08:55:20Z</cp:lastPrinted>
  <dcterms:created xsi:type="dcterms:W3CDTF">2019-07-11T00:48:49Z</dcterms:created>
  <dcterms:modified xsi:type="dcterms:W3CDTF">2020-12-21T09:00:58Z</dcterms:modified>
</cp:coreProperties>
</file>