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262" r:id="rId3"/>
    <p:sldId id="313" r:id="rId4"/>
    <p:sldId id="1097" r:id="rId5"/>
    <p:sldId id="438" r:id="rId6"/>
    <p:sldId id="1112" r:id="rId7"/>
    <p:sldId id="1107" r:id="rId8"/>
    <p:sldId id="1113" r:id="rId9"/>
    <p:sldId id="1098" r:id="rId10"/>
    <p:sldId id="432" r:id="rId1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1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99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8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Zhou, James Chen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Feb 05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238121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4246055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849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Ford Version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47099" y="2910828"/>
            <a:ext cx="11788300" cy="309980"/>
            <a:chOff x="174692" y="2738519"/>
            <a:chExt cx="11716383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174692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185818" y="2738519"/>
              <a:ext cx="98493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Lincoln Version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3" y="1219078"/>
            <a:ext cx="843415" cy="582633"/>
            <a:chOff x="1727242" y="1217224"/>
            <a:chExt cx="839961" cy="582633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250F486-639B-42AD-94D1-EA8BE35EDB1A}"/>
              </a:ext>
            </a:extLst>
          </p:cNvPr>
          <p:cNvGrpSpPr/>
          <p:nvPr/>
        </p:nvGrpSpPr>
        <p:grpSpPr>
          <a:xfrm>
            <a:off x="11238782" y="1855106"/>
            <a:ext cx="843415" cy="582633"/>
            <a:chOff x="1727242" y="1217224"/>
            <a:chExt cx="839961" cy="582633"/>
          </a:xfrm>
        </p:grpSpPr>
        <p:sp>
          <p:nvSpPr>
            <p:cNvPr id="98" name="流程图: 决策 47">
              <a:extLst>
                <a:ext uri="{FF2B5EF4-FFF2-40B4-BE49-F238E27FC236}">
                  <a16:creationId xmlns:a16="http://schemas.microsoft.com/office/drawing/2014/main" id="{4B047300-6414-4782-A5EB-F7376BE068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99" name="TextBox 22">
              <a:extLst>
                <a:ext uri="{FF2B5EF4-FFF2-40B4-BE49-F238E27FC236}">
                  <a16:creationId xmlns:a16="http://schemas.microsoft.com/office/drawing/2014/main" id="{0B27DE52-F6C6-4350-B084-6F8A4A1E047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7462007" y="2476402"/>
            <a:ext cx="843415" cy="582633"/>
            <a:chOff x="1727242" y="1217224"/>
            <a:chExt cx="839961" cy="582633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7164504" y="2479944"/>
            <a:ext cx="843415" cy="582633"/>
            <a:chOff x="1735915" y="1217224"/>
            <a:chExt cx="839961" cy="582633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617650" y="2479012"/>
            <a:ext cx="843415" cy="582633"/>
            <a:chOff x="1727242" y="1217224"/>
            <a:chExt cx="839961" cy="582633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A200F98-FCEE-4867-B9C3-E2A0E7E82000}"/>
              </a:ext>
            </a:extLst>
          </p:cNvPr>
          <p:cNvGrpSpPr/>
          <p:nvPr/>
        </p:nvGrpSpPr>
        <p:grpSpPr>
          <a:xfrm>
            <a:off x="10878931" y="1858810"/>
            <a:ext cx="843415" cy="582633"/>
            <a:chOff x="1727242" y="1217224"/>
            <a:chExt cx="839961" cy="582633"/>
          </a:xfrm>
        </p:grpSpPr>
        <p:sp>
          <p:nvSpPr>
            <p:cNvPr id="70" name="流程图: 决策 47">
              <a:extLst>
                <a:ext uri="{FF2B5EF4-FFF2-40B4-BE49-F238E27FC236}">
                  <a16:creationId xmlns:a16="http://schemas.microsoft.com/office/drawing/2014/main" id="{65DB51CF-4C01-489E-95F0-4597E769356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683DB7D0-3C6A-4A4F-A9A3-9E393F3B7CA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B781DF-A685-40D2-B5E0-DF6288B119D8}"/>
              </a:ext>
            </a:extLst>
          </p:cNvPr>
          <p:cNvGrpSpPr/>
          <p:nvPr/>
        </p:nvGrpSpPr>
        <p:grpSpPr>
          <a:xfrm>
            <a:off x="9615347" y="1855106"/>
            <a:ext cx="843415" cy="582633"/>
            <a:chOff x="1727242" y="1217224"/>
            <a:chExt cx="839961" cy="582633"/>
          </a:xfrm>
        </p:grpSpPr>
        <p:sp>
          <p:nvSpPr>
            <p:cNvPr id="40" name="流程图: 决策 47">
              <a:extLst>
                <a:ext uri="{FF2B5EF4-FFF2-40B4-BE49-F238E27FC236}">
                  <a16:creationId xmlns:a16="http://schemas.microsoft.com/office/drawing/2014/main" id="{38EE0C73-80B7-4F24-A588-6FA2A60FA9F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22">
              <a:extLst>
                <a:ext uri="{FF2B5EF4-FFF2-40B4-BE49-F238E27FC236}">
                  <a16:creationId xmlns:a16="http://schemas.microsoft.com/office/drawing/2014/main" id="{0DE8E9B7-F559-4D7F-9BF9-DE5EF9FDA96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8087291" y="2480290"/>
            <a:ext cx="843415" cy="582633"/>
            <a:chOff x="1727242" y="1217224"/>
            <a:chExt cx="839961" cy="582633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9797057" y="2479012"/>
            <a:ext cx="843415" cy="582633"/>
            <a:chOff x="1841074" y="1217224"/>
            <a:chExt cx="839961" cy="582633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9012664" y="2471708"/>
            <a:ext cx="843415" cy="582633"/>
            <a:chOff x="1664002" y="1217224"/>
            <a:chExt cx="839961" cy="582633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526498" y="1214183"/>
            <a:ext cx="843415" cy="582633"/>
            <a:chOff x="1727242" y="1217224"/>
            <a:chExt cx="839961" cy="582633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C6764D72-DD3B-4BEB-ABDE-AECF2D8DA26C}"/>
              </a:ext>
            </a:extLst>
          </p:cNvPr>
          <p:cNvGrpSpPr/>
          <p:nvPr/>
        </p:nvGrpSpPr>
        <p:grpSpPr>
          <a:xfrm>
            <a:off x="8644737" y="1854307"/>
            <a:ext cx="843415" cy="582633"/>
            <a:chOff x="1727242" y="1217224"/>
            <a:chExt cx="839961" cy="582633"/>
          </a:xfrm>
        </p:grpSpPr>
        <p:sp>
          <p:nvSpPr>
            <p:cNvPr id="249" name="流程图: 决策 47">
              <a:extLst>
                <a:ext uri="{FF2B5EF4-FFF2-40B4-BE49-F238E27FC236}">
                  <a16:creationId xmlns:a16="http://schemas.microsoft.com/office/drawing/2014/main" id="{4047309D-1F11-46E2-B220-E87E31102E1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0" name="TextBox 22">
              <a:extLst>
                <a:ext uri="{FF2B5EF4-FFF2-40B4-BE49-F238E27FC236}">
                  <a16:creationId xmlns:a16="http://schemas.microsoft.com/office/drawing/2014/main" id="{A0F50D76-F722-40DF-94F8-2321754C118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C25C9B7-A4B7-487A-824A-6D053426A45D}"/>
              </a:ext>
            </a:extLst>
          </p:cNvPr>
          <p:cNvGrpSpPr/>
          <p:nvPr/>
        </p:nvGrpSpPr>
        <p:grpSpPr>
          <a:xfrm>
            <a:off x="7343119" y="1856518"/>
            <a:ext cx="843415" cy="582633"/>
            <a:chOff x="1727242" y="1217224"/>
            <a:chExt cx="839961" cy="582633"/>
          </a:xfrm>
        </p:grpSpPr>
        <p:sp>
          <p:nvSpPr>
            <p:cNvPr id="252" name="流程图: 决策 47">
              <a:extLst>
                <a:ext uri="{FF2B5EF4-FFF2-40B4-BE49-F238E27FC236}">
                  <a16:creationId xmlns:a16="http://schemas.microsoft.com/office/drawing/2014/main" id="{672E3833-E4EC-4F88-8372-4318AB7E67E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3" name="TextBox 22">
              <a:extLst>
                <a:ext uri="{FF2B5EF4-FFF2-40B4-BE49-F238E27FC236}">
                  <a16:creationId xmlns:a16="http://schemas.microsoft.com/office/drawing/2014/main" id="{A769696F-9B20-4DDC-826E-3A26F399B4D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ED51C66-5C09-4FBF-AE7D-6D5FC97909E5}"/>
              </a:ext>
            </a:extLst>
          </p:cNvPr>
          <p:cNvGrpSpPr/>
          <p:nvPr/>
        </p:nvGrpSpPr>
        <p:grpSpPr>
          <a:xfrm>
            <a:off x="7667998" y="1859547"/>
            <a:ext cx="843415" cy="582633"/>
            <a:chOff x="1727242" y="1217224"/>
            <a:chExt cx="839961" cy="582633"/>
          </a:xfrm>
        </p:grpSpPr>
        <p:sp>
          <p:nvSpPr>
            <p:cNvPr id="255" name="流程图: 决策 47">
              <a:extLst>
                <a:ext uri="{FF2B5EF4-FFF2-40B4-BE49-F238E27FC236}">
                  <a16:creationId xmlns:a16="http://schemas.microsoft.com/office/drawing/2014/main" id="{5EEA31C6-9C03-4649-BBB3-BFACAE7FC8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364369EB-AA51-43A5-8563-A4D2D63019A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2B7C03C-A87B-463D-AB99-FA2A530FBA08}"/>
              </a:ext>
            </a:extLst>
          </p:cNvPr>
          <p:cNvGrpSpPr/>
          <p:nvPr/>
        </p:nvGrpSpPr>
        <p:grpSpPr>
          <a:xfrm>
            <a:off x="7028926" y="1860404"/>
            <a:ext cx="843415" cy="582633"/>
            <a:chOff x="1727242" y="1217224"/>
            <a:chExt cx="839961" cy="582633"/>
          </a:xfrm>
        </p:grpSpPr>
        <p:sp>
          <p:nvSpPr>
            <p:cNvPr id="258" name="流程图: 决策 47">
              <a:extLst>
                <a:ext uri="{FF2B5EF4-FFF2-40B4-BE49-F238E27FC236}">
                  <a16:creationId xmlns:a16="http://schemas.microsoft.com/office/drawing/2014/main" id="{7B615791-35CF-4093-87F2-FF453F01CE7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9" name="TextBox 22">
              <a:extLst>
                <a:ext uri="{FF2B5EF4-FFF2-40B4-BE49-F238E27FC236}">
                  <a16:creationId xmlns:a16="http://schemas.microsoft.com/office/drawing/2014/main" id="{934AC5F4-2D39-41BC-8F20-341335A90A0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348446" y="2465776"/>
            <a:ext cx="843415" cy="582633"/>
            <a:chOff x="1727242" y="1217224"/>
            <a:chExt cx="839961" cy="582633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4976297" y="2465941"/>
            <a:ext cx="843415" cy="582633"/>
            <a:chOff x="1727242" y="1217224"/>
            <a:chExt cx="839961" cy="582633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543971"/>
            <a:ext cx="11794428" cy="309980"/>
            <a:chOff x="231716" y="2738519"/>
            <a:chExt cx="11722474" cy="30998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738519"/>
              <a:ext cx="127470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Supplier Integration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1ADB9841-AD77-4370-9B0B-70422B14A1C5}"/>
              </a:ext>
            </a:extLst>
          </p:cNvPr>
          <p:cNvGrpSpPr/>
          <p:nvPr/>
        </p:nvGrpSpPr>
        <p:grpSpPr>
          <a:xfrm>
            <a:off x="153454" y="4859216"/>
            <a:ext cx="11788299" cy="276999"/>
            <a:chOff x="315514" y="4004630"/>
            <a:chExt cx="11716383" cy="276999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92B562B-1E5E-4EC9-A863-19EE27C976F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FCA2FC14-7EBF-42C9-BDBF-B7F51B56AF23}"/>
                </a:ext>
              </a:extLst>
            </p:cNvPr>
            <p:cNvSpPr/>
            <p:nvPr/>
          </p:nvSpPr>
          <p:spPr>
            <a:xfrm>
              <a:off x="315514" y="4004630"/>
              <a:ext cx="127470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Supplier Integration</a:t>
              </a: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6269EA27-9A3B-46AB-8681-EFB0C21505E0}"/>
              </a:ext>
            </a:extLst>
          </p:cNvPr>
          <p:cNvGrpSpPr/>
          <p:nvPr/>
        </p:nvGrpSpPr>
        <p:grpSpPr>
          <a:xfrm>
            <a:off x="146434" y="5884493"/>
            <a:ext cx="11788556" cy="461665"/>
            <a:chOff x="315259" y="4572353"/>
            <a:chExt cx="11716638" cy="461665"/>
          </a:xfrm>
        </p:grpSpPr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14F5D54-1BCA-4360-948B-8C64903C9B20}"/>
                </a:ext>
              </a:extLst>
            </p:cNvPr>
            <p:cNvCxnSpPr/>
            <p:nvPr/>
          </p:nvCxnSpPr>
          <p:spPr>
            <a:xfrm flipV="1">
              <a:off x="315514" y="4994764"/>
              <a:ext cx="11716383" cy="3925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13F9D58E-52E6-4131-BA46-5C0C04498F82}"/>
                </a:ext>
              </a:extLst>
            </p:cNvPr>
            <p:cNvSpPr/>
            <p:nvPr/>
          </p:nvSpPr>
          <p:spPr>
            <a:xfrm>
              <a:off x="315259" y="4572353"/>
              <a:ext cx="108555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Key New Feature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412769" y="1230456"/>
            <a:ext cx="843415" cy="582633"/>
            <a:chOff x="1727242" y="1217224"/>
            <a:chExt cx="839961" cy="582633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882169" y="1217756"/>
            <a:ext cx="843415" cy="582633"/>
            <a:chOff x="1727242" y="1217224"/>
            <a:chExt cx="839961" cy="582633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338824" y="1217977"/>
            <a:ext cx="843415" cy="582633"/>
            <a:chOff x="1727242" y="1217224"/>
            <a:chExt cx="839961" cy="582633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CE69E5-514B-47B2-9D64-881B8777825F}"/>
              </a:ext>
            </a:extLst>
          </p:cNvPr>
          <p:cNvGrpSpPr/>
          <p:nvPr/>
        </p:nvGrpSpPr>
        <p:grpSpPr>
          <a:xfrm>
            <a:off x="5959220" y="1231225"/>
            <a:ext cx="843415" cy="582633"/>
            <a:chOff x="1727242" y="1217224"/>
            <a:chExt cx="839961" cy="582633"/>
          </a:xfrm>
        </p:grpSpPr>
        <p:sp>
          <p:nvSpPr>
            <p:cNvPr id="217" name="流程图: 决策 47">
              <a:extLst>
                <a:ext uri="{FF2B5EF4-FFF2-40B4-BE49-F238E27FC236}">
                  <a16:creationId xmlns:a16="http://schemas.microsoft.com/office/drawing/2014/main" id="{201AB054-46EC-45C5-A30C-42F1DB8155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8" name="TextBox 22">
              <a:extLst>
                <a:ext uri="{FF2B5EF4-FFF2-40B4-BE49-F238E27FC236}">
                  <a16:creationId xmlns:a16="http://schemas.microsoft.com/office/drawing/2014/main" id="{93EE2BD9-FAE0-4FDA-AC1A-9B11400FB5A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184294" y="1217756"/>
            <a:ext cx="843415" cy="582633"/>
            <a:chOff x="1727242" y="1217224"/>
            <a:chExt cx="839961" cy="582633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6984394" y="1217756"/>
            <a:ext cx="843415" cy="582633"/>
            <a:chOff x="1727242" y="1217224"/>
            <a:chExt cx="839961" cy="582633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206769" y="1230456"/>
            <a:ext cx="843415" cy="582633"/>
            <a:chOff x="1727242" y="1217224"/>
            <a:chExt cx="839961" cy="582633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073FB94-1460-422B-A9B6-159885F49CE5}"/>
              </a:ext>
            </a:extLst>
          </p:cNvPr>
          <p:cNvGrpSpPr/>
          <p:nvPr/>
        </p:nvGrpSpPr>
        <p:grpSpPr>
          <a:xfrm>
            <a:off x="727853" y="1860428"/>
            <a:ext cx="843415" cy="582633"/>
            <a:chOff x="1727242" y="1217224"/>
            <a:chExt cx="839961" cy="582633"/>
          </a:xfrm>
        </p:grpSpPr>
        <p:sp>
          <p:nvSpPr>
            <p:cNvPr id="233" name="流程图: 决策 47">
              <a:extLst>
                <a:ext uri="{FF2B5EF4-FFF2-40B4-BE49-F238E27FC236}">
                  <a16:creationId xmlns:a16="http://schemas.microsoft.com/office/drawing/2014/main" id="{92DECBD4-57AB-46E4-9FAB-2E68C772359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293C8E17-3100-474A-94C9-BCB2EA052C6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13791DD-82C1-4D74-92B6-27E3014CE864}"/>
              </a:ext>
            </a:extLst>
          </p:cNvPr>
          <p:cNvGrpSpPr/>
          <p:nvPr/>
        </p:nvGrpSpPr>
        <p:grpSpPr>
          <a:xfrm>
            <a:off x="1667011" y="1861269"/>
            <a:ext cx="843415" cy="582633"/>
            <a:chOff x="1727242" y="1217224"/>
            <a:chExt cx="839961" cy="582633"/>
          </a:xfrm>
        </p:grpSpPr>
        <p:sp>
          <p:nvSpPr>
            <p:cNvPr id="242" name="流程图: 决策 47">
              <a:extLst>
                <a:ext uri="{FF2B5EF4-FFF2-40B4-BE49-F238E27FC236}">
                  <a16:creationId xmlns:a16="http://schemas.microsoft.com/office/drawing/2014/main" id="{96E436D3-5219-44CB-AD94-B4C64B4A7B9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3" name="TextBox 22">
              <a:extLst>
                <a:ext uri="{FF2B5EF4-FFF2-40B4-BE49-F238E27FC236}">
                  <a16:creationId xmlns:a16="http://schemas.microsoft.com/office/drawing/2014/main" id="{7F2A309E-FD4D-4491-B274-CFE5BDEE7B4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BBD153B-6A78-49D8-A4BD-46C57858066A}"/>
              </a:ext>
            </a:extLst>
          </p:cNvPr>
          <p:cNvGrpSpPr/>
          <p:nvPr/>
        </p:nvGrpSpPr>
        <p:grpSpPr>
          <a:xfrm>
            <a:off x="2812340" y="1861269"/>
            <a:ext cx="843415" cy="582633"/>
            <a:chOff x="1727242" y="1217224"/>
            <a:chExt cx="839961" cy="582633"/>
          </a:xfrm>
        </p:grpSpPr>
        <p:sp>
          <p:nvSpPr>
            <p:cNvPr id="245" name="流程图: 决策 47">
              <a:extLst>
                <a:ext uri="{FF2B5EF4-FFF2-40B4-BE49-F238E27FC236}">
                  <a16:creationId xmlns:a16="http://schemas.microsoft.com/office/drawing/2014/main" id="{DCF85564-1123-48AE-8545-1A57C74BC66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6" name="TextBox 22">
              <a:extLst>
                <a:ext uri="{FF2B5EF4-FFF2-40B4-BE49-F238E27FC236}">
                  <a16:creationId xmlns:a16="http://schemas.microsoft.com/office/drawing/2014/main" id="{81C71D00-CCDE-4ED7-B5CD-7FB2E3F0D9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62853" y="2492891"/>
            <a:ext cx="843415" cy="582633"/>
            <a:chOff x="1727242" y="1217224"/>
            <a:chExt cx="839961" cy="582633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162311" y="2481032"/>
            <a:ext cx="843415" cy="582633"/>
            <a:chOff x="1727242" y="1217224"/>
            <a:chExt cx="839961" cy="582633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64740" y="2493732"/>
            <a:ext cx="843415" cy="582633"/>
            <a:chOff x="1727242" y="1217224"/>
            <a:chExt cx="839961" cy="582633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BA5EB489-140E-47F4-9C32-E1050650F924}"/>
              </a:ext>
            </a:extLst>
          </p:cNvPr>
          <p:cNvGrpSpPr/>
          <p:nvPr/>
        </p:nvGrpSpPr>
        <p:grpSpPr>
          <a:xfrm>
            <a:off x="3925779" y="1872948"/>
            <a:ext cx="843415" cy="582633"/>
            <a:chOff x="1727242" y="1217224"/>
            <a:chExt cx="839961" cy="582633"/>
          </a:xfrm>
        </p:grpSpPr>
        <p:sp>
          <p:nvSpPr>
            <p:cNvPr id="312" name="流程图: 决策 47">
              <a:extLst>
                <a:ext uri="{FF2B5EF4-FFF2-40B4-BE49-F238E27FC236}">
                  <a16:creationId xmlns:a16="http://schemas.microsoft.com/office/drawing/2014/main" id="{405ED5FA-E193-4348-8D7B-238242141BD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6D530327-61B6-44C0-A217-A939CD244E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066669" y="1217302"/>
            <a:ext cx="843415" cy="582633"/>
            <a:chOff x="1727242" y="1217224"/>
            <a:chExt cx="839961" cy="582633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5D08241-AD69-4993-87B8-EAF48B94EFBA}"/>
              </a:ext>
            </a:extLst>
          </p:cNvPr>
          <p:cNvGrpSpPr/>
          <p:nvPr/>
        </p:nvGrpSpPr>
        <p:grpSpPr>
          <a:xfrm>
            <a:off x="5932998" y="1860250"/>
            <a:ext cx="843415" cy="582633"/>
            <a:chOff x="1727242" y="1217224"/>
            <a:chExt cx="839961" cy="582633"/>
          </a:xfrm>
        </p:grpSpPr>
        <p:sp>
          <p:nvSpPr>
            <p:cNvPr id="368" name="流程图: 决策 47">
              <a:extLst>
                <a:ext uri="{FF2B5EF4-FFF2-40B4-BE49-F238E27FC236}">
                  <a16:creationId xmlns:a16="http://schemas.microsoft.com/office/drawing/2014/main" id="{245DAF30-6982-4B6E-8F6F-37340CD2EA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0" name="TextBox 22">
              <a:extLst>
                <a:ext uri="{FF2B5EF4-FFF2-40B4-BE49-F238E27FC236}">
                  <a16:creationId xmlns:a16="http://schemas.microsoft.com/office/drawing/2014/main" id="{447ED450-573E-4254-94A5-5D013A8D67A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4462920" y="2480191"/>
            <a:ext cx="843415" cy="582633"/>
            <a:chOff x="1727242" y="1217224"/>
            <a:chExt cx="839961" cy="58263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B00651E-8411-4A0A-B584-C97669F0702A}"/>
              </a:ext>
            </a:extLst>
          </p:cNvPr>
          <p:cNvGrpSpPr/>
          <p:nvPr/>
        </p:nvGrpSpPr>
        <p:grpSpPr>
          <a:xfrm>
            <a:off x="6260618" y="2478409"/>
            <a:ext cx="843415" cy="582633"/>
            <a:chOff x="1626058" y="1217224"/>
            <a:chExt cx="839961" cy="582633"/>
          </a:xfrm>
        </p:grpSpPr>
        <p:sp>
          <p:nvSpPr>
            <p:cNvPr id="135" name="流程图: 决策 47">
              <a:extLst>
                <a:ext uri="{FF2B5EF4-FFF2-40B4-BE49-F238E27FC236}">
                  <a16:creationId xmlns:a16="http://schemas.microsoft.com/office/drawing/2014/main" id="{E14C8A4E-871D-4F89-9DFD-15993B78BB1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6" name="TextBox 22">
              <a:extLst>
                <a:ext uri="{FF2B5EF4-FFF2-40B4-BE49-F238E27FC236}">
                  <a16:creationId xmlns:a16="http://schemas.microsoft.com/office/drawing/2014/main" id="{43679EA4-5CFA-4912-A6E8-C001236F5E5C}"/>
                </a:ext>
              </a:extLst>
            </p:cNvPr>
            <p:cNvSpPr txBox="1"/>
            <p:nvPr/>
          </p:nvSpPr>
          <p:spPr>
            <a:xfrm>
              <a:off x="1626058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9406364" y="2471708"/>
            <a:ext cx="843415" cy="582633"/>
            <a:chOff x="1727242" y="1217224"/>
            <a:chExt cx="839961" cy="582633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Phase5 FIP Tracking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0A6144-C8AE-4B45-94C4-A89E6CA3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872"/>
            <a:ext cx="12192000" cy="52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621626"/>
            <a:chOff x="1727242" y="1217224"/>
            <a:chExt cx="839961" cy="621626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171721" y="1012537"/>
            <a:ext cx="924477" cy="570054"/>
            <a:chOff x="1487181" y="1217224"/>
            <a:chExt cx="920691" cy="570054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614006"/>
            <a:chOff x="1727242" y="1217224"/>
            <a:chExt cx="839961" cy="614006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517858" y="1000058"/>
            <a:ext cx="889170" cy="598766"/>
            <a:chOff x="1886575" y="1217224"/>
            <a:chExt cx="885530" cy="598766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441437" y="999837"/>
            <a:ext cx="909670" cy="560724"/>
            <a:chOff x="1992819" y="1217224"/>
            <a:chExt cx="905945" cy="560724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157717" y="999837"/>
            <a:ext cx="924709" cy="547428"/>
            <a:chOff x="1886575" y="1217224"/>
            <a:chExt cx="920922" cy="547428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362935" y="1012537"/>
            <a:ext cx="843415" cy="514623"/>
            <a:chOff x="1882769" y="1217224"/>
            <a:chExt cx="839961" cy="514623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882769" y="154718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226657" y="999383"/>
            <a:ext cx="904289" cy="576617"/>
            <a:chOff x="1886575" y="1217224"/>
            <a:chExt cx="900586" cy="576617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01/19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586558" y="325609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2414030" y="25972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1998635" y="292859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2570195" y="1350737"/>
            <a:ext cx="209388" cy="12465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4085110" y="2607985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4068075" y="1350062"/>
            <a:ext cx="420303" cy="138200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5130448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</a:t>
              </a: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5444955" y="1363216"/>
            <a:ext cx="389523" cy="1246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58021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55732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217" idx="2"/>
          </p:cNvCxnSpPr>
          <p:nvPr/>
        </p:nvCxnSpPr>
        <p:spPr>
          <a:xfrm flipV="1">
            <a:off x="5958284" y="1363985"/>
            <a:ext cx="422645" cy="1253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618888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7525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6345050" y="1350516"/>
            <a:ext cx="358109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7208595" y="1350516"/>
            <a:ext cx="210843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70524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6591686" y="2940536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7922514" y="26327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7840089" y="2964090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12/06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8078679" y="1363216"/>
            <a:ext cx="549799" cy="1269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346354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9796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375574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36520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466255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4612110" y="2941290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PCBA </a:t>
            </a:r>
          </a:p>
          <a:p>
            <a:r>
              <a:rPr lang="en-US" altLang="zh-CN" sz="700" strike="sngStrike" dirty="0"/>
              <a:t>01/07 </a:t>
            </a:r>
            <a:r>
              <a:rPr lang="en-US" altLang="zh-CN" sz="700" dirty="0">
                <a:solidFill>
                  <a:srgbClr val="FF0000"/>
                </a:solidFill>
              </a:rPr>
              <a:t>01/25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6107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6056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6571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6784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9965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902901" y="3466744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173" idx="0"/>
            <a:endCxn id="133" idx="2"/>
          </p:cNvCxnSpPr>
          <p:nvPr/>
        </p:nvCxnSpPr>
        <p:spPr>
          <a:xfrm flipV="1">
            <a:off x="2455032" y="2917485"/>
            <a:ext cx="18648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6B954A4-CDF7-4DF4-BF27-59F0B3310FAF}"/>
              </a:ext>
            </a:extLst>
          </p:cNvPr>
          <p:cNvCxnSpPr>
            <a:cxnSpLocks/>
            <a:stCxn id="242" idx="0"/>
            <a:endCxn id="143" idx="2"/>
          </p:cNvCxnSpPr>
          <p:nvPr/>
        </p:nvCxnSpPr>
        <p:spPr>
          <a:xfrm flipV="1">
            <a:off x="4155322" y="2928191"/>
            <a:ext cx="99662" cy="32737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28978D7-6A0B-47CE-B333-B4882D2F6807}"/>
              </a:ext>
            </a:extLst>
          </p:cNvPr>
          <p:cNvCxnSpPr>
            <a:cxnSpLocks/>
            <a:stCxn id="234" idx="0"/>
            <a:endCxn id="191" idx="3"/>
          </p:cNvCxnSpPr>
          <p:nvPr/>
        </p:nvCxnSpPr>
        <p:spPr>
          <a:xfrm flipV="1">
            <a:off x="3839697" y="2929966"/>
            <a:ext cx="168728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249A18C7-157F-4E14-906B-08CFD5EB67DB}"/>
              </a:ext>
            </a:extLst>
          </p:cNvPr>
          <p:cNvCxnSpPr>
            <a:cxnSpLocks/>
            <a:stCxn id="231" idx="0"/>
            <a:endCxn id="188" idx="3"/>
          </p:cNvCxnSpPr>
          <p:nvPr/>
        </p:nvCxnSpPr>
        <p:spPr>
          <a:xfrm flipV="1">
            <a:off x="3499551" y="2930185"/>
            <a:ext cx="216674" cy="3255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73C2997-F829-4C83-A76C-417E50179041}"/>
              </a:ext>
            </a:extLst>
          </p:cNvPr>
          <p:cNvCxnSpPr>
            <a:cxnSpLocks/>
            <a:stCxn id="245" idx="0"/>
            <a:endCxn id="194" idx="2"/>
          </p:cNvCxnSpPr>
          <p:nvPr/>
        </p:nvCxnSpPr>
        <p:spPr>
          <a:xfrm flipV="1">
            <a:off x="4497192" y="2930185"/>
            <a:ext cx="225015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F51D86E-791C-46FC-B75D-DC06E77C00F1}"/>
              </a:ext>
            </a:extLst>
          </p:cNvPr>
          <p:cNvCxnSpPr>
            <a:cxnSpLocks/>
            <a:stCxn id="251" idx="0"/>
            <a:endCxn id="153" idx="2"/>
          </p:cNvCxnSpPr>
          <p:nvPr/>
        </p:nvCxnSpPr>
        <p:spPr>
          <a:xfrm flipV="1">
            <a:off x="5172842" y="2929967"/>
            <a:ext cx="175598" cy="3257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4EDE923B-DD76-46F0-994C-D92FAFF08E84}"/>
              </a:ext>
            </a:extLst>
          </p:cNvPr>
          <p:cNvCxnSpPr>
            <a:cxnSpLocks/>
            <a:stCxn id="257" idx="0"/>
            <a:endCxn id="159" idx="3"/>
          </p:cNvCxnSpPr>
          <p:nvPr/>
        </p:nvCxnSpPr>
        <p:spPr>
          <a:xfrm flipV="1">
            <a:off x="5807067" y="2938140"/>
            <a:ext cx="247732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3885387-415F-421C-B509-000F7BA64E4B}"/>
              </a:ext>
            </a:extLst>
          </p:cNvPr>
          <p:cNvCxnSpPr>
            <a:cxnSpLocks/>
            <a:stCxn id="277" idx="0"/>
            <a:endCxn id="171" idx="3"/>
          </p:cNvCxnSpPr>
          <p:nvPr/>
        </p:nvCxnSpPr>
        <p:spPr>
          <a:xfrm flipV="1">
            <a:off x="7052197" y="2938140"/>
            <a:ext cx="25291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</p:cNvCxnSpPr>
          <p:nvPr/>
        </p:nvCxnSpPr>
        <p:spPr>
          <a:xfrm flipV="1">
            <a:off x="6117997" y="2917485"/>
            <a:ext cx="272672" cy="33791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B3B7A03-77AE-4556-91CD-5E443A945570}"/>
              </a:ext>
            </a:extLst>
          </p:cNvPr>
          <p:cNvCxnSpPr>
            <a:cxnSpLocks/>
            <a:stCxn id="286" idx="0"/>
            <a:endCxn id="176" idx="2"/>
          </p:cNvCxnSpPr>
          <p:nvPr/>
        </p:nvCxnSpPr>
        <p:spPr>
          <a:xfrm flipV="1">
            <a:off x="7861549" y="2952985"/>
            <a:ext cx="120615" cy="30175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67793"/>
            <a:ext cx="8350961" cy="482119"/>
            <a:chOff x="214794" y="3867793"/>
            <a:chExt cx="83509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6089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6073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6089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6089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6089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61257"/>
            <a:ext cx="338035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5131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4172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82764" y="6561783"/>
            <a:ext cx="151062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Beta(R0-R5)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 Delayed to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 UE,04/30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Cluster Assets 03/05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635687" y="6547151"/>
            <a:ext cx="79061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DCV1(R6-R9)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580126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271130" y="6526677"/>
            <a:ext cx="69275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DCV3(R10-R11)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19819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13339" y="6526677"/>
            <a:ext cx="90014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DCV2(R12-R13)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07/23-08/20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10/25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4907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13355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30481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12312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298105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132070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2380" y="4490726"/>
            <a:ext cx="8350961" cy="482119"/>
            <a:chOff x="214794" y="3867793"/>
            <a:chExt cx="8350961" cy="482119"/>
          </a:xfrm>
        </p:grpSpPr>
        <p:sp>
          <p:nvSpPr>
            <p:cNvPr id="430" name="Star: 5 Points 429">
              <a:extLst>
                <a:ext uri="{FF2B5EF4-FFF2-40B4-BE49-F238E27FC236}">
                  <a16:creationId xmlns:a16="http://schemas.microsoft.com/office/drawing/2014/main" id="{D56184F2-CCB3-4F4F-8235-6291460B8251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22">
              <a:extLst>
                <a:ext uri="{FF2B5EF4-FFF2-40B4-BE49-F238E27FC236}">
                  <a16:creationId xmlns:a16="http://schemas.microsoft.com/office/drawing/2014/main" id="{4E881CA4-B8AB-4968-B509-9196B2F1C5DB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36" name="Star: 5 Points 435">
              <a:extLst>
                <a:ext uri="{FF2B5EF4-FFF2-40B4-BE49-F238E27FC236}">
                  <a16:creationId xmlns:a16="http://schemas.microsoft.com/office/drawing/2014/main" id="{F08BFD33-C5DE-466B-94C3-DE82E189C487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5E77C71E-8F59-4A75-84C7-22195D04A6F4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442" name="Star: 5 Points 441">
              <a:extLst>
                <a:ext uri="{FF2B5EF4-FFF2-40B4-BE49-F238E27FC236}">
                  <a16:creationId xmlns:a16="http://schemas.microsoft.com/office/drawing/2014/main" id="{E32803DC-95CE-4518-93BF-99CD3DCE3BC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FFB7C1FA-565B-414C-B11F-B8CC4779E24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448" name="Star: 5 Points 447">
              <a:extLst>
                <a:ext uri="{FF2B5EF4-FFF2-40B4-BE49-F238E27FC236}">
                  <a16:creationId xmlns:a16="http://schemas.microsoft.com/office/drawing/2014/main" id="{F26FC40E-692F-4361-8D1B-1A6B946B5A0E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22">
              <a:extLst>
                <a:ext uri="{FF2B5EF4-FFF2-40B4-BE49-F238E27FC236}">
                  <a16:creationId xmlns:a16="http://schemas.microsoft.com/office/drawing/2014/main" id="{E4800B0F-9871-43D1-8074-0B7E96411D68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451" name="Star: 5 Points 450">
              <a:extLst>
                <a:ext uri="{FF2B5EF4-FFF2-40B4-BE49-F238E27FC236}">
                  <a16:creationId xmlns:a16="http://schemas.microsoft.com/office/drawing/2014/main" id="{0EAE9E5A-7CE8-4CCB-9714-1B855D694303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B60B0390-6506-4894-B0BB-FDADC7EF0B9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F072F093-D809-46F4-9E7D-13122FD38793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4D189B6E-C3A4-4540-A237-D667A442F45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21005" y="5136910"/>
            <a:ext cx="8350961" cy="482119"/>
            <a:chOff x="214794" y="3867793"/>
            <a:chExt cx="8350961" cy="482119"/>
          </a:xfrm>
        </p:grpSpPr>
        <p:sp>
          <p:nvSpPr>
            <p:cNvPr id="510" name="Star: 5 Points 509">
              <a:extLst>
                <a:ext uri="{FF2B5EF4-FFF2-40B4-BE49-F238E27FC236}">
                  <a16:creationId xmlns:a16="http://schemas.microsoft.com/office/drawing/2014/main" id="{F79F4C4D-576F-40EC-AE45-51BD0A83C1D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59D00F96-1B4A-4FEC-B6B3-A1DACD8AB043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13" name="Star: 5 Points 512">
              <a:extLst>
                <a:ext uri="{FF2B5EF4-FFF2-40B4-BE49-F238E27FC236}">
                  <a16:creationId xmlns:a16="http://schemas.microsoft.com/office/drawing/2014/main" id="{794A392D-E193-424C-827D-54B9A0288703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4" name="TextBox 22">
              <a:extLst>
                <a:ext uri="{FF2B5EF4-FFF2-40B4-BE49-F238E27FC236}">
                  <a16:creationId xmlns:a16="http://schemas.microsoft.com/office/drawing/2014/main" id="{5EDFE2E2-C51D-4461-8514-60E0BFE5D00A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516" name="Star: 5 Points 515">
              <a:extLst>
                <a:ext uri="{FF2B5EF4-FFF2-40B4-BE49-F238E27FC236}">
                  <a16:creationId xmlns:a16="http://schemas.microsoft.com/office/drawing/2014/main" id="{65A24ABF-78D4-45DB-81B8-0BB01D9D6C84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7" name="TextBox 22">
              <a:extLst>
                <a:ext uri="{FF2B5EF4-FFF2-40B4-BE49-F238E27FC236}">
                  <a16:creationId xmlns:a16="http://schemas.microsoft.com/office/drawing/2014/main" id="{77F47D5B-1B86-4C3F-A5C3-186BD3440D8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519" name="Star: 5 Points 518">
              <a:extLst>
                <a:ext uri="{FF2B5EF4-FFF2-40B4-BE49-F238E27FC236}">
                  <a16:creationId xmlns:a16="http://schemas.microsoft.com/office/drawing/2014/main" id="{577FE983-63FD-426A-8820-5259A043AED7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0" name="TextBox 22">
              <a:extLst>
                <a:ext uri="{FF2B5EF4-FFF2-40B4-BE49-F238E27FC236}">
                  <a16:creationId xmlns:a16="http://schemas.microsoft.com/office/drawing/2014/main" id="{8FC3A10B-73E9-405F-9976-A582A1865F3B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522" name="Star: 5 Points 521">
              <a:extLst>
                <a:ext uri="{FF2B5EF4-FFF2-40B4-BE49-F238E27FC236}">
                  <a16:creationId xmlns:a16="http://schemas.microsoft.com/office/drawing/2014/main" id="{74D9AF55-5883-4F43-9270-200760AC58ED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D9A506D2-5535-4B1E-93B8-380C4613AD22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525" name="Star: 5 Points 524">
              <a:extLst>
                <a:ext uri="{FF2B5EF4-FFF2-40B4-BE49-F238E27FC236}">
                  <a16:creationId xmlns:a16="http://schemas.microsoft.com/office/drawing/2014/main" id="{05104E77-61DF-483D-9ACC-BBCD256FB08A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6" name="TextBox 22">
              <a:extLst>
                <a:ext uri="{FF2B5EF4-FFF2-40B4-BE49-F238E27FC236}">
                  <a16:creationId xmlns:a16="http://schemas.microsoft.com/office/drawing/2014/main" id="{C7FBDA3E-3F1C-472D-B6FE-52AA395BD53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33880" y="5764268"/>
            <a:ext cx="8350961" cy="482119"/>
            <a:chOff x="214794" y="3867793"/>
            <a:chExt cx="8350961" cy="482119"/>
          </a:xfrm>
        </p:grpSpPr>
        <p:sp>
          <p:nvSpPr>
            <p:cNvPr id="600" name="Star: 5 Points 599">
              <a:extLst>
                <a:ext uri="{FF2B5EF4-FFF2-40B4-BE49-F238E27FC236}">
                  <a16:creationId xmlns:a16="http://schemas.microsoft.com/office/drawing/2014/main" id="{ABDA12B7-1957-4EEB-9743-AC444FF40E9A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1" name="TextBox 22">
              <a:extLst>
                <a:ext uri="{FF2B5EF4-FFF2-40B4-BE49-F238E27FC236}">
                  <a16:creationId xmlns:a16="http://schemas.microsoft.com/office/drawing/2014/main" id="{FBD0B20B-B0F6-45CB-8C1C-8C05BFF366E7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02" name="Star: 5 Points 601">
              <a:extLst>
                <a:ext uri="{FF2B5EF4-FFF2-40B4-BE49-F238E27FC236}">
                  <a16:creationId xmlns:a16="http://schemas.microsoft.com/office/drawing/2014/main" id="{F3A7CD85-9DA1-496F-870D-1445C0B82594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8212BA8A-3567-42D2-9416-F3173E302B58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604" name="Star: 5 Points 603">
              <a:extLst>
                <a:ext uri="{FF2B5EF4-FFF2-40B4-BE49-F238E27FC236}">
                  <a16:creationId xmlns:a16="http://schemas.microsoft.com/office/drawing/2014/main" id="{6E23E29E-435D-4ABA-884D-43C129124E4A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BC374CB-440A-4F4C-A4C9-449F7F97AC2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606" name="Star: 5 Points 605">
              <a:extLst>
                <a:ext uri="{FF2B5EF4-FFF2-40B4-BE49-F238E27FC236}">
                  <a16:creationId xmlns:a16="http://schemas.microsoft.com/office/drawing/2014/main" id="{A830A6C2-DFBD-4565-8FB2-EEAFC39CECC2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7" name="TextBox 22">
              <a:extLst>
                <a:ext uri="{FF2B5EF4-FFF2-40B4-BE49-F238E27FC236}">
                  <a16:creationId xmlns:a16="http://schemas.microsoft.com/office/drawing/2014/main" id="{8B87CA7C-C0B5-45FC-B95B-0EAD0BC6B7C6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608" name="Star: 5 Points 607">
              <a:extLst>
                <a:ext uri="{FF2B5EF4-FFF2-40B4-BE49-F238E27FC236}">
                  <a16:creationId xmlns:a16="http://schemas.microsoft.com/office/drawing/2014/main" id="{A86ED986-9564-445E-B33A-BC5F696F27AE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B60DC4B9-B4BB-437D-8FEC-8A5C0A2664F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610" name="Star: 5 Points 609">
              <a:extLst>
                <a:ext uri="{FF2B5EF4-FFF2-40B4-BE49-F238E27FC236}">
                  <a16:creationId xmlns:a16="http://schemas.microsoft.com/office/drawing/2014/main" id="{D62FA048-42A2-4E97-B671-75EF0EAA0685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7E9AAA32-2975-4FA0-8047-AA6D7B523C57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02" idx="2"/>
          </p:cNvCxnSpPr>
          <p:nvPr/>
        </p:nvCxnSpPr>
        <p:spPr>
          <a:xfrm flipH="1" flipV="1">
            <a:off x="471848" y="4081192"/>
            <a:ext cx="736943" cy="226445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1996268" y="4080834"/>
            <a:ext cx="378675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17352" y="4080817"/>
            <a:ext cx="1413422" cy="227128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677659" y="4080670"/>
            <a:ext cx="1085914" cy="22714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910889" cy="513266"/>
            <a:chOff x="1886575" y="1217224"/>
            <a:chExt cx="907159" cy="513266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53773" y="154583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97564" y="3847269"/>
            <a:ext cx="1869982" cy="231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315445" y="3853296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80128" y="384765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65661" y="384765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5945620" y="1013306"/>
            <a:ext cx="697030" cy="560629"/>
            <a:chOff x="1713697" y="1217224"/>
            <a:chExt cx="694175" cy="560629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1713697" y="1485471"/>
              <a:ext cx="435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8962316" y="1021857"/>
            <a:ext cx="983439" cy="475191"/>
            <a:chOff x="1886575" y="1217224"/>
            <a:chExt cx="979412" cy="475191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2026026" y="150775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15583" y="368677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4443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67244"/>
            <a:chOff x="1727242" y="1217224"/>
            <a:chExt cx="839961" cy="56724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298976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203219" y="1012537"/>
            <a:ext cx="892979" cy="567244"/>
            <a:chOff x="1518550" y="1217224"/>
            <a:chExt cx="889322" cy="567244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51855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67244"/>
            <a:chOff x="1727242" y="1217224"/>
            <a:chExt cx="839961" cy="56724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357874" y="1000058"/>
            <a:ext cx="843415" cy="567244"/>
            <a:chOff x="1727242" y="1217224"/>
            <a:chExt cx="839961" cy="5672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CE69E5-514B-47B2-9D64-881B8777825F}"/>
              </a:ext>
            </a:extLst>
          </p:cNvPr>
          <p:cNvGrpSpPr/>
          <p:nvPr/>
        </p:nvGrpSpPr>
        <p:grpSpPr>
          <a:xfrm>
            <a:off x="5959221" y="1013306"/>
            <a:ext cx="683428" cy="567244"/>
            <a:chOff x="1727243" y="1217224"/>
            <a:chExt cx="680629" cy="567244"/>
          </a:xfrm>
        </p:grpSpPr>
        <p:sp>
          <p:nvSpPr>
            <p:cNvPr id="217" name="流程图: 决策 47">
              <a:extLst>
                <a:ext uri="{FF2B5EF4-FFF2-40B4-BE49-F238E27FC236}">
                  <a16:creationId xmlns:a16="http://schemas.microsoft.com/office/drawing/2014/main" id="{201AB054-46EC-45C5-A30C-42F1DB8155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8" name="TextBox 22">
              <a:extLst>
                <a:ext uri="{FF2B5EF4-FFF2-40B4-BE49-F238E27FC236}">
                  <a16:creationId xmlns:a16="http://schemas.microsoft.com/office/drawing/2014/main" id="{93EE2BD9-FAE0-4FDA-AC1A-9B11400FB5A9}"/>
                </a:ext>
              </a:extLst>
            </p:cNvPr>
            <p:cNvSpPr txBox="1"/>
            <p:nvPr/>
          </p:nvSpPr>
          <p:spPr>
            <a:xfrm>
              <a:off x="1727243" y="1599808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334757" y="999837"/>
            <a:ext cx="864402" cy="567244"/>
            <a:chOff x="1886575" y="1217224"/>
            <a:chExt cx="860862" cy="567244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190747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134857" y="999837"/>
            <a:ext cx="864402" cy="567244"/>
            <a:chOff x="1886575" y="1217224"/>
            <a:chExt cx="860862" cy="567244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0747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366757" y="1012537"/>
            <a:ext cx="873927" cy="567244"/>
            <a:chOff x="1886575" y="1217224"/>
            <a:chExt cx="870348" cy="567244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91696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066669" y="999383"/>
            <a:ext cx="843415" cy="567244"/>
            <a:chOff x="1727242" y="1217224"/>
            <a:chExt cx="839961" cy="567244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586558" y="320991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2414030" y="255109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1998635" y="28824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2570195" y="1350737"/>
            <a:ext cx="209388" cy="12003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4085110" y="2561805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4068075" y="1350062"/>
            <a:ext cx="420303" cy="133582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5130448" y="256358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</a:t>
              </a: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5444955" y="1363216"/>
            <a:ext cx="389523" cy="120036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5802119" y="25717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5573207" y="289435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217" idx="2"/>
          </p:cNvCxnSpPr>
          <p:nvPr/>
        </p:nvCxnSpPr>
        <p:spPr>
          <a:xfrm flipV="1">
            <a:off x="5958284" y="1363985"/>
            <a:ext cx="422645" cy="120776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6188885" y="25717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752590" y="289435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6345050" y="1350516"/>
            <a:ext cx="251428" cy="122123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7208595" y="1350516"/>
            <a:ext cx="187983" cy="122123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7052430" y="25717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6591686" y="2894356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7922514" y="258659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7840089" y="2917910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12/06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8078679" y="1363216"/>
            <a:ext cx="549799" cy="122338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20993" y="5575237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1757" y="4500311"/>
            <a:ext cx="1606530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UE Plan- Jan.15 Update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3463545" y="256379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979671" y="289511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3755745" y="25635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3652052" y="289489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4662557" y="256379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4612110" y="2895110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A0 PCBA 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01/25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6107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6056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6571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09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09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09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093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2166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0938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2166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09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0955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0955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0955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20938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2166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99659" y="32093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2166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0953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2181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0953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2181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093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216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092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215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092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215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0936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2165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0936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2165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092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215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0929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215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085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208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0828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902901" y="3420564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173" idx="0"/>
            <a:endCxn id="133" idx="2"/>
          </p:cNvCxnSpPr>
          <p:nvPr/>
        </p:nvCxnSpPr>
        <p:spPr>
          <a:xfrm flipV="1">
            <a:off x="2455032" y="2871305"/>
            <a:ext cx="18648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6B954A4-CDF7-4DF4-BF27-59F0B3310FAF}"/>
              </a:ext>
            </a:extLst>
          </p:cNvPr>
          <p:cNvCxnSpPr>
            <a:cxnSpLocks/>
            <a:stCxn id="242" idx="0"/>
            <a:endCxn id="143" idx="2"/>
          </p:cNvCxnSpPr>
          <p:nvPr/>
        </p:nvCxnSpPr>
        <p:spPr>
          <a:xfrm flipV="1">
            <a:off x="4155322" y="2882011"/>
            <a:ext cx="99662" cy="32737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28978D7-6A0B-47CE-B333-B4882D2F6807}"/>
              </a:ext>
            </a:extLst>
          </p:cNvPr>
          <p:cNvCxnSpPr>
            <a:cxnSpLocks/>
            <a:stCxn id="234" idx="0"/>
            <a:endCxn id="191" idx="3"/>
          </p:cNvCxnSpPr>
          <p:nvPr/>
        </p:nvCxnSpPr>
        <p:spPr>
          <a:xfrm flipV="1">
            <a:off x="3839697" y="2883786"/>
            <a:ext cx="168728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249A18C7-157F-4E14-906B-08CFD5EB67DB}"/>
              </a:ext>
            </a:extLst>
          </p:cNvPr>
          <p:cNvCxnSpPr>
            <a:cxnSpLocks/>
            <a:stCxn id="231" idx="0"/>
            <a:endCxn id="188" idx="3"/>
          </p:cNvCxnSpPr>
          <p:nvPr/>
        </p:nvCxnSpPr>
        <p:spPr>
          <a:xfrm flipV="1">
            <a:off x="3499551" y="2884005"/>
            <a:ext cx="216674" cy="3255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73C2997-F829-4C83-A76C-417E50179041}"/>
              </a:ext>
            </a:extLst>
          </p:cNvPr>
          <p:cNvCxnSpPr>
            <a:cxnSpLocks/>
            <a:stCxn id="245" idx="0"/>
            <a:endCxn id="194" idx="2"/>
          </p:cNvCxnSpPr>
          <p:nvPr/>
        </p:nvCxnSpPr>
        <p:spPr>
          <a:xfrm flipV="1">
            <a:off x="4497192" y="2884005"/>
            <a:ext cx="225015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F51D86E-791C-46FC-B75D-DC06E77C00F1}"/>
              </a:ext>
            </a:extLst>
          </p:cNvPr>
          <p:cNvCxnSpPr>
            <a:cxnSpLocks/>
            <a:stCxn id="251" idx="0"/>
            <a:endCxn id="153" idx="2"/>
          </p:cNvCxnSpPr>
          <p:nvPr/>
        </p:nvCxnSpPr>
        <p:spPr>
          <a:xfrm flipV="1">
            <a:off x="5172842" y="2883787"/>
            <a:ext cx="175598" cy="3257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4EDE923B-DD76-46F0-994C-D92FAFF08E84}"/>
              </a:ext>
            </a:extLst>
          </p:cNvPr>
          <p:cNvCxnSpPr>
            <a:cxnSpLocks/>
            <a:stCxn id="257" idx="0"/>
            <a:endCxn id="159" idx="3"/>
          </p:cNvCxnSpPr>
          <p:nvPr/>
        </p:nvCxnSpPr>
        <p:spPr>
          <a:xfrm flipV="1">
            <a:off x="5807067" y="2891960"/>
            <a:ext cx="247732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3885387-415F-421C-B509-000F7BA64E4B}"/>
              </a:ext>
            </a:extLst>
          </p:cNvPr>
          <p:cNvCxnSpPr>
            <a:cxnSpLocks/>
            <a:stCxn id="277" idx="0"/>
            <a:endCxn id="171" idx="3"/>
          </p:cNvCxnSpPr>
          <p:nvPr/>
        </p:nvCxnSpPr>
        <p:spPr>
          <a:xfrm flipV="1">
            <a:off x="7052197" y="2891960"/>
            <a:ext cx="25291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</p:cNvCxnSpPr>
          <p:nvPr/>
        </p:nvCxnSpPr>
        <p:spPr>
          <a:xfrm flipV="1">
            <a:off x="6117997" y="2871305"/>
            <a:ext cx="272672" cy="33791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B3B7A03-77AE-4556-91CD-5E443A945570}"/>
              </a:ext>
            </a:extLst>
          </p:cNvPr>
          <p:cNvCxnSpPr>
            <a:cxnSpLocks/>
            <a:stCxn id="286" idx="0"/>
            <a:endCxn id="176" idx="2"/>
          </p:cNvCxnSpPr>
          <p:nvPr/>
        </p:nvCxnSpPr>
        <p:spPr>
          <a:xfrm flipV="1">
            <a:off x="7861549" y="2906805"/>
            <a:ext cx="120615" cy="30175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21613"/>
            <a:ext cx="8350961" cy="482119"/>
            <a:chOff x="214794" y="3867793"/>
            <a:chExt cx="83509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1344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1372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1446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1438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1453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1453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1438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1438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1455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1470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1470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1455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1455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1471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1471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1471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1471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14554"/>
            <a:ext cx="271191" cy="414769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1455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1471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1471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1471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15077"/>
            <a:ext cx="338035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46696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3710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198965" y="5672471"/>
            <a:ext cx="64465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053220" y="545644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695502" y="5667075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06/15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586831" y="546279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24015" y="5655837"/>
            <a:ext cx="69275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07/30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26524" y="546279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10808" y="5655838"/>
            <a:ext cx="537677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08/31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Plan—HMI Risk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647209" y="1515820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10-08/05</a:t>
            </a:r>
            <a:endParaRPr lang="en-US" sz="7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10/25-12/15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4907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48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1175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4741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08737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25863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4879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07694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251925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085890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70" idx="1"/>
            <a:endCxn id="302" idx="3"/>
          </p:cNvCxnSpPr>
          <p:nvPr/>
        </p:nvCxnSpPr>
        <p:spPr>
          <a:xfrm flipH="1" flipV="1">
            <a:off x="592405" y="4035012"/>
            <a:ext cx="867294" cy="149969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458" idx="0"/>
            <a:endCxn id="327" idx="2"/>
          </p:cNvCxnSpPr>
          <p:nvPr/>
        </p:nvCxnSpPr>
        <p:spPr>
          <a:xfrm flipV="1">
            <a:off x="1549370" y="4034654"/>
            <a:ext cx="825573" cy="70346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464" idx="0"/>
            <a:endCxn id="345" idx="2"/>
          </p:cNvCxnSpPr>
          <p:nvPr/>
        </p:nvCxnSpPr>
        <p:spPr>
          <a:xfrm flipV="1">
            <a:off x="2284124" y="4034637"/>
            <a:ext cx="2146650" cy="7098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461" idx="0"/>
            <a:endCxn id="339" idx="2"/>
          </p:cNvCxnSpPr>
          <p:nvPr/>
        </p:nvCxnSpPr>
        <p:spPr>
          <a:xfrm flipV="1">
            <a:off x="1914195" y="4034490"/>
            <a:ext cx="1849378" cy="6991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7" y="1012537"/>
            <a:ext cx="873927" cy="567244"/>
            <a:chOff x="1886575" y="1217224"/>
            <a:chExt cx="870348" cy="567244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1696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E0C2D1B-1D2E-4993-9E43-421CE64C8506}"/>
              </a:ext>
            </a:extLst>
          </p:cNvPr>
          <p:cNvSpPr/>
          <p:nvPr/>
        </p:nvSpPr>
        <p:spPr>
          <a:xfrm>
            <a:off x="397564" y="3828219"/>
            <a:ext cx="1869982" cy="231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36D8BECA-C0CE-4755-8014-10CFCD860D88}"/>
              </a:ext>
            </a:extLst>
          </p:cNvPr>
          <p:cNvSpPr/>
          <p:nvPr/>
        </p:nvSpPr>
        <p:spPr>
          <a:xfrm>
            <a:off x="2315445" y="3834246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B86A47BB-24A2-4D10-82AD-3554EDDE715A}"/>
              </a:ext>
            </a:extLst>
          </p:cNvPr>
          <p:cNvSpPr/>
          <p:nvPr/>
        </p:nvSpPr>
        <p:spPr>
          <a:xfrm>
            <a:off x="3680128" y="382860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588E8A71-EBE2-4604-A214-3463F4B8E4A6}"/>
              </a:ext>
            </a:extLst>
          </p:cNvPr>
          <p:cNvSpPr/>
          <p:nvPr/>
        </p:nvSpPr>
        <p:spPr>
          <a:xfrm>
            <a:off x="4365661" y="382860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FD1436-0A77-4E03-A524-6652426C00DA}"/>
              </a:ext>
            </a:extLst>
          </p:cNvPr>
          <p:cNvSpPr txBox="1"/>
          <p:nvPr/>
        </p:nvSpPr>
        <p:spPr>
          <a:xfrm>
            <a:off x="4011114" y="5744325"/>
            <a:ext cx="2847084" cy="4956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800" b="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Issue1</a:t>
            </a:r>
            <a:r>
              <a:rPr lang="en-US" altLang="zh-CN" sz="800" b="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: </a:t>
            </a:r>
          </a:p>
          <a:p>
            <a:pPr algn="l"/>
            <a:r>
              <a:rPr lang="en-US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Uncertain Cluster UX release plan</a:t>
            </a:r>
            <a:r>
              <a:rPr lang="zh-CN" altLang="en-US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 </a:t>
            </a:r>
            <a:r>
              <a:rPr lang="en-US" altLang="zh-CN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Pipeline design can’t be frozen in R1.</a:t>
            </a: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371B22B6-1352-4200-83CD-4237BA702274}"/>
              </a:ext>
            </a:extLst>
          </p:cNvPr>
          <p:cNvCxnSpPr/>
          <p:nvPr/>
        </p:nvCxnSpPr>
        <p:spPr>
          <a:xfrm flipV="1">
            <a:off x="119961" y="485690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5" name="Star: 5 Points 454">
            <a:extLst>
              <a:ext uri="{FF2B5EF4-FFF2-40B4-BE49-F238E27FC236}">
                <a16:creationId xmlns:a16="http://schemas.microsoft.com/office/drawing/2014/main" id="{B7D49C45-BAC3-48D5-A365-2399BF295203}"/>
              </a:ext>
            </a:extLst>
          </p:cNvPr>
          <p:cNvSpPr/>
          <p:nvPr/>
        </p:nvSpPr>
        <p:spPr>
          <a:xfrm>
            <a:off x="1043038" y="4738006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8" name="Star: 5 Points 457">
            <a:extLst>
              <a:ext uri="{FF2B5EF4-FFF2-40B4-BE49-F238E27FC236}">
                <a16:creationId xmlns:a16="http://schemas.microsoft.com/office/drawing/2014/main" id="{875178E2-1E3D-444B-8868-3FB294B76796}"/>
              </a:ext>
            </a:extLst>
          </p:cNvPr>
          <p:cNvSpPr/>
          <p:nvPr/>
        </p:nvSpPr>
        <p:spPr>
          <a:xfrm>
            <a:off x="1451837" y="47381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Star: 5 Points 460">
            <a:extLst>
              <a:ext uri="{FF2B5EF4-FFF2-40B4-BE49-F238E27FC236}">
                <a16:creationId xmlns:a16="http://schemas.microsoft.com/office/drawing/2014/main" id="{B4E9F765-36DC-48F8-A6A0-DC6D73BBDA43}"/>
              </a:ext>
            </a:extLst>
          </p:cNvPr>
          <p:cNvSpPr/>
          <p:nvPr/>
        </p:nvSpPr>
        <p:spPr>
          <a:xfrm>
            <a:off x="1816662" y="473359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4" name="Star: 5 Points 463">
            <a:extLst>
              <a:ext uri="{FF2B5EF4-FFF2-40B4-BE49-F238E27FC236}">
                <a16:creationId xmlns:a16="http://schemas.microsoft.com/office/drawing/2014/main" id="{3101524F-4AFC-4946-8301-58B80CEEB5D7}"/>
              </a:ext>
            </a:extLst>
          </p:cNvPr>
          <p:cNvSpPr/>
          <p:nvPr/>
        </p:nvSpPr>
        <p:spPr>
          <a:xfrm>
            <a:off x="2186591" y="474446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TextBox 22">
            <a:extLst>
              <a:ext uri="{FF2B5EF4-FFF2-40B4-BE49-F238E27FC236}">
                <a16:creationId xmlns:a16="http://schemas.microsoft.com/office/drawing/2014/main" id="{596E1935-A899-4DD0-8700-D57B48DF5F8E}"/>
              </a:ext>
            </a:extLst>
          </p:cNvPr>
          <p:cNvSpPr txBox="1"/>
          <p:nvPr/>
        </p:nvSpPr>
        <p:spPr>
          <a:xfrm>
            <a:off x="796743" y="4933835"/>
            <a:ext cx="64465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</a:t>
            </a:r>
          </a:p>
        </p:txBody>
      </p:sp>
      <p:sp>
        <p:nvSpPr>
          <p:cNvPr id="470" name="TextBox 22">
            <a:extLst>
              <a:ext uri="{FF2B5EF4-FFF2-40B4-BE49-F238E27FC236}">
                <a16:creationId xmlns:a16="http://schemas.microsoft.com/office/drawing/2014/main" id="{FF216F67-E743-4BED-BFE9-13EA342D0967}"/>
              </a:ext>
            </a:extLst>
          </p:cNvPr>
          <p:cNvSpPr txBox="1"/>
          <p:nvPr/>
        </p:nvSpPr>
        <p:spPr>
          <a:xfrm>
            <a:off x="1276710" y="4910203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04/30</a:t>
            </a:r>
          </a:p>
        </p:txBody>
      </p:sp>
      <p:sp>
        <p:nvSpPr>
          <p:cNvPr id="473" name="TextBox 22">
            <a:extLst>
              <a:ext uri="{FF2B5EF4-FFF2-40B4-BE49-F238E27FC236}">
                <a16:creationId xmlns:a16="http://schemas.microsoft.com/office/drawing/2014/main" id="{3990D9AF-F7A4-4F81-8E47-3373E2C781C0}"/>
              </a:ext>
            </a:extLst>
          </p:cNvPr>
          <p:cNvSpPr txBox="1"/>
          <p:nvPr/>
        </p:nvSpPr>
        <p:spPr>
          <a:xfrm>
            <a:off x="1681961" y="4899064"/>
            <a:ext cx="69275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05/31 </a:t>
            </a:r>
          </a:p>
        </p:txBody>
      </p:sp>
      <p:sp>
        <p:nvSpPr>
          <p:cNvPr id="476" name="TextBox 22">
            <a:extLst>
              <a:ext uri="{FF2B5EF4-FFF2-40B4-BE49-F238E27FC236}">
                <a16:creationId xmlns:a16="http://schemas.microsoft.com/office/drawing/2014/main" id="{2E0FC5BA-64DF-4A9E-88E8-8D39CD2AEC8A}"/>
              </a:ext>
            </a:extLst>
          </p:cNvPr>
          <p:cNvSpPr txBox="1"/>
          <p:nvPr/>
        </p:nvSpPr>
        <p:spPr>
          <a:xfrm>
            <a:off x="2064608" y="4903150"/>
            <a:ext cx="69275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06/30 </a:t>
            </a:r>
          </a:p>
        </p:txBody>
      </p:sp>
      <p:sp>
        <p:nvSpPr>
          <p:cNvPr id="485" name="Star: 5 Points 484">
            <a:extLst>
              <a:ext uri="{FF2B5EF4-FFF2-40B4-BE49-F238E27FC236}">
                <a16:creationId xmlns:a16="http://schemas.microsoft.com/office/drawing/2014/main" id="{5960B350-670D-4572-BEA6-7DB34B173A47}"/>
              </a:ext>
            </a:extLst>
          </p:cNvPr>
          <p:cNvSpPr/>
          <p:nvPr/>
        </p:nvSpPr>
        <p:spPr>
          <a:xfrm>
            <a:off x="93097" y="4733384"/>
            <a:ext cx="195065" cy="205168"/>
          </a:xfrm>
          <a:prstGeom prst="star5">
            <a:avLst/>
          </a:prstGeom>
          <a:pattFill prst="dkUpDi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6217B6C9-F265-420A-8B53-DED8951D6573}"/>
              </a:ext>
            </a:extLst>
          </p:cNvPr>
          <p:cNvSpPr/>
          <p:nvPr/>
        </p:nvSpPr>
        <p:spPr>
          <a:xfrm>
            <a:off x="501896" y="4733495"/>
            <a:ext cx="195065" cy="205168"/>
          </a:xfrm>
          <a:prstGeom prst="star5">
            <a:avLst/>
          </a:prstGeom>
          <a:pattFill prst="dkUpDi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AB9473FD-0052-478D-A6BB-7104240F9090}"/>
              </a:ext>
            </a:extLst>
          </p:cNvPr>
          <p:cNvSpPr txBox="1"/>
          <p:nvPr/>
        </p:nvSpPr>
        <p:spPr>
          <a:xfrm>
            <a:off x="-128344" y="4925642"/>
            <a:ext cx="64465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</a:t>
            </a:r>
          </a:p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500" name="TextBox 22">
            <a:extLst>
              <a:ext uri="{FF2B5EF4-FFF2-40B4-BE49-F238E27FC236}">
                <a16:creationId xmlns:a16="http://schemas.microsoft.com/office/drawing/2014/main" id="{843E79A5-BBE9-441C-BDA4-C4E6F831927F}"/>
              </a:ext>
            </a:extLst>
          </p:cNvPr>
          <p:cNvSpPr txBox="1"/>
          <p:nvPr/>
        </p:nvSpPr>
        <p:spPr>
          <a:xfrm>
            <a:off x="200695" y="4933289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02/15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F10B7AA-2877-4A14-BD05-974B6FFBF671}"/>
              </a:ext>
            </a:extLst>
          </p:cNvPr>
          <p:cNvSpPr/>
          <p:nvPr/>
        </p:nvSpPr>
        <p:spPr>
          <a:xfrm>
            <a:off x="107079" y="5293857"/>
            <a:ext cx="156805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Plan- Jan.15 Update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DD5B42DF-BAB1-4A43-AC88-A886D448E900}"/>
              </a:ext>
            </a:extLst>
          </p:cNvPr>
          <p:cNvCxnSpPr>
            <a:cxnSpLocks/>
            <a:stCxn id="455" idx="0"/>
            <a:endCxn id="302" idx="3"/>
          </p:cNvCxnSpPr>
          <p:nvPr/>
        </p:nvCxnSpPr>
        <p:spPr>
          <a:xfrm flipH="1" flipV="1">
            <a:off x="592405" y="4035012"/>
            <a:ext cx="548166" cy="70299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389040" y="5568050"/>
            <a:ext cx="2372179" cy="613162"/>
            <a:chOff x="9716655" y="5817800"/>
            <a:chExt cx="2372179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237269" cy="329510"/>
              <a:chOff x="9891674" y="2158893"/>
              <a:chExt cx="2237269" cy="329510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E4B6DE21-269E-479F-80E2-A637949F0AD9}"/>
              </a:ext>
            </a:extLst>
          </p:cNvPr>
          <p:cNvCxnSpPr/>
          <p:nvPr/>
        </p:nvCxnSpPr>
        <p:spPr>
          <a:xfrm flipV="1">
            <a:off x="107079" y="632130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4" name="Rectangle 553">
            <a:extLst>
              <a:ext uri="{FF2B5EF4-FFF2-40B4-BE49-F238E27FC236}">
                <a16:creationId xmlns:a16="http://schemas.microsoft.com/office/drawing/2014/main" id="{CBEE92F0-6703-4536-9CA5-F0C99C32666C}"/>
              </a:ext>
            </a:extLst>
          </p:cNvPr>
          <p:cNvSpPr/>
          <p:nvPr/>
        </p:nvSpPr>
        <p:spPr>
          <a:xfrm>
            <a:off x="93165" y="6039926"/>
            <a:ext cx="158408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Cluster UX Plan- Unclear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C9232D50-8169-4128-B138-A5E09142FFDA}"/>
              </a:ext>
            </a:extLst>
          </p:cNvPr>
          <p:cNvSpPr txBox="1"/>
          <p:nvPr/>
        </p:nvSpPr>
        <p:spPr>
          <a:xfrm>
            <a:off x="4272454" y="4326691"/>
            <a:ext cx="2847084" cy="49147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800" b="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Issue3: </a:t>
            </a:r>
          </a:p>
          <a:p>
            <a:pPr algn="l"/>
            <a:r>
              <a:rPr lang="en-US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UE release plan has been delayed by 3 months; R5 </a:t>
            </a:r>
            <a:r>
              <a:rPr lang="en-US" altLang="zh-CN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will be delayed, Pre-DV will be delayed by 3 months.</a:t>
            </a:r>
            <a:endParaRPr lang="en-US" sz="800" b="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DAC10D20-0400-4D11-ADF0-E715994D8343}"/>
              </a:ext>
            </a:extLst>
          </p:cNvPr>
          <p:cNvSpPr txBox="1"/>
          <p:nvPr/>
        </p:nvSpPr>
        <p:spPr>
          <a:xfrm>
            <a:off x="4188074" y="4987117"/>
            <a:ext cx="2860741" cy="52846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800" b="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Issue2: </a:t>
            </a:r>
          </a:p>
          <a:p>
            <a:pPr algn="l"/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UI has been delayed by 4 months, Uncertain Hero-screen release plan may cause the </a:t>
            </a: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further delay of UI.</a:t>
            </a:r>
          </a:p>
        </p:txBody>
      </p:sp>
      <p:sp>
        <p:nvSpPr>
          <p:cNvPr id="570" name="Star: 5 Points 569">
            <a:extLst>
              <a:ext uri="{FF2B5EF4-FFF2-40B4-BE49-F238E27FC236}">
                <a16:creationId xmlns:a16="http://schemas.microsoft.com/office/drawing/2014/main" id="{4E3D32FD-72A2-4D64-A37C-4885F0699FA8}"/>
              </a:ext>
            </a:extLst>
          </p:cNvPr>
          <p:cNvSpPr/>
          <p:nvPr/>
        </p:nvSpPr>
        <p:spPr>
          <a:xfrm>
            <a:off x="1459699" y="5456335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3" name="Star: 5 Points 312">
            <a:extLst>
              <a:ext uri="{FF2B5EF4-FFF2-40B4-BE49-F238E27FC236}">
                <a16:creationId xmlns:a16="http://schemas.microsoft.com/office/drawing/2014/main" id="{CE4F8EA9-7FFF-4961-9D54-70FA99825DCD}"/>
              </a:ext>
            </a:extLst>
          </p:cNvPr>
          <p:cNvSpPr/>
          <p:nvPr/>
        </p:nvSpPr>
        <p:spPr>
          <a:xfrm>
            <a:off x="110189" y="5462601"/>
            <a:ext cx="195065" cy="205168"/>
          </a:xfrm>
          <a:prstGeom prst="star5">
            <a:avLst/>
          </a:prstGeom>
          <a:pattFill prst="dkUpDi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7" name="Star: 5 Points 316">
            <a:extLst>
              <a:ext uri="{FF2B5EF4-FFF2-40B4-BE49-F238E27FC236}">
                <a16:creationId xmlns:a16="http://schemas.microsoft.com/office/drawing/2014/main" id="{C93427A4-9B11-4668-98C1-E53EE5BE9E4D}"/>
              </a:ext>
            </a:extLst>
          </p:cNvPr>
          <p:cNvSpPr/>
          <p:nvPr/>
        </p:nvSpPr>
        <p:spPr>
          <a:xfrm>
            <a:off x="518988" y="5462712"/>
            <a:ext cx="195065" cy="205168"/>
          </a:xfrm>
          <a:prstGeom prst="star5">
            <a:avLst/>
          </a:prstGeom>
          <a:pattFill prst="dkUpDi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0" name="TextBox 22">
            <a:extLst>
              <a:ext uri="{FF2B5EF4-FFF2-40B4-BE49-F238E27FC236}">
                <a16:creationId xmlns:a16="http://schemas.microsoft.com/office/drawing/2014/main" id="{B63425D6-838C-4702-9D05-DE2E2F0EC242}"/>
              </a:ext>
            </a:extLst>
          </p:cNvPr>
          <p:cNvSpPr txBox="1"/>
          <p:nvPr/>
        </p:nvSpPr>
        <p:spPr>
          <a:xfrm>
            <a:off x="-96012" y="5654859"/>
            <a:ext cx="64465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</a:t>
            </a:r>
          </a:p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5E45987C-0709-4B15-921E-3A55D42FF856}"/>
              </a:ext>
            </a:extLst>
          </p:cNvPr>
          <p:cNvSpPr txBox="1"/>
          <p:nvPr/>
        </p:nvSpPr>
        <p:spPr>
          <a:xfrm>
            <a:off x="233027" y="5662506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02/15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17176E6-E192-4EA0-A6E6-CFFD3D85FD2E}"/>
              </a:ext>
            </a:extLst>
          </p:cNvPr>
          <p:cNvSpPr/>
          <p:nvPr/>
        </p:nvSpPr>
        <p:spPr>
          <a:xfrm>
            <a:off x="9039709" y="3913806"/>
            <a:ext cx="27547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CAN’T MEET Pre DV/DCV/PEC Requirement.</a:t>
            </a:r>
          </a:p>
        </p:txBody>
      </p:sp>
    </p:spTree>
    <p:extLst>
      <p:ext uri="{BB962C8B-B14F-4D97-AF65-F5344CB8AC3E}">
        <p14:creationId xmlns:p14="http://schemas.microsoft.com/office/powerpoint/2010/main" val="329017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/>
      <p:bldP spid="25" grpId="0" animBg="1"/>
      <p:bldP spid="558" grpId="0" animBg="1"/>
      <p:bldP spid="564" grpId="0" animBg="1"/>
      <p:bldP spid="3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HMI Release Plan--IVI </a:t>
            </a:r>
            <a:br>
              <a:rPr lang="zh-CN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707C1-C5B6-4715-AE86-C7CD84AFC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98" y="674783"/>
            <a:ext cx="9291023" cy="49474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3797E71F-D2FC-432A-8117-C2AEDEBE57A9}"/>
              </a:ext>
            </a:extLst>
          </p:cNvPr>
          <p:cNvSpPr/>
          <p:nvPr/>
        </p:nvSpPr>
        <p:spPr>
          <a:xfrm>
            <a:off x="0" y="5570507"/>
            <a:ext cx="12192000" cy="1175259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ssue1: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 Cluster UX release plan.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Issue2: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 Hero-screen release plan may cause the further delay of UI.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Issue3: IVI UE release plan has been delayed by 3 months; R5/Pre-DV maybe be delayed, Pre-DV will be delayed by 3 months.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HMI Release Plan--Cluster </a:t>
            </a:r>
            <a:br>
              <a:rPr lang="zh-CN" altLang="en-US" dirty="0"/>
            </a:br>
            <a:endParaRPr lang="en-US" dirty="0"/>
          </a:p>
        </p:txBody>
      </p:sp>
      <p:pic>
        <p:nvPicPr>
          <p:cNvPr id="1026" name="Picture 2" descr="cid:image006.jpg@01D705E4.D3008CF0">
            <a:extLst>
              <a:ext uri="{FF2B5EF4-FFF2-40B4-BE49-F238E27FC236}">
                <a16:creationId xmlns:a16="http://schemas.microsoft.com/office/drawing/2014/main" id="{BCD61A9F-F833-4654-A1AF-3CB62266D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691353"/>
            <a:ext cx="7524751" cy="5389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4C463FBF-B729-4279-BD69-F6C8C5F72F71}"/>
              </a:ext>
            </a:extLst>
          </p:cNvPr>
          <p:cNvSpPr/>
          <p:nvPr/>
        </p:nvSpPr>
        <p:spPr>
          <a:xfrm>
            <a:off x="0" y="6080578"/>
            <a:ext cx="12192000" cy="665188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Be Confirmed by YFVE Team.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3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586558" y="325609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30648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7045155" y="1325258"/>
            <a:ext cx="578835" cy="128450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PCBA </a:t>
            </a:r>
          </a:p>
          <a:p>
            <a:r>
              <a:rPr lang="en-US" altLang="zh-CN" sz="700" strike="sngStrike" dirty="0"/>
              <a:t>01/07 </a:t>
            </a:r>
            <a:r>
              <a:rPr lang="en-US" altLang="zh-CN" sz="700" dirty="0">
                <a:solidFill>
                  <a:srgbClr val="FF0000"/>
                </a:solidFill>
              </a:rPr>
              <a:t>01/25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6107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6056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6571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6784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7030A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17997" y="2928470"/>
            <a:ext cx="59887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67793"/>
            <a:ext cx="8274761" cy="482119"/>
            <a:chOff x="214794" y="3867793"/>
            <a:chExt cx="82747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6089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6073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6089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6089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6089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61257"/>
            <a:ext cx="338035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5131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4172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306474" y="6546533"/>
            <a:ext cx="19208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 Delayed to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 UE,04/30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580126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19819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32389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Release Plan--TBD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07/23-08/20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10/25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4907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30481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2380" y="4490726"/>
            <a:ext cx="8300161" cy="482119"/>
            <a:chOff x="214794" y="3867793"/>
            <a:chExt cx="8300161" cy="482119"/>
          </a:xfrm>
        </p:grpSpPr>
        <p:sp>
          <p:nvSpPr>
            <p:cNvPr id="430" name="Star: 5 Points 429">
              <a:extLst>
                <a:ext uri="{FF2B5EF4-FFF2-40B4-BE49-F238E27FC236}">
                  <a16:creationId xmlns:a16="http://schemas.microsoft.com/office/drawing/2014/main" id="{D56184F2-CCB3-4F4F-8235-6291460B8251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22">
              <a:extLst>
                <a:ext uri="{FF2B5EF4-FFF2-40B4-BE49-F238E27FC236}">
                  <a16:creationId xmlns:a16="http://schemas.microsoft.com/office/drawing/2014/main" id="{4E881CA4-B8AB-4968-B509-9196B2F1C5DB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36" name="Star: 5 Points 435">
              <a:extLst>
                <a:ext uri="{FF2B5EF4-FFF2-40B4-BE49-F238E27FC236}">
                  <a16:creationId xmlns:a16="http://schemas.microsoft.com/office/drawing/2014/main" id="{F08BFD33-C5DE-466B-94C3-DE82E189C487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5E77C71E-8F59-4A75-84C7-22195D04A6F4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442" name="Star: 5 Points 441">
              <a:extLst>
                <a:ext uri="{FF2B5EF4-FFF2-40B4-BE49-F238E27FC236}">
                  <a16:creationId xmlns:a16="http://schemas.microsoft.com/office/drawing/2014/main" id="{E32803DC-95CE-4518-93BF-99CD3DCE3BC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FFB7C1FA-565B-414C-B11F-B8CC4779E24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448" name="Star: 5 Points 447">
              <a:extLst>
                <a:ext uri="{FF2B5EF4-FFF2-40B4-BE49-F238E27FC236}">
                  <a16:creationId xmlns:a16="http://schemas.microsoft.com/office/drawing/2014/main" id="{F26FC40E-692F-4361-8D1B-1A6B946B5A0E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22">
              <a:extLst>
                <a:ext uri="{FF2B5EF4-FFF2-40B4-BE49-F238E27FC236}">
                  <a16:creationId xmlns:a16="http://schemas.microsoft.com/office/drawing/2014/main" id="{E4800B0F-9871-43D1-8074-0B7E96411D68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451" name="Star: 5 Points 450">
              <a:extLst>
                <a:ext uri="{FF2B5EF4-FFF2-40B4-BE49-F238E27FC236}">
                  <a16:creationId xmlns:a16="http://schemas.microsoft.com/office/drawing/2014/main" id="{0EAE9E5A-7CE8-4CCB-9714-1B855D694303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B60B0390-6506-4894-B0BB-FDADC7EF0B9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F072F093-D809-46F4-9E7D-13122FD38793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4D189B6E-C3A4-4540-A237-D667A442F45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21005" y="5136910"/>
            <a:ext cx="8300161" cy="482119"/>
            <a:chOff x="214794" y="3867793"/>
            <a:chExt cx="8300161" cy="482119"/>
          </a:xfrm>
        </p:grpSpPr>
        <p:sp>
          <p:nvSpPr>
            <p:cNvPr id="510" name="Star: 5 Points 509">
              <a:extLst>
                <a:ext uri="{FF2B5EF4-FFF2-40B4-BE49-F238E27FC236}">
                  <a16:creationId xmlns:a16="http://schemas.microsoft.com/office/drawing/2014/main" id="{F79F4C4D-576F-40EC-AE45-51BD0A83C1D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59D00F96-1B4A-4FEC-B6B3-A1DACD8AB043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13" name="Star: 5 Points 512">
              <a:extLst>
                <a:ext uri="{FF2B5EF4-FFF2-40B4-BE49-F238E27FC236}">
                  <a16:creationId xmlns:a16="http://schemas.microsoft.com/office/drawing/2014/main" id="{794A392D-E193-424C-827D-54B9A0288703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4" name="TextBox 22">
              <a:extLst>
                <a:ext uri="{FF2B5EF4-FFF2-40B4-BE49-F238E27FC236}">
                  <a16:creationId xmlns:a16="http://schemas.microsoft.com/office/drawing/2014/main" id="{5EDFE2E2-C51D-4461-8514-60E0BFE5D00A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516" name="Star: 5 Points 515">
              <a:extLst>
                <a:ext uri="{FF2B5EF4-FFF2-40B4-BE49-F238E27FC236}">
                  <a16:creationId xmlns:a16="http://schemas.microsoft.com/office/drawing/2014/main" id="{65A24ABF-78D4-45DB-81B8-0BB01D9D6C84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7" name="TextBox 22">
              <a:extLst>
                <a:ext uri="{FF2B5EF4-FFF2-40B4-BE49-F238E27FC236}">
                  <a16:creationId xmlns:a16="http://schemas.microsoft.com/office/drawing/2014/main" id="{77F47D5B-1B86-4C3F-A5C3-186BD3440D8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519" name="Star: 5 Points 518">
              <a:extLst>
                <a:ext uri="{FF2B5EF4-FFF2-40B4-BE49-F238E27FC236}">
                  <a16:creationId xmlns:a16="http://schemas.microsoft.com/office/drawing/2014/main" id="{577FE983-63FD-426A-8820-5259A043AED7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0" name="TextBox 22">
              <a:extLst>
                <a:ext uri="{FF2B5EF4-FFF2-40B4-BE49-F238E27FC236}">
                  <a16:creationId xmlns:a16="http://schemas.microsoft.com/office/drawing/2014/main" id="{8FC3A10B-73E9-405F-9976-A582A1865F3B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522" name="Star: 5 Points 521">
              <a:extLst>
                <a:ext uri="{FF2B5EF4-FFF2-40B4-BE49-F238E27FC236}">
                  <a16:creationId xmlns:a16="http://schemas.microsoft.com/office/drawing/2014/main" id="{74D9AF55-5883-4F43-9270-200760AC58ED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D9A506D2-5535-4B1E-93B8-380C4613AD22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525" name="Star: 5 Points 524">
              <a:extLst>
                <a:ext uri="{FF2B5EF4-FFF2-40B4-BE49-F238E27FC236}">
                  <a16:creationId xmlns:a16="http://schemas.microsoft.com/office/drawing/2014/main" id="{05104E77-61DF-483D-9ACC-BBCD256FB08A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6" name="TextBox 22">
              <a:extLst>
                <a:ext uri="{FF2B5EF4-FFF2-40B4-BE49-F238E27FC236}">
                  <a16:creationId xmlns:a16="http://schemas.microsoft.com/office/drawing/2014/main" id="{C7FBDA3E-3F1C-472D-B6FE-52AA395BD53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33880" y="5764268"/>
            <a:ext cx="8274761" cy="482119"/>
            <a:chOff x="214794" y="3867793"/>
            <a:chExt cx="8274761" cy="482119"/>
          </a:xfrm>
        </p:grpSpPr>
        <p:sp>
          <p:nvSpPr>
            <p:cNvPr id="600" name="Star: 5 Points 599">
              <a:extLst>
                <a:ext uri="{FF2B5EF4-FFF2-40B4-BE49-F238E27FC236}">
                  <a16:creationId xmlns:a16="http://schemas.microsoft.com/office/drawing/2014/main" id="{ABDA12B7-1957-4EEB-9743-AC444FF40E9A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1" name="TextBox 22">
              <a:extLst>
                <a:ext uri="{FF2B5EF4-FFF2-40B4-BE49-F238E27FC236}">
                  <a16:creationId xmlns:a16="http://schemas.microsoft.com/office/drawing/2014/main" id="{FBD0B20B-B0F6-45CB-8C1C-8C05BFF366E7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02" name="Star: 5 Points 601">
              <a:extLst>
                <a:ext uri="{FF2B5EF4-FFF2-40B4-BE49-F238E27FC236}">
                  <a16:creationId xmlns:a16="http://schemas.microsoft.com/office/drawing/2014/main" id="{F3A7CD85-9DA1-496F-870D-1445C0B82594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8212BA8A-3567-42D2-9416-F3173E302B58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604" name="Star: 5 Points 603">
              <a:extLst>
                <a:ext uri="{FF2B5EF4-FFF2-40B4-BE49-F238E27FC236}">
                  <a16:creationId xmlns:a16="http://schemas.microsoft.com/office/drawing/2014/main" id="{6E23E29E-435D-4ABA-884D-43C129124E4A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BC374CB-440A-4F4C-A4C9-449F7F97AC2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606" name="Star: 5 Points 605">
              <a:extLst>
                <a:ext uri="{FF2B5EF4-FFF2-40B4-BE49-F238E27FC236}">
                  <a16:creationId xmlns:a16="http://schemas.microsoft.com/office/drawing/2014/main" id="{A830A6C2-DFBD-4565-8FB2-EEAFC39CECC2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7" name="TextBox 22">
              <a:extLst>
                <a:ext uri="{FF2B5EF4-FFF2-40B4-BE49-F238E27FC236}">
                  <a16:creationId xmlns:a16="http://schemas.microsoft.com/office/drawing/2014/main" id="{8B87CA7C-C0B5-45FC-B95B-0EAD0BC6B7C6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608" name="Star: 5 Points 607">
              <a:extLst>
                <a:ext uri="{FF2B5EF4-FFF2-40B4-BE49-F238E27FC236}">
                  <a16:creationId xmlns:a16="http://schemas.microsoft.com/office/drawing/2014/main" id="{A86ED986-9564-445E-B33A-BC5F696F27AE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B60DC4B9-B4BB-437D-8FEC-8A5C0A2664F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610" name="Star: 5 Points 609">
              <a:extLst>
                <a:ext uri="{FF2B5EF4-FFF2-40B4-BE49-F238E27FC236}">
                  <a16:creationId xmlns:a16="http://schemas.microsoft.com/office/drawing/2014/main" id="{D62FA048-42A2-4E97-B671-75EF0EAA0685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7E9AAA32-2975-4FA0-8047-AA6D7B523C57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02" idx="2"/>
          </p:cNvCxnSpPr>
          <p:nvPr/>
        </p:nvCxnSpPr>
        <p:spPr>
          <a:xfrm flipH="1" flipV="1">
            <a:off x="471848" y="4081192"/>
            <a:ext cx="736943" cy="226445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1996268" y="4080834"/>
            <a:ext cx="378675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39" idx="2"/>
          </p:cNvCxnSpPr>
          <p:nvPr/>
        </p:nvCxnSpPr>
        <p:spPr>
          <a:xfrm flipV="1">
            <a:off x="3017352" y="4080670"/>
            <a:ext cx="746221" cy="22714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6" idx="2"/>
          </p:cNvCxnSpPr>
          <p:nvPr/>
        </p:nvCxnSpPr>
        <p:spPr>
          <a:xfrm flipV="1">
            <a:off x="2677659" y="4080834"/>
            <a:ext cx="747429" cy="22712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59028" y="2930185"/>
            <a:ext cx="76739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52197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2" name="Rectangle 571">
            <a:extLst>
              <a:ext uri="{FF2B5EF4-FFF2-40B4-BE49-F238E27FC236}">
                <a16:creationId xmlns:a16="http://schemas.microsoft.com/office/drawing/2014/main" id="{4BF4B8F7-2119-4FA7-A3C1-1EBDDEEA19F1}"/>
              </a:ext>
            </a:extLst>
          </p:cNvPr>
          <p:cNvSpPr/>
          <p:nvPr/>
        </p:nvSpPr>
        <p:spPr>
          <a:xfrm>
            <a:off x="21964" y="1512253"/>
            <a:ext cx="12066870" cy="89572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2688853F-E231-47BD-8527-1C1F419D7A87}"/>
              </a:ext>
            </a:extLst>
          </p:cNvPr>
          <p:cNvSpPr txBox="1"/>
          <p:nvPr/>
        </p:nvSpPr>
        <p:spPr>
          <a:xfrm>
            <a:off x="8478698" y="1846907"/>
            <a:ext cx="388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altLang="zh-CN" dirty="0">
                <a:solidFill>
                  <a:srgbClr val="C00000"/>
                </a:solidFill>
              </a:rPr>
              <a:t>uppose the same with CDX707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0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CX707 SW Release Requirement for MRD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D03DDF-6188-48DC-870C-4E5CAD734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18360"/>
              </p:ext>
            </p:extLst>
          </p:nvPr>
        </p:nvGraphicFramePr>
        <p:xfrm>
          <a:off x="1182255" y="1569403"/>
          <a:ext cx="9580995" cy="3719194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426805">
                  <a:extLst>
                    <a:ext uri="{9D8B030D-6E8A-4147-A177-3AD203B41FA5}">
                      <a16:colId xmlns:a16="http://schemas.microsoft.com/office/drawing/2014/main" val="445650305"/>
                    </a:ext>
                  </a:extLst>
                </a:gridCol>
                <a:gridCol w="2001094">
                  <a:extLst>
                    <a:ext uri="{9D8B030D-6E8A-4147-A177-3AD203B41FA5}">
                      <a16:colId xmlns:a16="http://schemas.microsoft.com/office/drawing/2014/main" val="1490088526"/>
                    </a:ext>
                  </a:extLst>
                </a:gridCol>
                <a:gridCol w="1783506">
                  <a:extLst>
                    <a:ext uri="{9D8B030D-6E8A-4147-A177-3AD203B41FA5}">
                      <a16:colId xmlns:a16="http://schemas.microsoft.com/office/drawing/2014/main" val="1920529207"/>
                    </a:ext>
                  </a:extLst>
                </a:gridCol>
                <a:gridCol w="1316228">
                  <a:extLst>
                    <a:ext uri="{9D8B030D-6E8A-4147-A177-3AD203B41FA5}">
                      <a16:colId xmlns:a16="http://schemas.microsoft.com/office/drawing/2014/main" val="2079284094"/>
                    </a:ext>
                  </a:extLst>
                </a:gridCol>
                <a:gridCol w="3053362">
                  <a:extLst>
                    <a:ext uri="{9D8B030D-6E8A-4147-A177-3AD203B41FA5}">
                      <a16:colId xmlns:a16="http://schemas.microsoft.com/office/drawing/2014/main" val="1970073806"/>
                    </a:ext>
                  </a:extLst>
                </a:gridCol>
              </a:tblGrid>
              <a:tr h="544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Software Maturity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Release Due Date</a:t>
                      </a:r>
                      <a:r>
                        <a:rPr lang="en-US" sz="1000" u="none" strike="noStrike" baseline="30000">
                          <a:effectLst/>
                        </a:rPr>
                        <a:t>*1)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Build Support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5752117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TPB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3383434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6631421"/>
                  </a:ext>
                </a:extLst>
              </a:tr>
              <a:tr h="423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8/6/2021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5543624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BB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10/27/2021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&lt;DCV BB&gt; MRD and HiL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792307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Updates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T/C MRD - 4 weeks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11/24/2021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&lt;T/C&gt;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314451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1/5/2022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768299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2/16/2022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2682984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4/18/2022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PEC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186091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5/30/2022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FEC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278478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TT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&lt;TT&gt;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7281179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9/21/2022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&lt;PP&gt;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7592921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749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7136</TotalTime>
  <Words>1844</Words>
  <Application>Microsoft Office PowerPoint</Application>
  <PresentationFormat>Widescreen</PresentationFormat>
  <Paragraphs>1201</Paragraphs>
  <Slides>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Phase5 SW Release Plan</vt:lpstr>
      <vt:lpstr>Phase 5 Vehicles Timeline </vt:lpstr>
      <vt:lpstr>Phase5 FIP Tracking</vt:lpstr>
      <vt:lpstr>CDX707 SW Release Plan  </vt:lpstr>
      <vt:lpstr>CDX707 SW Release Plan—HMI Risk  </vt:lpstr>
      <vt:lpstr>CDX707 HMI Release Plan--IVI  </vt:lpstr>
      <vt:lpstr>CDX707 HMI Release Plan--Cluster  </vt:lpstr>
      <vt:lpstr>CDX747 SW Release Plan--TBD  </vt:lpstr>
      <vt:lpstr>CX707 SW Release Requirement for MRD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256</cp:revision>
  <cp:lastPrinted>2019-07-19T08:55:20Z</cp:lastPrinted>
  <dcterms:created xsi:type="dcterms:W3CDTF">2019-07-11T00:48:49Z</dcterms:created>
  <dcterms:modified xsi:type="dcterms:W3CDTF">2021-02-18T06:18:22Z</dcterms:modified>
</cp:coreProperties>
</file>