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24"/>
  </p:notesMasterIdLst>
  <p:handoutMasterIdLst>
    <p:handoutMasterId r:id="rId25"/>
  </p:handoutMasterIdLst>
  <p:sldIdLst>
    <p:sldId id="262" r:id="rId3"/>
    <p:sldId id="313" r:id="rId4"/>
    <p:sldId id="438" r:id="rId5"/>
    <p:sldId id="1150" r:id="rId6"/>
    <p:sldId id="1098" r:id="rId7"/>
    <p:sldId id="1114" r:id="rId8"/>
    <p:sldId id="432" r:id="rId9"/>
    <p:sldId id="1095" r:id="rId10"/>
    <p:sldId id="1145" r:id="rId11"/>
    <p:sldId id="487" r:id="rId12"/>
    <p:sldId id="1117" r:id="rId13"/>
    <p:sldId id="1146" r:id="rId14"/>
    <p:sldId id="1147" r:id="rId15"/>
    <p:sldId id="1127" r:id="rId16"/>
    <p:sldId id="1143" r:id="rId17"/>
    <p:sldId id="1136" r:id="rId18"/>
    <p:sldId id="1142" r:id="rId19"/>
    <p:sldId id="1141" r:id="rId20"/>
    <p:sldId id="1139" r:id="rId21"/>
    <p:sldId id="1125" r:id="rId22"/>
    <p:sldId id="1119" r:id="rId23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, Jiajia (J.)" initials="ZJ(" lastIdx="1" clrIdx="0">
    <p:extLst>
      <p:ext uri="{19B8F6BF-5375-455C-9EA6-DF929625EA0E}">
        <p15:presenceInfo xmlns:p15="http://schemas.microsoft.com/office/powerpoint/2012/main" userId="S::jzhou101@ford.com::8c08fd32-1a43-4edf-b23e-6e6580f2da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61" autoAdjust="0"/>
    <p:restoredTop sz="93878" autoAdjust="0"/>
  </p:normalViewPr>
  <p:slideViewPr>
    <p:cSldViewPr snapToGrid="0">
      <p:cViewPr varScale="1">
        <p:scale>
          <a:sx n="103" d="100"/>
          <a:sy n="103" d="100"/>
        </p:scale>
        <p:origin x="83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30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30546BA-695B-4739-B190-F405CA2DFEC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C127D92-F52A-4AD8-BD20-B0C50132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98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FA15740-AD31-4744-829C-56BC92AB9E2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20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77C4C6F-11DF-47DF-B7A1-355FCD947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1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2400" y="112713"/>
            <a:ext cx="7577138" cy="42624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7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86D5DE-39A7-4D7E-B414-293B96CD3B7A}" type="slidenum">
              <a:rPr kumimoji="0" 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907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6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68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66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9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2400" y="112713"/>
            <a:ext cx="7577138" cy="42624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7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86D5DE-39A7-4D7E-B414-293B96CD3B7A}" type="slidenum">
              <a:rPr kumimoji="0" 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907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67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68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881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2912605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8928" y="3557016"/>
            <a:ext cx="6400800" cy="64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A02-EF02-4076-B40B-2ACBEA6C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331-A3C0-4DE0-909C-6ED4FE6E5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A718A-5CFD-4C23-A469-129F86A99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06953-F87A-49D5-BC12-2726D0A3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C352-2B5A-46CC-8AE4-284292D4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08587-DCE5-4069-B214-BA8B03B2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F1B-84CA-4FE3-AFF3-E166C92B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1ACA-5AB2-4863-AD4C-EB7B9D9B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4A775-10B0-4D28-89F2-3F293BD2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EC4C6-8B30-41AC-A1BD-0058DF679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DF4B0-A18A-427C-B09C-00BD8E13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33894-501F-4E80-9023-A938E4C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AE795-6983-4F0A-98EE-CDCFEFF2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58A28-E15C-409E-9E26-9635F334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01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CD9C-7160-44AC-BA8E-E33B3BE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4FED7-C6BD-4EC2-B56C-995AAB10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64309-A7FD-4EC4-B7EC-1F78E770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786FF-FC6C-4409-A022-063C9A69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0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297B9-12EC-424D-AB08-97F078D6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E0C2C-74EB-4BCB-BEB4-C68F4C4D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FAB90-976E-4D18-B632-8E1E7E21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0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55D8-697F-4B9C-80A6-0E7593AC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4138-86BE-41F2-9A8F-CC1146EA4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34DB-AFE6-416F-911C-4F5044DD1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136F2-0628-4B8F-B7AE-71A9E82F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6C346-6242-4959-B328-AA39EE50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DDB47-32FD-42CB-8783-DD9E09D7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0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824B-9B85-4FB0-92BF-8A26EBF9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33708-ABFE-4F87-A843-74366631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DD275-2440-404D-BA11-11CC2956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35D53-0AF6-45A9-9C11-4E849544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35DD-0F6D-483B-B87A-F42B3C16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8A2AB-DCF9-46EE-BBD2-4663C4C6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0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A3B1-95A6-4CC8-859C-7B3A2160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79AB6-7643-4E47-8A19-D5E46340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7DAB-60B9-48DC-9C58-4755799A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2323-FB83-4C46-9AF1-3ADDFD85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3412-8726-4406-AFD8-84571D34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8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45CC9-568B-4759-9425-49FB80863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9BE26-20E3-474F-829E-981CAED55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C36F7-3376-4CC9-9F7C-947D8F2E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FD24-7E4F-4DB9-9E4C-2214D79D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5CEF-CBE0-4268-B602-E7DE4C3A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3108960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3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75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25" indent="-3333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3399" y="6484195"/>
            <a:ext cx="2743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50" y="602980"/>
            <a:ext cx="86235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799-8E3A-46C0-BDC7-A82131F2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269" y="82869"/>
            <a:ext cx="1806438" cy="608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4" y="379107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399" y="162023"/>
            <a:ext cx="1298561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956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27241" y="989015"/>
            <a:ext cx="5308835" cy="4860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197604" y="989015"/>
            <a:ext cx="5393703" cy="48609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C47E0-B0C4-4097-870D-58EDF7E793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220926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Heading and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91426" tIns="45713" rIns="91426" bIns="45713"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3867" y="6577518"/>
            <a:ext cx="488139" cy="348587"/>
          </a:xfrm>
          <a:prstGeom prst="rect">
            <a:avLst/>
          </a:prstGeom>
        </p:spPr>
        <p:txBody>
          <a:bodyPr/>
          <a:lstStyle/>
          <a:p>
            <a:fld id="{1B3D55C6-5A66-944B-AAE2-1E74F191E52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4736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8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/>
            </a:lvl1pPr>
            <a:lvl2pPr marL="548528" indent="0">
              <a:buNone/>
              <a:defRPr sz="2160"/>
            </a:lvl2pPr>
            <a:lvl3pPr marL="1097057" indent="0">
              <a:buNone/>
              <a:defRPr sz="1920"/>
            </a:lvl3pPr>
            <a:lvl4pPr marL="1645585" indent="0">
              <a:buNone/>
              <a:defRPr sz="1680"/>
            </a:lvl4pPr>
            <a:lvl5pPr marL="2194114" indent="0">
              <a:buNone/>
              <a:defRPr sz="1680"/>
            </a:lvl5pPr>
            <a:lvl6pPr marL="2742642" indent="0">
              <a:buNone/>
              <a:defRPr sz="1680"/>
            </a:lvl6pPr>
            <a:lvl7pPr marL="3291170" indent="0">
              <a:buNone/>
              <a:defRPr sz="1680"/>
            </a:lvl7pPr>
            <a:lvl8pPr marL="3839698" indent="0">
              <a:buNone/>
              <a:defRPr sz="1680"/>
            </a:lvl8pPr>
            <a:lvl9pPr marL="4388227" indent="0">
              <a:buNone/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5763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25CD-A22F-482F-BFE1-CD2586C07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6C006-B59A-4C8B-941F-7003B2BA4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14F2-495D-44C2-B3A5-764D6AF3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B071-83F5-4B00-959B-C780D98E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BCDCE-4D1D-446E-8A08-1274E1EF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3E82-0852-49B4-915C-210202FC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ABEC-832E-4D53-97E2-C3D0FC91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5BB9-56F3-49F5-9155-5277FC5B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D4A0-AFD4-43ED-977F-F02C5F02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0BCEA-19AF-43DD-BF76-790E2773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9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3142-B5A2-4C36-8BFE-66347F29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DEF6-AEA7-481D-96EA-FEE1EFF4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2CD6-140D-489A-89F6-2D9EAE98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DEE8-9E65-498E-AA31-F5D59F25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65CC-3F63-4E32-B0AE-9B28AD51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44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88" r:id="rId4"/>
    <p:sldLayoutId id="2147483689" r:id="rId5"/>
    <p:sldLayoutId id="214748369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2C46D-FA63-4528-A27E-F54C8849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3E038-0A20-453C-B209-46949CE4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D358-D9D1-43FC-80EC-BCF12996B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ABA5-D581-43CD-B9B8-BF17B6DB9E9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C11F-9A26-43B4-9E1F-DC3DE0E76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A054-E7E8-460E-9543-0C9E68362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743853" y="756374"/>
            <a:ext cx="5899186" cy="1075113"/>
          </a:xfrm>
          <a:ln>
            <a:noFill/>
          </a:ln>
        </p:spPr>
        <p:txBody>
          <a:bodyPr anchor="ctr"/>
          <a:lstStyle/>
          <a:p>
            <a:r>
              <a:rPr lang="en-US" sz="3200" dirty="0"/>
              <a:t>Phase5 SW Release Plan</a:t>
            </a:r>
            <a:endParaRPr lang="en-US" sz="6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577187" y="5976596"/>
            <a:ext cx="6332948" cy="640085"/>
            <a:chOff x="5703858" y="5922005"/>
            <a:chExt cx="5948850" cy="640085"/>
          </a:xfrm>
        </p:grpSpPr>
        <p:grpSp>
          <p:nvGrpSpPr>
            <p:cNvPr id="2" name="Group 1"/>
            <p:cNvGrpSpPr/>
            <p:nvPr/>
          </p:nvGrpSpPr>
          <p:grpSpPr>
            <a:xfrm>
              <a:off x="5703858" y="5922005"/>
              <a:ext cx="5948850" cy="640085"/>
              <a:chOff x="5703858" y="5922005"/>
              <a:chExt cx="5948850" cy="640085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5703858" y="5922009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CCD1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Think</a:t>
                </a: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7268218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Point of view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8832579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57E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Plan to Implement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0396939" y="5922005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 w="285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Implement</a:t>
                </a:r>
              </a:p>
            </p:txBody>
          </p:sp>
        </p:grpSp>
        <p:sp>
          <p:nvSpPr>
            <p:cNvPr id="13" name="Isosceles Triangle 12"/>
            <p:cNvSpPr/>
            <p:nvPr/>
          </p:nvSpPr>
          <p:spPr>
            <a:xfrm rot="5400000">
              <a:off x="8541123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7010167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10123210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8" name="Down Arrow 17"/>
          <p:cNvSpPr/>
          <p:nvPr/>
        </p:nvSpPr>
        <p:spPr>
          <a:xfrm>
            <a:off x="7714128" y="5429606"/>
            <a:ext cx="393700" cy="431800"/>
          </a:xfrm>
          <a:prstGeom prst="downArrow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3853" y="1818767"/>
            <a:ext cx="3829432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Roger Xu,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Jiajia Zhou, James Chen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43853" y="2188625"/>
            <a:ext cx="3379990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Date: March 2</a:t>
            </a:r>
            <a:r>
              <a:rPr kumimoji="0" lang="en-US" sz="1600" b="1" i="0" u="none" strike="noStrike" kern="1200" cap="none" spc="0" normalizeH="0" baseline="3000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2021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10825" y="3023307"/>
            <a:ext cx="3125718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Desired Outcome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41827" y="3710573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1826" y="410103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1826" y="4502776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46046" y="3506766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Awareness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6046" y="3904132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Decision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1510" y="4310248"/>
            <a:ext cx="22162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Escalation Help</a:t>
            </a:r>
          </a:p>
        </p:txBody>
      </p:sp>
      <p:pic>
        <p:nvPicPr>
          <p:cNvPr id="2050" name="Picture 2" descr="Image result for å¯¹å·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752" y="3721321"/>
            <a:ext cx="200981" cy="2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40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531" y="147442"/>
            <a:ext cx="10752307" cy="57912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Introduction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BD15A4-E740-4852-8A84-AF1B1A53E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797" y="679606"/>
            <a:ext cx="9273593" cy="22021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66" name="Picture 365">
            <a:extLst>
              <a:ext uri="{FF2B5EF4-FFF2-40B4-BE49-F238E27FC236}">
                <a16:creationId xmlns:a16="http://schemas.microsoft.com/office/drawing/2014/main" id="{C9F80E83-879F-4D86-9297-4E78E4D21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828" y="3176781"/>
            <a:ext cx="5678167" cy="220022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27" name="Picture 1">
            <a:extLst>
              <a:ext uri="{FF2B5EF4-FFF2-40B4-BE49-F238E27FC236}">
                <a16:creationId xmlns:a16="http://schemas.microsoft.com/office/drawing/2014/main" id="{AE3E0EDD-ED8D-477D-AED3-85C04A794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01" y="2957465"/>
            <a:ext cx="5472978" cy="3829746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9" name="Rectangle 368">
            <a:extLst>
              <a:ext uri="{FF2B5EF4-FFF2-40B4-BE49-F238E27FC236}">
                <a16:creationId xmlns:a16="http://schemas.microsoft.com/office/drawing/2014/main" id="{FF5611D0-8421-477A-ACC6-E51CF3D8D6B4}"/>
              </a:ext>
            </a:extLst>
          </p:cNvPr>
          <p:cNvSpPr/>
          <p:nvPr/>
        </p:nvSpPr>
        <p:spPr>
          <a:xfrm>
            <a:off x="4508543" y="3741526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PIPELINE</a:t>
            </a: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C569CB79-C5ED-4342-8688-C9AC85A83BB5}"/>
              </a:ext>
            </a:extLst>
          </p:cNvPr>
          <p:cNvSpPr/>
          <p:nvPr/>
        </p:nvSpPr>
        <p:spPr>
          <a:xfrm>
            <a:off x="7497207" y="2829209"/>
            <a:ext cx="25506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1" dirty="0">
                <a:solidFill>
                  <a:srgbClr val="0070C0"/>
                </a:solidFill>
                <a:latin typeface="Arial" panose="020B0604020202020204"/>
              </a:rPr>
              <a:t>Hero Screen and UI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848FA4E8-1BD5-4FFC-B16D-424BF2FBADEE}"/>
              </a:ext>
            </a:extLst>
          </p:cNvPr>
          <p:cNvSpPr/>
          <p:nvPr/>
        </p:nvSpPr>
        <p:spPr>
          <a:xfrm>
            <a:off x="3635227" y="354757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UE</a:t>
            </a:r>
          </a:p>
        </p:txBody>
      </p:sp>
      <p:sp>
        <p:nvSpPr>
          <p:cNvPr id="376" name="Content Placeholder 2">
            <a:extLst>
              <a:ext uri="{FF2B5EF4-FFF2-40B4-BE49-F238E27FC236}">
                <a16:creationId xmlns:a16="http://schemas.microsoft.com/office/drawing/2014/main" id="{15407EA7-28CF-4297-A64C-7A328A143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50" y="764850"/>
            <a:ext cx="3347941" cy="2052241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altLang="zh-CN" b="1" dirty="0"/>
              <a:t>HW/SW Timing</a:t>
            </a:r>
          </a:p>
          <a:p>
            <a:pPr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altLang="zh-CN" b="1" dirty="0"/>
              <a:t>UE-&gt;Hero Screen-&gt;UI</a:t>
            </a:r>
          </a:p>
          <a:p>
            <a:pPr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altLang="zh-CN" b="1" dirty="0"/>
              <a:t>Pipe Line -Coding</a:t>
            </a:r>
          </a:p>
          <a:p>
            <a:pPr marL="0" indent="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endParaRPr lang="en-US" altLang="zh-CN" b="1" dirty="0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8293C59D-6258-4A91-955A-1656C17BFF3B}"/>
              </a:ext>
            </a:extLst>
          </p:cNvPr>
          <p:cNvSpPr/>
          <p:nvPr/>
        </p:nvSpPr>
        <p:spPr>
          <a:xfrm>
            <a:off x="6924439" y="611798"/>
            <a:ext cx="16561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Timing Plan</a:t>
            </a:r>
          </a:p>
        </p:txBody>
      </p:sp>
      <p:pic>
        <p:nvPicPr>
          <p:cNvPr id="380" name="Picture 379">
            <a:extLst>
              <a:ext uri="{FF2B5EF4-FFF2-40B4-BE49-F238E27FC236}">
                <a16:creationId xmlns:a16="http://schemas.microsoft.com/office/drawing/2014/main" id="{B2730556-4762-414D-8EAD-EAB0BBC63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377010"/>
            <a:ext cx="2802415" cy="132541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055" name="Picture 2054">
            <a:extLst>
              <a:ext uri="{FF2B5EF4-FFF2-40B4-BE49-F238E27FC236}">
                <a16:creationId xmlns:a16="http://schemas.microsoft.com/office/drawing/2014/main" id="{32C41AC2-8495-48ED-A73E-269EA1413C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9636" y="5377009"/>
            <a:ext cx="2806354" cy="132541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9556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531" y="147442"/>
            <a:ext cx="10752307" cy="57912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</a:t>
            </a:r>
            <a:r>
              <a:rPr lang="en-US" altLang="zh-CN" dirty="0">
                <a:solidFill>
                  <a:srgbClr val="002060"/>
                </a:solidFill>
              </a:rPr>
              <a:t>re-DV/EMC Validation Mode and FIP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44A3997-F28F-4043-8DE0-E62C65523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695" y="763492"/>
            <a:ext cx="5255853" cy="127638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altLang="zh-CN" b="1" dirty="0"/>
              <a:t>Pre-EMC: Audio/Camera/BT/Ethernet</a:t>
            </a:r>
          </a:p>
          <a:p>
            <a:pPr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altLang="zh-CN" b="1" dirty="0"/>
              <a:t>Pre-DV: Nav/Audio/Media/VR/BT/Bezel </a:t>
            </a:r>
            <a:r>
              <a:rPr lang="en-US" altLang="zh-CN" b="1" dirty="0" err="1"/>
              <a:t>Diag</a:t>
            </a:r>
            <a:r>
              <a:rPr lang="en-US" altLang="zh-CN" b="1" dirty="0"/>
              <a:t>/DLNA</a:t>
            </a:r>
          </a:p>
          <a:p>
            <a:pPr marL="0" indent="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endParaRPr lang="en-US" altLang="zh-C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59F86-5049-49CD-B3E9-32649D180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222" y="895622"/>
            <a:ext cx="4253821" cy="3168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6CEEFB-4D37-4758-A864-9718B1AA6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57" y="2143576"/>
            <a:ext cx="7530225" cy="358529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70DFAD-8C69-44C9-A36B-A0393245D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517" y="4415468"/>
            <a:ext cx="6940773" cy="213773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4D20E9D-B302-45D6-A74B-512718096079}"/>
              </a:ext>
            </a:extLst>
          </p:cNvPr>
          <p:cNvSpPr/>
          <p:nvPr/>
        </p:nvSpPr>
        <p:spPr>
          <a:xfrm>
            <a:off x="135957" y="1743466"/>
            <a:ext cx="16561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FIP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2243F7-54BC-4795-B265-8A2132775BE7}"/>
              </a:ext>
            </a:extLst>
          </p:cNvPr>
          <p:cNvSpPr/>
          <p:nvPr/>
        </p:nvSpPr>
        <p:spPr>
          <a:xfrm>
            <a:off x="7802222" y="555484"/>
            <a:ext cx="16561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EMC M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ode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C49D61-3813-40FC-81F1-CCDEF5C13D69}"/>
              </a:ext>
            </a:extLst>
          </p:cNvPr>
          <p:cNvSpPr/>
          <p:nvPr/>
        </p:nvSpPr>
        <p:spPr>
          <a:xfrm>
            <a:off x="5350700" y="5537836"/>
            <a:ext cx="16561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DV M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ode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78693C16-FD8C-4695-9FA1-423E2FDF7C48}"/>
              </a:ext>
            </a:extLst>
          </p:cNvPr>
          <p:cNvSpPr/>
          <p:nvPr/>
        </p:nvSpPr>
        <p:spPr>
          <a:xfrm rot="19264287">
            <a:off x="6780254" y="1474755"/>
            <a:ext cx="740079" cy="265760"/>
          </a:xfrm>
          <a:prstGeom prst="lef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00779311-5B7C-4D8F-A9A6-6A4BDE70AB34}"/>
              </a:ext>
            </a:extLst>
          </p:cNvPr>
          <p:cNvSpPr/>
          <p:nvPr/>
        </p:nvSpPr>
        <p:spPr>
          <a:xfrm rot="2739054">
            <a:off x="4764935" y="5128101"/>
            <a:ext cx="740079" cy="265760"/>
          </a:xfrm>
          <a:prstGeom prst="lef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54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15583" y="368677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609475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1-3-HW+Base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44443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298976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60EBC-46F1-4BD0-91F7-554F8CA2E05F}"/>
              </a:ext>
            </a:extLst>
          </p:cNvPr>
          <p:cNvGrpSpPr/>
          <p:nvPr/>
        </p:nvGrpSpPr>
        <p:grpSpPr>
          <a:xfrm>
            <a:off x="586558" y="3209912"/>
            <a:ext cx="603171" cy="473887"/>
            <a:chOff x="55625" y="2856157"/>
            <a:chExt cx="965773" cy="739597"/>
          </a:xfrm>
        </p:grpSpPr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id="{0F4AD347-E21E-489E-9B73-155A31D0CB55}"/>
                </a:ext>
              </a:extLst>
            </p:cNvPr>
            <p:cNvSpPr/>
            <p:nvPr/>
          </p:nvSpPr>
          <p:spPr>
            <a:xfrm>
              <a:off x="450071" y="2856157"/>
              <a:ext cx="312330" cy="320207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2" name="TextBox 22">
              <a:extLst>
                <a:ext uri="{FF2B5EF4-FFF2-40B4-BE49-F238E27FC236}">
                  <a16:creationId xmlns:a16="http://schemas.microsoft.com/office/drawing/2014/main" id="{01A4A44C-5963-469E-B56B-8213AE42ED84}"/>
                </a:ext>
              </a:extLst>
            </p:cNvPr>
            <p:cNvSpPr txBox="1"/>
            <p:nvPr/>
          </p:nvSpPr>
          <p:spPr>
            <a:xfrm>
              <a:off x="55625" y="3187468"/>
              <a:ext cx="965773" cy="408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</p:grp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2414030" y="255109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1998635" y="2882410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07/20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</p:cNvCxnSpPr>
          <p:nvPr/>
        </p:nvCxnSpPr>
        <p:spPr>
          <a:xfrm flipV="1">
            <a:off x="2570195" y="1350737"/>
            <a:ext cx="209388" cy="12003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4085110" y="2561805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4"/>
          </p:cNvCxnSpPr>
          <p:nvPr/>
        </p:nvCxnSpPr>
        <p:spPr>
          <a:xfrm flipV="1">
            <a:off x="4068075" y="1350062"/>
            <a:ext cx="420303" cy="133582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5130448" y="256358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</a:t>
              </a: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</p:cNvCxnSpPr>
          <p:nvPr/>
        </p:nvCxnSpPr>
        <p:spPr>
          <a:xfrm flipV="1">
            <a:off x="5444955" y="1363216"/>
            <a:ext cx="389523" cy="120036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5802119" y="257175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5573207" y="289435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</p:cNvCxnSpPr>
          <p:nvPr/>
        </p:nvCxnSpPr>
        <p:spPr>
          <a:xfrm flipV="1">
            <a:off x="5958284" y="1363985"/>
            <a:ext cx="422645" cy="120776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6188885" y="257175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5752590" y="2894356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07/06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</p:cNvCxnSpPr>
          <p:nvPr/>
        </p:nvCxnSpPr>
        <p:spPr>
          <a:xfrm flipV="1">
            <a:off x="6345050" y="1323697"/>
            <a:ext cx="357860" cy="124805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</p:cNvCxnSpPr>
          <p:nvPr/>
        </p:nvCxnSpPr>
        <p:spPr>
          <a:xfrm flipV="1">
            <a:off x="7208595" y="1331571"/>
            <a:ext cx="214630" cy="124018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7052430" y="257175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6591686" y="2894356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09/21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7922514" y="258659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7840089" y="2917910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12/06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16" idx="2"/>
          </p:cNvCxnSpPr>
          <p:nvPr/>
        </p:nvCxnSpPr>
        <p:spPr>
          <a:xfrm flipV="1">
            <a:off x="8078679" y="1363216"/>
            <a:ext cx="549799" cy="122338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07079" y="486435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99057" y="5211511"/>
            <a:ext cx="1606530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IVI UE Plan- Jan.15 Update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3463545" y="256379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979671" y="289511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10/27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3755745" y="256358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3652052" y="289489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4662557" y="256379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4612110" y="2895110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02/16</a:t>
            </a: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407999" y="1641224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221005" y="1795447"/>
            <a:ext cx="10059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A0 PCBA </a:t>
            </a:r>
          </a:p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01/25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1348765" y="1610744"/>
            <a:ext cx="624299" cy="482800"/>
            <a:chOff x="1348765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PCBA </a:t>
              </a:r>
            </a:p>
            <a:p>
              <a:r>
                <a:rPr lang="en-US" altLang="zh-CN" sz="700" dirty="0"/>
                <a:t>04/30</a:t>
              </a:r>
              <a:endParaRPr lang="zh-CN" altLang="en-US" sz="700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2922990" y="1617701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10/05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1858654" y="1610744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A2 Pre-DV</a:t>
              </a:r>
            </a:p>
            <a:p>
              <a:r>
                <a:rPr lang="en-US" altLang="zh-CN" sz="700" dirty="0"/>
                <a:t>06/30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5201901" y="1605695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04/15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2527498" y="1664738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3707989" y="1676333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5651055" y="1657130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0" name="Star: 5 Points 139">
            <a:extLst>
              <a:ext uri="{FF2B5EF4-FFF2-40B4-BE49-F238E27FC236}">
                <a16:creationId xmlns:a16="http://schemas.microsoft.com/office/drawing/2014/main" id="{24ADDF04-C7D4-42BA-A653-15792E9C6A64}"/>
              </a:ext>
            </a:extLst>
          </p:cNvPr>
          <p:cNvSpPr/>
          <p:nvPr/>
        </p:nvSpPr>
        <p:spPr>
          <a:xfrm>
            <a:off x="1115590" y="320955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78DAB5D6-7183-4C71-83DF-3BDDB6B00C55}"/>
              </a:ext>
            </a:extLst>
          </p:cNvPr>
          <p:cNvSpPr txBox="1"/>
          <p:nvPr/>
        </p:nvSpPr>
        <p:spPr>
          <a:xfrm>
            <a:off x="933890" y="342183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03/31</a:t>
            </a: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AAE3A704-D369-4C0A-9582-1312F9720B36}"/>
              </a:ext>
            </a:extLst>
          </p:cNvPr>
          <p:cNvSpPr/>
          <p:nvPr/>
        </p:nvSpPr>
        <p:spPr>
          <a:xfrm>
            <a:off x="1412909" y="320955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10C3AABD-3587-440D-9905-90B19329479A}"/>
              </a:ext>
            </a:extLst>
          </p:cNvPr>
          <p:cNvSpPr txBox="1"/>
          <p:nvPr/>
        </p:nvSpPr>
        <p:spPr>
          <a:xfrm>
            <a:off x="1231209" y="342183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2AC93CC5-D905-4666-9F0A-D092CC193C8C}"/>
              </a:ext>
            </a:extLst>
          </p:cNvPr>
          <p:cNvSpPr/>
          <p:nvPr/>
        </p:nvSpPr>
        <p:spPr>
          <a:xfrm>
            <a:off x="1738365" y="320955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08EEE42C-7AAC-4466-869A-ACA728D18E80}"/>
              </a:ext>
            </a:extLst>
          </p:cNvPr>
          <p:cNvSpPr txBox="1"/>
          <p:nvPr/>
        </p:nvSpPr>
        <p:spPr>
          <a:xfrm>
            <a:off x="1556665" y="342183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</a:p>
        </p:txBody>
      </p: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BFC9B4B3-328C-40DE-A9E9-17784E64149A}"/>
              </a:ext>
            </a:extLst>
          </p:cNvPr>
          <p:cNvSpPr/>
          <p:nvPr/>
        </p:nvSpPr>
        <p:spPr>
          <a:xfrm>
            <a:off x="2042299" y="320938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CE8A5852-7C95-4CA1-BD28-B05C7D01CD63}"/>
              </a:ext>
            </a:extLst>
          </p:cNvPr>
          <p:cNvSpPr txBox="1"/>
          <p:nvPr/>
        </p:nvSpPr>
        <p:spPr>
          <a:xfrm>
            <a:off x="1860599" y="342166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357499" y="320938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182149" y="342166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R5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07/10</a:t>
            </a:r>
            <a:r>
              <a:rPr lang="zh-CN" alt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，</a:t>
            </a: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01958E27-5FE3-444E-8A7B-074E72AC71AB}"/>
              </a:ext>
            </a:extLst>
          </p:cNvPr>
          <p:cNvSpPr/>
          <p:nvPr/>
        </p:nvSpPr>
        <p:spPr>
          <a:xfrm>
            <a:off x="2669159" y="320955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03969" y="342183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20955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865621" y="342183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20955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42183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0955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2183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57789" y="320938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42166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99659" y="320938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17959" y="342166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0953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2181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0953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2181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20938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4216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20922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4215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20922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4215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61495" y="320936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42165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20936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499634" y="342165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20922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4215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20929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42157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20855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4208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20828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7902901" y="3420564"/>
            <a:ext cx="92820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R22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F8878FC6-EA5A-4239-87F4-631271775D7B}"/>
              </a:ext>
            </a:extLst>
          </p:cNvPr>
          <p:cNvCxnSpPr>
            <a:cxnSpLocks/>
            <a:stCxn id="173" idx="0"/>
            <a:endCxn id="133" idx="2"/>
          </p:cNvCxnSpPr>
          <p:nvPr/>
        </p:nvCxnSpPr>
        <p:spPr>
          <a:xfrm flipV="1">
            <a:off x="2455032" y="2871305"/>
            <a:ext cx="18648" cy="3380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D6B954A4-CDF7-4DF4-BF27-59F0B3310FAF}"/>
              </a:ext>
            </a:extLst>
          </p:cNvPr>
          <p:cNvCxnSpPr>
            <a:cxnSpLocks/>
            <a:stCxn id="242" idx="0"/>
            <a:endCxn id="143" idx="2"/>
          </p:cNvCxnSpPr>
          <p:nvPr/>
        </p:nvCxnSpPr>
        <p:spPr>
          <a:xfrm flipV="1">
            <a:off x="4155322" y="2882011"/>
            <a:ext cx="99662" cy="32737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128978D7-6A0B-47CE-B333-B4882D2F6807}"/>
              </a:ext>
            </a:extLst>
          </p:cNvPr>
          <p:cNvCxnSpPr>
            <a:cxnSpLocks/>
            <a:stCxn id="234" idx="0"/>
            <a:endCxn id="191" idx="3"/>
          </p:cNvCxnSpPr>
          <p:nvPr/>
        </p:nvCxnSpPr>
        <p:spPr>
          <a:xfrm flipV="1">
            <a:off x="3839697" y="2883786"/>
            <a:ext cx="168728" cy="325765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249A18C7-157F-4E14-906B-08CFD5EB67DB}"/>
              </a:ext>
            </a:extLst>
          </p:cNvPr>
          <p:cNvCxnSpPr>
            <a:cxnSpLocks/>
            <a:stCxn id="231" idx="0"/>
            <a:endCxn id="188" idx="3"/>
          </p:cNvCxnSpPr>
          <p:nvPr/>
        </p:nvCxnSpPr>
        <p:spPr>
          <a:xfrm flipV="1">
            <a:off x="3499551" y="2884005"/>
            <a:ext cx="216674" cy="32554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573C2997-F829-4C83-A76C-417E50179041}"/>
              </a:ext>
            </a:extLst>
          </p:cNvPr>
          <p:cNvCxnSpPr>
            <a:cxnSpLocks/>
            <a:stCxn id="245" idx="0"/>
            <a:endCxn id="194" idx="2"/>
          </p:cNvCxnSpPr>
          <p:nvPr/>
        </p:nvCxnSpPr>
        <p:spPr>
          <a:xfrm flipV="1">
            <a:off x="4497192" y="2884005"/>
            <a:ext cx="225015" cy="3253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F51D86E-791C-46FC-B75D-DC06E77C00F1}"/>
              </a:ext>
            </a:extLst>
          </p:cNvPr>
          <p:cNvCxnSpPr>
            <a:cxnSpLocks/>
            <a:stCxn id="251" idx="0"/>
            <a:endCxn id="153" idx="2"/>
          </p:cNvCxnSpPr>
          <p:nvPr/>
        </p:nvCxnSpPr>
        <p:spPr>
          <a:xfrm flipV="1">
            <a:off x="5172842" y="2883787"/>
            <a:ext cx="175598" cy="32574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4EDE923B-DD76-46F0-994C-D92FAFF08E84}"/>
              </a:ext>
            </a:extLst>
          </p:cNvPr>
          <p:cNvCxnSpPr>
            <a:cxnSpLocks/>
            <a:stCxn id="257" idx="0"/>
            <a:endCxn id="159" idx="3"/>
          </p:cNvCxnSpPr>
          <p:nvPr/>
        </p:nvCxnSpPr>
        <p:spPr>
          <a:xfrm flipV="1">
            <a:off x="5807067" y="2891960"/>
            <a:ext cx="247732" cy="31726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13885387-415F-421C-B509-000F7BA64E4B}"/>
              </a:ext>
            </a:extLst>
          </p:cNvPr>
          <p:cNvCxnSpPr>
            <a:cxnSpLocks/>
            <a:stCxn id="277" idx="0"/>
            <a:endCxn id="171" idx="3"/>
          </p:cNvCxnSpPr>
          <p:nvPr/>
        </p:nvCxnSpPr>
        <p:spPr>
          <a:xfrm flipV="1">
            <a:off x="7052197" y="2891960"/>
            <a:ext cx="252913" cy="31726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5EB0794B-8D0B-41EC-A089-B40FEA422B31}"/>
              </a:ext>
            </a:extLst>
          </p:cNvPr>
          <p:cNvCxnSpPr>
            <a:cxnSpLocks/>
            <a:stCxn id="265" idx="0"/>
          </p:cNvCxnSpPr>
          <p:nvPr/>
        </p:nvCxnSpPr>
        <p:spPr>
          <a:xfrm flipV="1">
            <a:off x="6117997" y="2871305"/>
            <a:ext cx="272672" cy="33791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CB3B7A03-77AE-4556-91CD-5E443A945570}"/>
              </a:ext>
            </a:extLst>
          </p:cNvPr>
          <p:cNvCxnSpPr>
            <a:cxnSpLocks/>
            <a:stCxn id="286" idx="0"/>
            <a:endCxn id="176" idx="2"/>
          </p:cNvCxnSpPr>
          <p:nvPr/>
        </p:nvCxnSpPr>
        <p:spPr>
          <a:xfrm flipV="1">
            <a:off x="7861549" y="2906805"/>
            <a:ext cx="120615" cy="30175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14794" y="3821613"/>
            <a:ext cx="8350961" cy="482119"/>
            <a:chOff x="214794" y="3867793"/>
            <a:chExt cx="8350961" cy="482119"/>
          </a:xfrm>
        </p:grpSpPr>
        <p:sp>
          <p:nvSpPr>
            <p:cNvPr id="302" name="Star: 5 Points 301">
              <a:extLst>
                <a:ext uri="{FF2B5EF4-FFF2-40B4-BE49-F238E27FC236}">
                  <a16:creationId xmlns:a16="http://schemas.microsoft.com/office/drawing/2014/main" id="{A60743F3-808E-4B00-AEA3-7B5F68F6213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3" name="TextBox 22">
              <a:extLst>
                <a:ext uri="{FF2B5EF4-FFF2-40B4-BE49-F238E27FC236}">
                  <a16:creationId xmlns:a16="http://schemas.microsoft.com/office/drawing/2014/main" id="{AC9EE414-4682-401B-A7F5-D09B236082D1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08" name="Star: 5 Points 307">
              <a:extLst>
                <a:ext uri="{FF2B5EF4-FFF2-40B4-BE49-F238E27FC236}">
                  <a16:creationId xmlns:a16="http://schemas.microsoft.com/office/drawing/2014/main" id="{814DBFCC-A8A0-4F28-A52A-60238253C4DB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9" name="TextBox 22">
              <a:extLst>
                <a:ext uri="{FF2B5EF4-FFF2-40B4-BE49-F238E27FC236}">
                  <a16:creationId xmlns:a16="http://schemas.microsoft.com/office/drawing/2014/main" id="{BCD5B135-827C-4939-AE28-4B202E1D91E5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311" name="Star: 5 Points 310">
              <a:extLst>
                <a:ext uri="{FF2B5EF4-FFF2-40B4-BE49-F238E27FC236}">
                  <a16:creationId xmlns:a16="http://schemas.microsoft.com/office/drawing/2014/main" id="{4A64573E-4990-48F4-9037-078C18F6B33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652579EB-8C83-429B-A0A8-6C02E9E5B43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315" name="Star: 5 Points 314">
              <a:extLst>
                <a:ext uri="{FF2B5EF4-FFF2-40B4-BE49-F238E27FC236}">
                  <a16:creationId xmlns:a16="http://schemas.microsoft.com/office/drawing/2014/main" id="{4DD4C22D-4C6C-4396-BC34-DE276AD26441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B0E904BA-55A0-452F-8C4E-04CF4BFB9CE9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318" name="Star: 5 Points 317">
              <a:extLst>
                <a:ext uri="{FF2B5EF4-FFF2-40B4-BE49-F238E27FC236}">
                  <a16:creationId xmlns:a16="http://schemas.microsoft.com/office/drawing/2014/main" id="{370C9E5A-4723-4A58-9ABB-A6AA9B16B5C8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168A11F-7DB3-4EE5-8323-3ABF638F5D0E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321" name="Star: 5 Points 320">
              <a:extLst>
                <a:ext uri="{FF2B5EF4-FFF2-40B4-BE49-F238E27FC236}">
                  <a16:creationId xmlns:a16="http://schemas.microsoft.com/office/drawing/2014/main" id="{072EDD46-024C-4061-A2AB-659EC962FEBC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22">
              <a:extLst>
                <a:ext uri="{FF2B5EF4-FFF2-40B4-BE49-F238E27FC236}">
                  <a16:creationId xmlns:a16="http://schemas.microsoft.com/office/drawing/2014/main" id="{BA0FF9C2-0559-44A3-A4BC-AA3391EAA54C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327" name="Star: 5 Points 326">
              <a:extLst>
                <a:ext uri="{FF2B5EF4-FFF2-40B4-BE49-F238E27FC236}">
                  <a16:creationId xmlns:a16="http://schemas.microsoft.com/office/drawing/2014/main" id="{3B141C52-9843-4EC5-85D3-B1F9BAB96C9A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8" name="TextBox 22">
              <a:extLst>
                <a:ext uri="{FF2B5EF4-FFF2-40B4-BE49-F238E27FC236}">
                  <a16:creationId xmlns:a16="http://schemas.microsoft.com/office/drawing/2014/main" id="{1E7AAA9D-9E71-40C4-B8DB-D063CE7D8239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413449"/>
            <a:ext cx="25269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413726"/>
            <a:ext cx="3582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414463"/>
            <a:ext cx="331204" cy="4071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414389"/>
            <a:ext cx="2058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414536"/>
            <a:ext cx="24833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414536"/>
            <a:ext cx="27881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414389"/>
            <a:ext cx="2554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414389"/>
            <a:ext cx="2330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414553"/>
            <a:ext cx="26357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414700"/>
            <a:ext cx="2711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414700"/>
            <a:ext cx="30262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414554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414554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41471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41471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414718"/>
            <a:ext cx="2635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415EA90D-1071-42B1-9536-8E468C598094}"/>
              </a:ext>
            </a:extLst>
          </p:cNvPr>
          <p:cNvCxnSpPr>
            <a:cxnSpLocks/>
            <a:stCxn id="327" idx="0"/>
            <a:endCxn id="180" idx="2"/>
          </p:cNvCxnSpPr>
          <p:nvPr/>
        </p:nvCxnSpPr>
        <p:spPr>
          <a:xfrm flipV="1">
            <a:off x="2435222" y="3414718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321" idx="0"/>
            <a:endCxn id="173" idx="2"/>
          </p:cNvCxnSpPr>
          <p:nvPr/>
        </p:nvCxnSpPr>
        <p:spPr>
          <a:xfrm flipV="1">
            <a:off x="2123562" y="3414554"/>
            <a:ext cx="271191" cy="414769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7F644EDF-2AF4-4E50-A154-C67D607B028C}"/>
              </a:ext>
            </a:extLst>
          </p:cNvPr>
          <p:cNvCxnSpPr>
            <a:cxnSpLocks/>
            <a:stCxn id="318" idx="0"/>
            <a:endCxn id="162" idx="2"/>
          </p:cNvCxnSpPr>
          <p:nvPr/>
        </p:nvCxnSpPr>
        <p:spPr>
          <a:xfrm flipV="1">
            <a:off x="1800742" y="3414554"/>
            <a:ext cx="2788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4328E3F5-9386-446A-984E-08A67C206941}"/>
              </a:ext>
            </a:extLst>
          </p:cNvPr>
          <p:cNvCxnSpPr>
            <a:cxnSpLocks/>
            <a:stCxn id="315" idx="0"/>
            <a:endCxn id="155" idx="2"/>
          </p:cNvCxnSpPr>
          <p:nvPr/>
        </p:nvCxnSpPr>
        <p:spPr>
          <a:xfrm flipV="1">
            <a:off x="1473948" y="3414718"/>
            <a:ext cx="3016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D6A9EE47-AAA4-47D3-8985-DE0E1941A142}"/>
              </a:ext>
            </a:extLst>
          </p:cNvPr>
          <p:cNvCxnSpPr>
            <a:cxnSpLocks/>
            <a:stCxn id="311" idx="0"/>
            <a:endCxn id="147" idx="2"/>
          </p:cNvCxnSpPr>
          <p:nvPr/>
        </p:nvCxnSpPr>
        <p:spPr>
          <a:xfrm flipV="1">
            <a:off x="1167831" y="3414718"/>
            <a:ext cx="282332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178D5C71-FF88-453E-958D-ED233C6BE744}"/>
              </a:ext>
            </a:extLst>
          </p:cNvPr>
          <p:cNvCxnSpPr>
            <a:cxnSpLocks/>
            <a:stCxn id="308" idx="0"/>
            <a:endCxn id="140" idx="2"/>
          </p:cNvCxnSpPr>
          <p:nvPr/>
        </p:nvCxnSpPr>
        <p:spPr>
          <a:xfrm flipV="1">
            <a:off x="851869" y="3414718"/>
            <a:ext cx="300975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77BC15E-6B07-408E-9A58-CA693D7A52AF}"/>
              </a:ext>
            </a:extLst>
          </p:cNvPr>
          <p:cNvCxnSpPr>
            <a:cxnSpLocks/>
            <a:stCxn id="302" idx="0"/>
            <a:endCxn id="2" idx="2"/>
          </p:cNvCxnSpPr>
          <p:nvPr/>
        </p:nvCxnSpPr>
        <p:spPr>
          <a:xfrm flipV="1">
            <a:off x="532127" y="3415077"/>
            <a:ext cx="338035" cy="41476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31" idx="0"/>
            <a:endCxn id="264" idx="1"/>
          </p:cNvCxnSpPr>
          <p:nvPr/>
        </p:nvCxnSpPr>
        <p:spPr>
          <a:xfrm flipV="1">
            <a:off x="3499551" y="1742587"/>
            <a:ext cx="208438" cy="146696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73" idx="0"/>
            <a:endCxn id="33" idx="2"/>
          </p:cNvCxnSpPr>
          <p:nvPr/>
        </p:nvCxnSpPr>
        <p:spPr>
          <a:xfrm flipV="1">
            <a:off x="2455032" y="1838338"/>
            <a:ext cx="308333" cy="137104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1039997" y="4949542"/>
            <a:ext cx="808007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05/05</a:t>
            </a: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230903" y="474556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920550" y="4956359"/>
            <a:ext cx="746735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</a:t>
            </a:r>
          </a:p>
          <a:p>
            <a:pPr algn="ctr">
              <a:defRPr/>
            </a:pPr>
            <a:r>
              <a:rPr lang="en-US" altLang="zh-CN" sz="600" dirty="0"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-&gt;07/15(TBC)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764514" y="475190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547643" y="4946115"/>
            <a:ext cx="640642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07/30-&gt;</a:t>
            </a: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09/01(TBC) 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3173877" y="475190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075501" y="4944043"/>
            <a:ext cx="71623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08/31-&gt;</a:t>
            </a: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10/15(TBC)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CDX707 SW Release Plan—HMI Risk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2647209" y="1515820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10-08/05</a:t>
            </a:r>
            <a:endParaRPr lang="en-US" sz="700" b="1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3594917" y="151820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10/25-12/15</a:t>
            </a:r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5509322" y="1490758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05/15-06/15</a:t>
            </a: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37189"/>
            <a:ext cx="803264" cy="18973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09/30-10/30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54123" y="198262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24863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11175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4741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3750" y="308737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5348" y="325863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632941" y="324879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7" y="3076946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564729" y="3251925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7604197" y="3085890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1964" y="315349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DF1C7F2D-FF4C-4E6C-800F-A8330E5D7D75}"/>
              </a:ext>
            </a:extLst>
          </p:cNvPr>
          <p:cNvCxnSpPr>
            <a:cxnSpLocks/>
            <a:stCxn id="570" idx="0"/>
            <a:endCxn id="35" idx="2"/>
          </p:cNvCxnSpPr>
          <p:nvPr/>
        </p:nvCxnSpPr>
        <p:spPr>
          <a:xfrm flipH="1" flipV="1">
            <a:off x="1332555" y="4060156"/>
            <a:ext cx="210763" cy="68529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590" idx="0"/>
            <a:endCxn id="327" idx="2"/>
          </p:cNvCxnSpPr>
          <p:nvPr/>
        </p:nvCxnSpPr>
        <p:spPr>
          <a:xfrm flipV="1">
            <a:off x="2328436" y="4034654"/>
            <a:ext cx="46507" cy="71091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269BF33A-AFAA-48C7-A178-7BD29E7D516E}"/>
              </a:ext>
            </a:extLst>
          </p:cNvPr>
          <p:cNvCxnSpPr>
            <a:cxnSpLocks/>
            <a:stCxn id="594" idx="0"/>
            <a:endCxn id="345" idx="2"/>
          </p:cNvCxnSpPr>
          <p:nvPr/>
        </p:nvCxnSpPr>
        <p:spPr>
          <a:xfrm flipV="1">
            <a:off x="3271410" y="4034637"/>
            <a:ext cx="1159364" cy="71727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592" idx="0"/>
            <a:endCxn id="339" idx="2"/>
          </p:cNvCxnSpPr>
          <p:nvPr/>
        </p:nvCxnSpPr>
        <p:spPr>
          <a:xfrm flipV="1">
            <a:off x="2862047" y="4034490"/>
            <a:ext cx="901526" cy="71741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E0C2D1B-1D2E-4993-9E43-421CE64C8506}"/>
              </a:ext>
            </a:extLst>
          </p:cNvPr>
          <p:cNvSpPr/>
          <p:nvPr/>
        </p:nvSpPr>
        <p:spPr>
          <a:xfrm>
            <a:off x="397564" y="3828219"/>
            <a:ext cx="1869982" cy="23193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36D8BECA-C0CE-4755-8014-10CFCD860D88}"/>
              </a:ext>
            </a:extLst>
          </p:cNvPr>
          <p:cNvSpPr/>
          <p:nvPr/>
        </p:nvSpPr>
        <p:spPr>
          <a:xfrm>
            <a:off x="2315445" y="3834246"/>
            <a:ext cx="1309243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B86A47BB-24A2-4D10-82AD-3554EDDE715A}"/>
              </a:ext>
            </a:extLst>
          </p:cNvPr>
          <p:cNvSpPr/>
          <p:nvPr/>
        </p:nvSpPr>
        <p:spPr>
          <a:xfrm>
            <a:off x="3680128" y="3828607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588E8A71-EBE2-4604-A214-3463F4B8E4A6}"/>
              </a:ext>
            </a:extLst>
          </p:cNvPr>
          <p:cNvSpPr/>
          <p:nvPr/>
        </p:nvSpPr>
        <p:spPr>
          <a:xfrm>
            <a:off x="4365661" y="3828607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FD1436-0A77-4E03-A524-6652426C00DA}"/>
              </a:ext>
            </a:extLst>
          </p:cNvPr>
          <p:cNvSpPr txBox="1"/>
          <p:nvPr/>
        </p:nvSpPr>
        <p:spPr>
          <a:xfrm>
            <a:off x="4056599" y="5636842"/>
            <a:ext cx="2847084" cy="554793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800" b="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Issue1: </a:t>
            </a:r>
          </a:p>
          <a:p>
            <a:pPr algn="l"/>
            <a:r>
              <a:rPr lang="en-US" altLang="zh-CN" sz="800" b="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Cluster UX will be released by UPV2</a:t>
            </a:r>
            <a:r>
              <a:rPr lang="zh-CN" altLang="en-US" sz="800" b="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，</a:t>
            </a:r>
            <a:r>
              <a:rPr lang="en-US" altLang="zh-CN" sz="800" b="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Details including Animation concept/multi theme will be continued to refine, Risk under control. </a:t>
            </a:r>
          </a:p>
        </p:txBody>
      </p: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371B22B6-1352-4200-83CD-4237BA702274}"/>
              </a:ext>
            </a:extLst>
          </p:cNvPr>
          <p:cNvCxnSpPr/>
          <p:nvPr/>
        </p:nvCxnSpPr>
        <p:spPr>
          <a:xfrm flipV="1">
            <a:off x="107261" y="5568108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5" name="Star: 5 Points 454">
            <a:extLst>
              <a:ext uri="{FF2B5EF4-FFF2-40B4-BE49-F238E27FC236}">
                <a16:creationId xmlns:a16="http://schemas.microsoft.com/office/drawing/2014/main" id="{B7D49C45-BAC3-48D5-A365-2399BF295203}"/>
              </a:ext>
            </a:extLst>
          </p:cNvPr>
          <p:cNvSpPr/>
          <p:nvPr/>
        </p:nvSpPr>
        <p:spPr>
          <a:xfrm>
            <a:off x="1030338" y="544920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8" name="Star: 5 Points 457">
            <a:extLst>
              <a:ext uri="{FF2B5EF4-FFF2-40B4-BE49-F238E27FC236}">
                <a16:creationId xmlns:a16="http://schemas.microsoft.com/office/drawing/2014/main" id="{875178E2-1E3D-444B-8868-3FB294B76796}"/>
              </a:ext>
            </a:extLst>
          </p:cNvPr>
          <p:cNvSpPr/>
          <p:nvPr/>
        </p:nvSpPr>
        <p:spPr>
          <a:xfrm>
            <a:off x="1439137" y="544931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1" name="Star: 5 Points 460">
            <a:extLst>
              <a:ext uri="{FF2B5EF4-FFF2-40B4-BE49-F238E27FC236}">
                <a16:creationId xmlns:a16="http://schemas.microsoft.com/office/drawing/2014/main" id="{B4E9F765-36DC-48F8-A6A0-DC6D73BBDA43}"/>
              </a:ext>
            </a:extLst>
          </p:cNvPr>
          <p:cNvSpPr/>
          <p:nvPr/>
        </p:nvSpPr>
        <p:spPr>
          <a:xfrm>
            <a:off x="1803962" y="544479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4" name="Star: 5 Points 463">
            <a:extLst>
              <a:ext uri="{FF2B5EF4-FFF2-40B4-BE49-F238E27FC236}">
                <a16:creationId xmlns:a16="http://schemas.microsoft.com/office/drawing/2014/main" id="{3101524F-4AFC-4946-8301-58B80CEEB5D7}"/>
              </a:ext>
            </a:extLst>
          </p:cNvPr>
          <p:cNvSpPr/>
          <p:nvPr/>
        </p:nvSpPr>
        <p:spPr>
          <a:xfrm>
            <a:off x="2173891" y="545566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7" name="TextBox 22">
            <a:extLst>
              <a:ext uri="{FF2B5EF4-FFF2-40B4-BE49-F238E27FC236}">
                <a16:creationId xmlns:a16="http://schemas.microsoft.com/office/drawing/2014/main" id="{596E1935-A899-4DD0-8700-D57B48DF5F8E}"/>
              </a:ext>
            </a:extLst>
          </p:cNvPr>
          <p:cNvSpPr txBox="1"/>
          <p:nvPr/>
        </p:nvSpPr>
        <p:spPr>
          <a:xfrm>
            <a:off x="784043" y="5645035"/>
            <a:ext cx="644652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Group A </a:t>
            </a:r>
          </a:p>
          <a:p>
            <a:r>
              <a:rPr lang="en-US" altLang="zh-CN" dirty="0"/>
              <a:t>03/15</a:t>
            </a:r>
          </a:p>
        </p:txBody>
      </p:sp>
      <p:sp>
        <p:nvSpPr>
          <p:cNvPr id="470" name="TextBox 22">
            <a:extLst>
              <a:ext uri="{FF2B5EF4-FFF2-40B4-BE49-F238E27FC236}">
                <a16:creationId xmlns:a16="http://schemas.microsoft.com/office/drawing/2014/main" id="{FF216F67-E743-4BED-BFE9-13EA342D0967}"/>
              </a:ext>
            </a:extLst>
          </p:cNvPr>
          <p:cNvSpPr txBox="1"/>
          <p:nvPr/>
        </p:nvSpPr>
        <p:spPr>
          <a:xfrm>
            <a:off x="1159426" y="5659686"/>
            <a:ext cx="74673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04/30</a:t>
            </a:r>
          </a:p>
        </p:txBody>
      </p:sp>
      <p:sp>
        <p:nvSpPr>
          <p:cNvPr id="473" name="TextBox 22">
            <a:extLst>
              <a:ext uri="{FF2B5EF4-FFF2-40B4-BE49-F238E27FC236}">
                <a16:creationId xmlns:a16="http://schemas.microsoft.com/office/drawing/2014/main" id="{3990D9AF-F7A4-4F81-8E47-3373E2C781C0}"/>
              </a:ext>
            </a:extLst>
          </p:cNvPr>
          <p:cNvSpPr txBox="1"/>
          <p:nvPr/>
        </p:nvSpPr>
        <p:spPr>
          <a:xfrm>
            <a:off x="1669261" y="5619789"/>
            <a:ext cx="692759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05/31 </a:t>
            </a:r>
          </a:p>
        </p:txBody>
      </p:sp>
      <p:sp>
        <p:nvSpPr>
          <p:cNvPr id="476" name="TextBox 22">
            <a:extLst>
              <a:ext uri="{FF2B5EF4-FFF2-40B4-BE49-F238E27FC236}">
                <a16:creationId xmlns:a16="http://schemas.microsoft.com/office/drawing/2014/main" id="{2E0FC5BA-64DF-4A9E-88E8-8D39CD2AEC8A}"/>
              </a:ext>
            </a:extLst>
          </p:cNvPr>
          <p:cNvSpPr txBox="1"/>
          <p:nvPr/>
        </p:nvSpPr>
        <p:spPr>
          <a:xfrm>
            <a:off x="2061433" y="5623875"/>
            <a:ext cx="692759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06/15 </a:t>
            </a:r>
          </a:p>
        </p:txBody>
      </p:sp>
      <p:sp>
        <p:nvSpPr>
          <p:cNvPr id="485" name="Star: 5 Points 484">
            <a:extLst>
              <a:ext uri="{FF2B5EF4-FFF2-40B4-BE49-F238E27FC236}">
                <a16:creationId xmlns:a16="http://schemas.microsoft.com/office/drawing/2014/main" id="{5960B350-670D-4572-BEA6-7DB34B173A47}"/>
              </a:ext>
            </a:extLst>
          </p:cNvPr>
          <p:cNvSpPr/>
          <p:nvPr/>
        </p:nvSpPr>
        <p:spPr>
          <a:xfrm>
            <a:off x="80397" y="5444584"/>
            <a:ext cx="195065" cy="205168"/>
          </a:xfrm>
          <a:prstGeom prst="star5">
            <a:avLst/>
          </a:prstGeom>
          <a:pattFill prst="dkUpDiag">
            <a:fgClr>
              <a:schemeClr val="accent4">
                <a:lumMod val="50000"/>
              </a:schemeClr>
            </a:fgClr>
            <a:bgClr>
              <a:schemeClr val="bg1"/>
            </a:bgClr>
          </a:patt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8" name="Star: 5 Points 487">
            <a:extLst>
              <a:ext uri="{FF2B5EF4-FFF2-40B4-BE49-F238E27FC236}">
                <a16:creationId xmlns:a16="http://schemas.microsoft.com/office/drawing/2014/main" id="{6217B6C9-F265-420A-8B53-DED8951D6573}"/>
              </a:ext>
            </a:extLst>
          </p:cNvPr>
          <p:cNvSpPr/>
          <p:nvPr/>
        </p:nvSpPr>
        <p:spPr>
          <a:xfrm>
            <a:off x="489196" y="5444695"/>
            <a:ext cx="195065" cy="205168"/>
          </a:xfrm>
          <a:prstGeom prst="star5">
            <a:avLst/>
          </a:prstGeom>
          <a:pattFill prst="dkUpDiag">
            <a:fgClr>
              <a:schemeClr val="accent4">
                <a:lumMod val="50000"/>
              </a:schemeClr>
            </a:fgClr>
            <a:bgClr>
              <a:schemeClr val="bg1"/>
            </a:bgClr>
          </a:patt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7" name="TextBox 22">
            <a:extLst>
              <a:ext uri="{FF2B5EF4-FFF2-40B4-BE49-F238E27FC236}">
                <a16:creationId xmlns:a16="http://schemas.microsoft.com/office/drawing/2014/main" id="{AB9473FD-0052-478D-A6BB-7104240F9090}"/>
              </a:ext>
            </a:extLst>
          </p:cNvPr>
          <p:cNvSpPr txBox="1"/>
          <p:nvPr/>
        </p:nvSpPr>
        <p:spPr>
          <a:xfrm>
            <a:off x="-141044" y="5636842"/>
            <a:ext cx="644652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</a:t>
            </a:r>
          </a:p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500" name="TextBox 22">
            <a:extLst>
              <a:ext uri="{FF2B5EF4-FFF2-40B4-BE49-F238E27FC236}">
                <a16:creationId xmlns:a16="http://schemas.microsoft.com/office/drawing/2014/main" id="{843E79A5-BBE9-441C-BDA4-C4E6F831927F}"/>
              </a:ext>
            </a:extLst>
          </p:cNvPr>
          <p:cNvSpPr txBox="1"/>
          <p:nvPr/>
        </p:nvSpPr>
        <p:spPr>
          <a:xfrm>
            <a:off x="187995" y="5644489"/>
            <a:ext cx="74673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</a:t>
            </a:r>
          </a:p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02/15</a:t>
            </a:r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6F10B7AA-2877-4A14-BD05-974B6FFBF671}"/>
              </a:ext>
            </a:extLst>
          </p:cNvPr>
          <p:cNvSpPr/>
          <p:nvPr/>
        </p:nvSpPr>
        <p:spPr>
          <a:xfrm>
            <a:off x="93165" y="4534151"/>
            <a:ext cx="1568058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IVI UI Plan- Jan.15 Update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AA5A0320-4D8C-4EAF-BEAD-1F3BBCDA110F}"/>
              </a:ext>
            </a:extLst>
          </p:cNvPr>
          <p:cNvGrpSpPr/>
          <p:nvPr/>
        </p:nvGrpSpPr>
        <p:grpSpPr>
          <a:xfrm>
            <a:off x="9389040" y="5568050"/>
            <a:ext cx="2372179" cy="613162"/>
            <a:chOff x="9716655" y="5817800"/>
            <a:chExt cx="2372179" cy="613162"/>
          </a:xfrm>
        </p:grpSpPr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64CEC325-C35C-4C34-9C0F-3D3706DD7EA6}"/>
                </a:ext>
              </a:extLst>
            </p:cNvPr>
            <p:cNvGrpSpPr/>
            <p:nvPr/>
          </p:nvGrpSpPr>
          <p:grpSpPr>
            <a:xfrm>
              <a:off x="9851565" y="5857433"/>
              <a:ext cx="2237269" cy="329510"/>
              <a:chOff x="9891674" y="2158893"/>
              <a:chExt cx="2237269" cy="329510"/>
            </a:xfrm>
          </p:grpSpPr>
          <p:sp>
            <p:nvSpPr>
              <p:cNvPr id="546" name="Star: 5 Points 545">
                <a:extLst>
                  <a:ext uri="{FF2B5EF4-FFF2-40B4-BE49-F238E27FC236}">
                    <a16:creationId xmlns:a16="http://schemas.microsoft.com/office/drawing/2014/main" id="{2068EC5C-BDB5-4ED1-9CB0-A0B873470053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E166E48F-8C15-4936-B0AF-5CC0B9386639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0476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released for REC, focus and lite test.</a:t>
                </a:r>
                <a:endParaRPr lang="en-US" sz="700" dirty="0"/>
              </a:p>
            </p:txBody>
          </p:sp>
        </p:grpSp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6ABF28D7-10C5-4F2B-A7E4-1BF77AD598BD}"/>
                </a:ext>
              </a:extLst>
            </p:cNvPr>
            <p:cNvGrpSpPr/>
            <p:nvPr/>
          </p:nvGrpSpPr>
          <p:grpSpPr>
            <a:xfrm>
              <a:off x="9851565" y="6128971"/>
              <a:ext cx="2237269" cy="221788"/>
              <a:chOff x="9891674" y="2158893"/>
              <a:chExt cx="2237269" cy="221788"/>
            </a:xfrm>
          </p:grpSpPr>
          <p:sp>
            <p:nvSpPr>
              <p:cNvPr id="539" name="Star: 5 Points 538">
                <a:extLst>
                  <a:ext uri="{FF2B5EF4-FFF2-40B4-BE49-F238E27FC236}">
                    <a16:creationId xmlns:a16="http://schemas.microsoft.com/office/drawing/2014/main" id="{5AF0D464-0D2F-413B-9C22-76B79076FF62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rgbClr val="002060"/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6C1579D3-7E6D-4751-B729-C60CE6C4C711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04769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released for REC, full test.</a:t>
                </a:r>
                <a:endParaRPr lang="en-US" sz="700" dirty="0"/>
              </a:p>
            </p:txBody>
          </p:sp>
        </p:grp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22B92B29-3C6D-4966-B0DD-E5DAD4F34724}"/>
                </a:ext>
              </a:extLst>
            </p:cNvPr>
            <p:cNvSpPr/>
            <p:nvPr/>
          </p:nvSpPr>
          <p:spPr>
            <a:xfrm>
              <a:off x="9716655" y="5817800"/>
              <a:ext cx="2355374" cy="6131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E4B6DE21-269E-479F-80E2-A637949F0AD9}"/>
              </a:ext>
            </a:extLst>
          </p:cNvPr>
          <p:cNvCxnSpPr/>
          <p:nvPr/>
        </p:nvCxnSpPr>
        <p:spPr>
          <a:xfrm flipV="1">
            <a:off x="107079" y="6222246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4" name="Rectangle 553">
            <a:extLst>
              <a:ext uri="{FF2B5EF4-FFF2-40B4-BE49-F238E27FC236}">
                <a16:creationId xmlns:a16="http://schemas.microsoft.com/office/drawing/2014/main" id="{CBEE92F0-6703-4536-9CA5-F0C99C32666C}"/>
              </a:ext>
            </a:extLst>
          </p:cNvPr>
          <p:cNvSpPr/>
          <p:nvPr/>
        </p:nvSpPr>
        <p:spPr>
          <a:xfrm>
            <a:off x="93165" y="5940866"/>
            <a:ext cx="1487908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Cluster UI Plan- Unclear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8" name="TextBox 557">
            <a:extLst>
              <a:ext uri="{FF2B5EF4-FFF2-40B4-BE49-F238E27FC236}">
                <a16:creationId xmlns:a16="http://schemas.microsoft.com/office/drawing/2014/main" id="{C9232D50-8169-4128-B138-A5E09142FFDA}"/>
              </a:ext>
            </a:extLst>
          </p:cNvPr>
          <p:cNvSpPr txBox="1"/>
          <p:nvPr/>
        </p:nvSpPr>
        <p:spPr>
          <a:xfrm>
            <a:off x="4198826" y="4945020"/>
            <a:ext cx="2847084" cy="560826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800" b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Issue2: </a:t>
            </a:r>
          </a:p>
          <a:p>
            <a:r>
              <a:rPr lang="en-US" dirty="0"/>
              <a:t>IVI signed-off UE release plan has been delayed by 3 months; HMI should release unsigned UE supporting SW  coding (</a:t>
            </a:r>
            <a:r>
              <a:rPr lang="en-US" altLang="zh-CN" dirty="0"/>
              <a:t>refer to aligned plan in </a:t>
            </a:r>
            <a:r>
              <a:rPr lang="en-US" dirty="0"/>
              <a:t>Slide8),</a:t>
            </a:r>
          </a:p>
        </p:txBody>
      </p:sp>
      <p:sp>
        <p:nvSpPr>
          <p:cNvPr id="564" name="TextBox 563">
            <a:extLst>
              <a:ext uri="{FF2B5EF4-FFF2-40B4-BE49-F238E27FC236}">
                <a16:creationId xmlns:a16="http://schemas.microsoft.com/office/drawing/2014/main" id="{DAC10D20-0400-4D11-ADF0-E715994D8343}"/>
              </a:ext>
            </a:extLst>
          </p:cNvPr>
          <p:cNvSpPr txBox="1"/>
          <p:nvPr/>
        </p:nvSpPr>
        <p:spPr>
          <a:xfrm>
            <a:off x="4435197" y="4265616"/>
            <a:ext cx="2860741" cy="590499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800" b="0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Issue3: </a:t>
            </a:r>
          </a:p>
          <a:p>
            <a:pPr algn="l"/>
            <a:r>
              <a:rPr lang="en-US" altLang="zh-CN" sz="800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UI release plan has been delayed by 4.5 months and not frozen yet. Unsigned Group A&amp;B UI  should be released in advance supporting SW release.</a:t>
            </a:r>
          </a:p>
        </p:txBody>
      </p:sp>
      <p:sp>
        <p:nvSpPr>
          <p:cNvPr id="570" name="Star: 5 Points 569">
            <a:extLst>
              <a:ext uri="{FF2B5EF4-FFF2-40B4-BE49-F238E27FC236}">
                <a16:creationId xmlns:a16="http://schemas.microsoft.com/office/drawing/2014/main" id="{4E3D32FD-72A2-4D64-A37C-4885F0699FA8}"/>
              </a:ext>
            </a:extLst>
          </p:cNvPr>
          <p:cNvSpPr/>
          <p:nvPr/>
        </p:nvSpPr>
        <p:spPr>
          <a:xfrm>
            <a:off x="1445785" y="4745453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3" name="Star: 5 Points 312">
            <a:extLst>
              <a:ext uri="{FF2B5EF4-FFF2-40B4-BE49-F238E27FC236}">
                <a16:creationId xmlns:a16="http://schemas.microsoft.com/office/drawing/2014/main" id="{CE4F8EA9-7FFF-4961-9D54-70FA99825DCD}"/>
              </a:ext>
            </a:extLst>
          </p:cNvPr>
          <p:cNvSpPr/>
          <p:nvPr/>
        </p:nvSpPr>
        <p:spPr>
          <a:xfrm>
            <a:off x="96275" y="4751719"/>
            <a:ext cx="195065" cy="205168"/>
          </a:xfrm>
          <a:prstGeom prst="star5">
            <a:avLst/>
          </a:prstGeom>
          <a:pattFill prst="dkUpDiag">
            <a:fgClr>
              <a:schemeClr val="accent4">
                <a:lumMod val="50000"/>
              </a:schemeClr>
            </a:fgClr>
            <a:bgClr>
              <a:schemeClr val="bg1"/>
            </a:bgClr>
          </a:patt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7" name="Star: 5 Points 316">
            <a:extLst>
              <a:ext uri="{FF2B5EF4-FFF2-40B4-BE49-F238E27FC236}">
                <a16:creationId xmlns:a16="http://schemas.microsoft.com/office/drawing/2014/main" id="{C93427A4-9B11-4668-98C1-E53EE5BE9E4D}"/>
              </a:ext>
            </a:extLst>
          </p:cNvPr>
          <p:cNvSpPr/>
          <p:nvPr/>
        </p:nvSpPr>
        <p:spPr>
          <a:xfrm>
            <a:off x="505074" y="4751830"/>
            <a:ext cx="195065" cy="205168"/>
          </a:xfrm>
          <a:prstGeom prst="star5">
            <a:avLst/>
          </a:prstGeom>
          <a:pattFill prst="dkUpDiag">
            <a:fgClr>
              <a:schemeClr val="accent4">
                <a:lumMod val="50000"/>
              </a:schemeClr>
            </a:fgClr>
            <a:bgClr>
              <a:schemeClr val="bg1"/>
            </a:bgClr>
          </a:patt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0" name="TextBox 22">
            <a:extLst>
              <a:ext uri="{FF2B5EF4-FFF2-40B4-BE49-F238E27FC236}">
                <a16:creationId xmlns:a16="http://schemas.microsoft.com/office/drawing/2014/main" id="{B63425D6-838C-4702-9D05-DE2E2F0EC242}"/>
              </a:ext>
            </a:extLst>
          </p:cNvPr>
          <p:cNvSpPr txBox="1"/>
          <p:nvPr/>
        </p:nvSpPr>
        <p:spPr>
          <a:xfrm>
            <a:off x="-96012" y="4956359"/>
            <a:ext cx="644652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</a:t>
            </a:r>
          </a:p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323" name="TextBox 22">
            <a:extLst>
              <a:ext uri="{FF2B5EF4-FFF2-40B4-BE49-F238E27FC236}">
                <a16:creationId xmlns:a16="http://schemas.microsoft.com/office/drawing/2014/main" id="{5E45987C-0709-4B15-921E-3A55D42FF856}"/>
              </a:ext>
            </a:extLst>
          </p:cNvPr>
          <p:cNvSpPr txBox="1"/>
          <p:nvPr/>
        </p:nvSpPr>
        <p:spPr>
          <a:xfrm>
            <a:off x="219113" y="4951624"/>
            <a:ext cx="74673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</a:t>
            </a:r>
          </a:p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02/15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317176E6-E192-4EA0-A6E6-CFFD3D85FD2E}"/>
              </a:ext>
            </a:extLst>
          </p:cNvPr>
          <p:cNvSpPr/>
          <p:nvPr/>
        </p:nvSpPr>
        <p:spPr>
          <a:xfrm>
            <a:off x="9039545" y="3963562"/>
            <a:ext cx="27548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CAN’T MEET Pre DV/DCV/PEC Requirement. </a:t>
            </a:r>
          </a:p>
          <a:p>
            <a:pPr lvl="0">
              <a:defRPr/>
            </a:pPr>
            <a:r>
              <a:rPr lang="en-US" sz="2000" b="1" i="1" dirty="0">
                <a:solidFill>
                  <a:srgbClr val="0070C0"/>
                </a:solidFill>
              </a:rPr>
              <a:t>J1 deferral.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7" name="Star: 5 Points 306">
            <a:extLst>
              <a:ext uri="{FF2B5EF4-FFF2-40B4-BE49-F238E27FC236}">
                <a16:creationId xmlns:a16="http://schemas.microsoft.com/office/drawing/2014/main" id="{47A57D52-83E1-4F1D-9D36-058FFEB8782F}"/>
              </a:ext>
            </a:extLst>
          </p:cNvPr>
          <p:cNvSpPr/>
          <p:nvPr/>
        </p:nvSpPr>
        <p:spPr>
          <a:xfrm>
            <a:off x="793975" y="611966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0" name="TextBox 22">
            <a:extLst>
              <a:ext uri="{FF2B5EF4-FFF2-40B4-BE49-F238E27FC236}">
                <a16:creationId xmlns:a16="http://schemas.microsoft.com/office/drawing/2014/main" id="{B0AB0334-AABE-4BAF-AF17-6047FD91F484}"/>
              </a:ext>
            </a:extLst>
          </p:cNvPr>
          <p:cNvSpPr txBox="1"/>
          <p:nvPr/>
        </p:nvSpPr>
        <p:spPr>
          <a:xfrm>
            <a:off x="223948" y="6339406"/>
            <a:ext cx="97670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A&amp;B&amp; UE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03/05</a:t>
            </a:r>
          </a:p>
        </p:txBody>
      </p:sp>
      <p:sp>
        <p:nvSpPr>
          <p:cNvPr id="324" name="Star: 5 Points 323">
            <a:extLst>
              <a:ext uri="{FF2B5EF4-FFF2-40B4-BE49-F238E27FC236}">
                <a16:creationId xmlns:a16="http://schemas.microsoft.com/office/drawing/2014/main" id="{6FE71C6C-4B0D-4CF9-8431-81ADEF0A8BDB}"/>
              </a:ext>
            </a:extLst>
          </p:cNvPr>
          <p:cNvSpPr/>
          <p:nvPr/>
        </p:nvSpPr>
        <p:spPr>
          <a:xfrm>
            <a:off x="1060610" y="612813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5" name="TextBox 22">
            <a:extLst>
              <a:ext uri="{FF2B5EF4-FFF2-40B4-BE49-F238E27FC236}">
                <a16:creationId xmlns:a16="http://schemas.microsoft.com/office/drawing/2014/main" id="{0742FEF1-6878-4FFC-8B71-5DFAB83D2638}"/>
              </a:ext>
            </a:extLst>
          </p:cNvPr>
          <p:cNvSpPr txBox="1"/>
          <p:nvPr/>
        </p:nvSpPr>
        <p:spPr>
          <a:xfrm>
            <a:off x="931492" y="6331146"/>
            <a:ext cx="74673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04/12</a:t>
            </a:r>
          </a:p>
        </p:txBody>
      </p:sp>
      <p:sp>
        <p:nvSpPr>
          <p:cNvPr id="326" name="Star: 5 Points 325">
            <a:extLst>
              <a:ext uri="{FF2B5EF4-FFF2-40B4-BE49-F238E27FC236}">
                <a16:creationId xmlns:a16="http://schemas.microsoft.com/office/drawing/2014/main" id="{A96DC018-EAC4-4EDE-9E23-66F2121C9FDC}"/>
              </a:ext>
            </a:extLst>
          </p:cNvPr>
          <p:cNvSpPr/>
          <p:nvPr/>
        </p:nvSpPr>
        <p:spPr>
          <a:xfrm>
            <a:off x="1944766" y="611606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9" name="TextBox 22">
            <a:extLst>
              <a:ext uri="{FF2B5EF4-FFF2-40B4-BE49-F238E27FC236}">
                <a16:creationId xmlns:a16="http://schemas.microsoft.com/office/drawing/2014/main" id="{18CFE041-1C9E-4EFD-AB2B-872DD8BD87A6}"/>
              </a:ext>
            </a:extLst>
          </p:cNvPr>
          <p:cNvSpPr txBox="1"/>
          <p:nvPr/>
        </p:nvSpPr>
        <p:spPr>
          <a:xfrm>
            <a:off x="1568710" y="6362275"/>
            <a:ext cx="74673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06/11</a:t>
            </a:r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FFFF409F-7659-4A62-A510-19FA4A237428}"/>
              </a:ext>
            </a:extLst>
          </p:cNvPr>
          <p:cNvGrpSpPr/>
          <p:nvPr/>
        </p:nvGrpSpPr>
        <p:grpSpPr>
          <a:xfrm>
            <a:off x="165892" y="862030"/>
            <a:ext cx="11788299" cy="313851"/>
            <a:chOff x="237808" y="1097884"/>
            <a:chExt cx="11716383" cy="313851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A6D020B-51D4-4D97-991C-20C01BE995DA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5EE9079-4455-47B2-9C6B-6B02543BB96E}"/>
                </a:ext>
              </a:extLst>
            </p:cNvPr>
            <p:cNvSpPr/>
            <p:nvPr/>
          </p:nvSpPr>
          <p:spPr>
            <a:xfrm>
              <a:off x="238356" y="1097884"/>
              <a:ext cx="859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 VPP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322178E-02BA-4D95-8029-542E26CAA429}"/>
              </a:ext>
            </a:extLst>
          </p:cNvPr>
          <p:cNvGrpSpPr/>
          <p:nvPr/>
        </p:nvGrpSpPr>
        <p:grpSpPr>
          <a:xfrm>
            <a:off x="473853" y="1001159"/>
            <a:ext cx="843415" cy="506281"/>
            <a:chOff x="1727242" y="1217224"/>
            <a:chExt cx="839961" cy="506281"/>
          </a:xfrm>
        </p:grpSpPr>
        <p:sp>
          <p:nvSpPr>
            <p:cNvPr id="344" name="流程图: 决策 47">
              <a:extLst>
                <a:ext uri="{FF2B5EF4-FFF2-40B4-BE49-F238E27FC236}">
                  <a16:creationId xmlns:a16="http://schemas.microsoft.com/office/drawing/2014/main" id="{740D066D-81C0-41D5-9B52-361633AAAEA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7" name="TextBox 22">
              <a:extLst>
                <a:ext uri="{FF2B5EF4-FFF2-40B4-BE49-F238E27FC236}">
                  <a16:creationId xmlns:a16="http://schemas.microsoft.com/office/drawing/2014/main" id="{F8EA09D1-EA57-4D1E-B872-817CD42DB24F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EE923D6-289A-4063-BF1E-094D3062A635}"/>
              </a:ext>
            </a:extLst>
          </p:cNvPr>
          <p:cNvGrpSpPr/>
          <p:nvPr/>
        </p:nvGrpSpPr>
        <p:grpSpPr>
          <a:xfrm>
            <a:off x="1475698" y="996264"/>
            <a:ext cx="843415" cy="621626"/>
            <a:chOff x="1727242" y="1217224"/>
            <a:chExt cx="839961" cy="621626"/>
          </a:xfrm>
        </p:grpSpPr>
        <p:sp>
          <p:nvSpPr>
            <p:cNvPr id="353" name="流程图: 决策 47">
              <a:extLst>
                <a:ext uri="{FF2B5EF4-FFF2-40B4-BE49-F238E27FC236}">
                  <a16:creationId xmlns:a16="http://schemas.microsoft.com/office/drawing/2014/main" id="{49873800-E82E-4C59-B2EA-1B9103034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8" name="TextBox 22">
              <a:extLst>
                <a:ext uri="{FF2B5EF4-FFF2-40B4-BE49-F238E27FC236}">
                  <a16:creationId xmlns:a16="http://schemas.microsoft.com/office/drawing/2014/main" id="{F646BF84-F0EC-43C7-9117-58D8642053A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05/28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17667621-6BA8-4832-AFCF-4CB7DB655E93}"/>
              </a:ext>
            </a:extLst>
          </p:cNvPr>
          <p:cNvGrpSpPr/>
          <p:nvPr/>
        </p:nvGrpSpPr>
        <p:grpSpPr>
          <a:xfrm>
            <a:off x="5171721" y="1012537"/>
            <a:ext cx="924477" cy="570054"/>
            <a:chOff x="1487181" y="1217224"/>
            <a:chExt cx="920691" cy="570054"/>
          </a:xfrm>
        </p:grpSpPr>
        <p:sp>
          <p:nvSpPr>
            <p:cNvPr id="364" name="流程图: 决策 47">
              <a:extLst>
                <a:ext uri="{FF2B5EF4-FFF2-40B4-BE49-F238E27FC236}">
                  <a16:creationId xmlns:a16="http://schemas.microsoft.com/office/drawing/2014/main" id="{80C0D93A-B4B8-4F8A-9987-9928EB1D16C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7" name="TextBox 22">
              <a:extLst>
                <a:ext uri="{FF2B5EF4-FFF2-40B4-BE49-F238E27FC236}">
                  <a16:creationId xmlns:a16="http://schemas.microsoft.com/office/drawing/2014/main" id="{1E9FC725-35CF-40CA-AFEE-B039C5A8148B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05/30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96008F1-C127-44D6-B845-6416DA5A1F55}"/>
              </a:ext>
            </a:extLst>
          </p:cNvPr>
          <p:cNvGrpSpPr/>
          <p:nvPr/>
        </p:nvGrpSpPr>
        <p:grpSpPr>
          <a:xfrm>
            <a:off x="1920269" y="999837"/>
            <a:ext cx="843415" cy="614006"/>
            <a:chOff x="1727242" y="1217224"/>
            <a:chExt cx="839961" cy="614006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C56D454B-0045-4BCD-90A3-1E81FBEE81A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6" name="TextBox 22">
              <a:extLst>
                <a:ext uri="{FF2B5EF4-FFF2-40B4-BE49-F238E27FC236}">
                  <a16:creationId xmlns:a16="http://schemas.microsoft.com/office/drawing/2014/main" id="{DF4C6B90-C0D0-4BD7-8FA4-DDFC7E756CB8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06/30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4A329EA6-5455-463A-919E-F9DEC7F01C71}"/>
              </a:ext>
            </a:extLst>
          </p:cNvPr>
          <p:cNvGrpSpPr/>
          <p:nvPr/>
        </p:nvGrpSpPr>
        <p:grpSpPr>
          <a:xfrm>
            <a:off x="2517858" y="1000058"/>
            <a:ext cx="889170" cy="598766"/>
            <a:chOff x="1886575" y="1217224"/>
            <a:chExt cx="885530" cy="598766"/>
          </a:xfrm>
        </p:grpSpPr>
        <p:sp>
          <p:nvSpPr>
            <p:cNvPr id="404" name="流程图: 决策 47">
              <a:extLst>
                <a:ext uri="{FF2B5EF4-FFF2-40B4-BE49-F238E27FC236}">
                  <a16:creationId xmlns:a16="http://schemas.microsoft.com/office/drawing/2014/main" id="{6AF9DF0A-1C10-46F4-9F08-C5DEC1CC714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71FE839D-4875-4106-93B0-8BCF758D7959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08/06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D7B2A710-398A-438C-9A5E-C1B054A2C9C4}"/>
              </a:ext>
            </a:extLst>
          </p:cNvPr>
          <p:cNvGrpSpPr/>
          <p:nvPr/>
        </p:nvGrpSpPr>
        <p:grpSpPr>
          <a:xfrm>
            <a:off x="6441437" y="999837"/>
            <a:ext cx="909670" cy="560724"/>
            <a:chOff x="1992819" y="1217224"/>
            <a:chExt cx="905945" cy="560724"/>
          </a:xfrm>
        </p:grpSpPr>
        <p:sp>
          <p:nvSpPr>
            <p:cNvPr id="409" name="流程图: 决策 47">
              <a:extLst>
                <a:ext uri="{FF2B5EF4-FFF2-40B4-BE49-F238E27FC236}">
                  <a16:creationId xmlns:a16="http://schemas.microsoft.com/office/drawing/2014/main" id="{AF335DBD-BA27-43A2-9335-BC56A15E5764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C0F1E23D-DDB5-4B6D-9739-3A804DDCDDAF}"/>
                </a:ext>
              </a:extLst>
            </p:cNvPr>
            <p:cNvSpPr txBox="1"/>
            <p:nvPr/>
          </p:nvSpPr>
          <p:spPr>
            <a:xfrm>
              <a:off x="2058803" y="1485566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07/26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3B3B8301-A39B-41A8-AE80-61983A896110}"/>
              </a:ext>
            </a:extLst>
          </p:cNvPr>
          <p:cNvGrpSpPr/>
          <p:nvPr/>
        </p:nvGrpSpPr>
        <p:grpSpPr>
          <a:xfrm>
            <a:off x="7157717" y="999837"/>
            <a:ext cx="924709" cy="547428"/>
            <a:chOff x="1886575" y="1217224"/>
            <a:chExt cx="920922" cy="547428"/>
          </a:xfrm>
        </p:grpSpPr>
        <p:sp>
          <p:nvSpPr>
            <p:cNvPr id="413" name="流程图: 决策 47">
              <a:extLst>
                <a:ext uri="{FF2B5EF4-FFF2-40B4-BE49-F238E27FC236}">
                  <a16:creationId xmlns:a16="http://schemas.microsoft.com/office/drawing/2014/main" id="{A141E56A-E074-4309-B7EB-1785484F10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4" name="TextBox 22">
              <a:extLst>
                <a:ext uri="{FF2B5EF4-FFF2-40B4-BE49-F238E27FC236}">
                  <a16:creationId xmlns:a16="http://schemas.microsoft.com/office/drawing/2014/main" id="{591C5479-D4CA-4039-8DE6-AD8AAEB023B6}"/>
                </a:ext>
              </a:extLst>
            </p:cNvPr>
            <p:cNvSpPr txBox="1"/>
            <p:nvPr/>
          </p:nvSpPr>
          <p:spPr>
            <a:xfrm>
              <a:off x="1967536" y="1472270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10/11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DD24D479-B7C3-4C55-8563-4682DECB5B0E}"/>
              </a:ext>
            </a:extLst>
          </p:cNvPr>
          <p:cNvGrpSpPr/>
          <p:nvPr/>
        </p:nvGrpSpPr>
        <p:grpSpPr>
          <a:xfrm>
            <a:off x="8362935" y="1012537"/>
            <a:ext cx="843415" cy="514623"/>
            <a:chOff x="1882769" y="1217224"/>
            <a:chExt cx="839961" cy="514623"/>
          </a:xfrm>
        </p:grpSpPr>
        <p:sp>
          <p:nvSpPr>
            <p:cNvPr id="416" name="流程图: 决策 47">
              <a:extLst>
                <a:ext uri="{FF2B5EF4-FFF2-40B4-BE49-F238E27FC236}">
                  <a16:creationId xmlns:a16="http://schemas.microsoft.com/office/drawing/2014/main" id="{1AD751BA-FD3D-46A6-BAE8-222AE152933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4B3F025C-1777-4610-8357-5814F121EF6A}"/>
                </a:ext>
              </a:extLst>
            </p:cNvPr>
            <p:cNvSpPr txBox="1"/>
            <p:nvPr/>
          </p:nvSpPr>
          <p:spPr>
            <a:xfrm>
              <a:off x="1882769" y="1547187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E04EFD0B-C158-48C5-81AE-05646A243944}"/>
              </a:ext>
            </a:extLst>
          </p:cNvPr>
          <p:cNvGrpSpPr/>
          <p:nvPr/>
        </p:nvGrpSpPr>
        <p:grpSpPr>
          <a:xfrm>
            <a:off x="4226657" y="999383"/>
            <a:ext cx="904289" cy="468895"/>
            <a:chOff x="1886575" y="1217224"/>
            <a:chExt cx="900586" cy="468895"/>
          </a:xfrm>
        </p:grpSpPr>
        <p:sp>
          <p:nvSpPr>
            <p:cNvPr id="420" name="流程图: 决策 47">
              <a:extLst>
                <a:ext uri="{FF2B5EF4-FFF2-40B4-BE49-F238E27FC236}">
                  <a16:creationId xmlns:a16="http://schemas.microsoft.com/office/drawing/2014/main" id="{846CB449-E255-4D34-B7B4-826FD12C703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1" name="TextBox 22">
              <a:extLst>
                <a:ext uri="{FF2B5EF4-FFF2-40B4-BE49-F238E27FC236}">
                  <a16:creationId xmlns:a16="http://schemas.microsoft.com/office/drawing/2014/main" id="{E44BEA82-113D-4A3A-A948-820500AFD937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B2026090-4112-47FD-9A7F-02BCD21542D0}"/>
              </a:ext>
            </a:extLst>
          </p:cNvPr>
          <p:cNvGrpSpPr/>
          <p:nvPr/>
        </p:nvGrpSpPr>
        <p:grpSpPr>
          <a:xfrm>
            <a:off x="8685346" y="1012537"/>
            <a:ext cx="910889" cy="513266"/>
            <a:chOff x="1886575" y="1217224"/>
            <a:chExt cx="907159" cy="513266"/>
          </a:xfrm>
        </p:grpSpPr>
        <p:sp>
          <p:nvSpPr>
            <p:cNvPr id="426" name="流程图: 决策 47">
              <a:extLst>
                <a:ext uri="{FF2B5EF4-FFF2-40B4-BE49-F238E27FC236}">
                  <a16:creationId xmlns:a16="http://schemas.microsoft.com/office/drawing/2014/main" id="{099F46BD-8891-446F-AD23-B3EF3B9AC81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7" name="TextBox 22">
              <a:extLst>
                <a:ext uri="{FF2B5EF4-FFF2-40B4-BE49-F238E27FC236}">
                  <a16:creationId xmlns:a16="http://schemas.microsoft.com/office/drawing/2014/main" id="{47CC614E-1791-4652-AAB6-87CF7F09E307}"/>
                </a:ext>
              </a:extLst>
            </p:cNvPr>
            <p:cNvSpPr txBox="1"/>
            <p:nvPr/>
          </p:nvSpPr>
          <p:spPr>
            <a:xfrm>
              <a:off x="1953773" y="154583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B3A2A6A-D64B-4CD1-9227-FDD8F48A7179}"/>
              </a:ext>
            </a:extLst>
          </p:cNvPr>
          <p:cNvGrpSpPr/>
          <p:nvPr/>
        </p:nvGrpSpPr>
        <p:grpSpPr>
          <a:xfrm>
            <a:off x="5945620" y="1013306"/>
            <a:ext cx="697030" cy="560629"/>
            <a:chOff x="1713697" y="1217224"/>
            <a:chExt cx="694175" cy="560629"/>
          </a:xfrm>
        </p:grpSpPr>
        <p:sp>
          <p:nvSpPr>
            <p:cNvPr id="430" name="流程图: 决策 47">
              <a:extLst>
                <a:ext uri="{FF2B5EF4-FFF2-40B4-BE49-F238E27FC236}">
                  <a16:creationId xmlns:a16="http://schemas.microsoft.com/office/drawing/2014/main" id="{0C0C4948-9E14-4AD2-88E8-FA0AA867865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2" name="TextBox 22">
              <a:extLst>
                <a:ext uri="{FF2B5EF4-FFF2-40B4-BE49-F238E27FC236}">
                  <a16:creationId xmlns:a16="http://schemas.microsoft.com/office/drawing/2014/main" id="{F4913061-3A19-41A1-86FF-7E870F0B7146}"/>
                </a:ext>
              </a:extLst>
            </p:cNvPr>
            <p:cNvSpPr txBox="1"/>
            <p:nvPr/>
          </p:nvSpPr>
          <p:spPr>
            <a:xfrm>
              <a:off x="1713697" y="1485471"/>
              <a:ext cx="435752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D320B628-074D-424C-BE5C-A63C1F9EAE5E}"/>
              </a:ext>
            </a:extLst>
          </p:cNvPr>
          <p:cNvGrpSpPr/>
          <p:nvPr/>
        </p:nvGrpSpPr>
        <p:grpSpPr>
          <a:xfrm>
            <a:off x="8962316" y="1021857"/>
            <a:ext cx="983439" cy="475191"/>
            <a:chOff x="1886575" y="1217224"/>
            <a:chExt cx="979412" cy="475191"/>
          </a:xfrm>
        </p:grpSpPr>
        <p:sp>
          <p:nvSpPr>
            <p:cNvPr id="435" name="流程图: 决策 47">
              <a:extLst>
                <a:ext uri="{FF2B5EF4-FFF2-40B4-BE49-F238E27FC236}">
                  <a16:creationId xmlns:a16="http://schemas.microsoft.com/office/drawing/2014/main" id="{D6D86CD1-0448-4DC1-B96A-F431A0C62CC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22">
              <a:extLst>
                <a:ext uri="{FF2B5EF4-FFF2-40B4-BE49-F238E27FC236}">
                  <a16:creationId xmlns:a16="http://schemas.microsoft.com/office/drawing/2014/main" id="{3B5FAE73-3FD5-4BA3-9806-A49ADF0FDCAC}"/>
                </a:ext>
              </a:extLst>
            </p:cNvPr>
            <p:cNvSpPr txBox="1"/>
            <p:nvPr/>
          </p:nvSpPr>
          <p:spPr>
            <a:xfrm>
              <a:off x="2026026" y="150775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D900DA81-94E6-487C-8F8D-40F89F28752A}"/>
              </a:ext>
            </a:extLst>
          </p:cNvPr>
          <p:cNvCxnSpPr>
            <a:cxnSpLocks/>
            <a:stCxn id="455" idx="0"/>
            <a:endCxn id="570" idx="2"/>
          </p:cNvCxnSpPr>
          <p:nvPr/>
        </p:nvCxnSpPr>
        <p:spPr>
          <a:xfrm flipV="1">
            <a:off x="1127871" y="4950620"/>
            <a:ext cx="355168" cy="49858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3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" grpId="0"/>
      <p:bldP spid="25" grpId="0" animBg="1"/>
      <p:bldP spid="558" grpId="0" animBg="1"/>
      <p:bldP spid="564" grpId="0" animBg="1"/>
      <p:bldP spid="30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CDX707 Cluster HMI Release Plan</a:t>
            </a:r>
            <a:br>
              <a:rPr lang="zh-CN" altLang="en-US" dirty="0"/>
            </a:br>
            <a:endParaRPr lang="en-US" dirty="0"/>
          </a:p>
        </p:txBody>
      </p:sp>
      <p:pic>
        <p:nvPicPr>
          <p:cNvPr id="1026" name="Picture 2" descr="cid:image006.jpg@01D705E4.D3008CF0">
            <a:extLst>
              <a:ext uri="{FF2B5EF4-FFF2-40B4-BE49-F238E27FC236}">
                <a16:creationId xmlns:a16="http://schemas.microsoft.com/office/drawing/2014/main" id="{BCD61A9F-F833-4654-A1AF-3CB62266D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23" y="965164"/>
            <a:ext cx="6678325" cy="478301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12">
            <a:extLst>
              <a:ext uri="{FF2B5EF4-FFF2-40B4-BE49-F238E27FC236}">
                <a16:creationId xmlns:a16="http://schemas.microsoft.com/office/drawing/2014/main" id="{4C463FBF-B729-4279-BD69-F6C8C5F72F71}"/>
              </a:ext>
            </a:extLst>
          </p:cNvPr>
          <p:cNvSpPr/>
          <p:nvPr/>
        </p:nvSpPr>
        <p:spPr>
          <a:xfrm>
            <a:off x="0" y="6080578"/>
            <a:ext cx="12192000" cy="665188"/>
          </a:xfrm>
          <a:prstGeom prst="round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luster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Grouping Docs will be continued to refine, Risk under control.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AB14F4-3329-4B6E-B836-586B8171B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739" y="2043287"/>
            <a:ext cx="5001163" cy="2962275"/>
          </a:xfrm>
          <a:prstGeom prst="rect">
            <a:avLst/>
          </a:prstGeom>
          <a:ln w="3175">
            <a:solidFill>
              <a:srgbClr val="5F5F5F"/>
            </a:solidFill>
          </a:ln>
        </p:spPr>
      </p:pic>
    </p:spTree>
    <p:extLst>
      <p:ext uri="{BB962C8B-B14F-4D97-AF65-F5344CB8AC3E}">
        <p14:creationId xmlns:p14="http://schemas.microsoft.com/office/powerpoint/2010/main" val="3010763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7EA25-3B11-5346-A499-8ED1EEE58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CDX707 Minimum IVI Group A Delivery 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E55492-B12F-3F4B-AD60-F18091F87E5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8180" y="942305"/>
            <a:ext cx="10835640" cy="445192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Launcher&amp; System UI 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Climate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Camera 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(4) Radio 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(5) Bluetooth/</a:t>
            </a:r>
            <a:r>
              <a:rPr lang="en-US" altLang="zh-CN" sz="2000" dirty="0">
                <a:solidFill>
                  <a:prstClr val="black"/>
                </a:solidFill>
                <a:ea typeface="等线" panose="02010600030101010101" pitchFamily="2" charset="-122"/>
              </a:rPr>
              <a:t>USB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Music  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" altLang="zh-CN" sz="2000" dirty="0">
                <a:solidFill>
                  <a:prstClr val="black"/>
                </a:solidFill>
                <a:ea typeface="等线" panose="02010600030101010101" pitchFamily="2" charset="-122"/>
              </a:rPr>
              <a:t>6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) Video 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" altLang="zh-CN" sz="2000" dirty="0">
                <a:solidFill>
                  <a:prstClr val="black"/>
                </a:solidFill>
                <a:ea typeface="等线" panose="02010600030101010101" pitchFamily="2" charset="-122"/>
              </a:rPr>
              <a:t>7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) System setting 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None/>
            </a:pPr>
            <a:r>
              <a:rPr lang="en" altLang="zh-CN" sz="2000" dirty="0">
                <a:solidFill>
                  <a:prstClr val="black"/>
                </a:solidFill>
                <a:ea typeface="等线" panose="02010600030101010101" pitchFamily="2" charset="-122"/>
              </a:rPr>
              <a:t>(8) Navi </a:t>
            </a:r>
            <a:r>
              <a:rPr lang="en" altLang="zh-CN" sz="2000" dirty="0">
                <a:solidFill>
                  <a:srgbClr val="FF0000"/>
                </a:solidFill>
                <a:ea typeface="等线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ea typeface="等线" panose="02010600030101010101" pitchFamily="2" charset="-122"/>
              </a:rPr>
              <a:t>SW_Tier1 Release UX</a:t>
            </a:r>
            <a:r>
              <a:rPr lang="en" altLang="zh-CN" sz="2000" dirty="0">
                <a:solidFill>
                  <a:srgbClr val="FF0000"/>
                </a:solidFill>
                <a:ea typeface="等线" panose="02010600030101010101" pitchFamily="2" charset="-122"/>
              </a:rPr>
              <a:t>) </a:t>
            </a:r>
            <a:endParaRPr kumimoji="0" lang="e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lvl="0" indent="0">
              <a:lnSpc>
                <a:spcPct val="130000"/>
              </a:lnSpc>
              <a:spcAft>
                <a:spcPts val="0"/>
              </a:spcAft>
              <a:buNone/>
              <a:defRPr/>
            </a:pPr>
            <a:r>
              <a:rPr lang="en" altLang="zh-CN" sz="2000" dirty="0">
                <a:solidFill>
                  <a:prstClr val="black"/>
                </a:solidFill>
                <a:ea typeface="等线" panose="02010600030101010101" pitchFamily="2" charset="-122"/>
              </a:rPr>
              <a:t>(9) Fundamental voice function 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ea typeface="等线" panose="02010600030101010101" pitchFamily="2" charset="-122"/>
              </a:rPr>
              <a:t>SW_Tier1 Release UX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2000" dirty="0">
                <a:solidFill>
                  <a:prstClr val="black"/>
                </a:solidFill>
                <a:ea typeface="等线" panose="02010600030101010101" pitchFamily="2" charset="-122"/>
              </a:rPr>
              <a:t>(10) DLNA 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ea typeface="等线" panose="02010600030101010101" pitchFamily="2" charset="-122"/>
              </a:rPr>
              <a:t>(11)</a:t>
            </a:r>
            <a:r>
              <a:rPr lang="en" altLang="zh-CN" sz="2000" dirty="0">
                <a:solidFill>
                  <a:prstClr val="black"/>
                </a:solidFill>
                <a:ea typeface="等线" panose="02010600030101010101" pitchFamily="2" charset="-122"/>
              </a:rPr>
              <a:t> Bluetooth </a:t>
            </a:r>
            <a:r>
              <a:rPr lang="en-US" altLang="zh-CN" sz="2000" dirty="0">
                <a:solidFill>
                  <a:prstClr val="black"/>
                </a:solidFill>
                <a:ea typeface="等线" panose="02010600030101010101" pitchFamily="2" charset="-122"/>
              </a:rPr>
              <a:t>Phone</a:t>
            </a:r>
            <a:r>
              <a:rPr lang="en" altLang="zh-CN" sz="2000" dirty="0">
                <a:solidFill>
                  <a:prstClr val="black"/>
                </a:solidFill>
                <a:ea typeface="等线" panose="02010600030101010101" pitchFamily="2" charset="-122"/>
              </a:rPr>
              <a:t> </a:t>
            </a:r>
          </a:p>
        </p:txBody>
      </p:sp>
      <p:sp>
        <p:nvSpPr>
          <p:cNvPr id="4" name="Rounded Rectangle 12">
            <a:extLst>
              <a:ext uri="{FF2B5EF4-FFF2-40B4-BE49-F238E27FC236}">
                <a16:creationId xmlns:a16="http://schemas.microsoft.com/office/drawing/2014/main" id="{C4B2BE67-E5C7-4FC6-A9C9-E1FD728681BD}"/>
              </a:ext>
            </a:extLst>
          </p:cNvPr>
          <p:cNvSpPr/>
          <p:nvPr/>
        </p:nvSpPr>
        <p:spPr>
          <a:xfrm>
            <a:off x="0" y="5666267"/>
            <a:ext cx="12192000" cy="1079500"/>
          </a:xfrm>
          <a:prstGeom prst="round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IVI SW vendors have increased headcount to compensate the delay caused by HMI, but still has risk.</a:t>
            </a: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ICA: Breakdown the UX release plan feature by feature. Need HMI team support deliver draft or preliminary UX for coding.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9BE0C2-AC64-41AB-8873-9FF52B75D30A}"/>
              </a:ext>
            </a:extLst>
          </p:cNvPr>
          <p:cNvSpPr/>
          <p:nvPr/>
        </p:nvSpPr>
        <p:spPr>
          <a:xfrm>
            <a:off x="5997006" y="758083"/>
            <a:ext cx="5369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hat can we do now to meet CDX707 J1?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6966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9E9C62F-BF49-0149-99BA-42B282517183}"/>
              </a:ext>
            </a:extLst>
          </p:cNvPr>
          <p:cNvGraphicFramePr>
            <a:graphicFrameLocks noGrp="1"/>
          </p:cNvGraphicFramePr>
          <p:nvPr/>
        </p:nvGraphicFramePr>
        <p:xfrm>
          <a:off x="102322" y="791636"/>
          <a:ext cx="12028650" cy="5763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189">
                  <a:extLst>
                    <a:ext uri="{9D8B030D-6E8A-4147-A177-3AD203B41FA5}">
                      <a16:colId xmlns:a16="http://schemas.microsoft.com/office/drawing/2014/main" val="336238738"/>
                    </a:ext>
                  </a:extLst>
                </a:gridCol>
                <a:gridCol w="889911">
                  <a:extLst>
                    <a:ext uri="{9D8B030D-6E8A-4147-A177-3AD203B41FA5}">
                      <a16:colId xmlns:a16="http://schemas.microsoft.com/office/drawing/2014/main" val="2340963615"/>
                    </a:ext>
                  </a:extLst>
                </a:gridCol>
                <a:gridCol w="889911">
                  <a:extLst>
                    <a:ext uri="{9D8B030D-6E8A-4147-A177-3AD203B41FA5}">
                      <a16:colId xmlns:a16="http://schemas.microsoft.com/office/drawing/2014/main" val="266494064"/>
                    </a:ext>
                  </a:extLst>
                </a:gridCol>
                <a:gridCol w="889911">
                  <a:extLst>
                    <a:ext uri="{9D8B030D-6E8A-4147-A177-3AD203B41FA5}">
                      <a16:colId xmlns:a16="http://schemas.microsoft.com/office/drawing/2014/main" val="3634747740"/>
                    </a:ext>
                  </a:extLst>
                </a:gridCol>
                <a:gridCol w="971938">
                  <a:extLst>
                    <a:ext uri="{9D8B030D-6E8A-4147-A177-3AD203B41FA5}">
                      <a16:colId xmlns:a16="http://schemas.microsoft.com/office/drawing/2014/main" val="1859407003"/>
                    </a:ext>
                  </a:extLst>
                </a:gridCol>
                <a:gridCol w="971938">
                  <a:extLst>
                    <a:ext uri="{9D8B030D-6E8A-4147-A177-3AD203B41FA5}">
                      <a16:colId xmlns:a16="http://schemas.microsoft.com/office/drawing/2014/main" val="2101009738"/>
                    </a:ext>
                  </a:extLst>
                </a:gridCol>
                <a:gridCol w="971938">
                  <a:extLst>
                    <a:ext uri="{9D8B030D-6E8A-4147-A177-3AD203B41FA5}">
                      <a16:colId xmlns:a16="http://schemas.microsoft.com/office/drawing/2014/main" val="583098209"/>
                    </a:ext>
                  </a:extLst>
                </a:gridCol>
                <a:gridCol w="976801">
                  <a:extLst>
                    <a:ext uri="{9D8B030D-6E8A-4147-A177-3AD203B41FA5}">
                      <a16:colId xmlns:a16="http://schemas.microsoft.com/office/drawing/2014/main" val="3528368000"/>
                    </a:ext>
                  </a:extLst>
                </a:gridCol>
                <a:gridCol w="1026803">
                  <a:extLst>
                    <a:ext uri="{9D8B030D-6E8A-4147-A177-3AD203B41FA5}">
                      <a16:colId xmlns:a16="http://schemas.microsoft.com/office/drawing/2014/main" val="4193277343"/>
                    </a:ext>
                  </a:extLst>
                </a:gridCol>
                <a:gridCol w="1026803">
                  <a:extLst>
                    <a:ext uri="{9D8B030D-6E8A-4147-A177-3AD203B41FA5}">
                      <a16:colId xmlns:a16="http://schemas.microsoft.com/office/drawing/2014/main" val="2247443232"/>
                    </a:ext>
                  </a:extLst>
                </a:gridCol>
                <a:gridCol w="1026803">
                  <a:extLst>
                    <a:ext uri="{9D8B030D-6E8A-4147-A177-3AD203B41FA5}">
                      <a16:colId xmlns:a16="http://schemas.microsoft.com/office/drawing/2014/main" val="3718703836"/>
                    </a:ext>
                  </a:extLst>
                </a:gridCol>
                <a:gridCol w="1277704">
                  <a:extLst>
                    <a:ext uri="{9D8B030D-6E8A-4147-A177-3AD203B41FA5}">
                      <a16:colId xmlns:a16="http://schemas.microsoft.com/office/drawing/2014/main" val="4189483569"/>
                    </a:ext>
                  </a:extLst>
                </a:gridCol>
              </a:tblGrid>
              <a:tr h="48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</a:t>
                      </a:r>
                      <a:endParaRPr lang="zh-CN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Feature Owner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HMI Lead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" sz="1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 Clarification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UE Delivery</a:t>
                      </a:r>
                      <a:br>
                        <a:rPr lang="en" sz="1000" b="1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</a:br>
                      <a:r>
                        <a:rPr lang="en" sz="1000" b="1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(&lt;1Week)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UE Sign-off</a:t>
                      </a:r>
                      <a:br>
                        <a:rPr lang="en" sz="1000" b="1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</a:br>
                      <a:r>
                        <a:rPr lang="en" sz="1000" b="1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(1 Week)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Hero Screen</a:t>
                      </a:r>
                    </a:p>
                    <a:p>
                      <a:pPr algn="ctr" fontAlgn="ctr"/>
                      <a: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 month??</a:t>
                      </a:r>
                      <a: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UI Delivery</a:t>
                      </a:r>
                      <a:b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</a:br>
                      <a: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(2 Weeks Ergo Signoff + 2 Weeks HMI Delivery)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UI Stagger Requested by EESE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Gap/</a:t>
                      </a:r>
                      <a:r>
                        <a:rPr lang="en-US" altLang="zh-CN" sz="1000" u="none" strike="noStrike" dirty="0">
                          <a:effectLst/>
                        </a:rPr>
                        <a:t>Weeks</a:t>
                      </a:r>
                      <a:endParaRPr lang="en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UI Sign-off</a:t>
                      </a:r>
                      <a:b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</a:br>
                      <a: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(2 weeks)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678149"/>
                  </a:ext>
                </a:extLst>
              </a:tr>
              <a:tr h="3381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(1) System UI</a:t>
                      </a:r>
                      <a:endParaRPr kumimoji="0" lang="en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Zhang </a:t>
                      </a:r>
                      <a:r>
                        <a:rPr lang="en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Yiwan</a:t>
                      </a:r>
                      <a:endParaRPr lang="e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Feb.8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Feb.9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Feb.9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Mar. 30</a:t>
                      </a:r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-&gt;</a:t>
                      </a:r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Mar. 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Apr. 28</a:t>
                      </a:r>
                    </a:p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-&gt; Apr. </a:t>
                      </a:r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13</a:t>
                      </a:r>
                      <a:endParaRPr lang="e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Mar.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endParaRPr lang="en" altLang="zh-CN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May 13 -&gt; Apr. </a:t>
                      </a:r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22</a:t>
                      </a:r>
                      <a:endParaRPr lang="en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900" b="0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UI Apr.1 deliver without Ergo sign off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261095"/>
                  </a:ext>
                </a:extLst>
              </a:tr>
              <a:tr h="3428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(1) Launcher</a:t>
                      </a:r>
                      <a:endParaRPr kumimoji="0" lang="en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Zhang </a:t>
                      </a:r>
                      <a:r>
                        <a:rPr lang="en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Yiwan</a:t>
                      </a:r>
                      <a:endParaRPr lang="e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Feb.20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Feb. 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Feb.25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Mar. 30</a:t>
                      </a:r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-&gt;</a:t>
                      </a: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Mar. 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Apr. 28</a:t>
                      </a:r>
                    </a:p>
                    <a:p>
                      <a:pPr algn="ctr" fontAlgn="ctr"/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-&gt; </a:t>
                      </a:r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Apr. </a:t>
                      </a:r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13</a:t>
                      </a:r>
                      <a:endParaRPr lang="e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Mar.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endParaRPr lang="en" altLang="zh-CN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May 13 -&gt; Apr. </a:t>
                      </a:r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22</a:t>
                      </a:r>
                      <a:endParaRPr lang="en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900" b="0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UI Apr.1 deliver without Ergo sign off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10344"/>
                  </a:ext>
                </a:extLst>
              </a:tr>
              <a:tr h="380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(2) Climate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Xie</a:t>
                      </a:r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 Will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Pan </a:t>
                      </a:r>
                      <a:r>
                        <a:rPr lang="en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Jingjing</a:t>
                      </a:r>
                      <a:endParaRPr lang="e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Jan.29 -&gt; Feb. 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Feb.20 -&gt; Feb. 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Feb. 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Mar. 30</a:t>
                      </a:r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-&gt;</a:t>
                      </a: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Mar. 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Apr. 28</a:t>
                      </a:r>
                    </a:p>
                    <a:p>
                      <a:pPr algn="ctr" fontAlgn="ctr"/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-&gt; </a:t>
                      </a:r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Apr. </a:t>
                      </a:r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14</a:t>
                      </a:r>
                      <a:endParaRPr lang="e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Mar. 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en" altLang="zh-CN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May 13 -&gt; Apr. </a:t>
                      </a:r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29</a:t>
                      </a:r>
                      <a:endParaRPr lang="en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656099"/>
                  </a:ext>
                </a:extLst>
              </a:tr>
              <a:tr h="4081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(3) Camera – 360,RVC</a:t>
                      </a:r>
                      <a:endParaRPr kumimoji="0" lang="en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Li  Xin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Zou </a:t>
                      </a:r>
                      <a:r>
                        <a:rPr lang="en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Yujuan</a:t>
                      </a:r>
                      <a:endParaRPr lang="e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Feb.8 -&gt;</a:t>
                      </a:r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Feb. 22</a:t>
                      </a:r>
                      <a:endParaRPr lang="e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Mar.8 -&gt; Feb.24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Mar.15 -&gt; Mar.5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Mar. 30</a:t>
                      </a:r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-&gt;</a:t>
                      </a: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Mar. 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May 5</a:t>
                      </a:r>
                    </a:p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-&gt; Apr. 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Apr. 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  <a:endParaRPr lang="en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May 19 -&gt; May 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Feasibility under YFVE confirm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52563"/>
                  </a:ext>
                </a:extLst>
              </a:tr>
              <a:tr h="4662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(4) Radio - AM/FM</a:t>
                      </a:r>
                      <a:endParaRPr kumimoji="0" lang="en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Xiang, </a:t>
                      </a:r>
                      <a:r>
                        <a:rPr lang="en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Zhengxi</a:t>
                      </a:r>
                      <a:endParaRPr lang="e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Wang, Wei Hua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Feb.8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Mar.8 -</a:t>
                      </a: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&gt; Feb. 23</a:t>
                      </a:r>
                      <a:endParaRPr lang="e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Mar.15 -&gt; Mar.1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Mar. 30</a:t>
                      </a:r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-&gt;</a:t>
                      </a: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Mar. 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May 5</a:t>
                      </a:r>
                    </a:p>
                    <a:p>
                      <a:pPr algn="ctr" fontAlgn="ctr"/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-&gt; Apr. 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Apr.6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  <a:endParaRPr lang="en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May 19 -&gt; May 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300935"/>
                  </a:ext>
                </a:extLst>
              </a:tr>
              <a:tr h="507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(5) Bluetooth Music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Xu Amy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Chen Yu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Jan.29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Feb. 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Feb.26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Mar. 30</a:t>
                      </a:r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-&gt;</a:t>
                      </a: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Mar. 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Apr. 28</a:t>
                      </a:r>
                    </a:p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-&gt; Apr. 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Mar. 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  <a:endParaRPr lang="en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May 13 -&gt; Apr. 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367906"/>
                  </a:ext>
                </a:extLst>
              </a:tr>
              <a:tr h="4887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(6) USB Video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Xiang, </a:t>
                      </a:r>
                      <a:r>
                        <a:rPr lang="en" altLang="zh-CN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Zhengxi</a:t>
                      </a:r>
                      <a:endParaRPr lang="e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Luisa Liu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Feb. 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Mar.8 </a:t>
                      </a: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-&gt; Feb. 23</a:t>
                      </a:r>
                      <a:endParaRPr lang="e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Mar.15 -&gt; Mar.1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Mar. 30</a:t>
                      </a:r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-&gt;</a:t>
                      </a: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Mar. 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May 5</a:t>
                      </a:r>
                    </a:p>
                    <a:p>
                      <a:pPr algn="ctr" fontAlgn="ctr"/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-&gt; Apr. 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Apr.6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  <a:endParaRPr lang="en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May 19 -&gt; May 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277523"/>
                  </a:ext>
                </a:extLst>
              </a:tr>
              <a:tr h="565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(7) System Setting Details in next slide</a:t>
                      </a:r>
                      <a:endParaRPr kumimoji="0" lang="en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In next slide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In next slide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Feb.8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Mar.8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Mar.15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Mar. 30</a:t>
                      </a:r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-&gt;</a:t>
                      </a: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Mar. 15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May 5</a:t>
                      </a:r>
                    </a:p>
                    <a:p>
                      <a:pPr algn="ctr" fontAlgn="ctr"/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-&gt; Apr. 21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Mar. 19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  <a:endParaRPr lang="en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May 19 -&gt; May 5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9286551"/>
                  </a:ext>
                </a:extLst>
              </a:tr>
              <a:tr h="6106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900" dirty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(8) DLNA</a:t>
                      </a:r>
                      <a:endParaRPr kumimoji="0" lang="en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Jia, Elaine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Wang, Wei Hua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Feb.8 -</a:t>
                      </a: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&gt; F</a:t>
                      </a:r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eb.20</a:t>
                      </a:r>
                      <a:endParaRPr lang="e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Mar.8-&gt;Mar.3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Mar.15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Mar. 30</a:t>
                      </a:r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-&gt;</a:t>
                      </a: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Mar. 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May 5</a:t>
                      </a:r>
                    </a:p>
                    <a:p>
                      <a:pPr algn="ctr" fontAlgn="ctr"/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-&gt; Apr. 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Apr.15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lang="e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Apr.30 -&gt; Apr. 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666399"/>
                  </a:ext>
                </a:extLst>
              </a:tr>
              <a:tr h="442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（</a:t>
                      </a: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  <a:r>
                        <a:rPr kumimoji="0" lang="zh-CN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）</a:t>
                      </a: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Bluetooth Phone</a:t>
                      </a:r>
                      <a:endParaRPr kumimoji="0" lang="en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Xu Amy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Chen Yu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Jan.29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Feb.20 -&gt; Feb.8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Feb.26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Mar. 30</a:t>
                      </a:r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-&gt;</a:t>
                      </a: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Mar. 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Apr. 28</a:t>
                      </a:r>
                    </a:p>
                    <a:p>
                      <a:pPr algn="ctr" fontAlgn="ctr"/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-&gt; </a:t>
                      </a:r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Apr. 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Mar. 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  <a:endParaRPr lang="en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May 13 -&gt; Apr. 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846509"/>
                  </a:ext>
                </a:extLst>
              </a:tr>
              <a:tr h="442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(10) USB Music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Xiang, </a:t>
                      </a:r>
                      <a:r>
                        <a:rPr lang="en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Zhengxi</a:t>
                      </a:r>
                      <a:endParaRPr lang="e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Wang, Wei Hua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Jan.29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Feb.9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Feb.26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Mar. 30</a:t>
                      </a:r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-&gt;</a:t>
                      </a: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Mar. 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Apr. 28</a:t>
                      </a:r>
                    </a:p>
                    <a:p>
                      <a:pPr algn="ctr" fontAlgn="ctr"/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-&gt; </a:t>
                      </a:r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Apr. 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Mar. 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  <a:endParaRPr lang="en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May 13 -&gt; Apr. 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326527"/>
                  </a:ext>
                </a:extLst>
              </a:tr>
            </a:tbl>
          </a:graphicData>
        </a:graphic>
      </p:graphicFrame>
      <p:sp>
        <p:nvSpPr>
          <p:cNvPr id="8" name="标题 1">
            <a:extLst>
              <a:ext uri="{FF2B5EF4-FFF2-40B4-BE49-F238E27FC236}">
                <a16:creationId xmlns:a16="http://schemas.microsoft.com/office/drawing/2014/main" id="{101670B6-1344-4315-9F0A-56E323151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329" y="150084"/>
            <a:ext cx="10835640" cy="579120"/>
          </a:xfrm>
        </p:spPr>
        <p:txBody>
          <a:bodyPr/>
          <a:lstStyle/>
          <a:p>
            <a:r>
              <a:rPr kumimoji="1" lang="en-US" altLang="zh-CN" dirty="0"/>
              <a:t>CDX707 Minimum IVI Group A Delivery---J1 deferral 6 weeks</a:t>
            </a:r>
            <a:br>
              <a:rPr lang="en-US" b="0" dirty="0">
                <a:solidFill>
                  <a:srgbClr val="FF0000"/>
                </a:solidFill>
                <a:latin typeface="Arial" panose="020B0604020202020204"/>
              </a:rPr>
            </a:br>
            <a:endParaRPr kumimoji="1"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3656D7-7911-49C5-84E1-5EBFB8DC2EA5}"/>
              </a:ext>
            </a:extLst>
          </p:cNvPr>
          <p:cNvSpPr/>
          <p:nvPr/>
        </p:nvSpPr>
        <p:spPr>
          <a:xfrm>
            <a:off x="6270171" y="4710972"/>
            <a:ext cx="5669280" cy="73866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rgbClr val="FF0000"/>
                </a:solidFill>
              </a:rPr>
              <a:t>1. Hero Screen </a:t>
            </a:r>
            <a:r>
              <a:rPr lang="en-US" altLang="zh-CN" sz="1400" b="1" i="1" dirty="0">
                <a:solidFill>
                  <a:srgbClr val="FF0000"/>
                </a:solidFill>
              </a:rPr>
              <a:t>03/15 </a:t>
            </a:r>
            <a:r>
              <a:rPr lang="en-US" sz="1400" b="1" i="1" dirty="0">
                <a:solidFill>
                  <a:srgbClr val="FF0000"/>
                </a:solidFill>
              </a:rPr>
              <a:t>delivery should be </a:t>
            </a:r>
            <a:r>
              <a:rPr lang="en-US" altLang="zh-CN" sz="1400" b="1" i="1" dirty="0">
                <a:solidFill>
                  <a:srgbClr val="FF0000"/>
                </a:solidFill>
              </a:rPr>
              <a:t>promised and </a:t>
            </a:r>
            <a:r>
              <a:rPr lang="en-US" sz="1400" b="1" i="1" dirty="0">
                <a:solidFill>
                  <a:srgbClr val="FF0000"/>
                </a:solidFill>
              </a:rPr>
              <a:t>optimized.</a:t>
            </a: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</a:endParaRPr>
          </a:p>
          <a:p>
            <a:pPr lvl="0">
              <a:defRPr/>
            </a:pP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2.</a:t>
            </a:r>
            <a:r>
              <a:rPr kumimoji="0" lang="en-US" sz="1400" b="1" i="1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400" b="1" i="1" dirty="0">
                <a:solidFill>
                  <a:srgbClr val="0070C0"/>
                </a:solidFill>
                <a:latin typeface="Arial" panose="020B0604020202020204"/>
              </a:rPr>
              <a:t>UI Delivery time should be optimized based on feature complexity.</a:t>
            </a: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69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2DD7BFC-6A8D-3C4B-AB91-CE9C1D3F2AB1}"/>
              </a:ext>
            </a:extLst>
          </p:cNvPr>
          <p:cNvGraphicFramePr>
            <a:graphicFrameLocks noGrp="1"/>
          </p:cNvGraphicFramePr>
          <p:nvPr/>
        </p:nvGraphicFramePr>
        <p:xfrm>
          <a:off x="361470" y="949234"/>
          <a:ext cx="11595397" cy="5462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971">
                  <a:extLst>
                    <a:ext uri="{9D8B030D-6E8A-4147-A177-3AD203B41FA5}">
                      <a16:colId xmlns:a16="http://schemas.microsoft.com/office/drawing/2014/main" val="3872432468"/>
                    </a:ext>
                  </a:extLst>
                </a:gridCol>
                <a:gridCol w="1276971">
                  <a:extLst>
                    <a:ext uri="{9D8B030D-6E8A-4147-A177-3AD203B41FA5}">
                      <a16:colId xmlns:a16="http://schemas.microsoft.com/office/drawing/2014/main" val="336238738"/>
                    </a:ext>
                  </a:extLst>
                </a:gridCol>
                <a:gridCol w="1025448">
                  <a:extLst>
                    <a:ext uri="{9D8B030D-6E8A-4147-A177-3AD203B41FA5}">
                      <a16:colId xmlns:a16="http://schemas.microsoft.com/office/drawing/2014/main" val="76060174"/>
                    </a:ext>
                  </a:extLst>
                </a:gridCol>
                <a:gridCol w="1025448">
                  <a:extLst>
                    <a:ext uri="{9D8B030D-6E8A-4147-A177-3AD203B41FA5}">
                      <a16:colId xmlns:a16="http://schemas.microsoft.com/office/drawing/2014/main" val="2419313127"/>
                    </a:ext>
                  </a:extLst>
                </a:gridCol>
                <a:gridCol w="1025448">
                  <a:extLst>
                    <a:ext uri="{9D8B030D-6E8A-4147-A177-3AD203B41FA5}">
                      <a16:colId xmlns:a16="http://schemas.microsoft.com/office/drawing/2014/main" val="3634747740"/>
                    </a:ext>
                  </a:extLst>
                </a:gridCol>
                <a:gridCol w="1119967">
                  <a:extLst>
                    <a:ext uri="{9D8B030D-6E8A-4147-A177-3AD203B41FA5}">
                      <a16:colId xmlns:a16="http://schemas.microsoft.com/office/drawing/2014/main" val="1859407003"/>
                    </a:ext>
                  </a:extLst>
                </a:gridCol>
                <a:gridCol w="1119967">
                  <a:extLst>
                    <a:ext uri="{9D8B030D-6E8A-4147-A177-3AD203B41FA5}">
                      <a16:colId xmlns:a16="http://schemas.microsoft.com/office/drawing/2014/main" val="2101009738"/>
                    </a:ext>
                  </a:extLst>
                </a:gridCol>
                <a:gridCol w="1119967">
                  <a:extLst>
                    <a:ext uri="{9D8B030D-6E8A-4147-A177-3AD203B41FA5}">
                      <a16:colId xmlns:a16="http://schemas.microsoft.com/office/drawing/2014/main" val="583098209"/>
                    </a:ext>
                  </a:extLst>
                </a:gridCol>
                <a:gridCol w="1327155">
                  <a:extLst>
                    <a:ext uri="{9D8B030D-6E8A-4147-A177-3AD203B41FA5}">
                      <a16:colId xmlns:a16="http://schemas.microsoft.com/office/drawing/2014/main" val="3528368000"/>
                    </a:ext>
                  </a:extLst>
                </a:gridCol>
                <a:gridCol w="1278055">
                  <a:extLst>
                    <a:ext uri="{9D8B030D-6E8A-4147-A177-3AD203B41FA5}">
                      <a16:colId xmlns:a16="http://schemas.microsoft.com/office/drawing/2014/main" val="910261850"/>
                    </a:ext>
                  </a:extLst>
                </a:gridCol>
              </a:tblGrid>
              <a:tr h="544542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</a:t>
                      </a:r>
                      <a:endParaRPr lang="zh-CN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Feature Owner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HMI Lead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Function Clarification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UE Delivery</a:t>
                      </a:r>
                      <a:b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</a:br>
                      <a: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&lt;1Week</a:t>
                      </a:r>
                      <a: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UE Sign-off</a:t>
                      </a:r>
                      <a:b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</a:br>
                      <a: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 Week</a:t>
                      </a:r>
                      <a: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Hero Screen</a:t>
                      </a:r>
                    </a:p>
                    <a:p>
                      <a:pPr algn="ctr" fontAlgn="ctr"/>
                      <a:r>
                        <a:rPr lang="en" altLang="zh-C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" altLang="zh-CN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 month??</a:t>
                      </a:r>
                      <a:r>
                        <a:rPr lang="en" altLang="zh-C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  <a:endParaRPr lang="en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UI Delivery</a:t>
                      </a:r>
                      <a:br>
                        <a:rPr lang="en" altLang="zh-C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</a:br>
                      <a:r>
                        <a:rPr lang="en" altLang="zh-C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(2 Weeks Ergo Signoff + 2 Weeks HMI Delivery)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UI Sign-off</a:t>
                      </a:r>
                      <a:br>
                        <a:rPr lang="en" altLang="zh-C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</a:br>
                      <a:r>
                        <a:rPr lang="en" altLang="zh-C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(2 weeks)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678149"/>
                  </a:ext>
                </a:extLst>
              </a:tr>
              <a:tr h="444559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System Setting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一级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菜单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 1st level menu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Huang, </a:t>
                      </a:r>
                      <a:r>
                        <a:rPr lang="en" sz="1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Xue</a:t>
                      </a:r>
                      <a:endParaRPr lang="e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Feb. 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Feb. 22</a:t>
                      </a:r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-&gt;Feb.23</a:t>
                      </a:r>
                      <a:endParaRPr lang="e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Feb. 25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Mar.30-&gt;Mar.15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</a:t>
                      </a: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5-&gt;</a:t>
                      </a:r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Apr.21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 19-&gt;May.5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30196"/>
                  </a:ext>
                </a:extLst>
              </a:tr>
              <a:tr h="444559">
                <a:tc vMerge="1">
                  <a:txBody>
                    <a:bodyPr/>
                    <a:lstStyle/>
                    <a:p>
                      <a:pPr algn="ctr" fontAlgn="ctr"/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语音设置 </a:t>
                      </a:r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audio setting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Huang, </a:t>
                      </a:r>
                      <a:r>
                        <a:rPr lang="e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Xue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Pan, </a:t>
                      </a:r>
                      <a:r>
                        <a:rPr lang="e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Jingjing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Feb.8 -</a:t>
                      </a: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TBD</a:t>
                      </a:r>
                      <a:endParaRPr lang="e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Mar.8-&gt;</a:t>
                      </a: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" altLang="zh-C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Mar.15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Mar.30-&gt;Mar.15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 5</a:t>
                      </a: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-&gt;Apr.21</a:t>
                      </a:r>
                      <a:endParaRPr lang="en" altLang="zh-CN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19</a:t>
                      </a:r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-&gt;May.5</a:t>
                      </a:r>
                      <a:endParaRPr lang="en" altLang="zh-C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261095"/>
                  </a:ext>
                </a:extLst>
              </a:tr>
              <a:tr h="444559">
                <a:tc vMerge="1">
                  <a:txBody>
                    <a:bodyPr/>
                    <a:lstStyle/>
                    <a:p>
                      <a:pPr algn="ctr" fontAlgn="ctr"/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蓝牙连接 </a:t>
                      </a:r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BT connection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Chen, Yu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Feb.8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Mar.8 -&gt; Feb. 9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Mar.15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Mar.30-&gt;Mar.15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 5</a:t>
                      </a: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-&gt;Apr.21</a:t>
                      </a:r>
                      <a:endParaRPr lang="en" altLang="zh-CN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19</a:t>
                      </a:r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-&gt;May.5</a:t>
                      </a:r>
                      <a:endParaRPr lang="en" altLang="zh-C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667495"/>
                  </a:ext>
                </a:extLst>
              </a:tr>
              <a:tr h="363083">
                <a:tc vMerge="1">
                  <a:txBody>
                    <a:bodyPr/>
                    <a:lstStyle/>
                    <a:p>
                      <a:pPr algn="ctr" fontAlgn="ctr"/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日期和时间设置 </a:t>
                      </a:r>
                      <a:r>
                        <a:rPr lang="e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date&amp;time</a:t>
                      </a:r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 setting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Wang, Wei Hua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Feb.8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Mar.8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Mar.15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Mar.30-&gt;Mar.15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 5</a:t>
                      </a: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-&gt;Apr.21</a:t>
                      </a:r>
                      <a:endParaRPr lang="en" altLang="zh-CN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19</a:t>
                      </a:r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-&gt;May.5</a:t>
                      </a:r>
                      <a:endParaRPr lang="en" altLang="zh-C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656099"/>
                  </a:ext>
                </a:extLst>
              </a:tr>
              <a:tr h="318165">
                <a:tc vMerge="1">
                  <a:txBody>
                    <a:bodyPr/>
                    <a:lstStyle/>
                    <a:p>
                      <a:pPr algn="ctr" fontAlgn="ctr"/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Brightness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Wang, Wei Hua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Feb.8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Mar.8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Mar.15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Mar.30-&gt;Mar.15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 5</a:t>
                      </a: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-&gt;Apr.21</a:t>
                      </a:r>
                      <a:endParaRPr lang="en" altLang="zh-CN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19</a:t>
                      </a:r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-&gt;May.5</a:t>
                      </a:r>
                      <a:endParaRPr lang="en" altLang="zh-C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52563"/>
                  </a:ext>
                </a:extLst>
              </a:tr>
              <a:tr h="318165">
                <a:tc vMerge="1">
                  <a:txBody>
                    <a:bodyPr/>
                    <a:lstStyle/>
                    <a:p>
                      <a:pPr algn="ctr" fontAlgn="ctr"/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Display off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Wang, Wei Hua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Feb.8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Mar.8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Mar.15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Mar.30-&gt;Mar.15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 5</a:t>
                      </a: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-&gt;Apr.21</a:t>
                      </a:r>
                      <a:endParaRPr lang="en" altLang="zh-CN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19</a:t>
                      </a:r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-&gt;May.5</a:t>
                      </a:r>
                      <a:endParaRPr lang="en" altLang="zh-C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300935"/>
                  </a:ext>
                </a:extLst>
              </a:tr>
              <a:tr h="541495">
                <a:tc vMerge="1">
                  <a:txBody>
                    <a:bodyPr/>
                    <a:lstStyle/>
                    <a:p>
                      <a:pPr algn="ctr" fontAlgn="ctr"/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显示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亮度设置 </a:t>
                      </a:r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display/brightness setting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Chen, James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Wang, Wei Hua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Feb.8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Mar.8</a:t>
                      </a:r>
                      <a:r>
                        <a:rPr lang="en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</a:t>
                      </a:r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Feb.23</a:t>
                      </a:r>
                      <a:endParaRPr lang="en" altLang="zh-C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Mar.15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Mar.30-&gt;Mar.15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 5</a:t>
                      </a: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-&gt;Apr.21</a:t>
                      </a:r>
                      <a:endParaRPr lang="en" altLang="zh-CN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19</a:t>
                      </a:r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-&gt;May.5</a:t>
                      </a:r>
                      <a:endParaRPr lang="en" altLang="zh-C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367906"/>
                  </a:ext>
                </a:extLst>
              </a:tr>
              <a:tr h="318165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关于本机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" altLang="zh-CN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Huang, </a:t>
                      </a:r>
                      <a:r>
                        <a:rPr lang="en" altLang="zh-CN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Xue</a:t>
                      </a:r>
                      <a:endParaRPr lang="zh-CN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Zou, </a:t>
                      </a:r>
                      <a:r>
                        <a:rPr lang="e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Yujuan</a:t>
                      </a:r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Feb.8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Mar.8</a:t>
                      </a:r>
                      <a:r>
                        <a:rPr lang="en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</a:t>
                      </a:r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Feb.23</a:t>
                      </a:r>
                      <a:endParaRPr lang="en" altLang="zh-C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Mar.15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Mar.30-&gt;Mar.15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 5</a:t>
                      </a: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-&gt;Apr.21</a:t>
                      </a:r>
                      <a:endParaRPr lang="en" altLang="zh-CN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19</a:t>
                      </a:r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-&gt;May.5</a:t>
                      </a:r>
                      <a:endParaRPr lang="en" altLang="zh-C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277523"/>
                  </a:ext>
                </a:extLst>
              </a:tr>
              <a:tr h="363083">
                <a:tc vMerge="1">
                  <a:txBody>
                    <a:bodyPr/>
                    <a:lstStyle/>
                    <a:p>
                      <a:pPr algn="ctr" fontAlgn="ctr"/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声音设置 </a:t>
                      </a:r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sound setting</a:t>
                      </a:r>
                      <a:endParaRPr lang="en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Wang, Wei Hua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Feb.8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Mar.8</a:t>
                      </a:r>
                      <a:r>
                        <a:rPr lang="en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</a:t>
                      </a:r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Feb.23</a:t>
                      </a:r>
                      <a:endParaRPr lang="en" altLang="zh-C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Mar.15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Mar.30-&gt;Mar.15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 5</a:t>
                      </a: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-&gt;Apr.21</a:t>
                      </a:r>
                      <a:endParaRPr lang="en" altLang="zh-CN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19</a:t>
                      </a:r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-&gt;May.5</a:t>
                      </a:r>
                      <a:endParaRPr lang="en" altLang="zh-C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9286551"/>
                  </a:ext>
                </a:extLst>
              </a:tr>
              <a:tr h="363083">
                <a:tc vMerge="1">
                  <a:txBody>
                    <a:bodyPr/>
                    <a:lstStyle/>
                    <a:p>
                      <a:pPr algn="ctr" fontAlgn="ctr"/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Wifi</a:t>
                      </a:r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热点 </a:t>
                      </a:r>
                      <a:r>
                        <a:rPr lang="e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Wifi</a:t>
                      </a:r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 Hot Spot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Wang, Wei Hua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Feb.8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Mar.8</a:t>
                      </a:r>
                      <a:r>
                        <a:rPr lang="en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</a:t>
                      </a:r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Feb.23</a:t>
                      </a:r>
                      <a:endParaRPr lang="en" altLang="zh-C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Mar.15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Mar.30-&gt;Mar.15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 5</a:t>
                      </a: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-&gt;Apr.21</a:t>
                      </a:r>
                      <a:endParaRPr lang="en" altLang="zh-CN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19</a:t>
                      </a:r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-&gt;May.5</a:t>
                      </a:r>
                      <a:endParaRPr lang="en" altLang="zh-C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12303"/>
                  </a:ext>
                </a:extLst>
              </a:tr>
              <a:tr h="444559">
                <a:tc vMerge="1">
                  <a:txBody>
                    <a:bodyPr/>
                    <a:lstStyle/>
                    <a:p>
                      <a:pPr algn="ctr" fontAlgn="ctr"/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wifi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设置 </a:t>
                      </a:r>
                      <a:r>
                        <a:rPr lang="e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wifi</a:t>
                      </a:r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 setting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Wang, Wei Hua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Feb.8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Mar.8</a:t>
                      </a:r>
                      <a:r>
                        <a:rPr lang="en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</a:t>
                      </a:r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Feb.23</a:t>
                      </a:r>
                      <a:endParaRPr lang="en" altLang="zh-C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Mar.15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Mar.30-&gt;Mar.15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 5</a:t>
                      </a: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-&gt;Apr.21</a:t>
                      </a:r>
                      <a:endParaRPr lang="en" altLang="zh-CN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19</a:t>
                      </a:r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-&gt;May.5</a:t>
                      </a:r>
                      <a:endParaRPr lang="en" altLang="zh-C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891422"/>
                  </a:ext>
                </a:extLst>
              </a:tr>
              <a:tr h="480378">
                <a:tc vMerge="1">
                  <a:txBody>
                    <a:bodyPr/>
                    <a:lstStyle/>
                    <a:p>
                      <a:pPr algn="ctr" fontAlgn="ctr"/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Keyboard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Yao, Tristan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Liu, Luisa (Fan.)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Feb. 8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Mar. 15-&gt;Feb.24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Mar. 30-&gt; Feb.26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Mar.30-&gt;Mar.15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Apr.5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Apr.20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666399"/>
                  </a:ext>
                </a:extLst>
              </a:tr>
            </a:tbl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E7B81A57-D49D-4115-98FD-90C9267B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329" y="150084"/>
            <a:ext cx="10835640" cy="579120"/>
          </a:xfrm>
        </p:spPr>
        <p:txBody>
          <a:bodyPr/>
          <a:lstStyle/>
          <a:p>
            <a:r>
              <a:rPr kumimoji="1" lang="en-US" altLang="zh-CN" dirty="0"/>
              <a:t>CDX707 Minimum IVI Group A Delivery---J1 deferral 6 weeks</a:t>
            </a:r>
            <a:br>
              <a:rPr lang="en-US" b="0" dirty="0">
                <a:solidFill>
                  <a:srgbClr val="FF0000"/>
                </a:solidFill>
                <a:latin typeface="Arial" panose="020B0604020202020204"/>
              </a:rPr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811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E6586-D964-4997-A062-C87A718EC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965" y="112233"/>
            <a:ext cx="11282371" cy="579120"/>
          </a:xfrm>
        </p:spPr>
        <p:txBody>
          <a:bodyPr/>
          <a:lstStyle/>
          <a:p>
            <a:r>
              <a:rPr lang="en-US" dirty="0"/>
              <a:t>CDX707 IVI Group B-D UI &lt;Timing update Feb25&gt; Should be Updated</a:t>
            </a:r>
          </a:p>
        </p:txBody>
      </p:sp>
      <p:pic>
        <p:nvPicPr>
          <p:cNvPr id="7" name="图片 4">
            <a:extLst>
              <a:ext uri="{FF2B5EF4-FFF2-40B4-BE49-F238E27FC236}">
                <a16:creationId xmlns:a16="http://schemas.microsoft.com/office/drawing/2014/main" id="{DC9BE2D1-84F9-4D3F-819C-6C0773F11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3083"/>
            <a:ext cx="12192000" cy="49718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56AD7F6-8C49-4DF4-93DD-B7432667D75E}"/>
              </a:ext>
            </a:extLst>
          </p:cNvPr>
          <p:cNvSpPr/>
          <p:nvPr/>
        </p:nvSpPr>
        <p:spPr>
          <a:xfrm>
            <a:off x="7315200" y="4017300"/>
            <a:ext cx="3317966" cy="6891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8014E1A0-EE6F-4572-A629-67E1C6F785FD}"/>
              </a:ext>
            </a:extLst>
          </p:cNvPr>
          <p:cNvSpPr/>
          <p:nvPr/>
        </p:nvSpPr>
        <p:spPr>
          <a:xfrm>
            <a:off x="9309463" y="3096715"/>
            <a:ext cx="1907177" cy="668855"/>
          </a:xfrm>
          <a:prstGeom prst="wedgeRoundRectCallout">
            <a:avLst>
              <a:gd name="adj1" fmla="val -20376"/>
              <a:gd name="adj2" fmla="val 71614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24E5EE-30D1-440B-A6FA-7D8C68FB4DEB}"/>
              </a:ext>
            </a:extLst>
          </p:cNvPr>
          <p:cNvSpPr/>
          <p:nvPr/>
        </p:nvSpPr>
        <p:spPr>
          <a:xfrm>
            <a:off x="9309463" y="3175503"/>
            <a:ext cx="2046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Should be updated and pulled ahead.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58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028CEE-0CC9-0E4C-A983-3D377E860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696" y="183673"/>
            <a:ext cx="10835640" cy="579120"/>
          </a:xfrm>
        </p:spPr>
        <p:txBody>
          <a:bodyPr/>
          <a:lstStyle/>
          <a:p>
            <a:r>
              <a:rPr kumimoji="1" lang="en-US" altLang="zh-CN" dirty="0"/>
              <a:t>The Potential Risk of CDX707 </a:t>
            </a:r>
            <a:endParaRPr lang="en-US" dirty="0"/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A2C464E1-0092-41AA-ABCC-7FDC16F304D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8180" y="942305"/>
            <a:ext cx="10835640" cy="510453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altLang="zh-CN" sz="1400" dirty="0">
                <a:solidFill>
                  <a:prstClr val="black"/>
                </a:solidFill>
                <a:ea typeface="等线" panose="02010600030101010101" pitchFamily="2" charset="-122"/>
              </a:rPr>
              <a:t>Hardware Risk: Hardware design &amp; validation not completed by DCV MRD/DCV if Pre-DV/DV software release delay 1.5 months.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altLang="zh-CN" sz="1400" u="sng" dirty="0">
                <a:solidFill>
                  <a:srgbClr val="FF0000"/>
                </a:solidFill>
                <a:ea typeface="等线" panose="02010600030101010101" pitchFamily="2" charset="-122"/>
              </a:rPr>
              <a:t>Critical DV can not be completed by DCV MRD.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altLang="zh-CN" sz="1400" u="sng" dirty="0">
                <a:solidFill>
                  <a:srgbClr val="FF0000"/>
                </a:solidFill>
                <a:ea typeface="等线" panose="02010600030101010101" pitchFamily="2" charset="-122"/>
              </a:rPr>
              <a:t>Risk of module with faulty functions to support DCV build.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altLang="zh-CN" sz="1400" u="sng" dirty="0">
                <a:solidFill>
                  <a:srgbClr val="FF0000"/>
                </a:solidFill>
                <a:ea typeface="等线" panose="02010600030101010101" pitchFamily="2" charset="-122"/>
              </a:rPr>
              <a:t>Vehicle DV(EMC/thermal/audio attribute..</a:t>
            </a:r>
            <a:r>
              <a:rPr lang="en-US" altLang="zh-CN" sz="1400" u="sng" dirty="0" err="1">
                <a:solidFill>
                  <a:srgbClr val="FF0000"/>
                </a:solidFill>
                <a:ea typeface="等线" panose="02010600030101010101" pitchFamily="2" charset="-122"/>
              </a:rPr>
              <a:t>etc</a:t>
            </a:r>
            <a:r>
              <a:rPr lang="en-US" altLang="zh-CN" sz="1400" u="sng" dirty="0">
                <a:solidFill>
                  <a:srgbClr val="FF0000"/>
                </a:solidFill>
                <a:ea typeface="等线" panose="02010600030101010101" pitchFamily="2" charset="-122"/>
              </a:rPr>
              <a:t>) sign-off can not catch-up PEC/FEC milestone.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altLang="zh-CN" sz="1400" u="sng" dirty="0">
                <a:solidFill>
                  <a:srgbClr val="FF0000"/>
                </a:solidFill>
                <a:ea typeface="等线" panose="02010600030101010101" pitchFamily="2" charset="-122"/>
              </a:rPr>
              <a:t>Component re-DV sign-off can not catch-up FEC milestone.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  <a:defRPr/>
            </a:pPr>
            <a:endParaRPr lang="en-US" altLang="zh-CN" sz="1400" dirty="0">
              <a:solidFill>
                <a:prstClr val="black"/>
              </a:solidFill>
              <a:ea typeface="等线" panose="02010600030101010101" pitchFamily="2" charset="-122"/>
            </a:endParaRPr>
          </a:p>
          <a:p>
            <a:pPr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1400" dirty="0">
                <a:solidFill>
                  <a:prstClr val="black"/>
                </a:solidFill>
                <a:ea typeface="等线" panose="02010600030101010101" pitchFamily="2" charset="-122"/>
              </a:rPr>
              <a:t>HMI Risk: Un-signed HMI UE and UI delivered to supplier for development and software integration. L</a:t>
            </a:r>
            <a:r>
              <a:rPr lang="en-US" altLang="zh-CN" sz="1400" dirty="0">
                <a:solidFill>
                  <a:prstClr val="black"/>
                </a:solidFill>
                <a:ea typeface="等线" panose="02010600030101010101" pitchFamily="2" charset="-122"/>
              </a:rPr>
              <a:t>ow </a:t>
            </a:r>
            <a:r>
              <a:rPr lang="en-US" sz="1400" dirty="0">
                <a:solidFill>
                  <a:prstClr val="black"/>
                </a:solidFill>
                <a:ea typeface="等线" panose="02010600030101010101" pitchFamily="2" charset="-122"/>
              </a:rPr>
              <a:t>quality of software performance, interaction, experience can’t support plant launch/validation process(FCPA/R202/VOCF/Management evaluation etc.), Especially AIMS flow(Software team doesn't accept AIMS in for this level software w/ un-signed HMI UX).</a:t>
            </a:r>
            <a:r>
              <a:rPr lang="en-US" altLang="zh-CN" sz="1400" u="sng" dirty="0">
                <a:solidFill>
                  <a:srgbClr val="FF0000"/>
                </a:solidFill>
                <a:ea typeface="等线" panose="02010600030101010101" pitchFamily="2" charset="-122"/>
              </a:rPr>
              <a:t> AIMS should not be reported until PEC. 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None/>
              <a:defRPr/>
            </a:pPr>
            <a:endParaRPr lang="en-US" altLang="zh-CN" sz="1400" u="sng" dirty="0">
              <a:solidFill>
                <a:srgbClr val="FF0000"/>
              </a:solidFill>
              <a:ea typeface="等线" panose="02010600030101010101" pitchFamily="2" charset="-122"/>
            </a:endParaRPr>
          </a:p>
          <a:p>
            <a:pPr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1400" dirty="0">
                <a:solidFill>
                  <a:prstClr val="black"/>
                </a:solidFill>
                <a:ea typeface="等线" panose="02010600030101010101" pitchFamily="2" charset="-122"/>
              </a:rPr>
              <a:t>SW stability: The</a:t>
            </a:r>
            <a:r>
              <a:rPr lang="en-US" altLang="zh-CN" sz="1400" dirty="0">
                <a:solidFill>
                  <a:prstClr val="black"/>
                </a:solidFill>
                <a:ea typeface="等线" panose="02010600030101010101" pitchFamily="2" charset="-122"/>
              </a:rPr>
              <a:t> HMI unsigned UE &amp; UI delivers 3 suppliers for software development and integration in stagger way, this definitely would cause pretty much more frequent software integration/release/validation. This could cause high software delivery risk/cost(for example, regression bug, unexpected issue during re-release software, capability and stability issue).</a:t>
            </a:r>
          </a:p>
          <a:p>
            <a:pPr marL="457200" lvl="0" indent="-457200">
              <a:lnSpc>
                <a:spcPct val="130000"/>
              </a:lnSpc>
              <a:spcAft>
                <a:spcPts val="0"/>
              </a:spcAft>
              <a:buFont typeface="+mj-lt"/>
              <a:buAutoNum type="arabicParenR"/>
              <a:defRPr/>
            </a:pPr>
            <a:r>
              <a:rPr kumimoji="0" lang="en-US" altLang="zh-CN" sz="1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Deviation for PEC/FEC should be needed:  the PEC/FEC for IVI SW need to be postponed or the reduce the criteria .</a:t>
            </a:r>
          </a:p>
          <a:p>
            <a:pPr marL="457200" lvl="0" indent="-457200">
              <a:lnSpc>
                <a:spcPct val="130000"/>
              </a:lnSpc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altLang="zh-CN" sz="1400" dirty="0">
                <a:solidFill>
                  <a:srgbClr val="FF0000"/>
                </a:solidFill>
                <a:ea typeface="等线" panose="02010600030101010101" pitchFamily="2" charset="-122"/>
              </a:rPr>
              <a:t>People resource/Support should be added: More NSPS testing service/Test vehicle(5 vehicles) required to catch up the frequent software release and validation, and cover more issue reported from JV plant. </a:t>
            </a:r>
            <a:r>
              <a:rPr lang="en-US" altLang="zh-CN" sz="1400" u="sng" dirty="0">
                <a:solidFill>
                  <a:srgbClr val="FF0000"/>
                </a:solidFill>
                <a:ea typeface="等线" panose="02010600030101010101" pitchFamily="2" charset="-122"/>
              </a:rPr>
              <a:t>Need program to coordinate and organize the enhanced test plan in plant(5 vehicles*10 tester*5days).</a:t>
            </a:r>
            <a:endParaRPr kumimoji="0" lang="en" altLang="zh-CN" sz="14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4457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881080"/>
            <a:ext cx="11788299" cy="294801"/>
            <a:chOff x="237808" y="1116934"/>
            <a:chExt cx="11716383" cy="29480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solidFill>
              <a:schemeClr val="accent5"/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116934"/>
              <a:ext cx="984794" cy="230832"/>
            </a:xfrm>
            <a:prstGeom prst="rect">
              <a:avLst/>
            </a:prstGeom>
            <a:noFill/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CDX707 VPP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1566485"/>
            <a:ext cx="11794428" cy="290930"/>
            <a:chOff x="231716" y="2757569"/>
            <a:chExt cx="11722474" cy="29093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57569"/>
              <a:ext cx="1582701" cy="230832"/>
            </a:xfrm>
            <a:prstGeom prst="rect">
              <a:avLst/>
            </a:prstGeom>
            <a:noFill/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GPDS SW Version </a:t>
              </a: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for MRD</a:t>
              </a:r>
              <a:endPara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73853" y="1048784"/>
            <a:ext cx="843415" cy="521670"/>
            <a:chOff x="1727242" y="1217224"/>
            <a:chExt cx="839961" cy="521670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77761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UPV1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2000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02/19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2D1EDF-3F88-448E-81E5-78AABC672263}"/>
              </a:ext>
            </a:extLst>
          </p:cNvPr>
          <p:cNvGrpSpPr/>
          <p:nvPr/>
        </p:nvGrpSpPr>
        <p:grpSpPr>
          <a:xfrm>
            <a:off x="1475698" y="996264"/>
            <a:ext cx="843415" cy="582633"/>
            <a:chOff x="1727242" y="1217224"/>
            <a:chExt cx="839961" cy="582633"/>
          </a:xfrm>
        </p:grpSpPr>
        <p:sp>
          <p:nvSpPr>
            <p:cNvPr id="236" name="流程图: 决策 47">
              <a:extLst>
                <a:ext uri="{FF2B5EF4-FFF2-40B4-BE49-F238E27FC236}">
                  <a16:creationId xmlns:a16="http://schemas.microsoft.com/office/drawing/2014/main" id="{F6564AE5-8E1D-40DF-A334-C09B07EEC4B1}"/>
                </a:ext>
              </a:extLst>
            </p:cNvPr>
            <p:cNvSpPr/>
            <p:nvPr/>
          </p:nvSpPr>
          <p:spPr>
            <a:xfrm>
              <a:off x="1840582" y="1217224"/>
              <a:ext cx="567291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UPV2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D7625686-38D2-47F1-97B3-AD8EFE7E8E7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05/28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2724789"/>
            <a:ext cx="11794428" cy="289026"/>
            <a:chOff x="231716" y="2759473"/>
            <a:chExt cx="11722474" cy="289026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759473"/>
              <a:ext cx="1639103" cy="2308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#1:SW Release </a:t>
              </a: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for REC</a:t>
              </a:r>
              <a:endPara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94EE915-20B5-4C34-807A-493F451BD195}"/>
              </a:ext>
            </a:extLst>
          </p:cNvPr>
          <p:cNvGrpSpPr/>
          <p:nvPr/>
        </p:nvGrpSpPr>
        <p:grpSpPr>
          <a:xfrm>
            <a:off x="5271805" y="1012537"/>
            <a:ext cx="843416" cy="590253"/>
            <a:chOff x="1586851" y="1217224"/>
            <a:chExt cx="839961" cy="590253"/>
          </a:xfrm>
        </p:grpSpPr>
        <p:sp>
          <p:nvSpPr>
            <p:cNvPr id="208" name="流程图: 决策 47">
              <a:extLst>
                <a:ext uri="{FF2B5EF4-FFF2-40B4-BE49-F238E27FC236}">
                  <a16:creationId xmlns:a16="http://schemas.microsoft.com/office/drawing/2014/main" id="{D0668F3D-D3E4-49B4-A367-353CF1F98EE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PEC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09" name="TextBox 22">
              <a:extLst>
                <a:ext uri="{FF2B5EF4-FFF2-40B4-BE49-F238E27FC236}">
                  <a16:creationId xmlns:a16="http://schemas.microsoft.com/office/drawing/2014/main" id="{062C5554-0802-4DAB-A83B-5059EDC7F481}"/>
                </a:ext>
              </a:extLst>
            </p:cNvPr>
            <p:cNvSpPr txBox="1"/>
            <p:nvPr/>
          </p:nvSpPr>
          <p:spPr>
            <a:xfrm>
              <a:off x="1586851" y="1607428"/>
              <a:ext cx="839961" cy="2000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05/30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C261061-43ED-4C88-A01C-B3AE80304A97}"/>
              </a:ext>
            </a:extLst>
          </p:cNvPr>
          <p:cNvGrpSpPr/>
          <p:nvPr/>
        </p:nvGrpSpPr>
        <p:grpSpPr>
          <a:xfrm>
            <a:off x="1920269" y="999837"/>
            <a:ext cx="843415" cy="582633"/>
            <a:chOff x="1727242" y="1217224"/>
            <a:chExt cx="839961" cy="582633"/>
          </a:xfrm>
        </p:grpSpPr>
        <p:sp>
          <p:nvSpPr>
            <p:cNvPr id="211" name="流程图: 决策 47">
              <a:extLst>
                <a:ext uri="{FF2B5EF4-FFF2-40B4-BE49-F238E27FC236}">
                  <a16:creationId xmlns:a16="http://schemas.microsoft.com/office/drawing/2014/main" id="{A5C0E457-D603-4C64-A0A8-F02F162E26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PA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2" name="TextBox 22">
              <a:extLst>
                <a:ext uri="{FF2B5EF4-FFF2-40B4-BE49-F238E27FC236}">
                  <a16:creationId xmlns:a16="http://schemas.microsoft.com/office/drawing/2014/main" id="{A51BBDE5-C0F4-4F5B-AF79-EFEA05AF520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06/30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588904-5F13-492B-B99A-5441E1147B6D}"/>
              </a:ext>
            </a:extLst>
          </p:cNvPr>
          <p:cNvGrpSpPr/>
          <p:nvPr/>
        </p:nvGrpSpPr>
        <p:grpSpPr>
          <a:xfrm>
            <a:off x="2357874" y="1000058"/>
            <a:ext cx="843415" cy="582633"/>
            <a:chOff x="1727242" y="1217224"/>
            <a:chExt cx="839961" cy="582633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C788F0F4-D478-433A-B4F0-2B43D1503E2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FDJ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5" name="TextBox 22">
              <a:extLst>
                <a:ext uri="{FF2B5EF4-FFF2-40B4-BE49-F238E27FC236}">
                  <a16:creationId xmlns:a16="http://schemas.microsoft.com/office/drawing/2014/main" id="{3436B398-D998-4842-8D8F-2DB7A943CFB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08/06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BCE69E5-514B-47B2-9D64-881B8777825F}"/>
              </a:ext>
            </a:extLst>
          </p:cNvPr>
          <p:cNvGrpSpPr/>
          <p:nvPr/>
        </p:nvGrpSpPr>
        <p:grpSpPr>
          <a:xfrm>
            <a:off x="5913505" y="1013306"/>
            <a:ext cx="652948" cy="582633"/>
            <a:chOff x="1757599" y="1217224"/>
            <a:chExt cx="650273" cy="582633"/>
          </a:xfrm>
        </p:grpSpPr>
        <p:sp>
          <p:nvSpPr>
            <p:cNvPr id="217" name="流程图: 决策 47">
              <a:extLst>
                <a:ext uri="{FF2B5EF4-FFF2-40B4-BE49-F238E27FC236}">
                  <a16:creationId xmlns:a16="http://schemas.microsoft.com/office/drawing/2014/main" id="{201AB054-46EC-45C5-A30C-42F1DB81553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FEC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8" name="TextBox 22">
              <a:extLst>
                <a:ext uri="{FF2B5EF4-FFF2-40B4-BE49-F238E27FC236}">
                  <a16:creationId xmlns:a16="http://schemas.microsoft.com/office/drawing/2014/main" id="{93EE2BD9-FAE0-4FDA-AC1A-9B11400FB5A9}"/>
                </a:ext>
              </a:extLst>
            </p:cNvPr>
            <p:cNvSpPr txBox="1"/>
            <p:nvPr/>
          </p:nvSpPr>
          <p:spPr>
            <a:xfrm>
              <a:off x="1757599" y="1599808"/>
              <a:ext cx="480737" cy="2000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07/11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8A7EEDF-87C6-4B99-8D3D-7999811EF03A}"/>
              </a:ext>
            </a:extLst>
          </p:cNvPr>
          <p:cNvGrpSpPr/>
          <p:nvPr/>
        </p:nvGrpSpPr>
        <p:grpSpPr>
          <a:xfrm>
            <a:off x="6327169" y="999837"/>
            <a:ext cx="843415" cy="592158"/>
            <a:chOff x="1831588" y="1217224"/>
            <a:chExt cx="839961" cy="592158"/>
          </a:xfrm>
        </p:grpSpPr>
        <p:sp>
          <p:nvSpPr>
            <p:cNvPr id="220" name="流程图: 决策 47">
              <a:extLst>
                <a:ext uri="{FF2B5EF4-FFF2-40B4-BE49-F238E27FC236}">
                  <a16:creationId xmlns:a16="http://schemas.microsoft.com/office/drawing/2014/main" id="{C486BF2A-866E-4926-B222-9B74227E077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TT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21" name="TextBox 22">
              <a:extLst>
                <a:ext uri="{FF2B5EF4-FFF2-40B4-BE49-F238E27FC236}">
                  <a16:creationId xmlns:a16="http://schemas.microsoft.com/office/drawing/2014/main" id="{F87912EE-3AB4-4B74-8380-344CCF67DAD9}"/>
                </a:ext>
              </a:extLst>
            </p:cNvPr>
            <p:cNvSpPr txBox="1"/>
            <p:nvPr/>
          </p:nvSpPr>
          <p:spPr>
            <a:xfrm>
              <a:off x="1831588" y="1609333"/>
              <a:ext cx="839961" cy="2000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07/26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0B5A7B6-9CE3-4F1A-A7E7-132159373565}"/>
              </a:ext>
            </a:extLst>
          </p:cNvPr>
          <p:cNvGrpSpPr/>
          <p:nvPr/>
        </p:nvGrpSpPr>
        <p:grpSpPr>
          <a:xfrm>
            <a:off x="7134857" y="999837"/>
            <a:ext cx="864402" cy="582633"/>
            <a:chOff x="1886575" y="1217224"/>
            <a:chExt cx="860862" cy="582633"/>
          </a:xfrm>
        </p:grpSpPr>
        <p:sp>
          <p:nvSpPr>
            <p:cNvPr id="223" name="流程图: 决策 47">
              <a:extLst>
                <a:ext uri="{FF2B5EF4-FFF2-40B4-BE49-F238E27FC236}">
                  <a16:creationId xmlns:a16="http://schemas.microsoft.com/office/drawing/2014/main" id="{1533E72C-6034-4090-B47B-E02B92A52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PP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24" name="TextBox 22">
              <a:extLst>
                <a:ext uri="{FF2B5EF4-FFF2-40B4-BE49-F238E27FC236}">
                  <a16:creationId xmlns:a16="http://schemas.microsoft.com/office/drawing/2014/main" id="{F75A572B-AB15-4EBD-B71F-917B16AAF9B1}"/>
                </a:ext>
              </a:extLst>
            </p:cNvPr>
            <p:cNvSpPr txBox="1"/>
            <p:nvPr/>
          </p:nvSpPr>
          <p:spPr>
            <a:xfrm>
              <a:off x="1907476" y="1599808"/>
              <a:ext cx="839961" cy="2000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10/11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F117F3-705D-46EF-8D27-A9D1D08B7CD1}"/>
              </a:ext>
            </a:extLst>
          </p:cNvPr>
          <p:cNvGrpSpPr/>
          <p:nvPr/>
        </p:nvGrpSpPr>
        <p:grpSpPr>
          <a:xfrm>
            <a:off x="8252489" y="1012537"/>
            <a:ext cx="843416" cy="582633"/>
            <a:chOff x="1772772" y="1217224"/>
            <a:chExt cx="839961" cy="582633"/>
          </a:xfrm>
        </p:grpSpPr>
        <p:sp>
          <p:nvSpPr>
            <p:cNvPr id="226" name="流程图: 决策 47">
              <a:extLst>
                <a:ext uri="{FF2B5EF4-FFF2-40B4-BE49-F238E27FC236}">
                  <a16:creationId xmlns:a16="http://schemas.microsoft.com/office/drawing/2014/main" id="{032DE1E4-900D-46B1-95C1-A091ADB6473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MP1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27" name="TextBox 22">
              <a:extLst>
                <a:ext uri="{FF2B5EF4-FFF2-40B4-BE49-F238E27FC236}">
                  <a16:creationId xmlns:a16="http://schemas.microsoft.com/office/drawing/2014/main" id="{AF8299A4-007A-4C66-8E28-B064FA9E6F59}"/>
                </a:ext>
              </a:extLst>
            </p:cNvPr>
            <p:cNvSpPr txBox="1"/>
            <p:nvPr/>
          </p:nvSpPr>
          <p:spPr>
            <a:xfrm>
              <a:off x="1772772" y="1599808"/>
              <a:ext cx="839961" cy="2000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02/01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1815FD-9F40-42B8-AE01-363F1AF17F31}"/>
              </a:ext>
            </a:extLst>
          </p:cNvPr>
          <p:cNvGrpSpPr/>
          <p:nvPr/>
        </p:nvGrpSpPr>
        <p:grpSpPr>
          <a:xfrm>
            <a:off x="4173349" y="999383"/>
            <a:ext cx="843415" cy="582633"/>
            <a:chOff x="1833488" y="1217224"/>
            <a:chExt cx="839961" cy="582633"/>
          </a:xfrm>
        </p:grpSpPr>
        <p:sp>
          <p:nvSpPr>
            <p:cNvPr id="355" name="流程图: 决策 47">
              <a:extLst>
                <a:ext uri="{FF2B5EF4-FFF2-40B4-BE49-F238E27FC236}">
                  <a16:creationId xmlns:a16="http://schemas.microsoft.com/office/drawing/2014/main" id="{12C56D9D-4294-4E4B-9DE2-65ECFA7DB7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DCV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356" name="TextBox 22">
              <a:extLst>
                <a:ext uri="{FF2B5EF4-FFF2-40B4-BE49-F238E27FC236}">
                  <a16:creationId xmlns:a16="http://schemas.microsoft.com/office/drawing/2014/main" id="{651837AE-D86B-431D-AE6C-D201325C45D7}"/>
                </a:ext>
              </a:extLst>
            </p:cNvPr>
            <p:cNvSpPr txBox="1"/>
            <p:nvPr/>
          </p:nvSpPr>
          <p:spPr>
            <a:xfrm>
              <a:off x="1833488" y="1599808"/>
              <a:ext cx="839961" cy="2000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01/19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2553374" y="165410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2242482" y="1985411"/>
            <a:ext cx="986354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Beta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07/20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4085110" y="1664806"/>
            <a:ext cx="621719" cy="654470"/>
            <a:chOff x="1744143" y="2836518"/>
            <a:chExt cx="621719" cy="654470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32315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DCV2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01/05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0"/>
            <a:endCxn id="355" idx="2"/>
          </p:cNvCxnSpPr>
          <p:nvPr/>
        </p:nvCxnSpPr>
        <p:spPr>
          <a:xfrm flipV="1">
            <a:off x="4007707" y="1350062"/>
            <a:ext cx="480668" cy="31651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5130448" y="1666582"/>
            <a:ext cx="692356" cy="654470"/>
            <a:chOff x="1696025" y="2836518"/>
            <a:chExt cx="692356" cy="654470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32315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R00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04/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18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5802119" y="1674755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5573207" y="1997357"/>
            <a:ext cx="609415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05/30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217" idx="2"/>
          </p:cNvCxnSpPr>
          <p:nvPr/>
        </p:nvCxnSpPr>
        <p:spPr>
          <a:xfrm flipV="1">
            <a:off x="5958284" y="1363985"/>
            <a:ext cx="346449" cy="31077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6188885" y="1674755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5752590" y="1997357"/>
            <a:ext cx="1036607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07/06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220" idx="2"/>
          </p:cNvCxnSpPr>
          <p:nvPr/>
        </p:nvCxnSpPr>
        <p:spPr>
          <a:xfrm flipV="1">
            <a:off x="6345050" y="1350516"/>
            <a:ext cx="299053" cy="32423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223" idx="2"/>
          </p:cNvCxnSpPr>
          <p:nvPr/>
        </p:nvCxnSpPr>
        <p:spPr>
          <a:xfrm flipV="1">
            <a:off x="7208595" y="1350516"/>
            <a:ext cx="187983" cy="32423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7052430" y="1674755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6591686" y="1997357"/>
            <a:ext cx="843415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09/21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7922514" y="168960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7840089" y="2020911"/>
            <a:ext cx="754981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R07 12/06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226" idx="2"/>
          </p:cNvCxnSpPr>
          <p:nvPr/>
        </p:nvCxnSpPr>
        <p:spPr>
          <a:xfrm flipV="1">
            <a:off x="8078679" y="1363216"/>
            <a:ext cx="549802" cy="32638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3434881" y="166680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3080366" y="1998111"/>
            <a:ext cx="843415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10/27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3851542" y="1666581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3486952" y="1997892"/>
            <a:ext cx="843415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11/24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4662557" y="166680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4612110" y="1998111"/>
            <a:ext cx="602933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02/16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322663" y="287773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004438" y="3090018"/>
            <a:ext cx="1069686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R5 07/10,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18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287790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128878" y="3090182"/>
            <a:ext cx="603171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 b="1"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R8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287790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635643" y="3092006"/>
            <a:ext cx="603171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R9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11/17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103884" y="287788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76464" y="3090164"/>
            <a:ext cx="679153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R13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03/23</a:t>
            </a:r>
          </a:p>
        </p:txBody>
      </p: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31" idx="0"/>
            <a:endCxn id="376" idx="1"/>
          </p:cNvCxnSpPr>
          <p:nvPr/>
        </p:nvCxnSpPr>
        <p:spPr>
          <a:xfrm flipV="1">
            <a:off x="3499551" y="2521994"/>
            <a:ext cx="117357" cy="35590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73" idx="0"/>
            <a:endCxn id="373" idx="1"/>
          </p:cNvCxnSpPr>
          <p:nvPr/>
        </p:nvCxnSpPr>
        <p:spPr>
          <a:xfrm flipV="1">
            <a:off x="2420196" y="2524901"/>
            <a:ext cx="7513" cy="35283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SW Release Plan---IVI HMI Plans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424" name="Group 423">
            <a:extLst>
              <a:ext uri="{FF2B5EF4-FFF2-40B4-BE49-F238E27FC236}">
                <a16:creationId xmlns:a16="http://schemas.microsoft.com/office/drawing/2014/main" id="{E56813E2-1359-46F3-8DE9-5FC0A882516C}"/>
              </a:ext>
            </a:extLst>
          </p:cNvPr>
          <p:cNvGrpSpPr/>
          <p:nvPr/>
        </p:nvGrpSpPr>
        <p:grpSpPr>
          <a:xfrm>
            <a:off x="8677759" y="1012537"/>
            <a:ext cx="843416" cy="582633"/>
            <a:chOff x="1810717" y="1217224"/>
            <a:chExt cx="839961" cy="582633"/>
          </a:xfrm>
        </p:grpSpPr>
        <p:sp>
          <p:nvSpPr>
            <p:cNvPr id="431" name="流程图: 决策 47">
              <a:extLst>
                <a:ext uri="{FF2B5EF4-FFF2-40B4-BE49-F238E27FC236}">
                  <a16:creationId xmlns:a16="http://schemas.microsoft.com/office/drawing/2014/main" id="{83AE3867-4189-4781-B2ED-264E9262D0E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MP2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1B5C5289-E759-468C-B848-C3F31BA3A610}"/>
                </a:ext>
              </a:extLst>
            </p:cNvPr>
            <p:cNvSpPr txBox="1"/>
            <p:nvPr/>
          </p:nvSpPr>
          <p:spPr>
            <a:xfrm>
              <a:off x="1810717" y="1599808"/>
              <a:ext cx="839961" cy="2000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03/01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214" idx="2"/>
          </p:cNvCxnSpPr>
          <p:nvPr/>
        </p:nvCxnSpPr>
        <p:spPr>
          <a:xfrm flipV="1">
            <a:off x="2709539" y="1350737"/>
            <a:ext cx="70044" cy="30336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3" idx="0"/>
            <a:endCxn id="208" idx="2"/>
          </p:cNvCxnSpPr>
          <p:nvPr/>
        </p:nvCxnSpPr>
        <p:spPr>
          <a:xfrm flipV="1">
            <a:off x="5444955" y="1363216"/>
            <a:ext cx="389528" cy="30336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47100" y="25293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Isosceles Triangle 325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395299" y="2415924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29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-43155" y="2570147"/>
            <a:ext cx="1042376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A0 PCBA 01/25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694" y="2171860"/>
            <a:ext cx="1114408" cy="2308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#1:CDC AHU HW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896645" y="2385444"/>
            <a:ext cx="894200" cy="390467"/>
            <a:chOff x="909345" y="1704838"/>
            <a:chExt cx="894200" cy="390467"/>
          </a:xfrm>
        </p:grpSpPr>
        <p:sp>
          <p:nvSpPr>
            <p:cNvPr id="338" name="Isosceles Triangle 337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4976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341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909345" y="1895256"/>
              <a:ext cx="894200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A1 PCBA 04/30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2913318" y="2392401"/>
            <a:ext cx="590005" cy="534979"/>
            <a:chOff x="1173332" y="1704838"/>
            <a:chExt cx="728535" cy="534979"/>
          </a:xfrm>
        </p:grpSpPr>
        <p:sp>
          <p:nvSpPr>
            <p:cNvPr id="347" name="Isosceles Triangle 346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350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73332" y="1916658"/>
              <a:ext cx="728535" cy="32315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B0  DV1  10/05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1624974" y="2385444"/>
            <a:ext cx="727984" cy="390467"/>
            <a:chOff x="1043964" y="1704838"/>
            <a:chExt cx="925167" cy="390467"/>
          </a:xfrm>
        </p:grpSpPr>
        <p:sp>
          <p:nvSpPr>
            <p:cNvPr id="358" name="Isosceles Triangle 357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5099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361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043964" y="1895256"/>
              <a:ext cx="925167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A2 Pre-DV 06/30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5197986" y="2380395"/>
            <a:ext cx="682473" cy="513578"/>
            <a:chOff x="1357550" y="1704838"/>
            <a:chExt cx="682473" cy="513578"/>
          </a:xfrm>
        </p:grpSpPr>
        <p:sp>
          <p:nvSpPr>
            <p:cNvPr id="367" name="Isosceles Triangle 366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370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57550" y="1895257"/>
              <a:ext cx="682473" cy="32315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B1  DV2  04/15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37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2427709" y="2439438"/>
            <a:ext cx="370924" cy="1709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376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3616908" y="2439438"/>
            <a:ext cx="633581" cy="16511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403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5890711" y="2439438"/>
            <a:ext cx="344356" cy="17536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404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2413529" y="2273375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 b="1"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10-08/05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06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3544117" y="2275764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10/25-12/15</a:t>
            </a:r>
          </a:p>
        </p:txBody>
      </p:sp>
      <p:sp>
        <p:nvSpPr>
          <p:cNvPr id="407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5696724" y="2246090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 b="1"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05/15-06/15</a:t>
            </a:r>
          </a:p>
        </p:txBody>
      </p: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F8878FC6-EA5A-4239-87F4-631271775D7B}"/>
              </a:ext>
            </a:extLst>
          </p:cNvPr>
          <p:cNvCxnSpPr>
            <a:cxnSpLocks/>
            <a:stCxn id="173" idx="0"/>
            <a:endCxn id="133" idx="2"/>
          </p:cNvCxnSpPr>
          <p:nvPr/>
        </p:nvCxnSpPr>
        <p:spPr>
          <a:xfrm flipV="1">
            <a:off x="2420196" y="1974306"/>
            <a:ext cx="192828" cy="90343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F8878FC6-EA5A-4239-87F4-631271775D7B}"/>
              </a:ext>
            </a:extLst>
          </p:cNvPr>
          <p:cNvCxnSpPr>
            <a:cxnSpLocks/>
            <a:stCxn id="231" idx="0"/>
            <a:endCxn id="188" idx="3"/>
          </p:cNvCxnSpPr>
          <p:nvPr/>
        </p:nvCxnSpPr>
        <p:spPr>
          <a:xfrm flipV="1">
            <a:off x="3499551" y="1987006"/>
            <a:ext cx="188010" cy="89089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F8878FC6-EA5A-4239-87F4-631271775D7B}"/>
              </a:ext>
            </a:extLst>
          </p:cNvPr>
          <p:cNvCxnSpPr>
            <a:cxnSpLocks/>
            <a:stCxn id="234" idx="0"/>
            <a:endCxn id="191" idx="2"/>
          </p:cNvCxnSpPr>
          <p:nvPr/>
        </p:nvCxnSpPr>
        <p:spPr>
          <a:xfrm flipV="1">
            <a:off x="3839697" y="1986787"/>
            <a:ext cx="71495" cy="89111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F8878FC6-EA5A-4239-87F4-631271775D7B}"/>
              </a:ext>
            </a:extLst>
          </p:cNvPr>
          <p:cNvCxnSpPr>
            <a:cxnSpLocks/>
            <a:stCxn id="251" idx="0"/>
            <a:endCxn id="153" idx="2"/>
          </p:cNvCxnSpPr>
          <p:nvPr/>
        </p:nvCxnSpPr>
        <p:spPr>
          <a:xfrm flipV="1">
            <a:off x="5201417" y="1986788"/>
            <a:ext cx="147023" cy="89109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5" name="TextBox 414">
            <a:extLst>
              <a:ext uri="{FF2B5EF4-FFF2-40B4-BE49-F238E27FC236}">
                <a16:creationId xmlns:a16="http://schemas.microsoft.com/office/drawing/2014/main" id="{C9232D50-8169-4128-B138-A5E09142FFDA}"/>
              </a:ext>
            </a:extLst>
          </p:cNvPr>
          <p:cNvSpPr txBox="1"/>
          <p:nvPr/>
        </p:nvSpPr>
        <p:spPr>
          <a:xfrm>
            <a:off x="8244114" y="2246974"/>
            <a:ext cx="3687854" cy="843658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>
                <a:solidFill>
                  <a:srgbClr val="00457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[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HMI Plan Delivery Agreement@2020/11/25]:   HMI release plan can meet SW release requirements.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457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UE: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Group A-Dec 15,  Group B-Feb 15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UI:  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Group A-Dec 15,  Group B-Feb 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457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59098" y="3635557"/>
            <a:ext cx="11794428" cy="289026"/>
            <a:chOff x="231716" y="2759473"/>
            <a:chExt cx="11722474" cy="289026"/>
          </a:xfrm>
        </p:grpSpPr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759473"/>
              <a:ext cx="1639103" cy="230832"/>
            </a:xfrm>
            <a:prstGeom prst="rect">
              <a:avLst/>
            </a:prstGeom>
            <a:solidFill>
              <a:srgbClr val="00B0F0"/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#2: SW Release </a:t>
              </a: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for REC</a:t>
              </a:r>
              <a:endPara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477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3130298" y="378850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78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735873" y="4000786"/>
            <a:ext cx="1069686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 b="1"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R5 09/24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79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4116304" y="378866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80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843164" y="4000950"/>
            <a:ext cx="603171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 b="1"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R8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12/31</a:t>
            </a:r>
          </a:p>
        </p:txBody>
      </p:sp>
      <p:sp>
        <p:nvSpPr>
          <p:cNvPr id="481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4528570" y="378866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82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4320461" y="4000950"/>
            <a:ext cx="603171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 b="1"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R9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1/29</a:t>
            </a:r>
          </a:p>
        </p:txBody>
      </p:sp>
      <p:sp>
        <p:nvSpPr>
          <p:cNvPr id="483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783334" y="378865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84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5555914" y="4000932"/>
            <a:ext cx="679153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 b="1"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R13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05/23</a:t>
            </a:r>
          </a:p>
        </p:txBody>
      </p: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479" idx="0"/>
            <a:endCxn id="508" idx="1"/>
          </p:cNvCxnSpPr>
          <p:nvPr/>
        </p:nvCxnSpPr>
        <p:spPr>
          <a:xfrm flipV="1">
            <a:off x="4213837" y="3563394"/>
            <a:ext cx="112461" cy="22527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Arrow Connector 486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477" idx="0"/>
            <a:endCxn id="507" idx="1"/>
          </p:cNvCxnSpPr>
          <p:nvPr/>
        </p:nvCxnSpPr>
        <p:spPr>
          <a:xfrm flipV="1">
            <a:off x="3227831" y="3561470"/>
            <a:ext cx="135693" cy="22703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35707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2" name="Rectangle 491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48703" y="3317116"/>
            <a:ext cx="1109599" cy="230832"/>
          </a:xfrm>
          <a:prstGeom prst="rect">
            <a:avLst/>
          </a:prstGeom>
          <a:solidFill>
            <a:srgbClr val="00B0F0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#2: CDC AHU HW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07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3363524" y="3480838"/>
            <a:ext cx="442035" cy="16126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508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4326298" y="3480838"/>
            <a:ext cx="633581" cy="16511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511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3227419" y="3314775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30-10/31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13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4175126" y="3317164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 b="1"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01/05-03/05</a:t>
            </a:r>
          </a:p>
        </p:txBody>
      </p:sp>
      <p:sp>
        <p:nvSpPr>
          <p:cNvPr id="514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6327169" y="3305911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 b="1"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07/15-08/15</a:t>
            </a:r>
          </a:p>
        </p:txBody>
      </p:sp>
      <p:sp>
        <p:nvSpPr>
          <p:cNvPr id="515" name="TextBox 514">
            <a:extLst>
              <a:ext uri="{FF2B5EF4-FFF2-40B4-BE49-F238E27FC236}">
                <a16:creationId xmlns:a16="http://schemas.microsoft.com/office/drawing/2014/main" id="{C9232D50-8169-4128-B138-A5E09142FFDA}"/>
              </a:ext>
            </a:extLst>
          </p:cNvPr>
          <p:cNvSpPr txBox="1"/>
          <p:nvPr/>
        </p:nvSpPr>
        <p:spPr>
          <a:xfrm>
            <a:off x="8244114" y="3271431"/>
            <a:ext cx="3706394" cy="817709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>
                <a:solidFill>
                  <a:srgbClr val="00457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[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HMI Plan@2021/1/17]:   The overall SW delay is about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2.5 months,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Pre-DV and DV1(DCV) delay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2.5 months,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J1 delay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2 months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UE: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Group A-Mar 15,  Group B-Apr 30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UI:  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Group A-Apr 30,  Group B-Jun 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457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33698" y="5754959"/>
            <a:ext cx="11794428" cy="262899"/>
            <a:chOff x="231716" y="2785600"/>
            <a:chExt cx="11722474" cy="262899"/>
          </a:xfrm>
        </p:grpSpPr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785600"/>
              <a:ext cx="1639103" cy="230832"/>
            </a:xfrm>
            <a:prstGeom prst="rect">
              <a:avLst/>
            </a:prstGeom>
            <a:solidFill>
              <a:srgbClr val="92D050"/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#4</a:t>
              </a:r>
              <a:r>
                <a: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： </a:t>
              </a: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SW Release </a:t>
              </a: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for REC</a:t>
              </a:r>
              <a:endPara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519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685251" y="588177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20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300351" y="6094061"/>
            <a:ext cx="1069686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R5 08/10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897689" y="588194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2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581004" y="6094225"/>
            <a:ext cx="603171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R8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11/19</a:t>
            </a:r>
          </a:p>
        </p:txBody>
      </p:sp>
      <p:sp>
        <p:nvSpPr>
          <p:cNvPr id="523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4143399" y="588194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24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4068640" y="6094225"/>
            <a:ext cx="603171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R9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12/17</a:t>
            </a:r>
          </a:p>
        </p:txBody>
      </p:sp>
      <p:sp>
        <p:nvSpPr>
          <p:cNvPr id="525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443609" y="588192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26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5216189" y="6094207"/>
            <a:ext cx="679153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R13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04/22</a:t>
            </a:r>
          </a:p>
        </p:txBody>
      </p:sp>
      <p:cxnSp>
        <p:nvCxnSpPr>
          <p:cNvPr id="528" name="Straight Arrow Connector 527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521" idx="0"/>
            <a:endCxn id="559" idx="1"/>
          </p:cNvCxnSpPr>
          <p:nvPr/>
        </p:nvCxnSpPr>
        <p:spPr>
          <a:xfrm flipV="1">
            <a:off x="3995222" y="5682801"/>
            <a:ext cx="44419" cy="19914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Arrow Connector 528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519" idx="0"/>
            <a:endCxn id="557" idx="1"/>
          </p:cNvCxnSpPr>
          <p:nvPr/>
        </p:nvCxnSpPr>
        <p:spPr>
          <a:xfrm flipV="1">
            <a:off x="2782784" y="5684054"/>
            <a:ext cx="58959" cy="19772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34400" y="5690147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5" name="Rectangle 534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41973" y="5419051"/>
            <a:ext cx="1165704" cy="230832"/>
          </a:xfrm>
          <a:prstGeom prst="rect">
            <a:avLst/>
          </a:prstGeom>
          <a:solidFill>
            <a:srgbClr val="92D050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#4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：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CDC AHU HW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57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2841743" y="5600245"/>
            <a:ext cx="443902" cy="16761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559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4039641" y="5600245"/>
            <a:ext cx="633581" cy="16511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561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2740474" y="5434182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8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15-09/15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62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3923305" y="5436571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11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/25-01/15</a:t>
            </a:r>
          </a:p>
        </p:txBody>
      </p:sp>
      <p:sp>
        <p:nvSpPr>
          <p:cNvPr id="563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5823555" y="5416740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6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/15-0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7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/15</a:t>
            </a:r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C9232D50-8169-4128-B138-A5E09142FFDA}"/>
              </a:ext>
            </a:extLst>
          </p:cNvPr>
          <p:cNvSpPr txBox="1"/>
          <p:nvPr/>
        </p:nvSpPr>
        <p:spPr>
          <a:xfrm>
            <a:off x="8252488" y="5348787"/>
            <a:ext cx="3683873" cy="110684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[Engineering proposal </a:t>
            </a:r>
            <a:r>
              <a:rPr lang="en-US" altLang="zh-CN" sz="900" dirty="0">
                <a:solidFill>
                  <a:srgbClr val="00457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@ 2021/02/24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]: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Minimize HMI delivery of features one</a:t>
            </a:r>
            <a:r>
              <a:rPr kumimoji="0" lang="en-US" sz="900" b="0" i="0" u="none" strike="noStrike" kern="1200" cap="none" spc="0" normalizeH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by </a:t>
            </a:r>
            <a:r>
              <a:rPr lang="en-US" sz="900" b="0" dirty="0">
                <a:solidFill>
                  <a:srgbClr val="00457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one </a:t>
            </a:r>
            <a:r>
              <a:rPr lang="en-US" altLang="zh-CN" sz="9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to provide UE and UI supporting SW release</a:t>
            </a:r>
            <a:r>
              <a:rPr kumimoji="0" lang="en-US" sz="900" b="0" i="0" u="none" strike="noStrike" kern="1200" cap="none" spc="0" normalizeH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.</a:t>
            </a:r>
            <a:r>
              <a:rPr lang="en-US" altLang="zh-CN" sz="900" dirty="0">
                <a:solidFill>
                  <a:srgbClr val="00457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The overall SW delay is about </a:t>
            </a:r>
            <a:r>
              <a:rPr lang="en-US" altLang="zh-CN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1.5 month, </a:t>
            </a:r>
            <a:r>
              <a:rPr lang="en-US" altLang="zh-CN" sz="900" dirty="0">
                <a:solidFill>
                  <a:srgbClr val="00457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Pre-DV and DV1(DCV) delay </a:t>
            </a:r>
            <a:r>
              <a:rPr lang="en-US" altLang="zh-CN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month, </a:t>
            </a:r>
            <a:r>
              <a:rPr lang="en-US" altLang="zh-CN" sz="900" dirty="0">
                <a:solidFill>
                  <a:srgbClr val="00457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J1 delay </a:t>
            </a:r>
            <a:r>
              <a:rPr lang="en-US" altLang="zh-CN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month</a:t>
            </a:r>
            <a:endParaRPr lang="en-US" sz="900" b="0" dirty="0">
              <a:solidFill>
                <a:srgbClr val="00457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457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l"/>
              <a:defRPr/>
            </a:pPr>
            <a:r>
              <a:rPr lang="en-US" sz="900" dirty="0">
                <a:solidFill>
                  <a:srgbClr val="00457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UE: </a:t>
            </a:r>
            <a:r>
              <a:rPr lang="en-US" sz="900" b="0" dirty="0">
                <a:solidFill>
                  <a:srgbClr val="00457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Group A-Mar 15,  Group B-Apr 20(TBC)</a:t>
            </a:r>
          </a:p>
          <a:p>
            <a:pPr marL="171450" indent="-171450" algn="l">
              <a:buFont typeface="Wingdings" panose="05000000000000000000" pitchFamily="2" charset="2"/>
              <a:buChar char="l"/>
              <a:defRPr/>
            </a:pPr>
            <a:r>
              <a:rPr lang="en-US" altLang="zh-CN" sz="900" dirty="0">
                <a:solidFill>
                  <a:srgbClr val="00457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UI:  </a:t>
            </a:r>
            <a:r>
              <a:rPr lang="en-US" altLang="zh-CN" sz="900" b="0" dirty="0">
                <a:solidFill>
                  <a:srgbClr val="00457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Group A-May 5,  Group B-May 20(TBC)</a:t>
            </a:r>
          </a:p>
        </p:txBody>
      </p: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4535497"/>
            <a:ext cx="11794428" cy="262899"/>
            <a:chOff x="231716" y="2785600"/>
            <a:chExt cx="11722474" cy="262899"/>
          </a:xfrm>
        </p:grpSpPr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68" name="Rectangle 567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785600"/>
              <a:ext cx="1639103" cy="230832"/>
            </a:xfrm>
            <a:prstGeom prst="rect">
              <a:avLst/>
            </a:prstGeom>
            <a:solidFill>
              <a:srgbClr val="FFFF00"/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#3</a:t>
              </a:r>
              <a:r>
                <a: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： </a:t>
              </a: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SW Release </a:t>
              </a: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for REC</a:t>
              </a:r>
              <a:endPara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569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3750062" y="466231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71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3336587" y="4874599"/>
            <a:ext cx="1069686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R5 11/10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72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4870233" y="466248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73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4553548" y="4874763"/>
            <a:ext cx="603171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R8 02/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21</a:t>
            </a:r>
          </a:p>
        </p:txBody>
      </p:sp>
      <p:sp>
        <p:nvSpPr>
          <p:cNvPr id="57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5191329" y="466248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75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5030845" y="4874763"/>
            <a:ext cx="603171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R9 03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/17</a:t>
            </a:r>
          </a:p>
        </p:txBody>
      </p:sp>
      <p:sp>
        <p:nvSpPr>
          <p:cNvPr id="576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6118432" y="466246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77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5891012" y="4874745"/>
            <a:ext cx="679153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R13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06/23</a:t>
            </a:r>
          </a:p>
        </p:txBody>
      </p: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572" idx="0"/>
            <a:endCxn id="604" idx="1"/>
          </p:cNvCxnSpPr>
          <p:nvPr/>
        </p:nvCxnSpPr>
        <p:spPr>
          <a:xfrm flipV="1">
            <a:off x="4967766" y="4480750"/>
            <a:ext cx="68655" cy="18173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569" idx="0"/>
            <a:endCxn id="603" idx="1"/>
          </p:cNvCxnSpPr>
          <p:nvPr/>
        </p:nvCxnSpPr>
        <p:spPr>
          <a:xfrm flipV="1">
            <a:off x="3847595" y="4478542"/>
            <a:ext cx="86715" cy="18377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579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47100" y="4488096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3" name="Rectangle 582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61403" y="4226414"/>
            <a:ext cx="1165704" cy="230832"/>
          </a:xfrm>
          <a:prstGeom prst="rect">
            <a:avLst/>
          </a:prstGeom>
          <a:solidFill>
            <a:srgbClr val="FFFF00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#3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：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CDC AHU HW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0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3934310" y="4398194"/>
            <a:ext cx="396058" cy="1606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60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036421" y="4398194"/>
            <a:ext cx="633581" cy="16511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606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3833041" y="4232131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11/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15-12/10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07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4885249" y="4234520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02/25-04/15</a:t>
            </a:r>
          </a:p>
        </p:txBody>
      </p:sp>
      <p:sp>
        <p:nvSpPr>
          <p:cNvPr id="608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6897985" y="4214194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 b="1"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08/15-09/15</a:t>
            </a:r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C9232D50-8169-4128-B138-A5E09142FFDA}"/>
              </a:ext>
            </a:extLst>
          </p:cNvPr>
          <p:cNvSpPr txBox="1"/>
          <p:nvPr/>
        </p:nvSpPr>
        <p:spPr>
          <a:xfrm>
            <a:off x="8244114" y="4288046"/>
            <a:ext cx="3696712" cy="81014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[HMI Plan@2021/02/01 Draft ]:The overall delay is about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 months,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Pre-DV and DV1(DCV) delay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 months,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J1 delay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 months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UE: 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Group A-Mar 15,  Group B-Apr 30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UI:  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Group A-Jun 15,  Group B-Jul 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457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30" name="Rectangle: Rounded Corners 265">
            <a:extLst>
              <a:ext uri="{FF2B5EF4-FFF2-40B4-BE49-F238E27FC236}">
                <a16:creationId xmlns:a16="http://schemas.microsoft.com/office/drawing/2014/main" id="{850A669C-000C-470E-B169-1882FB10BA3D}"/>
              </a:ext>
            </a:extLst>
          </p:cNvPr>
          <p:cNvSpPr/>
          <p:nvPr/>
        </p:nvSpPr>
        <p:spPr>
          <a:xfrm>
            <a:off x="6513465" y="3470745"/>
            <a:ext cx="344356" cy="17536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33" name="Rectangle: Rounded Corners 265">
            <a:extLst>
              <a:ext uri="{FF2B5EF4-FFF2-40B4-BE49-F238E27FC236}">
                <a16:creationId xmlns:a16="http://schemas.microsoft.com/office/drawing/2014/main" id="{51C15810-EB3C-4BC4-8551-0A149FD1BCE1}"/>
              </a:ext>
            </a:extLst>
          </p:cNvPr>
          <p:cNvSpPr/>
          <p:nvPr/>
        </p:nvSpPr>
        <p:spPr>
          <a:xfrm>
            <a:off x="6060587" y="5589987"/>
            <a:ext cx="344356" cy="17536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39" name="Rectangle: Rounded Corners 265">
            <a:extLst>
              <a:ext uri="{FF2B5EF4-FFF2-40B4-BE49-F238E27FC236}">
                <a16:creationId xmlns:a16="http://schemas.microsoft.com/office/drawing/2014/main" id="{92149513-08D2-4C43-A849-3243C173D6D5}"/>
              </a:ext>
            </a:extLst>
          </p:cNvPr>
          <p:cNvSpPr/>
          <p:nvPr/>
        </p:nvSpPr>
        <p:spPr>
          <a:xfrm>
            <a:off x="7143251" y="4387180"/>
            <a:ext cx="344356" cy="17536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DV2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489A54-130C-4144-9F9F-7DC2D67A736F}"/>
              </a:ext>
            </a:extLst>
          </p:cNvPr>
          <p:cNvCxnSpPr/>
          <p:nvPr/>
        </p:nvCxnSpPr>
        <p:spPr>
          <a:xfrm flipH="1">
            <a:off x="4338602" y="861455"/>
            <a:ext cx="26152" cy="5568988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17C2F7F9-900A-4142-A8EA-C118C7D27DA7}"/>
              </a:ext>
            </a:extLst>
          </p:cNvPr>
          <p:cNvCxnSpPr/>
          <p:nvPr/>
        </p:nvCxnSpPr>
        <p:spPr>
          <a:xfrm flipH="1">
            <a:off x="6275861" y="825652"/>
            <a:ext cx="26152" cy="5568988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4" name="Cross 183">
            <a:extLst>
              <a:ext uri="{FF2B5EF4-FFF2-40B4-BE49-F238E27FC236}">
                <a16:creationId xmlns:a16="http://schemas.microsoft.com/office/drawing/2014/main" id="{C4DC0E1E-5148-4DE5-9EB7-2C2120AB3F1A}"/>
              </a:ext>
            </a:extLst>
          </p:cNvPr>
          <p:cNvSpPr/>
          <p:nvPr/>
        </p:nvSpPr>
        <p:spPr>
          <a:xfrm rot="2644976">
            <a:off x="11454734" y="3629725"/>
            <a:ext cx="372585" cy="353593"/>
          </a:xfrm>
          <a:prstGeom prst="plus">
            <a:avLst>
              <a:gd name="adj" fmla="val 41791"/>
            </a:avLst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" name="Cross 184">
            <a:extLst>
              <a:ext uri="{FF2B5EF4-FFF2-40B4-BE49-F238E27FC236}">
                <a16:creationId xmlns:a16="http://schemas.microsoft.com/office/drawing/2014/main" id="{0A279129-1F8A-44D5-BEF8-D6F480DF9869}"/>
              </a:ext>
            </a:extLst>
          </p:cNvPr>
          <p:cNvSpPr/>
          <p:nvPr/>
        </p:nvSpPr>
        <p:spPr>
          <a:xfrm rot="2644976">
            <a:off x="11411936" y="2606758"/>
            <a:ext cx="372585" cy="353593"/>
          </a:xfrm>
          <a:prstGeom prst="plus">
            <a:avLst>
              <a:gd name="adj" fmla="val 41791"/>
            </a:avLst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A5D311-9F92-4131-B1F3-C36C851A09A8}"/>
              </a:ext>
            </a:extLst>
          </p:cNvPr>
          <p:cNvSpPr/>
          <p:nvPr/>
        </p:nvSpPr>
        <p:spPr>
          <a:xfrm>
            <a:off x="145231" y="4807838"/>
            <a:ext cx="16882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J1 deferral 3 months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8ED6CA6-EEBB-43CC-AE9F-E2594B32C2C9}"/>
              </a:ext>
            </a:extLst>
          </p:cNvPr>
          <p:cNvSpPr/>
          <p:nvPr/>
        </p:nvSpPr>
        <p:spPr>
          <a:xfrm>
            <a:off x="113786" y="6063068"/>
            <a:ext cx="16177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J1 deferral 1 month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CF0D1E5-A9F6-40E0-8830-163BB4253B91}"/>
              </a:ext>
            </a:extLst>
          </p:cNvPr>
          <p:cNvSpPr/>
          <p:nvPr/>
        </p:nvSpPr>
        <p:spPr>
          <a:xfrm>
            <a:off x="165892" y="3907361"/>
            <a:ext cx="16882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J1 deferral 2 months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3" name="Cross 192">
            <a:extLst>
              <a:ext uri="{FF2B5EF4-FFF2-40B4-BE49-F238E27FC236}">
                <a16:creationId xmlns:a16="http://schemas.microsoft.com/office/drawing/2014/main" id="{82EF9D5D-641F-4018-B320-EA4786D02D80}"/>
              </a:ext>
            </a:extLst>
          </p:cNvPr>
          <p:cNvSpPr/>
          <p:nvPr/>
        </p:nvSpPr>
        <p:spPr>
          <a:xfrm rot="2644976">
            <a:off x="11446458" y="4705713"/>
            <a:ext cx="372585" cy="353593"/>
          </a:xfrm>
          <a:prstGeom prst="plus">
            <a:avLst>
              <a:gd name="adj" fmla="val 41791"/>
            </a:avLst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13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1111521"/>
            <a:ext cx="11788299" cy="282279"/>
            <a:chOff x="237808" y="1129456"/>
            <a:chExt cx="11716383" cy="28227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129456"/>
              <a:ext cx="60946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70224" y="3476585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53882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86553" y="1219078"/>
            <a:ext cx="843415" cy="582633"/>
            <a:chOff x="1727242" y="1217224"/>
            <a:chExt cx="839961" cy="582633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1E7D62-2A37-403B-9F91-FD65B3FDD892}"/>
              </a:ext>
            </a:extLst>
          </p:cNvPr>
          <p:cNvGrpSpPr/>
          <p:nvPr/>
        </p:nvGrpSpPr>
        <p:grpSpPr>
          <a:xfrm>
            <a:off x="159800" y="1752710"/>
            <a:ext cx="11788299" cy="282279"/>
            <a:chOff x="237808" y="1129456"/>
            <a:chExt cx="11716383" cy="28227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A60BAE-3A38-4FA6-BC34-B17E2E939A6B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2DA405-1445-4483-B607-E59111D1F63D}"/>
                </a:ext>
              </a:extLst>
            </p:cNvPr>
            <p:cNvSpPr/>
            <p:nvPr/>
          </p:nvSpPr>
          <p:spPr>
            <a:xfrm>
              <a:off x="238356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250F486-639B-42AD-94D1-EA8BE35EDB1A}"/>
              </a:ext>
            </a:extLst>
          </p:cNvPr>
          <p:cNvGrpSpPr/>
          <p:nvPr/>
        </p:nvGrpSpPr>
        <p:grpSpPr>
          <a:xfrm>
            <a:off x="11238782" y="1855106"/>
            <a:ext cx="843415" cy="582633"/>
            <a:chOff x="1727242" y="1217224"/>
            <a:chExt cx="839961" cy="582633"/>
          </a:xfrm>
        </p:grpSpPr>
        <p:sp>
          <p:nvSpPr>
            <p:cNvPr id="98" name="流程图: 决策 47">
              <a:extLst>
                <a:ext uri="{FF2B5EF4-FFF2-40B4-BE49-F238E27FC236}">
                  <a16:creationId xmlns:a16="http://schemas.microsoft.com/office/drawing/2014/main" id="{4B047300-6414-4782-A5EB-F7376BE0687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99" name="TextBox 22">
              <a:extLst>
                <a:ext uri="{FF2B5EF4-FFF2-40B4-BE49-F238E27FC236}">
                  <a16:creationId xmlns:a16="http://schemas.microsoft.com/office/drawing/2014/main" id="{0B27DE52-F6C6-4350-B084-6F8A4A1E0479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A5EA6C7-9240-4E03-8D61-AD40558FE1EB}"/>
              </a:ext>
            </a:extLst>
          </p:cNvPr>
          <p:cNvGrpSpPr/>
          <p:nvPr/>
        </p:nvGrpSpPr>
        <p:grpSpPr>
          <a:xfrm>
            <a:off x="7462007" y="3571777"/>
            <a:ext cx="843415" cy="582633"/>
            <a:chOff x="1727242" y="1217224"/>
            <a:chExt cx="839961" cy="582633"/>
          </a:xfrm>
        </p:grpSpPr>
        <p:sp>
          <p:nvSpPr>
            <p:cNvPr id="101" name="流程图: 决策 47">
              <a:extLst>
                <a:ext uri="{FF2B5EF4-FFF2-40B4-BE49-F238E27FC236}">
                  <a16:creationId xmlns:a16="http://schemas.microsoft.com/office/drawing/2014/main" id="{B949DF9B-0D75-493F-90C5-A89593A7718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2" name="TextBox 22">
              <a:extLst>
                <a:ext uri="{FF2B5EF4-FFF2-40B4-BE49-F238E27FC236}">
                  <a16:creationId xmlns:a16="http://schemas.microsoft.com/office/drawing/2014/main" id="{D1A5BAF6-B8EA-405E-A7EE-42427F95772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3029EB3-28F7-4828-9501-5665AE46AAF1}"/>
              </a:ext>
            </a:extLst>
          </p:cNvPr>
          <p:cNvGrpSpPr/>
          <p:nvPr/>
        </p:nvGrpSpPr>
        <p:grpSpPr>
          <a:xfrm>
            <a:off x="7164504" y="3575319"/>
            <a:ext cx="843415" cy="582633"/>
            <a:chOff x="1735915" y="1217224"/>
            <a:chExt cx="839961" cy="582633"/>
          </a:xfrm>
        </p:grpSpPr>
        <p:sp>
          <p:nvSpPr>
            <p:cNvPr id="49" name="流程图: 决策 47">
              <a:extLst>
                <a:ext uri="{FF2B5EF4-FFF2-40B4-BE49-F238E27FC236}">
                  <a16:creationId xmlns:a16="http://schemas.microsoft.com/office/drawing/2014/main" id="{24112045-75AD-497A-9585-80B8D7B0F1C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22">
              <a:extLst>
                <a:ext uri="{FF2B5EF4-FFF2-40B4-BE49-F238E27FC236}">
                  <a16:creationId xmlns:a16="http://schemas.microsoft.com/office/drawing/2014/main" id="{26F20D57-E8EA-4E2D-8F8C-98C2440B8F0E}"/>
                </a:ext>
              </a:extLst>
            </p:cNvPr>
            <p:cNvSpPr txBox="1"/>
            <p:nvPr/>
          </p:nvSpPr>
          <p:spPr>
            <a:xfrm>
              <a:off x="1735915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28E655-8EA8-4E0E-B280-E675A169145D}"/>
              </a:ext>
            </a:extLst>
          </p:cNvPr>
          <p:cNvGrpSpPr/>
          <p:nvPr/>
        </p:nvGrpSpPr>
        <p:grpSpPr>
          <a:xfrm>
            <a:off x="6617650" y="3574387"/>
            <a:ext cx="843415" cy="582633"/>
            <a:chOff x="1727242" y="1217224"/>
            <a:chExt cx="839961" cy="582633"/>
          </a:xfrm>
        </p:grpSpPr>
        <p:sp>
          <p:nvSpPr>
            <p:cNvPr id="46" name="流程图: 决策 47">
              <a:extLst>
                <a:ext uri="{FF2B5EF4-FFF2-40B4-BE49-F238E27FC236}">
                  <a16:creationId xmlns:a16="http://schemas.microsoft.com/office/drawing/2014/main" id="{F22A12A4-457F-455A-9148-86D3D1EA159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" name="TextBox 22">
              <a:extLst>
                <a:ext uri="{FF2B5EF4-FFF2-40B4-BE49-F238E27FC236}">
                  <a16:creationId xmlns:a16="http://schemas.microsoft.com/office/drawing/2014/main" id="{B44148B3-1669-486C-9351-03225F291F4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A200F98-FCEE-4867-B9C3-E2A0E7E82000}"/>
              </a:ext>
            </a:extLst>
          </p:cNvPr>
          <p:cNvGrpSpPr/>
          <p:nvPr/>
        </p:nvGrpSpPr>
        <p:grpSpPr>
          <a:xfrm>
            <a:off x="10878931" y="1858810"/>
            <a:ext cx="843415" cy="582633"/>
            <a:chOff x="1727242" y="1217224"/>
            <a:chExt cx="839961" cy="582633"/>
          </a:xfrm>
        </p:grpSpPr>
        <p:sp>
          <p:nvSpPr>
            <p:cNvPr id="70" name="流程图: 决策 47">
              <a:extLst>
                <a:ext uri="{FF2B5EF4-FFF2-40B4-BE49-F238E27FC236}">
                  <a16:creationId xmlns:a16="http://schemas.microsoft.com/office/drawing/2014/main" id="{65DB51CF-4C01-489E-95F0-4597E769356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Box 22">
              <a:extLst>
                <a:ext uri="{FF2B5EF4-FFF2-40B4-BE49-F238E27FC236}">
                  <a16:creationId xmlns:a16="http://schemas.microsoft.com/office/drawing/2014/main" id="{683DB7D0-3C6A-4A4F-A9A3-9E393F3B7CA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2B781DF-A685-40D2-B5E0-DF6288B119D8}"/>
              </a:ext>
            </a:extLst>
          </p:cNvPr>
          <p:cNvGrpSpPr/>
          <p:nvPr/>
        </p:nvGrpSpPr>
        <p:grpSpPr>
          <a:xfrm>
            <a:off x="9615347" y="1855106"/>
            <a:ext cx="843415" cy="582633"/>
            <a:chOff x="1727242" y="1217224"/>
            <a:chExt cx="839961" cy="582633"/>
          </a:xfrm>
        </p:grpSpPr>
        <p:sp>
          <p:nvSpPr>
            <p:cNvPr id="40" name="流程图: 决策 47">
              <a:extLst>
                <a:ext uri="{FF2B5EF4-FFF2-40B4-BE49-F238E27FC236}">
                  <a16:creationId xmlns:a16="http://schemas.microsoft.com/office/drawing/2014/main" id="{38EE0C73-80B7-4F24-A588-6FA2A60FA9F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" name="TextBox 22">
              <a:extLst>
                <a:ext uri="{FF2B5EF4-FFF2-40B4-BE49-F238E27FC236}">
                  <a16:creationId xmlns:a16="http://schemas.microsoft.com/office/drawing/2014/main" id="{0DE8E9B7-F559-4D7F-9BF9-DE5EF9FDA96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84B7359-B8A3-4FD1-BE53-B12CDE5198E9}"/>
              </a:ext>
            </a:extLst>
          </p:cNvPr>
          <p:cNvGrpSpPr/>
          <p:nvPr/>
        </p:nvGrpSpPr>
        <p:grpSpPr>
          <a:xfrm>
            <a:off x="8087291" y="3575665"/>
            <a:ext cx="843415" cy="582633"/>
            <a:chOff x="1727242" y="1217224"/>
            <a:chExt cx="839961" cy="582633"/>
          </a:xfrm>
        </p:grpSpPr>
        <p:sp>
          <p:nvSpPr>
            <p:cNvPr id="104" name="流程图: 决策 47">
              <a:extLst>
                <a:ext uri="{FF2B5EF4-FFF2-40B4-BE49-F238E27FC236}">
                  <a16:creationId xmlns:a16="http://schemas.microsoft.com/office/drawing/2014/main" id="{02C50249-C3CA-4AEF-BD98-98D88B9D8D8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5" name="TextBox 22">
              <a:extLst>
                <a:ext uri="{FF2B5EF4-FFF2-40B4-BE49-F238E27FC236}">
                  <a16:creationId xmlns:a16="http://schemas.microsoft.com/office/drawing/2014/main" id="{D227F5C9-5EF2-44EA-8772-0A46CBD6C19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5D847AC-D5AC-4E32-9F73-E039FCC6E935}"/>
              </a:ext>
            </a:extLst>
          </p:cNvPr>
          <p:cNvGrpSpPr/>
          <p:nvPr/>
        </p:nvGrpSpPr>
        <p:grpSpPr>
          <a:xfrm>
            <a:off x="9797057" y="3574387"/>
            <a:ext cx="843415" cy="582633"/>
            <a:chOff x="1841074" y="1217224"/>
            <a:chExt cx="839961" cy="582633"/>
          </a:xfrm>
        </p:grpSpPr>
        <p:sp>
          <p:nvSpPr>
            <p:cNvPr id="107" name="流程图: 决策 47">
              <a:extLst>
                <a:ext uri="{FF2B5EF4-FFF2-40B4-BE49-F238E27FC236}">
                  <a16:creationId xmlns:a16="http://schemas.microsoft.com/office/drawing/2014/main" id="{B044D5F3-407A-41A3-AD2C-F618FE331A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8" name="TextBox 22">
              <a:extLst>
                <a:ext uri="{FF2B5EF4-FFF2-40B4-BE49-F238E27FC236}">
                  <a16:creationId xmlns:a16="http://schemas.microsoft.com/office/drawing/2014/main" id="{F7FC0E11-6DA2-42F0-A622-44C8360D76B1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0DB0AE5-3A7E-42E1-9FAE-B95440CC39D8}"/>
              </a:ext>
            </a:extLst>
          </p:cNvPr>
          <p:cNvGrpSpPr/>
          <p:nvPr/>
        </p:nvGrpSpPr>
        <p:grpSpPr>
          <a:xfrm>
            <a:off x="9012664" y="3567083"/>
            <a:ext cx="843415" cy="582633"/>
            <a:chOff x="1664002" y="1217224"/>
            <a:chExt cx="839961" cy="582633"/>
          </a:xfrm>
        </p:grpSpPr>
        <p:sp>
          <p:nvSpPr>
            <p:cNvPr id="52" name="流程图: 决策 47">
              <a:extLst>
                <a:ext uri="{FF2B5EF4-FFF2-40B4-BE49-F238E27FC236}">
                  <a16:creationId xmlns:a16="http://schemas.microsoft.com/office/drawing/2014/main" id="{2033CF71-320B-4F38-91A3-F1878DCF0C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22">
              <a:extLst>
                <a:ext uri="{FF2B5EF4-FFF2-40B4-BE49-F238E27FC236}">
                  <a16:creationId xmlns:a16="http://schemas.microsoft.com/office/drawing/2014/main" id="{5DDDB185-1006-418E-962C-3DA29F97F3E6}"/>
                </a:ext>
              </a:extLst>
            </p:cNvPr>
            <p:cNvSpPr txBox="1"/>
            <p:nvPr/>
          </p:nvSpPr>
          <p:spPr>
            <a:xfrm>
              <a:off x="16640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2D1EDF-3F88-448E-81E5-78AABC672263}"/>
              </a:ext>
            </a:extLst>
          </p:cNvPr>
          <p:cNvGrpSpPr/>
          <p:nvPr/>
        </p:nvGrpSpPr>
        <p:grpSpPr>
          <a:xfrm>
            <a:off x="1526498" y="1214183"/>
            <a:ext cx="843415" cy="582633"/>
            <a:chOff x="1727242" y="1217224"/>
            <a:chExt cx="839961" cy="582633"/>
          </a:xfrm>
        </p:grpSpPr>
        <p:sp>
          <p:nvSpPr>
            <p:cNvPr id="236" name="流程图: 决策 47">
              <a:extLst>
                <a:ext uri="{FF2B5EF4-FFF2-40B4-BE49-F238E27FC236}">
                  <a16:creationId xmlns:a16="http://schemas.microsoft.com/office/drawing/2014/main" id="{F6564AE5-8E1D-40DF-A334-C09B07EEC4B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D7625686-38D2-47F1-97B3-AD8EFE7E8E7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C6764D72-DD3B-4BEB-ABDE-AECF2D8DA26C}"/>
              </a:ext>
            </a:extLst>
          </p:cNvPr>
          <p:cNvGrpSpPr/>
          <p:nvPr/>
        </p:nvGrpSpPr>
        <p:grpSpPr>
          <a:xfrm>
            <a:off x="8644737" y="1854307"/>
            <a:ext cx="843415" cy="582633"/>
            <a:chOff x="1727242" y="1217224"/>
            <a:chExt cx="839961" cy="582633"/>
          </a:xfrm>
        </p:grpSpPr>
        <p:sp>
          <p:nvSpPr>
            <p:cNvPr id="249" name="流程图: 决策 47">
              <a:extLst>
                <a:ext uri="{FF2B5EF4-FFF2-40B4-BE49-F238E27FC236}">
                  <a16:creationId xmlns:a16="http://schemas.microsoft.com/office/drawing/2014/main" id="{4047309D-1F11-46E2-B220-E87E31102E1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0" name="TextBox 22">
              <a:extLst>
                <a:ext uri="{FF2B5EF4-FFF2-40B4-BE49-F238E27FC236}">
                  <a16:creationId xmlns:a16="http://schemas.microsoft.com/office/drawing/2014/main" id="{A0F50D76-F722-40DF-94F8-2321754C118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EC25C9B7-A4B7-487A-824A-6D053426A45D}"/>
              </a:ext>
            </a:extLst>
          </p:cNvPr>
          <p:cNvGrpSpPr/>
          <p:nvPr/>
        </p:nvGrpSpPr>
        <p:grpSpPr>
          <a:xfrm>
            <a:off x="7343119" y="1856518"/>
            <a:ext cx="843415" cy="582633"/>
            <a:chOff x="1727242" y="1217224"/>
            <a:chExt cx="839961" cy="582633"/>
          </a:xfrm>
        </p:grpSpPr>
        <p:sp>
          <p:nvSpPr>
            <p:cNvPr id="252" name="流程图: 决策 47">
              <a:extLst>
                <a:ext uri="{FF2B5EF4-FFF2-40B4-BE49-F238E27FC236}">
                  <a16:creationId xmlns:a16="http://schemas.microsoft.com/office/drawing/2014/main" id="{672E3833-E4EC-4F88-8372-4318AB7E67E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3" name="TextBox 22">
              <a:extLst>
                <a:ext uri="{FF2B5EF4-FFF2-40B4-BE49-F238E27FC236}">
                  <a16:creationId xmlns:a16="http://schemas.microsoft.com/office/drawing/2014/main" id="{A769696F-9B20-4DDC-826E-3A26F399B4D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9ED51C66-5C09-4FBF-AE7D-6D5FC97909E5}"/>
              </a:ext>
            </a:extLst>
          </p:cNvPr>
          <p:cNvGrpSpPr/>
          <p:nvPr/>
        </p:nvGrpSpPr>
        <p:grpSpPr>
          <a:xfrm>
            <a:off x="7667998" y="1859547"/>
            <a:ext cx="843415" cy="582633"/>
            <a:chOff x="1727242" y="1217224"/>
            <a:chExt cx="839961" cy="582633"/>
          </a:xfrm>
        </p:grpSpPr>
        <p:sp>
          <p:nvSpPr>
            <p:cNvPr id="255" name="流程图: 决策 47">
              <a:extLst>
                <a:ext uri="{FF2B5EF4-FFF2-40B4-BE49-F238E27FC236}">
                  <a16:creationId xmlns:a16="http://schemas.microsoft.com/office/drawing/2014/main" id="{5EEA31C6-9C03-4649-BBB3-BFACAE7FC8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6" name="TextBox 22">
              <a:extLst>
                <a:ext uri="{FF2B5EF4-FFF2-40B4-BE49-F238E27FC236}">
                  <a16:creationId xmlns:a16="http://schemas.microsoft.com/office/drawing/2014/main" id="{364369EB-AA51-43A5-8563-A4D2D63019A3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F2B7C03C-A87B-463D-AB99-FA2A530FBA08}"/>
              </a:ext>
            </a:extLst>
          </p:cNvPr>
          <p:cNvGrpSpPr/>
          <p:nvPr/>
        </p:nvGrpSpPr>
        <p:grpSpPr>
          <a:xfrm>
            <a:off x="7028926" y="1860404"/>
            <a:ext cx="843415" cy="582633"/>
            <a:chOff x="1727242" y="1217224"/>
            <a:chExt cx="839961" cy="582633"/>
          </a:xfrm>
        </p:grpSpPr>
        <p:sp>
          <p:nvSpPr>
            <p:cNvPr id="258" name="流程图: 决策 47">
              <a:extLst>
                <a:ext uri="{FF2B5EF4-FFF2-40B4-BE49-F238E27FC236}">
                  <a16:creationId xmlns:a16="http://schemas.microsoft.com/office/drawing/2014/main" id="{7B615791-35CF-4093-87F2-FF453F01CE7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9" name="TextBox 22">
              <a:extLst>
                <a:ext uri="{FF2B5EF4-FFF2-40B4-BE49-F238E27FC236}">
                  <a16:creationId xmlns:a16="http://schemas.microsoft.com/office/drawing/2014/main" id="{934AC5F4-2D39-41BC-8F20-341335A90A0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5741BBE5-D621-4FA7-9087-0142E684F427}"/>
              </a:ext>
            </a:extLst>
          </p:cNvPr>
          <p:cNvGrpSpPr/>
          <p:nvPr/>
        </p:nvGrpSpPr>
        <p:grpSpPr>
          <a:xfrm>
            <a:off x="5348446" y="3561151"/>
            <a:ext cx="843415" cy="582633"/>
            <a:chOff x="1727242" y="1217224"/>
            <a:chExt cx="839961" cy="582633"/>
          </a:xfrm>
        </p:grpSpPr>
        <p:sp>
          <p:nvSpPr>
            <p:cNvPr id="271" name="流程图: 决策 47">
              <a:extLst>
                <a:ext uri="{FF2B5EF4-FFF2-40B4-BE49-F238E27FC236}">
                  <a16:creationId xmlns:a16="http://schemas.microsoft.com/office/drawing/2014/main" id="{EE6C5290-DBFC-48C9-9248-00544BD5597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2" name="TextBox 22">
              <a:extLst>
                <a:ext uri="{FF2B5EF4-FFF2-40B4-BE49-F238E27FC236}">
                  <a16:creationId xmlns:a16="http://schemas.microsoft.com/office/drawing/2014/main" id="{006257CB-0857-4C84-BD47-7AB1E6BE606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0E836FF9-0F10-410E-82AE-DD167DCF3DA0}"/>
              </a:ext>
            </a:extLst>
          </p:cNvPr>
          <p:cNvGrpSpPr/>
          <p:nvPr/>
        </p:nvGrpSpPr>
        <p:grpSpPr>
          <a:xfrm>
            <a:off x="4976297" y="3561316"/>
            <a:ext cx="843415" cy="582633"/>
            <a:chOff x="1727242" y="1217224"/>
            <a:chExt cx="839961" cy="582633"/>
          </a:xfrm>
        </p:grpSpPr>
        <p:sp>
          <p:nvSpPr>
            <p:cNvPr id="277" name="流程图: 决策 47">
              <a:extLst>
                <a:ext uri="{FF2B5EF4-FFF2-40B4-BE49-F238E27FC236}">
                  <a16:creationId xmlns:a16="http://schemas.microsoft.com/office/drawing/2014/main" id="{6B6C20BF-639C-4C2E-B617-11A175BB78B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8" name="TextBox 22">
              <a:extLst>
                <a:ext uri="{FF2B5EF4-FFF2-40B4-BE49-F238E27FC236}">
                  <a16:creationId xmlns:a16="http://schemas.microsoft.com/office/drawing/2014/main" id="{96AF6BF6-7858-4C59-A582-809D71D06D1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94EE915-20B5-4C34-807A-493F451BD195}"/>
              </a:ext>
            </a:extLst>
          </p:cNvPr>
          <p:cNvGrpSpPr/>
          <p:nvPr/>
        </p:nvGrpSpPr>
        <p:grpSpPr>
          <a:xfrm>
            <a:off x="5412769" y="1230456"/>
            <a:ext cx="843415" cy="582633"/>
            <a:chOff x="1727242" y="1217224"/>
            <a:chExt cx="839961" cy="582633"/>
          </a:xfrm>
        </p:grpSpPr>
        <p:sp>
          <p:nvSpPr>
            <p:cNvPr id="208" name="流程图: 决策 47">
              <a:extLst>
                <a:ext uri="{FF2B5EF4-FFF2-40B4-BE49-F238E27FC236}">
                  <a16:creationId xmlns:a16="http://schemas.microsoft.com/office/drawing/2014/main" id="{D0668F3D-D3E4-49B4-A367-353CF1F98EE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9" name="TextBox 22">
              <a:extLst>
                <a:ext uri="{FF2B5EF4-FFF2-40B4-BE49-F238E27FC236}">
                  <a16:creationId xmlns:a16="http://schemas.microsoft.com/office/drawing/2014/main" id="{062C5554-0802-4DAB-A83B-5059EDC7F48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C261061-43ED-4C88-A01C-B3AE80304A97}"/>
              </a:ext>
            </a:extLst>
          </p:cNvPr>
          <p:cNvGrpSpPr/>
          <p:nvPr/>
        </p:nvGrpSpPr>
        <p:grpSpPr>
          <a:xfrm>
            <a:off x="1882169" y="1217756"/>
            <a:ext cx="843415" cy="582633"/>
            <a:chOff x="1727242" y="1217224"/>
            <a:chExt cx="839961" cy="582633"/>
          </a:xfrm>
        </p:grpSpPr>
        <p:sp>
          <p:nvSpPr>
            <p:cNvPr id="211" name="流程图: 决策 47">
              <a:extLst>
                <a:ext uri="{FF2B5EF4-FFF2-40B4-BE49-F238E27FC236}">
                  <a16:creationId xmlns:a16="http://schemas.microsoft.com/office/drawing/2014/main" id="{A5C0E457-D603-4C64-A0A8-F02F162E26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2" name="TextBox 22">
              <a:extLst>
                <a:ext uri="{FF2B5EF4-FFF2-40B4-BE49-F238E27FC236}">
                  <a16:creationId xmlns:a16="http://schemas.microsoft.com/office/drawing/2014/main" id="{A51BBDE5-C0F4-4F5B-AF79-EFEA05AF520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06/30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588904-5F13-492B-B99A-5441E1147B6D}"/>
              </a:ext>
            </a:extLst>
          </p:cNvPr>
          <p:cNvGrpSpPr/>
          <p:nvPr/>
        </p:nvGrpSpPr>
        <p:grpSpPr>
          <a:xfrm>
            <a:off x="2338824" y="1217977"/>
            <a:ext cx="843415" cy="582633"/>
            <a:chOff x="1727242" y="1217224"/>
            <a:chExt cx="839961" cy="582633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C788F0F4-D478-433A-B4F0-2B43D1503E2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5" name="TextBox 22">
              <a:extLst>
                <a:ext uri="{FF2B5EF4-FFF2-40B4-BE49-F238E27FC236}">
                  <a16:creationId xmlns:a16="http://schemas.microsoft.com/office/drawing/2014/main" id="{3436B398-D998-4842-8D8F-2DB7A943CFB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BCE69E5-514B-47B2-9D64-881B8777825F}"/>
              </a:ext>
            </a:extLst>
          </p:cNvPr>
          <p:cNvGrpSpPr/>
          <p:nvPr/>
        </p:nvGrpSpPr>
        <p:grpSpPr>
          <a:xfrm>
            <a:off x="5959220" y="1231225"/>
            <a:ext cx="843415" cy="582633"/>
            <a:chOff x="1727242" y="1217224"/>
            <a:chExt cx="839961" cy="582633"/>
          </a:xfrm>
        </p:grpSpPr>
        <p:sp>
          <p:nvSpPr>
            <p:cNvPr id="217" name="流程图: 决策 47">
              <a:extLst>
                <a:ext uri="{FF2B5EF4-FFF2-40B4-BE49-F238E27FC236}">
                  <a16:creationId xmlns:a16="http://schemas.microsoft.com/office/drawing/2014/main" id="{201AB054-46EC-45C5-A30C-42F1DB81553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8" name="TextBox 22">
              <a:extLst>
                <a:ext uri="{FF2B5EF4-FFF2-40B4-BE49-F238E27FC236}">
                  <a16:creationId xmlns:a16="http://schemas.microsoft.com/office/drawing/2014/main" id="{93EE2BD9-FAE0-4FDA-AC1A-9B11400FB5A9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8A7EEDF-87C6-4B99-8D3D-7999811EF03A}"/>
              </a:ext>
            </a:extLst>
          </p:cNvPr>
          <p:cNvGrpSpPr/>
          <p:nvPr/>
        </p:nvGrpSpPr>
        <p:grpSpPr>
          <a:xfrm>
            <a:off x="6289069" y="1217756"/>
            <a:ext cx="843415" cy="582633"/>
            <a:chOff x="1831588" y="1217224"/>
            <a:chExt cx="839961" cy="582633"/>
          </a:xfrm>
        </p:grpSpPr>
        <p:sp>
          <p:nvSpPr>
            <p:cNvPr id="220" name="流程图: 决策 47">
              <a:extLst>
                <a:ext uri="{FF2B5EF4-FFF2-40B4-BE49-F238E27FC236}">
                  <a16:creationId xmlns:a16="http://schemas.microsoft.com/office/drawing/2014/main" id="{C486BF2A-866E-4926-B222-9B74227E077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1" name="TextBox 22">
              <a:extLst>
                <a:ext uri="{FF2B5EF4-FFF2-40B4-BE49-F238E27FC236}">
                  <a16:creationId xmlns:a16="http://schemas.microsoft.com/office/drawing/2014/main" id="{F87912EE-3AB4-4B74-8380-344CCF67DAD9}"/>
                </a:ext>
              </a:extLst>
            </p:cNvPr>
            <p:cNvSpPr txBox="1"/>
            <p:nvPr/>
          </p:nvSpPr>
          <p:spPr>
            <a:xfrm>
              <a:off x="1831588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0B5A7B6-9CE3-4F1A-A7E7-132159373565}"/>
              </a:ext>
            </a:extLst>
          </p:cNvPr>
          <p:cNvGrpSpPr/>
          <p:nvPr/>
        </p:nvGrpSpPr>
        <p:grpSpPr>
          <a:xfrm>
            <a:off x="6984394" y="1217756"/>
            <a:ext cx="843415" cy="582633"/>
            <a:chOff x="1727242" y="1217224"/>
            <a:chExt cx="839961" cy="582633"/>
          </a:xfrm>
        </p:grpSpPr>
        <p:sp>
          <p:nvSpPr>
            <p:cNvPr id="223" name="流程图: 决策 47">
              <a:extLst>
                <a:ext uri="{FF2B5EF4-FFF2-40B4-BE49-F238E27FC236}">
                  <a16:creationId xmlns:a16="http://schemas.microsoft.com/office/drawing/2014/main" id="{1533E72C-6034-4090-B47B-E02B92A52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4" name="TextBox 22">
              <a:extLst>
                <a:ext uri="{FF2B5EF4-FFF2-40B4-BE49-F238E27FC236}">
                  <a16:creationId xmlns:a16="http://schemas.microsoft.com/office/drawing/2014/main" id="{F75A572B-AB15-4EBD-B71F-917B16AAF9B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F117F3-705D-46EF-8D27-A9D1D08B7CD1}"/>
              </a:ext>
            </a:extLst>
          </p:cNvPr>
          <p:cNvGrpSpPr/>
          <p:nvPr/>
        </p:nvGrpSpPr>
        <p:grpSpPr>
          <a:xfrm>
            <a:off x="8206769" y="1230456"/>
            <a:ext cx="843415" cy="582633"/>
            <a:chOff x="1727242" y="1217224"/>
            <a:chExt cx="839961" cy="582633"/>
          </a:xfrm>
        </p:grpSpPr>
        <p:sp>
          <p:nvSpPr>
            <p:cNvPr id="226" name="流程图: 决策 47">
              <a:extLst>
                <a:ext uri="{FF2B5EF4-FFF2-40B4-BE49-F238E27FC236}">
                  <a16:creationId xmlns:a16="http://schemas.microsoft.com/office/drawing/2014/main" id="{032DE1E4-900D-46B1-95C1-A091ADB6473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7" name="TextBox 22">
              <a:extLst>
                <a:ext uri="{FF2B5EF4-FFF2-40B4-BE49-F238E27FC236}">
                  <a16:creationId xmlns:a16="http://schemas.microsoft.com/office/drawing/2014/main" id="{AF8299A4-007A-4C66-8E28-B064FA9E6F59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B073FB94-1460-422B-A9B6-159885F49CE5}"/>
              </a:ext>
            </a:extLst>
          </p:cNvPr>
          <p:cNvGrpSpPr/>
          <p:nvPr/>
        </p:nvGrpSpPr>
        <p:grpSpPr>
          <a:xfrm>
            <a:off x="727853" y="1860428"/>
            <a:ext cx="843415" cy="582633"/>
            <a:chOff x="1727242" y="1217224"/>
            <a:chExt cx="839961" cy="582633"/>
          </a:xfrm>
        </p:grpSpPr>
        <p:sp>
          <p:nvSpPr>
            <p:cNvPr id="233" name="流程图: 决策 47">
              <a:extLst>
                <a:ext uri="{FF2B5EF4-FFF2-40B4-BE49-F238E27FC236}">
                  <a16:creationId xmlns:a16="http://schemas.microsoft.com/office/drawing/2014/main" id="{92DECBD4-57AB-46E4-9FAB-2E68C772359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4" name="TextBox 22">
              <a:extLst>
                <a:ext uri="{FF2B5EF4-FFF2-40B4-BE49-F238E27FC236}">
                  <a16:creationId xmlns:a16="http://schemas.microsoft.com/office/drawing/2014/main" id="{293C8E17-3100-474A-94C9-BCB2EA052C6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513791DD-82C1-4D74-92B6-27E3014CE864}"/>
              </a:ext>
            </a:extLst>
          </p:cNvPr>
          <p:cNvGrpSpPr/>
          <p:nvPr/>
        </p:nvGrpSpPr>
        <p:grpSpPr>
          <a:xfrm>
            <a:off x="1667011" y="1861269"/>
            <a:ext cx="843415" cy="582633"/>
            <a:chOff x="1727242" y="1217224"/>
            <a:chExt cx="839961" cy="582633"/>
          </a:xfrm>
        </p:grpSpPr>
        <p:sp>
          <p:nvSpPr>
            <p:cNvPr id="242" name="流程图: 决策 47">
              <a:extLst>
                <a:ext uri="{FF2B5EF4-FFF2-40B4-BE49-F238E27FC236}">
                  <a16:creationId xmlns:a16="http://schemas.microsoft.com/office/drawing/2014/main" id="{96E436D3-5219-44CB-AD94-B4C64B4A7B9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3" name="TextBox 22">
              <a:extLst>
                <a:ext uri="{FF2B5EF4-FFF2-40B4-BE49-F238E27FC236}">
                  <a16:creationId xmlns:a16="http://schemas.microsoft.com/office/drawing/2014/main" id="{7F2A309E-FD4D-4491-B274-CFE5BDEE7B4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ABBD153B-6A78-49D8-A4BD-46C57858066A}"/>
              </a:ext>
            </a:extLst>
          </p:cNvPr>
          <p:cNvGrpSpPr/>
          <p:nvPr/>
        </p:nvGrpSpPr>
        <p:grpSpPr>
          <a:xfrm>
            <a:off x="2812340" y="1861269"/>
            <a:ext cx="843415" cy="582633"/>
            <a:chOff x="1727242" y="1217224"/>
            <a:chExt cx="839961" cy="582633"/>
          </a:xfrm>
        </p:grpSpPr>
        <p:sp>
          <p:nvSpPr>
            <p:cNvPr id="245" name="流程图: 决策 47">
              <a:extLst>
                <a:ext uri="{FF2B5EF4-FFF2-40B4-BE49-F238E27FC236}">
                  <a16:creationId xmlns:a16="http://schemas.microsoft.com/office/drawing/2014/main" id="{DCF85564-1123-48AE-8545-1A57C74BC66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6" name="TextBox 22">
              <a:extLst>
                <a:ext uri="{FF2B5EF4-FFF2-40B4-BE49-F238E27FC236}">
                  <a16:creationId xmlns:a16="http://schemas.microsoft.com/office/drawing/2014/main" id="{81C71D00-CCDE-4ED7-B5CD-7FB2E3F0D9C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09/24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72129033-019E-4684-9F20-8BF557806ACC}"/>
              </a:ext>
            </a:extLst>
          </p:cNvPr>
          <p:cNvGrpSpPr/>
          <p:nvPr/>
        </p:nvGrpSpPr>
        <p:grpSpPr>
          <a:xfrm>
            <a:off x="1362853" y="3588266"/>
            <a:ext cx="843415" cy="582633"/>
            <a:chOff x="1727242" y="1217224"/>
            <a:chExt cx="839961" cy="582633"/>
          </a:xfrm>
        </p:grpSpPr>
        <p:sp>
          <p:nvSpPr>
            <p:cNvPr id="268" name="流程图: 决策 47">
              <a:extLst>
                <a:ext uri="{FF2B5EF4-FFF2-40B4-BE49-F238E27FC236}">
                  <a16:creationId xmlns:a16="http://schemas.microsoft.com/office/drawing/2014/main" id="{7E4FA4AB-BB5E-4809-BCEC-9FDB0F616D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9" name="TextBox 22">
              <a:extLst>
                <a:ext uri="{FF2B5EF4-FFF2-40B4-BE49-F238E27FC236}">
                  <a16:creationId xmlns:a16="http://schemas.microsoft.com/office/drawing/2014/main" id="{B81DB4C9-6649-4F3E-B121-AB14C93AE7B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DBA9E94D-EA47-4F40-9E4B-61125D9E3682}"/>
              </a:ext>
            </a:extLst>
          </p:cNvPr>
          <p:cNvGrpSpPr/>
          <p:nvPr/>
        </p:nvGrpSpPr>
        <p:grpSpPr>
          <a:xfrm>
            <a:off x="2162311" y="3576407"/>
            <a:ext cx="843415" cy="582633"/>
            <a:chOff x="1727242" y="1217224"/>
            <a:chExt cx="839961" cy="582633"/>
          </a:xfrm>
        </p:grpSpPr>
        <p:sp>
          <p:nvSpPr>
            <p:cNvPr id="275" name="流程图: 决策 47">
              <a:extLst>
                <a:ext uri="{FF2B5EF4-FFF2-40B4-BE49-F238E27FC236}">
                  <a16:creationId xmlns:a16="http://schemas.microsoft.com/office/drawing/2014/main" id="{223E5C3A-C1C3-4C8F-B521-347498A3E75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0" name="TextBox 22">
              <a:extLst>
                <a:ext uri="{FF2B5EF4-FFF2-40B4-BE49-F238E27FC236}">
                  <a16:creationId xmlns:a16="http://schemas.microsoft.com/office/drawing/2014/main" id="{91E5F16B-4762-43D8-8078-1C2D15F3047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4DCA7B4-4BC4-46F7-AA99-66F7A15A03BE}"/>
              </a:ext>
            </a:extLst>
          </p:cNvPr>
          <p:cNvGrpSpPr/>
          <p:nvPr/>
        </p:nvGrpSpPr>
        <p:grpSpPr>
          <a:xfrm>
            <a:off x="2964740" y="3589107"/>
            <a:ext cx="843415" cy="582633"/>
            <a:chOff x="1727242" y="1217224"/>
            <a:chExt cx="839961" cy="582633"/>
          </a:xfrm>
        </p:grpSpPr>
        <p:sp>
          <p:nvSpPr>
            <p:cNvPr id="300" name="流程图: 决策 47">
              <a:extLst>
                <a:ext uri="{FF2B5EF4-FFF2-40B4-BE49-F238E27FC236}">
                  <a16:creationId xmlns:a16="http://schemas.microsoft.com/office/drawing/2014/main" id="{EC294EDF-4B3A-4A33-8E45-84CAE95DEC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7" name="TextBox 22">
              <a:extLst>
                <a:ext uri="{FF2B5EF4-FFF2-40B4-BE49-F238E27FC236}">
                  <a16:creationId xmlns:a16="http://schemas.microsoft.com/office/drawing/2014/main" id="{1AD6D8C9-8901-49F1-A735-2E63BFF9E13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10/15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BA5EB489-140E-47F4-9C32-E1050650F924}"/>
              </a:ext>
            </a:extLst>
          </p:cNvPr>
          <p:cNvGrpSpPr/>
          <p:nvPr/>
        </p:nvGrpSpPr>
        <p:grpSpPr>
          <a:xfrm>
            <a:off x="3925779" y="1872948"/>
            <a:ext cx="843415" cy="582633"/>
            <a:chOff x="1727242" y="1217224"/>
            <a:chExt cx="839961" cy="582633"/>
          </a:xfrm>
        </p:grpSpPr>
        <p:sp>
          <p:nvSpPr>
            <p:cNvPr id="312" name="流程图: 决策 47">
              <a:extLst>
                <a:ext uri="{FF2B5EF4-FFF2-40B4-BE49-F238E27FC236}">
                  <a16:creationId xmlns:a16="http://schemas.microsoft.com/office/drawing/2014/main" id="{405ED5FA-E193-4348-8D7B-238242141BD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3" name="TextBox 22">
              <a:extLst>
                <a:ext uri="{FF2B5EF4-FFF2-40B4-BE49-F238E27FC236}">
                  <a16:creationId xmlns:a16="http://schemas.microsoft.com/office/drawing/2014/main" id="{6D530327-61B6-44C0-A217-A939CD244EE6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1815FD-9F40-42B8-AE01-363F1AF17F31}"/>
              </a:ext>
            </a:extLst>
          </p:cNvPr>
          <p:cNvGrpSpPr/>
          <p:nvPr/>
        </p:nvGrpSpPr>
        <p:grpSpPr>
          <a:xfrm>
            <a:off x="4066669" y="1217302"/>
            <a:ext cx="843415" cy="582633"/>
            <a:chOff x="1727242" y="1217224"/>
            <a:chExt cx="839961" cy="582633"/>
          </a:xfrm>
        </p:grpSpPr>
        <p:sp>
          <p:nvSpPr>
            <p:cNvPr id="355" name="流程图: 决策 47">
              <a:extLst>
                <a:ext uri="{FF2B5EF4-FFF2-40B4-BE49-F238E27FC236}">
                  <a16:creationId xmlns:a16="http://schemas.microsoft.com/office/drawing/2014/main" id="{12C56D9D-4294-4E4B-9DE2-65ECFA7DB7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6" name="TextBox 22">
              <a:extLst>
                <a:ext uri="{FF2B5EF4-FFF2-40B4-BE49-F238E27FC236}">
                  <a16:creationId xmlns:a16="http://schemas.microsoft.com/office/drawing/2014/main" id="{651837AE-D86B-431D-AE6C-D201325C45D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C5D08241-AD69-4993-87B8-EAF48B94EFBA}"/>
              </a:ext>
            </a:extLst>
          </p:cNvPr>
          <p:cNvGrpSpPr/>
          <p:nvPr/>
        </p:nvGrpSpPr>
        <p:grpSpPr>
          <a:xfrm>
            <a:off x="5932998" y="1860250"/>
            <a:ext cx="843415" cy="582633"/>
            <a:chOff x="1727242" y="1217224"/>
            <a:chExt cx="839961" cy="582633"/>
          </a:xfrm>
        </p:grpSpPr>
        <p:sp>
          <p:nvSpPr>
            <p:cNvPr id="368" name="流程图: 决策 47">
              <a:extLst>
                <a:ext uri="{FF2B5EF4-FFF2-40B4-BE49-F238E27FC236}">
                  <a16:creationId xmlns:a16="http://schemas.microsoft.com/office/drawing/2014/main" id="{245DAF30-6982-4B6E-8F6F-37340CD2EA4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0" name="TextBox 22">
              <a:extLst>
                <a:ext uri="{FF2B5EF4-FFF2-40B4-BE49-F238E27FC236}">
                  <a16:creationId xmlns:a16="http://schemas.microsoft.com/office/drawing/2014/main" id="{447ED450-573E-4254-94A5-5D013A8D67A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64169119-ED9B-4627-A612-2019F0185AD9}"/>
              </a:ext>
            </a:extLst>
          </p:cNvPr>
          <p:cNvGrpSpPr/>
          <p:nvPr/>
        </p:nvGrpSpPr>
        <p:grpSpPr>
          <a:xfrm>
            <a:off x="4462920" y="3575566"/>
            <a:ext cx="843415" cy="582633"/>
            <a:chOff x="1727242" y="1217224"/>
            <a:chExt cx="839961" cy="58263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D072EA16-BBFD-4EA5-9022-5053C42B0A2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4" name="TextBox 22">
              <a:extLst>
                <a:ext uri="{FF2B5EF4-FFF2-40B4-BE49-F238E27FC236}">
                  <a16:creationId xmlns:a16="http://schemas.microsoft.com/office/drawing/2014/main" id="{DA1AC547-494E-4403-BF61-FF3025CF8F6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752D54-71F7-44D3-9E54-29723AA5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Phase 5 Vehicles Timeline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8C9FCBD6-92DD-42B0-8335-6CDDAC298859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7A62D782-B0E8-4FEA-BD83-FC2D72B769D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B00651E-8411-4A0A-B584-C97669F0702A}"/>
              </a:ext>
            </a:extLst>
          </p:cNvPr>
          <p:cNvGrpSpPr/>
          <p:nvPr/>
        </p:nvGrpSpPr>
        <p:grpSpPr>
          <a:xfrm>
            <a:off x="6260618" y="3573784"/>
            <a:ext cx="843415" cy="582633"/>
            <a:chOff x="1626058" y="1217224"/>
            <a:chExt cx="839961" cy="582633"/>
          </a:xfrm>
        </p:grpSpPr>
        <p:sp>
          <p:nvSpPr>
            <p:cNvPr id="135" name="流程图: 决策 47">
              <a:extLst>
                <a:ext uri="{FF2B5EF4-FFF2-40B4-BE49-F238E27FC236}">
                  <a16:creationId xmlns:a16="http://schemas.microsoft.com/office/drawing/2014/main" id="{E14C8A4E-871D-4F89-9DFD-15993B78BB1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6" name="TextBox 22">
              <a:extLst>
                <a:ext uri="{FF2B5EF4-FFF2-40B4-BE49-F238E27FC236}">
                  <a16:creationId xmlns:a16="http://schemas.microsoft.com/office/drawing/2014/main" id="{43679EA4-5CFA-4912-A6E8-C001236F5E5C}"/>
                </a:ext>
              </a:extLst>
            </p:cNvPr>
            <p:cNvSpPr txBox="1"/>
            <p:nvPr/>
          </p:nvSpPr>
          <p:spPr>
            <a:xfrm>
              <a:off x="1626058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A257C4E-474F-4A68-AF1C-DA738FD9AE6D}"/>
              </a:ext>
            </a:extLst>
          </p:cNvPr>
          <p:cNvGrpSpPr/>
          <p:nvPr/>
        </p:nvGrpSpPr>
        <p:grpSpPr>
          <a:xfrm>
            <a:off x="9406364" y="3567083"/>
            <a:ext cx="843415" cy="582633"/>
            <a:chOff x="1727242" y="1217224"/>
            <a:chExt cx="839961" cy="582633"/>
          </a:xfrm>
        </p:grpSpPr>
        <p:sp>
          <p:nvSpPr>
            <p:cNvPr id="138" name="流程图: 决策 47">
              <a:extLst>
                <a:ext uri="{FF2B5EF4-FFF2-40B4-BE49-F238E27FC236}">
                  <a16:creationId xmlns:a16="http://schemas.microsoft.com/office/drawing/2014/main" id="{05565C55-3EE1-4999-9795-2C987447A3B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9" name="TextBox 22">
              <a:extLst>
                <a:ext uri="{FF2B5EF4-FFF2-40B4-BE49-F238E27FC236}">
                  <a16:creationId xmlns:a16="http://schemas.microsoft.com/office/drawing/2014/main" id="{0F5636AA-528E-4846-AC6D-0856DD151FA5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82E469-4FEB-4A42-A2BF-B7A9D7386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516241"/>
              </p:ext>
            </p:extLst>
          </p:nvPr>
        </p:nvGraphicFramePr>
        <p:xfrm>
          <a:off x="796149" y="4370647"/>
          <a:ext cx="10515600" cy="222442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94248">
                  <a:extLst>
                    <a:ext uri="{9D8B030D-6E8A-4147-A177-3AD203B41FA5}">
                      <a16:colId xmlns:a16="http://schemas.microsoft.com/office/drawing/2014/main" val="2014842915"/>
                    </a:ext>
                  </a:extLst>
                </a:gridCol>
                <a:gridCol w="1214332">
                  <a:extLst>
                    <a:ext uri="{9D8B030D-6E8A-4147-A177-3AD203B41FA5}">
                      <a16:colId xmlns:a16="http://schemas.microsoft.com/office/drawing/2014/main" val="3122677646"/>
                    </a:ext>
                  </a:extLst>
                </a:gridCol>
                <a:gridCol w="654534">
                  <a:extLst>
                    <a:ext uri="{9D8B030D-6E8A-4147-A177-3AD203B41FA5}">
                      <a16:colId xmlns:a16="http://schemas.microsoft.com/office/drawing/2014/main" val="3050285061"/>
                    </a:ext>
                  </a:extLst>
                </a:gridCol>
                <a:gridCol w="740657">
                  <a:extLst>
                    <a:ext uri="{9D8B030D-6E8A-4147-A177-3AD203B41FA5}">
                      <a16:colId xmlns:a16="http://schemas.microsoft.com/office/drawing/2014/main" val="2476125927"/>
                    </a:ext>
                  </a:extLst>
                </a:gridCol>
                <a:gridCol w="740657">
                  <a:extLst>
                    <a:ext uri="{9D8B030D-6E8A-4147-A177-3AD203B41FA5}">
                      <a16:colId xmlns:a16="http://schemas.microsoft.com/office/drawing/2014/main" val="3906838798"/>
                    </a:ext>
                  </a:extLst>
                </a:gridCol>
                <a:gridCol w="585635">
                  <a:extLst>
                    <a:ext uri="{9D8B030D-6E8A-4147-A177-3AD203B41FA5}">
                      <a16:colId xmlns:a16="http://schemas.microsoft.com/office/drawing/2014/main" val="3610108712"/>
                    </a:ext>
                  </a:extLst>
                </a:gridCol>
                <a:gridCol w="878453">
                  <a:extLst>
                    <a:ext uri="{9D8B030D-6E8A-4147-A177-3AD203B41FA5}">
                      <a16:colId xmlns:a16="http://schemas.microsoft.com/office/drawing/2014/main" val="2534889170"/>
                    </a:ext>
                  </a:extLst>
                </a:gridCol>
                <a:gridCol w="1782743">
                  <a:extLst>
                    <a:ext uri="{9D8B030D-6E8A-4147-A177-3AD203B41FA5}">
                      <a16:colId xmlns:a16="http://schemas.microsoft.com/office/drawing/2014/main" val="3809829797"/>
                    </a:ext>
                  </a:extLst>
                </a:gridCol>
                <a:gridCol w="1610497">
                  <a:extLst>
                    <a:ext uri="{9D8B030D-6E8A-4147-A177-3AD203B41FA5}">
                      <a16:colId xmlns:a16="http://schemas.microsoft.com/office/drawing/2014/main" val="3868026656"/>
                    </a:ext>
                  </a:extLst>
                </a:gridCol>
                <a:gridCol w="611472">
                  <a:extLst>
                    <a:ext uri="{9D8B030D-6E8A-4147-A177-3AD203B41FA5}">
                      <a16:colId xmlns:a16="http://schemas.microsoft.com/office/drawing/2014/main" val="463552112"/>
                    </a:ext>
                  </a:extLst>
                </a:gridCol>
                <a:gridCol w="551186">
                  <a:extLst>
                    <a:ext uri="{9D8B030D-6E8A-4147-A177-3AD203B41FA5}">
                      <a16:colId xmlns:a16="http://schemas.microsoft.com/office/drawing/2014/main" val="3487577076"/>
                    </a:ext>
                  </a:extLst>
                </a:gridCol>
                <a:gridCol w="551186">
                  <a:extLst>
                    <a:ext uri="{9D8B030D-6E8A-4147-A177-3AD203B41FA5}">
                      <a16:colId xmlns:a16="http://schemas.microsoft.com/office/drawing/2014/main" val="3878578785"/>
                    </a:ext>
                  </a:extLst>
                </a:gridCol>
              </a:tblGrid>
              <a:tr h="172011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Phase5 Scope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09364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Program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PMT5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Nameplate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Manufacture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J1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OKTB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EE Architecture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Centerstack Size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Cluster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TCU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ECG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512927180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CDX707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Yang </a:t>
                      </a:r>
                      <a:r>
                        <a:rPr lang="en-US" sz="1000" u="none" strike="noStrike" dirty="0" err="1">
                          <a:effectLst/>
                        </a:rPr>
                        <a:t>Youfei</a:t>
                      </a:r>
                      <a:r>
                        <a:rPr lang="en-US" sz="1000" u="none" strike="noStrike" dirty="0">
                          <a:effectLst/>
                        </a:rPr>
                        <a:t>, Xu Fiona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Nautilus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CAF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3/28/2023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3/28/2023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FNV3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23.6(</a:t>
                      </a:r>
                      <a:r>
                        <a:rPr lang="en-US" sz="1000" u="none" strike="noStrike" dirty="0" err="1">
                          <a:effectLst/>
                        </a:rPr>
                        <a:t>Pano</a:t>
                      </a:r>
                      <a:r>
                        <a:rPr lang="en-US" sz="1000" u="none" strike="noStrike" dirty="0">
                          <a:effectLst/>
                        </a:rPr>
                        <a:t>-Non touch)*2&amp;11.1(Controller-Touch)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Landscape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Boundle6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ECG2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65316957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CX788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He Sylvia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Ford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CAF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4/26/2023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6/21/2023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FNV2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13.2~15.5 TBD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NA, AR HUD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Landscape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Boundle5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ECG2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2063627002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CDX747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Yang Frank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Lincoln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6/12/2023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11/6/2023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FNV3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23.6(</a:t>
                      </a:r>
                      <a:r>
                        <a:rPr lang="en-US" sz="1000" u="none" strike="noStrike" dirty="0" err="1">
                          <a:effectLst/>
                        </a:rPr>
                        <a:t>Pano</a:t>
                      </a:r>
                      <a:r>
                        <a:rPr lang="en-US" sz="1000" u="none" strike="noStrike" dirty="0">
                          <a:effectLst/>
                        </a:rPr>
                        <a:t>-Non touch)*2&amp;11.1(Controller-Touch)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Landscape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Boundle6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ECG2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2304588801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U611 MCA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Yang Frank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Aviator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CAF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12/6/2023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1/23/2024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FNV3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12.3，Standalone HUD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Landscape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Boundle6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ECG2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2948911011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U718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Yang Frank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Navigator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BU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3/11/2024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4/22/2024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FNV3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23.6(</a:t>
                      </a:r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Pano</a:t>
                      </a: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-Non touch)*2&amp;11.1(Controller-Touch)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Landscape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Boundle6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ECG2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4049778099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CDX804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Johnny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Lincoln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IMF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TBD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TBD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TBD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TBD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TBD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1172294311"/>
                  </a:ext>
                </a:extLst>
              </a:tr>
            </a:tbl>
          </a:graphicData>
        </a:graphic>
      </p:graphicFrame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6C1B485-BACF-4D8B-AB8B-AC38C9ED692C}"/>
              </a:ext>
            </a:extLst>
          </p:cNvPr>
          <p:cNvGrpSpPr/>
          <p:nvPr/>
        </p:nvGrpSpPr>
        <p:grpSpPr>
          <a:xfrm>
            <a:off x="170224" y="2600285"/>
            <a:ext cx="11788299" cy="282279"/>
            <a:chOff x="237808" y="1129456"/>
            <a:chExt cx="11716383" cy="282279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D0A2227-E915-46E4-9F4C-4E2C809F4B77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8B89E3B-0508-441C-8973-400564CA1A21}"/>
                </a:ext>
              </a:extLst>
            </p:cNvPr>
            <p:cNvSpPr/>
            <p:nvPr/>
          </p:nvSpPr>
          <p:spPr>
            <a:xfrm>
              <a:off x="238356" y="1129456"/>
              <a:ext cx="671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U611MCA</a:t>
              </a:r>
            </a:p>
          </p:txBody>
        </p:sp>
      </p:grpSp>
      <p:sp>
        <p:nvSpPr>
          <p:cNvPr id="144" name="流程图: 决策 47">
            <a:extLst>
              <a:ext uri="{FF2B5EF4-FFF2-40B4-BE49-F238E27FC236}">
                <a16:creationId xmlns:a16="http://schemas.microsoft.com/office/drawing/2014/main" id="{419C592C-4627-41AC-9E6E-ADFD105391F1}"/>
              </a:ext>
            </a:extLst>
          </p:cNvPr>
          <p:cNvSpPr/>
          <p:nvPr/>
        </p:nvSpPr>
        <p:spPr>
          <a:xfrm>
            <a:off x="9765120" y="2695477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TT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7" name="流程图: 决策 47">
            <a:extLst>
              <a:ext uri="{FF2B5EF4-FFF2-40B4-BE49-F238E27FC236}">
                <a16:creationId xmlns:a16="http://schemas.microsoft.com/office/drawing/2014/main" id="{2AD7FEFA-E7A4-45E7-AC2F-0C4E7C7837B1}"/>
              </a:ext>
            </a:extLst>
          </p:cNvPr>
          <p:cNvSpPr/>
          <p:nvPr/>
        </p:nvSpPr>
        <p:spPr>
          <a:xfrm>
            <a:off x="7470063" y="2710073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0" name="流程图: 决策 47">
            <a:extLst>
              <a:ext uri="{FF2B5EF4-FFF2-40B4-BE49-F238E27FC236}">
                <a16:creationId xmlns:a16="http://schemas.microsoft.com/office/drawing/2014/main" id="{4414F46F-F7D8-49BE-BEE2-7ADAF589FE76}"/>
              </a:ext>
            </a:extLst>
          </p:cNvPr>
          <p:cNvSpPr/>
          <p:nvPr/>
        </p:nvSpPr>
        <p:spPr>
          <a:xfrm>
            <a:off x="7149036" y="2708284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46481A2-F712-40CC-9637-87B1923213DE}"/>
              </a:ext>
            </a:extLst>
          </p:cNvPr>
          <p:cNvGrpSpPr/>
          <p:nvPr/>
        </p:nvGrpSpPr>
        <p:grpSpPr>
          <a:xfrm>
            <a:off x="10525691" y="2699365"/>
            <a:ext cx="843415" cy="582633"/>
            <a:chOff x="1727242" y="1217224"/>
            <a:chExt cx="839961" cy="582633"/>
          </a:xfrm>
        </p:grpSpPr>
        <p:sp>
          <p:nvSpPr>
            <p:cNvPr id="153" name="流程图: 决策 47">
              <a:extLst>
                <a:ext uri="{FF2B5EF4-FFF2-40B4-BE49-F238E27FC236}">
                  <a16:creationId xmlns:a16="http://schemas.microsoft.com/office/drawing/2014/main" id="{28A48A58-E5F7-43DC-B255-D14AE6A0D02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DAFB110A-A422-4421-BF00-2C21E921B2A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09/05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3A84FD7-17CD-40EA-8B04-3DC363BA98EC}"/>
              </a:ext>
            </a:extLst>
          </p:cNvPr>
          <p:cNvGrpSpPr/>
          <p:nvPr/>
        </p:nvGrpSpPr>
        <p:grpSpPr>
          <a:xfrm>
            <a:off x="11605627" y="2710459"/>
            <a:ext cx="843415" cy="582633"/>
            <a:chOff x="1841074" y="1217224"/>
            <a:chExt cx="839961" cy="582633"/>
          </a:xfrm>
        </p:grpSpPr>
        <p:sp>
          <p:nvSpPr>
            <p:cNvPr id="156" name="流程图: 决策 47">
              <a:extLst>
                <a:ext uri="{FF2B5EF4-FFF2-40B4-BE49-F238E27FC236}">
                  <a16:creationId xmlns:a16="http://schemas.microsoft.com/office/drawing/2014/main" id="{871C64F4-5E42-4BD6-AECE-15E3810B6F9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7" name="TextBox 22">
              <a:extLst>
                <a:ext uri="{FF2B5EF4-FFF2-40B4-BE49-F238E27FC236}">
                  <a16:creationId xmlns:a16="http://schemas.microsoft.com/office/drawing/2014/main" id="{5A73D6FE-9C84-42D6-92CB-00917F75130D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56D356D-50AA-4276-892F-F616F52A5FA2}"/>
              </a:ext>
            </a:extLst>
          </p:cNvPr>
          <p:cNvGrpSpPr/>
          <p:nvPr/>
        </p:nvGrpSpPr>
        <p:grpSpPr>
          <a:xfrm>
            <a:off x="11164544" y="2709633"/>
            <a:ext cx="843415" cy="583458"/>
            <a:chOff x="1727242" y="1217224"/>
            <a:chExt cx="839961" cy="583458"/>
          </a:xfrm>
        </p:grpSpPr>
        <p:sp>
          <p:nvSpPr>
            <p:cNvPr id="159" name="流程图: 决策 47">
              <a:extLst>
                <a:ext uri="{FF2B5EF4-FFF2-40B4-BE49-F238E27FC236}">
                  <a16:creationId xmlns:a16="http://schemas.microsoft.com/office/drawing/2014/main" id="{4FC2EAFF-4E70-47D1-96F4-2EEC7CBAD8D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0" name="TextBox 22">
              <a:extLst>
                <a:ext uri="{FF2B5EF4-FFF2-40B4-BE49-F238E27FC236}">
                  <a16:creationId xmlns:a16="http://schemas.microsoft.com/office/drawing/2014/main" id="{6D68889C-E43B-43B8-B209-6FC0555D8C7E}"/>
                </a:ext>
              </a:extLst>
            </p:cNvPr>
            <p:cNvSpPr txBox="1"/>
            <p:nvPr/>
          </p:nvSpPr>
          <p:spPr>
            <a:xfrm>
              <a:off x="1727242" y="1600633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62" name="流程图: 决策 47">
            <a:extLst>
              <a:ext uri="{FF2B5EF4-FFF2-40B4-BE49-F238E27FC236}">
                <a16:creationId xmlns:a16="http://schemas.microsoft.com/office/drawing/2014/main" id="{A2ADB445-DEBC-4EE6-AE29-6645DFCD50AC}"/>
              </a:ext>
            </a:extLst>
          </p:cNvPr>
          <p:cNvSpPr/>
          <p:nvPr/>
        </p:nvSpPr>
        <p:spPr>
          <a:xfrm>
            <a:off x="5919108" y="2694694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流程图: 决策 47">
            <a:extLst>
              <a:ext uri="{FF2B5EF4-FFF2-40B4-BE49-F238E27FC236}">
                <a16:creationId xmlns:a16="http://schemas.microsoft.com/office/drawing/2014/main" id="{713F6991-71EB-4747-BFAD-1EA69C9AC0B5}"/>
              </a:ext>
            </a:extLst>
          </p:cNvPr>
          <p:cNvSpPr/>
          <p:nvPr/>
        </p:nvSpPr>
        <p:spPr>
          <a:xfrm>
            <a:off x="3802785" y="2685016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37DDA48-A75F-4552-B888-571C64F54902}"/>
              </a:ext>
            </a:extLst>
          </p:cNvPr>
          <p:cNvGrpSpPr/>
          <p:nvPr/>
        </p:nvGrpSpPr>
        <p:grpSpPr>
          <a:xfrm>
            <a:off x="756006" y="2703940"/>
            <a:ext cx="843415" cy="582633"/>
            <a:chOff x="1727242" y="1217224"/>
            <a:chExt cx="839961" cy="582633"/>
          </a:xfrm>
        </p:grpSpPr>
        <p:sp>
          <p:nvSpPr>
            <p:cNvPr id="168" name="流程图: 决策 47">
              <a:extLst>
                <a:ext uri="{FF2B5EF4-FFF2-40B4-BE49-F238E27FC236}">
                  <a16:creationId xmlns:a16="http://schemas.microsoft.com/office/drawing/2014/main" id="{A77E835F-238E-4C10-9533-022C1DB0C93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9" name="TextBox 22">
              <a:extLst>
                <a:ext uri="{FF2B5EF4-FFF2-40B4-BE49-F238E27FC236}">
                  <a16:creationId xmlns:a16="http://schemas.microsoft.com/office/drawing/2014/main" id="{17EE8E80-92C0-44CD-A36B-D17AE827413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FAC8233-3CBC-40CD-949D-50007AAAE2E1}"/>
              </a:ext>
            </a:extLst>
          </p:cNvPr>
          <p:cNvGrpSpPr/>
          <p:nvPr/>
        </p:nvGrpSpPr>
        <p:grpSpPr>
          <a:xfrm>
            <a:off x="1743211" y="2700107"/>
            <a:ext cx="843415" cy="582633"/>
            <a:chOff x="1727242" y="1217224"/>
            <a:chExt cx="839961" cy="582633"/>
          </a:xfrm>
        </p:grpSpPr>
        <p:sp>
          <p:nvSpPr>
            <p:cNvPr id="171" name="流程图: 决策 47">
              <a:extLst>
                <a:ext uri="{FF2B5EF4-FFF2-40B4-BE49-F238E27FC236}">
                  <a16:creationId xmlns:a16="http://schemas.microsoft.com/office/drawing/2014/main" id="{E3F47472-6480-4FE4-948F-F9422289833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2" name="TextBox 22">
              <a:extLst>
                <a:ext uri="{FF2B5EF4-FFF2-40B4-BE49-F238E27FC236}">
                  <a16:creationId xmlns:a16="http://schemas.microsoft.com/office/drawing/2014/main" id="{9B4FF4FC-988C-4036-BE73-06AEAF3539E6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71C345D-693E-4A68-97E2-4FFC009DDD5D}"/>
              </a:ext>
            </a:extLst>
          </p:cNvPr>
          <p:cNvGrpSpPr/>
          <p:nvPr/>
        </p:nvGrpSpPr>
        <p:grpSpPr>
          <a:xfrm>
            <a:off x="2745665" y="2712807"/>
            <a:ext cx="843415" cy="582633"/>
            <a:chOff x="1641868" y="1217224"/>
            <a:chExt cx="839961" cy="582633"/>
          </a:xfrm>
        </p:grpSpPr>
        <p:sp>
          <p:nvSpPr>
            <p:cNvPr id="174" name="流程图: 决策 47">
              <a:extLst>
                <a:ext uri="{FF2B5EF4-FFF2-40B4-BE49-F238E27FC236}">
                  <a16:creationId xmlns:a16="http://schemas.microsoft.com/office/drawing/2014/main" id="{8B79548F-4AD2-4D37-8E1F-174B865EF66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5" name="TextBox 22">
              <a:extLst>
                <a:ext uri="{FF2B5EF4-FFF2-40B4-BE49-F238E27FC236}">
                  <a16:creationId xmlns:a16="http://schemas.microsoft.com/office/drawing/2014/main" id="{57DEBDFF-6DE3-4779-A542-A8D290B55F04}"/>
                </a:ext>
              </a:extLst>
            </p:cNvPr>
            <p:cNvSpPr txBox="1"/>
            <p:nvPr/>
          </p:nvSpPr>
          <p:spPr>
            <a:xfrm>
              <a:off x="1641868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09/24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29875FC-7978-44D6-A0FE-2952AEA3E423}"/>
              </a:ext>
            </a:extLst>
          </p:cNvPr>
          <p:cNvGrpSpPr/>
          <p:nvPr/>
        </p:nvGrpSpPr>
        <p:grpSpPr>
          <a:xfrm>
            <a:off x="3138945" y="2699266"/>
            <a:ext cx="843415" cy="592158"/>
            <a:chOff x="1736728" y="1217224"/>
            <a:chExt cx="839961" cy="592158"/>
          </a:xfrm>
        </p:grpSpPr>
        <p:sp>
          <p:nvSpPr>
            <p:cNvPr id="177" name="流程图: 决策 47">
              <a:extLst>
                <a:ext uri="{FF2B5EF4-FFF2-40B4-BE49-F238E27FC236}">
                  <a16:creationId xmlns:a16="http://schemas.microsoft.com/office/drawing/2014/main" id="{00031953-C1CB-4F6C-B087-EC9A8746457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8" name="TextBox 22">
              <a:extLst>
                <a:ext uri="{FF2B5EF4-FFF2-40B4-BE49-F238E27FC236}">
                  <a16:creationId xmlns:a16="http://schemas.microsoft.com/office/drawing/2014/main" id="{46793DB1-9F83-49A0-8448-E1903BEE4BCD}"/>
                </a:ext>
              </a:extLst>
            </p:cNvPr>
            <p:cNvSpPr txBox="1"/>
            <p:nvPr/>
          </p:nvSpPr>
          <p:spPr>
            <a:xfrm>
              <a:off x="1736728" y="1609333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80" name="流程图: 决策 47">
            <a:extLst>
              <a:ext uri="{FF2B5EF4-FFF2-40B4-BE49-F238E27FC236}">
                <a16:creationId xmlns:a16="http://schemas.microsoft.com/office/drawing/2014/main" id="{7711BCDB-F730-46E8-AAFE-B97A6454F81E}"/>
              </a:ext>
            </a:extLst>
          </p:cNvPr>
          <p:cNvSpPr/>
          <p:nvPr/>
        </p:nvSpPr>
        <p:spPr>
          <a:xfrm>
            <a:off x="8593011" y="2709485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HB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6" name="TextBox 22">
            <a:extLst>
              <a:ext uri="{FF2B5EF4-FFF2-40B4-BE49-F238E27FC236}">
                <a16:creationId xmlns:a16="http://schemas.microsoft.com/office/drawing/2014/main" id="{DBE33BF5-CD49-4859-A61F-B8AD9F8C4485}"/>
              </a:ext>
            </a:extLst>
          </p:cNvPr>
          <p:cNvSpPr txBox="1"/>
          <p:nvPr/>
        </p:nvSpPr>
        <p:spPr>
          <a:xfrm>
            <a:off x="3611459" y="3090373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12/13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7" name="TextBox 22">
            <a:extLst>
              <a:ext uri="{FF2B5EF4-FFF2-40B4-BE49-F238E27FC236}">
                <a16:creationId xmlns:a16="http://schemas.microsoft.com/office/drawing/2014/main" id="{CD79DE55-236A-4B11-939A-8DFC8B3C371E}"/>
              </a:ext>
            </a:extLst>
          </p:cNvPr>
          <p:cNvSpPr txBox="1"/>
          <p:nvPr/>
        </p:nvSpPr>
        <p:spPr>
          <a:xfrm>
            <a:off x="5751484" y="3090372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TextBox 22">
            <a:extLst>
              <a:ext uri="{FF2B5EF4-FFF2-40B4-BE49-F238E27FC236}">
                <a16:creationId xmlns:a16="http://schemas.microsoft.com/office/drawing/2014/main" id="{E6C7F84B-FCFD-446B-BF63-26FA3EC905F8}"/>
              </a:ext>
            </a:extLst>
          </p:cNvPr>
          <p:cNvSpPr txBox="1"/>
          <p:nvPr/>
        </p:nvSpPr>
        <p:spPr>
          <a:xfrm>
            <a:off x="6995810" y="3080068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10/07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19670AB9-BD1F-496C-BA8F-ACBCFF8B792D}"/>
              </a:ext>
            </a:extLst>
          </p:cNvPr>
          <p:cNvSpPr txBox="1"/>
          <p:nvPr/>
        </p:nvSpPr>
        <p:spPr>
          <a:xfrm>
            <a:off x="7351499" y="3080067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11/04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1FF80956-3D12-4FD3-AB31-B9B6836384E2}"/>
              </a:ext>
            </a:extLst>
          </p:cNvPr>
          <p:cNvSpPr txBox="1"/>
          <p:nvPr/>
        </p:nvSpPr>
        <p:spPr>
          <a:xfrm>
            <a:off x="8391544" y="3061083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1" name="TextBox 22">
            <a:extLst>
              <a:ext uri="{FF2B5EF4-FFF2-40B4-BE49-F238E27FC236}">
                <a16:creationId xmlns:a16="http://schemas.microsoft.com/office/drawing/2014/main" id="{4B153083-759B-4CC0-99AD-35C4093C605D}"/>
              </a:ext>
            </a:extLst>
          </p:cNvPr>
          <p:cNvSpPr txBox="1"/>
          <p:nvPr/>
        </p:nvSpPr>
        <p:spPr>
          <a:xfrm>
            <a:off x="9590918" y="3061082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AC97BC5-20AB-4D9E-BEB0-22396912075A}"/>
              </a:ext>
            </a:extLst>
          </p:cNvPr>
          <p:cNvGrpSpPr/>
          <p:nvPr/>
        </p:nvGrpSpPr>
        <p:grpSpPr>
          <a:xfrm>
            <a:off x="3253987" y="1865649"/>
            <a:ext cx="843415" cy="582633"/>
            <a:chOff x="1727242" y="1217224"/>
            <a:chExt cx="839961" cy="582633"/>
          </a:xfrm>
        </p:grpSpPr>
        <p:sp>
          <p:nvSpPr>
            <p:cNvPr id="193" name="流程图: 决策 47">
              <a:extLst>
                <a:ext uri="{FF2B5EF4-FFF2-40B4-BE49-F238E27FC236}">
                  <a16:creationId xmlns:a16="http://schemas.microsoft.com/office/drawing/2014/main" id="{9452B1F1-C5E9-40DE-9082-763AE31C2E4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94" name="TextBox 22">
              <a:extLst>
                <a:ext uri="{FF2B5EF4-FFF2-40B4-BE49-F238E27FC236}">
                  <a16:creationId xmlns:a16="http://schemas.microsoft.com/office/drawing/2014/main" id="{FA4763EA-0047-499B-84E5-C821EF8FB5D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6092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028CEE-0CC9-0E4C-A983-3D377E860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696" y="183673"/>
            <a:ext cx="10835640" cy="579120"/>
          </a:xfrm>
        </p:spPr>
        <p:txBody>
          <a:bodyPr/>
          <a:lstStyle/>
          <a:p>
            <a:r>
              <a:rPr kumimoji="1" lang="en-US" altLang="zh-CN" dirty="0"/>
              <a:t>HMI Enablers to Support Software Release Plan</a:t>
            </a:r>
            <a:br>
              <a:rPr kumimoji="1" lang="zh-CN" altLang="en-US" dirty="0"/>
            </a:b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F79640-44F7-614C-9685-E2F2801A6398}"/>
              </a:ext>
            </a:extLst>
          </p:cNvPr>
          <p:cNvGraphicFramePr>
            <a:graphicFrameLocks noGrp="1"/>
          </p:cNvGraphicFramePr>
          <p:nvPr/>
        </p:nvGraphicFramePr>
        <p:xfrm>
          <a:off x="171450" y="823421"/>
          <a:ext cx="11730038" cy="4520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563">
                  <a:extLst>
                    <a:ext uri="{9D8B030D-6E8A-4147-A177-3AD203B41FA5}">
                      <a16:colId xmlns:a16="http://schemas.microsoft.com/office/drawing/2014/main" val="2379271689"/>
                    </a:ext>
                  </a:extLst>
                </a:gridCol>
                <a:gridCol w="2500312">
                  <a:extLst>
                    <a:ext uri="{9D8B030D-6E8A-4147-A177-3AD203B41FA5}">
                      <a16:colId xmlns:a16="http://schemas.microsoft.com/office/drawing/2014/main" val="3991770283"/>
                    </a:ext>
                  </a:extLst>
                </a:gridCol>
                <a:gridCol w="2443163">
                  <a:extLst>
                    <a:ext uri="{9D8B030D-6E8A-4147-A177-3AD203B41FA5}">
                      <a16:colId xmlns:a16="http://schemas.microsoft.com/office/drawing/2014/main" val="3833822816"/>
                    </a:ext>
                  </a:extLst>
                </a:gridCol>
              </a:tblGrid>
              <a:tr h="4707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Enablers </a:t>
                      </a:r>
                      <a:r>
                        <a:rPr kumimoji="1"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(including Driver info, </a:t>
                      </a:r>
                      <a:r>
                        <a:rPr kumimoji="1" lang="en-US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Pano</a:t>
                      </a:r>
                      <a:r>
                        <a:rPr kumimoji="1"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Controller)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 Date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954415"/>
                  </a:ext>
                </a:extLst>
              </a:tr>
              <a:tr h="1563285"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</a:pPr>
                      <a:r>
                        <a:rPr kumimoji="1"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 U</a:t>
                      </a:r>
                      <a:r>
                        <a:rPr kumimoji="1"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 Stagger Group A </a:t>
                      </a:r>
                    </a:p>
                    <a:p>
                      <a:pPr indent="0">
                        <a:lnSpc>
                          <a:spcPct val="130000"/>
                        </a:lnSpc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(2) Framework to be frozen</a:t>
                      </a:r>
                      <a:endParaRPr kumimoji="1" lang="en-US" altLang="zh-CN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0">
                        <a:lnSpc>
                          <a:spcPct val="130000"/>
                        </a:lnSpc>
                      </a:pPr>
                      <a:r>
                        <a:rPr kumimoji="1"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(3) UE and Logic Flow Final Group A common features </a:t>
                      </a:r>
                    </a:p>
                    <a:p>
                      <a:pPr indent="0">
                        <a:lnSpc>
                          <a:spcPct val="130000"/>
                        </a:lnSpc>
                      </a:pPr>
                      <a:r>
                        <a:rPr kumimoji="1"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(4) UE and Logic Flow Final Group A China unique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 Schneider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 Schneider &amp; Julia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 Schneider</a:t>
                      </a:r>
                      <a:endParaRPr kumimoji="1"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Julia Zhu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On-going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Feb 18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Feb 25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 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1103340"/>
                  </a:ext>
                </a:extLst>
              </a:tr>
              <a:tr h="990471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(5)</a:t>
                      </a:r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Hero Screen Stagger Group A  </a:t>
                      </a:r>
                    </a:p>
                    <a:p>
                      <a:pPr marL="0" indent="0" algn="l" defTabSz="9144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(6) Hero Screen Final Group 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zh-CN" dirty="0"/>
                        <a:t>P </a:t>
                      </a:r>
                      <a:r>
                        <a:rPr lang="en-US" altLang="zh-CN" dirty="0" err="1"/>
                        <a:t>Ruthenberg</a:t>
                      </a:r>
                      <a:endParaRPr lang="en-US" altLang="zh-CN" dirty="0"/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dirty="0"/>
                        <a:t>P Ruthenberg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On-going</a:t>
                      </a:r>
                      <a:endParaRPr lang="en-US" sz="105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329028"/>
                  </a:ext>
                </a:extLst>
              </a:tr>
              <a:tr h="149560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(7)</a:t>
                      </a:r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UI Stagger Group A </a:t>
                      </a:r>
                    </a:p>
                    <a:p>
                      <a:pPr marL="0" indent="0" algn="l" defTabSz="9144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(8) All Assets &amp; Slicing Final Group A common feature</a:t>
                      </a:r>
                    </a:p>
                    <a:p>
                      <a:pPr marL="0" indent="0" algn="l" defTabSz="9144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(9) All Assets &amp; Slicing Final Group A China unique features</a:t>
                      </a:r>
                      <a:endParaRPr kumimoji="1"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dirty="0"/>
                        <a:t>M Schneider </a:t>
                      </a:r>
                      <a:endParaRPr lang="en-US" sz="1050" dirty="0"/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dirty="0"/>
                        <a:t>M Schneider</a:t>
                      </a:r>
                      <a:endParaRPr lang="en-US" sz="1050" dirty="0"/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dirty="0"/>
                        <a:t>Julia Zhu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dirty="0"/>
                        <a:t>On-going</a:t>
                      </a:r>
                      <a:endParaRPr lang="en-US" sz="1050" dirty="0"/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dirty="0"/>
                        <a:t>Mar 27</a:t>
                      </a:r>
                      <a:endParaRPr lang="en-US" sz="1050" dirty="0"/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dirty="0"/>
                        <a:t>Apr 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4510567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AC6A3A-D375-1641-9ED2-EEB9F10E7C72}"/>
              </a:ext>
            </a:extLst>
          </p:cNvPr>
          <p:cNvSpPr/>
          <p:nvPr/>
        </p:nvSpPr>
        <p:spPr>
          <a:xfrm>
            <a:off x="683261" y="5557814"/>
            <a:ext cx="10835639" cy="870977"/>
          </a:xfrm>
          <a:prstGeom prst="roundRect">
            <a:avLst/>
          </a:prstGeom>
          <a:solidFill>
            <a:schemeClr val="tx1">
              <a:lumMod val="90000"/>
              <a:lumOff val="1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Enablers above supports a Recovery to a 1 Month CDX707C J1 deferral 3 Months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Further enablers required to recover J1 Timing per Plan of Record; Feb 2023</a:t>
            </a:r>
          </a:p>
        </p:txBody>
      </p:sp>
    </p:spTree>
    <p:extLst>
      <p:ext uri="{BB962C8B-B14F-4D97-AF65-F5344CB8AC3E}">
        <p14:creationId xmlns:p14="http://schemas.microsoft.com/office/powerpoint/2010/main" val="3243411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531" y="147442"/>
            <a:ext cx="10752307" cy="57912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UE-Hero Screen-UI Introduction</a:t>
            </a: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C569CB79-C5ED-4342-8688-C9AC85A83BB5}"/>
              </a:ext>
            </a:extLst>
          </p:cNvPr>
          <p:cNvSpPr/>
          <p:nvPr/>
        </p:nvSpPr>
        <p:spPr>
          <a:xfrm>
            <a:off x="7067582" y="3000360"/>
            <a:ext cx="2802415" cy="193899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600" b="1" i="1" dirty="0">
                <a:solidFill>
                  <a:srgbClr val="0070C0"/>
                </a:solidFill>
              </a:rPr>
              <a:t>UI: User Interface</a:t>
            </a:r>
            <a:endParaRPr lang="en-US" sz="1600" b="1" i="1" dirty="0">
              <a:solidFill>
                <a:srgbClr val="0070C0"/>
              </a:solidFill>
              <a:latin typeface="Arial" panose="020B0604020202020204"/>
            </a:endParaRPr>
          </a:p>
          <a:p>
            <a:pPr lvl="0">
              <a:defRPr/>
            </a:pPr>
            <a:r>
              <a:rPr lang="en-US" sz="1600" b="1" dirty="0"/>
              <a:t>Focus on visual design, responsible for product graphics, icons, color matching, creating beauty, style and temperament.</a:t>
            </a:r>
            <a:endParaRPr kumimoji="0" lang="en-US" sz="16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80" name="Picture 379">
            <a:extLst>
              <a:ext uri="{FF2B5EF4-FFF2-40B4-BE49-F238E27FC236}">
                <a16:creationId xmlns:a16="http://schemas.microsoft.com/office/drawing/2014/main" id="{B2730556-4762-414D-8EAD-EAB0BBC63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221" y="5377009"/>
            <a:ext cx="2802415" cy="132541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055" name="Picture 2054">
            <a:extLst>
              <a:ext uri="{FF2B5EF4-FFF2-40B4-BE49-F238E27FC236}">
                <a16:creationId xmlns:a16="http://schemas.microsoft.com/office/drawing/2014/main" id="{32C41AC2-8495-48ED-A73E-269EA1413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636" y="5377009"/>
            <a:ext cx="2806354" cy="132541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54B5AB-F67C-4DBA-844D-DB717C4E4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53" y="3441099"/>
            <a:ext cx="6389414" cy="29965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65F0C2-B387-4E88-A902-046A5CDCA7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1" y="651502"/>
            <a:ext cx="6415918" cy="2765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836C951-3779-4798-A6AB-9A1BFACB2A5C}"/>
              </a:ext>
            </a:extLst>
          </p:cNvPr>
          <p:cNvSpPr/>
          <p:nvPr/>
        </p:nvSpPr>
        <p:spPr>
          <a:xfrm>
            <a:off x="7060958" y="969560"/>
            <a:ext cx="2809039" cy="181588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lvl="1" algn="ctr">
              <a:defRPr/>
            </a:pPr>
            <a:r>
              <a:rPr lang="en-US" sz="1600" b="1" i="1" dirty="0">
                <a:solidFill>
                  <a:srgbClr val="0070C0"/>
                </a:solidFill>
                <a:latin typeface="Arial" panose="020B0604020202020204"/>
              </a:rPr>
              <a:t>UE: User Experience</a:t>
            </a:r>
          </a:p>
          <a:p>
            <a:pPr lvl="0">
              <a:defRPr/>
            </a:pPr>
            <a:r>
              <a:rPr lang="en-US" sz="1600" b="1" dirty="0"/>
              <a:t>Focus on user interaction, the jump logic between the different interfaces or buttons. But no detailed coordinates or size information.</a:t>
            </a:r>
            <a:endParaRPr kumimoji="0" lang="en-US" sz="16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D9CA6-5833-42AD-B682-A23AA2493815}"/>
              </a:ext>
            </a:extLst>
          </p:cNvPr>
          <p:cNvSpPr/>
          <p:nvPr/>
        </p:nvSpPr>
        <p:spPr>
          <a:xfrm>
            <a:off x="10117551" y="1201068"/>
            <a:ext cx="2030082" cy="304698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lvl="1" algn="ctr">
              <a:defRPr/>
            </a:pPr>
            <a:r>
              <a:rPr lang="en-US" sz="1600" b="1" i="1" dirty="0">
                <a:solidFill>
                  <a:srgbClr val="0070C0"/>
                </a:solidFill>
                <a:latin typeface="Arial" panose="020B0604020202020204"/>
              </a:rPr>
              <a:t>H</a:t>
            </a:r>
            <a:r>
              <a:rPr lang="en-US" altLang="zh-CN" sz="1600" b="1" i="1" dirty="0">
                <a:solidFill>
                  <a:srgbClr val="0070C0"/>
                </a:solidFill>
                <a:latin typeface="Arial" panose="020B0604020202020204"/>
              </a:rPr>
              <a:t>ero Screen</a:t>
            </a:r>
          </a:p>
          <a:p>
            <a:pPr>
              <a:defRPr/>
            </a:pPr>
            <a:r>
              <a:rPr lang="en-US" sz="1600" b="1" dirty="0"/>
              <a:t>Part of the UI design pages, If a product has a total of 8000 UI pictures, HMI team will design the main 200 pictures as hero screen for reference, and than design the other pictures.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8528AAF7-569C-4F3A-98AD-0FB6DF80A0D6}"/>
              </a:ext>
            </a:extLst>
          </p:cNvPr>
          <p:cNvCxnSpPr>
            <a:stCxn id="17" idx="0"/>
            <a:endCxn id="11" idx="0"/>
          </p:cNvCxnSpPr>
          <p:nvPr/>
        </p:nvCxnSpPr>
        <p:spPr>
          <a:xfrm rot="16200000" flipH="1">
            <a:off x="9683281" y="-248243"/>
            <a:ext cx="231508" cy="2667114"/>
          </a:xfrm>
          <a:prstGeom prst="curvedConnector3">
            <a:avLst>
              <a:gd name="adj1" fmla="val -98744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7C1871D-2AB0-439A-9651-6AC87122F30F}"/>
              </a:ext>
            </a:extLst>
          </p:cNvPr>
          <p:cNvCxnSpPr>
            <a:stCxn id="11" idx="2"/>
            <a:endCxn id="370" idx="2"/>
          </p:cNvCxnSpPr>
          <p:nvPr/>
        </p:nvCxnSpPr>
        <p:spPr>
          <a:xfrm rot="5400000">
            <a:off x="9455043" y="3261803"/>
            <a:ext cx="691296" cy="2663802"/>
          </a:xfrm>
          <a:prstGeom prst="curvedConnector3">
            <a:avLst>
              <a:gd name="adj1" fmla="val 133068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3E0BED6-A2CD-41A6-804F-F1D7BC5A5149}"/>
              </a:ext>
            </a:extLst>
          </p:cNvPr>
          <p:cNvSpPr/>
          <p:nvPr/>
        </p:nvSpPr>
        <p:spPr>
          <a:xfrm>
            <a:off x="-161453" y="1369963"/>
            <a:ext cx="26629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defRPr/>
            </a:pPr>
            <a:r>
              <a:rPr lang="en-US" sz="1600" b="1" i="1" dirty="0">
                <a:solidFill>
                  <a:srgbClr val="0070C0"/>
                </a:solidFill>
              </a:rPr>
              <a:t>UE: User Experience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E51454-7BBF-486D-A574-F3A9C671E002}"/>
              </a:ext>
            </a:extLst>
          </p:cNvPr>
          <p:cNvSpPr/>
          <p:nvPr/>
        </p:nvSpPr>
        <p:spPr>
          <a:xfrm>
            <a:off x="528529" y="3618869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srgbClr val="0070C0"/>
                </a:solidFill>
              </a:rPr>
              <a:t>UI: User Interface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D61EC6-8505-4D2D-9E8A-A09F7129E4E1}"/>
              </a:ext>
            </a:extLst>
          </p:cNvPr>
          <p:cNvSpPr/>
          <p:nvPr/>
        </p:nvSpPr>
        <p:spPr>
          <a:xfrm>
            <a:off x="8135466" y="5472266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schemeClr val="bg1"/>
                </a:solidFill>
              </a:rPr>
              <a:t>UI: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91493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862030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59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 VPP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7329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494763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490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73853" y="1001159"/>
            <a:ext cx="843415" cy="506281"/>
            <a:chOff x="1727242" y="1217224"/>
            <a:chExt cx="839961" cy="506281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2D1EDF-3F88-448E-81E5-78AABC672263}"/>
              </a:ext>
            </a:extLst>
          </p:cNvPr>
          <p:cNvGrpSpPr/>
          <p:nvPr/>
        </p:nvGrpSpPr>
        <p:grpSpPr>
          <a:xfrm>
            <a:off x="1475698" y="996264"/>
            <a:ext cx="843415" cy="621626"/>
            <a:chOff x="1727242" y="1217224"/>
            <a:chExt cx="839961" cy="621626"/>
          </a:xfrm>
        </p:grpSpPr>
        <p:sp>
          <p:nvSpPr>
            <p:cNvPr id="236" name="流程图: 决策 47">
              <a:extLst>
                <a:ext uri="{FF2B5EF4-FFF2-40B4-BE49-F238E27FC236}">
                  <a16:creationId xmlns:a16="http://schemas.microsoft.com/office/drawing/2014/main" id="{F6564AE5-8E1D-40DF-A334-C09B07EEC4B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D7625686-38D2-47F1-97B3-AD8EFE7E8E7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05/28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59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46084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4346111"/>
            <a:ext cx="16754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2-Ford core service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94EE915-20B5-4C34-807A-493F451BD195}"/>
              </a:ext>
            </a:extLst>
          </p:cNvPr>
          <p:cNvGrpSpPr/>
          <p:nvPr/>
        </p:nvGrpSpPr>
        <p:grpSpPr>
          <a:xfrm>
            <a:off x="5171721" y="1012537"/>
            <a:ext cx="924477" cy="570054"/>
            <a:chOff x="1487181" y="1217224"/>
            <a:chExt cx="920691" cy="570054"/>
          </a:xfrm>
        </p:grpSpPr>
        <p:sp>
          <p:nvSpPr>
            <p:cNvPr id="208" name="流程图: 决策 47">
              <a:extLst>
                <a:ext uri="{FF2B5EF4-FFF2-40B4-BE49-F238E27FC236}">
                  <a16:creationId xmlns:a16="http://schemas.microsoft.com/office/drawing/2014/main" id="{D0668F3D-D3E4-49B4-A367-353CF1F98EE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9" name="TextBox 22">
              <a:extLst>
                <a:ext uri="{FF2B5EF4-FFF2-40B4-BE49-F238E27FC236}">
                  <a16:creationId xmlns:a16="http://schemas.microsoft.com/office/drawing/2014/main" id="{062C5554-0802-4DAB-A83B-5059EDC7F481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05/30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C261061-43ED-4C88-A01C-B3AE80304A97}"/>
              </a:ext>
            </a:extLst>
          </p:cNvPr>
          <p:cNvGrpSpPr/>
          <p:nvPr/>
        </p:nvGrpSpPr>
        <p:grpSpPr>
          <a:xfrm>
            <a:off x="1920269" y="999837"/>
            <a:ext cx="843415" cy="614006"/>
            <a:chOff x="1727242" y="1217224"/>
            <a:chExt cx="839961" cy="614006"/>
          </a:xfrm>
        </p:grpSpPr>
        <p:sp>
          <p:nvSpPr>
            <p:cNvPr id="211" name="流程图: 决策 47">
              <a:extLst>
                <a:ext uri="{FF2B5EF4-FFF2-40B4-BE49-F238E27FC236}">
                  <a16:creationId xmlns:a16="http://schemas.microsoft.com/office/drawing/2014/main" id="{A5C0E457-D603-4C64-A0A8-F02F162E26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2" name="TextBox 22">
              <a:extLst>
                <a:ext uri="{FF2B5EF4-FFF2-40B4-BE49-F238E27FC236}">
                  <a16:creationId xmlns:a16="http://schemas.microsoft.com/office/drawing/2014/main" id="{A51BBDE5-C0F4-4F5B-AF79-EFEA05AF520F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06/30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588904-5F13-492B-B99A-5441E1147B6D}"/>
              </a:ext>
            </a:extLst>
          </p:cNvPr>
          <p:cNvGrpSpPr/>
          <p:nvPr/>
        </p:nvGrpSpPr>
        <p:grpSpPr>
          <a:xfrm>
            <a:off x="2517858" y="1000058"/>
            <a:ext cx="889170" cy="598766"/>
            <a:chOff x="1886575" y="1217224"/>
            <a:chExt cx="885530" cy="598766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C788F0F4-D478-433A-B4F0-2B43D1503E2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5" name="TextBox 22">
              <a:extLst>
                <a:ext uri="{FF2B5EF4-FFF2-40B4-BE49-F238E27FC236}">
                  <a16:creationId xmlns:a16="http://schemas.microsoft.com/office/drawing/2014/main" id="{3436B398-D998-4842-8D8F-2DB7A943CFB2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08/06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8A7EEDF-87C6-4B99-8D3D-7999811EF03A}"/>
              </a:ext>
            </a:extLst>
          </p:cNvPr>
          <p:cNvGrpSpPr/>
          <p:nvPr/>
        </p:nvGrpSpPr>
        <p:grpSpPr>
          <a:xfrm>
            <a:off x="6441437" y="999837"/>
            <a:ext cx="909670" cy="560724"/>
            <a:chOff x="1992819" y="1217224"/>
            <a:chExt cx="905945" cy="560724"/>
          </a:xfrm>
        </p:grpSpPr>
        <p:sp>
          <p:nvSpPr>
            <p:cNvPr id="220" name="流程图: 决策 47">
              <a:extLst>
                <a:ext uri="{FF2B5EF4-FFF2-40B4-BE49-F238E27FC236}">
                  <a16:creationId xmlns:a16="http://schemas.microsoft.com/office/drawing/2014/main" id="{C486BF2A-866E-4926-B222-9B74227E0775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1" name="TextBox 22">
              <a:extLst>
                <a:ext uri="{FF2B5EF4-FFF2-40B4-BE49-F238E27FC236}">
                  <a16:creationId xmlns:a16="http://schemas.microsoft.com/office/drawing/2014/main" id="{F87912EE-3AB4-4B74-8380-344CCF67DAD9}"/>
                </a:ext>
              </a:extLst>
            </p:cNvPr>
            <p:cNvSpPr txBox="1"/>
            <p:nvPr/>
          </p:nvSpPr>
          <p:spPr>
            <a:xfrm>
              <a:off x="2058803" y="1485566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07/26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0B5A7B6-9CE3-4F1A-A7E7-132159373565}"/>
              </a:ext>
            </a:extLst>
          </p:cNvPr>
          <p:cNvGrpSpPr/>
          <p:nvPr/>
        </p:nvGrpSpPr>
        <p:grpSpPr>
          <a:xfrm>
            <a:off x="7157717" y="999837"/>
            <a:ext cx="924709" cy="547428"/>
            <a:chOff x="1886575" y="1217224"/>
            <a:chExt cx="920922" cy="547428"/>
          </a:xfrm>
        </p:grpSpPr>
        <p:sp>
          <p:nvSpPr>
            <p:cNvPr id="223" name="流程图: 决策 47">
              <a:extLst>
                <a:ext uri="{FF2B5EF4-FFF2-40B4-BE49-F238E27FC236}">
                  <a16:creationId xmlns:a16="http://schemas.microsoft.com/office/drawing/2014/main" id="{1533E72C-6034-4090-B47B-E02B92A52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4" name="TextBox 22">
              <a:extLst>
                <a:ext uri="{FF2B5EF4-FFF2-40B4-BE49-F238E27FC236}">
                  <a16:creationId xmlns:a16="http://schemas.microsoft.com/office/drawing/2014/main" id="{F75A572B-AB15-4EBD-B71F-917B16AAF9B1}"/>
                </a:ext>
              </a:extLst>
            </p:cNvPr>
            <p:cNvSpPr txBox="1"/>
            <p:nvPr/>
          </p:nvSpPr>
          <p:spPr>
            <a:xfrm>
              <a:off x="1967536" y="1472270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10/11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F117F3-705D-46EF-8D27-A9D1D08B7CD1}"/>
              </a:ext>
            </a:extLst>
          </p:cNvPr>
          <p:cNvGrpSpPr/>
          <p:nvPr/>
        </p:nvGrpSpPr>
        <p:grpSpPr>
          <a:xfrm>
            <a:off x="8362935" y="1012537"/>
            <a:ext cx="843415" cy="514623"/>
            <a:chOff x="1882769" y="1217224"/>
            <a:chExt cx="839961" cy="514623"/>
          </a:xfrm>
        </p:grpSpPr>
        <p:sp>
          <p:nvSpPr>
            <p:cNvPr id="226" name="流程图: 决策 47">
              <a:extLst>
                <a:ext uri="{FF2B5EF4-FFF2-40B4-BE49-F238E27FC236}">
                  <a16:creationId xmlns:a16="http://schemas.microsoft.com/office/drawing/2014/main" id="{032DE1E4-900D-46B1-95C1-A091ADB6473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7" name="TextBox 22">
              <a:extLst>
                <a:ext uri="{FF2B5EF4-FFF2-40B4-BE49-F238E27FC236}">
                  <a16:creationId xmlns:a16="http://schemas.microsoft.com/office/drawing/2014/main" id="{AF8299A4-007A-4C66-8E28-B064FA9E6F59}"/>
                </a:ext>
              </a:extLst>
            </p:cNvPr>
            <p:cNvSpPr txBox="1"/>
            <p:nvPr/>
          </p:nvSpPr>
          <p:spPr>
            <a:xfrm>
              <a:off x="1882769" y="1547187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1815FD-9F40-42B8-AE01-363F1AF17F31}"/>
              </a:ext>
            </a:extLst>
          </p:cNvPr>
          <p:cNvGrpSpPr/>
          <p:nvPr/>
        </p:nvGrpSpPr>
        <p:grpSpPr>
          <a:xfrm>
            <a:off x="4226657" y="999383"/>
            <a:ext cx="904289" cy="576617"/>
            <a:chOff x="1886575" y="1217224"/>
            <a:chExt cx="900586" cy="576617"/>
          </a:xfrm>
        </p:grpSpPr>
        <p:sp>
          <p:nvSpPr>
            <p:cNvPr id="355" name="流程图: 决策 47">
              <a:extLst>
                <a:ext uri="{FF2B5EF4-FFF2-40B4-BE49-F238E27FC236}">
                  <a16:creationId xmlns:a16="http://schemas.microsoft.com/office/drawing/2014/main" id="{12C56D9D-4294-4E4B-9DE2-65ECFA7DB7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6" name="TextBox 22">
              <a:extLst>
                <a:ext uri="{FF2B5EF4-FFF2-40B4-BE49-F238E27FC236}">
                  <a16:creationId xmlns:a16="http://schemas.microsoft.com/office/drawing/2014/main" id="{651837AE-D86B-431D-AE6C-D201325C45D7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01/19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60EBC-46F1-4BD0-91F7-554F8CA2E05F}"/>
              </a:ext>
            </a:extLst>
          </p:cNvPr>
          <p:cNvGrpSpPr/>
          <p:nvPr/>
        </p:nvGrpSpPr>
        <p:grpSpPr>
          <a:xfrm>
            <a:off x="634183" y="3256092"/>
            <a:ext cx="603171" cy="473887"/>
            <a:chOff x="55625" y="2856157"/>
            <a:chExt cx="965773" cy="739597"/>
          </a:xfrm>
        </p:grpSpPr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id="{0F4AD347-E21E-489E-9B73-155A31D0CB55}"/>
                </a:ext>
              </a:extLst>
            </p:cNvPr>
            <p:cNvSpPr/>
            <p:nvPr/>
          </p:nvSpPr>
          <p:spPr>
            <a:xfrm>
              <a:off x="450071" y="2856157"/>
              <a:ext cx="312330" cy="320207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2" name="TextBox 22">
              <a:extLst>
                <a:ext uri="{FF2B5EF4-FFF2-40B4-BE49-F238E27FC236}">
                  <a16:creationId xmlns:a16="http://schemas.microsoft.com/office/drawing/2014/main" id="{01A4A44C-5963-469E-B56B-8213AE42ED84}"/>
                </a:ext>
              </a:extLst>
            </p:cNvPr>
            <p:cNvSpPr txBox="1"/>
            <p:nvPr/>
          </p:nvSpPr>
          <p:spPr>
            <a:xfrm>
              <a:off x="55625" y="3187468"/>
              <a:ext cx="965773" cy="408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</a:t>
              </a: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19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2414030" y="25972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1998635" y="2928590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07/20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214" idx="2"/>
          </p:cNvCxnSpPr>
          <p:nvPr/>
        </p:nvCxnSpPr>
        <p:spPr>
          <a:xfrm flipV="1">
            <a:off x="2570195" y="1350737"/>
            <a:ext cx="209388" cy="124654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4085110" y="2607985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4"/>
            <a:endCxn id="355" idx="2"/>
          </p:cNvCxnSpPr>
          <p:nvPr/>
        </p:nvCxnSpPr>
        <p:spPr>
          <a:xfrm flipV="1">
            <a:off x="4068075" y="1350062"/>
            <a:ext cx="420303" cy="138200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5130448" y="260976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</a:t>
              </a: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208" idx="2"/>
          </p:cNvCxnSpPr>
          <p:nvPr/>
        </p:nvCxnSpPr>
        <p:spPr>
          <a:xfrm flipV="1">
            <a:off x="5444955" y="1363216"/>
            <a:ext cx="389523" cy="124654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5802119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5573207" y="294053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217" idx="2"/>
          </p:cNvCxnSpPr>
          <p:nvPr/>
        </p:nvCxnSpPr>
        <p:spPr>
          <a:xfrm flipV="1">
            <a:off x="5958284" y="1363985"/>
            <a:ext cx="422645" cy="125394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6188885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5752590" y="2940536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07/06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220" idx="2"/>
          </p:cNvCxnSpPr>
          <p:nvPr/>
        </p:nvCxnSpPr>
        <p:spPr>
          <a:xfrm flipV="1">
            <a:off x="6345050" y="1350516"/>
            <a:ext cx="358109" cy="126741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223" idx="2"/>
          </p:cNvCxnSpPr>
          <p:nvPr/>
        </p:nvCxnSpPr>
        <p:spPr>
          <a:xfrm flipV="1">
            <a:off x="7208595" y="1350516"/>
            <a:ext cx="210843" cy="126741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7052430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6591686" y="2940536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09/21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7922514" y="26327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7840089" y="2964090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12/06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226" idx="2"/>
          </p:cNvCxnSpPr>
          <p:nvPr/>
        </p:nvCxnSpPr>
        <p:spPr>
          <a:xfrm flipV="1">
            <a:off x="8078679" y="1363216"/>
            <a:ext cx="549799" cy="126956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49695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281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3-Eco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994183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4-HMI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3463545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979671" y="294129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10/27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3755745" y="260976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3652052" y="294107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4662557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4612110" y="2941290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02/16</a:t>
            </a: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407999" y="1641224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221005" y="1795447"/>
            <a:ext cx="10059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A0 PCBA </a:t>
            </a:r>
          </a:p>
          <a:p>
            <a:r>
              <a:rPr lang="en-US" altLang="zh-CN" sz="700" strike="sngStrike" dirty="0"/>
              <a:t>01/07 </a:t>
            </a:r>
            <a:r>
              <a:rPr lang="en-US" altLang="zh-CN" sz="700" dirty="0">
                <a:solidFill>
                  <a:srgbClr val="FF0000"/>
                </a:solidFill>
              </a:rPr>
              <a:t>01/25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1348765" y="1610744"/>
            <a:ext cx="624299" cy="482800"/>
            <a:chOff x="1348765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PCBA </a:t>
              </a:r>
            </a:p>
            <a:p>
              <a:r>
                <a:rPr lang="en-US" altLang="zh-CN" sz="700" dirty="0"/>
                <a:t>04/30</a:t>
              </a:r>
              <a:endParaRPr lang="zh-CN" altLang="en-US" sz="700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2922990" y="1617701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10/05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1858654" y="1610744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A2 Pre-DV</a:t>
              </a:r>
            </a:p>
            <a:p>
              <a:r>
                <a:rPr lang="en-US" altLang="zh-CN" sz="700" dirty="0"/>
                <a:t>06/30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5201901" y="1605695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04/15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2527498" y="1664738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3707989" y="1676333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5651055" y="1657130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38D3341-E90D-4BD9-9C96-154E74D1FB14}"/>
              </a:ext>
            </a:extLst>
          </p:cNvPr>
          <p:cNvGrpSpPr/>
          <p:nvPr/>
        </p:nvGrpSpPr>
        <p:grpSpPr>
          <a:xfrm>
            <a:off x="131155" y="5618000"/>
            <a:ext cx="11788299" cy="276999"/>
            <a:chOff x="315514" y="4004630"/>
            <a:chExt cx="11716383" cy="276999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7FEA750-981D-4E3E-A964-470A5EFF4FAA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0F09C17-CED5-4D5F-B704-3431D34566C2}"/>
                </a:ext>
              </a:extLst>
            </p:cNvPr>
            <p:cNvSpPr/>
            <p:nvPr/>
          </p:nvSpPr>
          <p:spPr>
            <a:xfrm>
              <a:off x="315514" y="4004630"/>
              <a:ext cx="905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Inhouse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40" name="Star: 5 Points 139">
            <a:extLst>
              <a:ext uri="{FF2B5EF4-FFF2-40B4-BE49-F238E27FC236}">
                <a16:creationId xmlns:a16="http://schemas.microsoft.com/office/drawing/2014/main" id="{24ADDF04-C7D4-42BA-A653-15792E9C6A64}"/>
              </a:ext>
            </a:extLst>
          </p:cNvPr>
          <p:cNvSpPr/>
          <p:nvPr/>
        </p:nvSpPr>
        <p:spPr>
          <a:xfrm>
            <a:off x="1115590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78DAB5D6-7183-4C71-83DF-3BDDB6B00C55}"/>
              </a:ext>
            </a:extLst>
          </p:cNvPr>
          <p:cNvSpPr txBox="1"/>
          <p:nvPr/>
        </p:nvSpPr>
        <p:spPr>
          <a:xfrm>
            <a:off x="93389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03/31</a:t>
            </a: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AAE3A704-D369-4C0A-9582-1312F9720B36}"/>
              </a:ext>
            </a:extLst>
          </p:cNvPr>
          <p:cNvSpPr/>
          <p:nvPr/>
        </p:nvSpPr>
        <p:spPr>
          <a:xfrm>
            <a:off x="1412909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10C3AABD-3587-440D-9905-90B19329479A}"/>
              </a:ext>
            </a:extLst>
          </p:cNvPr>
          <p:cNvSpPr txBox="1"/>
          <p:nvPr/>
        </p:nvSpPr>
        <p:spPr>
          <a:xfrm>
            <a:off x="1231209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2AC93CC5-D905-4666-9F0A-D092CC193C8C}"/>
              </a:ext>
            </a:extLst>
          </p:cNvPr>
          <p:cNvSpPr/>
          <p:nvPr/>
        </p:nvSpPr>
        <p:spPr>
          <a:xfrm>
            <a:off x="1738365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08EEE42C-7AAC-4466-869A-ACA728D18E80}"/>
              </a:ext>
            </a:extLst>
          </p:cNvPr>
          <p:cNvSpPr txBox="1"/>
          <p:nvPr/>
        </p:nvSpPr>
        <p:spPr>
          <a:xfrm>
            <a:off x="1556665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</a:p>
        </p:txBody>
      </p: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BFC9B4B3-328C-40DE-A9E9-17784E64149A}"/>
              </a:ext>
            </a:extLst>
          </p:cNvPr>
          <p:cNvSpPr/>
          <p:nvPr/>
        </p:nvSpPr>
        <p:spPr>
          <a:xfrm>
            <a:off x="204229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CE8A5852-7C95-4CA1-BD28-B05C7D01CD63}"/>
              </a:ext>
            </a:extLst>
          </p:cNvPr>
          <p:cNvSpPr txBox="1"/>
          <p:nvPr/>
        </p:nvSpPr>
        <p:spPr>
          <a:xfrm>
            <a:off x="186059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357499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182149" y="346784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R5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07/10</a:t>
            </a:r>
            <a:r>
              <a:rPr lang="zh-CN" alt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，</a:t>
            </a: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01958E27-5FE3-444E-8A7B-074E72AC71AB}"/>
              </a:ext>
            </a:extLst>
          </p:cNvPr>
          <p:cNvSpPr/>
          <p:nvPr/>
        </p:nvSpPr>
        <p:spPr>
          <a:xfrm>
            <a:off x="2669159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03969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865621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2557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57789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9965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1795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5571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2555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4678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255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61495" y="32555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2555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499634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25547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4677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2547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4670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25446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7902901" y="3466744"/>
            <a:ext cx="92820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R22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F8878FC6-EA5A-4239-87F4-631271775D7B}"/>
              </a:ext>
            </a:extLst>
          </p:cNvPr>
          <p:cNvCxnSpPr>
            <a:cxnSpLocks/>
            <a:stCxn id="173" idx="0"/>
            <a:endCxn id="133" idx="2"/>
          </p:cNvCxnSpPr>
          <p:nvPr/>
        </p:nvCxnSpPr>
        <p:spPr>
          <a:xfrm flipV="1">
            <a:off x="2455032" y="2917485"/>
            <a:ext cx="18648" cy="3380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D6B954A4-CDF7-4DF4-BF27-59F0B3310FAF}"/>
              </a:ext>
            </a:extLst>
          </p:cNvPr>
          <p:cNvCxnSpPr>
            <a:cxnSpLocks/>
            <a:stCxn id="242" idx="0"/>
            <a:endCxn id="143" idx="2"/>
          </p:cNvCxnSpPr>
          <p:nvPr/>
        </p:nvCxnSpPr>
        <p:spPr>
          <a:xfrm flipV="1">
            <a:off x="4155322" y="2928191"/>
            <a:ext cx="99662" cy="32737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128978D7-6A0B-47CE-B333-B4882D2F6807}"/>
              </a:ext>
            </a:extLst>
          </p:cNvPr>
          <p:cNvCxnSpPr>
            <a:cxnSpLocks/>
            <a:stCxn id="234" idx="0"/>
            <a:endCxn id="191" idx="3"/>
          </p:cNvCxnSpPr>
          <p:nvPr/>
        </p:nvCxnSpPr>
        <p:spPr>
          <a:xfrm flipV="1">
            <a:off x="3839697" y="2929966"/>
            <a:ext cx="168728" cy="325765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249A18C7-157F-4E14-906B-08CFD5EB67DB}"/>
              </a:ext>
            </a:extLst>
          </p:cNvPr>
          <p:cNvCxnSpPr>
            <a:cxnSpLocks/>
            <a:stCxn id="231" idx="0"/>
            <a:endCxn id="188" idx="3"/>
          </p:cNvCxnSpPr>
          <p:nvPr/>
        </p:nvCxnSpPr>
        <p:spPr>
          <a:xfrm flipV="1">
            <a:off x="3499551" y="2930185"/>
            <a:ext cx="216674" cy="32554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573C2997-F829-4C83-A76C-417E50179041}"/>
              </a:ext>
            </a:extLst>
          </p:cNvPr>
          <p:cNvCxnSpPr>
            <a:cxnSpLocks/>
            <a:stCxn id="245" idx="0"/>
            <a:endCxn id="194" idx="2"/>
          </p:cNvCxnSpPr>
          <p:nvPr/>
        </p:nvCxnSpPr>
        <p:spPr>
          <a:xfrm flipV="1">
            <a:off x="4497192" y="2930185"/>
            <a:ext cx="225015" cy="3253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F51D86E-791C-46FC-B75D-DC06E77C00F1}"/>
              </a:ext>
            </a:extLst>
          </p:cNvPr>
          <p:cNvCxnSpPr>
            <a:cxnSpLocks/>
            <a:stCxn id="251" idx="0"/>
            <a:endCxn id="153" idx="2"/>
          </p:cNvCxnSpPr>
          <p:nvPr/>
        </p:nvCxnSpPr>
        <p:spPr>
          <a:xfrm flipV="1">
            <a:off x="5172842" y="2929967"/>
            <a:ext cx="175598" cy="32574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4EDE923B-DD76-46F0-994C-D92FAFF08E84}"/>
              </a:ext>
            </a:extLst>
          </p:cNvPr>
          <p:cNvCxnSpPr>
            <a:cxnSpLocks/>
            <a:stCxn id="257" idx="0"/>
            <a:endCxn id="159" idx="3"/>
          </p:cNvCxnSpPr>
          <p:nvPr/>
        </p:nvCxnSpPr>
        <p:spPr>
          <a:xfrm flipV="1">
            <a:off x="5807067" y="2938140"/>
            <a:ext cx="247732" cy="31726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13885387-415F-421C-B509-000F7BA64E4B}"/>
              </a:ext>
            </a:extLst>
          </p:cNvPr>
          <p:cNvCxnSpPr>
            <a:cxnSpLocks/>
            <a:stCxn id="277" idx="0"/>
            <a:endCxn id="171" idx="3"/>
          </p:cNvCxnSpPr>
          <p:nvPr/>
        </p:nvCxnSpPr>
        <p:spPr>
          <a:xfrm flipV="1">
            <a:off x="7052197" y="2938140"/>
            <a:ext cx="252913" cy="31726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5EB0794B-8D0B-41EC-A089-B40FEA422B31}"/>
              </a:ext>
            </a:extLst>
          </p:cNvPr>
          <p:cNvCxnSpPr>
            <a:cxnSpLocks/>
            <a:stCxn id="265" idx="0"/>
          </p:cNvCxnSpPr>
          <p:nvPr/>
        </p:nvCxnSpPr>
        <p:spPr>
          <a:xfrm flipV="1">
            <a:off x="6117997" y="2917485"/>
            <a:ext cx="272672" cy="33791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CB3B7A03-77AE-4556-91CD-5E443A945570}"/>
              </a:ext>
            </a:extLst>
          </p:cNvPr>
          <p:cNvCxnSpPr>
            <a:cxnSpLocks/>
            <a:stCxn id="286" idx="0"/>
            <a:endCxn id="176" idx="2"/>
          </p:cNvCxnSpPr>
          <p:nvPr/>
        </p:nvCxnSpPr>
        <p:spPr>
          <a:xfrm flipV="1">
            <a:off x="7861549" y="2952985"/>
            <a:ext cx="120615" cy="30175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14794" y="3867793"/>
            <a:ext cx="8350961" cy="482119"/>
            <a:chOff x="214794" y="3867793"/>
            <a:chExt cx="8350961" cy="482119"/>
          </a:xfrm>
        </p:grpSpPr>
        <p:sp>
          <p:nvSpPr>
            <p:cNvPr id="302" name="Star: 5 Points 301">
              <a:extLst>
                <a:ext uri="{FF2B5EF4-FFF2-40B4-BE49-F238E27FC236}">
                  <a16:creationId xmlns:a16="http://schemas.microsoft.com/office/drawing/2014/main" id="{A60743F3-808E-4B00-AEA3-7B5F68F6213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3" name="TextBox 22">
              <a:extLst>
                <a:ext uri="{FF2B5EF4-FFF2-40B4-BE49-F238E27FC236}">
                  <a16:creationId xmlns:a16="http://schemas.microsoft.com/office/drawing/2014/main" id="{AC9EE414-4682-401B-A7F5-D09B236082D1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08" name="Star: 5 Points 307">
              <a:extLst>
                <a:ext uri="{FF2B5EF4-FFF2-40B4-BE49-F238E27FC236}">
                  <a16:creationId xmlns:a16="http://schemas.microsoft.com/office/drawing/2014/main" id="{814DBFCC-A8A0-4F28-A52A-60238253C4DB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9" name="TextBox 22">
              <a:extLst>
                <a:ext uri="{FF2B5EF4-FFF2-40B4-BE49-F238E27FC236}">
                  <a16:creationId xmlns:a16="http://schemas.microsoft.com/office/drawing/2014/main" id="{BCD5B135-827C-4939-AE28-4B202E1D91E5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311" name="Star: 5 Points 310">
              <a:extLst>
                <a:ext uri="{FF2B5EF4-FFF2-40B4-BE49-F238E27FC236}">
                  <a16:creationId xmlns:a16="http://schemas.microsoft.com/office/drawing/2014/main" id="{4A64573E-4990-48F4-9037-078C18F6B33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652579EB-8C83-429B-A0A8-6C02E9E5B43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315" name="Star: 5 Points 314">
              <a:extLst>
                <a:ext uri="{FF2B5EF4-FFF2-40B4-BE49-F238E27FC236}">
                  <a16:creationId xmlns:a16="http://schemas.microsoft.com/office/drawing/2014/main" id="{4DD4C22D-4C6C-4396-BC34-DE276AD26441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B0E904BA-55A0-452F-8C4E-04CF4BFB9CE9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318" name="Star: 5 Points 317">
              <a:extLst>
                <a:ext uri="{FF2B5EF4-FFF2-40B4-BE49-F238E27FC236}">
                  <a16:creationId xmlns:a16="http://schemas.microsoft.com/office/drawing/2014/main" id="{370C9E5A-4723-4A58-9ABB-A6AA9B16B5C8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168A11F-7DB3-4EE5-8323-3ABF638F5D0E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321" name="Star: 5 Points 320">
              <a:extLst>
                <a:ext uri="{FF2B5EF4-FFF2-40B4-BE49-F238E27FC236}">
                  <a16:creationId xmlns:a16="http://schemas.microsoft.com/office/drawing/2014/main" id="{072EDD46-024C-4061-A2AB-659EC962FEBC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22">
              <a:extLst>
                <a:ext uri="{FF2B5EF4-FFF2-40B4-BE49-F238E27FC236}">
                  <a16:creationId xmlns:a16="http://schemas.microsoft.com/office/drawing/2014/main" id="{BA0FF9C2-0559-44A3-A4BC-AA3391EAA54C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327" name="Star: 5 Points 326">
              <a:extLst>
                <a:ext uri="{FF2B5EF4-FFF2-40B4-BE49-F238E27FC236}">
                  <a16:creationId xmlns:a16="http://schemas.microsoft.com/office/drawing/2014/main" id="{3B141C52-9843-4EC5-85D3-B1F9BAB96C9A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8" name="TextBox 22">
              <a:extLst>
                <a:ext uri="{FF2B5EF4-FFF2-40B4-BE49-F238E27FC236}">
                  <a16:creationId xmlns:a16="http://schemas.microsoft.com/office/drawing/2014/main" id="{1E7AAA9D-9E71-40C4-B8DB-D063CE7D8239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459629"/>
            <a:ext cx="25269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459906"/>
            <a:ext cx="3582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460643"/>
            <a:ext cx="331204" cy="4071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460569"/>
            <a:ext cx="2058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460716"/>
            <a:ext cx="24833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460716"/>
            <a:ext cx="27881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460569"/>
            <a:ext cx="2554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460569"/>
            <a:ext cx="2330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460733"/>
            <a:ext cx="26357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460880"/>
            <a:ext cx="2711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460880"/>
            <a:ext cx="30262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460734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460734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46089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46089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460898"/>
            <a:ext cx="2635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415EA90D-1071-42B1-9536-8E468C598094}"/>
              </a:ext>
            </a:extLst>
          </p:cNvPr>
          <p:cNvCxnSpPr>
            <a:cxnSpLocks/>
            <a:stCxn id="327" idx="0"/>
            <a:endCxn id="180" idx="2"/>
          </p:cNvCxnSpPr>
          <p:nvPr/>
        </p:nvCxnSpPr>
        <p:spPr>
          <a:xfrm flipV="1">
            <a:off x="2435222" y="3460898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321" idx="0"/>
            <a:endCxn id="173" idx="2"/>
          </p:cNvCxnSpPr>
          <p:nvPr/>
        </p:nvCxnSpPr>
        <p:spPr>
          <a:xfrm flipV="1">
            <a:off x="2123562" y="3460734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7F644EDF-2AF4-4E50-A154-C67D607B028C}"/>
              </a:ext>
            </a:extLst>
          </p:cNvPr>
          <p:cNvCxnSpPr>
            <a:cxnSpLocks/>
            <a:stCxn id="318" idx="0"/>
            <a:endCxn id="162" idx="2"/>
          </p:cNvCxnSpPr>
          <p:nvPr/>
        </p:nvCxnSpPr>
        <p:spPr>
          <a:xfrm flipV="1">
            <a:off x="1800742" y="3460734"/>
            <a:ext cx="2788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4328E3F5-9386-446A-984E-08A67C206941}"/>
              </a:ext>
            </a:extLst>
          </p:cNvPr>
          <p:cNvCxnSpPr>
            <a:cxnSpLocks/>
            <a:stCxn id="315" idx="0"/>
            <a:endCxn id="155" idx="2"/>
          </p:cNvCxnSpPr>
          <p:nvPr/>
        </p:nvCxnSpPr>
        <p:spPr>
          <a:xfrm flipV="1">
            <a:off x="1473948" y="3460898"/>
            <a:ext cx="3016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D6A9EE47-AAA4-47D3-8985-DE0E1941A142}"/>
              </a:ext>
            </a:extLst>
          </p:cNvPr>
          <p:cNvCxnSpPr>
            <a:cxnSpLocks/>
            <a:stCxn id="311" idx="0"/>
            <a:endCxn id="147" idx="2"/>
          </p:cNvCxnSpPr>
          <p:nvPr/>
        </p:nvCxnSpPr>
        <p:spPr>
          <a:xfrm flipV="1">
            <a:off x="1167831" y="3460898"/>
            <a:ext cx="282332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178D5C71-FF88-453E-958D-ED233C6BE744}"/>
              </a:ext>
            </a:extLst>
          </p:cNvPr>
          <p:cNvCxnSpPr>
            <a:cxnSpLocks/>
            <a:stCxn id="308" idx="0"/>
            <a:endCxn id="140" idx="2"/>
          </p:cNvCxnSpPr>
          <p:nvPr/>
        </p:nvCxnSpPr>
        <p:spPr>
          <a:xfrm flipV="1">
            <a:off x="851869" y="3460898"/>
            <a:ext cx="300975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77BC15E-6B07-408E-9A58-CA693D7A52AF}"/>
              </a:ext>
            </a:extLst>
          </p:cNvPr>
          <p:cNvCxnSpPr>
            <a:cxnSpLocks/>
            <a:stCxn id="302" idx="0"/>
            <a:endCxn id="2" idx="2"/>
          </p:cNvCxnSpPr>
          <p:nvPr/>
        </p:nvCxnSpPr>
        <p:spPr>
          <a:xfrm flipV="1">
            <a:off x="532127" y="3461259"/>
            <a:ext cx="385660" cy="4147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31" idx="0"/>
            <a:endCxn id="264" idx="1"/>
          </p:cNvCxnSpPr>
          <p:nvPr/>
        </p:nvCxnSpPr>
        <p:spPr>
          <a:xfrm flipV="1">
            <a:off x="3499551" y="1742587"/>
            <a:ext cx="208438" cy="151314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73" idx="0"/>
            <a:endCxn id="33" idx="2"/>
          </p:cNvCxnSpPr>
          <p:nvPr/>
        </p:nvCxnSpPr>
        <p:spPr>
          <a:xfrm flipV="1">
            <a:off x="2455032" y="1838338"/>
            <a:ext cx="308333" cy="141722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111258" y="6345647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282764" y="6561783"/>
            <a:ext cx="1510625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for DCV Beta(R0-R5)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 Delayed to 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03/15 UE,04/30 UI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Cluster Assets 03/05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1898735" y="634575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635687" y="6547151"/>
            <a:ext cx="790610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for DCV1(R6-R9)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580126" y="63521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271130" y="6526677"/>
            <a:ext cx="692759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for DCV3(R10-R11)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919819" y="63521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2813339" y="6526677"/>
            <a:ext cx="90014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for DCV2(R12-R13)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CDX707 SW Release Plan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2453124" y="1515992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700" b="1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</a:t>
            </a:r>
            <a:r>
              <a:rPr lang="en-US" sz="700" b="1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-08/20</a:t>
            </a:r>
            <a:endParaRPr lang="en-US" sz="700" b="1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3594917" y="151820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10/25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-12/15</a:t>
            </a:r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5509322" y="1490758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05/15-06/15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37189"/>
            <a:ext cx="803264" cy="189731"/>
          </a:xfrm>
          <a:prstGeom prst="rect">
            <a:avLst/>
          </a:prstGeom>
          <a:solidFill>
            <a:srgbClr val="FFFF00"/>
          </a:solidFill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09/30-10/30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54123" y="198262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29481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15793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93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3750" y="313355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5348" y="330481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632941" y="329497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7" y="3123126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564729" y="3298105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7604197" y="3132070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1964" y="315349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4EF3D818-EA1B-4873-9279-C2784BDE390C}"/>
              </a:ext>
            </a:extLst>
          </p:cNvPr>
          <p:cNvGrpSpPr/>
          <p:nvPr/>
        </p:nvGrpSpPr>
        <p:grpSpPr>
          <a:xfrm>
            <a:off x="212380" y="4490726"/>
            <a:ext cx="8350961" cy="482119"/>
            <a:chOff x="214794" y="3867793"/>
            <a:chExt cx="8350961" cy="482119"/>
          </a:xfrm>
        </p:grpSpPr>
        <p:sp>
          <p:nvSpPr>
            <p:cNvPr id="430" name="Star: 5 Points 429">
              <a:extLst>
                <a:ext uri="{FF2B5EF4-FFF2-40B4-BE49-F238E27FC236}">
                  <a16:creationId xmlns:a16="http://schemas.microsoft.com/office/drawing/2014/main" id="{D56184F2-CCB3-4F4F-8235-6291460B8251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3" name="TextBox 22">
              <a:extLst>
                <a:ext uri="{FF2B5EF4-FFF2-40B4-BE49-F238E27FC236}">
                  <a16:creationId xmlns:a16="http://schemas.microsoft.com/office/drawing/2014/main" id="{4E881CA4-B8AB-4968-B509-9196B2F1C5DB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36" name="Star: 5 Points 435">
              <a:extLst>
                <a:ext uri="{FF2B5EF4-FFF2-40B4-BE49-F238E27FC236}">
                  <a16:creationId xmlns:a16="http://schemas.microsoft.com/office/drawing/2014/main" id="{F08BFD33-C5DE-466B-94C3-DE82E189C487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9" name="TextBox 22">
              <a:extLst>
                <a:ext uri="{FF2B5EF4-FFF2-40B4-BE49-F238E27FC236}">
                  <a16:creationId xmlns:a16="http://schemas.microsoft.com/office/drawing/2014/main" id="{5E77C71E-8F59-4A75-84C7-22195D04A6F4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442" name="Star: 5 Points 441">
              <a:extLst>
                <a:ext uri="{FF2B5EF4-FFF2-40B4-BE49-F238E27FC236}">
                  <a16:creationId xmlns:a16="http://schemas.microsoft.com/office/drawing/2014/main" id="{E32803DC-95CE-4518-93BF-99CD3DCE3BC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5" name="TextBox 22">
              <a:extLst>
                <a:ext uri="{FF2B5EF4-FFF2-40B4-BE49-F238E27FC236}">
                  <a16:creationId xmlns:a16="http://schemas.microsoft.com/office/drawing/2014/main" id="{FFB7C1FA-565B-414C-B11F-B8CC4779E24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448" name="Star: 5 Points 447">
              <a:extLst>
                <a:ext uri="{FF2B5EF4-FFF2-40B4-BE49-F238E27FC236}">
                  <a16:creationId xmlns:a16="http://schemas.microsoft.com/office/drawing/2014/main" id="{F26FC40E-692F-4361-8D1B-1A6B946B5A0E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0" name="TextBox 22">
              <a:extLst>
                <a:ext uri="{FF2B5EF4-FFF2-40B4-BE49-F238E27FC236}">
                  <a16:creationId xmlns:a16="http://schemas.microsoft.com/office/drawing/2014/main" id="{E4800B0F-9871-43D1-8074-0B7E96411D68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451" name="Star: 5 Points 450">
              <a:extLst>
                <a:ext uri="{FF2B5EF4-FFF2-40B4-BE49-F238E27FC236}">
                  <a16:creationId xmlns:a16="http://schemas.microsoft.com/office/drawing/2014/main" id="{0EAE9E5A-7CE8-4CCB-9714-1B855D694303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22">
              <a:extLst>
                <a:ext uri="{FF2B5EF4-FFF2-40B4-BE49-F238E27FC236}">
                  <a16:creationId xmlns:a16="http://schemas.microsoft.com/office/drawing/2014/main" id="{B60B0390-6506-4894-B0BB-FDADC7EF0B9A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454" name="Star: 5 Points 453">
              <a:extLst>
                <a:ext uri="{FF2B5EF4-FFF2-40B4-BE49-F238E27FC236}">
                  <a16:creationId xmlns:a16="http://schemas.microsoft.com/office/drawing/2014/main" id="{F072F093-D809-46F4-9E7D-13122FD38793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6" name="TextBox 22">
              <a:extLst>
                <a:ext uri="{FF2B5EF4-FFF2-40B4-BE49-F238E27FC236}">
                  <a16:creationId xmlns:a16="http://schemas.microsoft.com/office/drawing/2014/main" id="{4D189B6E-C3A4-4540-A237-D667A442F45F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457" name="Star: 5 Points 456">
              <a:extLst>
                <a:ext uri="{FF2B5EF4-FFF2-40B4-BE49-F238E27FC236}">
                  <a16:creationId xmlns:a16="http://schemas.microsoft.com/office/drawing/2014/main" id="{AD050C53-558B-4341-8C68-4D75AF84F527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9" name="TextBox 22">
              <a:extLst>
                <a:ext uri="{FF2B5EF4-FFF2-40B4-BE49-F238E27FC236}">
                  <a16:creationId xmlns:a16="http://schemas.microsoft.com/office/drawing/2014/main" id="{832EAEE6-B6E6-495E-A9F9-6DBA2C275D9C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460" name="Star: 5 Points 459">
              <a:extLst>
                <a:ext uri="{FF2B5EF4-FFF2-40B4-BE49-F238E27FC236}">
                  <a16:creationId xmlns:a16="http://schemas.microsoft.com/office/drawing/2014/main" id="{937E7D6B-85F8-4A38-BEE7-237F9E7DEE95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2" name="TextBox 22">
              <a:extLst>
                <a:ext uri="{FF2B5EF4-FFF2-40B4-BE49-F238E27FC236}">
                  <a16:creationId xmlns:a16="http://schemas.microsoft.com/office/drawing/2014/main" id="{741CBC43-AFAC-4358-A7FC-29B169605139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463" name="Star: 5 Points 462">
              <a:extLst>
                <a:ext uri="{FF2B5EF4-FFF2-40B4-BE49-F238E27FC236}">
                  <a16:creationId xmlns:a16="http://schemas.microsoft.com/office/drawing/2014/main" id="{C3AB2274-F31F-46CA-BC43-6D3E591C2CD0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5" name="TextBox 22">
              <a:extLst>
                <a:ext uri="{FF2B5EF4-FFF2-40B4-BE49-F238E27FC236}">
                  <a16:creationId xmlns:a16="http://schemas.microsoft.com/office/drawing/2014/main" id="{5CACB482-F43B-419E-BCBA-959444BBF1FF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466" name="Star: 5 Points 465">
              <a:extLst>
                <a:ext uri="{FF2B5EF4-FFF2-40B4-BE49-F238E27FC236}">
                  <a16:creationId xmlns:a16="http://schemas.microsoft.com/office/drawing/2014/main" id="{3A40AAEA-3664-4CEE-BBE3-24A70C206B8B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8" name="TextBox 22">
              <a:extLst>
                <a:ext uri="{FF2B5EF4-FFF2-40B4-BE49-F238E27FC236}">
                  <a16:creationId xmlns:a16="http://schemas.microsoft.com/office/drawing/2014/main" id="{C6E58075-81C1-4B5B-B420-9CA03E97C3C1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469" name="Star: 5 Points 468">
              <a:extLst>
                <a:ext uri="{FF2B5EF4-FFF2-40B4-BE49-F238E27FC236}">
                  <a16:creationId xmlns:a16="http://schemas.microsoft.com/office/drawing/2014/main" id="{1B140B99-FC2F-4406-BAEC-99EC27BBCBD6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1" name="TextBox 22">
              <a:extLst>
                <a:ext uri="{FF2B5EF4-FFF2-40B4-BE49-F238E27FC236}">
                  <a16:creationId xmlns:a16="http://schemas.microsoft.com/office/drawing/2014/main" id="{B993F440-B97C-42B7-A6BF-BE51643414C9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472" name="Star: 5 Points 471">
              <a:extLst>
                <a:ext uri="{FF2B5EF4-FFF2-40B4-BE49-F238E27FC236}">
                  <a16:creationId xmlns:a16="http://schemas.microsoft.com/office/drawing/2014/main" id="{5AAF83FD-135F-4045-80DB-517F3F594301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4" name="TextBox 22">
              <a:extLst>
                <a:ext uri="{FF2B5EF4-FFF2-40B4-BE49-F238E27FC236}">
                  <a16:creationId xmlns:a16="http://schemas.microsoft.com/office/drawing/2014/main" id="{2AECB6C1-9E59-4D03-98E1-35DB7480B980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475" name="Star: 5 Points 474">
              <a:extLst>
                <a:ext uri="{FF2B5EF4-FFF2-40B4-BE49-F238E27FC236}">
                  <a16:creationId xmlns:a16="http://schemas.microsoft.com/office/drawing/2014/main" id="{6EA05D8A-3400-4A84-ABEF-12D1A17DC8ED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7" name="TextBox 22">
              <a:extLst>
                <a:ext uri="{FF2B5EF4-FFF2-40B4-BE49-F238E27FC236}">
                  <a16:creationId xmlns:a16="http://schemas.microsoft.com/office/drawing/2014/main" id="{944E92B9-6FE7-4FFC-8EC8-54CBE208285A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478" name="Star: 5 Points 477">
              <a:extLst>
                <a:ext uri="{FF2B5EF4-FFF2-40B4-BE49-F238E27FC236}">
                  <a16:creationId xmlns:a16="http://schemas.microsoft.com/office/drawing/2014/main" id="{19293152-8098-417E-9E07-883B2CF4F8F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0" name="TextBox 22">
              <a:extLst>
                <a:ext uri="{FF2B5EF4-FFF2-40B4-BE49-F238E27FC236}">
                  <a16:creationId xmlns:a16="http://schemas.microsoft.com/office/drawing/2014/main" id="{46FCBB42-D403-4AFE-9856-0FF30C001AC2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81" name="Star: 5 Points 480">
              <a:extLst>
                <a:ext uri="{FF2B5EF4-FFF2-40B4-BE49-F238E27FC236}">
                  <a16:creationId xmlns:a16="http://schemas.microsoft.com/office/drawing/2014/main" id="{631D3D7A-DD74-4F63-A0D4-FB0FE63ABFFA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3" name="TextBox 22">
              <a:extLst>
                <a:ext uri="{FF2B5EF4-FFF2-40B4-BE49-F238E27FC236}">
                  <a16:creationId xmlns:a16="http://schemas.microsoft.com/office/drawing/2014/main" id="{DE86ACD3-C339-4F14-B0F4-054A1967DAD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484" name="Star: 5 Points 483">
              <a:extLst>
                <a:ext uri="{FF2B5EF4-FFF2-40B4-BE49-F238E27FC236}">
                  <a16:creationId xmlns:a16="http://schemas.microsoft.com/office/drawing/2014/main" id="{C2798C29-4D9E-4D96-8F04-F545D261141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6" name="TextBox 22">
              <a:extLst>
                <a:ext uri="{FF2B5EF4-FFF2-40B4-BE49-F238E27FC236}">
                  <a16:creationId xmlns:a16="http://schemas.microsoft.com/office/drawing/2014/main" id="{FBA1EF1D-FBD2-4B29-AC32-510BD1D003F4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487" name="Star: 5 Points 486">
              <a:extLst>
                <a:ext uri="{FF2B5EF4-FFF2-40B4-BE49-F238E27FC236}">
                  <a16:creationId xmlns:a16="http://schemas.microsoft.com/office/drawing/2014/main" id="{B7BCBE08-5F96-4370-8CD5-70F1CEA7195C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9" name="TextBox 22">
              <a:extLst>
                <a:ext uri="{FF2B5EF4-FFF2-40B4-BE49-F238E27FC236}">
                  <a16:creationId xmlns:a16="http://schemas.microsoft.com/office/drawing/2014/main" id="{0292B5CB-DCE2-4865-BABD-F0705DAE5E44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490" name="Star: 5 Points 489">
              <a:extLst>
                <a:ext uri="{FF2B5EF4-FFF2-40B4-BE49-F238E27FC236}">
                  <a16:creationId xmlns:a16="http://schemas.microsoft.com/office/drawing/2014/main" id="{1EB7BFDB-75A5-458B-BA5C-86A6E6D0A63F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2" name="TextBox 22">
              <a:extLst>
                <a:ext uri="{FF2B5EF4-FFF2-40B4-BE49-F238E27FC236}">
                  <a16:creationId xmlns:a16="http://schemas.microsoft.com/office/drawing/2014/main" id="{83AF3A04-CBA2-4390-ABE9-021F23D07E5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493" name="Star: 5 Points 492">
              <a:extLst>
                <a:ext uri="{FF2B5EF4-FFF2-40B4-BE49-F238E27FC236}">
                  <a16:creationId xmlns:a16="http://schemas.microsoft.com/office/drawing/2014/main" id="{0B364796-83FD-4773-B7C8-59D8F83E0DB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5" name="TextBox 22">
              <a:extLst>
                <a:ext uri="{FF2B5EF4-FFF2-40B4-BE49-F238E27FC236}">
                  <a16:creationId xmlns:a16="http://schemas.microsoft.com/office/drawing/2014/main" id="{5228066D-717C-42FA-8113-ED162D5420E2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496" name="Star: 5 Points 495">
              <a:extLst>
                <a:ext uri="{FF2B5EF4-FFF2-40B4-BE49-F238E27FC236}">
                  <a16:creationId xmlns:a16="http://schemas.microsoft.com/office/drawing/2014/main" id="{2376F9E4-E20F-454E-A95A-9D74F0BC7512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B2678B00-ECFE-4238-A499-B534A2A0A870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499" name="Star: 5 Points 498">
              <a:extLst>
                <a:ext uri="{FF2B5EF4-FFF2-40B4-BE49-F238E27FC236}">
                  <a16:creationId xmlns:a16="http://schemas.microsoft.com/office/drawing/2014/main" id="{B57B2D40-D599-4531-BF6D-4A8E77126F7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1" name="TextBox 22">
              <a:extLst>
                <a:ext uri="{FF2B5EF4-FFF2-40B4-BE49-F238E27FC236}">
                  <a16:creationId xmlns:a16="http://schemas.microsoft.com/office/drawing/2014/main" id="{11C87851-50E9-4193-9D1E-C4D761FF198B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02" name="Star: 5 Points 501">
              <a:extLst>
                <a:ext uri="{FF2B5EF4-FFF2-40B4-BE49-F238E27FC236}">
                  <a16:creationId xmlns:a16="http://schemas.microsoft.com/office/drawing/2014/main" id="{82E0315E-4BA7-4F1D-A03B-C2E6AF13FCBF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4" name="TextBox 22">
              <a:extLst>
                <a:ext uri="{FF2B5EF4-FFF2-40B4-BE49-F238E27FC236}">
                  <a16:creationId xmlns:a16="http://schemas.microsoft.com/office/drawing/2014/main" id="{E7DA21CA-3897-4FEF-99E9-49FF32E744AD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05" name="Star: 5 Points 504">
              <a:extLst>
                <a:ext uri="{FF2B5EF4-FFF2-40B4-BE49-F238E27FC236}">
                  <a16:creationId xmlns:a16="http://schemas.microsoft.com/office/drawing/2014/main" id="{A8A2CBDC-0531-4D3B-B792-117872363F96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7" name="TextBox 22">
              <a:extLst>
                <a:ext uri="{FF2B5EF4-FFF2-40B4-BE49-F238E27FC236}">
                  <a16:creationId xmlns:a16="http://schemas.microsoft.com/office/drawing/2014/main" id="{1FB44BE4-E15E-47F8-9399-3AA6934DC56A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A103910C-321C-4245-8B68-CA43555E4D92}"/>
              </a:ext>
            </a:extLst>
          </p:cNvPr>
          <p:cNvGrpSpPr/>
          <p:nvPr/>
        </p:nvGrpSpPr>
        <p:grpSpPr>
          <a:xfrm>
            <a:off x="221005" y="5136910"/>
            <a:ext cx="8350961" cy="482119"/>
            <a:chOff x="214794" y="3867793"/>
            <a:chExt cx="8350961" cy="482119"/>
          </a:xfrm>
        </p:grpSpPr>
        <p:sp>
          <p:nvSpPr>
            <p:cNvPr id="510" name="Star: 5 Points 509">
              <a:extLst>
                <a:ext uri="{FF2B5EF4-FFF2-40B4-BE49-F238E27FC236}">
                  <a16:creationId xmlns:a16="http://schemas.microsoft.com/office/drawing/2014/main" id="{F79F4C4D-576F-40EC-AE45-51BD0A83C1D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1" name="TextBox 22">
              <a:extLst>
                <a:ext uri="{FF2B5EF4-FFF2-40B4-BE49-F238E27FC236}">
                  <a16:creationId xmlns:a16="http://schemas.microsoft.com/office/drawing/2014/main" id="{59D00F96-1B4A-4FEC-B6B3-A1DACD8AB043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13" name="Star: 5 Points 512">
              <a:extLst>
                <a:ext uri="{FF2B5EF4-FFF2-40B4-BE49-F238E27FC236}">
                  <a16:creationId xmlns:a16="http://schemas.microsoft.com/office/drawing/2014/main" id="{794A392D-E193-424C-827D-54B9A0288703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4" name="TextBox 22">
              <a:extLst>
                <a:ext uri="{FF2B5EF4-FFF2-40B4-BE49-F238E27FC236}">
                  <a16:creationId xmlns:a16="http://schemas.microsoft.com/office/drawing/2014/main" id="{5EDFE2E2-C51D-4461-8514-60E0BFE5D00A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516" name="Star: 5 Points 515">
              <a:extLst>
                <a:ext uri="{FF2B5EF4-FFF2-40B4-BE49-F238E27FC236}">
                  <a16:creationId xmlns:a16="http://schemas.microsoft.com/office/drawing/2014/main" id="{65A24ABF-78D4-45DB-81B8-0BB01D9D6C84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7" name="TextBox 22">
              <a:extLst>
                <a:ext uri="{FF2B5EF4-FFF2-40B4-BE49-F238E27FC236}">
                  <a16:creationId xmlns:a16="http://schemas.microsoft.com/office/drawing/2014/main" id="{77F47D5B-1B86-4C3F-A5C3-186BD3440D8E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519" name="Star: 5 Points 518">
              <a:extLst>
                <a:ext uri="{FF2B5EF4-FFF2-40B4-BE49-F238E27FC236}">
                  <a16:creationId xmlns:a16="http://schemas.microsoft.com/office/drawing/2014/main" id="{577FE983-63FD-426A-8820-5259A043AED7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0" name="TextBox 22">
              <a:extLst>
                <a:ext uri="{FF2B5EF4-FFF2-40B4-BE49-F238E27FC236}">
                  <a16:creationId xmlns:a16="http://schemas.microsoft.com/office/drawing/2014/main" id="{8FC3A10B-73E9-405F-9976-A582A1865F3B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522" name="Star: 5 Points 521">
              <a:extLst>
                <a:ext uri="{FF2B5EF4-FFF2-40B4-BE49-F238E27FC236}">
                  <a16:creationId xmlns:a16="http://schemas.microsoft.com/office/drawing/2014/main" id="{74D9AF55-5883-4F43-9270-200760AC58ED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3" name="TextBox 22">
              <a:extLst>
                <a:ext uri="{FF2B5EF4-FFF2-40B4-BE49-F238E27FC236}">
                  <a16:creationId xmlns:a16="http://schemas.microsoft.com/office/drawing/2014/main" id="{D9A506D2-5535-4B1E-93B8-380C4613AD22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525" name="Star: 5 Points 524">
              <a:extLst>
                <a:ext uri="{FF2B5EF4-FFF2-40B4-BE49-F238E27FC236}">
                  <a16:creationId xmlns:a16="http://schemas.microsoft.com/office/drawing/2014/main" id="{05104E77-61DF-483D-9ACC-BBCD256FB08A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6" name="TextBox 22">
              <a:extLst>
                <a:ext uri="{FF2B5EF4-FFF2-40B4-BE49-F238E27FC236}">
                  <a16:creationId xmlns:a16="http://schemas.microsoft.com/office/drawing/2014/main" id="{C7FBDA3E-3F1C-472D-B6FE-52AA395BD53F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528" name="Star: 5 Points 527">
              <a:extLst>
                <a:ext uri="{FF2B5EF4-FFF2-40B4-BE49-F238E27FC236}">
                  <a16:creationId xmlns:a16="http://schemas.microsoft.com/office/drawing/2014/main" id="{315F216C-A7D5-45CE-AA8D-1E018D3A1829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9" name="TextBox 22">
              <a:extLst>
                <a:ext uri="{FF2B5EF4-FFF2-40B4-BE49-F238E27FC236}">
                  <a16:creationId xmlns:a16="http://schemas.microsoft.com/office/drawing/2014/main" id="{08CA9F05-BC46-4245-95B8-DC9A0FCEA84F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531" name="Star: 5 Points 530">
              <a:extLst>
                <a:ext uri="{FF2B5EF4-FFF2-40B4-BE49-F238E27FC236}">
                  <a16:creationId xmlns:a16="http://schemas.microsoft.com/office/drawing/2014/main" id="{A0C0E0B2-CD2B-4325-9B4D-5FD1F927EA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2" name="TextBox 22">
              <a:extLst>
                <a:ext uri="{FF2B5EF4-FFF2-40B4-BE49-F238E27FC236}">
                  <a16:creationId xmlns:a16="http://schemas.microsoft.com/office/drawing/2014/main" id="{506E2A9A-A955-4B79-800F-313ED497D6B0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534" name="Star: 5 Points 533">
              <a:extLst>
                <a:ext uri="{FF2B5EF4-FFF2-40B4-BE49-F238E27FC236}">
                  <a16:creationId xmlns:a16="http://schemas.microsoft.com/office/drawing/2014/main" id="{265C07C0-98E9-4281-B945-F0B656278DA3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5" name="TextBox 22">
              <a:extLst>
                <a:ext uri="{FF2B5EF4-FFF2-40B4-BE49-F238E27FC236}">
                  <a16:creationId xmlns:a16="http://schemas.microsoft.com/office/drawing/2014/main" id="{44F1EBE1-AC8F-4623-BAC2-0B83176B514E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537" name="Star: 5 Points 536">
              <a:extLst>
                <a:ext uri="{FF2B5EF4-FFF2-40B4-BE49-F238E27FC236}">
                  <a16:creationId xmlns:a16="http://schemas.microsoft.com/office/drawing/2014/main" id="{7EED954A-6189-4609-B47D-7AC19E72CF66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8" name="TextBox 22">
              <a:extLst>
                <a:ext uri="{FF2B5EF4-FFF2-40B4-BE49-F238E27FC236}">
                  <a16:creationId xmlns:a16="http://schemas.microsoft.com/office/drawing/2014/main" id="{8C96B883-A9A7-40AE-9904-6C0FCBD1516B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542" name="Star: 5 Points 541">
              <a:extLst>
                <a:ext uri="{FF2B5EF4-FFF2-40B4-BE49-F238E27FC236}">
                  <a16:creationId xmlns:a16="http://schemas.microsoft.com/office/drawing/2014/main" id="{EAF3DD0C-0938-4CBB-96F6-2F61D16CC99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7A44D416-1BB1-4E64-B01B-4081AFAB61EB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545" name="Star: 5 Points 544">
              <a:extLst>
                <a:ext uri="{FF2B5EF4-FFF2-40B4-BE49-F238E27FC236}">
                  <a16:creationId xmlns:a16="http://schemas.microsoft.com/office/drawing/2014/main" id="{C2201102-5B13-46BB-BF93-854E8FB4FC10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7" name="TextBox 22">
              <a:extLst>
                <a:ext uri="{FF2B5EF4-FFF2-40B4-BE49-F238E27FC236}">
                  <a16:creationId xmlns:a16="http://schemas.microsoft.com/office/drawing/2014/main" id="{E64C1496-E14D-44D6-9135-BCF5BFC714D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549" name="Star: 5 Points 548">
              <a:extLst>
                <a:ext uri="{FF2B5EF4-FFF2-40B4-BE49-F238E27FC236}">
                  <a16:creationId xmlns:a16="http://schemas.microsoft.com/office/drawing/2014/main" id="{0E2D14EA-0514-4FAD-AB4B-014479E80E80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1" name="TextBox 22">
              <a:extLst>
                <a:ext uri="{FF2B5EF4-FFF2-40B4-BE49-F238E27FC236}">
                  <a16:creationId xmlns:a16="http://schemas.microsoft.com/office/drawing/2014/main" id="{DB9FC7A4-2305-44B1-94EC-196AAFB6DA25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553" name="Star: 5 Points 552">
              <a:extLst>
                <a:ext uri="{FF2B5EF4-FFF2-40B4-BE49-F238E27FC236}">
                  <a16:creationId xmlns:a16="http://schemas.microsoft.com/office/drawing/2014/main" id="{872506EB-B792-4714-9DB0-49EB6842A51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5" name="TextBox 22">
              <a:extLst>
                <a:ext uri="{FF2B5EF4-FFF2-40B4-BE49-F238E27FC236}">
                  <a16:creationId xmlns:a16="http://schemas.microsoft.com/office/drawing/2014/main" id="{3745D4AA-130A-4C3B-BD30-9099E5ED7FBA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57" name="Star: 5 Points 556">
              <a:extLst>
                <a:ext uri="{FF2B5EF4-FFF2-40B4-BE49-F238E27FC236}">
                  <a16:creationId xmlns:a16="http://schemas.microsoft.com/office/drawing/2014/main" id="{AF5F90C4-4D5D-4CA7-8BB6-3A7CD0062828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9" name="TextBox 22">
              <a:extLst>
                <a:ext uri="{FF2B5EF4-FFF2-40B4-BE49-F238E27FC236}">
                  <a16:creationId xmlns:a16="http://schemas.microsoft.com/office/drawing/2014/main" id="{C646D38C-00AB-43E1-8318-59DD09C17786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561" name="Star: 5 Points 560">
              <a:extLst>
                <a:ext uri="{FF2B5EF4-FFF2-40B4-BE49-F238E27FC236}">
                  <a16:creationId xmlns:a16="http://schemas.microsoft.com/office/drawing/2014/main" id="{58E54893-A1B3-48B9-A0BB-CED97E7CCDD1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3" name="TextBox 22">
              <a:extLst>
                <a:ext uri="{FF2B5EF4-FFF2-40B4-BE49-F238E27FC236}">
                  <a16:creationId xmlns:a16="http://schemas.microsoft.com/office/drawing/2014/main" id="{DD1FAB07-37C8-444A-A2B4-DDE55A683676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565" name="Star: 5 Points 564">
              <a:extLst>
                <a:ext uri="{FF2B5EF4-FFF2-40B4-BE49-F238E27FC236}">
                  <a16:creationId xmlns:a16="http://schemas.microsoft.com/office/drawing/2014/main" id="{35326C27-7B8C-4207-B2F3-57AB09288566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7" name="TextBox 22">
              <a:extLst>
                <a:ext uri="{FF2B5EF4-FFF2-40B4-BE49-F238E27FC236}">
                  <a16:creationId xmlns:a16="http://schemas.microsoft.com/office/drawing/2014/main" id="{8570D30A-12AC-46FC-AEA5-5FB6A52C8A19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569" name="Star: 5 Points 568">
              <a:extLst>
                <a:ext uri="{FF2B5EF4-FFF2-40B4-BE49-F238E27FC236}">
                  <a16:creationId xmlns:a16="http://schemas.microsoft.com/office/drawing/2014/main" id="{B1CD3523-FC8E-46B7-BF30-05085D773DB8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1" name="TextBox 22">
              <a:extLst>
                <a:ext uri="{FF2B5EF4-FFF2-40B4-BE49-F238E27FC236}">
                  <a16:creationId xmlns:a16="http://schemas.microsoft.com/office/drawing/2014/main" id="{772190D3-1322-41E2-BAED-4FCF7A366E7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573" name="Star: 5 Points 572">
              <a:extLst>
                <a:ext uri="{FF2B5EF4-FFF2-40B4-BE49-F238E27FC236}">
                  <a16:creationId xmlns:a16="http://schemas.microsoft.com/office/drawing/2014/main" id="{DC93F4F3-8FA8-4441-809A-21727643FD66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CBC830CA-80C7-46E0-B397-29A13F236DE4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577" name="Star: 5 Points 576">
              <a:extLst>
                <a:ext uri="{FF2B5EF4-FFF2-40B4-BE49-F238E27FC236}">
                  <a16:creationId xmlns:a16="http://schemas.microsoft.com/office/drawing/2014/main" id="{12CBDAD9-95D3-4FCF-9471-549C8AC5D010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9" name="TextBox 22">
              <a:extLst>
                <a:ext uri="{FF2B5EF4-FFF2-40B4-BE49-F238E27FC236}">
                  <a16:creationId xmlns:a16="http://schemas.microsoft.com/office/drawing/2014/main" id="{A0C1C8B9-9EFF-40F4-B0CE-615552D18A51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581" name="Star: 5 Points 580">
              <a:extLst>
                <a:ext uri="{FF2B5EF4-FFF2-40B4-BE49-F238E27FC236}">
                  <a16:creationId xmlns:a16="http://schemas.microsoft.com/office/drawing/2014/main" id="{951FD8B3-FE53-473E-BB4A-A4DC766EBB1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3" name="TextBox 22">
              <a:extLst>
                <a:ext uri="{FF2B5EF4-FFF2-40B4-BE49-F238E27FC236}">
                  <a16:creationId xmlns:a16="http://schemas.microsoft.com/office/drawing/2014/main" id="{322C3139-1423-4597-8D75-CD73D90719DA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85" name="Star: 5 Points 584">
              <a:extLst>
                <a:ext uri="{FF2B5EF4-FFF2-40B4-BE49-F238E27FC236}">
                  <a16:creationId xmlns:a16="http://schemas.microsoft.com/office/drawing/2014/main" id="{3355D130-4F65-47E2-87D5-339D4B33D3A1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8D5EB9EC-E106-47FE-93B2-9980D9F21F57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97" name="Star: 5 Points 596">
              <a:extLst>
                <a:ext uri="{FF2B5EF4-FFF2-40B4-BE49-F238E27FC236}">
                  <a16:creationId xmlns:a16="http://schemas.microsoft.com/office/drawing/2014/main" id="{B4464112-5092-4FD1-A362-679779DB7868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8" name="TextBox 22">
              <a:extLst>
                <a:ext uri="{FF2B5EF4-FFF2-40B4-BE49-F238E27FC236}">
                  <a16:creationId xmlns:a16="http://schemas.microsoft.com/office/drawing/2014/main" id="{304F5CF6-48A3-419C-A8C7-B1B6EEC5E28B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BEF493EE-9E15-4DD8-BBBA-435718395258}"/>
              </a:ext>
            </a:extLst>
          </p:cNvPr>
          <p:cNvGrpSpPr/>
          <p:nvPr/>
        </p:nvGrpSpPr>
        <p:grpSpPr>
          <a:xfrm>
            <a:off x="233880" y="5764268"/>
            <a:ext cx="8350961" cy="482119"/>
            <a:chOff x="214794" y="3867793"/>
            <a:chExt cx="8350961" cy="482119"/>
          </a:xfrm>
        </p:grpSpPr>
        <p:sp>
          <p:nvSpPr>
            <p:cNvPr id="600" name="Star: 5 Points 599">
              <a:extLst>
                <a:ext uri="{FF2B5EF4-FFF2-40B4-BE49-F238E27FC236}">
                  <a16:creationId xmlns:a16="http://schemas.microsoft.com/office/drawing/2014/main" id="{ABDA12B7-1957-4EEB-9743-AC444FF40E9A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1" name="TextBox 22">
              <a:extLst>
                <a:ext uri="{FF2B5EF4-FFF2-40B4-BE49-F238E27FC236}">
                  <a16:creationId xmlns:a16="http://schemas.microsoft.com/office/drawing/2014/main" id="{FBD0B20B-B0F6-45CB-8C1C-8C05BFF366E7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02" name="Star: 5 Points 601">
              <a:extLst>
                <a:ext uri="{FF2B5EF4-FFF2-40B4-BE49-F238E27FC236}">
                  <a16:creationId xmlns:a16="http://schemas.microsoft.com/office/drawing/2014/main" id="{F3A7CD85-9DA1-496F-870D-1445C0B82594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3" name="TextBox 22">
              <a:extLst>
                <a:ext uri="{FF2B5EF4-FFF2-40B4-BE49-F238E27FC236}">
                  <a16:creationId xmlns:a16="http://schemas.microsoft.com/office/drawing/2014/main" id="{8212BA8A-3567-42D2-9416-F3173E302B58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604" name="Star: 5 Points 603">
              <a:extLst>
                <a:ext uri="{FF2B5EF4-FFF2-40B4-BE49-F238E27FC236}">
                  <a16:creationId xmlns:a16="http://schemas.microsoft.com/office/drawing/2014/main" id="{6E23E29E-435D-4ABA-884D-43C129124E4A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5" name="TextBox 22">
              <a:extLst>
                <a:ext uri="{FF2B5EF4-FFF2-40B4-BE49-F238E27FC236}">
                  <a16:creationId xmlns:a16="http://schemas.microsoft.com/office/drawing/2014/main" id="{ABC374CB-440A-4F4C-A4C9-449F7F97AC2E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606" name="Star: 5 Points 605">
              <a:extLst>
                <a:ext uri="{FF2B5EF4-FFF2-40B4-BE49-F238E27FC236}">
                  <a16:creationId xmlns:a16="http://schemas.microsoft.com/office/drawing/2014/main" id="{A830A6C2-DFBD-4565-8FB2-EEAFC39CECC2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7" name="TextBox 22">
              <a:extLst>
                <a:ext uri="{FF2B5EF4-FFF2-40B4-BE49-F238E27FC236}">
                  <a16:creationId xmlns:a16="http://schemas.microsoft.com/office/drawing/2014/main" id="{8B87CA7C-C0B5-45FC-B95B-0EAD0BC6B7C6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608" name="Star: 5 Points 607">
              <a:extLst>
                <a:ext uri="{FF2B5EF4-FFF2-40B4-BE49-F238E27FC236}">
                  <a16:creationId xmlns:a16="http://schemas.microsoft.com/office/drawing/2014/main" id="{A86ED986-9564-445E-B33A-BC5F696F27AE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9" name="TextBox 22">
              <a:extLst>
                <a:ext uri="{FF2B5EF4-FFF2-40B4-BE49-F238E27FC236}">
                  <a16:creationId xmlns:a16="http://schemas.microsoft.com/office/drawing/2014/main" id="{B60DC4B9-B4BB-437D-8FEC-8A5C0A2664FA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610" name="Star: 5 Points 609">
              <a:extLst>
                <a:ext uri="{FF2B5EF4-FFF2-40B4-BE49-F238E27FC236}">
                  <a16:creationId xmlns:a16="http://schemas.microsoft.com/office/drawing/2014/main" id="{D62FA048-42A2-4E97-B671-75EF0EAA0685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1" name="TextBox 22">
              <a:extLst>
                <a:ext uri="{FF2B5EF4-FFF2-40B4-BE49-F238E27FC236}">
                  <a16:creationId xmlns:a16="http://schemas.microsoft.com/office/drawing/2014/main" id="{7E9AAA32-2975-4FA0-8047-AA6D7B523C57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612" name="Star: 5 Points 611">
              <a:extLst>
                <a:ext uri="{FF2B5EF4-FFF2-40B4-BE49-F238E27FC236}">
                  <a16:creationId xmlns:a16="http://schemas.microsoft.com/office/drawing/2014/main" id="{A0804E5D-1AD3-47FA-B1A2-73D4C5763B34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3" name="TextBox 22">
              <a:extLst>
                <a:ext uri="{FF2B5EF4-FFF2-40B4-BE49-F238E27FC236}">
                  <a16:creationId xmlns:a16="http://schemas.microsoft.com/office/drawing/2014/main" id="{86AFBE79-2170-4A20-91BC-AD4AC02EF637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614" name="Star: 5 Points 613">
              <a:extLst>
                <a:ext uri="{FF2B5EF4-FFF2-40B4-BE49-F238E27FC236}">
                  <a16:creationId xmlns:a16="http://schemas.microsoft.com/office/drawing/2014/main" id="{430D0D53-C039-4737-BE7D-D2EE96A501AB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5" name="TextBox 22">
              <a:extLst>
                <a:ext uri="{FF2B5EF4-FFF2-40B4-BE49-F238E27FC236}">
                  <a16:creationId xmlns:a16="http://schemas.microsoft.com/office/drawing/2014/main" id="{49FF0D49-5231-4534-AE8E-BAEEE6AF648C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616" name="Star: 5 Points 615">
              <a:extLst>
                <a:ext uri="{FF2B5EF4-FFF2-40B4-BE49-F238E27FC236}">
                  <a16:creationId xmlns:a16="http://schemas.microsoft.com/office/drawing/2014/main" id="{7AAC41BB-6820-4F44-82CF-28B2BBC26AFF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0E2576B5-0F06-4903-9671-0896DC180467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618" name="Star: 5 Points 617">
              <a:extLst>
                <a:ext uri="{FF2B5EF4-FFF2-40B4-BE49-F238E27FC236}">
                  <a16:creationId xmlns:a16="http://schemas.microsoft.com/office/drawing/2014/main" id="{0624B6F6-C864-4649-8660-840817716ED2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9" name="TextBox 22">
              <a:extLst>
                <a:ext uri="{FF2B5EF4-FFF2-40B4-BE49-F238E27FC236}">
                  <a16:creationId xmlns:a16="http://schemas.microsoft.com/office/drawing/2014/main" id="{5CC89CBA-28AF-4EF6-94C5-5CA90B20C223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620" name="Star: 5 Points 619">
              <a:extLst>
                <a:ext uri="{FF2B5EF4-FFF2-40B4-BE49-F238E27FC236}">
                  <a16:creationId xmlns:a16="http://schemas.microsoft.com/office/drawing/2014/main" id="{5F714C70-1DD8-4D2C-9901-2F6D6B4FB615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DA32FA34-CAA3-46C2-A68B-5D2F5795EE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622" name="Star: 5 Points 621">
              <a:extLst>
                <a:ext uri="{FF2B5EF4-FFF2-40B4-BE49-F238E27FC236}">
                  <a16:creationId xmlns:a16="http://schemas.microsoft.com/office/drawing/2014/main" id="{78A74B14-722F-4DF3-B604-3B39635B48F9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3" name="TextBox 22">
              <a:extLst>
                <a:ext uri="{FF2B5EF4-FFF2-40B4-BE49-F238E27FC236}">
                  <a16:creationId xmlns:a16="http://schemas.microsoft.com/office/drawing/2014/main" id="{C438F591-7639-4435-9FDC-FCDC966FFAB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624" name="Star: 5 Points 623">
              <a:extLst>
                <a:ext uri="{FF2B5EF4-FFF2-40B4-BE49-F238E27FC236}">
                  <a16:creationId xmlns:a16="http://schemas.microsoft.com/office/drawing/2014/main" id="{4753282F-2716-4498-8BE8-4C64C4747572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5" name="TextBox 22">
              <a:extLst>
                <a:ext uri="{FF2B5EF4-FFF2-40B4-BE49-F238E27FC236}">
                  <a16:creationId xmlns:a16="http://schemas.microsoft.com/office/drawing/2014/main" id="{AEAC6369-A16C-45F0-B449-7886B737DD68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626" name="Star: 5 Points 625">
              <a:extLst>
                <a:ext uri="{FF2B5EF4-FFF2-40B4-BE49-F238E27FC236}">
                  <a16:creationId xmlns:a16="http://schemas.microsoft.com/office/drawing/2014/main" id="{5A3FEF72-6C9B-4F5E-86E4-1B95BDDEA12F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7" name="TextBox 22">
              <a:extLst>
                <a:ext uri="{FF2B5EF4-FFF2-40B4-BE49-F238E27FC236}">
                  <a16:creationId xmlns:a16="http://schemas.microsoft.com/office/drawing/2014/main" id="{3060CEE7-134E-4FB2-B46E-88887FBFD663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28" name="Star: 5 Points 627">
              <a:extLst>
                <a:ext uri="{FF2B5EF4-FFF2-40B4-BE49-F238E27FC236}">
                  <a16:creationId xmlns:a16="http://schemas.microsoft.com/office/drawing/2014/main" id="{A071DC37-19F4-427E-87F2-AC4AEE4E2BA2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9" name="TextBox 22">
              <a:extLst>
                <a:ext uri="{FF2B5EF4-FFF2-40B4-BE49-F238E27FC236}">
                  <a16:creationId xmlns:a16="http://schemas.microsoft.com/office/drawing/2014/main" id="{B35704D7-320E-474B-ABFF-A6BA54BD824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630" name="Star: 5 Points 629">
              <a:extLst>
                <a:ext uri="{FF2B5EF4-FFF2-40B4-BE49-F238E27FC236}">
                  <a16:creationId xmlns:a16="http://schemas.microsoft.com/office/drawing/2014/main" id="{A174C2B6-2458-4D0F-9B1A-42C95ED938CF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1" name="TextBox 22">
              <a:extLst>
                <a:ext uri="{FF2B5EF4-FFF2-40B4-BE49-F238E27FC236}">
                  <a16:creationId xmlns:a16="http://schemas.microsoft.com/office/drawing/2014/main" id="{D39F573A-71CE-4D60-95C4-A54C668F44A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632" name="Star: 5 Points 631">
              <a:extLst>
                <a:ext uri="{FF2B5EF4-FFF2-40B4-BE49-F238E27FC236}">
                  <a16:creationId xmlns:a16="http://schemas.microsoft.com/office/drawing/2014/main" id="{EFB0DFAB-4740-421B-9C11-7DF162A34B12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3" name="TextBox 22">
              <a:extLst>
                <a:ext uri="{FF2B5EF4-FFF2-40B4-BE49-F238E27FC236}">
                  <a16:creationId xmlns:a16="http://schemas.microsoft.com/office/drawing/2014/main" id="{E13AE805-3A18-4110-BBD2-3979C9C50DF2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634" name="Star: 5 Points 633">
              <a:extLst>
                <a:ext uri="{FF2B5EF4-FFF2-40B4-BE49-F238E27FC236}">
                  <a16:creationId xmlns:a16="http://schemas.microsoft.com/office/drawing/2014/main" id="{BF22B87C-4110-4E41-A285-6E9F0CD46ABE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0" name="TextBox 22">
              <a:extLst>
                <a:ext uri="{FF2B5EF4-FFF2-40B4-BE49-F238E27FC236}">
                  <a16:creationId xmlns:a16="http://schemas.microsoft.com/office/drawing/2014/main" id="{177793C0-9612-44C1-A505-DE93E1D44E6E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721" name="Star: 5 Points 720">
              <a:extLst>
                <a:ext uri="{FF2B5EF4-FFF2-40B4-BE49-F238E27FC236}">
                  <a16:creationId xmlns:a16="http://schemas.microsoft.com/office/drawing/2014/main" id="{8C1A2B90-4BCD-4F4B-95E4-DFEA1FC879A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2" name="TextBox 22">
              <a:extLst>
                <a:ext uri="{FF2B5EF4-FFF2-40B4-BE49-F238E27FC236}">
                  <a16:creationId xmlns:a16="http://schemas.microsoft.com/office/drawing/2014/main" id="{0DB6B8CA-C93B-450F-B07D-1CAD267E7C89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723" name="Star: 5 Points 722">
              <a:extLst>
                <a:ext uri="{FF2B5EF4-FFF2-40B4-BE49-F238E27FC236}">
                  <a16:creationId xmlns:a16="http://schemas.microsoft.com/office/drawing/2014/main" id="{BBAC4055-FE7A-4199-AE6A-AE84B11F47A4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4" name="TextBox 22">
              <a:extLst>
                <a:ext uri="{FF2B5EF4-FFF2-40B4-BE49-F238E27FC236}">
                  <a16:creationId xmlns:a16="http://schemas.microsoft.com/office/drawing/2014/main" id="{C011D09A-FBBD-49BE-B7A1-3A3FE9C2FF78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725" name="Star: 5 Points 724">
              <a:extLst>
                <a:ext uri="{FF2B5EF4-FFF2-40B4-BE49-F238E27FC236}">
                  <a16:creationId xmlns:a16="http://schemas.microsoft.com/office/drawing/2014/main" id="{1476FC31-4B08-4385-A7F5-FA6E10AA926E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6" name="TextBox 22">
              <a:extLst>
                <a:ext uri="{FF2B5EF4-FFF2-40B4-BE49-F238E27FC236}">
                  <a16:creationId xmlns:a16="http://schemas.microsoft.com/office/drawing/2014/main" id="{7BC1FD4A-BD7B-40D8-9F86-D651AF8D5D39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727" name="Star: 5 Points 726">
              <a:extLst>
                <a:ext uri="{FF2B5EF4-FFF2-40B4-BE49-F238E27FC236}">
                  <a16:creationId xmlns:a16="http://schemas.microsoft.com/office/drawing/2014/main" id="{E0D421BD-8597-4752-B922-1908AFA7D457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8" name="TextBox 22">
              <a:extLst>
                <a:ext uri="{FF2B5EF4-FFF2-40B4-BE49-F238E27FC236}">
                  <a16:creationId xmlns:a16="http://schemas.microsoft.com/office/drawing/2014/main" id="{AD6D5411-5EDA-4AAC-B502-8D772F1F2070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729" name="Star: 5 Points 728">
              <a:extLst>
                <a:ext uri="{FF2B5EF4-FFF2-40B4-BE49-F238E27FC236}">
                  <a16:creationId xmlns:a16="http://schemas.microsoft.com/office/drawing/2014/main" id="{4AF1B3C2-7624-45D5-B997-5451456BF1EA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30" name="TextBox 22">
              <a:extLst>
                <a:ext uri="{FF2B5EF4-FFF2-40B4-BE49-F238E27FC236}">
                  <a16:creationId xmlns:a16="http://schemas.microsoft.com/office/drawing/2014/main" id="{22F212E7-D049-4631-8E9B-914FD30560B0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DF1C7F2D-FF4C-4E6C-800F-A8330E5D7D75}"/>
              </a:ext>
            </a:extLst>
          </p:cNvPr>
          <p:cNvCxnSpPr>
            <a:cxnSpLocks/>
            <a:stCxn id="588" idx="0"/>
            <a:endCxn id="302" idx="2"/>
          </p:cNvCxnSpPr>
          <p:nvPr/>
        </p:nvCxnSpPr>
        <p:spPr>
          <a:xfrm flipH="1" flipV="1">
            <a:off x="471848" y="4081192"/>
            <a:ext cx="736943" cy="2264455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590" idx="0"/>
            <a:endCxn id="327" idx="2"/>
          </p:cNvCxnSpPr>
          <p:nvPr/>
        </p:nvCxnSpPr>
        <p:spPr>
          <a:xfrm flipV="1">
            <a:off x="1996268" y="4080834"/>
            <a:ext cx="378675" cy="226492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269BF33A-AFAA-48C7-A178-7BD29E7D516E}"/>
              </a:ext>
            </a:extLst>
          </p:cNvPr>
          <p:cNvCxnSpPr>
            <a:cxnSpLocks/>
            <a:stCxn id="594" idx="0"/>
            <a:endCxn id="345" idx="2"/>
          </p:cNvCxnSpPr>
          <p:nvPr/>
        </p:nvCxnSpPr>
        <p:spPr>
          <a:xfrm flipV="1">
            <a:off x="3017352" y="4080817"/>
            <a:ext cx="1413422" cy="227128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592" idx="0"/>
            <a:endCxn id="339" idx="2"/>
          </p:cNvCxnSpPr>
          <p:nvPr/>
        </p:nvCxnSpPr>
        <p:spPr>
          <a:xfrm flipV="1">
            <a:off x="2677659" y="4080670"/>
            <a:ext cx="1085914" cy="227143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E56813E2-1359-46F3-8DE9-5FC0A882516C}"/>
              </a:ext>
            </a:extLst>
          </p:cNvPr>
          <p:cNvGrpSpPr/>
          <p:nvPr/>
        </p:nvGrpSpPr>
        <p:grpSpPr>
          <a:xfrm>
            <a:off x="8685346" y="1012537"/>
            <a:ext cx="910889" cy="513266"/>
            <a:chOff x="1886575" y="1217224"/>
            <a:chExt cx="907159" cy="513266"/>
          </a:xfrm>
        </p:grpSpPr>
        <p:sp>
          <p:nvSpPr>
            <p:cNvPr id="431" name="流程图: 决策 47">
              <a:extLst>
                <a:ext uri="{FF2B5EF4-FFF2-40B4-BE49-F238E27FC236}">
                  <a16:creationId xmlns:a16="http://schemas.microsoft.com/office/drawing/2014/main" id="{83AE3867-4189-4781-B2ED-264E9262D0E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1B5C5289-E759-468C-B848-C3F31BA3A610}"/>
                </a:ext>
              </a:extLst>
            </p:cNvPr>
            <p:cNvSpPr txBox="1"/>
            <p:nvPr/>
          </p:nvSpPr>
          <p:spPr>
            <a:xfrm>
              <a:off x="1953773" y="154583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37" name="Rectangle 436">
            <a:extLst>
              <a:ext uri="{FF2B5EF4-FFF2-40B4-BE49-F238E27FC236}">
                <a16:creationId xmlns:a16="http://schemas.microsoft.com/office/drawing/2014/main" id="{D6565F6F-484B-416B-B535-E056BE285018}"/>
              </a:ext>
            </a:extLst>
          </p:cNvPr>
          <p:cNvSpPr/>
          <p:nvPr/>
        </p:nvSpPr>
        <p:spPr>
          <a:xfrm>
            <a:off x="397564" y="3847269"/>
            <a:ext cx="1869982" cy="23193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06DD469D-0EAC-4377-A39D-0AA5767C126F}"/>
              </a:ext>
            </a:extLst>
          </p:cNvPr>
          <p:cNvSpPr/>
          <p:nvPr/>
        </p:nvSpPr>
        <p:spPr>
          <a:xfrm>
            <a:off x="2315445" y="3853296"/>
            <a:ext cx="1309243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77182E28-DF41-41B4-A57A-EC2DF2B3BFDC}"/>
              </a:ext>
            </a:extLst>
          </p:cNvPr>
          <p:cNvSpPr/>
          <p:nvPr/>
        </p:nvSpPr>
        <p:spPr>
          <a:xfrm>
            <a:off x="3680128" y="3847657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E21D8908-107F-4771-A569-1859B6E0D5C1}"/>
              </a:ext>
            </a:extLst>
          </p:cNvPr>
          <p:cNvSpPr/>
          <p:nvPr/>
        </p:nvSpPr>
        <p:spPr>
          <a:xfrm>
            <a:off x="4365661" y="3847657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5AA2BCAA-0418-47FE-BC7D-9B5D090303C3}"/>
              </a:ext>
            </a:extLst>
          </p:cNvPr>
          <p:cNvGrpSpPr/>
          <p:nvPr/>
        </p:nvGrpSpPr>
        <p:grpSpPr>
          <a:xfrm>
            <a:off x="5945620" y="1013306"/>
            <a:ext cx="697030" cy="560629"/>
            <a:chOff x="1713697" y="1217224"/>
            <a:chExt cx="694175" cy="560629"/>
          </a:xfrm>
        </p:grpSpPr>
        <p:sp>
          <p:nvSpPr>
            <p:cNvPr id="452" name="流程图: 决策 47">
              <a:extLst>
                <a:ext uri="{FF2B5EF4-FFF2-40B4-BE49-F238E27FC236}">
                  <a16:creationId xmlns:a16="http://schemas.microsoft.com/office/drawing/2014/main" id="{606DD675-67F2-4D41-B774-DFA0DC921A7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22">
              <a:extLst>
                <a:ext uri="{FF2B5EF4-FFF2-40B4-BE49-F238E27FC236}">
                  <a16:creationId xmlns:a16="http://schemas.microsoft.com/office/drawing/2014/main" id="{A6FDDD22-8564-40D1-AE5A-192989AEEEF2}"/>
                </a:ext>
              </a:extLst>
            </p:cNvPr>
            <p:cNvSpPr txBox="1"/>
            <p:nvPr/>
          </p:nvSpPr>
          <p:spPr>
            <a:xfrm>
              <a:off x="1713697" y="1485471"/>
              <a:ext cx="435752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0A5C92B-4D47-44C3-B4E5-66507B4A13A9}"/>
              </a:ext>
            </a:extLst>
          </p:cNvPr>
          <p:cNvGrpSpPr/>
          <p:nvPr/>
        </p:nvGrpSpPr>
        <p:grpSpPr>
          <a:xfrm>
            <a:off x="8962316" y="1021857"/>
            <a:ext cx="983439" cy="475191"/>
            <a:chOff x="1886575" y="1217224"/>
            <a:chExt cx="979412" cy="475191"/>
          </a:xfrm>
        </p:grpSpPr>
        <p:sp>
          <p:nvSpPr>
            <p:cNvPr id="461" name="流程图: 决策 47">
              <a:extLst>
                <a:ext uri="{FF2B5EF4-FFF2-40B4-BE49-F238E27FC236}">
                  <a16:creationId xmlns:a16="http://schemas.microsoft.com/office/drawing/2014/main" id="{2E75FB79-3B4D-4E5D-97D2-AFB0899B6D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2146D113-4391-49E4-BC3A-07928EE966B3}"/>
                </a:ext>
              </a:extLst>
            </p:cNvPr>
            <p:cNvSpPr txBox="1"/>
            <p:nvPr/>
          </p:nvSpPr>
          <p:spPr>
            <a:xfrm>
              <a:off x="2026026" y="150775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423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1381395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56910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15583" y="5355123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609475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1-3-HW+Base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02871" y="4178950"/>
            <a:ext cx="11819828" cy="243817"/>
            <a:chOff x="206470" y="2804682"/>
            <a:chExt cx="11747720" cy="24381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06470" y="2804682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25290" y="3932399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4658119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60EBC-46F1-4BD0-91F7-554F8CA2E05F}"/>
              </a:ext>
            </a:extLst>
          </p:cNvPr>
          <p:cNvGrpSpPr/>
          <p:nvPr/>
        </p:nvGrpSpPr>
        <p:grpSpPr>
          <a:xfrm>
            <a:off x="1672408" y="4878265"/>
            <a:ext cx="603171" cy="473887"/>
            <a:chOff x="55625" y="2856157"/>
            <a:chExt cx="965773" cy="739597"/>
          </a:xfrm>
        </p:grpSpPr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id="{0F4AD347-E21E-489E-9B73-155A31D0CB55}"/>
                </a:ext>
              </a:extLst>
            </p:cNvPr>
            <p:cNvSpPr/>
            <p:nvPr/>
          </p:nvSpPr>
          <p:spPr>
            <a:xfrm>
              <a:off x="450071" y="2856157"/>
              <a:ext cx="312330" cy="320207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2" name="TextBox 22">
              <a:extLst>
                <a:ext uri="{FF2B5EF4-FFF2-40B4-BE49-F238E27FC236}">
                  <a16:creationId xmlns:a16="http://schemas.microsoft.com/office/drawing/2014/main" id="{01A4A44C-5963-469E-B56B-8213AE42ED84}"/>
                </a:ext>
              </a:extLst>
            </p:cNvPr>
            <p:cNvSpPr txBox="1"/>
            <p:nvPr/>
          </p:nvSpPr>
          <p:spPr>
            <a:xfrm>
              <a:off x="55625" y="3187468"/>
              <a:ext cx="965773" cy="408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05/25</a:t>
              </a:r>
            </a:p>
          </p:txBody>
        </p:sp>
      </p:grp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3880880" y="421945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667512" y="4550763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404" idx="2"/>
          </p:cNvCxnSpPr>
          <p:nvPr/>
        </p:nvCxnSpPr>
        <p:spPr>
          <a:xfrm flipV="1">
            <a:off x="4037045" y="1284062"/>
            <a:ext cx="412584" cy="293539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5370985" y="4230158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4" idx="0"/>
            <a:endCxn id="495" idx="2"/>
          </p:cNvCxnSpPr>
          <p:nvPr/>
        </p:nvCxnSpPr>
        <p:spPr>
          <a:xfrm flipV="1">
            <a:off x="6142697" y="2133593"/>
            <a:ext cx="571197" cy="2098559"/>
          </a:xfrm>
          <a:prstGeom prst="straightConnector1">
            <a:avLst/>
          </a:prstGeom>
          <a:ln w="19050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349648" y="4231934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364" idx="2"/>
          </p:cNvCxnSpPr>
          <p:nvPr/>
        </p:nvCxnSpPr>
        <p:spPr>
          <a:xfrm flipV="1">
            <a:off x="6664155" y="1296541"/>
            <a:ext cx="427623" cy="293539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6973694" y="424010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6744782" y="4562709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09/16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30" idx="2"/>
          </p:cNvCxnSpPr>
          <p:nvPr/>
        </p:nvCxnSpPr>
        <p:spPr>
          <a:xfrm flipV="1">
            <a:off x="7129859" y="1310010"/>
            <a:ext cx="692521" cy="293009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7331885" y="424010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6991287" y="4562709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09" idx="2"/>
          </p:cNvCxnSpPr>
          <p:nvPr/>
        </p:nvCxnSpPr>
        <p:spPr>
          <a:xfrm flipV="1">
            <a:off x="7488050" y="1309241"/>
            <a:ext cx="735934" cy="293086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13" idx="2"/>
          </p:cNvCxnSpPr>
          <p:nvPr/>
        </p:nvCxnSpPr>
        <p:spPr>
          <a:xfrm flipV="1">
            <a:off x="7903920" y="1283890"/>
            <a:ext cx="1150043" cy="295621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7747755" y="424010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7448936" y="4562709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11/29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8827389" y="425495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8744964" y="4586263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03/08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16" idx="2"/>
          </p:cNvCxnSpPr>
          <p:nvPr/>
        </p:nvCxnSpPr>
        <p:spPr>
          <a:xfrm flipV="1">
            <a:off x="8983554" y="1307054"/>
            <a:ext cx="609102" cy="294789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07079" y="6342208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4711320" y="423215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446521" y="4563463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02/16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136870" y="423193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4910677" y="4563244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5986532" y="423215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5878935" y="4563463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99171" y="3657213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951672" y="3795460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04/15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2827364" y="3788503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A2 Pre-DV</a:t>
              </a:r>
            </a:p>
            <a:p>
              <a:r>
                <a:rPr lang="en-US" altLang="zh-CN" sz="700" dirty="0"/>
                <a:t>09/15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663257" y="3783454"/>
            <a:ext cx="624299" cy="482800"/>
            <a:chOff x="1282090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282090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09/04</a:t>
              </a:r>
              <a:endParaRPr lang="zh-CN" altLang="en-US" sz="700" dirty="0"/>
            </a:p>
          </p:txBody>
        </p:sp>
      </p:grpSp>
      <p:sp>
        <p:nvSpPr>
          <p:cNvPr id="140" name="Star: 5 Points 139">
            <a:extLst>
              <a:ext uri="{FF2B5EF4-FFF2-40B4-BE49-F238E27FC236}">
                <a16:creationId xmlns:a16="http://schemas.microsoft.com/office/drawing/2014/main" id="{24ADDF04-C7D4-42BA-A653-15792E9C6A64}"/>
              </a:ext>
            </a:extLst>
          </p:cNvPr>
          <p:cNvSpPr/>
          <p:nvPr/>
        </p:nvSpPr>
        <p:spPr>
          <a:xfrm>
            <a:off x="2201440" y="487790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78DAB5D6-7183-4C71-83DF-3BDDB6B00C55}"/>
              </a:ext>
            </a:extLst>
          </p:cNvPr>
          <p:cNvSpPr txBox="1"/>
          <p:nvPr/>
        </p:nvSpPr>
        <p:spPr>
          <a:xfrm>
            <a:off x="2019740" y="509018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06/25</a:t>
            </a: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AAE3A704-D369-4C0A-9582-1312F9720B36}"/>
              </a:ext>
            </a:extLst>
          </p:cNvPr>
          <p:cNvSpPr/>
          <p:nvPr/>
        </p:nvSpPr>
        <p:spPr>
          <a:xfrm>
            <a:off x="2498759" y="487790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10C3AABD-3587-440D-9905-90B19329479A}"/>
              </a:ext>
            </a:extLst>
          </p:cNvPr>
          <p:cNvSpPr txBox="1"/>
          <p:nvPr/>
        </p:nvSpPr>
        <p:spPr>
          <a:xfrm>
            <a:off x="2317059" y="509018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07/25</a:t>
            </a:r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2AC93CC5-D905-4666-9F0A-D092CC193C8C}"/>
              </a:ext>
            </a:extLst>
          </p:cNvPr>
          <p:cNvSpPr/>
          <p:nvPr/>
        </p:nvSpPr>
        <p:spPr>
          <a:xfrm>
            <a:off x="2824215" y="487790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08EEE42C-7AAC-4466-869A-ACA728D18E80}"/>
              </a:ext>
            </a:extLst>
          </p:cNvPr>
          <p:cNvSpPr txBox="1"/>
          <p:nvPr/>
        </p:nvSpPr>
        <p:spPr>
          <a:xfrm>
            <a:off x="2642515" y="509018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08/25</a:t>
            </a:r>
          </a:p>
        </p:txBody>
      </p: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BFC9B4B3-328C-40DE-A9E9-17784E64149A}"/>
              </a:ext>
            </a:extLst>
          </p:cNvPr>
          <p:cNvSpPr/>
          <p:nvPr/>
        </p:nvSpPr>
        <p:spPr>
          <a:xfrm>
            <a:off x="3128149" y="487774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CE8A5852-7C95-4CA1-BD28-B05C7D01CD63}"/>
              </a:ext>
            </a:extLst>
          </p:cNvPr>
          <p:cNvSpPr txBox="1"/>
          <p:nvPr/>
        </p:nvSpPr>
        <p:spPr>
          <a:xfrm>
            <a:off x="2946449" y="50900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09/25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3443349" y="487774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3267999" y="50900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R5 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10/25</a:t>
            </a:r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01958E27-5FE3-444E-8A7B-074E72AC71AB}"/>
              </a:ext>
            </a:extLst>
          </p:cNvPr>
          <p:cNvSpPr/>
          <p:nvPr/>
        </p:nvSpPr>
        <p:spPr>
          <a:xfrm>
            <a:off x="3755009" y="487790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3589819" y="509018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11/25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4101421" y="4877904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3951471" y="509018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12/25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4678368" y="487790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4353793" y="509018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02/15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4970889" y="4877904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4772305" y="509018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03/15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5286514" y="487774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5104814" y="50900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5628384" y="487774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5446684" y="50900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05/15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5985150" y="487788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5779635" y="50901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6304034" y="487788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6122334" y="50901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07/15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6645494" y="48777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6446910" y="50900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08/15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6938259" y="487757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6756559" y="50898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7268239" y="48775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7067489" y="50898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7590220" y="487772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7408520" y="50900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11/25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8005309" y="487772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7823609" y="50900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12/25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8440564" y="48775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8258864" y="50898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8831920" y="48776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8650220" y="50899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9478516" y="48769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9296816" y="5089194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05/10 for OKTB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F8878FC6-EA5A-4239-87F4-631271775D7B}"/>
              </a:ext>
            </a:extLst>
          </p:cNvPr>
          <p:cNvCxnSpPr>
            <a:cxnSpLocks/>
            <a:stCxn id="180" idx="0"/>
            <a:endCxn id="133" idx="2"/>
          </p:cNvCxnSpPr>
          <p:nvPr/>
        </p:nvCxnSpPr>
        <p:spPr>
          <a:xfrm flipV="1">
            <a:off x="3852542" y="4539658"/>
            <a:ext cx="87988" cy="33824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D6B954A4-CDF7-4DF4-BF27-59F0B3310FAF}"/>
              </a:ext>
            </a:extLst>
          </p:cNvPr>
          <p:cNvCxnSpPr>
            <a:cxnSpLocks/>
            <a:stCxn id="242" idx="0"/>
            <a:endCxn id="143" idx="2"/>
          </p:cNvCxnSpPr>
          <p:nvPr/>
        </p:nvCxnSpPr>
        <p:spPr>
          <a:xfrm flipV="1">
            <a:off x="5384047" y="4550364"/>
            <a:ext cx="156812" cy="32737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128978D7-6A0B-47CE-B333-B4882D2F6807}"/>
              </a:ext>
            </a:extLst>
          </p:cNvPr>
          <p:cNvCxnSpPr>
            <a:cxnSpLocks/>
            <a:stCxn id="234" idx="0"/>
            <a:endCxn id="191" idx="3"/>
          </p:cNvCxnSpPr>
          <p:nvPr/>
        </p:nvCxnSpPr>
        <p:spPr>
          <a:xfrm flipV="1">
            <a:off x="5068422" y="4552139"/>
            <a:ext cx="321128" cy="325765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249A18C7-157F-4E14-906B-08CFD5EB67DB}"/>
              </a:ext>
            </a:extLst>
          </p:cNvPr>
          <p:cNvCxnSpPr>
            <a:cxnSpLocks/>
            <a:stCxn id="231" idx="0"/>
            <a:endCxn id="188" idx="3"/>
          </p:cNvCxnSpPr>
          <p:nvPr/>
        </p:nvCxnSpPr>
        <p:spPr>
          <a:xfrm flipV="1">
            <a:off x="4775901" y="4552358"/>
            <a:ext cx="188099" cy="32554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573C2997-F829-4C83-A76C-417E50179041}"/>
              </a:ext>
            </a:extLst>
          </p:cNvPr>
          <p:cNvCxnSpPr>
            <a:cxnSpLocks/>
            <a:stCxn id="245" idx="0"/>
            <a:endCxn id="194" idx="2"/>
          </p:cNvCxnSpPr>
          <p:nvPr/>
        </p:nvCxnSpPr>
        <p:spPr>
          <a:xfrm flipV="1">
            <a:off x="5725917" y="4552358"/>
            <a:ext cx="320265" cy="3253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F51D86E-791C-46FC-B75D-DC06E77C00F1}"/>
              </a:ext>
            </a:extLst>
          </p:cNvPr>
          <p:cNvCxnSpPr>
            <a:cxnSpLocks/>
            <a:stCxn id="251" idx="0"/>
            <a:endCxn id="153" idx="2"/>
          </p:cNvCxnSpPr>
          <p:nvPr/>
        </p:nvCxnSpPr>
        <p:spPr>
          <a:xfrm flipV="1">
            <a:off x="6401567" y="4552140"/>
            <a:ext cx="166073" cy="32574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4EDE923B-DD76-46F0-994C-D92FAFF08E84}"/>
              </a:ext>
            </a:extLst>
          </p:cNvPr>
          <p:cNvCxnSpPr>
            <a:cxnSpLocks/>
            <a:stCxn id="254" idx="4"/>
            <a:endCxn id="159" idx="2"/>
          </p:cNvCxnSpPr>
          <p:nvPr/>
        </p:nvCxnSpPr>
        <p:spPr>
          <a:xfrm flipV="1">
            <a:off x="6840559" y="4560313"/>
            <a:ext cx="192785" cy="395793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13885387-415F-421C-B509-000F7BA64E4B}"/>
              </a:ext>
            </a:extLst>
          </p:cNvPr>
          <p:cNvCxnSpPr>
            <a:cxnSpLocks/>
            <a:stCxn id="270" idx="0"/>
            <a:endCxn id="171" idx="2"/>
          </p:cNvCxnSpPr>
          <p:nvPr/>
        </p:nvCxnSpPr>
        <p:spPr>
          <a:xfrm flipV="1">
            <a:off x="7687753" y="4560313"/>
            <a:ext cx="119652" cy="31740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5EB0794B-8D0B-41EC-A089-B40FEA422B31}"/>
              </a:ext>
            </a:extLst>
          </p:cNvPr>
          <p:cNvCxnSpPr>
            <a:cxnSpLocks/>
            <a:stCxn id="257" idx="4"/>
            <a:endCxn id="164" idx="2"/>
          </p:cNvCxnSpPr>
          <p:nvPr/>
        </p:nvCxnSpPr>
        <p:spPr>
          <a:xfrm flipV="1">
            <a:off x="7133324" y="4560313"/>
            <a:ext cx="258211" cy="39562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CB3B7A03-77AE-4556-91CD-5E443A945570}"/>
              </a:ext>
            </a:extLst>
          </p:cNvPr>
          <p:cNvCxnSpPr>
            <a:cxnSpLocks/>
            <a:stCxn id="277" idx="4"/>
            <a:endCxn id="176" idx="2"/>
          </p:cNvCxnSpPr>
          <p:nvPr/>
        </p:nvCxnSpPr>
        <p:spPr>
          <a:xfrm flipV="1">
            <a:off x="8635629" y="4575158"/>
            <a:ext cx="251410" cy="38078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1329219" y="5489966"/>
            <a:ext cx="8209361" cy="482119"/>
            <a:chOff x="214794" y="3867793"/>
            <a:chExt cx="8209361" cy="482119"/>
          </a:xfrm>
        </p:grpSpPr>
        <p:sp>
          <p:nvSpPr>
            <p:cNvPr id="302" name="Star: 5 Points 301">
              <a:extLst>
                <a:ext uri="{FF2B5EF4-FFF2-40B4-BE49-F238E27FC236}">
                  <a16:creationId xmlns:a16="http://schemas.microsoft.com/office/drawing/2014/main" id="{A60743F3-808E-4B00-AEA3-7B5F68F6213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3" name="TextBox 22">
              <a:extLst>
                <a:ext uri="{FF2B5EF4-FFF2-40B4-BE49-F238E27FC236}">
                  <a16:creationId xmlns:a16="http://schemas.microsoft.com/office/drawing/2014/main" id="{AC9EE414-4682-401B-A7F5-D09B236082D1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04/25</a:t>
              </a:r>
            </a:p>
          </p:txBody>
        </p:sp>
        <p:sp>
          <p:nvSpPr>
            <p:cNvPr id="308" name="Star: 5 Points 307">
              <a:extLst>
                <a:ext uri="{FF2B5EF4-FFF2-40B4-BE49-F238E27FC236}">
                  <a16:creationId xmlns:a16="http://schemas.microsoft.com/office/drawing/2014/main" id="{814DBFCC-A8A0-4F28-A52A-60238253C4DB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9" name="TextBox 22">
              <a:extLst>
                <a:ext uri="{FF2B5EF4-FFF2-40B4-BE49-F238E27FC236}">
                  <a16:creationId xmlns:a16="http://schemas.microsoft.com/office/drawing/2014/main" id="{BCD5B135-827C-4939-AE28-4B202E1D91E5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05/25</a:t>
              </a:r>
            </a:p>
          </p:txBody>
        </p:sp>
        <p:sp>
          <p:nvSpPr>
            <p:cNvPr id="311" name="Star: 5 Points 310">
              <a:extLst>
                <a:ext uri="{FF2B5EF4-FFF2-40B4-BE49-F238E27FC236}">
                  <a16:creationId xmlns:a16="http://schemas.microsoft.com/office/drawing/2014/main" id="{4A64573E-4990-48F4-9037-078C18F6B33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652579EB-8C83-429B-A0A8-6C02E9E5B43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06/25</a:t>
              </a:r>
            </a:p>
          </p:txBody>
        </p:sp>
        <p:sp>
          <p:nvSpPr>
            <p:cNvPr id="315" name="Star: 5 Points 314">
              <a:extLst>
                <a:ext uri="{FF2B5EF4-FFF2-40B4-BE49-F238E27FC236}">
                  <a16:creationId xmlns:a16="http://schemas.microsoft.com/office/drawing/2014/main" id="{4DD4C22D-4C6C-4396-BC34-DE276AD26441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B0E904BA-55A0-452F-8C4E-04CF4BFB9CE9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  <p:sp>
          <p:nvSpPr>
            <p:cNvPr id="318" name="Star: 5 Points 317">
              <a:extLst>
                <a:ext uri="{FF2B5EF4-FFF2-40B4-BE49-F238E27FC236}">
                  <a16:creationId xmlns:a16="http://schemas.microsoft.com/office/drawing/2014/main" id="{370C9E5A-4723-4A58-9ABB-A6AA9B16B5C8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168A11F-7DB3-4EE5-8323-3ABF638F5D0E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08/25</a:t>
              </a:r>
            </a:p>
          </p:txBody>
        </p:sp>
        <p:sp>
          <p:nvSpPr>
            <p:cNvPr id="321" name="Star: 5 Points 320">
              <a:extLst>
                <a:ext uri="{FF2B5EF4-FFF2-40B4-BE49-F238E27FC236}">
                  <a16:creationId xmlns:a16="http://schemas.microsoft.com/office/drawing/2014/main" id="{072EDD46-024C-4061-A2AB-659EC962FEBC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22">
              <a:extLst>
                <a:ext uri="{FF2B5EF4-FFF2-40B4-BE49-F238E27FC236}">
                  <a16:creationId xmlns:a16="http://schemas.microsoft.com/office/drawing/2014/main" id="{BA0FF9C2-0559-44A3-A4BC-AA3391EAA54C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09/25</a:t>
              </a:r>
            </a:p>
          </p:txBody>
        </p:sp>
        <p:sp>
          <p:nvSpPr>
            <p:cNvPr id="327" name="Star: 5 Points 326">
              <a:extLst>
                <a:ext uri="{FF2B5EF4-FFF2-40B4-BE49-F238E27FC236}">
                  <a16:creationId xmlns:a16="http://schemas.microsoft.com/office/drawing/2014/main" id="{3B141C52-9843-4EC5-85D3-B1F9BAB96C9A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8" name="TextBox 22">
              <a:extLst>
                <a:ext uri="{FF2B5EF4-FFF2-40B4-BE49-F238E27FC236}">
                  <a16:creationId xmlns:a16="http://schemas.microsoft.com/office/drawing/2014/main" id="{1E7AAA9D-9E71-40C4-B8DB-D063CE7D8239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10/25</a:t>
              </a:r>
            </a:p>
          </p:txBody>
        </p:sp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11/25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49260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27878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02/15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812044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630344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03/18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1443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94363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48877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30707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05/15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8200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6383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159594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961010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501889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320189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08/15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90419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608719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127180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945480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4489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2672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869482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687782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12/25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729743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711573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02/10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8002684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820984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04/10</a:t>
              </a:r>
            </a:p>
          </p:txBody>
        </p:sp>
      </p:grp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9214642" y="5082079"/>
            <a:ext cx="30112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8509395" y="5082816"/>
            <a:ext cx="359779" cy="4071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8081440" y="5082742"/>
            <a:ext cx="3963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7660882" y="5082889"/>
            <a:ext cx="38168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7339138" y="5082889"/>
            <a:ext cx="28833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7002377" y="5082742"/>
            <a:ext cx="30311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6713847" y="5082742"/>
            <a:ext cx="26166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6371552" y="5082906"/>
            <a:ext cx="31119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6031997" y="5083053"/>
            <a:ext cx="3092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5700728" y="5083053"/>
            <a:ext cx="32167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5356347" y="5082907"/>
            <a:ext cx="3092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5024002" y="5082907"/>
            <a:ext cx="299766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4704567" y="5083071"/>
            <a:ext cx="303576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4236786" y="5083071"/>
            <a:ext cx="478836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3903679" y="5083071"/>
            <a:ext cx="234996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415EA90D-1071-42B1-9536-8E468C598094}"/>
              </a:ext>
            </a:extLst>
          </p:cNvPr>
          <p:cNvCxnSpPr>
            <a:cxnSpLocks/>
            <a:stCxn id="327" idx="0"/>
            <a:endCxn id="180" idx="2"/>
          </p:cNvCxnSpPr>
          <p:nvPr/>
        </p:nvCxnSpPr>
        <p:spPr>
          <a:xfrm flipV="1">
            <a:off x="3549647" y="5083071"/>
            <a:ext cx="242616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321" idx="0"/>
            <a:endCxn id="173" idx="2"/>
          </p:cNvCxnSpPr>
          <p:nvPr/>
        </p:nvCxnSpPr>
        <p:spPr>
          <a:xfrm flipV="1">
            <a:off x="3237987" y="5082907"/>
            <a:ext cx="242616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7F644EDF-2AF4-4E50-A154-C67D607B028C}"/>
              </a:ext>
            </a:extLst>
          </p:cNvPr>
          <p:cNvCxnSpPr>
            <a:cxnSpLocks/>
            <a:stCxn id="318" idx="0"/>
            <a:endCxn id="162" idx="2"/>
          </p:cNvCxnSpPr>
          <p:nvPr/>
        </p:nvCxnSpPr>
        <p:spPr>
          <a:xfrm flipV="1">
            <a:off x="2915167" y="5082907"/>
            <a:ext cx="250236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4328E3F5-9386-446A-984E-08A67C206941}"/>
              </a:ext>
            </a:extLst>
          </p:cNvPr>
          <p:cNvCxnSpPr>
            <a:cxnSpLocks/>
            <a:stCxn id="315" idx="0"/>
            <a:endCxn id="155" idx="2"/>
          </p:cNvCxnSpPr>
          <p:nvPr/>
        </p:nvCxnSpPr>
        <p:spPr>
          <a:xfrm flipV="1">
            <a:off x="2588373" y="5083071"/>
            <a:ext cx="273096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D6A9EE47-AAA4-47D3-8985-DE0E1941A142}"/>
              </a:ext>
            </a:extLst>
          </p:cNvPr>
          <p:cNvCxnSpPr>
            <a:cxnSpLocks/>
            <a:stCxn id="311" idx="0"/>
            <a:endCxn id="147" idx="2"/>
          </p:cNvCxnSpPr>
          <p:nvPr/>
        </p:nvCxnSpPr>
        <p:spPr>
          <a:xfrm flipV="1">
            <a:off x="2282256" y="5083071"/>
            <a:ext cx="253757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178D5C71-FF88-453E-958D-ED233C6BE744}"/>
              </a:ext>
            </a:extLst>
          </p:cNvPr>
          <p:cNvCxnSpPr>
            <a:cxnSpLocks/>
            <a:stCxn id="308" idx="0"/>
            <a:endCxn id="140" idx="2"/>
          </p:cNvCxnSpPr>
          <p:nvPr/>
        </p:nvCxnSpPr>
        <p:spPr>
          <a:xfrm flipV="1">
            <a:off x="1966294" y="5083071"/>
            <a:ext cx="272400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77BC15E-6B07-408E-9A58-CA693D7A52AF}"/>
              </a:ext>
            </a:extLst>
          </p:cNvPr>
          <p:cNvCxnSpPr>
            <a:cxnSpLocks/>
            <a:stCxn id="302" idx="0"/>
            <a:endCxn id="2" idx="2"/>
          </p:cNvCxnSpPr>
          <p:nvPr/>
        </p:nvCxnSpPr>
        <p:spPr>
          <a:xfrm flipV="1">
            <a:off x="1646552" y="5083432"/>
            <a:ext cx="309460" cy="4147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31" idx="0"/>
            <a:endCxn id="264" idx="1"/>
          </p:cNvCxnSpPr>
          <p:nvPr/>
        </p:nvCxnSpPr>
        <p:spPr>
          <a:xfrm flipV="1">
            <a:off x="4775901" y="3949888"/>
            <a:ext cx="951768" cy="928016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73" idx="0"/>
            <a:endCxn id="33" idx="2"/>
          </p:cNvCxnSpPr>
          <p:nvPr/>
        </p:nvCxnSpPr>
        <p:spPr>
          <a:xfrm flipV="1">
            <a:off x="3540882" y="4008064"/>
            <a:ext cx="388123" cy="86967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1049522" y="6427395"/>
            <a:ext cx="808007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Group A </a:t>
            </a:r>
          </a:p>
          <a:p>
            <a:r>
              <a:rPr lang="en-US" altLang="zh-CN" dirty="0"/>
              <a:t>04/17</a:t>
            </a: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478553" y="622341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2168200" y="6434212"/>
            <a:ext cx="74673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Group B</a:t>
            </a:r>
          </a:p>
          <a:p>
            <a:r>
              <a:rPr lang="en-US" altLang="zh-CN" dirty="0"/>
              <a:t>07/01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3383639" y="622976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3166768" y="6423968"/>
            <a:ext cx="640642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11/10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3793002" y="622976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694626" y="6421896"/>
            <a:ext cx="71623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421" y="121758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sz="2000" dirty="0"/>
              <a:t>CX788 SYNC+/AR-HUD Plan Draft (10%Take Rate) @03/02</a:t>
            </a:r>
            <a:br>
              <a:rPr lang="zh-CN" altLang="en-US" sz="2000" dirty="0"/>
            </a:br>
            <a:endParaRPr lang="en-US" sz="2000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137680"/>
              </p:ext>
            </p:extLst>
          </p:nvPr>
        </p:nvGraphicFramePr>
        <p:xfrm>
          <a:off x="8514780" y="32757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A8AA899-981E-4918-A987-E9430EFE244C}"/>
              </a:ext>
            </a:extLst>
          </p:cNvPr>
          <p:cNvGrpSpPr/>
          <p:nvPr/>
        </p:nvGrpSpPr>
        <p:grpSpPr>
          <a:xfrm>
            <a:off x="3559028" y="3683236"/>
            <a:ext cx="843415" cy="324828"/>
            <a:chOff x="3559028" y="3683236"/>
            <a:chExt cx="843415" cy="32482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B23B570-0705-4302-95EA-3BFA12A06377}"/>
                </a:ext>
              </a:extLst>
            </p:cNvPr>
            <p:cNvSpPr/>
            <p:nvPr/>
          </p:nvSpPr>
          <p:spPr>
            <a:xfrm>
              <a:off x="3693138" y="3863763"/>
              <a:ext cx="471734" cy="14430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Pre-DV</a:t>
              </a:r>
            </a:p>
          </p:txBody>
        </p:sp>
        <p:sp>
          <p:nvSpPr>
            <p:cNvPr id="405" name="TextBox 22">
              <a:extLst>
                <a:ext uri="{FF2B5EF4-FFF2-40B4-BE49-F238E27FC236}">
                  <a16:creationId xmlns:a16="http://schemas.microsoft.com/office/drawing/2014/main" id="{3780EF11-7A42-45C7-ACFD-026821A21063}"/>
                </a:ext>
              </a:extLst>
            </p:cNvPr>
            <p:cNvSpPr txBox="1"/>
            <p:nvPr/>
          </p:nvSpPr>
          <p:spPr>
            <a:xfrm>
              <a:off x="3559028" y="3683236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 b="1"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11/01-12/01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E10E4DD-2E89-430A-8D54-1B98F6BA23E0}"/>
              </a:ext>
            </a:extLst>
          </p:cNvPr>
          <p:cNvGrpSpPr/>
          <p:nvPr/>
        </p:nvGrpSpPr>
        <p:grpSpPr>
          <a:xfrm>
            <a:off x="5664354" y="3706601"/>
            <a:ext cx="843415" cy="320785"/>
            <a:chOff x="5345366" y="3706601"/>
            <a:chExt cx="843415" cy="320785"/>
          </a:xfrm>
        </p:grpSpPr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7F54CAA8-C1E9-42E0-8823-063D91365E39}"/>
                </a:ext>
              </a:extLst>
            </p:cNvPr>
            <p:cNvSpPr/>
            <p:nvPr/>
          </p:nvSpPr>
          <p:spPr>
            <a:xfrm>
              <a:off x="5408681" y="3872390"/>
              <a:ext cx="658276" cy="15499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EMC/DV</a:t>
              </a:r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8" name="TextBox 22">
              <a:extLst>
                <a:ext uri="{FF2B5EF4-FFF2-40B4-BE49-F238E27FC236}">
                  <a16:creationId xmlns:a16="http://schemas.microsoft.com/office/drawing/2014/main" id="{47DA3D26-11B4-4EB9-9C63-F01356ACEFDD}"/>
                </a:ext>
              </a:extLst>
            </p:cNvPr>
            <p:cNvSpPr txBox="1"/>
            <p:nvPr/>
          </p:nvSpPr>
          <p:spPr>
            <a:xfrm>
              <a:off x="5345366" y="370660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latin typeface="Ford Antenna Light" panose="02000505000000020004" pitchFamily="50" charset="0"/>
                  <a:cs typeface="Calibri" panose="020F0502020204030204" pitchFamily="34" charset="0"/>
                </a:rPr>
                <a:t>05/04-07/04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B19608F-AE22-4C4C-B50B-E3F3B3B95E41}"/>
              </a:ext>
            </a:extLst>
          </p:cNvPr>
          <p:cNvGrpSpPr/>
          <p:nvPr/>
        </p:nvGrpSpPr>
        <p:grpSpPr>
          <a:xfrm>
            <a:off x="6934346" y="3689783"/>
            <a:ext cx="843415" cy="306001"/>
            <a:chOff x="6828018" y="3668517"/>
            <a:chExt cx="843415" cy="306001"/>
          </a:xfrm>
        </p:grpSpPr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5B2D77B9-37B5-4BB4-81E0-E5AE5BEBEDB4}"/>
                </a:ext>
              </a:extLst>
            </p:cNvPr>
            <p:cNvSpPr/>
            <p:nvPr/>
          </p:nvSpPr>
          <p:spPr>
            <a:xfrm>
              <a:off x="6969752" y="3834890"/>
              <a:ext cx="371314" cy="13962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DV2</a:t>
              </a:r>
            </a:p>
          </p:txBody>
        </p:sp>
        <p:sp>
          <p:nvSpPr>
            <p:cNvPr id="411" name="TextBox 22">
              <a:extLst>
                <a:ext uri="{FF2B5EF4-FFF2-40B4-BE49-F238E27FC236}">
                  <a16:creationId xmlns:a16="http://schemas.microsoft.com/office/drawing/2014/main" id="{D8A9B212-4192-46D4-8016-AEED26343EDE}"/>
                </a:ext>
              </a:extLst>
            </p:cNvPr>
            <p:cNvSpPr txBox="1"/>
            <p:nvPr/>
          </p:nvSpPr>
          <p:spPr>
            <a:xfrm>
              <a:off x="6828018" y="366851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latin typeface="Ford Antenna Light" panose="02000505000000020004" pitchFamily="50" charset="0"/>
                  <a:cs typeface="Calibri" panose="020F0502020204030204" pitchFamily="34" charset="0"/>
                </a:rPr>
                <a:t>09/11-10/11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319DA6D-2339-469E-8EE0-1A3DF17BD12B}"/>
              </a:ext>
            </a:extLst>
          </p:cNvPr>
          <p:cNvGrpSpPr/>
          <p:nvPr/>
        </p:nvGrpSpPr>
        <p:grpSpPr>
          <a:xfrm>
            <a:off x="5067196" y="1427510"/>
            <a:ext cx="803264" cy="324440"/>
            <a:chOff x="4695041" y="2088545"/>
            <a:chExt cx="803264" cy="324440"/>
          </a:xfrm>
        </p:grpSpPr>
        <p:sp>
          <p:nvSpPr>
            <p:cNvPr id="441" name="Rectangle: Rounded Corners 440">
              <a:extLst>
                <a:ext uri="{FF2B5EF4-FFF2-40B4-BE49-F238E27FC236}">
                  <a16:creationId xmlns:a16="http://schemas.microsoft.com/office/drawing/2014/main" id="{47FE73A5-A6F9-423F-B9BA-D89037603300}"/>
                </a:ext>
              </a:extLst>
            </p:cNvPr>
            <p:cNvSpPr/>
            <p:nvPr/>
          </p:nvSpPr>
          <p:spPr>
            <a:xfrm>
              <a:off x="4791349" y="2239024"/>
              <a:ext cx="670036" cy="17396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444" name="TextBox 22">
              <a:extLst>
                <a:ext uri="{FF2B5EF4-FFF2-40B4-BE49-F238E27FC236}">
                  <a16:creationId xmlns:a16="http://schemas.microsoft.com/office/drawing/2014/main" id="{42B86A27-28BC-416E-9EDA-E6FC967104A4}"/>
                </a:ext>
              </a:extLst>
            </p:cNvPr>
            <p:cNvSpPr txBox="1"/>
            <p:nvPr/>
          </p:nvSpPr>
          <p:spPr>
            <a:xfrm>
              <a:off x="4695041" y="2088545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03/16-05/15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533049" y="4916983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082937" y="4742007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142861" y="4915771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660375" y="4746202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298360" y="492165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8012687" y="4724235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DF1C7F2D-FF4C-4E6C-800F-A8330E5D7D75}"/>
              </a:ext>
            </a:extLst>
          </p:cNvPr>
          <p:cNvCxnSpPr>
            <a:cxnSpLocks/>
            <a:stCxn id="570" idx="0"/>
            <a:endCxn id="302" idx="2"/>
          </p:cNvCxnSpPr>
          <p:nvPr/>
        </p:nvCxnSpPr>
        <p:spPr>
          <a:xfrm flipV="1">
            <a:off x="1505218" y="5703365"/>
            <a:ext cx="81055" cy="51994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590" idx="0"/>
            <a:endCxn id="327" idx="2"/>
          </p:cNvCxnSpPr>
          <p:nvPr/>
        </p:nvCxnSpPr>
        <p:spPr>
          <a:xfrm flipV="1">
            <a:off x="2576086" y="5703007"/>
            <a:ext cx="913282" cy="52041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269BF33A-AFAA-48C7-A178-7BD29E7D516E}"/>
              </a:ext>
            </a:extLst>
          </p:cNvPr>
          <p:cNvCxnSpPr>
            <a:cxnSpLocks/>
            <a:stCxn id="594" idx="0"/>
          </p:cNvCxnSpPr>
          <p:nvPr/>
        </p:nvCxnSpPr>
        <p:spPr>
          <a:xfrm flipV="1">
            <a:off x="3890535" y="5594831"/>
            <a:ext cx="1432367" cy="63493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592" idx="0"/>
            <a:endCxn id="336" idx="2"/>
          </p:cNvCxnSpPr>
          <p:nvPr/>
        </p:nvCxnSpPr>
        <p:spPr>
          <a:xfrm flipV="1">
            <a:off x="3481172" y="5703007"/>
            <a:ext cx="1163116" cy="52675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E0C2D1B-1D2E-4993-9E43-421CE64C8506}"/>
              </a:ext>
            </a:extLst>
          </p:cNvPr>
          <p:cNvSpPr/>
          <p:nvPr/>
        </p:nvSpPr>
        <p:spPr>
          <a:xfrm>
            <a:off x="1511989" y="5496572"/>
            <a:ext cx="1869982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36D8BECA-C0CE-4755-8014-10CFCD860D88}"/>
              </a:ext>
            </a:extLst>
          </p:cNvPr>
          <p:cNvSpPr/>
          <p:nvPr/>
        </p:nvSpPr>
        <p:spPr>
          <a:xfrm>
            <a:off x="3439395" y="5502599"/>
            <a:ext cx="1438120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6F10B7AA-2877-4A14-BD05-974B6FFBF671}"/>
              </a:ext>
            </a:extLst>
          </p:cNvPr>
          <p:cNvSpPr/>
          <p:nvPr/>
        </p:nvSpPr>
        <p:spPr>
          <a:xfrm>
            <a:off x="123598" y="6018378"/>
            <a:ext cx="1603324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IVI/LED Strip/HUD UI Plan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AA5A0320-4D8C-4EAF-BEAD-1F3BBCDA110F}"/>
              </a:ext>
            </a:extLst>
          </p:cNvPr>
          <p:cNvGrpSpPr/>
          <p:nvPr/>
        </p:nvGrpSpPr>
        <p:grpSpPr>
          <a:xfrm>
            <a:off x="9756412" y="5671643"/>
            <a:ext cx="2372179" cy="613162"/>
            <a:chOff x="9716655" y="5817800"/>
            <a:chExt cx="2372179" cy="613162"/>
          </a:xfrm>
        </p:grpSpPr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64CEC325-C35C-4C34-9C0F-3D3706DD7EA6}"/>
                </a:ext>
              </a:extLst>
            </p:cNvPr>
            <p:cNvGrpSpPr/>
            <p:nvPr/>
          </p:nvGrpSpPr>
          <p:grpSpPr>
            <a:xfrm>
              <a:off x="9851565" y="5857433"/>
              <a:ext cx="2237269" cy="329510"/>
              <a:chOff x="9891674" y="2158893"/>
              <a:chExt cx="2237269" cy="329510"/>
            </a:xfrm>
          </p:grpSpPr>
          <p:sp>
            <p:nvSpPr>
              <p:cNvPr id="546" name="Star: 5 Points 545">
                <a:extLst>
                  <a:ext uri="{FF2B5EF4-FFF2-40B4-BE49-F238E27FC236}">
                    <a16:creationId xmlns:a16="http://schemas.microsoft.com/office/drawing/2014/main" id="{2068EC5C-BDB5-4ED1-9CB0-A0B873470053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E166E48F-8C15-4936-B0AF-5CC0B9386639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0476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released for REC, focus and lite test.</a:t>
                </a:r>
                <a:endParaRPr lang="en-US" sz="700" dirty="0"/>
              </a:p>
            </p:txBody>
          </p:sp>
        </p:grpSp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6ABF28D7-10C5-4F2B-A7E4-1BF77AD598BD}"/>
                </a:ext>
              </a:extLst>
            </p:cNvPr>
            <p:cNvGrpSpPr/>
            <p:nvPr/>
          </p:nvGrpSpPr>
          <p:grpSpPr>
            <a:xfrm>
              <a:off x="9851565" y="6128971"/>
              <a:ext cx="2237269" cy="221788"/>
              <a:chOff x="9891674" y="2158893"/>
              <a:chExt cx="2237269" cy="221788"/>
            </a:xfrm>
          </p:grpSpPr>
          <p:sp>
            <p:nvSpPr>
              <p:cNvPr id="539" name="Star: 5 Points 538">
                <a:extLst>
                  <a:ext uri="{FF2B5EF4-FFF2-40B4-BE49-F238E27FC236}">
                    <a16:creationId xmlns:a16="http://schemas.microsoft.com/office/drawing/2014/main" id="{5AF0D464-0D2F-413B-9C22-76B79076FF62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rgbClr val="002060"/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6C1579D3-7E6D-4751-B729-C60CE6C4C711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04769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released for REC, full test.</a:t>
                </a:r>
                <a:endParaRPr lang="en-US" sz="700" dirty="0"/>
              </a:p>
            </p:txBody>
          </p:sp>
        </p:grp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22B92B29-3C6D-4966-B0DD-E5DAD4F34724}"/>
                </a:ext>
              </a:extLst>
            </p:cNvPr>
            <p:cNvSpPr/>
            <p:nvPr/>
          </p:nvSpPr>
          <p:spPr>
            <a:xfrm>
              <a:off x="9716655" y="5817800"/>
              <a:ext cx="2355374" cy="6131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70" name="Star: 5 Points 569">
            <a:extLst>
              <a:ext uri="{FF2B5EF4-FFF2-40B4-BE49-F238E27FC236}">
                <a16:creationId xmlns:a16="http://schemas.microsoft.com/office/drawing/2014/main" id="{4E3D32FD-72A2-4D64-A37C-4885F0699FA8}"/>
              </a:ext>
            </a:extLst>
          </p:cNvPr>
          <p:cNvSpPr/>
          <p:nvPr/>
        </p:nvSpPr>
        <p:spPr>
          <a:xfrm>
            <a:off x="1407685" y="622330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FFFF409F-7659-4A62-A510-19FA4A237428}"/>
              </a:ext>
            </a:extLst>
          </p:cNvPr>
          <p:cNvGrpSpPr/>
          <p:nvPr/>
        </p:nvGrpSpPr>
        <p:grpSpPr>
          <a:xfrm>
            <a:off x="165892" y="881080"/>
            <a:ext cx="11788299" cy="228126"/>
            <a:chOff x="237808" y="1183609"/>
            <a:chExt cx="11716383" cy="228126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A6D020B-51D4-4D97-991C-20C01BE995DA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5EE9079-4455-47B2-9C6B-6B02543BB96E}"/>
                </a:ext>
              </a:extLst>
            </p:cNvPr>
            <p:cNvSpPr/>
            <p:nvPr/>
          </p:nvSpPr>
          <p:spPr>
            <a:xfrm>
              <a:off x="238356" y="1183609"/>
              <a:ext cx="792151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 VPP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322178E-02BA-4D95-8029-542E26CAA429}"/>
              </a:ext>
            </a:extLst>
          </p:cNvPr>
          <p:cNvGrpSpPr/>
          <p:nvPr/>
        </p:nvGrpSpPr>
        <p:grpSpPr>
          <a:xfrm>
            <a:off x="2436366" y="943347"/>
            <a:ext cx="843415" cy="506281"/>
            <a:chOff x="1727242" y="1217224"/>
            <a:chExt cx="839961" cy="506281"/>
          </a:xfrm>
        </p:grpSpPr>
        <p:sp>
          <p:nvSpPr>
            <p:cNvPr id="344" name="流程图: 决策 47">
              <a:extLst>
                <a:ext uri="{FF2B5EF4-FFF2-40B4-BE49-F238E27FC236}">
                  <a16:creationId xmlns:a16="http://schemas.microsoft.com/office/drawing/2014/main" id="{740D066D-81C0-41D5-9B52-361633AAAEA7}"/>
                </a:ext>
              </a:extLst>
            </p:cNvPr>
            <p:cNvSpPr/>
            <p:nvPr/>
          </p:nvSpPr>
          <p:spPr>
            <a:xfrm>
              <a:off x="1862913" y="1217224"/>
              <a:ext cx="592389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7" name="TextBox 22">
              <a:extLst>
                <a:ext uri="{FF2B5EF4-FFF2-40B4-BE49-F238E27FC236}">
                  <a16:creationId xmlns:a16="http://schemas.microsoft.com/office/drawing/2014/main" id="{F8EA09D1-EA57-4D1E-B872-817CD42DB24F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17667621-6BA8-4832-AFCF-4CB7DB655E93}"/>
              </a:ext>
            </a:extLst>
          </p:cNvPr>
          <p:cNvGrpSpPr/>
          <p:nvPr/>
        </p:nvGrpSpPr>
        <p:grpSpPr>
          <a:xfrm>
            <a:off x="6429021" y="945862"/>
            <a:ext cx="924477" cy="462332"/>
            <a:chOff x="1487181" y="1217224"/>
            <a:chExt cx="920691" cy="462332"/>
          </a:xfrm>
        </p:grpSpPr>
        <p:sp>
          <p:nvSpPr>
            <p:cNvPr id="364" name="流程图: 决策 47">
              <a:extLst>
                <a:ext uri="{FF2B5EF4-FFF2-40B4-BE49-F238E27FC236}">
                  <a16:creationId xmlns:a16="http://schemas.microsoft.com/office/drawing/2014/main" id="{80C0D93A-B4B8-4F8A-9987-9928EB1D16C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7" name="TextBox 22">
              <a:extLst>
                <a:ext uri="{FF2B5EF4-FFF2-40B4-BE49-F238E27FC236}">
                  <a16:creationId xmlns:a16="http://schemas.microsoft.com/office/drawing/2014/main" id="{1E9FC725-35CF-40CA-AFEE-B039C5A8148B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4A329EA6-5455-463A-919E-F9DEC7F01C71}"/>
              </a:ext>
            </a:extLst>
          </p:cNvPr>
          <p:cNvGrpSpPr/>
          <p:nvPr/>
        </p:nvGrpSpPr>
        <p:grpSpPr>
          <a:xfrm>
            <a:off x="4009711" y="933383"/>
            <a:ext cx="843414" cy="497580"/>
            <a:chOff x="1709107" y="1217224"/>
            <a:chExt cx="839961" cy="497580"/>
          </a:xfrm>
        </p:grpSpPr>
        <p:sp>
          <p:nvSpPr>
            <p:cNvPr id="404" name="流程图: 决策 47">
              <a:extLst>
                <a:ext uri="{FF2B5EF4-FFF2-40B4-BE49-F238E27FC236}">
                  <a16:creationId xmlns:a16="http://schemas.microsoft.com/office/drawing/2014/main" id="{6AF9DF0A-1C10-46F4-9F08-C5DEC1CC714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71FE839D-4875-4106-93B0-8BCF758D7959}"/>
                </a:ext>
              </a:extLst>
            </p:cNvPr>
            <p:cNvSpPr txBox="1"/>
            <p:nvPr/>
          </p:nvSpPr>
          <p:spPr>
            <a:xfrm>
              <a:off x="1709107" y="1530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D7B2A710-398A-438C-9A5E-C1B054A2C9C4}"/>
              </a:ext>
            </a:extLst>
          </p:cNvPr>
          <p:cNvGrpSpPr/>
          <p:nvPr/>
        </p:nvGrpSpPr>
        <p:grpSpPr>
          <a:xfrm>
            <a:off x="7962263" y="958562"/>
            <a:ext cx="843864" cy="513526"/>
            <a:chOff x="1992819" y="1217224"/>
            <a:chExt cx="840408" cy="513526"/>
          </a:xfrm>
        </p:grpSpPr>
        <p:sp>
          <p:nvSpPr>
            <p:cNvPr id="409" name="流程图: 决策 47">
              <a:extLst>
                <a:ext uri="{FF2B5EF4-FFF2-40B4-BE49-F238E27FC236}">
                  <a16:creationId xmlns:a16="http://schemas.microsoft.com/office/drawing/2014/main" id="{AF335DBD-BA27-43A2-9335-BC56A15E5764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C0F1E23D-DDB5-4B6D-9739-3A804DDCDDAF}"/>
                </a:ext>
              </a:extLst>
            </p:cNvPr>
            <p:cNvSpPr txBox="1"/>
            <p:nvPr/>
          </p:nvSpPr>
          <p:spPr>
            <a:xfrm>
              <a:off x="1993266" y="154609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12/29</a:t>
              </a:r>
              <a:endParaRPr lang="en-US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3B3B8301-A39B-41A8-AE80-61983A896110}"/>
              </a:ext>
            </a:extLst>
          </p:cNvPr>
          <p:cNvGrpSpPr/>
          <p:nvPr/>
        </p:nvGrpSpPr>
        <p:grpSpPr>
          <a:xfrm>
            <a:off x="8792242" y="933211"/>
            <a:ext cx="850124" cy="521334"/>
            <a:chOff x="1886575" y="1217224"/>
            <a:chExt cx="846642" cy="521334"/>
          </a:xfrm>
        </p:grpSpPr>
        <p:sp>
          <p:nvSpPr>
            <p:cNvPr id="413" name="流程图: 决策 47">
              <a:extLst>
                <a:ext uri="{FF2B5EF4-FFF2-40B4-BE49-F238E27FC236}">
                  <a16:creationId xmlns:a16="http://schemas.microsoft.com/office/drawing/2014/main" id="{A141E56A-E074-4309-B7EB-1785484F10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4" name="TextBox 22">
              <a:extLst>
                <a:ext uri="{FF2B5EF4-FFF2-40B4-BE49-F238E27FC236}">
                  <a16:creationId xmlns:a16="http://schemas.microsoft.com/office/drawing/2014/main" id="{591C5479-D4CA-4039-8DE6-AD8AAEB023B6}"/>
                </a:ext>
              </a:extLst>
            </p:cNvPr>
            <p:cNvSpPr txBox="1"/>
            <p:nvPr/>
          </p:nvSpPr>
          <p:spPr>
            <a:xfrm>
              <a:off x="1893256" y="155389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03/14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DD24D479-B7C3-4C55-8563-4682DECB5B0E}"/>
              </a:ext>
            </a:extLst>
          </p:cNvPr>
          <p:cNvGrpSpPr/>
          <p:nvPr/>
        </p:nvGrpSpPr>
        <p:grpSpPr>
          <a:xfrm>
            <a:off x="9147389" y="956375"/>
            <a:ext cx="843415" cy="502503"/>
            <a:chOff x="1703781" y="1217224"/>
            <a:chExt cx="839961" cy="502503"/>
          </a:xfrm>
        </p:grpSpPr>
        <p:sp>
          <p:nvSpPr>
            <p:cNvPr id="416" name="流程图: 决策 47">
              <a:extLst>
                <a:ext uri="{FF2B5EF4-FFF2-40B4-BE49-F238E27FC236}">
                  <a16:creationId xmlns:a16="http://schemas.microsoft.com/office/drawing/2014/main" id="{1AD751BA-FD3D-46A6-BAE8-222AE152933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4B3F025C-1777-4610-8357-5814F121EF6A}"/>
                </a:ext>
              </a:extLst>
            </p:cNvPr>
            <p:cNvSpPr txBox="1"/>
            <p:nvPr/>
          </p:nvSpPr>
          <p:spPr>
            <a:xfrm>
              <a:off x="1703781" y="1535067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E04EFD0B-C158-48C5-81AE-05646A243944}"/>
              </a:ext>
            </a:extLst>
          </p:cNvPr>
          <p:cNvGrpSpPr/>
          <p:nvPr/>
        </p:nvGrpSpPr>
        <p:grpSpPr>
          <a:xfrm>
            <a:off x="5677394" y="932708"/>
            <a:ext cx="843415" cy="507566"/>
            <a:chOff x="1731399" y="1217224"/>
            <a:chExt cx="839961" cy="507566"/>
          </a:xfrm>
        </p:grpSpPr>
        <p:sp>
          <p:nvSpPr>
            <p:cNvPr id="420" name="流程图: 决策 47">
              <a:extLst>
                <a:ext uri="{FF2B5EF4-FFF2-40B4-BE49-F238E27FC236}">
                  <a16:creationId xmlns:a16="http://schemas.microsoft.com/office/drawing/2014/main" id="{846CB449-E255-4D34-B7B4-826FD12C703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1" name="TextBox 22">
              <a:extLst>
                <a:ext uri="{FF2B5EF4-FFF2-40B4-BE49-F238E27FC236}">
                  <a16:creationId xmlns:a16="http://schemas.microsoft.com/office/drawing/2014/main" id="{E44BEA82-113D-4A3A-A948-820500AFD937}"/>
                </a:ext>
              </a:extLst>
            </p:cNvPr>
            <p:cNvSpPr txBox="1"/>
            <p:nvPr/>
          </p:nvSpPr>
          <p:spPr>
            <a:xfrm>
              <a:off x="1731399" y="154013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B3A2A6A-D64B-4CD1-9227-FDD8F48A7179}"/>
              </a:ext>
            </a:extLst>
          </p:cNvPr>
          <p:cNvGrpSpPr/>
          <p:nvPr/>
        </p:nvGrpSpPr>
        <p:grpSpPr>
          <a:xfrm>
            <a:off x="7560659" y="959331"/>
            <a:ext cx="523441" cy="516210"/>
            <a:chOff x="1886575" y="1217224"/>
            <a:chExt cx="521297" cy="516210"/>
          </a:xfrm>
        </p:grpSpPr>
        <p:sp>
          <p:nvSpPr>
            <p:cNvPr id="430" name="流程图: 决策 47">
              <a:extLst>
                <a:ext uri="{FF2B5EF4-FFF2-40B4-BE49-F238E27FC236}">
                  <a16:creationId xmlns:a16="http://schemas.microsoft.com/office/drawing/2014/main" id="{0C0C4948-9E14-4AD2-88E8-FA0AA867865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2" name="TextBox 22">
              <a:extLst>
                <a:ext uri="{FF2B5EF4-FFF2-40B4-BE49-F238E27FC236}">
                  <a16:creationId xmlns:a16="http://schemas.microsoft.com/office/drawing/2014/main" id="{F4913061-3A19-41A1-86FF-7E870F0B7146}"/>
                </a:ext>
              </a:extLst>
            </p:cNvPr>
            <p:cNvSpPr txBox="1"/>
            <p:nvPr/>
          </p:nvSpPr>
          <p:spPr>
            <a:xfrm>
              <a:off x="1916144" y="1548774"/>
              <a:ext cx="435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D320B628-074D-424C-BE5C-A63C1F9EAE5E}"/>
              </a:ext>
            </a:extLst>
          </p:cNvPr>
          <p:cNvGrpSpPr/>
          <p:nvPr/>
        </p:nvGrpSpPr>
        <p:grpSpPr>
          <a:xfrm>
            <a:off x="9873354" y="943441"/>
            <a:ext cx="843415" cy="522816"/>
            <a:chOff x="1798362" y="1217224"/>
            <a:chExt cx="839961" cy="522816"/>
          </a:xfrm>
        </p:grpSpPr>
        <p:sp>
          <p:nvSpPr>
            <p:cNvPr id="435" name="流程图: 决策 47">
              <a:extLst>
                <a:ext uri="{FF2B5EF4-FFF2-40B4-BE49-F238E27FC236}">
                  <a16:creationId xmlns:a16="http://schemas.microsoft.com/office/drawing/2014/main" id="{D6D86CD1-0448-4DC1-B96A-F431A0C62CCB}"/>
                </a:ext>
              </a:extLst>
            </p:cNvPr>
            <p:cNvSpPr/>
            <p:nvPr/>
          </p:nvSpPr>
          <p:spPr>
            <a:xfrm>
              <a:off x="1858117" y="1217224"/>
              <a:ext cx="62442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22">
              <a:extLst>
                <a:ext uri="{FF2B5EF4-FFF2-40B4-BE49-F238E27FC236}">
                  <a16:creationId xmlns:a16="http://schemas.microsoft.com/office/drawing/2014/main" id="{3B5FAE73-3FD5-4BA3-9806-A49ADF0FDCAC}"/>
                </a:ext>
              </a:extLst>
            </p:cNvPr>
            <p:cNvSpPr txBox="1"/>
            <p:nvPr/>
          </p:nvSpPr>
          <p:spPr>
            <a:xfrm>
              <a:off x="1798362" y="155538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08B5454-FAE2-42AE-BED6-81FFDAE78CE7}"/>
              </a:ext>
            </a:extLst>
          </p:cNvPr>
          <p:cNvGrpSpPr/>
          <p:nvPr/>
        </p:nvGrpSpPr>
        <p:grpSpPr>
          <a:xfrm>
            <a:off x="1590898" y="940416"/>
            <a:ext cx="843415" cy="503744"/>
            <a:chOff x="1660840" y="1217224"/>
            <a:chExt cx="839961" cy="503744"/>
          </a:xfrm>
        </p:grpSpPr>
        <p:sp>
          <p:nvSpPr>
            <p:cNvPr id="356" name="流程图: 决策 47">
              <a:extLst>
                <a:ext uri="{FF2B5EF4-FFF2-40B4-BE49-F238E27FC236}">
                  <a16:creationId xmlns:a16="http://schemas.microsoft.com/office/drawing/2014/main" id="{E6DBA018-D5E7-450F-BDE4-1BFA95B58F6C}"/>
                </a:ext>
              </a:extLst>
            </p:cNvPr>
            <p:cNvSpPr/>
            <p:nvPr/>
          </p:nvSpPr>
          <p:spPr>
            <a:xfrm>
              <a:off x="1783998" y="1217224"/>
              <a:ext cx="633362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4" name="TextBox 22">
              <a:extLst>
                <a:ext uri="{FF2B5EF4-FFF2-40B4-BE49-F238E27FC236}">
                  <a16:creationId xmlns:a16="http://schemas.microsoft.com/office/drawing/2014/main" id="{B80A9719-249D-403C-B2D9-68391DBDC779}"/>
                </a:ext>
              </a:extLst>
            </p:cNvPr>
            <p:cNvSpPr txBox="1"/>
            <p:nvPr/>
          </p:nvSpPr>
          <p:spPr>
            <a:xfrm>
              <a:off x="1660840" y="15363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05/31</a:t>
              </a:r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B4259F0-6931-40C6-A483-33FEBE37CB3E}"/>
              </a:ext>
            </a:extLst>
          </p:cNvPr>
          <p:cNvGrpSpPr/>
          <p:nvPr/>
        </p:nvGrpSpPr>
        <p:grpSpPr>
          <a:xfrm>
            <a:off x="2028108" y="1410584"/>
            <a:ext cx="1991400" cy="345162"/>
            <a:chOff x="2028108" y="2071619"/>
            <a:chExt cx="1991400" cy="345162"/>
          </a:xfrm>
        </p:grpSpPr>
        <p:sp>
          <p:nvSpPr>
            <p:cNvPr id="267" name="Rectangle: Rounded Corners 266">
              <a:extLst>
                <a:ext uri="{FF2B5EF4-FFF2-40B4-BE49-F238E27FC236}">
                  <a16:creationId xmlns:a16="http://schemas.microsoft.com/office/drawing/2014/main" id="{399A786B-EDF6-459E-A8FE-F718D45A56B6}"/>
                </a:ext>
              </a:extLst>
            </p:cNvPr>
            <p:cNvSpPr/>
            <p:nvPr/>
          </p:nvSpPr>
          <p:spPr>
            <a:xfrm>
              <a:off x="2028108" y="2238362"/>
              <a:ext cx="1991400" cy="17841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6 months</a:t>
              </a:r>
            </a:p>
          </p:txBody>
        </p:sp>
        <p:sp>
          <p:nvSpPr>
            <p:cNvPr id="438" name="TextBox 22">
              <a:extLst>
                <a:ext uri="{FF2B5EF4-FFF2-40B4-BE49-F238E27FC236}">
                  <a16:creationId xmlns:a16="http://schemas.microsoft.com/office/drawing/2014/main" id="{DEE41B59-370C-42C6-B0F3-321F4083C7D8}"/>
                </a:ext>
              </a:extLst>
            </p:cNvPr>
            <p:cNvSpPr txBox="1"/>
            <p:nvPr/>
          </p:nvSpPr>
          <p:spPr>
            <a:xfrm>
              <a:off x="2387999" y="2071619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06/01-11/30</a:t>
              </a:r>
            </a:p>
          </p:txBody>
        </p:sp>
      </p:grp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E8369180-0E0D-4D6D-84A1-3D8439F2DF20}"/>
              </a:ext>
            </a:extLst>
          </p:cNvPr>
          <p:cNvCxnSpPr>
            <a:cxnSpLocks/>
            <a:stCxn id="441" idx="1"/>
            <a:endCxn id="264" idx="1"/>
          </p:cNvCxnSpPr>
          <p:nvPr/>
        </p:nvCxnSpPr>
        <p:spPr>
          <a:xfrm>
            <a:off x="5163504" y="1664970"/>
            <a:ext cx="564165" cy="2284918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738DD02-B069-4758-AFC1-7BDFC0C106CE}"/>
              </a:ext>
            </a:extLst>
          </p:cNvPr>
          <p:cNvGrpSpPr/>
          <p:nvPr/>
        </p:nvGrpSpPr>
        <p:grpSpPr>
          <a:xfrm>
            <a:off x="1049564" y="1394810"/>
            <a:ext cx="1005915" cy="354811"/>
            <a:chOff x="1049564" y="2055845"/>
            <a:chExt cx="1005915" cy="354811"/>
          </a:xfrm>
        </p:grpSpPr>
        <p:sp>
          <p:nvSpPr>
            <p:cNvPr id="446" name="TextBox 22">
              <a:extLst>
                <a:ext uri="{FF2B5EF4-FFF2-40B4-BE49-F238E27FC236}">
                  <a16:creationId xmlns:a16="http://schemas.microsoft.com/office/drawing/2014/main" id="{718ECDE2-8A35-451C-95F6-5EA7FEB105B6}"/>
                </a:ext>
              </a:extLst>
            </p:cNvPr>
            <p:cNvSpPr txBox="1"/>
            <p:nvPr/>
          </p:nvSpPr>
          <p:spPr>
            <a:xfrm>
              <a:off x="1049564" y="2055845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b="1" dirty="0">
                  <a:solidFill>
                    <a:srgbClr val="FF0000"/>
                  </a:solidFill>
                </a:rPr>
                <a:t>3/1-5/31</a:t>
              </a:r>
              <a:endParaRPr lang="zh-CN" alt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276" name="Rectangle: Rounded Corners 275">
              <a:extLst>
                <a:ext uri="{FF2B5EF4-FFF2-40B4-BE49-F238E27FC236}">
                  <a16:creationId xmlns:a16="http://schemas.microsoft.com/office/drawing/2014/main" id="{8FDC5D60-B4BA-44B8-9736-BB577C8B1E09}"/>
                </a:ext>
              </a:extLst>
            </p:cNvPr>
            <p:cNvSpPr/>
            <p:nvPr/>
          </p:nvSpPr>
          <p:spPr>
            <a:xfrm>
              <a:off x="1086660" y="2238881"/>
              <a:ext cx="941448" cy="17177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F26D7C9-41E5-48D4-BF21-3D5799C87323}"/>
              </a:ext>
            </a:extLst>
          </p:cNvPr>
          <p:cNvGrpSpPr/>
          <p:nvPr/>
        </p:nvGrpSpPr>
        <p:grpSpPr>
          <a:xfrm>
            <a:off x="4010997" y="1420416"/>
            <a:ext cx="1144277" cy="344421"/>
            <a:chOff x="3723906" y="2081451"/>
            <a:chExt cx="1144277" cy="344421"/>
          </a:xfrm>
        </p:grpSpPr>
        <p:sp>
          <p:nvSpPr>
            <p:cNvPr id="282" name="Rectangle: Rounded Corners 281">
              <a:extLst>
                <a:ext uri="{FF2B5EF4-FFF2-40B4-BE49-F238E27FC236}">
                  <a16:creationId xmlns:a16="http://schemas.microsoft.com/office/drawing/2014/main" id="{FADBAF49-C64D-4543-B5EA-E936F3A04572}"/>
                </a:ext>
              </a:extLst>
            </p:cNvPr>
            <p:cNvSpPr/>
            <p:nvPr/>
          </p:nvSpPr>
          <p:spPr>
            <a:xfrm>
              <a:off x="3723906" y="2238761"/>
              <a:ext cx="1144277" cy="18711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3.5 months</a:t>
              </a:r>
            </a:p>
          </p:txBody>
        </p:sp>
        <p:sp>
          <p:nvSpPr>
            <p:cNvPr id="285" name="TextBox 22">
              <a:extLst>
                <a:ext uri="{FF2B5EF4-FFF2-40B4-BE49-F238E27FC236}">
                  <a16:creationId xmlns:a16="http://schemas.microsoft.com/office/drawing/2014/main" id="{07D0657C-C0B7-47B5-B339-1792D7082CD1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12/01-03/15</a:t>
              </a: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66445833-CADF-4B18-A59E-9297EBF10892}"/>
              </a:ext>
            </a:extLst>
          </p:cNvPr>
          <p:cNvGrpSpPr/>
          <p:nvPr/>
        </p:nvGrpSpPr>
        <p:grpSpPr>
          <a:xfrm>
            <a:off x="5820537" y="1420650"/>
            <a:ext cx="992949" cy="329861"/>
            <a:chOff x="3723907" y="2081451"/>
            <a:chExt cx="992949" cy="329861"/>
          </a:xfrm>
        </p:grpSpPr>
        <p:sp>
          <p:nvSpPr>
            <p:cNvPr id="307" name="Rectangle: Rounded Corners 306">
              <a:extLst>
                <a:ext uri="{FF2B5EF4-FFF2-40B4-BE49-F238E27FC236}">
                  <a16:creationId xmlns:a16="http://schemas.microsoft.com/office/drawing/2014/main" id="{D1FF2102-DBEB-4B78-A611-D43D66263A0B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310" name="TextBox 22">
              <a:extLst>
                <a:ext uri="{FF2B5EF4-FFF2-40B4-BE49-F238E27FC236}">
                  <a16:creationId xmlns:a16="http://schemas.microsoft.com/office/drawing/2014/main" id="{23BDC19A-EBED-4BFD-8F8B-A09C4ACA5C8E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04/16-07/15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DE01C7FC-2BF3-48D5-A55D-0922BDCFDCBD}"/>
              </a:ext>
            </a:extLst>
          </p:cNvPr>
          <p:cNvGrpSpPr/>
          <p:nvPr/>
        </p:nvGrpSpPr>
        <p:grpSpPr>
          <a:xfrm>
            <a:off x="6791567" y="1420159"/>
            <a:ext cx="992949" cy="329861"/>
            <a:chOff x="3723907" y="2081451"/>
            <a:chExt cx="992949" cy="329861"/>
          </a:xfrm>
        </p:grpSpPr>
        <p:sp>
          <p:nvSpPr>
            <p:cNvPr id="314" name="Rectangle: Rounded Corners 313">
              <a:extLst>
                <a:ext uri="{FF2B5EF4-FFF2-40B4-BE49-F238E27FC236}">
                  <a16:creationId xmlns:a16="http://schemas.microsoft.com/office/drawing/2014/main" id="{4DEB65A0-C5A4-4DC1-B181-06FE8F82034C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 3 months</a:t>
              </a:r>
            </a:p>
          </p:txBody>
        </p:sp>
        <p:sp>
          <p:nvSpPr>
            <p:cNvPr id="317" name="TextBox 22">
              <a:extLst>
                <a:ext uri="{FF2B5EF4-FFF2-40B4-BE49-F238E27FC236}">
                  <a16:creationId xmlns:a16="http://schemas.microsoft.com/office/drawing/2014/main" id="{6C357BC2-C09F-4837-A94C-D697AFCEE81C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07/16-10/15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A9EAB41-7A92-4F68-ACA6-F0585A01A56C}"/>
              </a:ext>
            </a:extLst>
          </p:cNvPr>
          <p:cNvGrpSpPr/>
          <p:nvPr/>
        </p:nvGrpSpPr>
        <p:grpSpPr>
          <a:xfrm>
            <a:off x="121748" y="1770003"/>
            <a:ext cx="11789990" cy="951916"/>
            <a:chOff x="318748" y="459819"/>
            <a:chExt cx="11718063" cy="951916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28BE6D6-291D-4B21-B357-40E1F84380E0}"/>
                </a:ext>
              </a:extLst>
            </p:cNvPr>
            <p:cNvCxnSpPr/>
            <p:nvPr/>
          </p:nvCxnSpPr>
          <p:spPr>
            <a:xfrm flipV="1">
              <a:off x="32042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589EF504-EB00-47C7-838B-069CB3EB99A7}"/>
                </a:ext>
              </a:extLst>
            </p:cNvPr>
            <p:cNvSpPr/>
            <p:nvPr/>
          </p:nvSpPr>
          <p:spPr>
            <a:xfrm>
              <a:off x="318748" y="459819"/>
              <a:ext cx="65672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AR-HUD 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B1936971-2445-48AA-B319-C228AE5E935A}"/>
              </a:ext>
            </a:extLst>
          </p:cNvPr>
          <p:cNvGrpSpPr/>
          <p:nvPr/>
        </p:nvGrpSpPr>
        <p:grpSpPr>
          <a:xfrm>
            <a:off x="907259" y="2452398"/>
            <a:ext cx="1005915" cy="343125"/>
            <a:chOff x="888418" y="2065771"/>
            <a:chExt cx="1005915" cy="343125"/>
          </a:xfrm>
        </p:grpSpPr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0D17CDC5-90DD-4E79-919A-82B6587659FC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b="1" dirty="0">
                  <a:solidFill>
                    <a:srgbClr val="FF0000"/>
                  </a:solidFill>
                </a:rPr>
                <a:t>3/1-4/31</a:t>
              </a:r>
              <a:endParaRPr lang="zh-CN" alt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440" name="Rectangle: Rounded Corners 439">
              <a:extLst>
                <a:ext uri="{FF2B5EF4-FFF2-40B4-BE49-F238E27FC236}">
                  <a16:creationId xmlns:a16="http://schemas.microsoft.com/office/drawing/2014/main" id="{34753897-6F70-4550-9E8D-18FD09CF3DD3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11527E0D-6A02-44B2-8C12-1F20BF850308}"/>
              </a:ext>
            </a:extLst>
          </p:cNvPr>
          <p:cNvGrpSpPr/>
          <p:nvPr/>
        </p:nvGrpSpPr>
        <p:grpSpPr>
          <a:xfrm>
            <a:off x="527542" y="2609977"/>
            <a:ext cx="1005915" cy="531322"/>
            <a:chOff x="1337167" y="1641224"/>
            <a:chExt cx="1005915" cy="531322"/>
          </a:xfrm>
        </p:grpSpPr>
        <p:sp>
          <p:nvSpPr>
            <p:cNvPr id="457" name="Isosceles Triangle 456">
              <a:extLst>
                <a:ext uri="{FF2B5EF4-FFF2-40B4-BE49-F238E27FC236}">
                  <a16:creationId xmlns:a16="http://schemas.microsoft.com/office/drawing/2014/main" id="{B3FBC96D-D99B-4460-8271-A8FDA1C0ED4C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8" name="TextBox 22">
              <a:extLst>
                <a:ext uri="{FF2B5EF4-FFF2-40B4-BE49-F238E27FC236}">
                  <a16:creationId xmlns:a16="http://schemas.microsoft.com/office/drawing/2014/main" id="{2F87C8EB-91F3-457B-8C37-A788334CD4F3}"/>
                </a:ext>
              </a:extLst>
            </p:cNvPr>
            <p:cNvSpPr txBox="1"/>
            <p:nvPr/>
          </p:nvSpPr>
          <p:spPr>
            <a:xfrm>
              <a:off x="1337167" y="1880164"/>
              <a:ext cx="10059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Kick Off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03/01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0710B93F-DC2F-4EC1-8247-861FDD056CE0}"/>
              </a:ext>
            </a:extLst>
          </p:cNvPr>
          <p:cNvGrpSpPr/>
          <p:nvPr/>
        </p:nvGrpSpPr>
        <p:grpSpPr>
          <a:xfrm>
            <a:off x="2343847" y="2621728"/>
            <a:ext cx="1005915" cy="612387"/>
            <a:chOff x="1343975" y="1641224"/>
            <a:chExt cx="1005915" cy="612387"/>
          </a:xfrm>
        </p:grpSpPr>
        <p:sp>
          <p:nvSpPr>
            <p:cNvPr id="460" name="Isosceles Triangle 459">
              <a:extLst>
                <a:ext uri="{FF2B5EF4-FFF2-40B4-BE49-F238E27FC236}">
                  <a16:creationId xmlns:a16="http://schemas.microsoft.com/office/drawing/2014/main" id="{42C0B3E0-76A6-4E79-B18B-96EECF463E9F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1" name="TextBox 22">
              <a:extLst>
                <a:ext uri="{FF2B5EF4-FFF2-40B4-BE49-F238E27FC236}">
                  <a16:creationId xmlns:a16="http://schemas.microsoft.com/office/drawing/2014/main" id="{0BA9D889-88C3-4FF7-A725-20A19E6A7618}"/>
                </a:ext>
              </a:extLst>
            </p:cNvPr>
            <p:cNvSpPr txBox="1"/>
            <p:nvPr/>
          </p:nvSpPr>
          <p:spPr>
            <a:xfrm>
              <a:off x="1343975" y="1853508"/>
              <a:ext cx="1005915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Prototype Delivery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08/15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9092AA58-D0C8-4168-8C21-13BC6A3605F6}"/>
              </a:ext>
            </a:extLst>
          </p:cNvPr>
          <p:cNvGrpSpPr/>
          <p:nvPr/>
        </p:nvGrpSpPr>
        <p:grpSpPr>
          <a:xfrm>
            <a:off x="4142719" y="2450327"/>
            <a:ext cx="1997791" cy="358315"/>
            <a:chOff x="2028107" y="2052486"/>
            <a:chExt cx="1997791" cy="358315"/>
          </a:xfrm>
        </p:grpSpPr>
        <p:sp>
          <p:nvSpPr>
            <p:cNvPr id="463" name="Rectangle: Rounded Corners 462">
              <a:extLst>
                <a:ext uri="{FF2B5EF4-FFF2-40B4-BE49-F238E27FC236}">
                  <a16:creationId xmlns:a16="http://schemas.microsoft.com/office/drawing/2014/main" id="{62A500FE-5DAE-4AF8-9909-E129768CE5BD}"/>
                </a:ext>
              </a:extLst>
            </p:cNvPr>
            <p:cNvSpPr/>
            <p:nvPr/>
          </p:nvSpPr>
          <p:spPr>
            <a:xfrm>
              <a:off x="2028107" y="2238363"/>
              <a:ext cx="1997791" cy="17243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6 months</a:t>
              </a: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BE217B1C-F52C-4CEC-8DE9-E2F50700F961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12/15-06/15</a:t>
              </a:r>
            </a:p>
          </p:txBody>
        </p: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21455C30-4358-4D8A-BB7F-5EFB0E0A9499}"/>
              </a:ext>
            </a:extLst>
          </p:cNvPr>
          <p:cNvGrpSpPr/>
          <p:nvPr/>
        </p:nvGrpSpPr>
        <p:grpSpPr>
          <a:xfrm>
            <a:off x="6142803" y="2478778"/>
            <a:ext cx="992949" cy="329861"/>
            <a:chOff x="3723907" y="2081451"/>
            <a:chExt cx="992949" cy="329861"/>
          </a:xfrm>
        </p:grpSpPr>
        <p:sp>
          <p:nvSpPr>
            <p:cNvPr id="466" name="Rectangle: Rounded Corners 465">
              <a:extLst>
                <a:ext uri="{FF2B5EF4-FFF2-40B4-BE49-F238E27FC236}">
                  <a16:creationId xmlns:a16="http://schemas.microsoft.com/office/drawing/2014/main" id="{5DAAE34A-5B64-43A8-8F76-0B7136DE69E4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467" name="TextBox 22">
              <a:extLst>
                <a:ext uri="{FF2B5EF4-FFF2-40B4-BE49-F238E27FC236}">
                  <a16:creationId xmlns:a16="http://schemas.microsoft.com/office/drawing/2014/main" id="{CAC27B1D-561A-4DDA-B51D-968A88ED5B50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06/16-09/15</a:t>
              </a:r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E3815BAC-1BE9-47E8-A554-67E090DDC3A1}"/>
              </a:ext>
            </a:extLst>
          </p:cNvPr>
          <p:cNvGrpSpPr/>
          <p:nvPr/>
        </p:nvGrpSpPr>
        <p:grpSpPr>
          <a:xfrm>
            <a:off x="6944846" y="2476273"/>
            <a:ext cx="803264" cy="332827"/>
            <a:chOff x="4611221" y="2088545"/>
            <a:chExt cx="803264" cy="332827"/>
          </a:xfrm>
        </p:grpSpPr>
        <p:sp>
          <p:nvSpPr>
            <p:cNvPr id="469" name="Rectangle: Rounded Corners 468">
              <a:extLst>
                <a:ext uri="{FF2B5EF4-FFF2-40B4-BE49-F238E27FC236}">
                  <a16:creationId xmlns:a16="http://schemas.microsoft.com/office/drawing/2014/main" id="{4A97B06A-9E72-44CD-B796-18B29A489491}"/>
                </a:ext>
              </a:extLst>
            </p:cNvPr>
            <p:cNvSpPr/>
            <p:nvPr/>
          </p:nvSpPr>
          <p:spPr>
            <a:xfrm>
              <a:off x="4791349" y="2239024"/>
              <a:ext cx="471609" cy="18234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C90A01AF-0CF8-4C26-85FB-E43FA8E8266F}"/>
                </a:ext>
              </a:extLst>
            </p:cNvPr>
            <p:cNvSpPr txBox="1"/>
            <p:nvPr/>
          </p:nvSpPr>
          <p:spPr>
            <a:xfrm>
              <a:off x="4611221" y="2088545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09/16-10/31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5C1740F3-3F65-475E-999B-89D8AEE8FC7E}"/>
              </a:ext>
            </a:extLst>
          </p:cNvPr>
          <p:cNvGrpSpPr/>
          <p:nvPr/>
        </p:nvGrpSpPr>
        <p:grpSpPr>
          <a:xfrm>
            <a:off x="7607348" y="2469377"/>
            <a:ext cx="992948" cy="336569"/>
            <a:chOff x="3723908" y="2081451"/>
            <a:chExt cx="992948" cy="336569"/>
          </a:xfrm>
        </p:grpSpPr>
        <p:sp>
          <p:nvSpPr>
            <p:cNvPr id="472" name="Rectangle: Rounded Corners 471">
              <a:extLst>
                <a:ext uri="{FF2B5EF4-FFF2-40B4-BE49-F238E27FC236}">
                  <a16:creationId xmlns:a16="http://schemas.microsoft.com/office/drawing/2014/main" id="{2CCC21C0-E54A-42DE-BC14-A6044B11E1FB}"/>
                </a:ext>
              </a:extLst>
            </p:cNvPr>
            <p:cNvSpPr/>
            <p:nvPr/>
          </p:nvSpPr>
          <p:spPr>
            <a:xfrm>
              <a:off x="3723908" y="2238761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473" name="TextBox 22">
              <a:extLst>
                <a:ext uri="{FF2B5EF4-FFF2-40B4-BE49-F238E27FC236}">
                  <a16:creationId xmlns:a16="http://schemas.microsoft.com/office/drawing/2014/main" id="{7FACB229-F32C-441D-BFB5-C892241FA05E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11/01-01/31</a:t>
              </a:r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A47E85ED-7285-4A3C-9732-87197B026823}"/>
              </a:ext>
            </a:extLst>
          </p:cNvPr>
          <p:cNvGrpSpPr/>
          <p:nvPr/>
        </p:nvGrpSpPr>
        <p:grpSpPr>
          <a:xfrm>
            <a:off x="8299276" y="2469368"/>
            <a:ext cx="947519" cy="328456"/>
            <a:chOff x="3484477" y="2081442"/>
            <a:chExt cx="947519" cy="328456"/>
          </a:xfrm>
        </p:grpSpPr>
        <p:sp>
          <p:nvSpPr>
            <p:cNvPr id="475" name="Rectangle: Rounded Corners 474">
              <a:extLst>
                <a:ext uri="{FF2B5EF4-FFF2-40B4-BE49-F238E27FC236}">
                  <a16:creationId xmlns:a16="http://schemas.microsoft.com/office/drawing/2014/main" id="{68101EBC-6F03-4FBD-8B78-747A05C66009}"/>
                </a:ext>
              </a:extLst>
            </p:cNvPr>
            <p:cNvSpPr/>
            <p:nvPr/>
          </p:nvSpPr>
          <p:spPr>
            <a:xfrm>
              <a:off x="3723907" y="2238761"/>
              <a:ext cx="355775" cy="1711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 </a:t>
              </a:r>
            </a:p>
          </p:txBody>
        </p:sp>
        <p:sp>
          <p:nvSpPr>
            <p:cNvPr id="476" name="TextBox 22">
              <a:extLst>
                <a:ext uri="{FF2B5EF4-FFF2-40B4-BE49-F238E27FC236}">
                  <a16:creationId xmlns:a16="http://schemas.microsoft.com/office/drawing/2014/main" id="{89345B2E-C363-47AD-A5B7-48DE0AD184EE}"/>
                </a:ext>
              </a:extLst>
            </p:cNvPr>
            <p:cNvSpPr txBox="1"/>
            <p:nvPr/>
          </p:nvSpPr>
          <p:spPr>
            <a:xfrm>
              <a:off x="3484477" y="20814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02/01-02/28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F528DB-60A1-4B09-A61E-8E933C9A35BC}"/>
              </a:ext>
            </a:extLst>
          </p:cNvPr>
          <p:cNvGrpSpPr/>
          <p:nvPr/>
        </p:nvGrpSpPr>
        <p:grpSpPr>
          <a:xfrm>
            <a:off x="7129642" y="2584956"/>
            <a:ext cx="1449936" cy="541572"/>
            <a:chOff x="1614874" y="2710250"/>
            <a:chExt cx="1449936" cy="541572"/>
          </a:xfrm>
        </p:grpSpPr>
        <p:sp>
          <p:nvSpPr>
            <p:cNvPr id="477" name="Star: 5 Points 476">
              <a:extLst>
                <a:ext uri="{FF2B5EF4-FFF2-40B4-BE49-F238E27FC236}">
                  <a16:creationId xmlns:a16="http://schemas.microsoft.com/office/drawing/2014/main" id="{250D5B22-3B94-4BD4-BB72-8E95422F62FD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8" name="TextBox 22">
              <a:extLst>
                <a:ext uri="{FF2B5EF4-FFF2-40B4-BE49-F238E27FC236}">
                  <a16:creationId xmlns:a16="http://schemas.microsoft.com/office/drawing/2014/main" id="{EE45EE1D-2A1D-4295-8CBC-4D304FE298A1}"/>
                </a:ext>
              </a:extLst>
            </p:cNvPr>
            <p:cNvSpPr txBox="1"/>
            <p:nvPr/>
          </p:nvSpPr>
          <p:spPr>
            <a:xfrm>
              <a:off x="1614874" y="2897885"/>
              <a:ext cx="1449936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Sign Off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 Navi, Traditional HUD Feature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11/20</a:t>
              </a:r>
            </a:p>
          </p:txBody>
        </p:sp>
      </p:grp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3AF1C953-F86A-47CD-B950-9B2DFE2C31FD}"/>
              </a:ext>
            </a:extLst>
          </p:cNvPr>
          <p:cNvCxnSpPr/>
          <p:nvPr/>
        </p:nvCxnSpPr>
        <p:spPr>
          <a:xfrm flipV="1">
            <a:off x="116493" y="1994956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97F7A8FF-FAA3-4C16-8C15-1273DDDC3301}"/>
              </a:ext>
            </a:extLst>
          </p:cNvPr>
          <p:cNvGrpSpPr/>
          <p:nvPr/>
        </p:nvGrpSpPr>
        <p:grpSpPr>
          <a:xfrm>
            <a:off x="2737898" y="1732054"/>
            <a:ext cx="843415" cy="394363"/>
            <a:chOff x="1746102" y="1116978"/>
            <a:chExt cx="839961" cy="394363"/>
          </a:xfrm>
        </p:grpSpPr>
        <p:sp>
          <p:nvSpPr>
            <p:cNvPr id="483" name="流程图: 决策 47">
              <a:extLst>
                <a:ext uri="{FF2B5EF4-FFF2-40B4-BE49-F238E27FC236}">
                  <a16:creationId xmlns:a16="http://schemas.microsoft.com/office/drawing/2014/main" id="{DBB5DEC2-74B4-4799-AFA8-C4CAABEA2144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4" name="TextBox 22">
              <a:extLst>
                <a:ext uri="{FF2B5EF4-FFF2-40B4-BE49-F238E27FC236}">
                  <a16:creationId xmlns:a16="http://schemas.microsoft.com/office/drawing/2014/main" id="{4A2BC3A4-47F2-4271-B7AB-233BA100AAA2}"/>
                </a:ext>
              </a:extLst>
            </p:cNvPr>
            <p:cNvSpPr txBox="1"/>
            <p:nvPr/>
          </p:nvSpPr>
          <p:spPr>
            <a:xfrm>
              <a:off x="1746102" y="11169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940C46B9-E22C-467E-AFFB-D921F2AD1E32}"/>
              </a:ext>
            </a:extLst>
          </p:cNvPr>
          <p:cNvGrpSpPr/>
          <p:nvPr/>
        </p:nvGrpSpPr>
        <p:grpSpPr>
          <a:xfrm>
            <a:off x="3519016" y="1750656"/>
            <a:ext cx="874113" cy="385118"/>
            <a:chOff x="1858117" y="1126223"/>
            <a:chExt cx="870533" cy="385118"/>
          </a:xfrm>
        </p:grpSpPr>
        <p:sp>
          <p:nvSpPr>
            <p:cNvPr id="486" name="流程图: 决策 47">
              <a:extLst>
                <a:ext uri="{FF2B5EF4-FFF2-40B4-BE49-F238E27FC236}">
                  <a16:creationId xmlns:a16="http://schemas.microsoft.com/office/drawing/2014/main" id="{224F31EF-9DB8-4A13-86F6-A22B1AD2AF02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7" name="TextBox 22">
              <a:extLst>
                <a:ext uri="{FF2B5EF4-FFF2-40B4-BE49-F238E27FC236}">
                  <a16:creationId xmlns:a16="http://schemas.microsoft.com/office/drawing/2014/main" id="{74C88769-7B9A-4BA4-8B8F-D8A7F75CDF99}"/>
                </a:ext>
              </a:extLst>
            </p:cNvPr>
            <p:cNvSpPr txBox="1"/>
            <p:nvPr/>
          </p:nvSpPr>
          <p:spPr>
            <a:xfrm>
              <a:off x="1888689" y="112622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11/15</a:t>
              </a:r>
              <a:endParaRPr lang="en-US" dirty="0"/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1478FAAC-E0A4-465A-A6FC-39F0150E8B85}"/>
              </a:ext>
            </a:extLst>
          </p:cNvPr>
          <p:cNvGrpSpPr/>
          <p:nvPr/>
        </p:nvGrpSpPr>
        <p:grpSpPr>
          <a:xfrm>
            <a:off x="4559067" y="1741778"/>
            <a:ext cx="843415" cy="393678"/>
            <a:chOff x="1585009" y="1107144"/>
            <a:chExt cx="839961" cy="393678"/>
          </a:xfrm>
        </p:grpSpPr>
        <p:sp>
          <p:nvSpPr>
            <p:cNvPr id="492" name="流程图: 决策 47">
              <a:extLst>
                <a:ext uri="{FF2B5EF4-FFF2-40B4-BE49-F238E27FC236}">
                  <a16:creationId xmlns:a16="http://schemas.microsoft.com/office/drawing/2014/main" id="{A36A9FB0-4D77-4DF5-A015-F22CE4E145AB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3" name="TextBox 22">
              <a:extLst>
                <a:ext uri="{FF2B5EF4-FFF2-40B4-BE49-F238E27FC236}">
                  <a16:creationId xmlns:a16="http://schemas.microsoft.com/office/drawing/2014/main" id="{08C52786-59A9-4715-95B9-7F427B56A19D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03/01</a:t>
              </a:r>
              <a:endParaRPr lang="en-US" dirty="0"/>
            </a:p>
          </p:txBody>
        </p: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A5A43524-BCE7-437F-B548-1ACA2B8501C0}"/>
              </a:ext>
            </a:extLst>
          </p:cNvPr>
          <p:cNvGrpSpPr/>
          <p:nvPr/>
        </p:nvGrpSpPr>
        <p:grpSpPr>
          <a:xfrm>
            <a:off x="4246648" y="1740545"/>
            <a:ext cx="843415" cy="394946"/>
            <a:chOff x="1776013" y="1116395"/>
            <a:chExt cx="839961" cy="394946"/>
          </a:xfrm>
        </p:grpSpPr>
        <p:sp>
          <p:nvSpPr>
            <p:cNvPr id="489" name="流程图: 决策 47">
              <a:extLst>
                <a:ext uri="{FF2B5EF4-FFF2-40B4-BE49-F238E27FC236}">
                  <a16:creationId xmlns:a16="http://schemas.microsoft.com/office/drawing/2014/main" id="{40A2E12D-8A8D-43E1-B785-6B59EB3CCA5F}"/>
                </a:ext>
              </a:extLst>
            </p:cNvPr>
            <p:cNvSpPr/>
            <p:nvPr/>
          </p:nvSpPr>
          <p:spPr>
            <a:xfrm>
              <a:off x="1858117" y="1255324"/>
              <a:ext cx="602315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0" name="TextBox 22">
              <a:extLst>
                <a:ext uri="{FF2B5EF4-FFF2-40B4-BE49-F238E27FC236}">
                  <a16:creationId xmlns:a16="http://schemas.microsoft.com/office/drawing/2014/main" id="{F5E66D1F-E076-4FE1-835A-FF2193B3ED4C}"/>
                </a:ext>
              </a:extLst>
            </p:cNvPr>
            <p:cNvSpPr txBox="1"/>
            <p:nvPr/>
          </p:nvSpPr>
          <p:spPr>
            <a:xfrm>
              <a:off x="1776013" y="111639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01/31</a:t>
              </a:r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E01A163C-BE2D-462F-ACE3-2DCB5F81D7CA}"/>
              </a:ext>
            </a:extLst>
          </p:cNvPr>
          <p:cNvGrpSpPr/>
          <p:nvPr/>
        </p:nvGrpSpPr>
        <p:grpSpPr>
          <a:xfrm>
            <a:off x="6277289" y="1739915"/>
            <a:ext cx="843415" cy="393678"/>
            <a:chOff x="1585009" y="1107144"/>
            <a:chExt cx="839961" cy="393678"/>
          </a:xfrm>
        </p:grpSpPr>
        <p:sp>
          <p:nvSpPr>
            <p:cNvPr id="495" name="流程图: 决策 47">
              <a:extLst>
                <a:ext uri="{FF2B5EF4-FFF2-40B4-BE49-F238E27FC236}">
                  <a16:creationId xmlns:a16="http://schemas.microsoft.com/office/drawing/2014/main" id="{20CD516E-66DE-47C8-A73A-8AFBCEF6ED45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6" name="TextBox 22">
              <a:extLst>
                <a:ext uri="{FF2B5EF4-FFF2-40B4-BE49-F238E27FC236}">
                  <a16:creationId xmlns:a16="http://schemas.microsoft.com/office/drawing/2014/main" id="{51E7D4CB-1BFC-4BF2-BE66-A8E5285F3BD2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08/04</a:t>
              </a:r>
              <a:endParaRPr lang="en-US" dirty="0"/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CD04A900-C33A-4B55-B5EB-3981F4F31CAE}"/>
              </a:ext>
            </a:extLst>
          </p:cNvPr>
          <p:cNvGrpSpPr/>
          <p:nvPr/>
        </p:nvGrpSpPr>
        <p:grpSpPr>
          <a:xfrm>
            <a:off x="8873684" y="2573221"/>
            <a:ext cx="1075487" cy="530005"/>
            <a:chOff x="1808236" y="2710250"/>
            <a:chExt cx="1075487" cy="530005"/>
          </a:xfrm>
        </p:grpSpPr>
        <p:sp>
          <p:nvSpPr>
            <p:cNvPr id="501" name="Star: 5 Points 500">
              <a:extLst>
                <a:ext uri="{FF2B5EF4-FFF2-40B4-BE49-F238E27FC236}">
                  <a16:creationId xmlns:a16="http://schemas.microsoft.com/office/drawing/2014/main" id="{E078D2ED-F897-4827-B7D6-50D8F1E6C9FE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2" name="TextBox 22">
              <a:extLst>
                <a:ext uri="{FF2B5EF4-FFF2-40B4-BE49-F238E27FC236}">
                  <a16:creationId xmlns:a16="http://schemas.microsoft.com/office/drawing/2014/main" id="{00CD3248-7433-45D3-A440-A9EB6267A87E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04/15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6FB01723-A127-4E49-8187-0A384C80706C}"/>
              </a:ext>
            </a:extLst>
          </p:cNvPr>
          <p:cNvGrpSpPr/>
          <p:nvPr/>
        </p:nvGrpSpPr>
        <p:grpSpPr>
          <a:xfrm>
            <a:off x="9331277" y="2574105"/>
            <a:ext cx="1075487" cy="530005"/>
            <a:chOff x="1808236" y="2710250"/>
            <a:chExt cx="1075487" cy="530005"/>
          </a:xfrm>
        </p:grpSpPr>
        <p:sp>
          <p:nvSpPr>
            <p:cNvPr id="504" name="Star: 5 Points 503">
              <a:extLst>
                <a:ext uri="{FF2B5EF4-FFF2-40B4-BE49-F238E27FC236}">
                  <a16:creationId xmlns:a16="http://schemas.microsoft.com/office/drawing/2014/main" id="{4D53D276-78A2-4AAA-8D11-137B004500C5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5" name="TextBox 22">
              <a:extLst>
                <a:ext uri="{FF2B5EF4-FFF2-40B4-BE49-F238E27FC236}">
                  <a16:creationId xmlns:a16="http://schemas.microsoft.com/office/drawing/2014/main" id="{CF332330-F13E-4C29-A2F6-6804967E8D99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7E641D5D-9A22-46E6-AC9C-925B3FB30C11}"/>
              </a:ext>
            </a:extLst>
          </p:cNvPr>
          <p:cNvGrpSpPr/>
          <p:nvPr/>
        </p:nvGrpSpPr>
        <p:grpSpPr>
          <a:xfrm>
            <a:off x="10016684" y="2582746"/>
            <a:ext cx="1075487" cy="437672"/>
            <a:chOff x="1808236" y="2710250"/>
            <a:chExt cx="1075487" cy="437672"/>
          </a:xfrm>
        </p:grpSpPr>
        <p:sp>
          <p:nvSpPr>
            <p:cNvPr id="507" name="Star: 5 Points 506">
              <a:extLst>
                <a:ext uri="{FF2B5EF4-FFF2-40B4-BE49-F238E27FC236}">
                  <a16:creationId xmlns:a16="http://schemas.microsoft.com/office/drawing/2014/main" id="{17232853-E767-47D9-A87F-8F52B6EF1EFD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8" name="TextBox 22">
              <a:extLst>
                <a:ext uri="{FF2B5EF4-FFF2-40B4-BE49-F238E27FC236}">
                  <a16:creationId xmlns:a16="http://schemas.microsoft.com/office/drawing/2014/main" id="{6DF267C5-36D5-4486-A803-5A0AAD2C6503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OTA Debug SW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510" name="TextBox 22">
            <a:extLst>
              <a:ext uri="{FF2B5EF4-FFF2-40B4-BE49-F238E27FC236}">
                <a16:creationId xmlns:a16="http://schemas.microsoft.com/office/drawing/2014/main" id="{F04B4A32-3CCE-42FA-AEDD-882E9078C775}"/>
              </a:ext>
            </a:extLst>
          </p:cNvPr>
          <p:cNvSpPr txBox="1"/>
          <p:nvPr/>
        </p:nvSpPr>
        <p:spPr>
          <a:xfrm>
            <a:off x="9213661" y="2326482"/>
            <a:ext cx="1325690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Sign Off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 ADAS Related Feature</a:t>
            </a:r>
          </a:p>
          <a:p>
            <a:pPr algn="ctr">
              <a:defRPr/>
            </a:pP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B2026090-4112-47FD-9A7F-02BCD21542D0}"/>
              </a:ext>
            </a:extLst>
          </p:cNvPr>
          <p:cNvGrpSpPr/>
          <p:nvPr/>
        </p:nvGrpSpPr>
        <p:grpSpPr>
          <a:xfrm>
            <a:off x="9495228" y="955387"/>
            <a:ext cx="843415" cy="513724"/>
            <a:chOff x="1829914" y="1217224"/>
            <a:chExt cx="839961" cy="513724"/>
          </a:xfrm>
        </p:grpSpPr>
        <p:sp>
          <p:nvSpPr>
            <p:cNvPr id="427" name="TextBox 22">
              <a:extLst>
                <a:ext uri="{FF2B5EF4-FFF2-40B4-BE49-F238E27FC236}">
                  <a16:creationId xmlns:a16="http://schemas.microsoft.com/office/drawing/2014/main" id="{47CC614E-1791-4652-AAB6-87CF7F09E307}"/>
                </a:ext>
              </a:extLst>
            </p:cNvPr>
            <p:cNvSpPr txBox="1"/>
            <p:nvPr/>
          </p:nvSpPr>
          <p:spPr>
            <a:xfrm>
              <a:off x="1829914" y="154628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05/30</a:t>
              </a:r>
            </a:p>
          </p:txBody>
        </p:sp>
        <p:sp>
          <p:nvSpPr>
            <p:cNvPr id="426" name="流程图: 决策 47">
              <a:extLst>
                <a:ext uri="{FF2B5EF4-FFF2-40B4-BE49-F238E27FC236}">
                  <a16:creationId xmlns:a16="http://schemas.microsoft.com/office/drawing/2014/main" id="{099F46BD-8891-446F-AD23-B3EF3B9AC81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86AA155D-7661-4B73-A7FC-6C80305A6E87}"/>
              </a:ext>
            </a:extLst>
          </p:cNvPr>
          <p:cNvGrpSpPr/>
          <p:nvPr/>
        </p:nvGrpSpPr>
        <p:grpSpPr>
          <a:xfrm>
            <a:off x="5730915" y="2803833"/>
            <a:ext cx="1309289" cy="184660"/>
            <a:chOff x="4052818" y="2221816"/>
            <a:chExt cx="1309289" cy="184660"/>
          </a:xfrm>
        </p:grpSpPr>
        <p:sp>
          <p:nvSpPr>
            <p:cNvPr id="378" name="Rectangle: Rounded Corners 377">
              <a:extLst>
                <a:ext uri="{FF2B5EF4-FFF2-40B4-BE49-F238E27FC236}">
                  <a16:creationId xmlns:a16="http://schemas.microsoft.com/office/drawing/2014/main" id="{ABED4BF2-8599-413B-B704-E84026E30B99}"/>
                </a:ext>
              </a:extLst>
            </p:cNvPr>
            <p:cNvSpPr/>
            <p:nvPr/>
          </p:nvSpPr>
          <p:spPr>
            <a:xfrm>
              <a:off x="4052818" y="2238761"/>
              <a:ext cx="475056" cy="1472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79" name="TextBox 22">
              <a:extLst>
                <a:ext uri="{FF2B5EF4-FFF2-40B4-BE49-F238E27FC236}">
                  <a16:creationId xmlns:a16="http://schemas.microsoft.com/office/drawing/2014/main" id="{B67C910D-7272-4AB3-B256-303F54565B92}"/>
                </a:ext>
              </a:extLst>
            </p:cNvPr>
            <p:cNvSpPr txBox="1"/>
            <p:nvPr/>
          </p:nvSpPr>
          <p:spPr>
            <a:xfrm>
              <a:off x="4414588" y="222181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05/04-06/19</a:t>
              </a:r>
            </a:p>
          </p:txBody>
        </p:sp>
      </p:grp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8368B23F-EA8E-4DF2-9474-37E4081DA539}"/>
              </a:ext>
            </a:extLst>
          </p:cNvPr>
          <p:cNvCxnSpPr>
            <a:cxnSpLocks/>
          </p:cNvCxnSpPr>
          <p:nvPr/>
        </p:nvCxnSpPr>
        <p:spPr>
          <a:xfrm>
            <a:off x="96908" y="2328470"/>
            <a:ext cx="11802721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94844104-B6F0-46D9-8EA8-D4FB26379D61}"/>
              </a:ext>
            </a:extLst>
          </p:cNvPr>
          <p:cNvGrpSpPr/>
          <p:nvPr/>
        </p:nvGrpSpPr>
        <p:grpSpPr>
          <a:xfrm>
            <a:off x="3070772" y="2064934"/>
            <a:ext cx="843415" cy="394363"/>
            <a:chOff x="1746102" y="1116978"/>
            <a:chExt cx="839961" cy="394363"/>
          </a:xfrm>
        </p:grpSpPr>
        <p:sp>
          <p:nvSpPr>
            <p:cNvPr id="447" name="流程图: 决策 47">
              <a:extLst>
                <a:ext uri="{FF2B5EF4-FFF2-40B4-BE49-F238E27FC236}">
                  <a16:creationId xmlns:a16="http://schemas.microsoft.com/office/drawing/2014/main" id="{41634603-D6C0-4D91-A6FC-2CE373C332F9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8" name="TextBox 22">
              <a:extLst>
                <a:ext uri="{FF2B5EF4-FFF2-40B4-BE49-F238E27FC236}">
                  <a16:creationId xmlns:a16="http://schemas.microsoft.com/office/drawing/2014/main" id="{3884A27C-DB7C-444F-8B0C-1C8DC0FF334B}"/>
                </a:ext>
              </a:extLst>
            </p:cNvPr>
            <p:cNvSpPr txBox="1"/>
            <p:nvPr/>
          </p:nvSpPr>
          <p:spPr>
            <a:xfrm>
              <a:off x="1746102" y="11169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010/15</a:t>
              </a:r>
              <a:endParaRPr lang="en-US" dirty="0"/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0AC97C29-8CB5-4E1D-B7F9-04EC10CA3C6E}"/>
              </a:ext>
            </a:extLst>
          </p:cNvPr>
          <p:cNvGrpSpPr/>
          <p:nvPr/>
        </p:nvGrpSpPr>
        <p:grpSpPr>
          <a:xfrm>
            <a:off x="3827826" y="2083536"/>
            <a:ext cx="874113" cy="385118"/>
            <a:chOff x="1858117" y="1126223"/>
            <a:chExt cx="870533" cy="385118"/>
          </a:xfrm>
        </p:grpSpPr>
        <p:sp>
          <p:nvSpPr>
            <p:cNvPr id="450" name="流程图: 决策 47">
              <a:extLst>
                <a:ext uri="{FF2B5EF4-FFF2-40B4-BE49-F238E27FC236}">
                  <a16:creationId xmlns:a16="http://schemas.microsoft.com/office/drawing/2014/main" id="{D58F1F87-508D-4B60-8ADC-F026E0A8E496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1" name="TextBox 22">
              <a:extLst>
                <a:ext uri="{FF2B5EF4-FFF2-40B4-BE49-F238E27FC236}">
                  <a16:creationId xmlns:a16="http://schemas.microsoft.com/office/drawing/2014/main" id="{35AD2E24-05ED-4727-82EB-146E76C64B16}"/>
                </a:ext>
              </a:extLst>
            </p:cNvPr>
            <p:cNvSpPr txBox="1"/>
            <p:nvPr/>
          </p:nvSpPr>
          <p:spPr>
            <a:xfrm>
              <a:off x="1888689" y="112622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12/15</a:t>
              </a:r>
              <a:endParaRPr lang="en-US" dirty="0"/>
            </a:p>
          </p:txBody>
        </p: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C243D6D4-AEC9-4327-A8F8-2482EFC32009}"/>
              </a:ext>
            </a:extLst>
          </p:cNvPr>
          <p:cNvGrpSpPr/>
          <p:nvPr/>
        </p:nvGrpSpPr>
        <p:grpSpPr>
          <a:xfrm>
            <a:off x="4831569" y="2050101"/>
            <a:ext cx="843415" cy="394171"/>
            <a:chOff x="1704620" y="1106651"/>
            <a:chExt cx="839961" cy="394171"/>
          </a:xfrm>
        </p:grpSpPr>
        <p:sp>
          <p:nvSpPr>
            <p:cNvPr id="453" name="流程图: 决策 47">
              <a:extLst>
                <a:ext uri="{FF2B5EF4-FFF2-40B4-BE49-F238E27FC236}">
                  <a16:creationId xmlns:a16="http://schemas.microsoft.com/office/drawing/2014/main" id="{B145A694-387B-4816-9DE2-998FD941CD40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4" name="TextBox 22">
              <a:extLst>
                <a:ext uri="{FF2B5EF4-FFF2-40B4-BE49-F238E27FC236}">
                  <a16:creationId xmlns:a16="http://schemas.microsoft.com/office/drawing/2014/main" id="{A2AC1F88-EA72-4B20-8617-E95B070A9E78}"/>
                </a:ext>
              </a:extLst>
            </p:cNvPr>
            <p:cNvSpPr txBox="1"/>
            <p:nvPr/>
          </p:nvSpPr>
          <p:spPr>
            <a:xfrm>
              <a:off x="1704620" y="110665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03/15</a:t>
              </a:r>
              <a:endParaRPr lang="en-US" dirty="0"/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2B6631F-593E-464B-B77F-8848BA4319B2}"/>
              </a:ext>
            </a:extLst>
          </p:cNvPr>
          <p:cNvGrpSpPr/>
          <p:nvPr/>
        </p:nvGrpSpPr>
        <p:grpSpPr>
          <a:xfrm>
            <a:off x="4399047" y="2073425"/>
            <a:ext cx="843415" cy="394946"/>
            <a:chOff x="1776013" y="1116395"/>
            <a:chExt cx="839961" cy="394946"/>
          </a:xfrm>
        </p:grpSpPr>
        <p:sp>
          <p:nvSpPr>
            <p:cNvPr id="479" name="流程图: 决策 47">
              <a:extLst>
                <a:ext uri="{FF2B5EF4-FFF2-40B4-BE49-F238E27FC236}">
                  <a16:creationId xmlns:a16="http://schemas.microsoft.com/office/drawing/2014/main" id="{FF08D5D8-432A-4A74-BC9C-BFF73291FAD0}"/>
                </a:ext>
              </a:extLst>
            </p:cNvPr>
            <p:cNvSpPr/>
            <p:nvPr/>
          </p:nvSpPr>
          <p:spPr>
            <a:xfrm>
              <a:off x="1858117" y="1255324"/>
              <a:ext cx="602315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1" name="TextBox 22">
              <a:extLst>
                <a:ext uri="{FF2B5EF4-FFF2-40B4-BE49-F238E27FC236}">
                  <a16:creationId xmlns:a16="http://schemas.microsoft.com/office/drawing/2014/main" id="{2C9CF751-F988-41DC-9F54-1618F03F4485}"/>
                </a:ext>
              </a:extLst>
            </p:cNvPr>
            <p:cNvSpPr txBox="1"/>
            <p:nvPr/>
          </p:nvSpPr>
          <p:spPr>
            <a:xfrm>
              <a:off x="1776013" y="111639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02/15</a:t>
              </a:r>
            </a:p>
          </p:txBody>
        </p:sp>
      </p:grp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D3DA863F-67C7-409B-9ADC-B65B332C60EC}"/>
              </a:ext>
            </a:extLst>
          </p:cNvPr>
          <p:cNvGrpSpPr/>
          <p:nvPr/>
        </p:nvGrpSpPr>
        <p:grpSpPr>
          <a:xfrm>
            <a:off x="6075920" y="2126575"/>
            <a:ext cx="960876" cy="339898"/>
            <a:chOff x="1310453" y="1160924"/>
            <a:chExt cx="956941" cy="339898"/>
          </a:xfrm>
        </p:grpSpPr>
        <p:sp>
          <p:nvSpPr>
            <p:cNvPr id="498" name="流程图: 决策 47">
              <a:extLst>
                <a:ext uri="{FF2B5EF4-FFF2-40B4-BE49-F238E27FC236}">
                  <a16:creationId xmlns:a16="http://schemas.microsoft.com/office/drawing/2014/main" id="{D4E05A53-995D-47FE-971C-A956A94B0AC9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9" name="TextBox 22">
              <a:extLst>
                <a:ext uri="{FF2B5EF4-FFF2-40B4-BE49-F238E27FC236}">
                  <a16:creationId xmlns:a16="http://schemas.microsoft.com/office/drawing/2014/main" id="{B5A731CE-0C9D-405F-8010-50F3A6B9C4F5}"/>
                </a:ext>
              </a:extLst>
            </p:cNvPr>
            <p:cNvSpPr txBox="1"/>
            <p:nvPr/>
          </p:nvSpPr>
          <p:spPr>
            <a:xfrm>
              <a:off x="1310453" y="116092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08/15</a:t>
              </a:r>
              <a:endParaRPr lang="en-US" dirty="0"/>
            </a:p>
          </p:txBody>
        </p:sp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207380BB-B900-4BAE-97E8-792273117BEA}"/>
              </a:ext>
            </a:extLst>
          </p:cNvPr>
          <p:cNvGrpSpPr/>
          <p:nvPr/>
        </p:nvGrpSpPr>
        <p:grpSpPr>
          <a:xfrm>
            <a:off x="6998367" y="2100212"/>
            <a:ext cx="876641" cy="362248"/>
            <a:chOff x="1394343" y="1138574"/>
            <a:chExt cx="873051" cy="362248"/>
          </a:xfrm>
        </p:grpSpPr>
        <p:sp>
          <p:nvSpPr>
            <p:cNvPr id="512" name="流程图: 决策 47">
              <a:extLst>
                <a:ext uri="{FF2B5EF4-FFF2-40B4-BE49-F238E27FC236}">
                  <a16:creationId xmlns:a16="http://schemas.microsoft.com/office/drawing/2014/main" id="{5484D9F6-8069-4BEC-9330-C793A7C0BD03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3" name="TextBox 22">
              <a:extLst>
                <a:ext uri="{FF2B5EF4-FFF2-40B4-BE49-F238E27FC236}">
                  <a16:creationId xmlns:a16="http://schemas.microsoft.com/office/drawing/2014/main" id="{6E264D55-7172-47A4-BC04-7104DF0A4F31}"/>
                </a:ext>
              </a:extLst>
            </p:cNvPr>
            <p:cNvSpPr txBox="1"/>
            <p:nvPr/>
          </p:nvSpPr>
          <p:spPr>
            <a:xfrm>
              <a:off x="1394343" y="113857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10/31</a:t>
              </a:r>
            </a:p>
          </p:txBody>
        </p:sp>
      </p:grpSp>
      <p:grpSp>
        <p:nvGrpSpPr>
          <p:cNvPr id="514" name="Group 513">
            <a:extLst>
              <a:ext uri="{FF2B5EF4-FFF2-40B4-BE49-F238E27FC236}">
                <a16:creationId xmlns:a16="http://schemas.microsoft.com/office/drawing/2014/main" id="{E19B98A8-B5D2-47A6-A68D-C2DAF94BE8B7}"/>
              </a:ext>
            </a:extLst>
          </p:cNvPr>
          <p:cNvGrpSpPr/>
          <p:nvPr/>
        </p:nvGrpSpPr>
        <p:grpSpPr>
          <a:xfrm>
            <a:off x="7678515" y="2066083"/>
            <a:ext cx="843415" cy="393678"/>
            <a:chOff x="1585009" y="1107144"/>
            <a:chExt cx="839961" cy="393678"/>
          </a:xfrm>
        </p:grpSpPr>
        <p:sp>
          <p:nvSpPr>
            <p:cNvPr id="515" name="流程图: 决策 47">
              <a:extLst>
                <a:ext uri="{FF2B5EF4-FFF2-40B4-BE49-F238E27FC236}">
                  <a16:creationId xmlns:a16="http://schemas.microsoft.com/office/drawing/2014/main" id="{5F850F4A-EB30-415E-BD88-06607DA1E771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6" name="TextBox 22">
              <a:extLst>
                <a:ext uri="{FF2B5EF4-FFF2-40B4-BE49-F238E27FC236}">
                  <a16:creationId xmlns:a16="http://schemas.microsoft.com/office/drawing/2014/main" id="{52E50E2C-2312-44ED-8329-20182C51CB04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12/15</a:t>
              </a:r>
            </a:p>
          </p:txBody>
        </p: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0DA637F1-440A-4C87-954C-45FADF80512B}"/>
              </a:ext>
            </a:extLst>
          </p:cNvPr>
          <p:cNvGrpSpPr/>
          <p:nvPr/>
        </p:nvGrpSpPr>
        <p:grpSpPr>
          <a:xfrm>
            <a:off x="6696054" y="1747164"/>
            <a:ext cx="843415" cy="393678"/>
            <a:chOff x="1585009" y="1107144"/>
            <a:chExt cx="839961" cy="393678"/>
          </a:xfrm>
        </p:grpSpPr>
        <p:sp>
          <p:nvSpPr>
            <p:cNvPr id="518" name="流程图: 决策 47">
              <a:extLst>
                <a:ext uri="{FF2B5EF4-FFF2-40B4-BE49-F238E27FC236}">
                  <a16:creationId xmlns:a16="http://schemas.microsoft.com/office/drawing/2014/main" id="{D46D95F4-ABD5-403D-BA0A-FE4BBC7E0398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9" name="TextBox 22">
              <a:extLst>
                <a:ext uri="{FF2B5EF4-FFF2-40B4-BE49-F238E27FC236}">
                  <a16:creationId xmlns:a16="http://schemas.microsoft.com/office/drawing/2014/main" id="{B41221F3-CA57-437C-961F-785331D97C2B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7EAB302B-1AE8-4556-8370-F1AA8C49A4EC}"/>
              </a:ext>
            </a:extLst>
          </p:cNvPr>
          <p:cNvGrpSpPr/>
          <p:nvPr/>
        </p:nvGrpSpPr>
        <p:grpSpPr>
          <a:xfrm>
            <a:off x="7245185" y="1745175"/>
            <a:ext cx="843415" cy="393678"/>
            <a:chOff x="1585009" y="1107144"/>
            <a:chExt cx="839961" cy="393678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520642D0-BA4F-48F8-A6B8-635978FC4B3E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2" name="TextBox 22">
              <a:extLst>
                <a:ext uri="{FF2B5EF4-FFF2-40B4-BE49-F238E27FC236}">
                  <a16:creationId xmlns:a16="http://schemas.microsoft.com/office/drawing/2014/main" id="{78E8B60D-8C8C-47A0-87CD-1CB50EDC7628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11/01</a:t>
              </a:r>
            </a:p>
          </p:txBody>
        </p:sp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89CA73A8-FC0F-467B-A744-217A3B2B2F51}"/>
              </a:ext>
            </a:extLst>
          </p:cNvPr>
          <p:cNvGrpSpPr/>
          <p:nvPr/>
        </p:nvGrpSpPr>
        <p:grpSpPr>
          <a:xfrm>
            <a:off x="8430568" y="1729916"/>
            <a:ext cx="843415" cy="393678"/>
            <a:chOff x="1585009" y="1107144"/>
            <a:chExt cx="839961" cy="393678"/>
          </a:xfrm>
        </p:grpSpPr>
        <p:sp>
          <p:nvSpPr>
            <p:cNvPr id="524" name="流程图: 决策 47">
              <a:extLst>
                <a:ext uri="{FF2B5EF4-FFF2-40B4-BE49-F238E27FC236}">
                  <a16:creationId xmlns:a16="http://schemas.microsoft.com/office/drawing/2014/main" id="{CE717AFB-F14C-4046-9C81-9ADF53F2B453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5" name="TextBox 22">
              <a:extLst>
                <a:ext uri="{FF2B5EF4-FFF2-40B4-BE49-F238E27FC236}">
                  <a16:creationId xmlns:a16="http://schemas.microsoft.com/office/drawing/2014/main" id="{B5152EBB-DB90-4363-A837-2ECF5BB24D1F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02/28</a:t>
              </a:r>
            </a:p>
          </p:txBody>
        </p:sp>
      </p:grp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3492199F-899A-4285-B90C-97683BE57AC2}"/>
              </a:ext>
            </a:extLst>
          </p:cNvPr>
          <p:cNvGrpSpPr/>
          <p:nvPr/>
        </p:nvGrpSpPr>
        <p:grpSpPr>
          <a:xfrm>
            <a:off x="8851643" y="2062600"/>
            <a:ext cx="843415" cy="393678"/>
            <a:chOff x="1585009" y="1107144"/>
            <a:chExt cx="839961" cy="393678"/>
          </a:xfrm>
        </p:grpSpPr>
        <p:sp>
          <p:nvSpPr>
            <p:cNvPr id="528" name="流程图: 决策 47">
              <a:extLst>
                <a:ext uri="{FF2B5EF4-FFF2-40B4-BE49-F238E27FC236}">
                  <a16:creationId xmlns:a16="http://schemas.microsoft.com/office/drawing/2014/main" id="{F6E45B2C-3D27-4A96-B0B6-F1D4C0749E5F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9" name="TextBox 22">
              <a:extLst>
                <a:ext uri="{FF2B5EF4-FFF2-40B4-BE49-F238E27FC236}">
                  <a16:creationId xmlns:a16="http://schemas.microsoft.com/office/drawing/2014/main" id="{FA4C7C4C-5B18-4C83-920C-D9C00E4B77B9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04/02</a:t>
              </a:r>
            </a:p>
          </p:txBody>
        </p:sp>
      </p:grp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9D0D23D8-C406-4966-84FC-6EBE09DAE371}"/>
              </a:ext>
            </a:extLst>
          </p:cNvPr>
          <p:cNvGrpSpPr/>
          <p:nvPr/>
        </p:nvGrpSpPr>
        <p:grpSpPr>
          <a:xfrm>
            <a:off x="102826" y="2331843"/>
            <a:ext cx="11788300" cy="951916"/>
            <a:chOff x="311248" y="459819"/>
            <a:chExt cx="11716383" cy="951916"/>
          </a:xfrm>
        </p:grpSpPr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EA01F743-6018-48DC-8A40-06E67E39F6EC}"/>
                </a:ext>
              </a:extLst>
            </p:cNvPr>
            <p:cNvCxnSpPr/>
            <p:nvPr/>
          </p:nvCxnSpPr>
          <p:spPr>
            <a:xfrm flipV="1">
              <a:off x="31124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08592CC7-D66C-4F4F-85A1-8C8CB0BBF387}"/>
                </a:ext>
              </a:extLst>
            </p:cNvPr>
            <p:cNvSpPr/>
            <p:nvPr/>
          </p:nvSpPr>
          <p:spPr>
            <a:xfrm>
              <a:off x="318748" y="459819"/>
              <a:ext cx="65672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AR-HUD 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F525E5C2-4D24-4ED2-BFAD-B1D97FF77AC4}"/>
              </a:ext>
            </a:extLst>
          </p:cNvPr>
          <p:cNvGrpSpPr/>
          <p:nvPr/>
        </p:nvGrpSpPr>
        <p:grpSpPr>
          <a:xfrm>
            <a:off x="4649967" y="3012167"/>
            <a:ext cx="1997791" cy="358315"/>
            <a:chOff x="2028107" y="2052486"/>
            <a:chExt cx="1997791" cy="358315"/>
          </a:xfrm>
        </p:grpSpPr>
        <p:sp>
          <p:nvSpPr>
            <p:cNvPr id="552" name="Rectangle: Rounded Corners 551">
              <a:extLst>
                <a:ext uri="{FF2B5EF4-FFF2-40B4-BE49-F238E27FC236}">
                  <a16:creationId xmlns:a16="http://schemas.microsoft.com/office/drawing/2014/main" id="{1BA70346-CF44-4E40-97CD-EA4E78EE4A37}"/>
                </a:ext>
              </a:extLst>
            </p:cNvPr>
            <p:cNvSpPr/>
            <p:nvPr/>
          </p:nvSpPr>
          <p:spPr>
            <a:xfrm>
              <a:off x="2028107" y="2238363"/>
              <a:ext cx="1997791" cy="17243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6 months</a:t>
              </a:r>
            </a:p>
          </p:txBody>
        </p:sp>
        <p:sp>
          <p:nvSpPr>
            <p:cNvPr id="553" name="TextBox 22">
              <a:extLst>
                <a:ext uri="{FF2B5EF4-FFF2-40B4-BE49-F238E27FC236}">
                  <a16:creationId xmlns:a16="http://schemas.microsoft.com/office/drawing/2014/main" id="{E2972367-EBCA-4410-B5C5-17232F5D5217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01/31-07/31</a:t>
              </a:r>
            </a:p>
          </p:txBody>
        </p: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8772941F-EF95-4C9D-9916-8D1AB1ED82D6}"/>
              </a:ext>
            </a:extLst>
          </p:cNvPr>
          <p:cNvGrpSpPr/>
          <p:nvPr/>
        </p:nvGrpSpPr>
        <p:grpSpPr>
          <a:xfrm>
            <a:off x="6650051" y="3040618"/>
            <a:ext cx="992949" cy="329861"/>
            <a:chOff x="3723907" y="2081451"/>
            <a:chExt cx="992949" cy="329861"/>
          </a:xfrm>
        </p:grpSpPr>
        <p:sp>
          <p:nvSpPr>
            <p:cNvPr id="555" name="Rectangle: Rounded Corners 554">
              <a:extLst>
                <a:ext uri="{FF2B5EF4-FFF2-40B4-BE49-F238E27FC236}">
                  <a16:creationId xmlns:a16="http://schemas.microsoft.com/office/drawing/2014/main" id="{B8AEF6A2-9B32-4726-9281-0AAA0D80BE8E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556" name="TextBox 22">
              <a:extLst>
                <a:ext uri="{FF2B5EF4-FFF2-40B4-BE49-F238E27FC236}">
                  <a16:creationId xmlns:a16="http://schemas.microsoft.com/office/drawing/2014/main" id="{F9A3E97B-2815-4D5E-B9BF-45BDFC095B75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08/01-10/30</a:t>
              </a:r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DF4A431D-FC58-49ED-819E-D0321698EA7F}"/>
              </a:ext>
            </a:extLst>
          </p:cNvPr>
          <p:cNvGrpSpPr/>
          <p:nvPr/>
        </p:nvGrpSpPr>
        <p:grpSpPr>
          <a:xfrm>
            <a:off x="7482574" y="3038113"/>
            <a:ext cx="803264" cy="331061"/>
            <a:chOff x="4641701" y="2088545"/>
            <a:chExt cx="803264" cy="331061"/>
          </a:xfrm>
        </p:grpSpPr>
        <p:sp>
          <p:nvSpPr>
            <p:cNvPr id="558" name="Rectangle: Rounded Corners 557">
              <a:extLst>
                <a:ext uri="{FF2B5EF4-FFF2-40B4-BE49-F238E27FC236}">
                  <a16:creationId xmlns:a16="http://schemas.microsoft.com/office/drawing/2014/main" id="{0F125698-679B-4BB0-8832-0A5AE2B16BFF}"/>
                </a:ext>
              </a:extLst>
            </p:cNvPr>
            <p:cNvSpPr/>
            <p:nvPr/>
          </p:nvSpPr>
          <p:spPr>
            <a:xfrm>
              <a:off x="4791349" y="2239024"/>
              <a:ext cx="496197" cy="18058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559" name="TextBox 22">
              <a:extLst>
                <a:ext uri="{FF2B5EF4-FFF2-40B4-BE49-F238E27FC236}">
                  <a16:creationId xmlns:a16="http://schemas.microsoft.com/office/drawing/2014/main" id="{A2762334-1585-40A6-9B90-4380E7BA4D88}"/>
                </a:ext>
              </a:extLst>
            </p:cNvPr>
            <p:cNvSpPr txBox="1"/>
            <p:nvPr/>
          </p:nvSpPr>
          <p:spPr>
            <a:xfrm>
              <a:off x="4641701" y="2088545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11/01-12/15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60" name="Group 559">
            <a:extLst>
              <a:ext uri="{FF2B5EF4-FFF2-40B4-BE49-F238E27FC236}">
                <a16:creationId xmlns:a16="http://schemas.microsoft.com/office/drawing/2014/main" id="{DF1F0039-91F9-413A-B988-C5D5B4600B83}"/>
              </a:ext>
            </a:extLst>
          </p:cNvPr>
          <p:cNvGrpSpPr/>
          <p:nvPr/>
        </p:nvGrpSpPr>
        <p:grpSpPr>
          <a:xfrm>
            <a:off x="8106612" y="3030454"/>
            <a:ext cx="954584" cy="337332"/>
            <a:chOff x="3700684" y="2080688"/>
            <a:chExt cx="954584" cy="337332"/>
          </a:xfrm>
        </p:grpSpPr>
        <p:sp>
          <p:nvSpPr>
            <p:cNvPr id="561" name="Rectangle: Rounded Corners 560">
              <a:extLst>
                <a:ext uri="{FF2B5EF4-FFF2-40B4-BE49-F238E27FC236}">
                  <a16:creationId xmlns:a16="http://schemas.microsoft.com/office/drawing/2014/main" id="{CC345EFB-594E-49CF-AD6F-0F683F94C51E}"/>
                </a:ext>
              </a:extLst>
            </p:cNvPr>
            <p:cNvSpPr/>
            <p:nvPr/>
          </p:nvSpPr>
          <p:spPr>
            <a:xfrm>
              <a:off x="3723908" y="2238761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562" name="TextBox 22">
              <a:extLst>
                <a:ext uri="{FF2B5EF4-FFF2-40B4-BE49-F238E27FC236}">
                  <a16:creationId xmlns:a16="http://schemas.microsoft.com/office/drawing/2014/main" id="{85238736-A1EE-4BA1-A94A-DA9CC761916C}"/>
                </a:ext>
              </a:extLst>
            </p:cNvPr>
            <p:cNvSpPr txBox="1"/>
            <p:nvPr/>
          </p:nvSpPr>
          <p:spPr>
            <a:xfrm>
              <a:off x="3700684" y="2080688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12/16-03/16</a:t>
              </a:r>
            </a:p>
          </p:txBody>
        </p:sp>
      </p:grp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CC39631E-9ADD-48FC-8EE3-D1A54459AC57}"/>
              </a:ext>
            </a:extLst>
          </p:cNvPr>
          <p:cNvGrpSpPr/>
          <p:nvPr/>
        </p:nvGrpSpPr>
        <p:grpSpPr>
          <a:xfrm>
            <a:off x="8829384" y="3031208"/>
            <a:ext cx="947519" cy="328456"/>
            <a:chOff x="3484477" y="2081442"/>
            <a:chExt cx="947519" cy="328456"/>
          </a:xfrm>
        </p:grpSpPr>
        <p:sp>
          <p:nvSpPr>
            <p:cNvPr id="564" name="Rectangle: Rounded Corners 563">
              <a:extLst>
                <a:ext uri="{FF2B5EF4-FFF2-40B4-BE49-F238E27FC236}">
                  <a16:creationId xmlns:a16="http://schemas.microsoft.com/office/drawing/2014/main" id="{58D83B10-561D-414B-A94D-CEAE309910FE}"/>
                </a:ext>
              </a:extLst>
            </p:cNvPr>
            <p:cNvSpPr/>
            <p:nvPr/>
          </p:nvSpPr>
          <p:spPr>
            <a:xfrm>
              <a:off x="3723907" y="2238761"/>
              <a:ext cx="355775" cy="1711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 </a:t>
              </a:r>
            </a:p>
          </p:txBody>
        </p:sp>
        <p:sp>
          <p:nvSpPr>
            <p:cNvPr id="565" name="TextBox 22">
              <a:extLst>
                <a:ext uri="{FF2B5EF4-FFF2-40B4-BE49-F238E27FC236}">
                  <a16:creationId xmlns:a16="http://schemas.microsoft.com/office/drawing/2014/main" id="{F376BF63-BF8C-42A0-BE06-2FA1E54691FE}"/>
                </a:ext>
              </a:extLst>
            </p:cNvPr>
            <p:cNvSpPr txBox="1"/>
            <p:nvPr/>
          </p:nvSpPr>
          <p:spPr>
            <a:xfrm>
              <a:off x="3484477" y="20814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03/17-04/02</a:t>
              </a:r>
            </a:p>
          </p:txBody>
        </p:sp>
      </p:grp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F53F753E-67CE-4746-9941-DD87ECD59E2E}"/>
              </a:ext>
            </a:extLst>
          </p:cNvPr>
          <p:cNvGrpSpPr/>
          <p:nvPr/>
        </p:nvGrpSpPr>
        <p:grpSpPr>
          <a:xfrm>
            <a:off x="7548980" y="3170030"/>
            <a:ext cx="1449000" cy="541953"/>
            <a:chOff x="1592460" y="2710250"/>
            <a:chExt cx="1449000" cy="541953"/>
          </a:xfrm>
        </p:grpSpPr>
        <p:sp>
          <p:nvSpPr>
            <p:cNvPr id="567" name="Star: 5 Points 566">
              <a:extLst>
                <a:ext uri="{FF2B5EF4-FFF2-40B4-BE49-F238E27FC236}">
                  <a16:creationId xmlns:a16="http://schemas.microsoft.com/office/drawing/2014/main" id="{F506B528-B004-4070-A8FF-BE423FBB59CE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8" name="TextBox 22">
              <a:extLst>
                <a:ext uri="{FF2B5EF4-FFF2-40B4-BE49-F238E27FC236}">
                  <a16:creationId xmlns:a16="http://schemas.microsoft.com/office/drawing/2014/main" id="{E4550301-9B9B-4BCA-88A2-E8A276235B6A}"/>
                </a:ext>
              </a:extLst>
            </p:cNvPr>
            <p:cNvSpPr txBox="1"/>
            <p:nvPr/>
          </p:nvSpPr>
          <p:spPr>
            <a:xfrm>
              <a:off x="1592460" y="2898266"/>
              <a:ext cx="1449000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Sign Off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 Navi, Traditional HUD Feature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12/31</a:t>
              </a:r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27755EDE-A2B5-4FEE-B06B-E07DC172DFCA}"/>
              </a:ext>
            </a:extLst>
          </p:cNvPr>
          <p:cNvGrpSpPr/>
          <p:nvPr/>
        </p:nvGrpSpPr>
        <p:grpSpPr>
          <a:xfrm>
            <a:off x="8927777" y="3172554"/>
            <a:ext cx="1075487" cy="530005"/>
            <a:chOff x="1808236" y="2710250"/>
            <a:chExt cx="1075487" cy="530005"/>
          </a:xfrm>
        </p:grpSpPr>
        <p:sp>
          <p:nvSpPr>
            <p:cNvPr id="571" name="Star: 5 Points 570">
              <a:extLst>
                <a:ext uri="{FF2B5EF4-FFF2-40B4-BE49-F238E27FC236}">
                  <a16:creationId xmlns:a16="http://schemas.microsoft.com/office/drawing/2014/main" id="{23D8D626-0C37-4E2E-B598-94EB29E2A8D3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2" name="TextBox 22">
              <a:extLst>
                <a:ext uri="{FF2B5EF4-FFF2-40B4-BE49-F238E27FC236}">
                  <a16:creationId xmlns:a16="http://schemas.microsoft.com/office/drawing/2014/main" id="{F249B77E-D9CF-4B25-B251-EA0BC40E7541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04/15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3" name="Group 572">
            <a:extLst>
              <a:ext uri="{FF2B5EF4-FFF2-40B4-BE49-F238E27FC236}">
                <a16:creationId xmlns:a16="http://schemas.microsoft.com/office/drawing/2014/main" id="{2562FD30-030F-4299-BDBC-B19B97C5B7D5}"/>
              </a:ext>
            </a:extLst>
          </p:cNvPr>
          <p:cNvGrpSpPr/>
          <p:nvPr/>
        </p:nvGrpSpPr>
        <p:grpSpPr>
          <a:xfrm>
            <a:off x="9347167" y="3158567"/>
            <a:ext cx="1075487" cy="530005"/>
            <a:chOff x="1808236" y="2710250"/>
            <a:chExt cx="1075487" cy="530005"/>
          </a:xfrm>
        </p:grpSpPr>
        <p:sp>
          <p:nvSpPr>
            <p:cNvPr id="574" name="Star: 5 Points 573">
              <a:extLst>
                <a:ext uri="{FF2B5EF4-FFF2-40B4-BE49-F238E27FC236}">
                  <a16:creationId xmlns:a16="http://schemas.microsoft.com/office/drawing/2014/main" id="{85B737DC-E0AF-4417-89BA-398A804033EB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36240372-3EBE-4B98-89A9-D3805973BB74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6" name="Group 575">
            <a:extLst>
              <a:ext uri="{FF2B5EF4-FFF2-40B4-BE49-F238E27FC236}">
                <a16:creationId xmlns:a16="http://schemas.microsoft.com/office/drawing/2014/main" id="{5CE12C5D-3885-400B-B313-1606FD6B0A9C}"/>
              </a:ext>
            </a:extLst>
          </p:cNvPr>
          <p:cNvGrpSpPr/>
          <p:nvPr/>
        </p:nvGrpSpPr>
        <p:grpSpPr>
          <a:xfrm>
            <a:off x="10033481" y="3138330"/>
            <a:ext cx="1075487" cy="437672"/>
            <a:chOff x="1808236" y="2710250"/>
            <a:chExt cx="1075487" cy="437672"/>
          </a:xfrm>
        </p:grpSpPr>
        <p:sp>
          <p:nvSpPr>
            <p:cNvPr id="577" name="Star: 5 Points 576">
              <a:extLst>
                <a:ext uri="{FF2B5EF4-FFF2-40B4-BE49-F238E27FC236}">
                  <a16:creationId xmlns:a16="http://schemas.microsoft.com/office/drawing/2014/main" id="{8BDB5CA4-54AD-4CCA-8FE9-1A8492445E6B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8" name="TextBox 22">
              <a:extLst>
                <a:ext uri="{FF2B5EF4-FFF2-40B4-BE49-F238E27FC236}">
                  <a16:creationId xmlns:a16="http://schemas.microsoft.com/office/drawing/2014/main" id="{56DC1361-E0C4-40FC-8110-3FBEF76A76EE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OTA Debug SW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579" name="TextBox 22">
            <a:extLst>
              <a:ext uri="{FF2B5EF4-FFF2-40B4-BE49-F238E27FC236}">
                <a16:creationId xmlns:a16="http://schemas.microsoft.com/office/drawing/2014/main" id="{68DDB80D-256D-437C-8842-1940ABB2018D}"/>
              </a:ext>
            </a:extLst>
          </p:cNvPr>
          <p:cNvSpPr txBox="1"/>
          <p:nvPr/>
        </p:nvSpPr>
        <p:spPr>
          <a:xfrm>
            <a:off x="9189172" y="3559040"/>
            <a:ext cx="1325690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Sign Off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 ADAS Related Feature</a:t>
            </a:r>
          </a:p>
          <a:p>
            <a:pPr algn="ctr">
              <a:defRPr/>
            </a:pP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80" name="Group 579">
            <a:extLst>
              <a:ext uri="{FF2B5EF4-FFF2-40B4-BE49-F238E27FC236}">
                <a16:creationId xmlns:a16="http://schemas.microsoft.com/office/drawing/2014/main" id="{017A03B6-E079-4BFD-AFC4-1BC9BBD66E76}"/>
              </a:ext>
            </a:extLst>
          </p:cNvPr>
          <p:cNvGrpSpPr/>
          <p:nvPr/>
        </p:nvGrpSpPr>
        <p:grpSpPr>
          <a:xfrm>
            <a:off x="5991546" y="3382619"/>
            <a:ext cx="1439962" cy="186612"/>
            <a:chOff x="4052818" y="2238762"/>
            <a:chExt cx="1439962" cy="186612"/>
          </a:xfrm>
        </p:grpSpPr>
        <p:sp>
          <p:nvSpPr>
            <p:cNvPr id="581" name="Rectangle: Rounded Corners 580">
              <a:extLst>
                <a:ext uri="{FF2B5EF4-FFF2-40B4-BE49-F238E27FC236}">
                  <a16:creationId xmlns:a16="http://schemas.microsoft.com/office/drawing/2014/main" id="{12274F79-B8D2-4909-ADA9-D594816D945F}"/>
                </a:ext>
              </a:extLst>
            </p:cNvPr>
            <p:cNvSpPr/>
            <p:nvPr/>
          </p:nvSpPr>
          <p:spPr>
            <a:xfrm>
              <a:off x="4052818" y="2238762"/>
              <a:ext cx="651728" cy="13979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582" name="TextBox 22">
              <a:extLst>
                <a:ext uri="{FF2B5EF4-FFF2-40B4-BE49-F238E27FC236}">
                  <a16:creationId xmlns:a16="http://schemas.microsoft.com/office/drawing/2014/main" id="{3F72200C-5007-4B19-97AD-C8F4A83EC449}"/>
                </a:ext>
              </a:extLst>
            </p:cNvPr>
            <p:cNvSpPr txBox="1"/>
            <p:nvPr/>
          </p:nvSpPr>
          <p:spPr>
            <a:xfrm>
              <a:off x="4545261" y="2240714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06/15-07/31</a:t>
              </a:r>
            </a:p>
          </p:txBody>
        </p:sp>
      </p:grpSp>
      <p:sp>
        <p:nvSpPr>
          <p:cNvPr id="583" name="Rectangle 582">
            <a:extLst>
              <a:ext uri="{FF2B5EF4-FFF2-40B4-BE49-F238E27FC236}">
                <a16:creationId xmlns:a16="http://schemas.microsoft.com/office/drawing/2014/main" id="{96511202-69D0-4A5B-8B14-94FC125745AC}"/>
              </a:ext>
            </a:extLst>
          </p:cNvPr>
          <p:cNvSpPr/>
          <p:nvPr/>
        </p:nvSpPr>
        <p:spPr>
          <a:xfrm>
            <a:off x="1033186" y="2102388"/>
            <a:ext cx="1324402" cy="215444"/>
          </a:xfrm>
          <a:prstGeom prst="rect">
            <a:avLst/>
          </a:prstGeom>
          <a:ln w="127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ME Change Post </a:t>
            </a:r>
            <a:r>
              <a:rPr lang="en-US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PoC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</a:t>
            </a:r>
            <a:endParaRPr lang="en-US" sz="800" b="1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4" name="Rectangle 583">
            <a:extLst>
              <a:ext uri="{FF2B5EF4-FFF2-40B4-BE49-F238E27FC236}">
                <a16:creationId xmlns:a16="http://schemas.microsoft.com/office/drawing/2014/main" id="{082035D6-421E-4DE4-A497-F52854CFE959}"/>
              </a:ext>
            </a:extLst>
          </p:cNvPr>
          <p:cNvSpPr/>
          <p:nvPr/>
        </p:nvSpPr>
        <p:spPr>
          <a:xfrm>
            <a:off x="1043898" y="1773328"/>
            <a:ext cx="1502334" cy="215444"/>
          </a:xfrm>
          <a:prstGeom prst="rect">
            <a:avLst/>
          </a:prstGeom>
          <a:ln w="127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No ME Change Post </a:t>
            </a:r>
            <a:r>
              <a:rPr lang="en-US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PoC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</a:t>
            </a:r>
            <a:endParaRPr lang="en-US" sz="800" b="1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96008F1-C127-44D6-B845-6416DA5A1F55}"/>
              </a:ext>
            </a:extLst>
          </p:cNvPr>
          <p:cNvGrpSpPr/>
          <p:nvPr/>
        </p:nvGrpSpPr>
        <p:grpSpPr>
          <a:xfrm>
            <a:off x="3679220" y="942687"/>
            <a:ext cx="843415" cy="521673"/>
            <a:chOff x="1727240" y="1217224"/>
            <a:chExt cx="839960" cy="52167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C56D454B-0045-4BCD-90A3-1E81FBEE81A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6" name="TextBox 22">
              <a:extLst>
                <a:ext uri="{FF2B5EF4-FFF2-40B4-BE49-F238E27FC236}">
                  <a16:creationId xmlns:a16="http://schemas.microsoft.com/office/drawing/2014/main" id="{DF4C6B90-C0D0-4BD7-8FA4-DDFC7E756CB8}"/>
                </a:ext>
              </a:extLst>
            </p:cNvPr>
            <p:cNvSpPr txBox="1"/>
            <p:nvPr/>
          </p:nvSpPr>
          <p:spPr>
            <a:xfrm>
              <a:off x="1727240" y="1538848"/>
              <a:ext cx="839960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EE923D6-289A-4063-BF1E-094D3062A635}"/>
              </a:ext>
            </a:extLst>
          </p:cNvPr>
          <p:cNvGrpSpPr/>
          <p:nvPr/>
        </p:nvGrpSpPr>
        <p:grpSpPr>
          <a:xfrm>
            <a:off x="3310848" y="948640"/>
            <a:ext cx="843415" cy="504378"/>
            <a:chOff x="1727242" y="1226750"/>
            <a:chExt cx="839961" cy="504378"/>
          </a:xfrm>
        </p:grpSpPr>
        <p:sp>
          <p:nvSpPr>
            <p:cNvPr id="353" name="流程图: 决策 47">
              <a:extLst>
                <a:ext uri="{FF2B5EF4-FFF2-40B4-BE49-F238E27FC236}">
                  <a16:creationId xmlns:a16="http://schemas.microsoft.com/office/drawing/2014/main" id="{49873800-E82E-4C59-B2EA-1B91030349E3}"/>
                </a:ext>
              </a:extLst>
            </p:cNvPr>
            <p:cNvSpPr/>
            <p:nvPr/>
          </p:nvSpPr>
          <p:spPr>
            <a:xfrm>
              <a:off x="1865620" y="1226750"/>
              <a:ext cx="627627" cy="32908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8" name="TextBox 22">
              <a:extLst>
                <a:ext uri="{FF2B5EF4-FFF2-40B4-BE49-F238E27FC236}">
                  <a16:creationId xmlns:a16="http://schemas.microsoft.com/office/drawing/2014/main" id="{F646BF84-F0EC-43C7-9117-58D8642053A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</a:p>
          </p:txBody>
        </p:sp>
      </p:grpSp>
      <p:sp>
        <p:nvSpPr>
          <p:cNvPr id="535" name="TextBox 22">
            <a:extLst>
              <a:ext uri="{FF2B5EF4-FFF2-40B4-BE49-F238E27FC236}">
                <a16:creationId xmlns:a16="http://schemas.microsoft.com/office/drawing/2014/main" id="{BFCA3715-7FEA-45A7-A0AC-3EEB025DDE0C}"/>
              </a:ext>
            </a:extLst>
          </p:cNvPr>
          <p:cNvSpPr txBox="1"/>
          <p:nvPr/>
        </p:nvSpPr>
        <p:spPr>
          <a:xfrm>
            <a:off x="1075745" y="3320498"/>
            <a:ext cx="2916123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Substitute parts before DV test:</a:t>
            </a:r>
          </a:p>
          <a:p>
            <a:pPr marL="171450" indent="-171450">
              <a:buFontTx/>
              <a:buChar char="-"/>
              <a:defRPr/>
            </a:pPr>
            <a:r>
              <a:rPr lang="en-US" altLang="zh-CN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Display: Support 2700*1080 resolution display ; - Forrest</a:t>
            </a:r>
          </a:p>
          <a:p>
            <a:pPr marL="171450" indent="-171450">
              <a:buFontTx/>
              <a:buChar char="-"/>
              <a:defRPr/>
            </a:pPr>
            <a:r>
              <a:rPr lang="en-US" altLang="zh-CN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AR-HUD substitute: Discuss with Baidu;- Forrest</a:t>
            </a:r>
          </a:p>
          <a:p>
            <a:pPr>
              <a:defRPr/>
            </a:pPr>
            <a:endParaRPr lang="en-US" sz="7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7" name="TextBox 22">
            <a:extLst>
              <a:ext uri="{FF2B5EF4-FFF2-40B4-BE49-F238E27FC236}">
                <a16:creationId xmlns:a16="http://schemas.microsoft.com/office/drawing/2014/main" id="{0F192750-014F-480B-9ED6-B868EFDB512D}"/>
              </a:ext>
            </a:extLst>
          </p:cNvPr>
          <p:cNvSpPr txBox="1"/>
          <p:nvPr/>
        </p:nvSpPr>
        <p:spPr>
          <a:xfrm>
            <a:off x="9645529" y="3920293"/>
            <a:ext cx="2751031" cy="143115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Risk:</a:t>
            </a:r>
          </a:p>
          <a:p>
            <a:pPr>
              <a:defRPr/>
            </a:pPr>
            <a:r>
              <a:rPr lang="en-US" altLang="zh-CN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1. HUD/Display:</a:t>
            </a:r>
          </a:p>
          <a:p>
            <a:pPr>
              <a:defRPr/>
            </a:pPr>
            <a:r>
              <a:rPr lang="en-US" altLang="zh-CN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   1) Sourcing complete as request;</a:t>
            </a:r>
          </a:p>
          <a:p>
            <a:pPr>
              <a:defRPr/>
            </a:pPr>
            <a:r>
              <a:rPr lang="en-US" altLang="zh-CN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   2) ME change after </a:t>
            </a:r>
            <a:r>
              <a:rPr lang="en-US" altLang="zh-CN" sz="800" dirty="0" err="1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PoC</a:t>
            </a:r>
            <a:r>
              <a:rPr lang="en-US" altLang="zh-CN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and drive 2 </a:t>
            </a:r>
            <a:r>
              <a:rPr lang="en-US" altLang="zh-CN" sz="800" dirty="0" err="1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wks</a:t>
            </a:r>
            <a:r>
              <a:rPr lang="en-US" altLang="zh-CN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late;</a:t>
            </a:r>
          </a:p>
          <a:p>
            <a:pPr>
              <a:defRPr/>
            </a:pPr>
            <a:r>
              <a:rPr lang="en-US" altLang="zh-CN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2. CDC HW: </a:t>
            </a:r>
          </a:p>
          <a:p>
            <a:pPr>
              <a:defRPr/>
            </a:pPr>
            <a:r>
              <a:rPr lang="en-US" altLang="zh-CN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   1) Deliver parts to CAF after EMC complete;</a:t>
            </a:r>
          </a:p>
          <a:p>
            <a:pPr>
              <a:defRPr/>
            </a:pPr>
            <a:r>
              <a:rPr lang="en-US" altLang="zh-CN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   2) Support proposed TT MRD w/ alert;</a:t>
            </a:r>
          </a:p>
          <a:p>
            <a:pPr>
              <a:defRPr/>
            </a:pPr>
            <a:r>
              <a:rPr lang="en-US" altLang="zh-CN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3. CDC SW:</a:t>
            </a:r>
          </a:p>
          <a:p>
            <a:pPr>
              <a:defRPr/>
            </a:pPr>
            <a:r>
              <a:rPr lang="en-US" altLang="zh-CN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   1) Sourcing:</a:t>
            </a:r>
          </a:p>
          <a:p>
            <a:pPr>
              <a:defRPr/>
            </a:pPr>
            <a:r>
              <a:rPr lang="en-US" altLang="zh-CN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   2) HMI provide all info as planned;</a:t>
            </a:r>
          </a:p>
          <a:p>
            <a:pPr>
              <a:defRPr/>
            </a:pPr>
            <a:endParaRPr lang="en-US" altLang="zh-CN" sz="8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C84FD25C-CC67-4443-93EC-DF36B0B26FC9}"/>
              </a:ext>
            </a:extLst>
          </p:cNvPr>
          <p:cNvGrpSpPr/>
          <p:nvPr/>
        </p:nvGrpSpPr>
        <p:grpSpPr>
          <a:xfrm>
            <a:off x="7916670" y="3683061"/>
            <a:ext cx="959491" cy="324602"/>
            <a:chOff x="6966815" y="3658257"/>
            <a:chExt cx="959491" cy="324602"/>
          </a:xfrm>
        </p:grpSpPr>
        <p:sp>
          <p:nvSpPr>
            <p:cNvPr id="542" name="Rectangle: Rounded Corners 541">
              <a:extLst>
                <a:ext uri="{FF2B5EF4-FFF2-40B4-BE49-F238E27FC236}">
                  <a16:creationId xmlns:a16="http://schemas.microsoft.com/office/drawing/2014/main" id="{FAEA2B5A-F309-4B0A-A2A6-3822AEEC4B6B}"/>
                </a:ext>
              </a:extLst>
            </p:cNvPr>
            <p:cNvSpPr/>
            <p:nvPr/>
          </p:nvSpPr>
          <p:spPr>
            <a:xfrm>
              <a:off x="6969751" y="3824257"/>
              <a:ext cx="956555" cy="15860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</a:t>
              </a: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16839038-01FC-4946-85C5-778E9FFC50B3}"/>
                </a:ext>
              </a:extLst>
            </p:cNvPr>
            <p:cNvSpPr txBox="1"/>
            <p:nvPr/>
          </p:nvSpPr>
          <p:spPr>
            <a:xfrm>
              <a:off x="6966815" y="365825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latin typeface="Ford Antenna Light" panose="02000505000000020004" pitchFamily="50" charset="0"/>
                  <a:cs typeface="Calibri" panose="020F0502020204030204" pitchFamily="34" charset="0"/>
                </a:rPr>
                <a:t>11/25-02/22</a:t>
              </a:r>
            </a:p>
          </p:txBody>
        </p:sp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8683F552-343E-4ED7-A040-439225874C2B}"/>
              </a:ext>
            </a:extLst>
          </p:cNvPr>
          <p:cNvGrpSpPr/>
          <p:nvPr/>
        </p:nvGrpSpPr>
        <p:grpSpPr>
          <a:xfrm>
            <a:off x="9032444" y="3694096"/>
            <a:ext cx="843415" cy="303604"/>
            <a:chOff x="6828018" y="3668517"/>
            <a:chExt cx="843415" cy="303604"/>
          </a:xfrm>
        </p:grpSpPr>
        <p:sp>
          <p:nvSpPr>
            <p:cNvPr id="547" name="Rectangle: Rounded Corners 546">
              <a:extLst>
                <a:ext uri="{FF2B5EF4-FFF2-40B4-BE49-F238E27FC236}">
                  <a16:creationId xmlns:a16="http://schemas.microsoft.com/office/drawing/2014/main" id="{4D236EBD-B363-4996-ACD0-CD84E665A453}"/>
                </a:ext>
              </a:extLst>
            </p:cNvPr>
            <p:cNvSpPr/>
            <p:nvPr/>
          </p:nvSpPr>
          <p:spPr>
            <a:xfrm>
              <a:off x="6969752" y="3824257"/>
              <a:ext cx="300581" cy="14786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</a:t>
              </a:r>
            </a:p>
          </p:txBody>
        </p:sp>
        <p:sp>
          <p:nvSpPr>
            <p:cNvPr id="549" name="TextBox 22">
              <a:extLst>
                <a:ext uri="{FF2B5EF4-FFF2-40B4-BE49-F238E27FC236}">
                  <a16:creationId xmlns:a16="http://schemas.microsoft.com/office/drawing/2014/main" id="{9C6B46AD-7636-48CC-8941-9CF2A886D402}"/>
                </a:ext>
              </a:extLst>
            </p:cNvPr>
            <p:cNvSpPr txBox="1"/>
            <p:nvPr/>
          </p:nvSpPr>
          <p:spPr>
            <a:xfrm>
              <a:off x="6828018" y="366851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latin typeface="Ford Antenna Light" panose="02000505000000020004" pitchFamily="50" charset="0"/>
                  <a:cs typeface="Calibri" panose="020F0502020204030204" pitchFamily="34" charset="0"/>
                </a:rPr>
                <a:t>03/22-04/04</a:t>
              </a:r>
            </a:p>
          </p:txBody>
        </p:sp>
      </p:grp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F6A6017F-791E-4F69-B738-D6C39D08F25C}"/>
              </a:ext>
            </a:extLst>
          </p:cNvPr>
          <p:cNvCxnSpPr>
            <a:cxnSpLocks/>
            <a:stCxn id="191" idx="0"/>
            <a:endCxn id="420" idx="2"/>
          </p:cNvCxnSpPr>
          <p:nvPr/>
        </p:nvCxnSpPr>
        <p:spPr>
          <a:xfrm flipV="1">
            <a:off x="5293035" y="1283387"/>
            <a:ext cx="801894" cy="294854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Arrow Connector 584">
            <a:extLst>
              <a:ext uri="{FF2B5EF4-FFF2-40B4-BE49-F238E27FC236}">
                <a16:creationId xmlns:a16="http://schemas.microsoft.com/office/drawing/2014/main" id="{40B77FF7-FD23-46A3-8DAF-5CA6874ED708}"/>
              </a:ext>
            </a:extLst>
          </p:cNvPr>
          <p:cNvCxnSpPr>
            <a:cxnSpLocks/>
            <a:stCxn id="378" idx="1"/>
            <a:endCxn id="264" idx="1"/>
          </p:cNvCxnSpPr>
          <p:nvPr/>
        </p:nvCxnSpPr>
        <p:spPr>
          <a:xfrm flipH="1">
            <a:off x="5727669" y="2894397"/>
            <a:ext cx="3246" cy="1055491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A1883681-81BC-4712-A32A-A65D3F339E47}"/>
              </a:ext>
            </a:extLst>
          </p:cNvPr>
          <p:cNvCxnSpPr>
            <a:cxnSpLocks/>
            <a:stCxn id="153" idx="0"/>
            <a:endCxn id="518" idx="2"/>
          </p:cNvCxnSpPr>
          <p:nvPr/>
        </p:nvCxnSpPr>
        <p:spPr>
          <a:xfrm flipV="1">
            <a:off x="6664155" y="2140842"/>
            <a:ext cx="468504" cy="2091092"/>
          </a:xfrm>
          <a:prstGeom prst="straightConnector1">
            <a:avLst/>
          </a:prstGeom>
          <a:ln w="19050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E115650C-B080-4901-A02D-D08CC22A52DE}"/>
              </a:ext>
            </a:extLst>
          </p:cNvPr>
          <p:cNvCxnSpPr>
            <a:cxnSpLocks/>
            <a:stCxn id="164" idx="0"/>
            <a:endCxn id="521" idx="2"/>
          </p:cNvCxnSpPr>
          <p:nvPr/>
        </p:nvCxnSpPr>
        <p:spPr>
          <a:xfrm flipV="1">
            <a:off x="7488050" y="2138853"/>
            <a:ext cx="193740" cy="2101254"/>
          </a:xfrm>
          <a:prstGeom prst="straightConnector1">
            <a:avLst/>
          </a:prstGeom>
          <a:ln w="19050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>
            <a:extLst>
              <a:ext uri="{FF2B5EF4-FFF2-40B4-BE49-F238E27FC236}">
                <a16:creationId xmlns:a16="http://schemas.microsoft.com/office/drawing/2014/main" id="{A1883681-81BC-4712-A32A-A65D3F339E47}"/>
              </a:ext>
            </a:extLst>
          </p:cNvPr>
          <p:cNvCxnSpPr>
            <a:cxnSpLocks/>
            <a:stCxn id="277" idx="0"/>
            <a:endCxn id="524" idx="2"/>
          </p:cNvCxnSpPr>
          <p:nvPr/>
        </p:nvCxnSpPr>
        <p:spPr>
          <a:xfrm flipV="1">
            <a:off x="8538097" y="2123594"/>
            <a:ext cx="329076" cy="2753981"/>
          </a:xfrm>
          <a:prstGeom prst="straightConnector1">
            <a:avLst/>
          </a:prstGeom>
          <a:ln w="19050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19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7329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494763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490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59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46084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4346111"/>
            <a:ext cx="16754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2-Ford core service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60EBC-46F1-4BD0-91F7-554F8CA2E05F}"/>
              </a:ext>
            </a:extLst>
          </p:cNvPr>
          <p:cNvGrpSpPr/>
          <p:nvPr/>
        </p:nvGrpSpPr>
        <p:grpSpPr>
          <a:xfrm>
            <a:off x="586558" y="3256092"/>
            <a:ext cx="603171" cy="473887"/>
            <a:chOff x="55625" y="2856157"/>
            <a:chExt cx="965773" cy="739597"/>
          </a:xfrm>
        </p:grpSpPr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id="{0F4AD347-E21E-489E-9B73-155A31D0CB55}"/>
                </a:ext>
              </a:extLst>
            </p:cNvPr>
            <p:cNvSpPr/>
            <p:nvPr/>
          </p:nvSpPr>
          <p:spPr>
            <a:xfrm>
              <a:off x="450071" y="2856157"/>
              <a:ext cx="312330" cy="320207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2" name="TextBox 22">
              <a:extLst>
                <a:ext uri="{FF2B5EF4-FFF2-40B4-BE49-F238E27FC236}">
                  <a16:creationId xmlns:a16="http://schemas.microsoft.com/office/drawing/2014/main" id="{01A4A44C-5963-469E-B56B-8213AE42ED84}"/>
                </a:ext>
              </a:extLst>
            </p:cNvPr>
            <p:cNvSpPr txBox="1"/>
            <p:nvPr/>
          </p:nvSpPr>
          <p:spPr>
            <a:xfrm>
              <a:off x="55625" y="3187468"/>
              <a:ext cx="965773" cy="408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</p:grp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3861830" y="260680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560902" y="2909636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539" idx="2"/>
          </p:cNvCxnSpPr>
          <p:nvPr/>
        </p:nvCxnSpPr>
        <p:spPr>
          <a:xfrm flipV="1">
            <a:off x="4017995" y="1314942"/>
            <a:ext cx="434268" cy="12918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6008010" y="2608264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0"/>
            <a:endCxn id="548" idx="2"/>
          </p:cNvCxnSpPr>
          <p:nvPr/>
        </p:nvCxnSpPr>
        <p:spPr>
          <a:xfrm flipV="1">
            <a:off x="5710230" y="1325104"/>
            <a:ext cx="711152" cy="12846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730648" y="260976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9/15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503" idx="2"/>
          </p:cNvCxnSpPr>
          <p:nvPr/>
        </p:nvCxnSpPr>
        <p:spPr>
          <a:xfrm flipV="1">
            <a:off x="7045155" y="1325258"/>
            <a:ext cx="578835" cy="128450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249919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071807" y="294053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85" idx="2"/>
          </p:cNvCxnSpPr>
          <p:nvPr/>
        </p:nvCxnSpPr>
        <p:spPr>
          <a:xfrm flipV="1">
            <a:off x="7406084" y="1321372"/>
            <a:ext cx="509239" cy="12965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7516035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7174990" y="2940536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/06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94" idx="2"/>
          </p:cNvCxnSpPr>
          <p:nvPr/>
        </p:nvCxnSpPr>
        <p:spPr>
          <a:xfrm flipV="1">
            <a:off x="7672200" y="1324401"/>
            <a:ext cx="632772" cy="129353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76" idx="2"/>
          </p:cNvCxnSpPr>
          <p:nvPr/>
        </p:nvCxnSpPr>
        <p:spPr>
          <a:xfrm flipV="1">
            <a:off x="8656395" y="1319161"/>
            <a:ext cx="391001" cy="129877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500230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251196" y="2926157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9484614" y="260991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9654843" y="2895608"/>
            <a:ext cx="44769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05/06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67" idx="2"/>
          </p:cNvCxnSpPr>
          <p:nvPr/>
        </p:nvCxnSpPr>
        <p:spPr>
          <a:xfrm flipV="1">
            <a:off x="9640779" y="1319960"/>
            <a:ext cx="377227" cy="128995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49695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281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3-Eco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994183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4-HMI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5200905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871971" y="294129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04/10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554065" y="260976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5315752" y="294107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476117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6322644" y="2941278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08/11</a:t>
            </a: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407999" y="1641224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221005" y="1795447"/>
            <a:ext cx="10059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A0 PCBA </a:t>
            </a:r>
          </a:p>
          <a:p>
            <a:r>
              <a:rPr lang="en-US" altLang="zh-CN" sz="700" strike="sngStrike" dirty="0"/>
              <a:t>01/07 </a:t>
            </a:r>
            <a:r>
              <a:rPr lang="en-US" altLang="zh-CN" sz="700" dirty="0">
                <a:solidFill>
                  <a:srgbClr val="FF0000"/>
                </a:solidFill>
              </a:rPr>
              <a:t>01/25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1348765" y="1610744"/>
            <a:ext cx="624299" cy="482800"/>
            <a:chOff x="1348765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PCBA </a:t>
              </a:r>
            </a:p>
            <a:p>
              <a:r>
                <a:rPr lang="en-US" altLang="zh-CN" sz="700" dirty="0"/>
                <a:t>04/30</a:t>
              </a:r>
              <a:endParaRPr lang="zh-CN" altLang="en-US" sz="700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2922990" y="1617701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10/05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1858654" y="1610744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A2 Pre-DV</a:t>
              </a:r>
            </a:p>
            <a:p>
              <a:r>
                <a:rPr lang="en-US" altLang="zh-CN" sz="700" dirty="0"/>
                <a:t>06/30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5201901" y="1605695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04/15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2527498" y="1664738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3707989" y="1676333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5651055" y="1657130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38D3341-E90D-4BD9-9C96-154E74D1FB14}"/>
              </a:ext>
            </a:extLst>
          </p:cNvPr>
          <p:cNvGrpSpPr/>
          <p:nvPr/>
        </p:nvGrpSpPr>
        <p:grpSpPr>
          <a:xfrm>
            <a:off x="131155" y="5618000"/>
            <a:ext cx="11788299" cy="276999"/>
            <a:chOff x="315514" y="4004630"/>
            <a:chExt cx="11716383" cy="276999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7FEA750-981D-4E3E-A964-470A5EFF4FAA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0F09C17-CED5-4D5F-B704-3431D34566C2}"/>
                </a:ext>
              </a:extLst>
            </p:cNvPr>
            <p:cNvSpPr/>
            <p:nvPr/>
          </p:nvSpPr>
          <p:spPr>
            <a:xfrm>
              <a:off x="315514" y="4004630"/>
              <a:ext cx="905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Inhouse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40" name="Star: 5 Points 139">
            <a:extLst>
              <a:ext uri="{FF2B5EF4-FFF2-40B4-BE49-F238E27FC236}">
                <a16:creationId xmlns:a16="http://schemas.microsoft.com/office/drawing/2014/main" id="{24ADDF04-C7D4-42BA-A653-15792E9C6A64}"/>
              </a:ext>
            </a:extLst>
          </p:cNvPr>
          <p:cNvSpPr/>
          <p:nvPr/>
        </p:nvSpPr>
        <p:spPr>
          <a:xfrm>
            <a:off x="1115590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78DAB5D6-7183-4C71-83DF-3BDDB6B00C55}"/>
              </a:ext>
            </a:extLst>
          </p:cNvPr>
          <p:cNvSpPr txBox="1"/>
          <p:nvPr/>
        </p:nvSpPr>
        <p:spPr>
          <a:xfrm>
            <a:off x="93389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03/31</a:t>
            </a: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AAE3A704-D369-4C0A-9582-1312F9720B36}"/>
              </a:ext>
            </a:extLst>
          </p:cNvPr>
          <p:cNvSpPr/>
          <p:nvPr/>
        </p:nvSpPr>
        <p:spPr>
          <a:xfrm>
            <a:off x="1412909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10C3AABD-3587-440D-9905-90B19329479A}"/>
              </a:ext>
            </a:extLst>
          </p:cNvPr>
          <p:cNvSpPr txBox="1"/>
          <p:nvPr/>
        </p:nvSpPr>
        <p:spPr>
          <a:xfrm>
            <a:off x="1231209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2AC93CC5-D905-4666-9F0A-D092CC193C8C}"/>
              </a:ext>
            </a:extLst>
          </p:cNvPr>
          <p:cNvSpPr/>
          <p:nvPr/>
        </p:nvSpPr>
        <p:spPr>
          <a:xfrm>
            <a:off x="1738365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08EEE42C-7AAC-4466-869A-ACA728D18E80}"/>
              </a:ext>
            </a:extLst>
          </p:cNvPr>
          <p:cNvSpPr txBox="1"/>
          <p:nvPr/>
        </p:nvSpPr>
        <p:spPr>
          <a:xfrm>
            <a:off x="1556665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</a:p>
        </p:txBody>
      </p: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BFC9B4B3-328C-40DE-A9E9-17784E64149A}"/>
              </a:ext>
            </a:extLst>
          </p:cNvPr>
          <p:cNvSpPr/>
          <p:nvPr/>
        </p:nvSpPr>
        <p:spPr>
          <a:xfrm>
            <a:off x="204229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CE8A5852-7C95-4CA1-BD28-B05C7D01CD63}"/>
              </a:ext>
            </a:extLst>
          </p:cNvPr>
          <p:cNvSpPr txBox="1"/>
          <p:nvPr/>
        </p:nvSpPr>
        <p:spPr>
          <a:xfrm>
            <a:off x="186059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357499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182149" y="346784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R5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07/10</a:t>
            </a:r>
            <a:r>
              <a:rPr lang="zh-CN" alt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，</a:t>
            </a: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01958E27-5FE3-444E-8A7B-074E72AC71AB}"/>
              </a:ext>
            </a:extLst>
          </p:cNvPr>
          <p:cNvSpPr/>
          <p:nvPr/>
        </p:nvSpPr>
        <p:spPr>
          <a:xfrm>
            <a:off x="2669159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03969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865621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2557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29214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4250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1795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5571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2555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4678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255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61495" y="32555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2555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499634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25547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4677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254739"/>
            <a:ext cx="195065" cy="205168"/>
          </a:xfrm>
          <a:prstGeom prst="star5">
            <a:avLst/>
          </a:prstGeom>
          <a:solidFill>
            <a:srgbClr val="7030A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4670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25446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024821" y="3466744"/>
            <a:ext cx="68194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R22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5EB0794B-8D0B-41EC-A089-B40FEA422B31}"/>
              </a:ext>
            </a:extLst>
          </p:cNvPr>
          <p:cNvCxnSpPr>
            <a:cxnSpLocks/>
            <a:stCxn id="265" idx="0"/>
            <a:endCxn id="143" idx="2"/>
          </p:cNvCxnSpPr>
          <p:nvPr/>
        </p:nvCxnSpPr>
        <p:spPr>
          <a:xfrm flipV="1">
            <a:off x="6117997" y="2928470"/>
            <a:ext cx="59887" cy="32693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14794" y="3867793"/>
            <a:ext cx="8274761" cy="482119"/>
            <a:chOff x="214794" y="3867793"/>
            <a:chExt cx="8274761" cy="482119"/>
          </a:xfrm>
        </p:grpSpPr>
        <p:sp>
          <p:nvSpPr>
            <p:cNvPr id="302" name="Star: 5 Points 301">
              <a:extLst>
                <a:ext uri="{FF2B5EF4-FFF2-40B4-BE49-F238E27FC236}">
                  <a16:creationId xmlns:a16="http://schemas.microsoft.com/office/drawing/2014/main" id="{A60743F3-808E-4B00-AEA3-7B5F68F6213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3" name="TextBox 22">
              <a:extLst>
                <a:ext uri="{FF2B5EF4-FFF2-40B4-BE49-F238E27FC236}">
                  <a16:creationId xmlns:a16="http://schemas.microsoft.com/office/drawing/2014/main" id="{AC9EE414-4682-401B-A7F5-D09B236082D1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08" name="Star: 5 Points 307">
              <a:extLst>
                <a:ext uri="{FF2B5EF4-FFF2-40B4-BE49-F238E27FC236}">
                  <a16:creationId xmlns:a16="http://schemas.microsoft.com/office/drawing/2014/main" id="{814DBFCC-A8A0-4F28-A52A-60238253C4DB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9" name="TextBox 22">
              <a:extLst>
                <a:ext uri="{FF2B5EF4-FFF2-40B4-BE49-F238E27FC236}">
                  <a16:creationId xmlns:a16="http://schemas.microsoft.com/office/drawing/2014/main" id="{BCD5B135-827C-4939-AE28-4B202E1D91E5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311" name="Star: 5 Points 310">
              <a:extLst>
                <a:ext uri="{FF2B5EF4-FFF2-40B4-BE49-F238E27FC236}">
                  <a16:creationId xmlns:a16="http://schemas.microsoft.com/office/drawing/2014/main" id="{4A64573E-4990-48F4-9037-078C18F6B33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652579EB-8C83-429B-A0A8-6C02E9E5B43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315" name="Star: 5 Points 314">
              <a:extLst>
                <a:ext uri="{FF2B5EF4-FFF2-40B4-BE49-F238E27FC236}">
                  <a16:creationId xmlns:a16="http://schemas.microsoft.com/office/drawing/2014/main" id="{4DD4C22D-4C6C-4396-BC34-DE276AD26441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B0E904BA-55A0-452F-8C4E-04CF4BFB9CE9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318" name="Star: 5 Points 317">
              <a:extLst>
                <a:ext uri="{FF2B5EF4-FFF2-40B4-BE49-F238E27FC236}">
                  <a16:creationId xmlns:a16="http://schemas.microsoft.com/office/drawing/2014/main" id="{370C9E5A-4723-4A58-9ABB-A6AA9B16B5C8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168A11F-7DB3-4EE5-8323-3ABF638F5D0E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321" name="Star: 5 Points 320">
              <a:extLst>
                <a:ext uri="{FF2B5EF4-FFF2-40B4-BE49-F238E27FC236}">
                  <a16:creationId xmlns:a16="http://schemas.microsoft.com/office/drawing/2014/main" id="{072EDD46-024C-4061-A2AB-659EC962FEBC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22">
              <a:extLst>
                <a:ext uri="{FF2B5EF4-FFF2-40B4-BE49-F238E27FC236}">
                  <a16:creationId xmlns:a16="http://schemas.microsoft.com/office/drawing/2014/main" id="{BA0FF9C2-0559-44A3-A4BC-AA3391EAA54C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327" name="Star: 5 Points 326">
              <a:extLst>
                <a:ext uri="{FF2B5EF4-FFF2-40B4-BE49-F238E27FC236}">
                  <a16:creationId xmlns:a16="http://schemas.microsoft.com/office/drawing/2014/main" id="{3B141C52-9843-4EC5-85D3-B1F9BAB96C9A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8" name="TextBox 22">
              <a:extLst>
                <a:ext uri="{FF2B5EF4-FFF2-40B4-BE49-F238E27FC236}">
                  <a16:creationId xmlns:a16="http://schemas.microsoft.com/office/drawing/2014/main" id="{1E7AAA9D-9E71-40C4-B8DB-D063CE7D8239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459629"/>
            <a:ext cx="25269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459906"/>
            <a:ext cx="3582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460643"/>
            <a:ext cx="331204" cy="4071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460569"/>
            <a:ext cx="2058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460716"/>
            <a:ext cx="24833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460716"/>
            <a:ext cx="27881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460569"/>
            <a:ext cx="2554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460569"/>
            <a:ext cx="2330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460733"/>
            <a:ext cx="26357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460880"/>
            <a:ext cx="2711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460880"/>
            <a:ext cx="30262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460734"/>
            <a:ext cx="21404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460734"/>
            <a:ext cx="242616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46089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46089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460898"/>
            <a:ext cx="2635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415EA90D-1071-42B1-9536-8E468C598094}"/>
              </a:ext>
            </a:extLst>
          </p:cNvPr>
          <p:cNvCxnSpPr>
            <a:cxnSpLocks/>
            <a:stCxn id="327" idx="0"/>
            <a:endCxn id="180" idx="2"/>
          </p:cNvCxnSpPr>
          <p:nvPr/>
        </p:nvCxnSpPr>
        <p:spPr>
          <a:xfrm flipV="1">
            <a:off x="2435222" y="3460898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321" idx="0"/>
            <a:endCxn id="173" idx="2"/>
          </p:cNvCxnSpPr>
          <p:nvPr/>
        </p:nvCxnSpPr>
        <p:spPr>
          <a:xfrm flipV="1">
            <a:off x="2123562" y="3460734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7F644EDF-2AF4-4E50-A154-C67D607B028C}"/>
              </a:ext>
            </a:extLst>
          </p:cNvPr>
          <p:cNvCxnSpPr>
            <a:cxnSpLocks/>
            <a:stCxn id="318" idx="0"/>
            <a:endCxn id="162" idx="2"/>
          </p:cNvCxnSpPr>
          <p:nvPr/>
        </p:nvCxnSpPr>
        <p:spPr>
          <a:xfrm flipV="1">
            <a:off x="1800742" y="3460734"/>
            <a:ext cx="2788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4328E3F5-9386-446A-984E-08A67C206941}"/>
              </a:ext>
            </a:extLst>
          </p:cNvPr>
          <p:cNvCxnSpPr>
            <a:cxnSpLocks/>
            <a:stCxn id="315" idx="0"/>
            <a:endCxn id="155" idx="2"/>
          </p:cNvCxnSpPr>
          <p:nvPr/>
        </p:nvCxnSpPr>
        <p:spPr>
          <a:xfrm flipV="1">
            <a:off x="1473948" y="3460898"/>
            <a:ext cx="3016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D6A9EE47-AAA4-47D3-8985-DE0E1941A142}"/>
              </a:ext>
            </a:extLst>
          </p:cNvPr>
          <p:cNvCxnSpPr>
            <a:cxnSpLocks/>
            <a:stCxn id="311" idx="0"/>
            <a:endCxn id="147" idx="2"/>
          </p:cNvCxnSpPr>
          <p:nvPr/>
        </p:nvCxnSpPr>
        <p:spPr>
          <a:xfrm flipV="1">
            <a:off x="1167831" y="3460898"/>
            <a:ext cx="282332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178D5C71-FF88-453E-958D-ED233C6BE744}"/>
              </a:ext>
            </a:extLst>
          </p:cNvPr>
          <p:cNvCxnSpPr>
            <a:cxnSpLocks/>
            <a:stCxn id="308" idx="0"/>
            <a:endCxn id="140" idx="2"/>
          </p:cNvCxnSpPr>
          <p:nvPr/>
        </p:nvCxnSpPr>
        <p:spPr>
          <a:xfrm flipV="1">
            <a:off x="851869" y="3460898"/>
            <a:ext cx="300975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77BC15E-6B07-408E-9A58-CA693D7A52AF}"/>
              </a:ext>
            </a:extLst>
          </p:cNvPr>
          <p:cNvCxnSpPr>
            <a:cxnSpLocks/>
            <a:stCxn id="302" idx="0"/>
            <a:endCxn id="2" idx="2"/>
          </p:cNvCxnSpPr>
          <p:nvPr/>
        </p:nvCxnSpPr>
        <p:spPr>
          <a:xfrm flipV="1">
            <a:off x="532127" y="3461257"/>
            <a:ext cx="338035" cy="41476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31" idx="0"/>
            <a:endCxn id="264" idx="1"/>
          </p:cNvCxnSpPr>
          <p:nvPr/>
        </p:nvCxnSpPr>
        <p:spPr>
          <a:xfrm flipV="1">
            <a:off x="3499551" y="1742587"/>
            <a:ext cx="208438" cy="151314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73" idx="0"/>
            <a:endCxn id="33" idx="2"/>
          </p:cNvCxnSpPr>
          <p:nvPr/>
        </p:nvCxnSpPr>
        <p:spPr>
          <a:xfrm flipV="1">
            <a:off x="2455032" y="1838338"/>
            <a:ext cx="308333" cy="141722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111258" y="6345647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306474" y="6546533"/>
            <a:ext cx="192083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 Delayed to 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03/15 UE,04/30 UI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1898735" y="634575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717035" y="6558040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for 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580126" y="63521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360718" y="652667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for DCV1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 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919819" y="63521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2832389" y="652667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for DCV2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CDX747 SW Release Plan—Draft TBC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2453124" y="1515992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07/23-08/20</a:t>
            </a:r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3594917" y="151820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10/25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-12/15</a:t>
            </a:r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5509322" y="1490758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05/15-06/15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37189"/>
            <a:ext cx="803264" cy="189731"/>
          </a:xfrm>
          <a:prstGeom prst="rect">
            <a:avLst/>
          </a:prstGeom>
          <a:solidFill>
            <a:srgbClr val="FFFF00"/>
          </a:solidFill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09/30-10/30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54123" y="198262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29481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15793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93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8173" y="3134074"/>
            <a:ext cx="71888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5348" y="330481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632941" y="329497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8" y="3123126"/>
            <a:ext cx="84781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440904" y="330763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8367163" y="315838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1964" y="315349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4EF3D818-EA1B-4873-9279-C2784BDE390C}"/>
              </a:ext>
            </a:extLst>
          </p:cNvPr>
          <p:cNvGrpSpPr/>
          <p:nvPr/>
        </p:nvGrpSpPr>
        <p:grpSpPr>
          <a:xfrm>
            <a:off x="212380" y="4490726"/>
            <a:ext cx="8300161" cy="482119"/>
            <a:chOff x="214794" y="3867793"/>
            <a:chExt cx="8300161" cy="482119"/>
          </a:xfrm>
        </p:grpSpPr>
        <p:sp>
          <p:nvSpPr>
            <p:cNvPr id="430" name="Star: 5 Points 429">
              <a:extLst>
                <a:ext uri="{FF2B5EF4-FFF2-40B4-BE49-F238E27FC236}">
                  <a16:creationId xmlns:a16="http://schemas.microsoft.com/office/drawing/2014/main" id="{D56184F2-CCB3-4F4F-8235-6291460B8251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3" name="TextBox 22">
              <a:extLst>
                <a:ext uri="{FF2B5EF4-FFF2-40B4-BE49-F238E27FC236}">
                  <a16:creationId xmlns:a16="http://schemas.microsoft.com/office/drawing/2014/main" id="{4E881CA4-B8AB-4968-B509-9196B2F1C5DB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36" name="Star: 5 Points 435">
              <a:extLst>
                <a:ext uri="{FF2B5EF4-FFF2-40B4-BE49-F238E27FC236}">
                  <a16:creationId xmlns:a16="http://schemas.microsoft.com/office/drawing/2014/main" id="{F08BFD33-C5DE-466B-94C3-DE82E189C487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9" name="TextBox 22">
              <a:extLst>
                <a:ext uri="{FF2B5EF4-FFF2-40B4-BE49-F238E27FC236}">
                  <a16:creationId xmlns:a16="http://schemas.microsoft.com/office/drawing/2014/main" id="{5E77C71E-8F59-4A75-84C7-22195D04A6F4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442" name="Star: 5 Points 441">
              <a:extLst>
                <a:ext uri="{FF2B5EF4-FFF2-40B4-BE49-F238E27FC236}">
                  <a16:creationId xmlns:a16="http://schemas.microsoft.com/office/drawing/2014/main" id="{E32803DC-95CE-4518-93BF-99CD3DCE3BC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5" name="TextBox 22">
              <a:extLst>
                <a:ext uri="{FF2B5EF4-FFF2-40B4-BE49-F238E27FC236}">
                  <a16:creationId xmlns:a16="http://schemas.microsoft.com/office/drawing/2014/main" id="{FFB7C1FA-565B-414C-B11F-B8CC4779E24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448" name="Star: 5 Points 447">
              <a:extLst>
                <a:ext uri="{FF2B5EF4-FFF2-40B4-BE49-F238E27FC236}">
                  <a16:creationId xmlns:a16="http://schemas.microsoft.com/office/drawing/2014/main" id="{F26FC40E-692F-4361-8D1B-1A6B946B5A0E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0" name="TextBox 22">
              <a:extLst>
                <a:ext uri="{FF2B5EF4-FFF2-40B4-BE49-F238E27FC236}">
                  <a16:creationId xmlns:a16="http://schemas.microsoft.com/office/drawing/2014/main" id="{E4800B0F-9871-43D1-8074-0B7E96411D68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451" name="Star: 5 Points 450">
              <a:extLst>
                <a:ext uri="{FF2B5EF4-FFF2-40B4-BE49-F238E27FC236}">
                  <a16:creationId xmlns:a16="http://schemas.microsoft.com/office/drawing/2014/main" id="{0EAE9E5A-7CE8-4CCB-9714-1B855D694303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22">
              <a:extLst>
                <a:ext uri="{FF2B5EF4-FFF2-40B4-BE49-F238E27FC236}">
                  <a16:creationId xmlns:a16="http://schemas.microsoft.com/office/drawing/2014/main" id="{B60B0390-6506-4894-B0BB-FDADC7EF0B9A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454" name="Star: 5 Points 453">
              <a:extLst>
                <a:ext uri="{FF2B5EF4-FFF2-40B4-BE49-F238E27FC236}">
                  <a16:creationId xmlns:a16="http://schemas.microsoft.com/office/drawing/2014/main" id="{F072F093-D809-46F4-9E7D-13122FD38793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6" name="TextBox 22">
              <a:extLst>
                <a:ext uri="{FF2B5EF4-FFF2-40B4-BE49-F238E27FC236}">
                  <a16:creationId xmlns:a16="http://schemas.microsoft.com/office/drawing/2014/main" id="{4D189B6E-C3A4-4540-A237-D667A442F45F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457" name="Star: 5 Points 456">
              <a:extLst>
                <a:ext uri="{FF2B5EF4-FFF2-40B4-BE49-F238E27FC236}">
                  <a16:creationId xmlns:a16="http://schemas.microsoft.com/office/drawing/2014/main" id="{AD050C53-558B-4341-8C68-4D75AF84F527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9" name="TextBox 22">
              <a:extLst>
                <a:ext uri="{FF2B5EF4-FFF2-40B4-BE49-F238E27FC236}">
                  <a16:creationId xmlns:a16="http://schemas.microsoft.com/office/drawing/2014/main" id="{832EAEE6-B6E6-495E-A9F9-6DBA2C275D9C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460" name="Star: 5 Points 459">
              <a:extLst>
                <a:ext uri="{FF2B5EF4-FFF2-40B4-BE49-F238E27FC236}">
                  <a16:creationId xmlns:a16="http://schemas.microsoft.com/office/drawing/2014/main" id="{937E7D6B-85F8-4A38-BEE7-237F9E7DEE95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2" name="TextBox 22">
              <a:extLst>
                <a:ext uri="{FF2B5EF4-FFF2-40B4-BE49-F238E27FC236}">
                  <a16:creationId xmlns:a16="http://schemas.microsoft.com/office/drawing/2014/main" id="{741CBC43-AFAC-4358-A7FC-29B169605139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463" name="Star: 5 Points 462">
              <a:extLst>
                <a:ext uri="{FF2B5EF4-FFF2-40B4-BE49-F238E27FC236}">
                  <a16:creationId xmlns:a16="http://schemas.microsoft.com/office/drawing/2014/main" id="{C3AB2274-F31F-46CA-BC43-6D3E591C2CD0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5" name="TextBox 22">
              <a:extLst>
                <a:ext uri="{FF2B5EF4-FFF2-40B4-BE49-F238E27FC236}">
                  <a16:creationId xmlns:a16="http://schemas.microsoft.com/office/drawing/2014/main" id="{5CACB482-F43B-419E-BCBA-959444BBF1FF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466" name="Star: 5 Points 465">
              <a:extLst>
                <a:ext uri="{FF2B5EF4-FFF2-40B4-BE49-F238E27FC236}">
                  <a16:creationId xmlns:a16="http://schemas.microsoft.com/office/drawing/2014/main" id="{3A40AAEA-3664-4CEE-BBE3-24A70C206B8B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8" name="TextBox 22">
              <a:extLst>
                <a:ext uri="{FF2B5EF4-FFF2-40B4-BE49-F238E27FC236}">
                  <a16:creationId xmlns:a16="http://schemas.microsoft.com/office/drawing/2014/main" id="{C6E58075-81C1-4B5B-B420-9CA03E97C3C1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469" name="Star: 5 Points 468">
              <a:extLst>
                <a:ext uri="{FF2B5EF4-FFF2-40B4-BE49-F238E27FC236}">
                  <a16:creationId xmlns:a16="http://schemas.microsoft.com/office/drawing/2014/main" id="{1B140B99-FC2F-4406-BAEC-99EC27BBCBD6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1" name="TextBox 22">
              <a:extLst>
                <a:ext uri="{FF2B5EF4-FFF2-40B4-BE49-F238E27FC236}">
                  <a16:creationId xmlns:a16="http://schemas.microsoft.com/office/drawing/2014/main" id="{B993F440-B97C-42B7-A6BF-BE51643414C9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472" name="Star: 5 Points 471">
              <a:extLst>
                <a:ext uri="{FF2B5EF4-FFF2-40B4-BE49-F238E27FC236}">
                  <a16:creationId xmlns:a16="http://schemas.microsoft.com/office/drawing/2014/main" id="{5AAF83FD-135F-4045-80DB-517F3F594301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4" name="TextBox 22">
              <a:extLst>
                <a:ext uri="{FF2B5EF4-FFF2-40B4-BE49-F238E27FC236}">
                  <a16:creationId xmlns:a16="http://schemas.microsoft.com/office/drawing/2014/main" id="{2AECB6C1-9E59-4D03-98E1-35DB7480B980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475" name="Star: 5 Points 474">
              <a:extLst>
                <a:ext uri="{FF2B5EF4-FFF2-40B4-BE49-F238E27FC236}">
                  <a16:creationId xmlns:a16="http://schemas.microsoft.com/office/drawing/2014/main" id="{6EA05D8A-3400-4A84-ABEF-12D1A17DC8ED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7" name="TextBox 22">
              <a:extLst>
                <a:ext uri="{FF2B5EF4-FFF2-40B4-BE49-F238E27FC236}">
                  <a16:creationId xmlns:a16="http://schemas.microsoft.com/office/drawing/2014/main" id="{944E92B9-6FE7-4FFC-8EC8-54CBE208285A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478" name="Star: 5 Points 477">
              <a:extLst>
                <a:ext uri="{FF2B5EF4-FFF2-40B4-BE49-F238E27FC236}">
                  <a16:creationId xmlns:a16="http://schemas.microsoft.com/office/drawing/2014/main" id="{19293152-8098-417E-9E07-883B2CF4F8F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0" name="TextBox 22">
              <a:extLst>
                <a:ext uri="{FF2B5EF4-FFF2-40B4-BE49-F238E27FC236}">
                  <a16:creationId xmlns:a16="http://schemas.microsoft.com/office/drawing/2014/main" id="{46FCBB42-D403-4AFE-9856-0FF30C001AC2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81" name="Star: 5 Points 480">
              <a:extLst>
                <a:ext uri="{FF2B5EF4-FFF2-40B4-BE49-F238E27FC236}">
                  <a16:creationId xmlns:a16="http://schemas.microsoft.com/office/drawing/2014/main" id="{631D3D7A-DD74-4F63-A0D4-FB0FE63ABFFA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3" name="TextBox 22">
              <a:extLst>
                <a:ext uri="{FF2B5EF4-FFF2-40B4-BE49-F238E27FC236}">
                  <a16:creationId xmlns:a16="http://schemas.microsoft.com/office/drawing/2014/main" id="{DE86ACD3-C339-4F14-B0F4-054A1967DAD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484" name="Star: 5 Points 483">
              <a:extLst>
                <a:ext uri="{FF2B5EF4-FFF2-40B4-BE49-F238E27FC236}">
                  <a16:creationId xmlns:a16="http://schemas.microsoft.com/office/drawing/2014/main" id="{C2798C29-4D9E-4D96-8F04-F545D261141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6" name="TextBox 22">
              <a:extLst>
                <a:ext uri="{FF2B5EF4-FFF2-40B4-BE49-F238E27FC236}">
                  <a16:creationId xmlns:a16="http://schemas.microsoft.com/office/drawing/2014/main" id="{FBA1EF1D-FBD2-4B29-AC32-510BD1D003F4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487" name="Star: 5 Points 486">
              <a:extLst>
                <a:ext uri="{FF2B5EF4-FFF2-40B4-BE49-F238E27FC236}">
                  <a16:creationId xmlns:a16="http://schemas.microsoft.com/office/drawing/2014/main" id="{B7BCBE08-5F96-4370-8CD5-70F1CEA7195C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9" name="TextBox 22">
              <a:extLst>
                <a:ext uri="{FF2B5EF4-FFF2-40B4-BE49-F238E27FC236}">
                  <a16:creationId xmlns:a16="http://schemas.microsoft.com/office/drawing/2014/main" id="{0292B5CB-DCE2-4865-BABD-F0705DAE5E44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490" name="Star: 5 Points 489">
              <a:extLst>
                <a:ext uri="{FF2B5EF4-FFF2-40B4-BE49-F238E27FC236}">
                  <a16:creationId xmlns:a16="http://schemas.microsoft.com/office/drawing/2014/main" id="{1EB7BFDB-75A5-458B-BA5C-86A6E6D0A63F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2" name="TextBox 22">
              <a:extLst>
                <a:ext uri="{FF2B5EF4-FFF2-40B4-BE49-F238E27FC236}">
                  <a16:creationId xmlns:a16="http://schemas.microsoft.com/office/drawing/2014/main" id="{83AF3A04-CBA2-4390-ABE9-021F23D07E5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493" name="Star: 5 Points 492">
              <a:extLst>
                <a:ext uri="{FF2B5EF4-FFF2-40B4-BE49-F238E27FC236}">
                  <a16:creationId xmlns:a16="http://schemas.microsoft.com/office/drawing/2014/main" id="{0B364796-83FD-4773-B7C8-59D8F83E0DB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5" name="TextBox 22">
              <a:extLst>
                <a:ext uri="{FF2B5EF4-FFF2-40B4-BE49-F238E27FC236}">
                  <a16:creationId xmlns:a16="http://schemas.microsoft.com/office/drawing/2014/main" id="{5228066D-717C-42FA-8113-ED162D5420E2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496" name="Star: 5 Points 495">
              <a:extLst>
                <a:ext uri="{FF2B5EF4-FFF2-40B4-BE49-F238E27FC236}">
                  <a16:creationId xmlns:a16="http://schemas.microsoft.com/office/drawing/2014/main" id="{2376F9E4-E20F-454E-A95A-9D74F0BC7512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B2678B00-ECFE-4238-A499-B534A2A0A870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499" name="Star: 5 Points 498">
              <a:extLst>
                <a:ext uri="{FF2B5EF4-FFF2-40B4-BE49-F238E27FC236}">
                  <a16:creationId xmlns:a16="http://schemas.microsoft.com/office/drawing/2014/main" id="{B57B2D40-D599-4531-BF6D-4A8E77126F7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1" name="TextBox 22">
              <a:extLst>
                <a:ext uri="{FF2B5EF4-FFF2-40B4-BE49-F238E27FC236}">
                  <a16:creationId xmlns:a16="http://schemas.microsoft.com/office/drawing/2014/main" id="{11C87851-50E9-4193-9D1E-C4D761FF198B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02" name="Star: 5 Points 501">
              <a:extLst>
                <a:ext uri="{FF2B5EF4-FFF2-40B4-BE49-F238E27FC236}">
                  <a16:creationId xmlns:a16="http://schemas.microsoft.com/office/drawing/2014/main" id="{82E0315E-4BA7-4F1D-A03B-C2E6AF13FCBF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4" name="TextBox 22">
              <a:extLst>
                <a:ext uri="{FF2B5EF4-FFF2-40B4-BE49-F238E27FC236}">
                  <a16:creationId xmlns:a16="http://schemas.microsoft.com/office/drawing/2014/main" id="{E7DA21CA-3897-4FEF-99E9-49FF32E744AD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05" name="Star: 5 Points 504">
              <a:extLst>
                <a:ext uri="{FF2B5EF4-FFF2-40B4-BE49-F238E27FC236}">
                  <a16:creationId xmlns:a16="http://schemas.microsoft.com/office/drawing/2014/main" id="{A8A2CBDC-0531-4D3B-B792-117872363F96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7" name="TextBox 22">
              <a:extLst>
                <a:ext uri="{FF2B5EF4-FFF2-40B4-BE49-F238E27FC236}">
                  <a16:creationId xmlns:a16="http://schemas.microsoft.com/office/drawing/2014/main" id="{1FB44BE4-E15E-47F8-9399-3AA6934DC56A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A103910C-321C-4245-8B68-CA43555E4D92}"/>
              </a:ext>
            </a:extLst>
          </p:cNvPr>
          <p:cNvGrpSpPr/>
          <p:nvPr/>
        </p:nvGrpSpPr>
        <p:grpSpPr>
          <a:xfrm>
            <a:off x="221005" y="5136910"/>
            <a:ext cx="8300161" cy="482119"/>
            <a:chOff x="214794" y="3867793"/>
            <a:chExt cx="8300161" cy="482119"/>
          </a:xfrm>
        </p:grpSpPr>
        <p:sp>
          <p:nvSpPr>
            <p:cNvPr id="510" name="Star: 5 Points 509">
              <a:extLst>
                <a:ext uri="{FF2B5EF4-FFF2-40B4-BE49-F238E27FC236}">
                  <a16:creationId xmlns:a16="http://schemas.microsoft.com/office/drawing/2014/main" id="{F79F4C4D-576F-40EC-AE45-51BD0A83C1D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1" name="TextBox 22">
              <a:extLst>
                <a:ext uri="{FF2B5EF4-FFF2-40B4-BE49-F238E27FC236}">
                  <a16:creationId xmlns:a16="http://schemas.microsoft.com/office/drawing/2014/main" id="{59D00F96-1B4A-4FEC-B6B3-A1DACD8AB043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13" name="Star: 5 Points 512">
              <a:extLst>
                <a:ext uri="{FF2B5EF4-FFF2-40B4-BE49-F238E27FC236}">
                  <a16:creationId xmlns:a16="http://schemas.microsoft.com/office/drawing/2014/main" id="{794A392D-E193-424C-827D-54B9A0288703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4" name="TextBox 22">
              <a:extLst>
                <a:ext uri="{FF2B5EF4-FFF2-40B4-BE49-F238E27FC236}">
                  <a16:creationId xmlns:a16="http://schemas.microsoft.com/office/drawing/2014/main" id="{5EDFE2E2-C51D-4461-8514-60E0BFE5D00A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516" name="Star: 5 Points 515">
              <a:extLst>
                <a:ext uri="{FF2B5EF4-FFF2-40B4-BE49-F238E27FC236}">
                  <a16:creationId xmlns:a16="http://schemas.microsoft.com/office/drawing/2014/main" id="{65A24ABF-78D4-45DB-81B8-0BB01D9D6C84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7" name="TextBox 22">
              <a:extLst>
                <a:ext uri="{FF2B5EF4-FFF2-40B4-BE49-F238E27FC236}">
                  <a16:creationId xmlns:a16="http://schemas.microsoft.com/office/drawing/2014/main" id="{77F47D5B-1B86-4C3F-A5C3-186BD3440D8E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519" name="Star: 5 Points 518">
              <a:extLst>
                <a:ext uri="{FF2B5EF4-FFF2-40B4-BE49-F238E27FC236}">
                  <a16:creationId xmlns:a16="http://schemas.microsoft.com/office/drawing/2014/main" id="{577FE983-63FD-426A-8820-5259A043AED7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0" name="TextBox 22">
              <a:extLst>
                <a:ext uri="{FF2B5EF4-FFF2-40B4-BE49-F238E27FC236}">
                  <a16:creationId xmlns:a16="http://schemas.microsoft.com/office/drawing/2014/main" id="{8FC3A10B-73E9-405F-9976-A582A1865F3B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522" name="Star: 5 Points 521">
              <a:extLst>
                <a:ext uri="{FF2B5EF4-FFF2-40B4-BE49-F238E27FC236}">
                  <a16:creationId xmlns:a16="http://schemas.microsoft.com/office/drawing/2014/main" id="{74D9AF55-5883-4F43-9270-200760AC58ED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3" name="TextBox 22">
              <a:extLst>
                <a:ext uri="{FF2B5EF4-FFF2-40B4-BE49-F238E27FC236}">
                  <a16:creationId xmlns:a16="http://schemas.microsoft.com/office/drawing/2014/main" id="{D9A506D2-5535-4B1E-93B8-380C4613AD22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525" name="Star: 5 Points 524">
              <a:extLst>
                <a:ext uri="{FF2B5EF4-FFF2-40B4-BE49-F238E27FC236}">
                  <a16:creationId xmlns:a16="http://schemas.microsoft.com/office/drawing/2014/main" id="{05104E77-61DF-483D-9ACC-BBCD256FB08A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6" name="TextBox 22">
              <a:extLst>
                <a:ext uri="{FF2B5EF4-FFF2-40B4-BE49-F238E27FC236}">
                  <a16:creationId xmlns:a16="http://schemas.microsoft.com/office/drawing/2014/main" id="{C7FBDA3E-3F1C-472D-B6FE-52AA395BD53F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528" name="Star: 5 Points 527">
              <a:extLst>
                <a:ext uri="{FF2B5EF4-FFF2-40B4-BE49-F238E27FC236}">
                  <a16:creationId xmlns:a16="http://schemas.microsoft.com/office/drawing/2014/main" id="{315F216C-A7D5-45CE-AA8D-1E018D3A1829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9" name="TextBox 22">
              <a:extLst>
                <a:ext uri="{FF2B5EF4-FFF2-40B4-BE49-F238E27FC236}">
                  <a16:creationId xmlns:a16="http://schemas.microsoft.com/office/drawing/2014/main" id="{08CA9F05-BC46-4245-95B8-DC9A0FCEA84F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531" name="Star: 5 Points 530">
              <a:extLst>
                <a:ext uri="{FF2B5EF4-FFF2-40B4-BE49-F238E27FC236}">
                  <a16:creationId xmlns:a16="http://schemas.microsoft.com/office/drawing/2014/main" id="{A0C0E0B2-CD2B-4325-9B4D-5FD1F927EA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2" name="TextBox 22">
              <a:extLst>
                <a:ext uri="{FF2B5EF4-FFF2-40B4-BE49-F238E27FC236}">
                  <a16:creationId xmlns:a16="http://schemas.microsoft.com/office/drawing/2014/main" id="{506E2A9A-A955-4B79-800F-313ED497D6B0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534" name="Star: 5 Points 533">
              <a:extLst>
                <a:ext uri="{FF2B5EF4-FFF2-40B4-BE49-F238E27FC236}">
                  <a16:creationId xmlns:a16="http://schemas.microsoft.com/office/drawing/2014/main" id="{265C07C0-98E9-4281-B945-F0B656278DA3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5" name="TextBox 22">
              <a:extLst>
                <a:ext uri="{FF2B5EF4-FFF2-40B4-BE49-F238E27FC236}">
                  <a16:creationId xmlns:a16="http://schemas.microsoft.com/office/drawing/2014/main" id="{44F1EBE1-AC8F-4623-BAC2-0B83176B514E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537" name="Star: 5 Points 536">
              <a:extLst>
                <a:ext uri="{FF2B5EF4-FFF2-40B4-BE49-F238E27FC236}">
                  <a16:creationId xmlns:a16="http://schemas.microsoft.com/office/drawing/2014/main" id="{7EED954A-6189-4609-B47D-7AC19E72CF66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8" name="TextBox 22">
              <a:extLst>
                <a:ext uri="{FF2B5EF4-FFF2-40B4-BE49-F238E27FC236}">
                  <a16:creationId xmlns:a16="http://schemas.microsoft.com/office/drawing/2014/main" id="{8C96B883-A9A7-40AE-9904-6C0FCBD1516B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542" name="Star: 5 Points 541">
              <a:extLst>
                <a:ext uri="{FF2B5EF4-FFF2-40B4-BE49-F238E27FC236}">
                  <a16:creationId xmlns:a16="http://schemas.microsoft.com/office/drawing/2014/main" id="{EAF3DD0C-0938-4CBB-96F6-2F61D16CC99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7A44D416-1BB1-4E64-B01B-4081AFAB61EB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545" name="Star: 5 Points 544">
              <a:extLst>
                <a:ext uri="{FF2B5EF4-FFF2-40B4-BE49-F238E27FC236}">
                  <a16:creationId xmlns:a16="http://schemas.microsoft.com/office/drawing/2014/main" id="{C2201102-5B13-46BB-BF93-854E8FB4FC10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7" name="TextBox 22">
              <a:extLst>
                <a:ext uri="{FF2B5EF4-FFF2-40B4-BE49-F238E27FC236}">
                  <a16:creationId xmlns:a16="http://schemas.microsoft.com/office/drawing/2014/main" id="{E64C1496-E14D-44D6-9135-BCF5BFC714D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549" name="Star: 5 Points 548">
              <a:extLst>
                <a:ext uri="{FF2B5EF4-FFF2-40B4-BE49-F238E27FC236}">
                  <a16:creationId xmlns:a16="http://schemas.microsoft.com/office/drawing/2014/main" id="{0E2D14EA-0514-4FAD-AB4B-014479E80E80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1" name="TextBox 22">
              <a:extLst>
                <a:ext uri="{FF2B5EF4-FFF2-40B4-BE49-F238E27FC236}">
                  <a16:creationId xmlns:a16="http://schemas.microsoft.com/office/drawing/2014/main" id="{DB9FC7A4-2305-44B1-94EC-196AAFB6DA25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553" name="Star: 5 Points 552">
              <a:extLst>
                <a:ext uri="{FF2B5EF4-FFF2-40B4-BE49-F238E27FC236}">
                  <a16:creationId xmlns:a16="http://schemas.microsoft.com/office/drawing/2014/main" id="{872506EB-B792-4714-9DB0-49EB6842A51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5" name="TextBox 22">
              <a:extLst>
                <a:ext uri="{FF2B5EF4-FFF2-40B4-BE49-F238E27FC236}">
                  <a16:creationId xmlns:a16="http://schemas.microsoft.com/office/drawing/2014/main" id="{3745D4AA-130A-4C3B-BD30-9099E5ED7FBA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57" name="Star: 5 Points 556">
              <a:extLst>
                <a:ext uri="{FF2B5EF4-FFF2-40B4-BE49-F238E27FC236}">
                  <a16:creationId xmlns:a16="http://schemas.microsoft.com/office/drawing/2014/main" id="{AF5F90C4-4D5D-4CA7-8BB6-3A7CD0062828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9" name="TextBox 22">
              <a:extLst>
                <a:ext uri="{FF2B5EF4-FFF2-40B4-BE49-F238E27FC236}">
                  <a16:creationId xmlns:a16="http://schemas.microsoft.com/office/drawing/2014/main" id="{C646D38C-00AB-43E1-8318-59DD09C17786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561" name="Star: 5 Points 560">
              <a:extLst>
                <a:ext uri="{FF2B5EF4-FFF2-40B4-BE49-F238E27FC236}">
                  <a16:creationId xmlns:a16="http://schemas.microsoft.com/office/drawing/2014/main" id="{58E54893-A1B3-48B9-A0BB-CED97E7CCDD1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3" name="TextBox 22">
              <a:extLst>
                <a:ext uri="{FF2B5EF4-FFF2-40B4-BE49-F238E27FC236}">
                  <a16:creationId xmlns:a16="http://schemas.microsoft.com/office/drawing/2014/main" id="{DD1FAB07-37C8-444A-A2B4-DDE55A683676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565" name="Star: 5 Points 564">
              <a:extLst>
                <a:ext uri="{FF2B5EF4-FFF2-40B4-BE49-F238E27FC236}">
                  <a16:creationId xmlns:a16="http://schemas.microsoft.com/office/drawing/2014/main" id="{35326C27-7B8C-4207-B2F3-57AB09288566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7" name="TextBox 22">
              <a:extLst>
                <a:ext uri="{FF2B5EF4-FFF2-40B4-BE49-F238E27FC236}">
                  <a16:creationId xmlns:a16="http://schemas.microsoft.com/office/drawing/2014/main" id="{8570D30A-12AC-46FC-AEA5-5FB6A52C8A19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569" name="Star: 5 Points 568">
              <a:extLst>
                <a:ext uri="{FF2B5EF4-FFF2-40B4-BE49-F238E27FC236}">
                  <a16:creationId xmlns:a16="http://schemas.microsoft.com/office/drawing/2014/main" id="{B1CD3523-FC8E-46B7-BF30-05085D773DB8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1" name="TextBox 22">
              <a:extLst>
                <a:ext uri="{FF2B5EF4-FFF2-40B4-BE49-F238E27FC236}">
                  <a16:creationId xmlns:a16="http://schemas.microsoft.com/office/drawing/2014/main" id="{772190D3-1322-41E2-BAED-4FCF7A366E7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573" name="Star: 5 Points 572">
              <a:extLst>
                <a:ext uri="{FF2B5EF4-FFF2-40B4-BE49-F238E27FC236}">
                  <a16:creationId xmlns:a16="http://schemas.microsoft.com/office/drawing/2014/main" id="{DC93F4F3-8FA8-4441-809A-21727643FD66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CBC830CA-80C7-46E0-B397-29A13F236DE4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577" name="Star: 5 Points 576">
              <a:extLst>
                <a:ext uri="{FF2B5EF4-FFF2-40B4-BE49-F238E27FC236}">
                  <a16:creationId xmlns:a16="http://schemas.microsoft.com/office/drawing/2014/main" id="{12CBDAD9-95D3-4FCF-9471-549C8AC5D010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9" name="TextBox 22">
              <a:extLst>
                <a:ext uri="{FF2B5EF4-FFF2-40B4-BE49-F238E27FC236}">
                  <a16:creationId xmlns:a16="http://schemas.microsoft.com/office/drawing/2014/main" id="{A0C1C8B9-9EFF-40F4-B0CE-615552D18A51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581" name="Star: 5 Points 580">
              <a:extLst>
                <a:ext uri="{FF2B5EF4-FFF2-40B4-BE49-F238E27FC236}">
                  <a16:creationId xmlns:a16="http://schemas.microsoft.com/office/drawing/2014/main" id="{951FD8B3-FE53-473E-BB4A-A4DC766EBB1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3" name="TextBox 22">
              <a:extLst>
                <a:ext uri="{FF2B5EF4-FFF2-40B4-BE49-F238E27FC236}">
                  <a16:creationId xmlns:a16="http://schemas.microsoft.com/office/drawing/2014/main" id="{322C3139-1423-4597-8D75-CD73D90719DA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85" name="Star: 5 Points 584">
              <a:extLst>
                <a:ext uri="{FF2B5EF4-FFF2-40B4-BE49-F238E27FC236}">
                  <a16:creationId xmlns:a16="http://schemas.microsoft.com/office/drawing/2014/main" id="{3355D130-4F65-47E2-87D5-339D4B33D3A1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8D5EB9EC-E106-47FE-93B2-9980D9F21F57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97" name="Star: 5 Points 596">
              <a:extLst>
                <a:ext uri="{FF2B5EF4-FFF2-40B4-BE49-F238E27FC236}">
                  <a16:creationId xmlns:a16="http://schemas.microsoft.com/office/drawing/2014/main" id="{B4464112-5092-4FD1-A362-679779DB7868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8" name="TextBox 22">
              <a:extLst>
                <a:ext uri="{FF2B5EF4-FFF2-40B4-BE49-F238E27FC236}">
                  <a16:creationId xmlns:a16="http://schemas.microsoft.com/office/drawing/2014/main" id="{304F5CF6-48A3-419C-A8C7-B1B6EEC5E28B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BEF493EE-9E15-4DD8-BBBA-435718395258}"/>
              </a:ext>
            </a:extLst>
          </p:cNvPr>
          <p:cNvGrpSpPr/>
          <p:nvPr/>
        </p:nvGrpSpPr>
        <p:grpSpPr>
          <a:xfrm>
            <a:off x="233880" y="5764268"/>
            <a:ext cx="8274761" cy="482119"/>
            <a:chOff x="214794" y="3867793"/>
            <a:chExt cx="8274761" cy="482119"/>
          </a:xfrm>
        </p:grpSpPr>
        <p:sp>
          <p:nvSpPr>
            <p:cNvPr id="600" name="Star: 5 Points 599">
              <a:extLst>
                <a:ext uri="{FF2B5EF4-FFF2-40B4-BE49-F238E27FC236}">
                  <a16:creationId xmlns:a16="http://schemas.microsoft.com/office/drawing/2014/main" id="{ABDA12B7-1957-4EEB-9743-AC444FF40E9A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1" name="TextBox 22">
              <a:extLst>
                <a:ext uri="{FF2B5EF4-FFF2-40B4-BE49-F238E27FC236}">
                  <a16:creationId xmlns:a16="http://schemas.microsoft.com/office/drawing/2014/main" id="{FBD0B20B-B0F6-45CB-8C1C-8C05BFF366E7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02" name="Star: 5 Points 601">
              <a:extLst>
                <a:ext uri="{FF2B5EF4-FFF2-40B4-BE49-F238E27FC236}">
                  <a16:creationId xmlns:a16="http://schemas.microsoft.com/office/drawing/2014/main" id="{F3A7CD85-9DA1-496F-870D-1445C0B82594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3" name="TextBox 22">
              <a:extLst>
                <a:ext uri="{FF2B5EF4-FFF2-40B4-BE49-F238E27FC236}">
                  <a16:creationId xmlns:a16="http://schemas.microsoft.com/office/drawing/2014/main" id="{8212BA8A-3567-42D2-9416-F3173E302B58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604" name="Star: 5 Points 603">
              <a:extLst>
                <a:ext uri="{FF2B5EF4-FFF2-40B4-BE49-F238E27FC236}">
                  <a16:creationId xmlns:a16="http://schemas.microsoft.com/office/drawing/2014/main" id="{6E23E29E-435D-4ABA-884D-43C129124E4A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5" name="TextBox 22">
              <a:extLst>
                <a:ext uri="{FF2B5EF4-FFF2-40B4-BE49-F238E27FC236}">
                  <a16:creationId xmlns:a16="http://schemas.microsoft.com/office/drawing/2014/main" id="{ABC374CB-440A-4F4C-A4C9-449F7F97AC2E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606" name="Star: 5 Points 605">
              <a:extLst>
                <a:ext uri="{FF2B5EF4-FFF2-40B4-BE49-F238E27FC236}">
                  <a16:creationId xmlns:a16="http://schemas.microsoft.com/office/drawing/2014/main" id="{A830A6C2-DFBD-4565-8FB2-EEAFC39CECC2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7" name="TextBox 22">
              <a:extLst>
                <a:ext uri="{FF2B5EF4-FFF2-40B4-BE49-F238E27FC236}">
                  <a16:creationId xmlns:a16="http://schemas.microsoft.com/office/drawing/2014/main" id="{8B87CA7C-C0B5-45FC-B95B-0EAD0BC6B7C6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608" name="Star: 5 Points 607">
              <a:extLst>
                <a:ext uri="{FF2B5EF4-FFF2-40B4-BE49-F238E27FC236}">
                  <a16:creationId xmlns:a16="http://schemas.microsoft.com/office/drawing/2014/main" id="{A86ED986-9564-445E-B33A-BC5F696F27AE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9" name="TextBox 22">
              <a:extLst>
                <a:ext uri="{FF2B5EF4-FFF2-40B4-BE49-F238E27FC236}">
                  <a16:creationId xmlns:a16="http://schemas.microsoft.com/office/drawing/2014/main" id="{B60DC4B9-B4BB-437D-8FEC-8A5C0A2664FA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610" name="Star: 5 Points 609">
              <a:extLst>
                <a:ext uri="{FF2B5EF4-FFF2-40B4-BE49-F238E27FC236}">
                  <a16:creationId xmlns:a16="http://schemas.microsoft.com/office/drawing/2014/main" id="{D62FA048-42A2-4E97-B671-75EF0EAA0685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1" name="TextBox 22">
              <a:extLst>
                <a:ext uri="{FF2B5EF4-FFF2-40B4-BE49-F238E27FC236}">
                  <a16:creationId xmlns:a16="http://schemas.microsoft.com/office/drawing/2014/main" id="{7E9AAA32-2975-4FA0-8047-AA6D7B523C57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612" name="Star: 5 Points 611">
              <a:extLst>
                <a:ext uri="{FF2B5EF4-FFF2-40B4-BE49-F238E27FC236}">
                  <a16:creationId xmlns:a16="http://schemas.microsoft.com/office/drawing/2014/main" id="{A0804E5D-1AD3-47FA-B1A2-73D4C5763B34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3" name="TextBox 22">
              <a:extLst>
                <a:ext uri="{FF2B5EF4-FFF2-40B4-BE49-F238E27FC236}">
                  <a16:creationId xmlns:a16="http://schemas.microsoft.com/office/drawing/2014/main" id="{86AFBE79-2170-4A20-91BC-AD4AC02EF637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614" name="Star: 5 Points 613">
              <a:extLst>
                <a:ext uri="{FF2B5EF4-FFF2-40B4-BE49-F238E27FC236}">
                  <a16:creationId xmlns:a16="http://schemas.microsoft.com/office/drawing/2014/main" id="{430D0D53-C039-4737-BE7D-D2EE96A501AB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5" name="TextBox 22">
              <a:extLst>
                <a:ext uri="{FF2B5EF4-FFF2-40B4-BE49-F238E27FC236}">
                  <a16:creationId xmlns:a16="http://schemas.microsoft.com/office/drawing/2014/main" id="{49FF0D49-5231-4534-AE8E-BAEEE6AF648C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616" name="Star: 5 Points 615">
              <a:extLst>
                <a:ext uri="{FF2B5EF4-FFF2-40B4-BE49-F238E27FC236}">
                  <a16:creationId xmlns:a16="http://schemas.microsoft.com/office/drawing/2014/main" id="{7AAC41BB-6820-4F44-82CF-28B2BBC26AFF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0E2576B5-0F06-4903-9671-0896DC180467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618" name="Star: 5 Points 617">
              <a:extLst>
                <a:ext uri="{FF2B5EF4-FFF2-40B4-BE49-F238E27FC236}">
                  <a16:creationId xmlns:a16="http://schemas.microsoft.com/office/drawing/2014/main" id="{0624B6F6-C864-4649-8660-840817716ED2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9" name="TextBox 22">
              <a:extLst>
                <a:ext uri="{FF2B5EF4-FFF2-40B4-BE49-F238E27FC236}">
                  <a16:creationId xmlns:a16="http://schemas.microsoft.com/office/drawing/2014/main" id="{5CC89CBA-28AF-4EF6-94C5-5CA90B20C223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620" name="Star: 5 Points 619">
              <a:extLst>
                <a:ext uri="{FF2B5EF4-FFF2-40B4-BE49-F238E27FC236}">
                  <a16:creationId xmlns:a16="http://schemas.microsoft.com/office/drawing/2014/main" id="{5F714C70-1DD8-4D2C-9901-2F6D6B4FB615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DA32FA34-CAA3-46C2-A68B-5D2F5795EE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622" name="Star: 5 Points 621">
              <a:extLst>
                <a:ext uri="{FF2B5EF4-FFF2-40B4-BE49-F238E27FC236}">
                  <a16:creationId xmlns:a16="http://schemas.microsoft.com/office/drawing/2014/main" id="{78A74B14-722F-4DF3-B604-3B39635B48F9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3" name="TextBox 22">
              <a:extLst>
                <a:ext uri="{FF2B5EF4-FFF2-40B4-BE49-F238E27FC236}">
                  <a16:creationId xmlns:a16="http://schemas.microsoft.com/office/drawing/2014/main" id="{C438F591-7639-4435-9FDC-FCDC966FFAB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624" name="Star: 5 Points 623">
              <a:extLst>
                <a:ext uri="{FF2B5EF4-FFF2-40B4-BE49-F238E27FC236}">
                  <a16:creationId xmlns:a16="http://schemas.microsoft.com/office/drawing/2014/main" id="{4753282F-2716-4498-8BE8-4C64C4747572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5" name="TextBox 22">
              <a:extLst>
                <a:ext uri="{FF2B5EF4-FFF2-40B4-BE49-F238E27FC236}">
                  <a16:creationId xmlns:a16="http://schemas.microsoft.com/office/drawing/2014/main" id="{AEAC6369-A16C-45F0-B449-7886B737DD68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626" name="Star: 5 Points 625">
              <a:extLst>
                <a:ext uri="{FF2B5EF4-FFF2-40B4-BE49-F238E27FC236}">
                  <a16:creationId xmlns:a16="http://schemas.microsoft.com/office/drawing/2014/main" id="{5A3FEF72-6C9B-4F5E-86E4-1B95BDDEA12F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7" name="TextBox 22">
              <a:extLst>
                <a:ext uri="{FF2B5EF4-FFF2-40B4-BE49-F238E27FC236}">
                  <a16:creationId xmlns:a16="http://schemas.microsoft.com/office/drawing/2014/main" id="{3060CEE7-134E-4FB2-B46E-88887FBFD663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28" name="Star: 5 Points 627">
              <a:extLst>
                <a:ext uri="{FF2B5EF4-FFF2-40B4-BE49-F238E27FC236}">
                  <a16:creationId xmlns:a16="http://schemas.microsoft.com/office/drawing/2014/main" id="{A071DC37-19F4-427E-87F2-AC4AEE4E2BA2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9" name="TextBox 22">
              <a:extLst>
                <a:ext uri="{FF2B5EF4-FFF2-40B4-BE49-F238E27FC236}">
                  <a16:creationId xmlns:a16="http://schemas.microsoft.com/office/drawing/2014/main" id="{B35704D7-320E-474B-ABFF-A6BA54BD824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630" name="Star: 5 Points 629">
              <a:extLst>
                <a:ext uri="{FF2B5EF4-FFF2-40B4-BE49-F238E27FC236}">
                  <a16:creationId xmlns:a16="http://schemas.microsoft.com/office/drawing/2014/main" id="{A174C2B6-2458-4D0F-9B1A-42C95ED938CF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1" name="TextBox 22">
              <a:extLst>
                <a:ext uri="{FF2B5EF4-FFF2-40B4-BE49-F238E27FC236}">
                  <a16:creationId xmlns:a16="http://schemas.microsoft.com/office/drawing/2014/main" id="{D39F573A-71CE-4D60-95C4-A54C668F44A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632" name="Star: 5 Points 631">
              <a:extLst>
                <a:ext uri="{FF2B5EF4-FFF2-40B4-BE49-F238E27FC236}">
                  <a16:creationId xmlns:a16="http://schemas.microsoft.com/office/drawing/2014/main" id="{EFB0DFAB-4740-421B-9C11-7DF162A34B12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3" name="TextBox 22">
              <a:extLst>
                <a:ext uri="{FF2B5EF4-FFF2-40B4-BE49-F238E27FC236}">
                  <a16:creationId xmlns:a16="http://schemas.microsoft.com/office/drawing/2014/main" id="{E13AE805-3A18-4110-BBD2-3979C9C50DF2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634" name="Star: 5 Points 633">
              <a:extLst>
                <a:ext uri="{FF2B5EF4-FFF2-40B4-BE49-F238E27FC236}">
                  <a16:creationId xmlns:a16="http://schemas.microsoft.com/office/drawing/2014/main" id="{BF22B87C-4110-4E41-A285-6E9F0CD46ABE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0" name="TextBox 22">
              <a:extLst>
                <a:ext uri="{FF2B5EF4-FFF2-40B4-BE49-F238E27FC236}">
                  <a16:creationId xmlns:a16="http://schemas.microsoft.com/office/drawing/2014/main" id="{177793C0-9612-44C1-A505-DE93E1D44E6E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721" name="Star: 5 Points 720">
              <a:extLst>
                <a:ext uri="{FF2B5EF4-FFF2-40B4-BE49-F238E27FC236}">
                  <a16:creationId xmlns:a16="http://schemas.microsoft.com/office/drawing/2014/main" id="{8C1A2B90-4BCD-4F4B-95E4-DFEA1FC879A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2" name="TextBox 22">
              <a:extLst>
                <a:ext uri="{FF2B5EF4-FFF2-40B4-BE49-F238E27FC236}">
                  <a16:creationId xmlns:a16="http://schemas.microsoft.com/office/drawing/2014/main" id="{0DB6B8CA-C93B-450F-B07D-1CAD267E7C89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723" name="Star: 5 Points 722">
              <a:extLst>
                <a:ext uri="{FF2B5EF4-FFF2-40B4-BE49-F238E27FC236}">
                  <a16:creationId xmlns:a16="http://schemas.microsoft.com/office/drawing/2014/main" id="{BBAC4055-FE7A-4199-AE6A-AE84B11F47A4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4" name="TextBox 22">
              <a:extLst>
                <a:ext uri="{FF2B5EF4-FFF2-40B4-BE49-F238E27FC236}">
                  <a16:creationId xmlns:a16="http://schemas.microsoft.com/office/drawing/2014/main" id="{C011D09A-FBBD-49BE-B7A1-3A3FE9C2FF78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725" name="Star: 5 Points 724">
              <a:extLst>
                <a:ext uri="{FF2B5EF4-FFF2-40B4-BE49-F238E27FC236}">
                  <a16:creationId xmlns:a16="http://schemas.microsoft.com/office/drawing/2014/main" id="{1476FC31-4B08-4385-A7F5-FA6E10AA926E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6" name="TextBox 22">
              <a:extLst>
                <a:ext uri="{FF2B5EF4-FFF2-40B4-BE49-F238E27FC236}">
                  <a16:creationId xmlns:a16="http://schemas.microsoft.com/office/drawing/2014/main" id="{7BC1FD4A-BD7B-40D8-9F86-D651AF8D5D39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727" name="Star: 5 Points 726">
              <a:extLst>
                <a:ext uri="{FF2B5EF4-FFF2-40B4-BE49-F238E27FC236}">
                  <a16:creationId xmlns:a16="http://schemas.microsoft.com/office/drawing/2014/main" id="{E0D421BD-8597-4752-B922-1908AFA7D457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8" name="TextBox 22">
              <a:extLst>
                <a:ext uri="{FF2B5EF4-FFF2-40B4-BE49-F238E27FC236}">
                  <a16:creationId xmlns:a16="http://schemas.microsoft.com/office/drawing/2014/main" id="{AD6D5411-5EDA-4AAC-B502-8D772F1F2070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729" name="Star: 5 Points 728">
              <a:extLst>
                <a:ext uri="{FF2B5EF4-FFF2-40B4-BE49-F238E27FC236}">
                  <a16:creationId xmlns:a16="http://schemas.microsoft.com/office/drawing/2014/main" id="{4AF1B3C2-7624-45D5-B997-5451456BF1EA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30" name="TextBox 22">
              <a:extLst>
                <a:ext uri="{FF2B5EF4-FFF2-40B4-BE49-F238E27FC236}">
                  <a16:creationId xmlns:a16="http://schemas.microsoft.com/office/drawing/2014/main" id="{22F212E7-D049-4631-8E9B-914FD30560B0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DF1C7F2D-FF4C-4E6C-800F-A8330E5D7D75}"/>
              </a:ext>
            </a:extLst>
          </p:cNvPr>
          <p:cNvCxnSpPr>
            <a:cxnSpLocks/>
            <a:stCxn id="588" idx="0"/>
            <a:endCxn id="302" idx="2"/>
          </p:cNvCxnSpPr>
          <p:nvPr/>
        </p:nvCxnSpPr>
        <p:spPr>
          <a:xfrm flipH="1" flipV="1">
            <a:off x="471848" y="4081192"/>
            <a:ext cx="736943" cy="2264455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590" idx="0"/>
            <a:endCxn id="327" idx="2"/>
          </p:cNvCxnSpPr>
          <p:nvPr/>
        </p:nvCxnSpPr>
        <p:spPr>
          <a:xfrm flipV="1">
            <a:off x="1996268" y="4080834"/>
            <a:ext cx="378675" cy="226492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269BF33A-AFAA-48C7-A178-7BD29E7D516E}"/>
              </a:ext>
            </a:extLst>
          </p:cNvPr>
          <p:cNvCxnSpPr>
            <a:cxnSpLocks/>
            <a:stCxn id="594" idx="0"/>
            <a:endCxn id="339" idx="2"/>
          </p:cNvCxnSpPr>
          <p:nvPr/>
        </p:nvCxnSpPr>
        <p:spPr>
          <a:xfrm flipV="1">
            <a:off x="3017352" y="4080670"/>
            <a:ext cx="746221" cy="227143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592" idx="0"/>
            <a:endCxn id="336" idx="2"/>
          </p:cNvCxnSpPr>
          <p:nvPr/>
        </p:nvCxnSpPr>
        <p:spPr>
          <a:xfrm flipV="1">
            <a:off x="2677659" y="4080834"/>
            <a:ext cx="747429" cy="22712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169325" y="866885"/>
            <a:ext cx="11788299" cy="282279"/>
            <a:chOff x="181006" y="1129456"/>
            <a:chExt cx="11716383" cy="28227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81555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464458A-71B5-4765-BB79-EF5CBA4BA1D2}"/>
              </a:ext>
            </a:extLst>
          </p:cNvPr>
          <p:cNvGrpSpPr/>
          <p:nvPr/>
        </p:nvGrpSpPr>
        <p:grpSpPr>
          <a:xfrm>
            <a:off x="11210207" y="969281"/>
            <a:ext cx="843415" cy="582633"/>
            <a:chOff x="1727242" y="1217224"/>
            <a:chExt cx="839961" cy="582633"/>
          </a:xfrm>
        </p:grpSpPr>
        <p:sp>
          <p:nvSpPr>
            <p:cNvPr id="449" name="流程图: 决策 47">
              <a:extLst>
                <a:ext uri="{FF2B5EF4-FFF2-40B4-BE49-F238E27FC236}">
                  <a16:creationId xmlns:a16="http://schemas.microsoft.com/office/drawing/2014/main" id="{92ECD52C-A967-47B3-BD92-12DC46E875E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81494BC9-0EC4-4592-A304-80952D3FE50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B43A92E-E49F-4B52-A357-F78FA3965A50}"/>
              </a:ext>
            </a:extLst>
          </p:cNvPr>
          <p:cNvGrpSpPr/>
          <p:nvPr/>
        </p:nvGrpSpPr>
        <p:grpSpPr>
          <a:xfrm>
            <a:off x="10888456" y="957745"/>
            <a:ext cx="843415" cy="582633"/>
            <a:chOff x="1727242" y="1217224"/>
            <a:chExt cx="839961" cy="582633"/>
          </a:xfrm>
        </p:grpSpPr>
        <p:sp>
          <p:nvSpPr>
            <p:cNvPr id="458" name="流程图: 决策 47">
              <a:extLst>
                <a:ext uri="{FF2B5EF4-FFF2-40B4-BE49-F238E27FC236}">
                  <a16:creationId xmlns:a16="http://schemas.microsoft.com/office/drawing/2014/main" id="{112F95B0-EDE4-455A-8EF4-46334AD1D2D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1" name="TextBox 22">
              <a:extLst>
                <a:ext uri="{FF2B5EF4-FFF2-40B4-BE49-F238E27FC236}">
                  <a16:creationId xmlns:a16="http://schemas.microsoft.com/office/drawing/2014/main" id="{54A6DCEF-0079-4116-B11D-C7F2D5D2873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52A1B61-9AF9-4DDD-8281-CE02F6422CFB}"/>
              </a:ext>
            </a:extLst>
          </p:cNvPr>
          <p:cNvGrpSpPr/>
          <p:nvPr/>
        </p:nvGrpSpPr>
        <p:grpSpPr>
          <a:xfrm>
            <a:off x="9739172" y="969281"/>
            <a:ext cx="843415" cy="582633"/>
            <a:chOff x="1869532" y="1217224"/>
            <a:chExt cx="839961" cy="58263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0950336A-8456-485D-A91C-4683B568CD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F1B3AEB2-719D-4FBA-BD2A-A690F3741021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3363B37F-EEBC-4C18-BB39-1ADA0378B651}"/>
              </a:ext>
            </a:extLst>
          </p:cNvPr>
          <p:cNvGrpSpPr/>
          <p:nvPr/>
        </p:nvGrpSpPr>
        <p:grpSpPr>
          <a:xfrm>
            <a:off x="8768562" y="968482"/>
            <a:ext cx="843415" cy="582633"/>
            <a:chOff x="1869532" y="1217224"/>
            <a:chExt cx="839961" cy="582633"/>
          </a:xfrm>
        </p:grpSpPr>
        <p:sp>
          <p:nvSpPr>
            <p:cNvPr id="476" name="流程图: 决策 47">
              <a:extLst>
                <a:ext uri="{FF2B5EF4-FFF2-40B4-BE49-F238E27FC236}">
                  <a16:creationId xmlns:a16="http://schemas.microsoft.com/office/drawing/2014/main" id="{7ED3BA24-3988-4C64-A3AF-7C8B36CF88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CD0B90A9-1AF4-4F53-B127-FFC1FE5E1202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F861A6F-489F-47C5-836F-B6D0F6457FCE}"/>
              </a:ext>
            </a:extLst>
          </p:cNvPr>
          <p:cNvGrpSpPr/>
          <p:nvPr/>
        </p:nvGrpSpPr>
        <p:grpSpPr>
          <a:xfrm>
            <a:off x="7493614" y="970693"/>
            <a:ext cx="843415" cy="582633"/>
            <a:chOff x="1727242" y="1217224"/>
            <a:chExt cx="839961" cy="582633"/>
          </a:xfrm>
        </p:grpSpPr>
        <p:sp>
          <p:nvSpPr>
            <p:cNvPr id="485" name="流程图: 决策 47">
              <a:extLst>
                <a:ext uri="{FF2B5EF4-FFF2-40B4-BE49-F238E27FC236}">
                  <a16:creationId xmlns:a16="http://schemas.microsoft.com/office/drawing/2014/main" id="{35D22DAC-C075-4F46-9D9C-6BD853544F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8" name="TextBox 22">
              <a:extLst>
                <a:ext uri="{FF2B5EF4-FFF2-40B4-BE49-F238E27FC236}">
                  <a16:creationId xmlns:a16="http://schemas.microsoft.com/office/drawing/2014/main" id="{DEAFDADD-7643-49CB-81D3-2A0888F4854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8016613" y="973722"/>
            <a:ext cx="843415" cy="582633"/>
            <a:chOff x="1860046" y="1217224"/>
            <a:chExt cx="839961" cy="582633"/>
          </a:xfrm>
        </p:grpSpPr>
        <p:sp>
          <p:nvSpPr>
            <p:cNvPr id="49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6983206" y="974579"/>
            <a:ext cx="902504" cy="582633"/>
            <a:chOff x="1509064" y="1217224"/>
            <a:chExt cx="898808" cy="582633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0906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256D7AEC-2EB9-4603-8D20-D65B3CFA079D}"/>
              </a:ext>
            </a:extLst>
          </p:cNvPr>
          <p:cNvGrpSpPr/>
          <p:nvPr/>
        </p:nvGrpSpPr>
        <p:grpSpPr>
          <a:xfrm>
            <a:off x="1007888" y="974603"/>
            <a:ext cx="843415" cy="582633"/>
            <a:chOff x="1727242" y="1217224"/>
            <a:chExt cx="839961" cy="582633"/>
          </a:xfrm>
        </p:grpSpPr>
        <p:sp>
          <p:nvSpPr>
            <p:cNvPr id="512" name="流程图: 决策 47">
              <a:extLst>
                <a:ext uri="{FF2B5EF4-FFF2-40B4-BE49-F238E27FC236}">
                  <a16:creationId xmlns:a16="http://schemas.microsoft.com/office/drawing/2014/main" id="{78F371C5-D3D1-42C4-8BBD-74844DFE847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243B3AF8-BD34-406D-863E-342DA792209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D9D2D0F-F261-48DB-A5AE-77877187F5E1}"/>
              </a:ext>
            </a:extLst>
          </p:cNvPr>
          <p:cNvGrpSpPr/>
          <p:nvPr/>
        </p:nvGrpSpPr>
        <p:grpSpPr>
          <a:xfrm>
            <a:off x="2061346" y="975444"/>
            <a:ext cx="843415" cy="582633"/>
            <a:chOff x="1727242" y="1217224"/>
            <a:chExt cx="839961" cy="582633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44B59829-2B89-4B06-B013-7F6F2847CE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4" name="TextBox 22">
              <a:extLst>
                <a:ext uri="{FF2B5EF4-FFF2-40B4-BE49-F238E27FC236}">
                  <a16:creationId xmlns:a16="http://schemas.microsoft.com/office/drawing/2014/main" id="{BD2AD55A-F778-48C0-A2B0-6807C76BF8D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7CD5C26-CF2B-406D-A0DE-8AAC8D29E142}"/>
              </a:ext>
            </a:extLst>
          </p:cNvPr>
          <p:cNvGrpSpPr/>
          <p:nvPr/>
        </p:nvGrpSpPr>
        <p:grpSpPr>
          <a:xfrm>
            <a:off x="3145715" y="975444"/>
            <a:ext cx="843415" cy="582633"/>
            <a:chOff x="1727242" y="1217224"/>
            <a:chExt cx="839961" cy="582633"/>
          </a:xfrm>
        </p:grpSpPr>
        <p:sp>
          <p:nvSpPr>
            <p:cNvPr id="530" name="流程图: 决策 47">
              <a:extLst>
                <a:ext uri="{FF2B5EF4-FFF2-40B4-BE49-F238E27FC236}">
                  <a16:creationId xmlns:a16="http://schemas.microsoft.com/office/drawing/2014/main" id="{4E1F9C3F-E557-4E85-BD67-CEF8496726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3" name="TextBox 22">
              <a:extLst>
                <a:ext uri="{FF2B5EF4-FFF2-40B4-BE49-F238E27FC236}">
                  <a16:creationId xmlns:a16="http://schemas.microsoft.com/office/drawing/2014/main" id="{64A4132E-3261-4C9D-B7F6-1C6230532C8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D68C2E7-6137-4917-9C0D-D0541C9FEF55}"/>
              </a:ext>
            </a:extLst>
          </p:cNvPr>
          <p:cNvGrpSpPr/>
          <p:nvPr/>
        </p:nvGrpSpPr>
        <p:grpSpPr>
          <a:xfrm>
            <a:off x="4154379" y="964263"/>
            <a:ext cx="843415" cy="582633"/>
            <a:chOff x="1850560" y="1217224"/>
            <a:chExt cx="839961" cy="582633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F4E9721A-04CC-44B0-BFB6-BC80FA6FC8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4" name="TextBox 22">
              <a:extLst>
                <a:ext uri="{FF2B5EF4-FFF2-40B4-BE49-F238E27FC236}">
                  <a16:creationId xmlns:a16="http://schemas.microsoft.com/office/drawing/2014/main" id="{728D6676-CC6D-4B80-B364-63881AF6400A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C0D28D5B-21B1-4D40-8F6B-524D88CA4E3B}"/>
              </a:ext>
            </a:extLst>
          </p:cNvPr>
          <p:cNvGrpSpPr/>
          <p:nvPr/>
        </p:nvGrpSpPr>
        <p:grpSpPr>
          <a:xfrm>
            <a:off x="6094923" y="974425"/>
            <a:ext cx="843415" cy="582633"/>
            <a:chOff x="1822102" y="1217224"/>
            <a:chExt cx="839961" cy="582633"/>
          </a:xfrm>
        </p:grpSpPr>
        <p:sp>
          <p:nvSpPr>
            <p:cNvPr id="548" name="流程图: 决策 47">
              <a:extLst>
                <a:ext uri="{FF2B5EF4-FFF2-40B4-BE49-F238E27FC236}">
                  <a16:creationId xmlns:a16="http://schemas.microsoft.com/office/drawing/2014/main" id="{E9A9D2C1-055A-458F-8683-B2DD0C43167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0" name="TextBox 22">
              <a:extLst>
                <a:ext uri="{FF2B5EF4-FFF2-40B4-BE49-F238E27FC236}">
                  <a16:creationId xmlns:a16="http://schemas.microsoft.com/office/drawing/2014/main" id="{72261F8F-B6A8-4F47-B403-94694F4870F9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5AE0751-13C8-4CB2-A9EA-F59F1EFCE8EA}"/>
              </a:ext>
            </a:extLst>
          </p:cNvPr>
          <p:cNvCxnSpPr>
            <a:cxnSpLocks/>
            <a:stCxn id="254" idx="0"/>
            <a:endCxn id="191" idx="2"/>
          </p:cNvCxnSpPr>
          <p:nvPr/>
        </p:nvCxnSpPr>
        <p:spPr>
          <a:xfrm flipV="1">
            <a:off x="5514302" y="2929966"/>
            <a:ext cx="99413" cy="32560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251" idx="0"/>
            <a:endCxn id="188" idx="2"/>
          </p:cNvCxnSpPr>
          <p:nvPr/>
        </p:nvCxnSpPr>
        <p:spPr>
          <a:xfrm flipV="1">
            <a:off x="5172842" y="2930185"/>
            <a:ext cx="87713" cy="32552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AC4C0B38-E745-477F-BD27-C89603FC7CC3}"/>
              </a:ext>
            </a:extLst>
          </p:cNvPr>
          <p:cNvCxnSpPr>
            <a:cxnSpLocks/>
            <a:stCxn id="270" idx="0"/>
            <a:endCxn id="194" idx="2"/>
          </p:cNvCxnSpPr>
          <p:nvPr/>
        </p:nvCxnSpPr>
        <p:spPr>
          <a:xfrm flipV="1">
            <a:off x="6459028" y="2930185"/>
            <a:ext cx="76739" cy="32536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70421FE6-CCD7-4CDF-8C05-181798B12CEA}"/>
              </a:ext>
            </a:extLst>
          </p:cNvPr>
          <p:cNvCxnSpPr>
            <a:cxnSpLocks/>
            <a:stCxn id="277" idx="0"/>
          </p:cNvCxnSpPr>
          <p:nvPr/>
        </p:nvCxnSpPr>
        <p:spPr>
          <a:xfrm flipV="1">
            <a:off x="7052197" y="2890942"/>
            <a:ext cx="97532" cy="36446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281" idx="0"/>
            <a:endCxn id="164" idx="2"/>
          </p:cNvCxnSpPr>
          <p:nvPr/>
        </p:nvCxnSpPr>
        <p:spPr>
          <a:xfrm flipV="1">
            <a:off x="7462603" y="2938140"/>
            <a:ext cx="113082" cy="31733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>
            <a:extLst>
              <a:ext uri="{FF2B5EF4-FFF2-40B4-BE49-F238E27FC236}">
                <a16:creationId xmlns:a16="http://schemas.microsoft.com/office/drawing/2014/main" id="{9F5471C5-1E4C-41C4-A805-41AC0D84B11E}"/>
              </a:ext>
            </a:extLst>
          </p:cNvPr>
          <p:cNvCxnSpPr>
            <a:cxnSpLocks/>
            <a:stCxn id="289" idx="0"/>
            <a:endCxn id="171" idx="2"/>
          </p:cNvCxnSpPr>
          <p:nvPr/>
        </p:nvCxnSpPr>
        <p:spPr>
          <a:xfrm flipV="1">
            <a:off x="8353583" y="2938140"/>
            <a:ext cx="206297" cy="31632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TextBox 22">
            <a:extLst>
              <a:ext uri="{FF2B5EF4-FFF2-40B4-BE49-F238E27FC236}">
                <a16:creationId xmlns:a16="http://schemas.microsoft.com/office/drawing/2014/main" id="{7ED8E225-547A-4E3E-8B7D-67D23904794C}"/>
              </a:ext>
            </a:extLst>
          </p:cNvPr>
          <p:cNvSpPr txBox="1"/>
          <p:nvPr/>
        </p:nvSpPr>
        <p:spPr>
          <a:xfrm>
            <a:off x="8434806" y="3467634"/>
            <a:ext cx="65067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R23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0" name="Star: 5 Points 559">
            <a:extLst>
              <a:ext uri="{FF2B5EF4-FFF2-40B4-BE49-F238E27FC236}">
                <a16:creationId xmlns:a16="http://schemas.microsoft.com/office/drawing/2014/main" id="{CAEE7A81-3D15-49FA-B0B2-238F9C54E8DF}"/>
              </a:ext>
            </a:extLst>
          </p:cNvPr>
          <p:cNvSpPr/>
          <p:nvPr/>
        </p:nvSpPr>
        <p:spPr>
          <a:xfrm>
            <a:off x="9062624" y="326012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2" name="TextBox 22">
            <a:extLst>
              <a:ext uri="{FF2B5EF4-FFF2-40B4-BE49-F238E27FC236}">
                <a16:creationId xmlns:a16="http://schemas.microsoft.com/office/drawing/2014/main" id="{6FAC41F8-F821-4387-8CD8-576D95BE904D}"/>
              </a:ext>
            </a:extLst>
          </p:cNvPr>
          <p:cNvSpPr txBox="1"/>
          <p:nvPr/>
        </p:nvSpPr>
        <p:spPr>
          <a:xfrm>
            <a:off x="8770435" y="3464782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4" name="Star: 5 Points 563">
            <a:extLst>
              <a:ext uri="{FF2B5EF4-FFF2-40B4-BE49-F238E27FC236}">
                <a16:creationId xmlns:a16="http://schemas.microsoft.com/office/drawing/2014/main" id="{BA4FB627-0330-4C8C-9C41-58E00ECFF437}"/>
              </a:ext>
            </a:extLst>
          </p:cNvPr>
          <p:cNvSpPr/>
          <p:nvPr/>
        </p:nvSpPr>
        <p:spPr>
          <a:xfrm>
            <a:off x="8674179" y="326264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6" name="Star: 5 Points 565">
            <a:extLst>
              <a:ext uri="{FF2B5EF4-FFF2-40B4-BE49-F238E27FC236}">
                <a16:creationId xmlns:a16="http://schemas.microsoft.com/office/drawing/2014/main" id="{05D45B91-1AC3-4100-9FDD-EB87E9E8944B}"/>
              </a:ext>
            </a:extLst>
          </p:cNvPr>
          <p:cNvSpPr/>
          <p:nvPr/>
        </p:nvSpPr>
        <p:spPr>
          <a:xfrm>
            <a:off x="9380501" y="3259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8" name="TextBox 22">
            <a:extLst>
              <a:ext uri="{FF2B5EF4-FFF2-40B4-BE49-F238E27FC236}">
                <a16:creationId xmlns:a16="http://schemas.microsoft.com/office/drawing/2014/main" id="{22DE68A9-554F-48C8-B5D1-B6C913756BE9}"/>
              </a:ext>
            </a:extLst>
          </p:cNvPr>
          <p:cNvSpPr txBox="1"/>
          <p:nvPr/>
        </p:nvSpPr>
        <p:spPr>
          <a:xfrm>
            <a:off x="9050212" y="3463746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6DC71F2-17C2-48D8-B5B1-D9FA5E0DAE08}"/>
              </a:ext>
            </a:extLst>
          </p:cNvPr>
          <p:cNvCxnSpPr>
            <a:cxnSpLocks/>
            <a:stCxn id="566" idx="0"/>
            <a:endCxn id="176" idx="2"/>
          </p:cNvCxnSpPr>
          <p:nvPr/>
        </p:nvCxnSpPr>
        <p:spPr>
          <a:xfrm flipV="1">
            <a:off x="9478034" y="2930125"/>
            <a:ext cx="66230" cy="32895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2" name="Rectangle 571">
            <a:extLst>
              <a:ext uri="{FF2B5EF4-FFF2-40B4-BE49-F238E27FC236}">
                <a16:creationId xmlns:a16="http://schemas.microsoft.com/office/drawing/2014/main" id="{4BF4B8F7-2119-4FA7-A3C1-1EBDDEEA19F1}"/>
              </a:ext>
            </a:extLst>
          </p:cNvPr>
          <p:cNvSpPr/>
          <p:nvPr/>
        </p:nvSpPr>
        <p:spPr>
          <a:xfrm>
            <a:off x="21964" y="1512253"/>
            <a:ext cx="12066870" cy="895726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2688853F-E231-47BD-8527-1C1F419D7A87}"/>
              </a:ext>
            </a:extLst>
          </p:cNvPr>
          <p:cNvSpPr txBox="1"/>
          <p:nvPr/>
        </p:nvSpPr>
        <p:spPr>
          <a:xfrm>
            <a:off x="8478698" y="1846907"/>
            <a:ext cx="388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altLang="zh-CN" dirty="0">
                <a:solidFill>
                  <a:srgbClr val="C00000"/>
                </a:solidFill>
              </a:rPr>
              <a:t>uppose the same with CDX707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76" name="Star: 5 Points 575">
            <a:extLst>
              <a:ext uri="{FF2B5EF4-FFF2-40B4-BE49-F238E27FC236}">
                <a16:creationId xmlns:a16="http://schemas.microsoft.com/office/drawing/2014/main" id="{2082996A-4FAA-4EF1-9862-60007A6BE046}"/>
              </a:ext>
            </a:extLst>
          </p:cNvPr>
          <p:cNvSpPr/>
          <p:nvPr/>
        </p:nvSpPr>
        <p:spPr>
          <a:xfrm>
            <a:off x="9718409" y="326634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8" name="TextBox 22">
            <a:extLst>
              <a:ext uri="{FF2B5EF4-FFF2-40B4-BE49-F238E27FC236}">
                <a16:creationId xmlns:a16="http://schemas.microsoft.com/office/drawing/2014/main" id="{61865566-1C70-4E74-A3D5-AD8538FA26B9}"/>
              </a:ext>
            </a:extLst>
          </p:cNvPr>
          <p:cNvSpPr txBox="1"/>
          <p:nvPr/>
        </p:nvSpPr>
        <p:spPr>
          <a:xfrm>
            <a:off x="9403360" y="3471007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0" name="Star: 5 Points 579">
            <a:extLst>
              <a:ext uri="{FF2B5EF4-FFF2-40B4-BE49-F238E27FC236}">
                <a16:creationId xmlns:a16="http://schemas.microsoft.com/office/drawing/2014/main" id="{B16FE424-81B3-49E3-A98B-65E3EAB54DF6}"/>
              </a:ext>
            </a:extLst>
          </p:cNvPr>
          <p:cNvSpPr/>
          <p:nvPr/>
        </p:nvSpPr>
        <p:spPr>
          <a:xfrm>
            <a:off x="10060918" y="326585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2" name="TextBox 22">
            <a:extLst>
              <a:ext uri="{FF2B5EF4-FFF2-40B4-BE49-F238E27FC236}">
                <a16:creationId xmlns:a16="http://schemas.microsoft.com/office/drawing/2014/main" id="{A0E20282-2976-4515-81F9-892FE6A91813}"/>
              </a:ext>
            </a:extLst>
          </p:cNvPr>
          <p:cNvSpPr txBox="1"/>
          <p:nvPr/>
        </p:nvSpPr>
        <p:spPr>
          <a:xfrm>
            <a:off x="9745869" y="3470518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4" name="Star: 5 Points 583">
            <a:extLst>
              <a:ext uri="{FF2B5EF4-FFF2-40B4-BE49-F238E27FC236}">
                <a16:creationId xmlns:a16="http://schemas.microsoft.com/office/drawing/2014/main" id="{55D31EAC-7685-407B-9D51-C0E25C9C91AA}"/>
              </a:ext>
            </a:extLst>
          </p:cNvPr>
          <p:cNvSpPr/>
          <p:nvPr/>
        </p:nvSpPr>
        <p:spPr>
          <a:xfrm>
            <a:off x="1038754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6" name="TextBox 22">
            <a:extLst>
              <a:ext uri="{FF2B5EF4-FFF2-40B4-BE49-F238E27FC236}">
                <a16:creationId xmlns:a16="http://schemas.microsoft.com/office/drawing/2014/main" id="{26CAD226-8592-4326-AE5B-CC7D5FA9E069}"/>
              </a:ext>
            </a:extLst>
          </p:cNvPr>
          <p:cNvSpPr txBox="1"/>
          <p:nvPr/>
        </p:nvSpPr>
        <p:spPr>
          <a:xfrm>
            <a:off x="1007249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7" name="Star: 5 Points 586">
            <a:extLst>
              <a:ext uri="{FF2B5EF4-FFF2-40B4-BE49-F238E27FC236}">
                <a16:creationId xmlns:a16="http://schemas.microsoft.com/office/drawing/2014/main" id="{6A91FFAA-509E-4B14-878B-F859F255E38A}"/>
              </a:ext>
            </a:extLst>
          </p:cNvPr>
          <p:cNvSpPr/>
          <p:nvPr/>
        </p:nvSpPr>
        <p:spPr>
          <a:xfrm>
            <a:off x="10714168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6" name="TextBox 22">
            <a:extLst>
              <a:ext uri="{FF2B5EF4-FFF2-40B4-BE49-F238E27FC236}">
                <a16:creationId xmlns:a16="http://schemas.microsoft.com/office/drawing/2014/main" id="{A62E94F1-6FC8-44E3-A27A-B042D72C9C9E}"/>
              </a:ext>
            </a:extLst>
          </p:cNvPr>
          <p:cNvSpPr txBox="1"/>
          <p:nvPr/>
        </p:nvSpPr>
        <p:spPr>
          <a:xfrm>
            <a:off x="10399119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0" name="Star: 5 Points 639">
            <a:extLst>
              <a:ext uri="{FF2B5EF4-FFF2-40B4-BE49-F238E27FC236}">
                <a16:creationId xmlns:a16="http://schemas.microsoft.com/office/drawing/2014/main" id="{E10E9D07-2BCE-4E55-8C50-A67C119153B5}"/>
              </a:ext>
            </a:extLst>
          </p:cNvPr>
          <p:cNvSpPr/>
          <p:nvPr/>
        </p:nvSpPr>
        <p:spPr>
          <a:xfrm>
            <a:off x="1107315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4" name="TextBox 22">
            <a:extLst>
              <a:ext uri="{FF2B5EF4-FFF2-40B4-BE49-F238E27FC236}">
                <a16:creationId xmlns:a16="http://schemas.microsoft.com/office/drawing/2014/main" id="{765EF9D7-055A-45AD-892F-8A058D6151E6}"/>
              </a:ext>
            </a:extLst>
          </p:cNvPr>
          <p:cNvSpPr txBox="1"/>
          <p:nvPr/>
        </p:nvSpPr>
        <p:spPr>
          <a:xfrm>
            <a:off x="1086478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R30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587" idx="0"/>
            <a:endCxn id="458" idx="2"/>
          </p:cNvCxnSpPr>
          <p:nvPr/>
        </p:nvCxnSpPr>
        <p:spPr>
          <a:xfrm flipV="1">
            <a:off x="10811701" y="1308424"/>
            <a:ext cx="498464" cy="195015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234" idx="0"/>
            <a:endCxn id="133" idx="2"/>
          </p:cNvCxnSpPr>
          <p:nvPr/>
        </p:nvCxnSpPr>
        <p:spPr>
          <a:xfrm flipV="1">
            <a:off x="3839697" y="2927010"/>
            <a:ext cx="81783" cy="328721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30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7329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494763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490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59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46084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4346111"/>
            <a:ext cx="16754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2-Ford core service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60EBC-46F1-4BD0-91F7-554F8CA2E05F}"/>
              </a:ext>
            </a:extLst>
          </p:cNvPr>
          <p:cNvGrpSpPr/>
          <p:nvPr/>
        </p:nvGrpSpPr>
        <p:grpSpPr>
          <a:xfrm>
            <a:off x="586558" y="3256092"/>
            <a:ext cx="603171" cy="473887"/>
            <a:chOff x="55625" y="2856157"/>
            <a:chExt cx="965773" cy="739597"/>
          </a:xfrm>
        </p:grpSpPr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id="{0F4AD347-E21E-489E-9B73-155A31D0CB55}"/>
                </a:ext>
              </a:extLst>
            </p:cNvPr>
            <p:cNvSpPr/>
            <p:nvPr/>
          </p:nvSpPr>
          <p:spPr>
            <a:xfrm>
              <a:off x="450071" y="2856157"/>
              <a:ext cx="312330" cy="320207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2" name="TextBox 22">
              <a:extLst>
                <a:ext uri="{FF2B5EF4-FFF2-40B4-BE49-F238E27FC236}">
                  <a16:creationId xmlns:a16="http://schemas.microsoft.com/office/drawing/2014/main" id="{01A4A44C-5963-469E-B56B-8213AE42ED84}"/>
                </a:ext>
              </a:extLst>
            </p:cNvPr>
            <p:cNvSpPr txBox="1"/>
            <p:nvPr/>
          </p:nvSpPr>
          <p:spPr>
            <a:xfrm>
              <a:off x="55625" y="3187468"/>
              <a:ext cx="965773" cy="408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</p:grp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3861830" y="260680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560902" y="2909636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539" idx="2"/>
          </p:cNvCxnSpPr>
          <p:nvPr/>
        </p:nvCxnSpPr>
        <p:spPr>
          <a:xfrm flipV="1">
            <a:off x="4017995" y="1314942"/>
            <a:ext cx="434268" cy="12918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6008010" y="2608264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0"/>
            <a:endCxn id="548" idx="2"/>
          </p:cNvCxnSpPr>
          <p:nvPr/>
        </p:nvCxnSpPr>
        <p:spPr>
          <a:xfrm flipV="1">
            <a:off x="5710230" y="1325104"/>
            <a:ext cx="711152" cy="12846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730648" y="260976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9/15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503" idx="2"/>
          </p:cNvCxnSpPr>
          <p:nvPr/>
        </p:nvCxnSpPr>
        <p:spPr>
          <a:xfrm flipV="1">
            <a:off x="7045155" y="1325258"/>
            <a:ext cx="578835" cy="128450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249919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071807" y="294053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85" idx="2"/>
          </p:cNvCxnSpPr>
          <p:nvPr/>
        </p:nvCxnSpPr>
        <p:spPr>
          <a:xfrm flipV="1">
            <a:off x="7406084" y="1321372"/>
            <a:ext cx="509239" cy="12965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7516035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7174990" y="2940536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/06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94" idx="2"/>
          </p:cNvCxnSpPr>
          <p:nvPr/>
        </p:nvCxnSpPr>
        <p:spPr>
          <a:xfrm flipV="1">
            <a:off x="7672200" y="1324401"/>
            <a:ext cx="632772" cy="129353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76" idx="2"/>
          </p:cNvCxnSpPr>
          <p:nvPr/>
        </p:nvCxnSpPr>
        <p:spPr>
          <a:xfrm flipV="1">
            <a:off x="8656395" y="1319161"/>
            <a:ext cx="391001" cy="129877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500230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251196" y="2926157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9484614" y="260991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9654843" y="2895608"/>
            <a:ext cx="44769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05/06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67" idx="2"/>
          </p:cNvCxnSpPr>
          <p:nvPr/>
        </p:nvCxnSpPr>
        <p:spPr>
          <a:xfrm flipV="1">
            <a:off x="9640779" y="1319960"/>
            <a:ext cx="377227" cy="128995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49695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281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3-Eco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994183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4-HMI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5200905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871971" y="294129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04/10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554065" y="260976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5315752" y="294107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476117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6322644" y="2941278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08/11</a:t>
            </a: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407999" y="1641224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221005" y="1795447"/>
            <a:ext cx="10059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A0 PCBA </a:t>
            </a:r>
          </a:p>
          <a:p>
            <a:r>
              <a:rPr lang="en-US" altLang="zh-CN" sz="700" strike="sngStrike" dirty="0"/>
              <a:t>01/07 </a:t>
            </a:r>
            <a:r>
              <a:rPr lang="en-US" altLang="zh-CN" sz="700" dirty="0">
                <a:solidFill>
                  <a:srgbClr val="FF0000"/>
                </a:solidFill>
              </a:rPr>
              <a:t>01/25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1348765" y="1610744"/>
            <a:ext cx="624299" cy="482800"/>
            <a:chOff x="1348765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PCBA </a:t>
              </a:r>
            </a:p>
            <a:p>
              <a:r>
                <a:rPr lang="en-US" altLang="zh-CN" sz="700" dirty="0"/>
                <a:t>04/30</a:t>
              </a:r>
              <a:endParaRPr lang="zh-CN" altLang="en-US" sz="700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2922990" y="1617701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10/05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1858654" y="1610744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A2 Pre-DV</a:t>
              </a:r>
            </a:p>
            <a:p>
              <a:r>
                <a:rPr lang="en-US" altLang="zh-CN" sz="700" dirty="0"/>
                <a:t>06/30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5201901" y="1605695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04/15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2527498" y="1664738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3707989" y="1676333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5651055" y="1657130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38D3341-E90D-4BD9-9C96-154E74D1FB14}"/>
              </a:ext>
            </a:extLst>
          </p:cNvPr>
          <p:cNvGrpSpPr/>
          <p:nvPr/>
        </p:nvGrpSpPr>
        <p:grpSpPr>
          <a:xfrm>
            <a:off x="131155" y="5618000"/>
            <a:ext cx="11788299" cy="276999"/>
            <a:chOff x="315514" y="4004630"/>
            <a:chExt cx="11716383" cy="276999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7FEA750-981D-4E3E-A964-470A5EFF4FAA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0F09C17-CED5-4D5F-B704-3431D34566C2}"/>
                </a:ext>
              </a:extLst>
            </p:cNvPr>
            <p:cNvSpPr/>
            <p:nvPr/>
          </p:nvSpPr>
          <p:spPr>
            <a:xfrm>
              <a:off x="315514" y="4004630"/>
              <a:ext cx="905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Inhouse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40" name="Star: 5 Points 139">
            <a:extLst>
              <a:ext uri="{FF2B5EF4-FFF2-40B4-BE49-F238E27FC236}">
                <a16:creationId xmlns:a16="http://schemas.microsoft.com/office/drawing/2014/main" id="{24ADDF04-C7D4-42BA-A653-15792E9C6A64}"/>
              </a:ext>
            </a:extLst>
          </p:cNvPr>
          <p:cNvSpPr/>
          <p:nvPr/>
        </p:nvSpPr>
        <p:spPr>
          <a:xfrm>
            <a:off x="1115590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78DAB5D6-7183-4C71-83DF-3BDDB6B00C55}"/>
              </a:ext>
            </a:extLst>
          </p:cNvPr>
          <p:cNvSpPr txBox="1"/>
          <p:nvPr/>
        </p:nvSpPr>
        <p:spPr>
          <a:xfrm>
            <a:off x="93389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03/31</a:t>
            </a: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AAE3A704-D369-4C0A-9582-1312F9720B36}"/>
              </a:ext>
            </a:extLst>
          </p:cNvPr>
          <p:cNvSpPr/>
          <p:nvPr/>
        </p:nvSpPr>
        <p:spPr>
          <a:xfrm>
            <a:off x="1412909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10C3AABD-3587-440D-9905-90B19329479A}"/>
              </a:ext>
            </a:extLst>
          </p:cNvPr>
          <p:cNvSpPr txBox="1"/>
          <p:nvPr/>
        </p:nvSpPr>
        <p:spPr>
          <a:xfrm>
            <a:off x="1231209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2AC93CC5-D905-4666-9F0A-D092CC193C8C}"/>
              </a:ext>
            </a:extLst>
          </p:cNvPr>
          <p:cNvSpPr/>
          <p:nvPr/>
        </p:nvSpPr>
        <p:spPr>
          <a:xfrm>
            <a:off x="1738365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08EEE42C-7AAC-4466-869A-ACA728D18E80}"/>
              </a:ext>
            </a:extLst>
          </p:cNvPr>
          <p:cNvSpPr txBox="1"/>
          <p:nvPr/>
        </p:nvSpPr>
        <p:spPr>
          <a:xfrm>
            <a:off x="1556665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</a:p>
        </p:txBody>
      </p: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BFC9B4B3-328C-40DE-A9E9-17784E64149A}"/>
              </a:ext>
            </a:extLst>
          </p:cNvPr>
          <p:cNvSpPr/>
          <p:nvPr/>
        </p:nvSpPr>
        <p:spPr>
          <a:xfrm>
            <a:off x="204229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CE8A5852-7C95-4CA1-BD28-B05C7D01CD63}"/>
              </a:ext>
            </a:extLst>
          </p:cNvPr>
          <p:cNvSpPr txBox="1"/>
          <p:nvPr/>
        </p:nvSpPr>
        <p:spPr>
          <a:xfrm>
            <a:off x="186059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357499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182149" y="346784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R5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07/10</a:t>
            </a:r>
            <a:r>
              <a:rPr lang="zh-CN" alt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，</a:t>
            </a: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01958E27-5FE3-444E-8A7B-074E72AC71AB}"/>
              </a:ext>
            </a:extLst>
          </p:cNvPr>
          <p:cNvSpPr/>
          <p:nvPr/>
        </p:nvSpPr>
        <p:spPr>
          <a:xfrm>
            <a:off x="2669159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03969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865621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2557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29214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4250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1795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5571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2555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4678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255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61495" y="32555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2555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499634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25547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4677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254739"/>
            <a:ext cx="195065" cy="205168"/>
          </a:xfrm>
          <a:prstGeom prst="star5">
            <a:avLst/>
          </a:prstGeom>
          <a:solidFill>
            <a:srgbClr val="7030A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4670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25446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024821" y="3466744"/>
            <a:ext cx="68194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R22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5EB0794B-8D0B-41EC-A089-B40FEA422B31}"/>
              </a:ext>
            </a:extLst>
          </p:cNvPr>
          <p:cNvCxnSpPr>
            <a:cxnSpLocks/>
            <a:stCxn id="265" idx="0"/>
            <a:endCxn id="143" idx="2"/>
          </p:cNvCxnSpPr>
          <p:nvPr/>
        </p:nvCxnSpPr>
        <p:spPr>
          <a:xfrm flipV="1">
            <a:off x="6117997" y="2928470"/>
            <a:ext cx="59887" cy="32693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14794" y="3867793"/>
            <a:ext cx="8274761" cy="482119"/>
            <a:chOff x="214794" y="3867793"/>
            <a:chExt cx="8274761" cy="482119"/>
          </a:xfrm>
        </p:grpSpPr>
        <p:sp>
          <p:nvSpPr>
            <p:cNvPr id="302" name="Star: 5 Points 301">
              <a:extLst>
                <a:ext uri="{FF2B5EF4-FFF2-40B4-BE49-F238E27FC236}">
                  <a16:creationId xmlns:a16="http://schemas.microsoft.com/office/drawing/2014/main" id="{A60743F3-808E-4B00-AEA3-7B5F68F6213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3" name="TextBox 22">
              <a:extLst>
                <a:ext uri="{FF2B5EF4-FFF2-40B4-BE49-F238E27FC236}">
                  <a16:creationId xmlns:a16="http://schemas.microsoft.com/office/drawing/2014/main" id="{AC9EE414-4682-401B-A7F5-D09B236082D1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08" name="Star: 5 Points 307">
              <a:extLst>
                <a:ext uri="{FF2B5EF4-FFF2-40B4-BE49-F238E27FC236}">
                  <a16:creationId xmlns:a16="http://schemas.microsoft.com/office/drawing/2014/main" id="{814DBFCC-A8A0-4F28-A52A-60238253C4DB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9" name="TextBox 22">
              <a:extLst>
                <a:ext uri="{FF2B5EF4-FFF2-40B4-BE49-F238E27FC236}">
                  <a16:creationId xmlns:a16="http://schemas.microsoft.com/office/drawing/2014/main" id="{BCD5B135-827C-4939-AE28-4B202E1D91E5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311" name="Star: 5 Points 310">
              <a:extLst>
                <a:ext uri="{FF2B5EF4-FFF2-40B4-BE49-F238E27FC236}">
                  <a16:creationId xmlns:a16="http://schemas.microsoft.com/office/drawing/2014/main" id="{4A64573E-4990-48F4-9037-078C18F6B33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652579EB-8C83-429B-A0A8-6C02E9E5B43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315" name="Star: 5 Points 314">
              <a:extLst>
                <a:ext uri="{FF2B5EF4-FFF2-40B4-BE49-F238E27FC236}">
                  <a16:creationId xmlns:a16="http://schemas.microsoft.com/office/drawing/2014/main" id="{4DD4C22D-4C6C-4396-BC34-DE276AD26441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B0E904BA-55A0-452F-8C4E-04CF4BFB9CE9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318" name="Star: 5 Points 317">
              <a:extLst>
                <a:ext uri="{FF2B5EF4-FFF2-40B4-BE49-F238E27FC236}">
                  <a16:creationId xmlns:a16="http://schemas.microsoft.com/office/drawing/2014/main" id="{370C9E5A-4723-4A58-9ABB-A6AA9B16B5C8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168A11F-7DB3-4EE5-8323-3ABF638F5D0E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321" name="Star: 5 Points 320">
              <a:extLst>
                <a:ext uri="{FF2B5EF4-FFF2-40B4-BE49-F238E27FC236}">
                  <a16:creationId xmlns:a16="http://schemas.microsoft.com/office/drawing/2014/main" id="{072EDD46-024C-4061-A2AB-659EC962FEBC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22">
              <a:extLst>
                <a:ext uri="{FF2B5EF4-FFF2-40B4-BE49-F238E27FC236}">
                  <a16:creationId xmlns:a16="http://schemas.microsoft.com/office/drawing/2014/main" id="{BA0FF9C2-0559-44A3-A4BC-AA3391EAA54C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327" name="Star: 5 Points 326">
              <a:extLst>
                <a:ext uri="{FF2B5EF4-FFF2-40B4-BE49-F238E27FC236}">
                  <a16:creationId xmlns:a16="http://schemas.microsoft.com/office/drawing/2014/main" id="{3B141C52-9843-4EC5-85D3-B1F9BAB96C9A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8" name="TextBox 22">
              <a:extLst>
                <a:ext uri="{FF2B5EF4-FFF2-40B4-BE49-F238E27FC236}">
                  <a16:creationId xmlns:a16="http://schemas.microsoft.com/office/drawing/2014/main" id="{1E7AAA9D-9E71-40C4-B8DB-D063CE7D8239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459629"/>
            <a:ext cx="25269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459906"/>
            <a:ext cx="3582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460643"/>
            <a:ext cx="331204" cy="4071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460569"/>
            <a:ext cx="2058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460716"/>
            <a:ext cx="24833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460716"/>
            <a:ext cx="27881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460569"/>
            <a:ext cx="2554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460569"/>
            <a:ext cx="2330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460733"/>
            <a:ext cx="26357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460880"/>
            <a:ext cx="2711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460880"/>
            <a:ext cx="30262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460734"/>
            <a:ext cx="21404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460734"/>
            <a:ext cx="242616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46089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46089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460898"/>
            <a:ext cx="2635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415EA90D-1071-42B1-9536-8E468C598094}"/>
              </a:ext>
            </a:extLst>
          </p:cNvPr>
          <p:cNvCxnSpPr>
            <a:cxnSpLocks/>
            <a:stCxn id="327" idx="0"/>
            <a:endCxn id="180" idx="2"/>
          </p:cNvCxnSpPr>
          <p:nvPr/>
        </p:nvCxnSpPr>
        <p:spPr>
          <a:xfrm flipV="1">
            <a:off x="2435222" y="3460898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321" idx="0"/>
            <a:endCxn id="173" idx="2"/>
          </p:cNvCxnSpPr>
          <p:nvPr/>
        </p:nvCxnSpPr>
        <p:spPr>
          <a:xfrm flipV="1">
            <a:off x="2123562" y="3460734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7F644EDF-2AF4-4E50-A154-C67D607B028C}"/>
              </a:ext>
            </a:extLst>
          </p:cNvPr>
          <p:cNvCxnSpPr>
            <a:cxnSpLocks/>
            <a:stCxn id="318" idx="0"/>
            <a:endCxn id="162" idx="2"/>
          </p:cNvCxnSpPr>
          <p:nvPr/>
        </p:nvCxnSpPr>
        <p:spPr>
          <a:xfrm flipV="1">
            <a:off x="1800742" y="3460734"/>
            <a:ext cx="2788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4328E3F5-9386-446A-984E-08A67C206941}"/>
              </a:ext>
            </a:extLst>
          </p:cNvPr>
          <p:cNvCxnSpPr>
            <a:cxnSpLocks/>
            <a:stCxn id="315" idx="0"/>
            <a:endCxn id="155" idx="2"/>
          </p:cNvCxnSpPr>
          <p:nvPr/>
        </p:nvCxnSpPr>
        <p:spPr>
          <a:xfrm flipV="1">
            <a:off x="1473948" y="3460898"/>
            <a:ext cx="3016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D6A9EE47-AAA4-47D3-8985-DE0E1941A142}"/>
              </a:ext>
            </a:extLst>
          </p:cNvPr>
          <p:cNvCxnSpPr>
            <a:cxnSpLocks/>
            <a:stCxn id="311" idx="0"/>
            <a:endCxn id="147" idx="2"/>
          </p:cNvCxnSpPr>
          <p:nvPr/>
        </p:nvCxnSpPr>
        <p:spPr>
          <a:xfrm flipV="1">
            <a:off x="1167831" y="3460898"/>
            <a:ext cx="282332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178D5C71-FF88-453E-958D-ED233C6BE744}"/>
              </a:ext>
            </a:extLst>
          </p:cNvPr>
          <p:cNvCxnSpPr>
            <a:cxnSpLocks/>
            <a:stCxn id="308" idx="0"/>
            <a:endCxn id="140" idx="2"/>
          </p:cNvCxnSpPr>
          <p:nvPr/>
        </p:nvCxnSpPr>
        <p:spPr>
          <a:xfrm flipV="1">
            <a:off x="851869" y="3460898"/>
            <a:ext cx="300975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77BC15E-6B07-408E-9A58-CA693D7A52AF}"/>
              </a:ext>
            </a:extLst>
          </p:cNvPr>
          <p:cNvCxnSpPr>
            <a:cxnSpLocks/>
            <a:stCxn id="302" idx="0"/>
            <a:endCxn id="2" idx="2"/>
          </p:cNvCxnSpPr>
          <p:nvPr/>
        </p:nvCxnSpPr>
        <p:spPr>
          <a:xfrm flipV="1">
            <a:off x="532127" y="3461257"/>
            <a:ext cx="338035" cy="41476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31" idx="0"/>
            <a:endCxn id="264" idx="1"/>
          </p:cNvCxnSpPr>
          <p:nvPr/>
        </p:nvCxnSpPr>
        <p:spPr>
          <a:xfrm flipV="1">
            <a:off x="3499551" y="1742587"/>
            <a:ext cx="208438" cy="151314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73" idx="0"/>
            <a:endCxn id="33" idx="2"/>
          </p:cNvCxnSpPr>
          <p:nvPr/>
        </p:nvCxnSpPr>
        <p:spPr>
          <a:xfrm flipV="1">
            <a:off x="2455032" y="1838338"/>
            <a:ext cx="308333" cy="141722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111258" y="6345647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306474" y="6546533"/>
            <a:ext cx="192083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 Delayed to 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03/15 UE,04/30 UI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1898735" y="634575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717035" y="6558040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for 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580126" y="63521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360718" y="652667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for DCV1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 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919819" y="63521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2832389" y="652667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for DCV2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U611MCA SW Release Plan--Placeholder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2453124" y="1515992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07/23-08/20</a:t>
            </a:r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3594917" y="151820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10/25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-12/15</a:t>
            </a:r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5509322" y="1490758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05/15-06/15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37189"/>
            <a:ext cx="803264" cy="189731"/>
          </a:xfrm>
          <a:prstGeom prst="rect">
            <a:avLst/>
          </a:prstGeom>
          <a:solidFill>
            <a:srgbClr val="FFFF00"/>
          </a:solidFill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09/30-10/30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54123" y="198262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29481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15793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93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8173" y="3134074"/>
            <a:ext cx="71888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5348" y="330481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632941" y="329497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8" y="3123126"/>
            <a:ext cx="84781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440904" y="330763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8367163" y="315838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1964" y="315349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4EF3D818-EA1B-4873-9279-C2784BDE390C}"/>
              </a:ext>
            </a:extLst>
          </p:cNvPr>
          <p:cNvGrpSpPr/>
          <p:nvPr/>
        </p:nvGrpSpPr>
        <p:grpSpPr>
          <a:xfrm>
            <a:off x="212380" y="4490726"/>
            <a:ext cx="8300161" cy="482119"/>
            <a:chOff x="214794" y="3867793"/>
            <a:chExt cx="8300161" cy="482119"/>
          </a:xfrm>
        </p:grpSpPr>
        <p:sp>
          <p:nvSpPr>
            <p:cNvPr id="430" name="Star: 5 Points 429">
              <a:extLst>
                <a:ext uri="{FF2B5EF4-FFF2-40B4-BE49-F238E27FC236}">
                  <a16:creationId xmlns:a16="http://schemas.microsoft.com/office/drawing/2014/main" id="{D56184F2-CCB3-4F4F-8235-6291460B8251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3" name="TextBox 22">
              <a:extLst>
                <a:ext uri="{FF2B5EF4-FFF2-40B4-BE49-F238E27FC236}">
                  <a16:creationId xmlns:a16="http://schemas.microsoft.com/office/drawing/2014/main" id="{4E881CA4-B8AB-4968-B509-9196B2F1C5DB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36" name="Star: 5 Points 435">
              <a:extLst>
                <a:ext uri="{FF2B5EF4-FFF2-40B4-BE49-F238E27FC236}">
                  <a16:creationId xmlns:a16="http://schemas.microsoft.com/office/drawing/2014/main" id="{F08BFD33-C5DE-466B-94C3-DE82E189C487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9" name="TextBox 22">
              <a:extLst>
                <a:ext uri="{FF2B5EF4-FFF2-40B4-BE49-F238E27FC236}">
                  <a16:creationId xmlns:a16="http://schemas.microsoft.com/office/drawing/2014/main" id="{5E77C71E-8F59-4A75-84C7-22195D04A6F4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442" name="Star: 5 Points 441">
              <a:extLst>
                <a:ext uri="{FF2B5EF4-FFF2-40B4-BE49-F238E27FC236}">
                  <a16:creationId xmlns:a16="http://schemas.microsoft.com/office/drawing/2014/main" id="{E32803DC-95CE-4518-93BF-99CD3DCE3BC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5" name="TextBox 22">
              <a:extLst>
                <a:ext uri="{FF2B5EF4-FFF2-40B4-BE49-F238E27FC236}">
                  <a16:creationId xmlns:a16="http://schemas.microsoft.com/office/drawing/2014/main" id="{FFB7C1FA-565B-414C-B11F-B8CC4779E24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448" name="Star: 5 Points 447">
              <a:extLst>
                <a:ext uri="{FF2B5EF4-FFF2-40B4-BE49-F238E27FC236}">
                  <a16:creationId xmlns:a16="http://schemas.microsoft.com/office/drawing/2014/main" id="{F26FC40E-692F-4361-8D1B-1A6B946B5A0E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0" name="TextBox 22">
              <a:extLst>
                <a:ext uri="{FF2B5EF4-FFF2-40B4-BE49-F238E27FC236}">
                  <a16:creationId xmlns:a16="http://schemas.microsoft.com/office/drawing/2014/main" id="{E4800B0F-9871-43D1-8074-0B7E96411D68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451" name="Star: 5 Points 450">
              <a:extLst>
                <a:ext uri="{FF2B5EF4-FFF2-40B4-BE49-F238E27FC236}">
                  <a16:creationId xmlns:a16="http://schemas.microsoft.com/office/drawing/2014/main" id="{0EAE9E5A-7CE8-4CCB-9714-1B855D694303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22">
              <a:extLst>
                <a:ext uri="{FF2B5EF4-FFF2-40B4-BE49-F238E27FC236}">
                  <a16:creationId xmlns:a16="http://schemas.microsoft.com/office/drawing/2014/main" id="{B60B0390-6506-4894-B0BB-FDADC7EF0B9A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454" name="Star: 5 Points 453">
              <a:extLst>
                <a:ext uri="{FF2B5EF4-FFF2-40B4-BE49-F238E27FC236}">
                  <a16:creationId xmlns:a16="http://schemas.microsoft.com/office/drawing/2014/main" id="{F072F093-D809-46F4-9E7D-13122FD38793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6" name="TextBox 22">
              <a:extLst>
                <a:ext uri="{FF2B5EF4-FFF2-40B4-BE49-F238E27FC236}">
                  <a16:creationId xmlns:a16="http://schemas.microsoft.com/office/drawing/2014/main" id="{4D189B6E-C3A4-4540-A237-D667A442F45F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457" name="Star: 5 Points 456">
              <a:extLst>
                <a:ext uri="{FF2B5EF4-FFF2-40B4-BE49-F238E27FC236}">
                  <a16:creationId xmlns:a16="http://schemas.microsoft.com/office/drawing/2014/main" id="{AD050C53-558B-4341-8C68-4D75AF84F527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9" name="TextBox 22">
              <a:extLst>
                <a:ext uri="{FF2B5EF4-FFF2-40B4-BE49-F238E27FC236}">
                  <a16:creationId xmlns:a16="http://schemas.microsoft.com/office/drawing/2014/main" id="{832EAEE6-B6E6-495E-A9F9-6DBA2C275D9C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460" name="Star: 5 Points 459">
              <a:extLst>
                <a:ext uri="{FF2B5EF4-FFF2-40B4-BE49-F238E27FC236}">
                  <a16:creationId xmlns:a16="http://schemas.microsoft.com/office/drawing/2014/main" id="{937E7D6B-85F8-4A38-BEE7-237F9E7DEE95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2" name="TextBox 22">
              <a:extLst>
                <a:ext uri="{FF2B5EF4-FFF2-40B4-BE49-F238E27FC236}">
                  <a16:creationId xmlns:a16="http://schemas.microsoft.com/office/drawing/2014/main" id="{741CBC43-AFAC-4358-A7FC-29B169605139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463" name="Star: 5 Points 462">
              <a:extLst>
                <a:ext uri="{FF2B5EF4-FFF2-40B4-BE49-F238E27FC236}">
                  <a16:creationId xmlns:a16="http://schemas.microsoft.com/office/drawing/2014/main" id="{C3AB2274-F31F-46CA-BC43-6D3E591C2CD0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5" name="TextBox 22">
              <a:extLst>
                <a:ext uri="{FF2B5EF4-FFF2-40B4-BE49-F238E27FC236}">
                  <a16:creationId xmlns:a16="http://schemas.microsoft.com/office/drawing/2014/main" id="{5CACB482-F43B-419E-BCBA-959444BBF1FF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466" name="Star: 5 Points 465">
              <a:extLst>
                <a:ext uri="{FF2B5EF4-FFF2-40B4-BE49-F238E27FC236}">
                  <a16:creationId xmlns:a16="http://schemas.microsoft.com/office/drawing/2014/main" id="{3A40AAEA-3664-4CEE-BBE3-24A70C206B8B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8" name="TextBox 22">
              <a:extLst>
                <a:ext uri="{FF2B5EF4-FFF2-40B4-BE49-F238E27FC236}">
                  <a16:creationId xmlns:a16="http://schemas.microsoft.com/office/drawing/2014/main" id="{C6E58075-81C1-4B5B-B420-9CA03E97C3C1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469" name="Star: 5 Points 468">
              <a:extLst>
                <a:ext uri="{FF2B5EF4-FFF2-40B4-BE49-F238E27FC236}">
                  <a16:creationId xmlns:a16="http://schemas.microsoft.com/office/drawing/2014/main" id="{1B140B99-FC2F-4406-BAEC-99EC27BBCBD6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1" name="TextBox 22">
              <a:extLst>
                <a:ext uri="{FF2B5EF4-FFF2-40B4-BE49-F238E27FC236}">
                  <a16:creationId xmlns:a16="http://schemas.microsoft.com/office/drawing/2014/main" id="{B993F440-B97C-42B7-A6BF-BE51643414C9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472" name="Star: 5 Points 471">
              <a:extLst>
                <a:ext uri="{FF2B5EF4-FFF2-40B4-BE49-F238E27FC236}">
                  <a16:creationId xmlns:a16="http://schemas.microsoft.com/office/drawing/2014/main" id="{5AAF83FD-135F-4045-80DB-517F3F594301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4" name="TextBox 22">
              <a:extLst>
                <a:ext uri="{FF2B5EF4-FFF2-40B4-BE49-F238E27FC236}">
                  <a16:creationId xmlns:a16="http://schemas.microsoft.com/office/drawing/2014/main" id="{2AECB6C1-9E59-4D03-98E1-35DB7480B980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475" name="Star: 5 Points 474">
              <a:extLst>
                <a:ext uri="{FF2B5EF4-FFF2-40B4-BE49-F238E27FC236}">
                  <a16:creationId xmlns:a16="http://schemas.microsoft.com/office/drawing/2014/main" id="{6EA05D8A-3400-4A84-ABEF-12D1A17DC8ED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7" name="TextBox 22">
              <a:extLst>
                <a:ext uri="{FF2B5EF4-FFF2-40B4-BE49-F238E27FC236}">
                  <a16:creationId xmlns:a16="http://schemas.microsoft.com/office/drawing/2014/main" id="{944E92B9-6FE7-4FFC-8EC8-54CBE208285A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478" name="Star: 5 Points 477">
              <a:extLst>
                <a:ext uri="{FF2B5EF4-FFF2-40B4-BE49-F238E27FC236}">
                  <a16:creationId xmlns:a16="http://schemas.microsoft.com/office/drawing/2014/main" id="{19293152-8098-417E-9E07-883B2CF4F8F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0" name="TextBox 22">
              <a:extLst>
                <a:ext uri="{FF2B5EF4-FFF2-40B4-BE49-F238E27FC236}">
                  <a16:creationId xmlns:a16="http://schemas.microsoft.com/office/drawing/2014/main" id="{46FCBB42-D403-4AFE-9856-0FF30C001AC2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81" name="Star: 5 Points 480">
              <a:extLst>
                <a:ext uri="{FF2B5EF4-FFF2-40B4-BE49-F238E27FC236}">
                  <a16:creationId xmlns:a16="http://schemas.microsoft.com/office/drawing/2014/main" id="{631D3D7A-DD74-4F63-A0D4-FB0FE63ABFFA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3" name="TextBox 22">
              <a:extLst>
                <a:ext uri="{FF2B5EF4-FFF2-40B4-BE49-F238E27FC236}">
                  <a16:creationId xmlns:a16="http://schemas.microsoft.com/office/drawing/2014/main" id="{DE86ACD3-C339-4F14-B0F4-054A1967DAD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484" name="Star: 5 Points 483">
              <a:extLst>
                <a:ext uri="{FF2B5EF4-FFF2-40B4-BE49-F238E27FC236}">
                  <a16:creationId xmlns:a16="http://schemas.microsoft.com/office/drawing/2014/main" id="{C2798C29-4D9E-4D96-8F04-F545D261141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6" name="TextBox 22">
              <a:extLst>
                <a:ext uri="{FF2B5EF4-FFF2-40B4-BE49-F238E27FC236}">
                  <a16:creationId xmlns:a16="http://schemas.microsoft.com/office/drawing/2014/main" id="{FBA1EF1D-FBD2-4B29-AC32-510BD1D003F4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487" name="Star: 5 Points 486">
              <a:extLst>
                <a:ext uri="{FF2B5EF4-FFF2-40B4-BE49-F238E27FC236}">
                  <a16:creationId xmlns:a16="http://schemas.microsoft.com/office/drawing/2014/main" id="{B7BCBE08-5F96-4370-8CD5-70F1CEA7195C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9" name="TextBox 22">
              <a:extLst>
                <a:ext uri="{FF2B5EF4-FFF2-40B4-BE49-F238E27FC236}">
                  <a16:creationId xmlns:a16="http://schemas.microsoft.com/office/drawing/2014/main" id="{0292B5CB-DCE2-4865-BABD-F0705DAE5E44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490" name="Star: 5 Points 489">
              <a:extLst>
                <a:ext uri="{FF2B5EF4-FFF2-40B4-BE49-F238E27FC236}">
                  <a16:creationId xmlns:a16="http://schemas.microsoft.com/office/drawing/2014/main" id="{1EB7BFDB-75A5-458B-BA5C-86A6E6D0A63F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2" name="TextBox 22">
              <a:extLst>
                <a:ext uri="{FF2B5EF4-FFF2-40B4-BE49-F238E27FC236}">
                  <a16:creationId xmlns:a16="http://schemas.microsoft.com/office/drawing/2014/main" id="{83AF3A04-CBA2-4390-ABE9-021F23D07E5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493" name="Star: 5 Points 492">
              <a:extLst>
                <a:ext uri="{FF2B5EF4-FFF2-40B4-BE49-F238E27FC236}">
                  <a16:creationId xmlns:a16="http://schemas.microsoft.com/office/drawing/2014/main" id="{0B364796-83FD-4773-B7C8-59D8F83E0DB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5" name="TextBox 22">
              <a:extLst>
                <a:ext uri="{FF2B5EF4-FFF2-40B4-BE49-F238E27FC236}">
                  <a16:creationId xmlns:a16="http://schemas.microsoft.com/office/drawing/2014/main" id="{5228066D-717C-42FA-8113-ED162D5420E2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496" name="Star: 5 Points 495">
              <a:extLst>
                <a:ext uri="{FF2B5EF4-FFF2-40B4-BE49-F238E27FC236}">
                  <a16:creationId xmlns:a16="http://schemas.microsoft.com/office/drawing/2014/main" id="{2376F9E4-E20F-454E-A95A-9D74F0BC7512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B2678B00-ECFE-4238-A499-B534A2A0A870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499" name="Star: 5 Points 498">
              <a:extLst>
                <a:ext uri="{FF2B5EF4-FFF2-40B4-BE49-F238E27FC236}">
                  <a16:creationId xmlns:a16="http://schemas.microsoft.com/office/drawing/2014/main" id="{B57B2D40-D599-4531-BF6D-4A8E77126F7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1" name="TextBox 22">
              <a:extLst>
                <a:ext uri="{FF2B5EF4-FFF2-40B4-BE49-F238E27FC236}">
                  <a16:creationId xmlns:a16="http://schemas.microsoft.com/office/drawing/2014/main" id="{11C87851-50E9-4193-9D1E-C4D761FF198B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02" name="Star: 5 Points 501">
              <a:extLst>
                <a:ext uri="{FF2B5EF4-FFF2-40B4-BE49-F238E27FC236}">
                  <a16:creationId xmlns:a16="http://schemas.microsoft.com/office/drawing/2014/main" id="{82E0315E-4BA7-4F1D-A03B-C2E6AF13FCBF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4" name="TextBox 22">
              <a:extLst>
                <a:ext uri="{FF2B5EF4-FFF2-40B4-BE49-F238E27FC236}">
                  <a16:creationId xmlns:a16="http://schemas.microsoft.com/office/drawing/2014/main" id="{E7DA21CA-3897-4FEF-99E9-49FF32E744AD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05" name="Star: 5 Points 504">
              <a:extLst>
                <a:ext uri="{FF2B5EF4-FFF2-40B4-BE49-F238E27FC236}">
                  <a16:creationId xmlns:a16="http://schemas.microsoft.com/office/drawing/2014/main" id="{A8A2CBDC-0531-4D3B-B792-117872363F96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7" name="TextBox 22">
              <a:extLst>
                <a:ext uri="{FF2B5EF4-FFF2-40B4-BE49-F238E27FC236}">
                  <a16:creationId xmlns:a16="http://schemas.microsoft.com/office/drawing/2014/main" id="{1FB44BE4-E15E-47F8-9399-3AA6934DC56A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A103910C-321C-4245-8B68-CA43555E4D92}"/>
              </a:ext>
            </a:extLst>
          </p:cNvPr>
          <p:cNvGrpSpPr/>
          <p:nvPr/>
        </p:nvGrpSpPr>
        <p:grpSpPr>
          <a:xfrm>
            <a:off x="221005" y="5136910"/>
            <a:ext cx="8300161" cy="482119"/>
            <a:chOff x="214794" y="3867793"/>
            <a:chExt cx="8300161" cy="482119"/>
          </a:xfrm>
        </p:grpSpPr>
        <p:sp>
          <p:nvSpPr>
            <p:cNvPr id="510" name="Star: 5 Points 509">
              <a:extLst>
                <a:ext uri="{FF2B5EF4-FFF2-40B4-BE49-F238E27FC236}">
                  <a16:creationId xmlns:a16="http://schemas.microsoft.com/office/drawing/2014/main" id="{F79F4C4D-576F-40EC-AE45-51BD0A83C1D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1" name="TextBox 22">
              <a:extLst>
                <a:ext uri="{FF2B5EF4-FFF2-40B4-BE49-F238E27FC236}">
                  <a16:creationId xmlns:a16="http://schemas.microsoft.com/office/drawing/2014/main" id="{59D00F96-1B4A-4FEC-B6B3-A1DACD8AB043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13" name="Star: 5 Points 512">
              <a:extLst>
                <a:ext uri="{FF2B5EF4-FFF2-40B4-BE49-F238E27FC236}">
                  <a16:creationId xmlns:a16="http://schemas.microsoft.com/office/drawing/2014/main" id="{794A392D-E193-424C-827D-54B9A0288703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4" name="TextBox 22">
              <a:extLst>
                <a:ext uri="{FF2B5EF4-FFF2-40B4-BE49-F238E27FC236}">
                  <a16:creationId xmlns:a16="http://schemas.microsoft.com/office/drawing/2014/main" id="{5EDFE2E2-C51D-4461-8514-60E0BFE5D00A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516" name="Star: 5 Points 515">
              <a:extLst>
                <a:ext uri="{FF2B5EF4-FFF2-40B4-BE49-F238E27FC236}">
                  <a16:creationId xmlns:a16="http://schemas.microsoft.com/office/drawing/2014/main" id="{65A24ABF-78D4-45DB-81B8-0BB01D9D6C84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7" name="TextBox 22">
              <a:extLst>
                <a:ext uri="{FF2B5EF4-FFF2-40B4-BE49-F238E27FC236}">
                  <a16:creationId xmlns:a16="http://schemas.microsoft.com/office/drawing/2014/main" id="{77F47D5B-1B86-4C3F-A5C3-186BD3440D8E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519" name="Star: 5 Points 518">
              <a:extLst>
                <a:ext uri="{FF2B5EF4-FFF2-40B4-BE49-F238E27FC236}">
                  <a16:creationId xmlns:a16="http://schemas.microsoft.com/office/drawing/2014/main" id="{577FE983-63FD-426A-8820-5259A043AED7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0" name="TextBox 22">
              <a:extLst>
                <a:ext uri="{FF2B5EF4-FFF2-40B4-BE49-F238E27FC236}">
                  <a16:creationId xmlns:a16="http://schemas.microsoft.com/office/drawing/2014/main" id="{8FC3A10B-73E9-405F-9976-A582A1865F3B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522" name="Star: 5 Points 521">
              <a:extLst>
                <a:ext uri="{FF2B5EF4-FFF2-40B4-BE49-F238E27FC236}">
                  <a16:creationId xmlns:a16="http://schemas.microsoft.com/office/drawing/2014/main" id="{74D9AF55-5883-4F43-9270-200760AC58ED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3" name="TextBox 22">
              <a:extLst>
                <a:ext uri="{FF2B5EF4-FFF2-40B4-BE49-F238E27FC236}">
                  <a16:creationId xmlns:a16="http://schemas.microsoft.com/office/drawing/2014/main" id="{D9A506D2-5535-4B1E-93B8-380C4613AD22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525" name="Star: 5 Points 524">
              <a:extLst>
                <a:ext uri="{FF2B5EF4-FFF2-40B4-BE49-F238E27FC236}">
                  <a16:creationId xmlns:a16="http://schemas.microsoft.com/office/drawing/2014/main" id="{05104E77-61DF-483D-9ACC-BBCD256FB08A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6" name="TextBox 22">
              <a:extLst>
                <a:ext uri="{FF2B5EF4-FFF2-40B4-BE49-F238E27FC236}">
                  <a16:creationId xmlns:a16="http://schemas.microsoft.com/office/drawing/2014/main" id="{C7FBDA3E-3F1C-472D-B6FE-52AA395BD53F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528" name="Star: 5 Points 527">
              <a:extLst>
                <a:ext uri="{FF2B5EF4-FFF2-40B4-BE49-F238E27FC236}">
                  <a16:creationId xmlns:a16="http://schemas.microsoft.com/office/drawing/2014/main" id="{315F216C-A7D5-45CE-AA8D-1E018D3A1829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9" name="TextBox 22">
              <a:extLst>
                <a:ext uri="{FF2B5EF4-FFF2-40B4-BE49-F238E27FC236}">
                  <a16:creationId xmlns:a16="http://schemas.microsoft.com/office/drawing/2014/main" id="{08CA9F05-BC46-4245-95B8-DC9A0FCEA84F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531" name="Star: 5 Points 530">
              <a:extLst>
                <a:ext uri="{FF2B5EF4-FFF2-40B4-BE49-F238E27FC236}">
                  <a16:creationId xmlns:a16="http://schemas.microsoft.com/office/drawing/2014/main" id="{A0C0E0B2-CD2B-4325-9B4D-5FD1F927EA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2" name="TextBox 22">
              <a:extLst>
                <a:ext uri="{FF2B5EF4-FFF2-40B4-BE49-F238E27FC236}">
                  <a16:creationId xmlns:a16="http://schemas.microsoft.com/office/drawing/2014/main" id="{506E2A9A-A955-4B79-800F-313ED497D6B0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534" name="Star: 5 Points 533">
              <a:extLst>
                <a:ext uri="{FF2B5EF4-FFF2-40B4-BE49-F238E27FC236}">
                  <a16:creationId xmlns:a16="http://schemas.microsoft.com/office/drawing/2014/main" id="{265C07C0-98E9-4281-B945-F0B656278DA3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5" name="TextBox 22">
              <a:extLst>
                <a:ext uri="{FF2B5EF4-FFF2-40B4-BE49-F238E27FC236}">
                  <a16:creationId xmlns:a16="http://schemas.microsoft.com/office/drawing/2014/main" id="{44F1EBE1-AC8F-4623-BAC2-0B83176B514E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537" name="Star: 5 Points 536">
              <a:extLst>
                <a:ext uri="{FF2B5EF4-FFF2-40B4-BE49-F238E27FC236}">
                  <a16:creationId xmlns:a16="http://schemas.microsoft.com/office/drawing/2014/main" id="{7EED954A-6189-4609-B47D-7AC19E72CF66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8" name="TextBox 22">
              <a:extLst>
                <a:ext uri="{FF2B5EF4-FFF2-40B4-BE49-F238E27FC236}">
                  <a16:creationId xmlns:a16="http://schemas.microsoft.com/office/drawing/2014/main" id="{8C96B883-A9A7-40AE-9904-6C0FCBD1516B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542" name="Star: 5 Points 541">
              <a:extLst>
                <a:ext uri="{FF2B5EF4-FFF2-40B4-BE49-F238E27FC236}">
                  <a16:creationId xmlns:a16="http://schemas.microsoft.com/office/drawing/2014/main" id="{EAF3DD0C-0938-4CBB-96F6-2F61D16CC99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7A44D416-1BB1-4E64-B01B-4081AFAB61EB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545" name="Star: 5 Points 544">
              <a:extLst>
                <a:ext uri="{FF2B5EF4-FFF2-40B4-BE49-F238E27FC236}">
                  <a16:creationId xmlns:a16="http://schemas.microsoft.com/office/drawing/2014/main" id="{C2201102-5B13-46BB-BF93-854E8FB4FC10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7" name="TextBox 22">
              <a:extLst>
                <a:ext uri="{FF2B5EF4-FFF2-40B4-BE49-F238E27FC236}">
                  <a16:creationId xmlns:a16="http://schemas.microsoft.com/office/drawing/2014/main" id="{E64C1496-E14D-44D6-9135-BCF5BFC714D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549" name="Star: 5 Points 548">
              <a:extLst>
                <a:ext uri="{FF2B5EF4-FFF2-40B4-BE49-F238E27FC236}">
                  <a16:creationId xmlns:a16="http://schemas.microsoft.com/office/drawing/2014/main" id="{0E2D14EA-0514-4FAD-AB4B-014479E80E80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1" name="TextBox 22">
              <a:extLst>
                <a:ext uri="{FF2B5EF4-FFF2-40B4-BE49-F238E27FC236}">
                  <a16:creationId xmlns:a16="http://schemas.microsoft.com/office/drawing/2014/main" id="{DB9FC7A4-2305-44B1-94EC-196AAFB6DA25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553" name="Star: 5 Points 552">
              <a:extLst>
                <a:ext uri="{FF2B5EF4-FFF2-40B4-BE49-F238E27FC236}">
                  <a16:creationId xmlns:a16="http://schemas.microsoft.com/office/drawing/2014/main" id="{872506EB-B792-4714-9DB0-49EB6842A51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5" name="TextBox 22">
              <a:extLst>
                <a:ext uri="{FF2B5EF4-FFF2-40B4-BE49-F238E27FC236}">
                  <a16:creationId xmlns:a16="http://schemas.microsoft.com/office/drawing/2014/main" id="{3745D4AA-130A-4C3B-BD30-9099E5ED7FBA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57" name="Star: 5 Points 556">
              <a:extLst>
                <a:ext uri="{FF2B5EF4-FFF2-40B4-BE49-F238E27FC236}">
                  <a16:creationId xmlns:a16="http://schemas.microsoft.com/office/drawing/2014/main" id="{AF5F90C4-4D5D-4CA7-8BB6-3A7CD0062828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9" name="TextBox 22">
              <a:extLst>
                <a:ext uri="{FF2B5EF4-FFF2-40B4-BE49-F238E27FC236}">
                  <a16:creationId xmlns:a16="http://schemas.microsoft.com/office/drawing/2014/main" id="{C646D38C-00AB-43E1-8318-59DD09C17786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561" name="Star: 5 Points 560">
              <a:extLst>
                <a:ext uri="{FF2B5EF4-FFF2-40B4-BE49-F238E27FC236}">
                  <a16:creationId xmlns:a16="http://schemas.microsoft.com/office/drawing/2014/main" id="{58E54893-A1B3-48B9-A0BB-CED97E7CCDD1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3" name="TextBox 22">
              <a:extLst>
                <a:ext uri="{FF2B5EF4-FFF2-40B4-BE49-F238E27FC236}">
                  <a16:creationId xmlns:a16="http://schemas.microsoft.com/office/drawing/2014/main" id="{DD1FAB07-37C8-444A-A2B4-DDE55A683676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565" name="Star: 5 Points 564">
              <a:extLst>
                <a:ext uri="{FF2B5EF4-FFF2-40B4-BE49-F238E27FC236}">
                  <a16:creationId xmlns:a16="http://schemas.microsoft.com/office/drawing/2014/main" id="{35326C27-7B8C-4207-B2F3-57AB09288566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7" name="TextBox 22">
              <a:extLst>
                <a:ext uri="{FF2B5EF4-FFF2-40B4-BE49-F238E27FC236}">
                  <a16:creationId xmlns:a16="http://schemas.microsoft.com/office/drawing/2014/main" id="{8570D30A-12AC-46FC-AEA5-5FB6A52C8A19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569" name="Star: 5 Points 568">
              <a:extLst>
                <a:ext uri="{FF2B5EF4-FFF2-40B4-BE49-F238E27FC236}">
                  <a16:creationId xmlns:a16="http://schemas.microsoft.com/office/drawing/2014/main" id="{B1CD3523-FC8E-46B7-BF30-05085D773DB8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1" name="TextBox 22">
              <a:extLst>
                <a:ext uri="{FF2B5EF4-FFF2-40B4-BE49-F238E27FC236}">
                  <a16:creationId xmlns:a16="http://schemas.microsoft.com/office/drawing/2014/main" id="{772190D3-1322-41E2-BAED-4FCF7A366E7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573" name="Star: 5 Points 572">
              <a:extLst>
                <a:ext uri="{FF2B5EF4-FFF2-40B4-BE49-F238E27FC236}">
                  <a16:creationId xmlns:a16="http://schemas.microsoft.com/office/drawing/2014/main" id="{DC93F4F3-8FA8-4441-809A-21727643FD66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CBC830CA-80C7-46E0-B397-29A13F236DE4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577" name="Star: 5 Points 576">
              <a:extLst>
                <a:ext uri="{FF2B5EF4-FFF2-40B4-BE49-F238E27FC236}">
                  <a16:creationId xmlns:a16="http://schemas.microsoft.com/office/drawing/2014/main" id="{12CBDAD9-95D3-4FCF-9471-549C8AC5D010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9" name="TextBox 22">
              <a:extLst>
                <a:ext uri="{FF2B5EF4-FFF2-40B4-BE49-F238E27FC236}">
                  <a16:creationId xmlns:a16="http://schemas.microsoft.com/office/drawing/2014/main" id="{A0C1C8B9-9EFF-40F4-B0CE-615552D18A51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581" name="Star: 5 Points 580">
              <a:extLst>
                <a:ext uri="{FF2B5EF4-FFF2-40B4-BE49-F238E27FC236}">
                  <a16:creationId xmlns:a16="http://schemas.microsoft.com/office/drawing/2014/main" id="{951FD8B3-FE53-473E-BB4A-A4DC766EBB1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3" name="TextBox 22">
              <a:extLst>
                <a:ext uri="{FF2B5EF4-FFF2-40B4-BE49-F238E27FC236}">
                  <a16:creationId xmlns:a16="http://schemas.microsoft.com/office/drawing/2014/main" id="{322C3139-1423-4597-8D75-CD73D90719DA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85" name="Star: 5 Points 584">
              <a:extLst>
                <a:ext uri="{FF2B5EF4-FFF2-40B4-BE49-F238E27FC236}">
                  <a16:creationId xmlns:a16="http://schemas.microsoft.com/office/drawing/2014/main" id="{3355D130-4F65-47E2-87D5-339D4B33D3A1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8D5EB9EC-E106-47FE-93B2-9980D9F21F57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97" name="Star: 5 Points 596">
              <a:extLst>
                <a:ext uri="{FF2B5EF4-FFF2-40B4-BE49-F238E27FC236}">
                  <a16:creationId xmlns:a16="http://schemas.microsoft.com/office/drawing/2014/main" id="{B4464112-5092-4FD1-A362-679779DB7868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8" name="TextBox 22">
              <a:extLst>
                <a:ext uri="{FF2B5EF4-FFF2-40B4-BE49-F238E27FC236}">
                  <a16:creationId xmlns:a16="http://schemas.microsoft.com/office/drawing/2014/main" id="{304F5CF6-48A3-419C-A8C7-B1B6EEC5E28B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BEF493EE-9E15-4DD8-BBBA-435718395258}"/>
              </a:ext>
            </a:extLst>
          </p:cNvPr>
          <p:cNvGrpSpPr/>
          <p:nvPr/>
        </p:nvGrpSpPr>
        <p:grpSpPr>
          <a:xfrm>
            <a:off x="233880" y="5764268"/>
            <a:ext cx="8274761" cy="482119"/>
            <a:chOff x="214794" y="3867793"/>
            <a:chExt cx="8274761" cy="482119"/>
          </a:xfrm>
        </p:grpSpPr>
        <p:sp>
          <p:nvSpPr>
            <p:cNvPr id="600" name="Star: 5 Points 599">
              <a:extLst>
                <a:ext uri="{FF2B5EF4-FFF2-40B4-BE49-F238E27FC236}">
                  <a16:creationId xmlns:a16="http://schemas.microsoft.com/office/drawing/2014/main" id="{ABDA12B7-1957-4EEB-9743-AC444FF40E9A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1" name="TextBox 22">
              <a:extLst>
                <a:ext uri="{FF2B5EF4-FFF2-40B4-BE49-F238E27FC236}">
                  <a16:creationId xmlns:a16="http://schemas.microsoft.com/office/drawing/2014/main" id="{FBD0B20B-B0F6-45CB-8C1C-8C05BFF366E7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02" name="Star: 5 Points 601">
              <a:extLst>
                <a:ext uri="{FF2B5EF4-FFF2-40B4-BE49-F238E27FC236}">
                  <a16:creationId xmlns:a16="http://schemas.microsoft.com/office/drawing/2014/main" id="{F3A7CD85-9DA1-496F-870D-1445C0B82594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3" name="TextBox 22">
              <a:extLst>
                <a:ext uri="{FF2B5EF4-FFF2-40B4-BE49-F238E27FC236}">
                  <a16:creationId xmlns:a16="http://schemas.microsoft.com/office/drawing/2014/main" id="{8212BA8A-3567-42D2-9416-F3173E302B58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604" name="Star: 5 Points 603">
              <a:extLst>
                <a:ext uri="{FF2B5EF4-FFF2-40B4-BE49-F238E27FC236}">
                  <a16:creationId xmlns:a16="http://schemas.microsoft.com/office/drawing/2014/main" id="{6E23E29E-435D-4ABA-884D-43C129124E4A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5" name="TextBox 22">
              <a:extLst>
                <a:ext uri="{FF2B5EF4-FFF2-40B4-BE49-F238E27FC236}">
                  <a16:creationId xmlns:a16="http://schemas.microsoft.com/office/drawing/2014/main" id="{ABC374CB-440A-4F4C-A4C9-449F7F97AC2E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606" name="Star: 5 Points 605">
              <a:extLst>
                <a:ext uri="{FF2B5EF4-FFF2-40B4-BE49-F238E27FC236}">
                  <a16:creationId xmlns:a16="http://schemas.microsoft.com/office/drawing/2014/main" id="{A830A6C2-DFBD-4565-8FB2-EEAFC39CECC2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7" name="TextBox 22">
              <a:extLst>
                <a:ext uri="{FF2B5EF4-FFF2-40B4-BE49-F238E27FC236}">
                  <a16:creationId xmlns:a16="http://schemas.microsoft.com/office/drawing/2014/main" id="{8B87CA7C-C0B5-45FC-B95B-0EAD0BC6B7C6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608" name="Star: 5 Points 607">
              <a:extLst>
                <a:ext uri="{FF2B5EF4-FFF2-40B4-BE49-F238E27FC236}">
                  <a16:creationId xmlns:a16="http://schemas.microsoft.com/office/drawing/2014/main" id="{A86ED986-9564-445E-B33A-BC5F696F27AE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9" name="TextBox 22">
              <a:extLst>
                <a:ext uri="{FF2B5EF4-FFF2-40B4-BE49-F238E27FC236}">
                  <a16:creationId xmlns:a16="http://schemas.microsoft.com/office/drawing/2014/main" id="{B60DC4B9-B4BB-437D-8FEC-8A5C0A2664FA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610" name="Star: 5 Points 609">
              <a:extLst>
                <a:ext uri="{FF2B5EF4-FFF2-40B4-BE49-F238E27FC236}">
                  <a16:creationId xmlns:a16="http://schemas.microsoft.com/office/drawing/2014/main" id="{D62FA048-42A2-4E97-B671-75EF0EAA0685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1" name="TextBox 22">
              <a:extLst>
                <a:ext uri="{FF2B5EF4-FFF2-40B4-BE49-F238E27FC236}">
                  <a16:creationId xmlns:a16="http://schemas.microsoft.com/office/drawing/2014/main" id="{7E9AAA32-2975-4FA0-8047-AA6D7B523C57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612" name="Star: 5 Points 611">
              <a:extLst>
                <a:ext uri="{FF2B5EF4-FFF2-40B4-BE49-F238E27FC236}">
                  <a16:creationId xmlns:a16="http://schemas.microsoft.com/office/drawing/2014/main" id="{A0804E5D-1AD3-47FA-B1A2-73D4C5763B34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3" name="TextBox 22">
              <a:extLst>
                <a:ext uri="{FF2B5EF4-FFF2-40B4-BE49-F238E27FC236}">
                  <a16:creationId xmlns:a16="http://schemas.microsoft.com/office/drawing/2014/main" id="{86AFBE79-2170-4A20-91BC-AD4AC02EF637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614" name="Star: 5 Points 613">
              <a:extLst>
                <a:ext uri="{FF2B5EF4-FFF2-40B4-BE49-F238E27FC236}">
                  <a16:creationId xmlns:a16="http://schemas.microsoft.com/office/drawing/2014/main" id="{430D0D53-C039-4737-BE7D-D2EE96A501AB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5" name="TextBox 22">
              <a:extLst>
                <a:ext uri="{FF2B5EF4-FFF2-40B4-BE49-F238E27FC236}">
                  <a16:creationId xmlns:a16="http://schemas.microsoft.com/office/drawing/2014/main" id="{49FF0D49-5231-4534-AE8E-BAEEE6AF648C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616" name="Star: 5 Points 615">
              <a:extLst>
                <a:ext uri="{FF2B5EF4-FFF2-40B4-BE49-F238E27FC236}">
                  <a16:creationId xmlns:a16="http://schemas.microsoft.com/office/drawing/2014/main" id="{7AAC41BB-6820-4F44-82CF-28B2BBC26AFF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0E2576B5-0F06-4903-9671-0896DC180467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618" name="Star: 5 Points 617">
              <a:extLst>
                <a:ext uri="{FF2B5EF4-FFF2-40B4-BE49-F238E27FC236}">
                  <a16:creationId xmlns:a16="http://schemas.microsoft.com/office/drawing/2014/main" id="{0624B6F6-C864-4649-8660-840817716ED2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9" name="TextBox 22">
              <a:extLst>
                <a:ext uri="{FF2B5EF4-FFF2-40B4-BE49-F238E27FC236}">
                  <a16:creationId xmlns:a16="http://schemas.microsoft.com/office/drawing/2014/main" id="{5CC89CBA-28AF-4EF6-94C5-5CA90B20C223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620" name="Star: 5 Points 619">
              <a:extLst>
                <a:ext uri="{FF2B5EF4-FFF2-40B4-BE49-F238E27FC236}">
                  <a16:creationId xmlns:a16="http://schemas.microsoft.com/office/drawing/2014/main" id="{5F714C70-1DD8-4D2C-9901-2F6D6B4FB615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DA32FA34-CAA3-46C2-A68B-5D2F5795EE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622" name="Star: 5 Points 621">
              <a:extLst>
                <a:ext uri="{FF2B5EF4-FFF2-40B4-BE49-F238E27FC236}">
                  <a16:creationId xmlns:a16="http://schemas.microsoft.com/office/drawing/2014/main" id="{78A74B14-722F-4DF3-B604-3B39635B48F9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3" name="TextBox 22">
              <a:extLst>
                <a:ext uri="{FF2B5EF4-FFF2-40B4-BE49-F238E27FC236}">
                  <a16:creationId xmlns:a16="http://schemas.microsoft.com/office/drawing/2014/main" id="{C438F591-7639-4435-9FDC-FCDC966FFAB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624" name="Star: 5 Points 623">
              <a:extLst>
                <a:ext uri="{FF2B5EF4-FFF2-40B4-BE49-F238E27FC236}">
                  <a16:creationId xmlns:a16="http://schemas.microsoft.com/office/drawing/2014/main" id="{4753282F-2716-4498-8BE8-4C64C4747572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5" name="TextBox 22">
              <a:extLst>
                <a:ext uri="{FF2B5EF4-FFF2-40B4-BE49-F238E27FC236}">
                  <a16:creationId xmlns:a16="http://schemas.microsoft.com/office/drawing/2014/main" id="{AEAC6369-A16C-45F0-B449-7886B737DD68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626" name="Star: 5 Points 625">
              <a:extLst>
                <a:ext uri="{FF2B5EF4-FFF2-40B4-BE49-F238E27FC236}">
                  <a16:creationId xmlns:a16="http://schemas.microsoft.com/office/drawing/2014/main" id="{5A3FEF72-6C9B-4F5E-86E4-1B95BDDEA12F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7" name="TextBox 22">
              <a:extLst>
                <a:ext uri="{FF2B5EF4-FFF2-40B4-BE49-F238E27FC236}">
                  <a16:creationId xmlns:a16="http://schemas.microsoft.com/office/drawing/2014/main" id="{3060CEE7-134E-4FB2-B46E-88887FBFD663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28" name="Star: 5 Points 627">
              <a:extLst>
                <a:ext uri="{FF2B5EF4-FFF2-40B4-BE49-F238E27FC236}">
                  <a16:creationId xmlns:a16="http://schemas.microsoft.com/office/drawing/2014/main" id="{A071DC37-19F4-427E-87F2-AC4AEE4E2BA2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9" name="TextBox 22">
              <a:extLst>
                <a:ext uri="{FF2B5EF4-FFF2-40B4-BE49-F238E27FC236}">
                  <a16:creationId xmlns:a16="http://schemas.microsoft.com/office/drawing/2014/main" id="{B35704D7-320E-474B-ABFF-A6BA54BD824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630" name="Star: 5 Points 629">
              <a:extLst>
                <a:ext uri="{FF2B5EF4-FFF2-40B4-BE49-F238E27FC236}">
                  <a16:creationId xmlns:a16="http://schemas.microsoft.com/office/drawing/2014/main" id="{A174C2B6-2458-4D0F-9B1A-42C95ED938CF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1" name="TextBox 22">
              <a:extLst>
                <a:ext uri="{FF2B5EF4-FFF2-40B4-BE49-F238E27FC236}">
                  <a16:creationId xmlns:a16="http://schemas.microsoft.com/office/drawing/2014/main" id="{D39F573A-71CE-4D60-95C4-A54C668F44A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632" name="Star: 5 Points 631">
              <a:extLst>
                <a:ext uri="{FF2B5EF4-FFF2-40B4-BE49-F238E27FC236}">
                  <a16:creationId xmlns:a16="http://schemas.microsoft.com/office/drawing/2014/main" id="{EFB0DFAB-4740-421B-9C11-7DF162A34B12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3" name="TextBox 22">
              <a:extLst>
                <a:ext uri="{FF2B5EF4-FFF2-40B4-BE49-F238E27FC236}">
                  <a16:creationId xmlns:a16="http://schemas.microsoft.com/office/drawing/2014/main" id="{E13AE805-3A18-4110-BBD2-3979C9C50DF2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634" name="Star: 5 Points 633">
              <a:extLst>
                <a:ext uri="{FF2B5EF4-FFF2-40B4-BE49-F238E27FC236}">
                  <a16:creationId xmlns:a16="http://schemas.microsoft.com/office/drawing/2014/main" id="{BF22B87C-4110-4E41-A285-6E9F0CD46ABE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0" name="TextBox 22">
              <a:extLst>
                <a:ext uri="{FF2B5EF4-FFF2-40B4-BE49-F238E27FC236}">
                  <a16:creationId xmlns:a16="http://schemas.microsoft.com/office/drawing/2014/main" id="{177793C0-9612-44C1-A505-DE93E1D44E6E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721" name="Star: 5 Points 720">
              <a:extLst>
                <a:ext uri="{FF2B5EF4-FFF2-40B4-BE49-F238E27FC236}">
                  <a16:creationId xmlns:a16="http://schemas.microsoft.com/office/drawing/2014/main" id="{8C1A2B90-4BCD-4F4B-95E4-DFEA1FC879A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2" name="TextBox 22">
              <a:extLst>
                <a:ext uri="{FF2B5EF4-FFF2-40B4-BE49-F238E27FC236}">
                  <a16:creationId xmlns:a16="http://schemas.microsoft.com/office/drawing/2014/main" id="{0DB6B8CA-C93B-450F-B07D-1CAD267E7C89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723" name="Star: 5 Points 722">
              <a:extLst>
                <a:ext uri="{FF2B5EF4-FFF2-40B4-BE49-F238E27FC236}">
                  <a16:creationId xmlns:a16="http://schemas.microsoft.com/office/drawing/2014/main" id="{BBAC4055-FE7A-4199-AE6A-AE84B11F47A4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4" name="TextBox 22">
              <a:extLst>
                <a:ext uri="{FF2B5EF4-FFF2-40B4-BE49-F238E27FC236}">
                  <a16:creationId xmlns:a16="http://schemas.microsoft.com/office/drawing/2014/main" id="{C011D09A-FBBD-49BE-B7A1-3A3FE9C2FF78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725" name="Star: 5 Points 724">
              <a:extLst>
                <a:ext uri="{FF2B5EF4-FFF2-40B4-BE49-F238E27FC236}">
                  <a16:creationId xmlns:a16="http://schemas.microsoft.com/office/drawing/2014/main" id="{1476FC31-4B08-4385-A7F5-FA6E10AA926E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6" name="TextBox 22">
              <a:extLst>
                <a:ext uri="{FF2B5EF4-FFF2-40B4-BE49-F238E27FC236}">
                  <a16:creationId xmlns:a16="http://schemas.microsoft.com/office/drawing/2014/main" id="{7BC1FD4A-BD7B-40D8-9F86-D651AF8D5D39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727" name="Star: 5 Points 726">
              <a:extLst>
                <a:ext uri="{FF2B5EF4-FFF2-40B4-BE49-F238E27FC236}">
                  <a16:creationId xmlns:a16="http://schemas.microsoft.com/office/drawing/2014/main" id="{E0D421BD-8597-4752-B922-1908AFA7D457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8" name="TextBox 22">
              <a:extLst>
                <a:ext uri="{FF2B5EF4-FFF2-40B4-BE49-F238E27FC236}">
                  <a16:creationId xmlns:a16="http://schemas.microsoft.com/office/drawing/2014/main" id="{AD6D5411-5EDA-4AAC-B502-8D772F1F2070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729" name="Star: 5 Points 728">
              <a:extLst>
                <a:ext uri="{FF2B5EF4-FFF2-40B4-BE49-F238E27FC236}">
                  <a16:creationId xmlns:a16="http://schemas.microsoft.com/office/drawing/2014/main" id="{4AF1B3C2-7624-45D5-B997-5451456BF1EA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30" name="TextBox 22">
              <a:extLst>
                <a:ext uri="{FF2B5EF4-FFF2-40B4-BE49-F238E27FC236}">
                  <a16:creationId xmlns:a16="http://schemas.microsoft.com/office/drawing/2014/main" id="{22F212E7-D049-4631-8E9B-914FD30560B0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DF1C7F2D-FF4C-4E6C-800F-A8330E5D7D75}"/>
              </a:ext>
            </a:extLst>
          </p:cNvPr>
          <p:cNvCxnSpPr>
            <a:cxnSpLocks/>
            <a:stCxn id="588" idx="0"/>
            <a:endCxn id="302" idx="2"/>
          </p:cNvCxnSpPr>
          <p:nvPr/>
        </p:nvCxnSpPr>
        <p:spPr>
          <a:xfrm flipH="1" flipV="1">
            <a:off x="471848" y="4081192"/>
            <a:ext cx="736943" cy="2264455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590" idx="0"/>
            <a:endCxn id="327" idx="2"/>
          </p:cNvCxnSpPr>
          <p:nvPr/>
        </p:nvCxnSpPr>
        <p:spPr>
          <a:xfrm flipV="1">
            <a:off x="1996268" y="4080834"/>
            <a:ext cx="378675" cy="226492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269BF33A-AFAA-48C7-A178-7BD29E7D516E}"/>
              </a:ext>
            </a:extLst>
          </p:cNvPr>
          <p:cNvCxnSpPr>
            <a:cxnSpLocks/>
            <a:stCxn id="594" idx="0"/>
            <a:endCxn id="339" idx="2"/>
          </p:cNvCxnSpPr>
          <p:nvPr/>
        </p:nvCxnSpPr>
        <p:spPr>
          <a:xfrm flipV="1">
            <a:off x="3017352" y="4080670"/>
            <a:ext cx="746221" cy="227143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592" idx="0"/>
            <a:endCxn id="336" idx="2"/>
          </p:cNvCxnSpPr>
          <p:nvPr/>
        </p:nvCxnSpPr>
        <p:spPr>
          <a:xfrm flipV="1">
            <a:off x="2677659" y="4080834"/>
            <a:ext cx="747429" cy="22712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169325" y="866885"/>
            <a:ext cx="11788299" cy="282279"/>
            <a:chOff x="181006" y="1129456"/>
            <a:chExt cx="11716383" cy="28227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81555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464458A-71B5-4765-BB79-EF5CBA4BA1D2}"/>
              </a:ext>
            </a:extLst>
          </p:cNvPr>
          <p:cNvGrpSpPr/>
          <p:nvPr/>
        </p:nvGrpSpPr>
        <p:grpSpPr>
          <a:xfrm>
            <a:off x="11210207" y="969281"/>
            <a:ext cx="843415" cy="582633"/>
            <a:chOff x="1727242" y="1217224"/>
            <a:chExt cx="839961" cy="582633"/>
          </a:xfrm>
        </p:grpSpPr>
        <p:sp>
          <p:nvSpPr>
            <p:cNvPr id="449" name="流程图: 决策 47">
              <a:extLst>
                <a:ext uri="{FF2B5EF4-FFF2-40B4-BE49-F238E27FC236}">
                  <a16:creationId xmlns:a16="http://schemas.microsoft.com/office/drawing/2014/main" id="{92ECD52C-A967-47B3-BD92-12DC46E875E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81494BC9-0EC4-4592-A304-80952D3FE50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B43A92E-E49F-4B52-A357-F78FA3965A50}"/>
              </a:ext>
            </a:extLst>
          </p:cNvPr>
          <p:cNvGrpSpPr/>
          <p:nvPr/>
        </p:nvGrpSpPr>
        <p:grpSpPr>
          <a:xfrm>
            <a:off x="10888456" y="957745"/>
            <a:ext cx="843415" cy="582633"/>
            <a:chOff x="1727242" y="1217224"/>
            <a:chExt cx="839961" cy="582633"/>
          </a:xfrm>
        </p:grpSpPr>
        <p:sp>
          <p:nvSpPr>
            <p:cNvPr id="458" name="流程图: 决策 47">
              <a:extLst>
                <a:ext uri="{FF2B5EF4-FFF2-40B4-BE49-F238E27FC236}">
                  <a16:creationId xmlns:a16="http://schemas.microsoft.com/office/drawing/2014/main" id="{112F95B0-EDE4-455A-8EF4-46334AD1D2D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1" name="TextBox 22">
              <a:extLst>
                <a:ext uri="{FF2B5EF4-FFF2-40B4-BE49-F238E27FC236}">
                  <a16:creationId xmlns:a16="http://schemas.microsoft.com/office/drawing/2014/main" id="{54A6DCEF-0079-4116-B11D-C7F2D5D2873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52A1B61-9AF9-4DDD-8281-CE02F6422CFB}"/>
              </a:ext>
            </a:extLst>
          </p:cNvPr>
          <p:cNvGrpSpPr/>
          <p:nvPr/>
        </p:nvGrpSpPr>
        <p:grpSpPr>
          <a:xfrm>
            <a:off x="9739172" y="969281"/>
            <a:ext cx="843415" cy="582633"/>
            <a:chOff x="1869532" y="1217224"/>
            <a:chExt cx="839961" cy="58263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0950336A-8456-485D-A91C-4683B568CD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F1B3AEB2-719D-4FBA-BD2A-A690F3741021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3363B37F-EEBC-4C18-BB39-1ADA0378B651}"/>
              </a:ext>
            </a:extLst>
          </p:cNvPr>
          <p:cNvGrpSpPr/>
          <p:nvPr/>
        </p:nvGrpSpPr>
        <p:grpSpPr>
          <a:xfrm>
            <a:off x="8768562" y="968482"/>
            <a:ext cx="843415" cy="582633"/>
            <a:chOff x="1869532" y="1217224"/>
            <a:chExt cx="839961" cy="582633"/>
          </a:xfrm>
        </p:grpSpPr>
        <p:sp>
          <p:nvSpPr>
            <p:cNvPr id="476" name="流程图: 决策 47">
              <a:extLst>
                <a:ext uri="{FF2B5EF4-FFF2-40B4-BE49-F238E27FC236}">
                  <a16:creationId xmlns:a16="http://schemas.microsoft.com/office/drawing/2014/main" id="{7ED3BA24-3988-4C64-A3AF-7C8B36CF88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CD0B90A9-1AF4-4F53-B127-FFC1FE5E1202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F861A6F-489F-47C5-836F-B6D0F6457FCE}"/>
              </a:ext>
            </a:extLst>
          </p:cNvPr>
          <p:cNvGrpSpPr/>
          <p:nvPr/>
        </p:nvGrpSpPr>
        <p:grpSpPr>
          <a:xfrm>
            <a:off x="7493614" y="970693"/>
            <a:ext cx="843415" cy="582633"/>
            <a:chOff x="1727242" y="1217224"/>
            <a:chExt cx="839961" cy="582633"/>
          </a:xfrm>
        </p:grpSpPr>
        <p:sp>
          <p:nvSpPr>
            <p:cNvPr id="485" name="流程图: 决策 47">
              <a:extLst>
                <a:ext uri="{FF2B5EF4-FFF2-40B4-BE49-F238E27FC236}">
                  <a16:creationId xmlns:a16="http://schemas.microsoft.com/office/drawing/2014/main" id="{35D22DAC-C075-4F46-9D9C-6BD853544F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8" name="TextBox 22">
              <a:extLst>
                <a:ext uri="{FF2B5EF4-FFF2-40B4-BE49-F238E27FC236}">
                  <a16:creationId xmlns:a16="http://schemas.microsoft.com/office/drawing/2014/main" id="{DEAFDADD-7643-49CB-81D3-2A0888F4854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8016613" y="973722"/>
            <a:ext cx="843415" cy="582633"/>
            <a:chOff x="1860046" y="1217224"/>
            <a:chExt cx="839961" cy="582633"/>
          </a:xfrm>
        </p:grpSpPr>
        <p:sp>
          <p:nvSpPr>
            <p:cNvPr id="49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6983206" y="974579"/>
            <a:ext cx="902504" cy="582633"/>
            <a:chOff x="1509064" y="1217224"/>
            <a:chExt cx="898808" cy="582633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0906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256D7AEC-2EB9-4603-8D20-D65B3CFA079D}"/>
              </a:ext>
            </a:extLst>
          </p:cNvPr>
          <p:cNvGrpSpPr/>
          <p:nvPr/>
        </p:nvGrpSpPr>
        <p:grpSpPr>
          <a:xfrm>
            <a:off x="1007888" y="974603"/>
            <a:ext cx="843415" cy="582633"/>
            <a:chOff x="1727242" y="1217224"/>
            <a:chExt cx="839961" cy="582633"/>
          </a:xfrm>
        </p:grpSpPr>
        <p:sp>
          <p:nvSpPr>
            <p:cNvPr id="512" name="流程图: 决策 47">
              <a:extLst>
                <a:ext uri="{FF2B5EF4-FFF2-40B4-BE49-F238E27FC236}">
                  <a16:creationId xmlns:a16="http://schemas.microsoft.com/office/drawing/2014/main" id="{78F371C5-D3D1-42C4-8BBD-74844DFE847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243B3AF8-BD34-406D-863E-342DA792209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D9D2D0F-F261-48DB-A5AE-77877187F5E1}"/>
              </a:ext>
            </a:extLst>
          </p:cNvPr>
          <p:cNvGrpSpPr/>
          <p:nvPr/>
        </p:nvGrpSpPr>
        <p:grpSpPr>
          <a:xfrm>
            <a:off x="2061346" y="975444"/>
            <a:ext cx="843415" cy="582633"/>
            <a:chOff x="1727242" y="1217224"/>
            <a:chExt cx="839961" cy="582633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44B59829-2B89-4B06-B013-7F6F2847CE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4" name="TextBox 22">
              <a:extLst>
                <a:ext uri="{FF2B5EF4-FFF2-40B4-BE49-F238E27FC236}">
                  <a16:creationId xmlns:a16="http://schemas.microsoft.com/office/drawing/2014/main" id="{BD2AD55A-F778-48C0-A2B0-6807C76BF8D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7CD5C26-CF2B-406D-A0DE-8AAC8D29E142}"/>
              </a:ext>
            </a:extLst>
          </p:cNvPr>
          <p:cNvGrpSpPr/>
          <p:nvPr/>
        </p:nvGrpSpPr>
        <p:grpSpPr>
          <a:xfrm>
            <a:off x="3145715" y="975444"/>
            <a:ext cx="843415" cy="582633"/>
            <a:chOff x="1727242" y="1217224"/>
            <a:chExt cx="839961" cy="582633"/>
          </a:xfrm>
        </p:grpSpPr>
        <p:sp>
          <p:nvSpPr>
            <p:cNvPr id="530" name="流程图: 决策 47">
              <a:extLst>
                <a:ext uri="{FF2B5EF4-FFF2-40B4-BE49-F238E27FC236}">
                  <a16:creationId xmlns:a16="http://schemas.microsoft.com/office/drawing/2014/main" id="{4E1F9C3F-E557-4E85-BD67-CEF8496726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3" name="TextBox 22">
              <a:extLst>
                <a:ext uri="{FF2B5EF4-FFF2-40B4-BE49-F238E27FC236}">
                  <a16:creationId xmlns:a16="http://schemas.microsoft.com/office/drawing/2014/main" id="{64A4132E-3261-4C9D-B7F6-1C6230532C8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D68C2E7-6137-4917-9C0D-D0541C9FEF55}"/>
              </a:ext>
            </a:extLst>
          </p:cNvPr>
          <p:cNvGrpSpPr/>
          <p:nvPr/>
        </p:nvGrpSpPr>
        <p:grpSpPr>
          <a:xfrm>
            <a:off x="4154379" y="964263"/>
            <a:ext cx="843415" cy="582633"/>
            <a:chOff x="1850560" y="1217224"/>
            <a:chExt cx="839961" cy="582633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F4E9721A-04CC-44B0-BFB6-BC80FA6FC8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4" name="TextBox 22">
              <a:extLst>
                <a:ext uri="{FF2B5EF4-FFF2-40B4-BE49-F238E27FC236}">
                  <a16:creationId xmlns:a16="http://schemas.microsoft.com/office/drawing/2014/main" id="{728D6676-CC6D-4B80-B364-63881AF6400A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C0D28D5B-21B1-4D40-8F6B-524D88CA4E3B}"/>
              </a:ext>
            </a:extLst>
          </p:cNvPr>
          <p:cNvGrpSpPr/>
          <p:nvPr/>
        </p:nvGrpSpPr>
        <p:grpSpPr>
          <a:xfrm>
            <a:off x="6094923" y="974425"/>
            <a:ext cx="843415" cy="582633"/>
            <a:chOff x="1822102" y="1217224"/>
            <a:chExt cx="839961" cy="582633"/>
          </a:xfrm>
        </p:grpSpPr>
        <p:sp>
          <p:nvSpPr>
            <p:cNvPr id="548" name="流程图: 决策 47">
              <a:extLst>
                <a:ext uri="{FF2B5EF4-FFF2-40B4-BE49-F238E27FC236}">
                  <a16:creationId xmlns:a16="http://schemas.microsoft.com/office/drawing/2014/main" id="{E9A9D2C1-055A-458F-8683-B2DD0C43167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0" name="TextBox 22">
              <a:extLst>
                <a:ext uri="{FF2B5EF4-FFF2-40B4-BE49-F238E27FC236}">
                  <a16:creationId xmlns:a16="http://schemas.microsoft.com/office/drawing/2014/main" id="{72261F8F-B6A8-4F47-B403-94694F4870F9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5AE0751-13C8-4CB2-A9EA-F59F1EFCE8EA}"/>
              </a:ext>
            </a:extLst>
          </p:cNvPr>
          <p:cNvCxnSpPr>
            <a:cxnSpLocks/>
            <a:stCxn id="254" idx="0"/>
            <a:endCxn id="191" idx="2"/>
          </p:cNvCxnSpPr>
          <p:nvPr/>
        </p:nvCxnSpPr>
        <p:spPr>
          <a:xfrm flipV="1">
            <a:off x="5514302" y="2929966"/>
            <a:ext cx="99413" cy="32560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251" idx="0"/>
            <a:endCxn id="188" idx="2"/>
          </p:cNvCxnSpPr>
          <p:nvPr/>
        </p:nvCxnSpPr>
        <p:spPr>
          <a:xfrm flipV="1">
            <a:off x="5172842" y="2930185"/>
            <a:ext cx="87713" cy="32552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AC4C0B38-E745-477F-BD27-C89603FC7CC3}"/>
              </a:ext>
            </a:extLst>
          </p:cNvPr>
          <p:cNvCxnSpPr>
            <a:cxnSpLocks/>
            <a:stCxn id="270" idx="0"/>
            <a:endCxn id="194" idx="2"/>
          </p:cNvCxnSpPr>
          <p:nvPr/>
        </p:nvCxnSpPr>
        <p:spPr>
          <a:xfrm flipV="1">
            <a:off x="6459028" y="2930185"/>
            <a:ext cx="76739" cy="32536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70421FE6-CCD7-4CDF-8C05-181798B12CEA}"/>
              </a:ext>
            </a:extLst>
          </p:cNvPr>
          <p:cNvCxnSpPr>
            <a:cxnSpLocks/>
            <a:stCxn id="277" idx="0"/>
          </p:cNvCxnSpPr>
          <p:nvPr/>
        </p:nvCxnSpPr>
        <p:spPr>
          <a:xfrm flipV="1">
            <a:off x="7052197" y="2890942"/>
            <a:ext cx="97532" cy="36446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281" idx="0"/>
            <a:endCxn id="164" idx="2"/>
          </p:cNvCxnSpPr>
          <p:nvPr/>
        </p:nvCxnSpPr>
        <p:spPr>
          <a:xfrm flipV="1">
            <a:off x="7462603" y="2938140"/>
            <a:ext cx="113082" cy="31733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>
            <a:extLst>
              <a:ext uri="{FF2B5EF4-FFF2-40B4-BE49-F238E27FC236}">
                <a16:creationId xmlns:a16="http://schemas.microsoft.com/office/drawing/2014/main" id="{9F5471C5-1E4C-41C4-A805-41AC0D84B11E}"/>
              </a:ext>
            </a:extLst>
          </p:cNvPr>
          <p:cNvCxnSpPr>
            <a:cxnSpLocks/>
            <a:stCxn id="289" idx="0"/>
            <a:endCxn id="171" idx="2"/>
          </p:cNvCxnSpPr>
          <p:nvPr/>
        </p:nvCxnSpPr>
        <p:spPr>
          <a:xfrm flipV="1">
            <a:off x="8353583" y="2938140"/>
            <a:ext cx="206297" cy="31632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TextBox 22">
            <a:extLst>
              <a:ext uri="{FF2B5EF4-FFF2-40B4-BE49-F238E27FC236}">
                <a16:creationId xmlns:a16="http://schemas.microsoft.com/office/drawing/2014/main" id="{7ED8E225-547A-4E3E-8B7D-67D23904794C}"/>
              </a:ext>
            </a:extLst>
          </p:cNvPr>
          <p:cNvSpPr txBox="1"/>
          <p:nvPr/>
        </p:nvSpPr>
        <p:spPr>
          <a:xfrm>
            <a:off x="8434806" y="3467634"/>
            <a:ext cx="65067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R23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0" name="Star: 5 Points 559">
            <a:extLst>
              <a:ext uri="{FF2B5EF4-FFF2-40B4-BE49-F238E27FC236}">
                <a16:creationId xmlns:a16="http://schemas.microsoft.com/office/drawing/2014/main" id="{CAEE7A81-3D15-49FA-B0B2-238F9C54E8DF}"/>
              </a:ext>
            </a:extLst>
          </p:cNvPr>
          <p:cNvSpPr/>
          <p:nvPr/>
        </p:nvSpPr>
        <p:spPr>
          <a:xfrm>
            <a:off x="9062624" y="326012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2" name="TextBox 22">
            <a:extLst>
              <a:ext uri="{FF2B5EF4-FFF2-40B4-BE49-F238E27FC236}">
                <a16:creationId xmlns:a16="http://schemas.microsoft.com/office/drawing/2014/main" id="{6FAC41F8-F821-4387-8CD8-576D95BE904D}"/>
              </a:ext>
            </a:extLst>
          </p:cNvPr>
          <p:cNvSpPr txBox="1"/>
          <p:nvPr/>
        </p:nvSpPr>
        <p:spPr>
          <a:xfrm>
            <a:off x="8770435" y="3464782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4" name="Star: 5 Points 563">
            <a:extLst>
              <a:ext uri="{FF2B5EF4-FFF2-40B4-BE49-F238E27FC236}">
                <a16:creationId xmlns:a16="http://schemas.microsoft.com/office/drawing/2014/main" id="{BA4FB627-0330-4C8C-9C41-58E00ECFF437}"/>
              </a:ext>
            </a:extLst>
          </p:cNvPr>
          <p:cNvSpPr/>
          <p:nvPr/>
        </p:nvSpPr>
        <p:spPr>
          <a:xfrm>
            <a:off x="8674179" y="326264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6" name="Star: 5 Points 565">
            <a:extLst>
              <a:ext uri="{FF2B5EF4-FFF2-40B4-BE49-F238E27FC236}">
                <a16:creationId xmlns:a16="http://schemas.microsoft.com/office/drawing/2014/main" id="{05D45B91-1AC3-4100-9FDD-EB87E9E8944B}"/>
              </a:ext>
            </a:extLst>
          </p:cNvPr>
          <p:cNvSpPr/>
          <p:nvPr/>
        </p:nvSpPr>
        <p:spPr>
          <a:xfrm>
            <a:off x="9380501" y="3259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8" name="TextBox 22">
            <a:extLst>
              <a:ext uri="{FF2B5EF4-FFF2-40B4-BE49-F238E27FC236}">
                <a16:creationId xmlns:a16="http://schemas.microsoft.com/office/drawing/2014/main" id="{22DE68A9-554F-48C8-B5D1-B6C913756BE9}"/>
              </a:ext>
            </a:extLst>
          </p:cNvPr>
          <p:cNvSpPr txBox="1"/>
          <p:nvPr/>
        </p:nvSpPr>
        <p:spPr>
          <a:xfrm>
            <a:off x="9050212" y="3463746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6DC71F2-17C2-48D8-B5B1-D9FA5E0DAE08}"/>
              </a:ext>
            </a:extLst>
          </p:cNvPr>
          <p:cNvCxnSpPr>
            <a:cxnSpLocks/>
            <a:stCxn id="566" idx="0"/>
            <a:endCxn id="176" idx="2"/>
          </p:cNvCxnSpPr>
          <p:nvPr/>
        </p:nvCxnSpPr>
        <p:spPr>
          <a:xfrm flipV="1">
            <a:off x="9478034" y="2930125"/>
            <a:ext cx="66230" cy="32895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2" name="Rectangle 571">
            <a:extLst>
              <a:ext uri="{FF2B5EF4-FFF2-40B4-BE49-F238E27FC236}">
                <a16:creationId xmlns:a16="http://schemas.microsoft.com/office/drawing/2014/main" id="{4BF4B8F7-2119-4FA7-A3C1-1EBDDEEA19F1}"/>
              </a:ext>
            </a:extLst>
          </p:cNvPr>
          <p:cNvSpPr/>
          <p:nvPr/>
        </p:nvSpPr>
        <p:spPr>
          <a:xfrm rot="1291474">
            <a:off x="106441" y="3243756"/>
            <a:ext cx="12066870" cy="895726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2688853F-E231-47BD-8527-1C1F419D7A87}"/>
              </a:ext>
            </a:extLst>
          </p:cNvPr>
          <p:cNvSpPr txBox="1"/>
          <p:nvPr/>
        </p:nvSpPr>
        <p:spPr>
          <a:xfrm rot="1210685">
            <a:off x="7762751" y="4860747"/>
            <a:ext cx="388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To be updated by 03/10</a:t>
            </a:r>
          </a:p>
        </p:txBody>
      </p:sp>
      <p:sp>
        <p:nvSpPr>
          <p:cNvPr id="576" name="Star: 5 Points 575">
            <a:extLst>
              <a:ext uri="{FF2B5EF4-FFF2-40B4-BE49-F238E27FC236}">
                <a16:creationId xmlns:a16="http://schemas.microsoft.com/office/drawing/2014/main" id="{2082996A-4FAA-4EF1-9862-60007A6BE046}"/>
              </a:ext>
            </a:extLst>
          </p:cNvPr>
          <p:cNvSpPr/>
          <p:nvPr/>
        </p:nvSpPr>
        <p:spPr>
          <a:xfrm>
            <a:off x="9718409" y="326634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8" name="TextBox 22">
            <a:extLst>
              <a:ext uri="{FF2B5EF4-FFF2-40B4-BE49-F238E27FC236}">
                <a16:creationId xmlns:a16="http://schemas.microsoft.com/office/drawing/2014/main" id="{61865566-1C70-4E74-A3D5-AD8538FA26B9}"/>
              </a:ext>
            </a:extLst>
          </p:cNvPr>
          <p:cNvSpPr txBox="1"/>
          <p:nvPr/>
        </p:nvSpPr>
        <p:spPr>
          <a:xfrm>
            <a:off x="9403360" y="3471007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0" name="Star: 5 Points 579">
            <a:extLst>
              <a:ext uri="{FF2B5EF4-FFF2-40B4-BE49-F238E27FC236}">
                <a16:creationId xmlns:a16="http://schemas.microsoft.com/office/drawing/2014/main" id="{B16FE424-81B3-49E3-A98B-65E3EAB54DF6}"/>
              </a:ext>
            </a:extLst>
          </p:cNvPr>
          <p:cNvSpPr/>
          <p:nvPr/>
        </p:nvSpPr>
        <p:spPr>
          <a:xfrm>
            <a:off x="10060918" y="326585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2" name="TextBox 22">
            <a:extLst>
              <a:ext uri="{FF2B5EF4-FFF2-40B4-BE49-F238E27FC236}">
                <a16:creationId xmlns:a16="http://schemas.microsoft.com/office/drawing/2014/main" id="{A0E20282-2976-4515-81F9-892FE6A91813}"/>
              </a:ext>
            </a:extLst>
          </p:cNvPr>
          <p:cNvSpPr txBox="1"/>
          <p:nvPr/>
        </p:nvSpPr>
        <p:spPr>
          <a:xfrm>
            <a:off x="9745869" y="3470518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4" name="Star: 5 Points 583">
            <a:extLst>
              <a:ext uri="{FF2B5EF4-FFF2-40B4-BE49-F238E27FC236}">
                <a16:creationId xmlns:a16="http://schemas.microsoft.com/office/drawing/2014/main" id="{55D31EAC-7685-407B-9D51-C0E25C9C91AA}"/>
              </a:ext>
            </a:extLst>
          </p:cNvPr>
          <p:cNvSpPr/>
          <p:nvPr/>
        </p:nvSpPr>
        <p:spPr>
          <a:xfrm>
            <a:off x="1038754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6" name="TextBox 22">
            <a:extLst>
              <a:ext uri="{FF2B5EF4-FFF2-40B4-BE49-F238E27FC236}">
                <a16:creationId xmlns:a16="http://schemas.microsoft.com/office/drawing/2014/main" id="{26CAD226-8592-4326-AE5B-CC7D5FA9E069}"/>
              </a:ext>
            </a:extLst>
          </p:cNvPr>
          <p:cNvSpPr txBox="1"/>
          <p:nvPr/>
        </p:nvSpPr>
        <p:spPr>
          <a:xfrm>
            <a:off x="1007249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7" name="Star: 5 Points 586">
            <a:extLst>
              <a:ext uri="{FF2B5EF4-FFF2-40B4-BE49-F238E27FC236}">
                <a16:creationId xmlns:a16="http://schemas.microsoft.com/office/drawing/2014/main" id="{6A91FFAA-509E-4B14-878B-F859F255E38A}"/>
              </a:ext>
            </a:extLst>
          </p:cNvPr>
          <p:cNvSpPr/>
          <p:nvPr/>
        </p:nvSpPr>
        <p:spPr>
          <a:xfrm>
            <a:off x="10714168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6" name="TextBox 22">
            <a:extLst>
              <a:ext uri="{FF2B5EF4-FFF2-40B4-BE49-F238E27FC236}">
                <a16:creationId xmlns:a16="http://schemas.microsoft.com/office/drawing/2014/main" id="{A62E94F1-6FC8-44E3-A27A-B042D72C9C9E}"/>
              </a:ext>
            </a:extLst>
          </p:cNvPr>
          <p:cNvSpPr txBox="1"/>
          <p:nvPr/>
        </p:nvSpPr>
        <p:spPr>
          <a:xfrm>
            <a:off x="10399119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0" name="Star: 5 Points 639">
            <a:extLst>
              <a:ext uri="{FF2B5EF4-FFF2-40B4-BE49-F238E27FC236}">
                <a16:creationId xmlns:a16="http://schemas.microsoft.com/office/drawing/2014/main" id="{E10E9D07-2BCE-4E55-8C50-A67C119153B5}"/>
              </a:ext>
            </a:extLst>
          </p:cNvPr>
          <p:cNvSpPr/>
          <p:nvPr/>
        </p:nvSpPr>
        <p:spPr>
          <a:xfrm>
            <a:off x="1107315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4" name="TextBox 22">
            <a:extLst>
              <a:ext uri="{FF2B5EF4-FFF2-40B4-BE49-F238E27FC236}">
                <a16:creationId xmlns:a16="http://schemas.microsoft.com/office/drawing/2014/main" id="{765EF9D7-055A-45AD-892F-8A058D6151E6}"/>
              </a:ext>
            </a:extLst>
          </p:cNvPr>
          <p:cNvSpPr txBox="1"/>
          <p:nvPr/>
        </p:nvSpPr>
        <p:spPr>
          <a:xfrm>
            <a:off x="1086478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R30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587" idx="0"/>
            <a:endCxn id="458" idx="2"/>
          </p:cNvCxnSpPr>
          <p:nvPr/>
        </p:nvCxnSpPr>
        <p:spPr>
          <a:xfrm flipV="1">
            <a:off x="10811701" y="1308424"/>
            <a:ext cx="498464" cy="195015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234" idx="0"/>
            <a:endCxn id="133" idx="2"/>
          </p:cNvCxnSpPr>
          <p:nvPr/>
        </p:nvCxnSpPr>
        <p:spPr>
          <a:xfrm flipV="1">
            <a:off x="3839697" y="2927010"/>
            <a:ext cx="81783" cy="328721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410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7DEC0D-B95D-471C-A8F7-2023BBFE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CDX707 SW Release Requirement for MRD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D03DDF-6188-48DC-870C-4E5CAD734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14923"/>
              </p:ext>
            </p:extLst>
          </p:nvPr>
        </p:nvGraphicFramePr>
        <p:xfrm>
          <a:off x="1302326" y="1569403"/>
          <a:ext cx="9580995" cy="382858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81987">
                  <a:extLst>
                    <a:ext uri="{9D8B030D-6E8A-4147-A177-3AD203B41FA5}">
                      <a16:colId xmlns:a16="http://schemas.microsoft.com/office/drawing/2014/main" val="445650305"/>
                    </a:ext>
                  </a:extLst>
                </a:gridCol>
                <a:gridCol w="1517487">
                  <a:extLst>
                    <a:ext uri="{9D8B030D-6E8A-4147-A177-3AD203B41FA5}">
                      <a16:colId xmlns:a16="http://schemas.microsoft.com/office/drawing/2014/main" val="1490088526"/>
                    </a:ext>
                  </a:extLst>
                </a:gridCol>
                <a:gridCol w="1352484">
                  <a:extLst>
                    <a:ext uri="{9D8B030D-6E8A-4147-A177-3AD203B41FA5}">
                      <a16:colId xmlns:a16="http://schemas.microsoft.com/office/drawing/2014/main" val="1920529207"/>
                    </a:ext>
                  </a:extLst>
                </a:gridCol>
                <a:gridCol w="998133">
                  <a:extLst>
                    <a:ext uri="{9D8B030D-6E8A-4147-A177-3AD203B41FA5}">
                      <a16:colId xmlns:a16="http://schemas.microsoft.com/office/drawing/2014/main" val="2079284094"/>
                    </a:ext>
                  </a:extLst>
                </a:gridCol>
                <a:gridCol w="1376818">
                  <a:extLst>
                    <a:ext uri="{9D8B030D-6E8A-4147-A177-3AD203B41FA5}">
                      <a16:colId xmlns:a16="http://schemas.microsoft.com/office/drawing/2014/main" val="1363221183"/>
                    </a:ext>
                  </a:extLst>
                </a:gridCol>
                <a:gridCol w="3254086">
                  <a:extLst>
                    <a:ext uri="{9D8B030D-6E8A-4147-A177-3AD203B41FA5}">
                      <a16:colId xmlns:a16="http://schemas.microsoft.com/office/drawing/2014/main" val="1970073806"/>
                    </a:ext>
                  </a:extLst>
                </a:gridCol>
              </a:tblGrid>
              <a:tr h="5443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R-Event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Software Maturity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Corresponding Milestone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Release Due Date</a:t>
                      </a:r>
                      <a:r>
                        <a:rPr lang="en-US" sz="1000" u="none" strike="noStrike" baseline="30000">
                          <a:effectLst/>
                        </a:rPr>
                        <a:t>*1)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HMI UI R</a:t>
                      </a: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elease Plan</a:t>
                      </a:r>
                      <a:endParaRPr 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Build Support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65752117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TPB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verified on component level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TPV BB MRD - 1 week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9/9/2019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TPV BB and TPV T&amp;C MRD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53383434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TP3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TDC - 2weeks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1/22/2021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TDC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46631421"/>
                  </a:ext>
                </a:extLst>
              </a:tr>
              <a:tr h="4237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beta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 System test on engineering prototype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eBB</a:t>
                      </a:r>
                      <a:r>
                        <a:rPr lang="en-US" sz="1000" u="none" strike="noStrike" dirty="0">
                          <a:effectLst/>
                        </a:rPr>
                        <a:t>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8/6/2021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A: DCV beta-7months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Support FDJ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85543624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Fully verified on component level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BB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10/27/2021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B: DCV0-7months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Support &lt;DCV BB&gt; MRD and </a:t>
                      </a:r>
                      <a:r>
                        <a:rPr lang="en-US" sz="1000" u="none" strike="noStrike" dirty="0" err="1">
                          <a:effectLst/>
                        </a:rPr>
                        <a:t>HiL</a:t>
                      </a:r>
                      <a:r>
                        <a:rPr lang="en-US" sz="1000" u="none" strike="noStrike" dirty="0">
                          <a:effectLst/>
                        </a:rPr>
                        <a:t>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7923076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Updates Release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T/C MRD - 4 weeks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11/24/2021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Group C-E: Meet FDJ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&lt;T/C&gt;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53144516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 - 2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1/5/2022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Breadboard update, DCV vehicles 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7682996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DCV+ 4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2/16/2022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Breadboard update, DCV vehicles 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72682984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Feature DV complete.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PEC - 6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4/18/2022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DCV vehicles update for PEC Sign-off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01860916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Feature DV signed 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FEC - 6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5/30/2022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DCV vehicles update for FEC Sign-off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7278478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TT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7/6/2022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&lt;TT&gt;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87281179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PP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9/21/2022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&lt;PP&gt;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87592921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MP1/J1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12/6/2022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Support &lt;MP1&gt;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07498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54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3774" y="2809966"/>
            <a:ext cx="5962262" cy="1362076"/>
          </a:xfrm>
        </p:spPr>
        <p:txBody>
          <a:bodyPr/>
          <a:lstStyle/>
          <a:p>
            <a:pPr algn="ctr"/>
            <a:r>
              <a:rPr lang="en-AU" dirty="0"/>
              <a:t>Backup material</a:t>
            </a:r>
          </a:p>
        </p:txBody>
      </p:sp>
    </p:spTree>
    <p:extLst>
      <p:ext uri="{BB962C8B-B14F-4D97-AF65-F5344CB8AC3E}">
        <p14:creationId xmlns:p14="http://schemas.microsoft.com/office/powerpoint/2010/main" val="200338789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070095" y="632357"/>
            <a:ext cx="5541819" cy="1075113"/>
          </a:xfrm>
          <a:ln>
            <a:noFill/>
          </a:ln>
        </p:spPr>
        <p:txBody>
          <a:bodyPr anchor="ctr"/>
          <a:lstStyle/>
          <a:p>
            <a:r>
              <a:rPr lang="en-US" sz="3200" dirty="0"/>
              <a:t>SYNC+ Phase5 HMI UX</a:t>
            </a:r>
            <a:r>
              <a:rPr lang="en-US" altLang="zh-CN" sz="3200" dirty="0"/>
              <a:t> Issue &amp; Risk Update</a:t>
            </a:r>
            <a:endParaRPr lang="en-US" sz="6000" b="0" dirty="0">
              <a:solidFill>
                <a:schemeClr val="tx1"/>
              </a:solidFill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577187" y="5976596"/>
            <a:ext cx="6332948" cy="640085"/>
            <a:chOff x="5703858" y="5922005"/>
            <a:chExt cx="5948850" cy="640085"/>
          </a:xfrm>
        </p:grpSpPr>
        <p:grpSp>
          <p:nvGrpSpPr>
            <p:cNvPr id="2" name="Group 1"/>
            <p:cNvGrpSpPr/>
            <p:nvPr/>
          </p:nvGrpSpPr>
          <p:grpSpPr>
            <a:xfrm>
              <a:off x="5703858" y="5922005"/>
              <a:ext cx="5948850" cy="640085"/>
              <a:chOff x="5703858" y="5922005"/>
              <a:chExt cx="5948850" cy="640085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5703858" y="5922009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CCD1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Think</a:t>
                </a: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7268218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Point of view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8832579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57E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Plan to Implement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0396939" y="5922005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 w="285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Implement</a:t>
                </a:r>
              </a:p>
            </p:txBody>
          </p:sp>
        </p:grpSp>
        <p:sp>
          <p:nvSpPr>
            <p:cNvPr id="13" name="Isosceles Triangle 12"/>
            <p:cNvSpPr/>
            <p:nvPr/>
          </p:nvSpPr>
          <p:spPr>
            <a:xfrm rot="5400000">
              <a:off x="8541123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7010167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10123210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8" name="Down Arrow 17"/>
          <p:cNvSpPr/>
          <p:nvPr/>
        </p:nvSpPr>
        <p:spPr>
          <a:xfrm>
            <a:off x="9379494" y="5404542"/>
            <a:ext cx="393700" cy="431800"/>
          </a:xfrm>
          <a:prstGeom prst="downArrow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3853" y="1818767"/>
            <a:ext cx="3829432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Roger Xu, Julia Zhu,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Jiajia Zhou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43853" y="2188625"/>
            <a:ext cx="3379990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Date: </a:t>
            </a: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Feb 25</a:t>
            </a:r>
            <a:r>
              <a:rPr kumimoji="0" lang="en-US" sz="1600" b="1" i="0" u="none" strike="noStrike" kern="1200" cap="none" spc="0" normalizeH="0" baseline="3000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2021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10825" y="3023307"/>
            <a:ext cx="3125718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Desired Outcome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41827" y="3710573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1826" y="410103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1826" y="4502776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46046" y="3506766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Awareness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6046" y="3904132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Decision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1510" y="4310248"/>
            <a:ext cx="22162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Escalation Help</a:t>
            </a:r>
          </a:p>
        </p:txBody>
      </p:sp>
      <p:pic>
        <p:nvPicPr>
          <p:cNvPr id="30" name="Picture 2" descr="Image result for å¯¹å·">
            <a:extLst>
              <a:ext uri="{FF2B5EF4-FFF2-40B4-BE49-F238E27FC236}">
                <a16:creationId xmlns:a16="http://schemas.microsoft.com/office/drawing/2014/main" id="{6E6CB7D2-9EB0-4042-8115-1B35C8B38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445" y="4513794"/>
            <a:ext cx="200981" cy="2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055638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resentations 2018">
  <a:themeElements>
    <a:clrScheme name="Corp Presentation v2">
      <a:dk1>
        <a:srgbClr val="00264E"/>
      </a:dk1>
      <a:lt1>
        <a:srgbClr val="FFFFFF"/>
      </a:lt1>
      <a:dk2>
        <a:srgbClr val="0276B3"/>
      </a:dk2>
      <a:lt2>
        <a:srgbClr val="FFFFFF"/>
      </a:lt2>
      <a:accent1>
        <a:srgbClr val="00457E"/>
      </a:accent1>
      <a:accent2>
        <a:srgbClr val="9DC7DE"/>
      </a:accent2>
      <a:accent3>
        <a:srgbClr val="455968"/>
      </a:accent3>
      <a:accent4>
        <a:srgbClr val="C8CCD1"/>
      </a:accent4>
      <a:accent5>
        <a:srgbClr val="91A3B0"/>
      </a:accent5>
      <a:accent6>
        <a:srgbClr val="FAA81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b="1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PP SAR Theme" id="{A28A9376-6146-4553-BD1B-06663B116F6D}" vid="{7E32C832-765D-473F-A72A-D7A225B46A4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7643</TotalTime>
  <Words>5516</Words>
  <Application>Microsoft Office PowerPoint</Application>
  <PresentationFormat>Widescreen</PresentationFormat>
  <Paragraphs>2538</Paragraphs>
  <Slides>21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微软雅黑</vt:lpstr>
      <vt:lpstr>等线</vt:lpstr>
      <vt:lpstr>Arial</vt:lpstr>
      <vt:lpstr>Calibri</vt:lpstr>
      <vt:lpstr>Calibri Light</vt:lpstr>
      <vt:lpstr>Ford Antenna Light</vt:lpstr>
      <vt:lpstr>Ford Antenna Medium</vt:lpstr>
      <vt:lpstr>Wingdings</vt:lpstr>
      <vt:lpstr>Corp Presentations 2018</vt:lpstr>
      <vt:lpstr>Custom Design</vt:lpstr>
      <vt:lpstr>Phase5 SW Release Plan</vt:lpstr>
      <vt:lpstr>Phase 5 Vehicles Timeline </vt:lpstr>
      <vt:lpstr>CDX707 SW Release Plan  </vt:lpstr>
      <vt:lpstr>CX788 SYNC+/AR-HUD Plan Draft (10%Take Rate) @03/02 </vt:lpstr>
      <vt:lpstr>CDX747 SW Release Plan—Draft TBC  </vt:lpstr>
      <vt:lpstr>U611MCA SW Release Plan--Placeholder</vt:lpstr>
      <vt:lpstr>CDX707 SW Release Requirement for MRD</vt:lpstr>
      <vt:lpstr>Backup material</vt:lpstr>
      <vt:lpstr>SYNC+ Phase5 HMI UX Issue &amp; Risk Update</vt:lpstr>
      <vt:lpstr>Background Introduction</vt:lpstr>
      <vt:lpstr>Pre-DV/EMC Validation Mode and FIP</vt:lpstr>
      <vt:lpstr>CDX707 SW Release Plan—HMI Risk  </vt:lpstr>
      <vt:lpstr>CDX707 Cluster HMI Release Plan </vt:lpstr>
      <vt:lpstr>CDX707 Minimum IVI Group A Delivery </vt:lpstr>
      <vt:lpstr>CDX707 Minimum IVI Group A Delivery---J1 deferral 6 weeks </vt:lpstr>
      <vt:lpstr>CDX707 Minimum IVI Group A Delivery---J1 deferral 6 weeks </vt:lpstr>
      <vt:lpstr>CDX707 IVI Group B-D UI &lt;Timing update Feb25&gt; Should be Updated</vt:lpstr>
      <vt:lpstr>The Potential Risk of CDX707 </vt:lpstr>
      <vt:lpstr>CDX707 SW Release Plan---IVI HMI Plans </vt:lpstr>
      <vt:lpstr>HMI Enablers to Support Software Release Plan </vt:lpstr>
      <vt:lpstr>UE-Hero Screen-UI Introduction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Title</dc:title>
  <dc:creator>Kevin Shen</dc:creator>
  <cp:lastModifiedBy>Zhou, Jiajia (J.)</cp:lastModifiedBy>
  <cp:revision>300</cp:revision>
  <cp:lastPrinted>2019-07-19T08:55:20Z</cp:lastPrinted>
  <dcterms:created xsi:type="dcterms:W3CDTF">2019-07-11T00:48:49Z</dcterms:created>
  <dcterms:modified xsi:type="dcterms:W3CDTF">2021-03-02T08:14:13Z</dcterms:modified>
</cp:coreProperties>
</file>