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262" r:id="rId3"/>
    <p:sldId id="313" r:id="rId4"/>
    <p:sldId id="438" r:id="rId5"/>
    <p:sldId id="1986357400" r:id="rId6"/>
    <p:sldId id="1986357401" r:id="rId7"/>
    <p:sldId id="1098" r:id="rId8"/>
    <p:sldId id="1986357399" r:id="rId9"/>
    <p:sldId id="1986357398" r:id="rId10"/>
    <p:sldId id="432" r:id="rId11"/>
    <p:sldId id="1095" r:id="rId12"/>
    <p:sldId id="1986357397" r:id="rId13"/>
    <p:sldId id="1986357402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4" autoAdjust="0"/>
    <p:restoredTop sz="95118" autoAdjust="0"/>
  </p:normalViewPr>
  <p:slideViewPr>
    <p:cSldViewPr snapToGrid="0">
      <p:cViewPr>
        <p:scale>
          <a:sx n="100" d="100"/>
          <a:sy n="100" d="100"/>
        </p:scale>
        <p:origin x="-96" y="-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54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March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12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5FED6A8-C0A0-43BD-90EE-ABAEA3ED1B7E}"/>
              </a:ext>
            </a:extLst>
          </p:cNvPr>
          <p:cNvCxnSpPr>
            <a:cxnSpLocks/>
          </p:cNvCxnSpPr>
          <p:nvPr/>
        </p:nvCxnSpPr>
        <p:spPr>
          <a:xfrm>
            <a:off x="5882763" y="1166869"/>
            <a:ext cx="0" cy="448056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9DCF1BB-B1F8-45B9-8B00-C8453B246156}"/>
              </a:ext>
            </a:extLst>
          </p:cNvPr>
          <p:cNvCxnSpPr>
            <a:cxnSpLocks/>
          </p:cNvCxnSpPr>
          <p:nvPr/>
        </p:nvCxnSpPr>
        <p:spPr>
          <a:xfrm>
            <a:off x="7222878" y="1500993"/>
            <a:ext cx="0" cy="2253765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C636F0-352B-4F2D-992A-5E21DAD4FEBB}"/>
              </a:ext>
            </a:extLst>
          </p:cNvPr>
          <p:cNvCxnSpPr>
            <a:cxnSpLocks/>
          </p:cNvCxnSpPr>
          <p:nvPr/>
        </p:nvCxnSpPr>
        <p:spPr>
          <a:xfrm>
            <a:off x="5417516" y="1262900"/>
            <a:ext cx="0" cy="2253765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604064" y="1347181"/>
            <a:ext cx="9455873" cy="5280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F3DB7A81-C342-44F1-8429-10AFBAF283D1}"/>
              </a:ext>
            </a:extLst>
          </p:cNvPr>
          <p:cNvSpPr/>
          <p:nvPr/>
        </p:nvSpPr>
        <p:spPr>
          <a:xfrm>
            <a:off x="819498" y="3890879"/>
            <a:ext cx="10537024" cy="2377440"/>
          </a:xfrm>
          <a:prstGeom prst="roundRect">
            <a:avLst>
              <a:gd name="adj" fmla="val 6674"/>
            </a:avLst>
          </a:prstGeom>
          <a:solidFill>
            <a:srgbClr val="F7F7F7">
              <a:alpha val="50000"/>
            </a:srgb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C66ED7-CDC2-4AC9-90DE-6A4E4CFD0336}"/>
              </a:ext>
            </a:extLst>
          </p:cNvPr>
          <p:cNvSpPr/>
          <p:nvPr/>
        </p:nvSpPr>
        <p:spPr>
          <a:xfrm>
            <a:off x="819498" y="2033258"/>
            <a:ext cx="10559382" cy="1887192"/>
          </a:xfrm>
          <a:prstGeom prst="roundRect">
            <a:avLst>
              <a:gd name="adj" fmla="val 6674"/>
            </a:avLst>
          </a:prstGeom>
          <a:solidFill>
            <a:schemeClr val="bg1">
              <a:lumMod val="95000"/>
              <a:alpha val="5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835478" y="1044658"/>
            <a:ext cx="10521044" cy="951267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 flipH="1">
            <a:off x="7372582" y="1239779"/>
            <a:ext cx="690" cy="4389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 flipH="1">
            <a:off x="7866643" y="1213103"/>
            <a:ext cx="690" cy="4389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604868" y="1166869"/>
            <a:ext cx="0" cy="448056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 flipH="1">
            <a:off x="8948976" y="1213103"/>
            <a:ext cx="690" cy="4389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60406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698957" y="1180690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788323" y="1680013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2/2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Hardware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261853" y="4993900"/>
            <a:ext cx="100099" cy="115812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779366" y="5181259"/>
            <a:ext cx="1069686" cy="200049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09/10</a:t>
            </a:r>
            <a:endParaRPr lang="en-US" dirty="0"/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418019" y="4994064"/>
            <a:ext cx="100099" cy="115812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769152" y="5158315"/>
            <a:ext cx="910267" cy="46166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 </a:t>
            </a:r>
            <a:r>
              <a:rPr lang="en-US" dirty="0"/>
              <a:t>12/20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Critical DV)</a:t>
            </a:r>
          </a:p>
          <a:p>
            <a:endParaRPr lang="en-US" dirty="0"/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75354" y="492355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832517" y="5126009"/>
            <a:ext cx="603171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lang="en-US" altLang="zh-CN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  <a:p>
            <a:pPr algn="ctr">
              <a:defRPr/>
            </a:pPr>
            <a:r>
              <a:rPr lang="zh-CN" altLang="en-US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lang="zh-CN" altLang="en-US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lang="en-US" altLang="zh-CN" sz="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2801494" y="4282150"/>
            <a:ext cx="6855815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1352822" y="3202126"/>
            <a:ext cx="851776" cy="230832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E41099D-B3BF-4A72-BC1B-619C291AEC89}"/>
              </a:ext>
            </a:extLst>
          </p:cNvPr>
          <p:cNvSpPr/>
          <p:nvPr/>
        </p:nvSpPr>
        <p:spPr>
          <a:xfrm>
            <a:off x="1431637" y="4923558"/>
            <a:ext cx="851776" cy="230832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9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700142" y="3222448"/>
            <a:ext cx="110109" cy="115812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60293" y="3363371"/>
            <a:ext cx="106968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R5 07/10</a:t>
            </a:r>
          </a:p>
          <a:p>
            <a:r>
              <a:rPr lang="en-US" dirty="0">
                <a:solidFill>
                  <a:srgbClr val="002060"/>
                </a:solidFill>
              </a:rPr>
              <a:t>(Pre-DV)</a:t>
            </a:r>
          </a:p>
        </p:txBody>
      </p:sp>
      <p:sp>
        <p:nvSpPr>
          <p:cNvPr id="79" name="Star: 5 Points 230">
            <a:extLst>
              <a:ext uri="{FF2B5EF4-FFF2-40B4-BE49-F238E27FC236}">
                <a16:creationId xmlns:a16="http://schemas.microsoft.com/office/drawing/2014/main" id="{237A810B-B132-453C-A89C-60E47B024FAE}"/>
              </a:ext>
            </a:extLst>
          </p:cNvPr>
          <p:cNvSpPr/>
          <p:nvPr/>
        </p:nvSpPr>
        <p:spPr>
          <a:xfrm>
            <a:off x="4800872" y="3232496"/>
            <a:ext cx="110109" cy="105284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C0C0C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558014" y="3313905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R8 </a:t>
            </a:r>
            <a:r>
              <a:rPr lang="en-US" dirty="0">
                <a:solidFill>
                  <a:srgbClr val="002060"/>
                </a:solidFill>
              </a:rPr>
              <a:t>10/20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Critical DV)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/>
          <p:nvPr/>
        </p:nvCxnSpPr>
        <p:spPr>
          <a:xfrm flipV="1">
            <a:off x="2748366" y="2646008"/>
            <a:ext cx="6855815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1127879" y="2415919"/>
            <a:ext cx="1352411" cy="369332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&amp;Validation</a:t>
            </a:r>
            <a:endParaRPr lang="en-US" sz="900" b="1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814229" y="2549364"/>
            <a:ext cx="839679" cy="1676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796351" y="232959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07/</a:t>
            </a:r>
            <a:r>
              <a:rPr lang="en-US" altLang="zh-CN" dirty="0">
                <a:solidFill>
                  <a:srgbClr val="002060"/>
                </a:solidFill>
              </a:rPr>
              <a:t>13-9/13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660780" y="2331200"/>
            <a:ext cx="843415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10</a:t>
            </a:r>
            <a:r>
              <a:rPr lang="en-US" dirty="0">
                <a:solidFill>
                  <a:srgbClr val="002060"/>
                </a:solidFill>
              </a:rPr>
              <a:t>/25-12/15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93D2E880-55EF-4818-9D6A-F6DA6B7CE8EB}"/>
              </a:ext>
            </a:extLst>
          </p:cNvPr>
          <p:cNvSpPr txBox="1"/>
          <p:nvPr/>
        </p:nvSpPr>
        <p:spPr>
          <a:xfrm>
            <a:off x="6078002" y="2759392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05/10-06/10</a:t>
            </a: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341495" y="2567922"/>
            <a:ext cx="926823" cy="1610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Env. DV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827041" y="2553839"/>
            <a:ext cx="512173" cy="1961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296929" y="2324122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12</a:t>
            </a:r>
            <a:r>
              <a:rPr lang="en-US" dirty="0">
                <a:solidFill>
                  <a:srgbClr val="002060"/>
                </a:solidFill>
              </a:rPr>
              <a:t>/15-3/15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913197" y="2346354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05/10-07/10</a:t>
            </a: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63841" y="4187866"/>
            <a:ext cx="839679" cy="1676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326232" y="3971698"/>
            <a:ext cx="84341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09/</a:t>
            </a:r>
            <a:r>
              <a:rPr lang="en-US" altLang="zh-CN" sz="800" dirty="0"/>
              <a:t>13-11/18</a:t>
            </a:r>
            <a:endParaRPr lang="en-US" sz="800" dirty="0"/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366415" y="3979005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CDD69086-3EA4-4FA5-9061-FA4363B71EB5}"/>
              </a:ext>
            </a:extLst>
          </p:cNvPr>
          <p:cNvSpPr txBox="1"/>
          <p:nvPr/>
        </p:nvSpPr>
        <p:spPr>
          <a:xfrm>
            <a:off x="7495194" y="4441157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07/15-08/16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6050738" y="3979055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2/22-5/22</a:t>
            </a:r>
          </a:p>
        </p:txBody>
      </p:sp>
      <p:sp>
        <p:nvSpPr>
          <p:cNvPr id="106" name="Rectangle: Rounded Corners 263">
            <a:extLst>
              <a:ext uri="{FF2B5EF4-FFF2-40B4-BE49-F238E27FC236}">
                <a16:creationId xmlns:a16="http://schemas.microsoft.com/office/drawing/2014/main" id="{BD381312-97B9-4926-AF5C-291665774BF8}"/>
              </a:ext>
            </a:extLst>
          </p:cNvPr>
          <p:cNvSpPr/>
          <p:nvPr/>
        </p:nvSpPr>
        <p:spPr>
          <a:xfrm>
            <a:off x="7574391" y="4182824"/>
            <a:ext cx="715611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Env. DV</a:t>
            </a:r>
          </a:p>
        </p:txBody>
      </p:sp>
      <p:sp>
        <p:nvSpPr>
          <p:cNvPr id="107" name="Rectangle: Rounded Corners 265">
            <a:extLst>
              <a:ext uri="{FF2B5EF4-FFF2-40B4-BE49-F238E27FC236}">
                <a16:creationId xmlns:a16="http://schemas.microsoft.com/office/drawing/2014/main" id="{7022C371-9255-44A3-97D4-CE1512B88C5C}"/>
              </a:ext>
            </a:extLst>
          </p:cNvPr>
          <p:cNvSpPr/>
          <p:nvPr/>
        </p:nvSpPr>
        <p:spPr>
          <a:xfrm>
            <a:off x="7582810" y="4265246"/>
            <a:ext cx="365298" cy="1804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8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EMC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490519" y="397432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07/15-09/15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774875" y="2541334"/>
            <a:ext cx="876538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310166" y="4174650"/>
            <a:ext cx="861273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4" name="Rectangle: Rounded Corners 263">
            <a:extLst>
              <a:ext uri="{FF2B5EF4-FFF2-40B4-BE49-F238E27FC236}">
                <a16:creationId xmlns:a16="http://schemas.microsoft.com/office/drawing/2014/main" id="{BB8258E4-8834-4A61-9139-F5C384B5B879}"/>
              </a:ext>
            </a:extLst>
          </p:cNvPr>
          <p:cNvSpPr/>
          <p:nvPr/>
        </p:nvSpPr>
        <p:spPr>
          <a:xfrm>
            <a:off x="7002097" y="4188253"/>
            <a:ext cx="575272" cy="1795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altLang="zh-CN" sz="7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115" name="Rectangle: Rounded Corners 263">
            <a:extLst>
              <a:ext uri="{FF2B5EF4-FFF2-40B4-BE49-F238E27FC236}">
                <a16:creationId xmlns:a16="http://schemas.microsoft.com/office/drawing/2014/main" id="{18FA2F67-5107-4A9C-A9B1-A77D7756E3F8}"/>
              </a:ext>
            </a:extLst>
          </p:cNvPr>
          <p:cNvSpPr/>
          <p:nvPr/>
        </p:nvSpPr>
        <p:spPr>
          <a:xfrm>
            <a:off x="6288335" y="2552527"/>
            <a:ext cx="502299" cy="1974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>
            <a:off x="716106" y="1055151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102607" y="1175049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7051950" y="1691818"/>
            <a:ext cx="57606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06/13</a:t>
            </a:r>
            <a:endParaRPr lang="en-US" dirty="0"/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572855" y="1189886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64942" y="151271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07/11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912227" y="1162349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9278" y="1500478"/>
            <a:ext cx="69703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08/10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流程图: 决策 47">
            <a:extLst>
              <a:ext uri="{FF2B5EF4-FFF2-40B4-BE49-F238E27FC236}">
                <a16:creationId xmlns:a16="http://schemas.microsoft.com/office/drawing/2014/main" id="{D0629064-6734-49C2-9B61-6EB11EBC658D}"/>
              </a:ext>
            </a:extLst>
          </p:cNvPr>
          <p:cNvSpPr/>
          <p:nvPr/>
        </p:nvSpPr>
        <p:spPr>
          <a:xfrm>
            <a:off x="8664702" y="1162349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622068" y="1498828"/>
            <a:ext cx="633670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sngStrike" cap="none" spc="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11/02</a:t>
            </a:r>
            <a:endParaRPr lang="en-US" dirty="0"/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341496" y="1181057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81366" y="1667287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01/05</a:t>
            </a:r>
            <a:endParaRPr lang="en-US" dirty="0"/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598901" y="1170390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484630" y="1545280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02/01</a:t>
            </a:r>
            <a:endParaRPr lang="en-US" dirty="0"/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986070" y="1170390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909900" y="1545280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03/01</a:t>
            </a:r>
            <a:endParaRPr lang="en-US" dirty="0"/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2000596" y="1171272"/>
            <a:ext cx="580137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9A2BBE6F-2277-472E-894F-054D28E846ED}"/>
              </a:ext>
            </a:extLst>
          </p:cNvPr>
          <p:cNvSpPr txBox="1"/>
          <p:nvPr/>
        </p:nvSpPr>
        <p:spPr>
          <a:xfrm>
            <a:off x="1840608" y="1492893"/>
            <a:ext cx="84341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03/05</a:t>
            </a:r>
            <a:endParaRPr lang="en-US" dirty="0"/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46229" y="1161540"/>
            <a:ext cx="569624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9" name="TextBox 22">
            <a:extLst>
              <a:ext uri="{FF2B5EF4-FFF2-40B4-BE49-F238E27FC236}">
                <a16:creationId xmlns:a16="http://schemas.microsoft.com/office/drawing/2014/main" id="{2CCFF9D5-FA12-4DC9-A505-5D29B5BB7990}"/>
              </a:ext>
            </a:extLst>
          </p:cNvPr>
          <p:cNvSpPr txBox="1"/>
          <p:nvPr/>
        </p:nvSpPr>
        <p:spPr>
          <a:xfrm>
            <a:off x="2832423" y="1544124"/>
            <a:ext cx="84341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06/16</a:t>
            </a:r>
            <a:endParaRPr lang="en-US" dirty="0"/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436982" y="1165113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276994" y="1547697"/>
            <a:ext cx="84341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07/14</a:t>
            </a:r>
            <a:endParaRPr lang="en-US" dirty="0"/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874587" y="1165334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14599" y="1547918"/>
            <a:ext cx="84341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08/20</a:t>
            </a:r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530455" y="2853770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 plan</a:t>
            </a:r>
            <a:endParaRPr kumimoji="0" lang="en-US" sz="1050" b="1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69189" y="4623212"/>
            <a:ext cx="1438135" cy="27930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  <a:endParaRPr kumimoji="0" lang="en-US" sz="1050" b="1" i="0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2" name="TextBox 22">
            <a:extLst>
              <a:ext uri="{FF2B5EF4-FFF2-40B4-BE49-F238E27FC236}">
                <a16:creationId xmlns:a16="http://schemas.microsoft.com/office/drawing/2014/main" id="{70DF0547-65A6-46C1-93AA-5DE77B93F710}"/>
              </a:ext>
            </a:extLst>
          </p:cNvPr>
          <p:cNvSpPr txBox="1"/>
          <p:nvPr/>
        </p:nvSpPr>
        <p:spPr>
          <a:xfrm>
            <a:off x="5112592" y="3326778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R10 </a:t>
            </a:r>
            <a:r>
              <a:rPr lang="en-US" dirty="0">
                <a:solidFill>
                  <a:srgbClr val="002060"/>
                </a:solidFill>
              </a:rPr>
              <a:t>12/15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DCV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6793994" y="2548515"/>
            <a:ext cx="938301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Env. DV</a:t>
            </a:r>
          </a:p>
        </p:txBody>
      </p:sp>
      <p:sp>
        <p:nvSpPr>
          <p:cNvPr id="188" name="Rectangle: Rounded Corners 263">
            <a:extLst>
              <a:ext uri="{FF2B5EF4-FFF2-40B4-BE49-F238E27FC236}">
                <a16:creationId xmlns:a16="http://schemas.microsoft.com/office/drawing/2014/main" id="{18D34C0E-96BD-46A1-80E5-B1DDE8524F8C}"/>
              </a:ext>
            </a:extLst>
          </p:cNvPr>
          <p:cNvSpPr/>
          <p:nvPr/>
        </p:nvSpPr>
        <p:spPr>
          <a:xfrm>
            <a:off x="6809661" y="2611868"/>
            <a:ext cx="512173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EMC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9" name="Rectangle: Rounded Corners 265">
            <a:extLst>
              <a:ext uri="{FF2B5EF4-FFF2-40B4-BE49-F238E27FC236}">
                <a16:creationId xmlns:a16="http://schemas.microsoft.com/office/drawing/2014/main" id="{A66581C7-0A2A-4DB5-A7E5-F64641D77A8C}"/>
              </a:ext>
            </a:extLst>
          </p:cNvPr>
          <p:cNvSpPr/>
          <p:nvPr/>
        </p:nvSpPr>
        <p:spPr>
          <a:xfrm>
            <a:off x="8537332" y="2734234"/>
            <a:ext cx="237202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56200" y="4193383"/>
            <a:ext cx="925191" cy="1716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Env. DV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88E982E8-B963-4A35-BA17-110A77023356}"/>
              </a:ext>
            </a:extLst>
          </p:cNvPr>
          <p:cNvSpPr/>
          <p:nvPr/>
        </p:nvSpPr>
        <p:spPr>
          <a:xfrm>
            <a:off x="5498983" y="4182825"/>
            <a:ext cx="539500" cy="1836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88FE6-251E-4FC0-80EA-B250345207E1}"/>
              </a:ext>
            </a:extLst>
          </p:cNvPr>
          <p:cNvSpPr/>
          <p:nvPr/>
        </p:nvSpPr>
        <p:spPr>
          <a:xfrm>
            <a:off x="4886438" y="5700913"/>
            <a:ext cx="1463040" cy="457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Critical DV and R10 DCV SW 7wks gap to DCV MRD and 3wks to DCV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6647563" y="5700913"/>
            <a:ext cx="1463040" cy="457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Vehicle and component DV</a:t>
            </a:r>
          </a:p>
          <a:p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test and sign-off 7wks to PEC/FEC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88F355C-B554-4304-B8D0-DB33B7D68302}"/>
              </a:ext>
            </a:extLst>
          </p:cNvPr>
          <p:cNvSpPr/>
          <p:nvPr/>
        </p:nvSpPr>
        <p:spPr>
          <a:xfrm>
            <a:off x="8221195" y="5700913"/>
            <a:ext cx="1463040" cy="457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PSW 6wks gap to PP (TBD)</a:t>
            </a:r>
          </a:p>
          <a:p>
            <a:endParaRPr lang="en-US" altLang="zh-CN" sz="800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5875376" y="2948770"/>
            <a:ext cx="1360008" cy="156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048552" y="4635312"/>
            <a:ext cx="1737315" cy="1732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1096894" y="4069520"/>
            <a:ext cx="1352411" cy="369332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&amp;Validation</a:t>
            </a:r>
            <a:endParaRPr lang="en-US" sz="9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29751" y="4380173"/>
            <a:ext cx="32831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8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703390" y="1511935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1/19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4964708" y="1507274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12/22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Star: 5 Points 233">
            <a:extLst>
              <a:ext uri="{FF2B5EF4-FFF2-40B4-BE49-F238E27FC236}">
                <a16:creationId xmlns:a16="http://schemas.microsoft.com/office/drawing/2014/main" id="{4E0F95F4-CC22-48E9-827D-D644CA8D14E0}"/>
              </a:ext>
            </a:extLst>
          </p:cNvPr>
          <p:cNvSpPr/>
          <p:nvPr/>
        </p:nvSpPr>
        <p:spPr>
          <a:xfrm>
            <a:off x="5313063" y="31677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635009" y="5497171"/>
            <a:ext cx="4955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557345" y="5278622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0" name="Rectangle: Rounded Corners 263">
            <a:extLst>
              <a:ext uri="{FF2B5EF4-FFF2-40B4-BE49-F238E27FC236}">
                <a16:creationId xmlns:a16="http://schemas.microsoft.com/office/drawing/2014/main" id="{DD636545-AB76-4794-BF1F-BEEFB9686694}"/>
              </a:ext>
            </a:extLst>
          </p:cNvPr>
          <p:cNvSpPr/>
          <p:nvPr/>
        </p:nvSpPr>
        <p:spPr>
          <a:xfrm>
            <a:off x="4872333" y="6237009"/>
            <a:ext cx="4076643" cy="491779"/>
          </a:xfrm>
          <a:prstGeom prst="roundRect">
            <a:avLst>
              <a:gd name="adj" fmla="val 7798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 (Speed, PRND, Fuel, </a:t>
            </a:r>
            <a:r>
              <a:rPr lang="en-US" sz="800" dirty="0" err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Tailtale</a:t>
            </a:r>
            <a:r>
              <a:rPr lang="en-US" sz="8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, RVC, Climate, ESP/ADAS setting) /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Component EMC / </a:t>
            </a:r>
            <a:r>
              <a:rPr lang="en-US" sz="8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Component thermal /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High/Low temperature operation / Key off load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5F059A-C997-4AA2-97C5-015BFC8F0D94}"/>
              </a:ext>
            </a:extLst>
          </p:cNvPr>
          <p:cNvSpPr/>
          <p:nvPr/>
        </p:nvSpPr>
        <p:spPr>
          <a:xfrm>
            <a:off x="8102060" y="3947752"/>
            <a:ext cx="54214" cy="45719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DD520CE-AB2C-4BAD-8418-950E6268055E}"/>
              </a:ext>
            </a:extLst>
          </p:cNvPr>
          <p:cNvSpPr/>
          <p:nvPr/>
        </p:nvSpPr>
        <p:spPr>
          <a:xfrm>
            <a:off x="8316680" y="3948369"/>
            <a:ext cx="54214" cy="45719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6749072" y="1515801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05/30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607103" y="16803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07/25</a:t>
            </a:r>
            <a:endParaRPr lang="en-US" dirty="0"/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935481" y="1675672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08/24</a:t>
            </a:r>
            <a:endParaRPr lang="en-US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37B998A-7C4E-42BC-ADD4-66CE3E04F137}"/>
              </a:ext>
            </a:extLst>
          </p:cNvPr>
          <p:cNvCxnSpPr>
            <a:cxnSpLocks/>
          </p:cNvCxnSpPr>
          <p:nvPr/>
        </p:nvCxnSpPr>
        <p:spPr>
          <a:xfrm>
            <a:off x="7746338" y="1500993"/>
            <a:ext cx="0" cy="2253765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1" name="Rectangle: Rounded Corners 263">
            <a:extLst>
              <a:ext uri="{FF2B5EF4-FFF2-40B4-BE49-F238E27FC236}">
                <a16:creationId xmlns:a16="http://schemas.microsoft.com/office/drawing/2014/main" id="{30765EA5-39E8-4C3B-BAED-F6998913EBB9}"/>
              </a:ext>
            </a:extLst>
          </p:cNvPr>
          <p:cNvSpPr/>
          <p:nvPr/>
        </p:nvSpPr>
        <p:spPr>
          <a:xfrm>
            <a:off x="7249517" y="2946216"/>
            <a:ext cx="512173" cy="156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2" name="Rectangle: Rounded Corners 263">
            <a:extLst>
              <a:ext uri="{FF2B5EF4-FFF2-40B4-BE49-F238E27FC236}">
                <a16:creationId xmlns:a16="http://schemas.microsoft.com/office/drawing/2014/main" id="{510A2166-1559-464D-B4EE-4F4261BCF99A}"/>
              </a:ext>
            </a:extLst>
          </p:cNvPr>
          <p:cNvSpPr/>
          <p:nvPr/>
        </p:nvSpPr>
        <p:spPr>
          <a:xfrm>
            <a:off x="7819619" y="4634350"/>
            <a:ext cx="443297" cy="1447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259877" y="4865518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735438" y="4900935"/>
            <a:ext cx="88599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 </a:t>
            </a:r>
            <a:r>
              <a:rPr lang="en-US" altLang="zh-CN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(TBD)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0177" y="1675837"/>
            <a:ext cx="69703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11/09</a:t>
            </a:r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387296" y="5108987"/>
            <a:ext cx="3722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879038" y="5113897"/>
            <a:ext cx="396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FF22EC-BF93-437B-B1DC-5A53AC4A167F}"/>
              </a:ext>
            </a:extLst>
          </p:cNvPr>
          <p:cNvSpPr/>
          <p:nvPr/>
        </p:nvSpPr>
        <p:spPr>
          <a:xfrm rot="16200000">
            <a:off x="576067" y="1394405"/>
            <a:ext cx="430887" cy="128025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0865174F-93E6-4721-9F58-81E85443A076}"/>
              </a:ext>
            </a:extLst>
          </p:cNvPr>
          <p:cNvSpPr/>
          <p:nvPr/>
        </p:nvSpPr>
        <p:spPr>
          <a:xfrm>
            <a:off x="1271212" y="1044658"/>
            <a:ext cx="10521044" cy="951267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CCB22B1-D050-463A-A12A-99C0D10BF10F}"/>
              </a:ext>
            </a:extLst>
          </p:cNvPr>
          <p:cNvGrpSpPr/>
          <p:nvPr/>
        </p:nvGrpSpPr>
        <p:grpSpPr>
          <a:xfrm>
            <a:off x="3243138" y="2016561"/>
            <a:ext cx="676640" cy="412866"/>
            <a:chOff x="2151714" y="1816536"/>
            <a:chExt cx="676640" cy="412866"/>
          </a:xfrm>
        </p:grpSpPr>
        <p:sp>
          <p:nvSpPr>
            <p:cNvPr id="145" name="Star: 4 Points 144">
              <a:extLst>
                <a:ext uri="{FF2B5EF4-FFF2-40B4-BE49-F238E27FC236}">
                  <a16:creationId xmlns:a16="http://schemas.microsoft.com/office/drawing/2014/main" id="{9476C7C6-DDF4-458D-B1CA-58AEEE9605F4}"/>
                </a:ext>
              </a:extLst>
            </p:cNvPr>
            <p:cNvSpPr/>
            <p:nvPr/>
          </p:nvSpPr>
          <p:spPr>
            <a:xfrm>
              <a:off x="2406836" y="1816536"/>
              <a:ext cx="182880" cy="182880"/>
            </a:xfrm>
            <a:prstGeom prst="star4">
              <a:avLst/>
            </a:prstGeom>
            <a:solidFill>
              <a:srgbClr val="FFC000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C7CB2F70-2652-4770-9F73-DE9F022A7F78}"/>
                </a:ext>
              </a:extLst>
            </p:cNvPr>
            <p:cNvSpPr txBox="1"/>
            <p:nvPr/>
          </p:nvSpPr>
          <p:spPr>
            <a:xfrm>
              <a:off x="2151714" y="202935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cap="none" spc="0" normalizeH="0" baseline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800" dirty="0">
                  <a:solidFill>
                    <a:srgbClr val="0000FF"/>
                  </a:solidFill>
                </a:rPr>
                <a:t>6/29 VPP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2351881-4C7C-4B75-9F4A-456266CEB550}"/>
              </a:ext>
            </a:extLst>
          </p:cNvPr>
          <p:cNvGrpSpPr/>
          <p:nvPr/>
        </p:nvGrpSpPr>
        <p:grpSpPr>
          <a:xfrm>
            <a:off x="2587448" y="1778436"/>
            <a:ext cx="676640" cy="412866"/>
            <a:chOff x="2151714" y="1816536"/>
            <a:chExt cx="676640" cy="412866"/>
          </a:xfrm>
        </p:grpSpPr>
        <p:sp>
          <p:nvSpPr>
            <p:cNvPr id="149" name="Star: 4 Points 148">
              <a:extLst>
                <a:ext uri="{FF2B5EF4-FFF2-40B4-BE49-F238E27FC236}">
                  <a16:creationId xmlns:a16="http://schemas.microsoft.com/office/drawing/2014/main" id="{903A4453-6DF2-4206-9B42-2A26008316F0}"/>
                </a:ext>
              </a:extLst>
            </p:cNvPr>
            <p:cNvSpPr/>
            <p:nvPr/>
          </p:nvSpPr>
          <p:spPr>
            <a:xfrm>
              <a:off x="2406836" y="1816536"/>
              <a:ext cx="182880" cy="182880"/>
            </a:xfrm>
            <a:prstGeom prst="star4">
              <a:avLst/>
            </a:prstGeom>
            <a:solidFill>
              <a:srgbClr val="FFC000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22">
              <a:extLst>
                <a:ext uri="{FF2B5EF4-FFF2-40B4-BE49-F238E27FC236}">
                  <a16:creationId xmlns:a16="http://schemas.microsoft.com/office/drawing/2014/main" id="{442CF5FB-0744-46A3-8753-FA4A5AC569E2}"/>
                </a:ext>
              </a:extLst>
            </p:cNvPr>
            <p:cNvSpPr txBox="1"/>
            <p:nvPr/>
          </p:nvSpPr>
          <p:spPr>
            <a:xfrm>
              <a:off x="2151714" y="202935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cap="none" spc="0" normalizeH="0" baseline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800" dirty="0">
                  <a:solidFill>
                    <a:srgbClr val="0000FF"/>
                  </a:solidFill>
                </a:rPr>
                <a:t>5/5 Group A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4F3CDE-5BDA-49D4-92B4-0831CD2C0FD7}"/>
              </a:ext>
            </a:extLst>
          </p:cNvPr>
          <p:cNvGrpSpPr/>
          <p:nvPr/>
        </p:nvGrpSpPr>
        <p:grpSpPr>
          <a:xfrm>
            <a:off x="2929027" y="1902261"/>
            <a:ext cx="676640" cy="412866"/>
            <a:chOff x="2151714" y="1816536"/>
            <a:chExt cx="676640" cy="412866"/>
          </a:xfrm>
        </p:grpSpPr>
        <p:sp>
          <p:nvSpPr>
            <p:cNvPr id="152" name="Star: 4 Points 151">
              <a:extLst>
                <a:ext uri="{FF2B5EF4-FFF2-40B4-BE49-F238E27FC236}">
                  <a16:creationId xmlns:a16="http://schemas.microsoft.com/office/drawing/2014/main" id="{2D6755AD-5418-4C0C-B4BA-122B6D6CDFA4}"/>
                </a:ext>
              </a:extLst>
            </p:cNvPr>
            <p:cNvSpPr/>
            <p:nvPr/>
          </p:nvSpPr>
          <p:spPr>
            <a:xfrm>
              <a:off x="2406836" y="1816536"/>
              <a:ext cx="182880" cy="182880"/>
            </a:xfrm>
            <a:prstGeom prst="star4">
              <a:avLst/>
            </a:prstGeom>
            <a:solidFill>
              <a:srgbClr val="FFC000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FCB1DCC4-3536-4555-9D77-BD78DC74984C}"/>
                </a:ext>
              </a:extLst>
            </p:cNvPr>
            <p:cNvSpPr txBox="1"/>
            <p:nvPr/>
          </p:nvSpPr>
          <p:spPr>
            <a:xfrm>
              <a:off x="2151714" y="202935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cap="none" spc="0" normalizeH="0" baseline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800" dirty="0">
                  <a:solidFill>
                    <a:srgbClr val="0000FF"/>
                  </a:solidFill>
                </a:rPr>
                <a:t>6/16 UPV2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BF6FEE-525F-45F3-B7E7-0149BF1A4CC8}"/>
              </a:ext>
            </a:extLst>
          </p:cNvPr>
          <p:cNvGrpSpPr/>
          <p:nvPr/>
        </p:nvGrpSpPr>
        <p:grpSpPr>
          <a:xfrm>
            <a:off x="2151714" y="1654611"/>
            <a:ext cx="676640" cy="412866"/>
            <a:chOff x="2151714" y="1816536"/>
            <a:chExt cx="676640" cy="412866"/>
          </a:xfrm>
        </p:grpSpPr>
        <p:sp>
          <p:nvSpPr>
            <p:cNvPr id="4" name="Star: 4 Points 3">
              <a:extLst>
                <a:ext uri="{FF2B5EF4-FFF2-40B4-BE49-F238E27FC236}">
                  <a16:creationId xmlns:a16="http://schemas.microsoft.com/office/drawing/2014/main" id="{3F2FBB38-1E34-4725-BAF7-814F5C25C966}"/>
                </a:ext>
              </a:extLst>
            </p:cNvPr>
            <p:cNvSpPr/>
            <p:nvPr/>
          </p:nvSpPr>
          <p:spPr>
            <a:xfrm>
              <a:off x="2406836" y="1816536"/>
              <a:ext cx="182880" cy="182880"/>
            </a:xfrm>
            <a:prstGeom prst="star4">
              <a:avLst/>
            </a:prstGeom>
            <a:solidFill>
              <a:srgbClr val="FFC000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22">
              <a:extLst>
                <a:ext uri="{FF2B5EF4-FFF2-40B4-BE49-F238E27FC236}">
                  <a16:creationId xmlns:a16="http://schemas.microsoft.com/office/drawing/2014/main" id="{592BBA86-782C-415B-B1ED-0674AC73D402}"/>
                </a:ext>
              </a:extLst>
            </p:cNvPr>
            <p:cNvSpPr txBox="1"/>
            <p:nvPr/>
          </p:nvSpPr>
          <p:spPr>
            <a:xfrm>
              <a:off x="2151714" y="202935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cap="none" spc="0" normalizeH="0" baseline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800" dirty="0">
                  <a:solidFill>
                    <a:srgbClr val="0000FF"/>
                  </a:solidFill>
                </a:rPr>
                <a:t>3/30 Hero S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746CA8A-268A-4192-BA4E-66EF5826A14C}"/>
              </a:ext>
            </a:extLst>
          </p:cNvPr>
          <p:cNvSpPr/>
          <p:nvPr/>
        </p:nvSpPr>
        <p:spPr>
          <a:xfrm>
            <a:off x="9858678" y="4461698"/>
            <a:ext cx="2278740" cy="1061415"/>
          </a:xfrm>
          <a:prstGeom prst="borderCallout1">
            <a:avLst>
              <a:gd name="adj1" fmla="val 18750"/>
              <a:gd name="adj2" fmla="val -8333"/>
              <a:gd name="adj3" fmla="val -276796"/>
              <a:gd name="adj4" fmla="val -170463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DCV Opportunity: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R8 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ilo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CDC module retrofit takes 45 minutes only with control screen, lower vent and floor console disassembled</a:t>
            </a:r>
          </a:p>
        </p:txBody>
      </p:sp>
      <p:sp>
        <p:nvSpPr>
          <p:cNvPr id="163" name="Callout: Line 162">
            <a:extLst>
              <a:ext uri="{FF2B5EF4-FFF2-40B4-BE49-F238E27FC236}">
                <a16:creationId xmlns:a16="http://schemas.microsoft.com/office/drawing/2014/main" id="{09A8FB73-4E10-45F2-804A-E2D7111A3FE3}"/>
              </a:ext>
            </a:extLst>
          </p:cNvPr>
          <p:cNvSpPr/>
          <p:nvPr/>
        </p:nvSpPr>
        <p:spPr>
          <a:xfrm>
            <a:off x="9858678" y="3048905"/>
            <a:ext cx="2278740" cy="1148680"/>
          </a:xfrm>
          <a:prstGeom prst="borderCallout1">
            <a:avLst>
              <a:gd name="adj1" fmla="val 18750"/>
              <a:gd name="adj2" fmla="val -8333"/>
              <a:gd name="adj3" fmla="val -147480"/>
              <a:gd name="adj4" fmla="val -157814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 Test Impact &amp; Opp.: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discussion with calibration to align the containment plan if defer 4 Cal. DCVs 1wk with right level HW &amp; SW </a:t>
            </a:r>
          </a:p>
        </p:txBody>
      </p:sp>
      <p:sp>
        <p:nvSpPr>
          <p:cNvPr id="164" name="Callout: Line 163">
            <a:extLst>
              <a:ext uri="{FF2B5EF4-FFF2-40B4-BE49-F238E27FC236}">
                <a16:creationId xmlns:a16="http://schemas.microsoft.com/office/drawing/2014/main" id="{44B50001-1262-4135-AC3D-CFCC28A6F232}"/>
              </a:ext>
            </a:extLst>
          </p:cNvPr>
          <p:cNvSpPr/>
          <p:nvPr/>
        </p:nvSpPr>
        <p:spPr>
          <a:xfrm>
            <a:off x="9858678" y="2238015"/>
            <a:ext cx="2278740" cy="546778"/>
          </a:xfrm>
          <a:prstGeom prst="borderCallout1">
            <a:avLst>
              <a:gd name="adj1" fmla="val 18750"/>
              <a:gd name="adj2" fmla="val -8333"/>
              <a:gd name="adj3" fmla="val -134835"/>
              <a:gd name="adj4" fmla="val -75160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 Opportunity: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tagger SYNC+ HW  &amp; SW 2wks for TT to contain potential DV failure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3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47658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966832" y="3571777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440729" y="3575319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970075" y="3574387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668316" y="3575665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10111382" y="3574387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31714" y="3567083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653246" y="3580201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023797" y="35708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3588266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390911" y="3576407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3345740" y="3589107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691395" y="35850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530189" y="3567083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34462"/>
              </p:ext>
            </p:extLst>
          </p:nvPr>
        </p:nvGraphicFramePr>
        <p:xfrm>
          <a:off x="796149" y="4370647"/>
          <a:ext cx="10515600" cy="22244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4248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14332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54534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85635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78453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8274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10497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11472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72011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Phase5 Scope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Program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PMT5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Nameplate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Manufacture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OKTB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EE Architecture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Centerstack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Cluster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TCU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</a:t>
                      </a:r>
                      <a:r>
                        <a:rPr lang="en-US" sz="1000" u="none" strike="noStrike" dirty="0" err="1">
                          <a:effectLst/>
                        </a:rPr>
                        <a:t>Youfei</a:t>
                      </a:r>
                      <a:r>
                        <a:rPr lang="en-US" sz="1000" u="none" strike="noStrike" dirty="0">
                          <a:effectLst/>
                        </a:rPr>
                        <a:t>, Xu Fiona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Nautilus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 Sylvia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4/26/2023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6/21/2023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13.2~15.5 TBD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NA, AR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6/12/2023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12/6/2023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1/23/2024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12.3，Standalone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Navigator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3/11/2024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4/22/2024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CDX804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Johnny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IMF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1172294311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600285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9765120" y="269547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7470063" y="27100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7149036" y="27082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10525691" y="2699365"/>
            <a:ext cx="843415" cy="582633"/>
            <a:chOff x="1727242" y="1217224"/>
            <a:chExt cx="839961" cy="582633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1605627" y="2710459"/>
            <a:ext cx="843415" cy="582633"/>
            <a:chOff x="1841074" y="1217224"/>
            <a:chExt cx="839961" cy="582633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11164544" y="2709633"/>
            <a:ext cx="843415" cy="583458"/>
            <a:chOff x="1727242" y="1217224"/>
            <a:chExt cx="839961" cy="583458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5919108" y="269469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68501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6" y="2703940"/>
            <a:ext cx="843415" cy="582633"/>
            <a:chOff x="1727242" y="1217224"/>
            <a:chExt cx="839961" cy="582633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1" y="2700107"/>
            <a:ext cx="843415" cy="582633"/>
            <a:chOff x="1727242" y="1217224"/>
            <a:chExt cx="839961" cy="582633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5" y="2712807"/>
            <a:ext cx="843415" cy="582633"/>
            <a:chOff x="1641868" y="1217224"/>
            <a:chExt cx="839961" cy="582633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5" y="2699266"/>
            <a:ext cx="843415" cy="592158"/>
            <a:chOff x="1736728" y="1217224"/>
            <a:chExt cx="839961" cy="59215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8593011" y="270948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59" y="309037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5751484" y="309037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6995810" y="3080068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7351499" y="3080067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8391544" y="306108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9590918" y="306108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18573" y="1215339"/>
            <a:ext cx="843415" cy="529293"/>
            <a:chOff x="1727242" y="1217224"/>
            <a:chExt cx="839961" cy="529293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5690538" y="1213473"/>
            <a:ext cx="843415" cy="554127"/>
            <a:chOff x="1733731" y="1217224"/>
            <a:chExt cx="839961" cy="554127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2063144" y="1218912"/>
            <a:ext cx="843415" cy="521673"/>
            <a:chOff x="1727242" y="1217224"/>
            <a:chExt cx="839961" cy="521673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660733" y="1219133"/>
            <a:ext cx="889170" cy="506433"/>
            <a:chOff x="1886575" y="1217224"/>
            <a:chExt cx="885530" cy="506433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6696934" y="1218912"/>
            <a:ext cx="843415" cy="544197"/>
            <a:chOff x="1981661" y="1217224"/>
            <a:chExt cx="839961" cy="544197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7562753" y="1218912"/>
            <a:ext cx="843416" cy="541733"/>
            <a:chOff x="1882053" y="1217224"/>
            <a:chExt cx="839961" cy="541733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8293028" y="1231612"/>
            <a:ext cx="843415" cy="532921"/>
            <a:chOff x="1702551" y="1217224"/>
            <a:chExt cx="839961" cy="532921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4610203" y="1242613"/>
            <a:ext cx="904289" cy="484284"/>
            <a:chOff x="1886575" y="1217224"/>
            <a:chExt cx="900586" cy="484284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8714736" y="1231612"/>
            <a:ext cx="843415" cy="525831"/>
            <a:chOff x="1773554" y="1217224"/>
            <a:chExt cx="839961" cy="525831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6347810" y="1232381"/>
            <a:ext cx="622047" cy="537302"/>
            <a:chOff x="1971949" y="1217224"/>
            <a:chExt cx="619499" cy="537302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2038143" y="1554477"/>
              <a:ext cx="55330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9144533" y="1228663"/>
            <a:ext cx="843415" cy="519403"/>
            <a:chOff x="1855142" y="1217224"/>
            <a:chExt cx="839961" cy="519403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855142" y="15365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7" y="1858281"/>
            <a:ext cx="843415" cy="582633"/>
            <a:chOff x="1727242" y="1217224"/>
            <a:chExt cx="839961" cy="582633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6" y="1846745"/>
            <a:ext cx="843415" cy="582633"/>
            <a:chOff x="1727242" y="1217224"/>
            <a:chExt cx="839961" cy="582633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2" y="1858281"/>
            <a:ext cx="843415" cy="582633"/>
            <a:chOff x="1869532" y="1217224"/>
            <a:chExt cx="839961" cy="582633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2" y="1857482"/>
            <a:ext cx="843415" cy="582633"/>
            <a:chOff x="1869532" y="1217224"/>
            <a:chExt cx="839961" cy="582633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4" y="1859693"/>
            <a:ext cx="843415" cy="582633"/>
            <a:chOff x="1727242" y="1217224"/>
            <a:chExt cx="839961" cy="582633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3" y="1862722"/>
            <a:ext cx="843415" cy="582633"/>
            <a:chOff x="1860046" y="1217224"/>
            <a:chExt cx="839961" cy="582633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983206" y="1863579"/>
            <a:ext cx="902504" cy="582633"/>
            <a:chOff x="1509064" y="1217224"/>
            <a:chExt cx="898808" cy="582633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2061346" y="1864444"/>
            <a:ext cx="843415" cy="582633"/>
            <a:chOff x="1727242" y="1217224"/>
            <a:chExt cx="839961" cy="582633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3145715" y="1864444"/>
            <a:ext cx="843415" cy="582633"/>
            <a:chOff x="1727242" y="1217224"/>
            <a:chExt cx="839961" cy="582633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4154379" y="1853263"/>
            <a:ext cx="843415" cy="582633"/>
            <a:chOff x="1850560" y="1217224"/>
            <a:chExt cx="839961" cy="582633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6094923" y="1863425"/>
            <a:ext cx="843415" cy="582633"/>
            <a:chOff x="1822102" y="1217224"/>
            <a:chExt cx="839961" cy="582633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517858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2353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634183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972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92859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350737"/>
            <a:ext cx="209388" cy="12465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60798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4068075" y="1374217"/>
            <a:ext cx="660973" cy="135785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45077"/>
            <a:ext cx="517901" cy="126468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5958284" y="1363985"/>
            <a:ext cx="508372" cy="1253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481932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477543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94053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6327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6409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17976" cy="1269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94129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6674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91748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92819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92996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93018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93018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92996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93814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93814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91748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5298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9"/>
            <a:ext cx="385660" cy="4147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46971" y="6554631"/>
            <a:ext cx="151062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Beta(R0-R5)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UE,05/19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Assets 03/05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635687" y="6547151"/>
            <a:ext cx="79061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DCV1(R6-R9)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271130" y="6526677"/>
            <a:ext cx="69275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DCV3(R10-R11)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13339" y="6526677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DCV2(R12-R13)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-08/20</a:t>
            </a:r>
            <a:endParaRPr lang="en-US" sz="7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1335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12312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9810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13207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50961" cy="482119"/>
            <a:chOff x="214794" y="3867793"/>
            <a:chExt cx="83509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50961" cy="482119"/>
            <a:chOff x="214794" y="3867793"/>
            <a:chExt cx="83509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350961" cy="482119"/>
            <a:chOff x="214794" y="3867793"/>
            <a:chExt cx="83509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5" idx="2"/>
          </p:cNvCxnSpPr>
          <p:nvPr/>
        </p:nvCxnSpPr>
        <p:spPr>
          <a:xfrm flipV="1">
            <a:off x="1208791" y="4080834"/>
            <a:ext cx="204878" cy="226481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17352" y="4080817"/>
            <a:ext cx="1413422" cy="22712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677659" y="4080670"/>
            <a:ext cx="1085914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571861" y="1012537"/>
            <a:ext cx="843415" cy="519967"/>
            <a:chOff x="1773554" y="1217224"/>
            <a:chExt cx="839961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773554" y="155253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97564" y="384726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315445" y="385329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80128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65661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01658" y="1009588"/>
            <a:ext cx="843415" cy="513539"/>
            <a:chOff x="1855142" y="1217224"/>
            <a:chExt cx="839961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85514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80930" y="42702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404" idx="2"/>
          </p:cNvCxnSpPr>
          <p:nvPr/>
        </p:nvCxnSpPr>
        <p:spPr>
          <a:xfrm flipV="1">
            <a:off x="4437095" y="1284062"/>
            <a:ext cx="12534" cy="29861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13885" y="4280958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4" idx="0"/>
            <a:endCxn id="495" idx="2"/>
          </p:cNvCxnSpPr>
          <p:nvPr/>
        </p:nvCxnSpPr>
        <p:spPr>
          <a:xfrm flipV="1">
            <a:off x="6428447" y="2374893"/>
            <a:ext cx="285447" cy="1908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47816" y="4282734"/>
            <a:ext cx="692356" cy="637864"/>
            <a:chOff x="1779868" y="2836518"/>
            <a:chExt cx="692356" cy="637864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779868" y="3182000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364" idx="2"/>
          </p:cNvCxnSpPr>
          <p:nvPr/>
        </p:nvCxnSpPr>
        <p:spPr>
          <a:xfrm flipV="1">
            <a:off x="6978480" y="1296541"/>
            <a:ext cx="474808" cy="29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97544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30" idx="2"/>
          </p:cNvCxnSpPr>
          <p:nvPr/>
        </p:nvCxnSpPr>
        <p:spPr>
          <a:xfrm flipV="1">
            <a:off x="7453709" y="1310010"/>
            <a:ext cx="368682" cy="29808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64621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09" idx="2"/>
          </p:cNvCxnSpPr>
          <p:nvPr/>
        </p:nvCxnSpPr>
        <p:spPr>
          <a:xfrm flipV="1">
            <a:off x="7802375" y="1309241"/>
            <a:ext cx="421609" cy="29816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13" idx="2"/>
          </p:cNvCxnSpPr>
          <p:nvPr/>
        </p:nvCxnSpPr>
        <p:spPr>
          <a:xfrm flipV="1">
            <a:off x="8465895" y="1283890"/>
            <a:ext cx="588068" cy="30070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30973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970264" y="43057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7" idx="0"/>
          </p:cNvCxnSpPr>
          <p:nvPr/>
        </p:nvCxnSpPr>
        <p:spPr>
          <a:xfrm flipV="1">
            <a:off x="9126429" y="1274218"/>
            <a:ext cx="442668" cy="30315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063745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346420" y="42827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272282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95167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663257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09/04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51" idx="0"/>
            <a:endCxn id="264" idx="1"/>
          </p:cNvCxnSpPr>
          <p:nvPr/>
        </p:nvCxnSpPr>
        <p:spPr>
          <a:xfrm flipV="1">
            <a:off x="5312945" y="3968164"/>
            <a:ext cx="414723" cy="9224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32" idx="0"/>
            <a:endCxn id="33" idx="2"/>
          </p:cNvCxnSpPr>
          <p:nvPr/>
        </p:nvCxnSpPr>
        <p:spPr>
          <a:xfrm flipV="1">
            <a:off x="4266521" y="4033464"/>
            <a:ext cx="318132" cy="8569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A@03/10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4214676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01</a:t>
              </a:r>
              <a:r>
                <a:rPr lang="en-US" dirty="0">
                  <a:solidFill>
                    <a:srgbClr val="FF0000"/>
                  </a:solidFill>
                </a:rPr>
                <a:t>/01-</a:t>
              </a:r>
              <a:r>
                <a:rPr lang="en-US" altLang="zh-CN" dirty="0">
                  <a:solidFill>
                    <a:srgbClr val="FF0000"/>
                  </a:solidFill>
                </a:rPr>
                <a:t>02</a:t>
              </a:r>
              <a:r>
                <a:rPr lang="en-US" dirty="0">
                  <a:solidFill>
                    <a:srgbClr val="FF0000"/>
                  </a:solidFill>
                </a:rPr>
                <a:t>/01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5633296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6996788" y="3881555"/>
            <a:ext cx="843415" cy="332462"/>
            <a:chOff x="687522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7522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09/11-1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1/16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6688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638855" y="933211"/>
            <a:ext cx="843416" cy="546133"/>
            <a:chOff x="1733815" y="1217224"/>
            <a:chExt cx="839961" cy="546133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733815" y="157869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69" y="959331"/>
            <a:ext cx="616103" cy="516210"/>
            <a:chOff x="1886575" y="1217224"/>
            <a:chExt cx="613576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94691" y="1548774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6518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906270"/>
            <a:ext cx="564164" cy="206189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3/1-5/31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6617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6619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6614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69441" y="956145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7916670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11/25-02/22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8753138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191" idx="0"/>
            <a:endCxn id="420" idx="2"/>
          </p:cNvCxnSpPr>
          <p:nvPr/>
        </p:nvCxnSpPr>
        <p:spPr>
          <a:xfrm flipV="1">
            <a:off x="5502585" y="1283387"/>
            <a:ext cx="592344" cy="29993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 flipH="1">
            <a:off x="5727668" y="2857405"/>
            <a:ext cx="3247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153" idx="0"/>
            <a:endCxn id="518" idx="2"/>
          </p:cNvCxnSpPr>
          <p:nvPr/>
        </p:nvCxnSpPr>
        <p:spPr>
          <a:xfrm flipV="1">
            <a:off x="6978480" y="2382142"/>
            <a:ext cx="154179" cy="1900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stCxn id="164" idx="0"/>
            <a:endCxn id="521" idx="2"/>
          </p:cNvCxnSpPr>
          <p:nvPr/>
        </p:nvCxnSpPr>
        <p:spPr>
          <a:xfrm flipH="1" flipV="1">
            <a:off x="7634165" y="2380153"/>
            <a:ext cx="168210" cy="19107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572" idx="0"/>
            <a:endCxn id="524" idx="2"/>
          </p:cNvCxnSpPr>
          <p:nvPr/>
        </p:nvCxnSpPr>
        <p:spPr>
          <a:xfrm flipH="1" flipV="1">
            <a:off x="8867173" y="2364894"/>
            <a:ext cx="348440" cy="25253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339113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22">
            <a:extLst>
              <a:ext uri="{FF2B5EF4-FFF2-40B4-BE49-F238E27FC236}">
                <a16:creationId xmlns:a16="http://schemas.microsoft.com/office/drawing/2014/main" id="{A528B817-9F44-4AB0-8510-39C72125B200}"/>
              </a:ext>
            </a:extLst>
          </p:cNvPr>
          <p:cNvSpPr txBox="1"/>
          <p:nvPr/>
        </p:nvSpPr>
        <p:spPr>
          <a:xfrm>
            <a:off x="4046885" y="460072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4" name="TextBox 22">
            <a:extLst>
              <a:ext uri="{FF2B5EF4-FFF2-40B4-BE49-F238E27FC236}">
                <a16:creationId xmlns:a16="http://schemas.microsoft.com/office/drawing/2014/main" id="{49DD2429-DF71-4A9A-9034-CD35A565BD8D}"/>
              </a:ext>
            </a:extLst>
          </p:cNvPr>
          <p:cNvSpPr txBox="1"/>
          <p:nvPr/>
        </p:nvSpPr>
        <p:spPr>
          <a:xfrm>
            <a:off x="7165441" y="46167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B888F52B-A1BF-4B68-A1B5-74B361DFF77C}"/>
              </a:ext>
            </a:extLst>
          </p:cNvPr>
          <p:cNvSpPr txBox="1"/>
          <p:nvPr/>
        </p:nvSpPr>
        <p:spPr>
          <a:xfrm>
            <a:off x="7318463" y="4608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351EB99D-FE7D-4B78-B940-3AE8BCF32F0E}"/>
              </a:ext>
            </a:extLst>
          </p:cNvPr>
          <p:cNvSpPr txBox="1"/>
          <p:nvPr/>
        </p:nvSpPr>
        <p:spPr>
          <a:xfrm>
            <a:off x="8171916" y="45880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0281A1AB-D673-44A5-8C98-831A829E851B}"/>
              </a:ext>
            </a:extLst>
          </p:cNvPr>
          <p:cNvSpPr txBox="1"/>
          <p:nvPr/>
        </p:nvSpPr>
        <p:spPr>
          <a:xfrm>
            <a:off x="4711349" y="46135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03/21</a:t>
            </a:r>
          </a:p>
        </p:txBody>
      </p:sp>
      <p:sp>
        <p:nvSpPr>
          <p:cNvPr id="400" name="TextBox 22">
            <a:extLst>
              <a:ext uri="{FF2B5EF4-FFF2-40B4-BE49-F238E27FC236}">
                <a16:creationId xmlns:a16="http://schemas.microsoft.com/office/drawing/2014/main" id="{B1CFCE60-3E64-4731-970E-A72DC18A3427}"/>
              </a:ext>
            </a:extLst>
          </p:cNvPr>
          <p:cNvSpPr txBox="1"/>
          <p:nvPr/>
        </p:nvSpPr>
        <p:spPr>
          <a:xfrm>
            <a:off x="5158652" y="46028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1" name="TextBox 22">
            <a:extLst>
              <a:ext uri="{FF2B5EF4-FFF2-40B4-BE49-F238E27FC236}">
                <a16:creationId xmlns:a16="http://schemas.microsoft.com/office/drawing/2014/main" id="{B86EE66B-AC74-4EB7-A7CA-E540D308674C}"/>
              </a:ext>
            </a:extLst>
          </p:cNvPr>
          <p:cNvSpPr txBox="1"/>
          <p:nvPr/>
        </p:nvSpPr>
        <p:spPr>
          <a:xfrm>
            <a:off x="6199955" y="4630259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639FAA85-B440-41D8-813D-6279FA5AC3E4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3951321" y="4590458"/>
            <a:ext cx="389259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5C97E0C6-4DCB-4751-8389-F4E58345CD63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5637365" y="4601164"/>
            <a:ext cx="246394" cy="32754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9E640AF-899A-4AE8-BE65-20668561D681}"/>
              </a:ext>
            </a:extLst>
          </p:cNvPr>
          <p:cNvCxnSpPr>
            <a:cxnSpLocks/>
          </p:cNvCxnSpPr>
          <p:nvPr/>
        </p:nvCxnSpPr>
        <p:spPr>
          <a:xfrm flipV="1">
            <a:off x="8436831" y="4522159"/>
            <a:ext cx="21330" cy="4063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2231CBA6-A60F-4EAB-9790-6DEFE616AD41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28F9812-8E00-4ED8-832F-B1E6BF982E5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0E090A-E5BB-4827-85F8-E070DC3EBE81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FA1A9CD-5595-4368-8DD4-8406A3B50152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472D004-5DFC-400D-B918-9C0E8667781E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8FBF1174-A843-47FE-8468-46AE08065710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6" name="TextBox 22">
            <a:extLst>
              <a:ext uri="{FF2B5EF4-FFF2-40B4-BE49-F238E27FC236}">
                <a16:creationId xmlns:a16="http://schemas.microsoft.com/office/drawing/2014/main" id="{3CB797CC-9F3B-487E-8E1A-6C37E5591102}"/>
              </a:ext>
            </a:extLst>
          </p:cNvPr>
          <p:cNvSpPr txBox="1"/>
          <p:nvPr/>
        </p:nvSpPr>
        <p:spPr>
          <a:xfrm>
            <a:off x="8939707" y="4619941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087" y="59687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9" name="Star: 5 Points 528">
            <a:extLst>
              <a:ext uri="{FF2B5EF4-FFF2-40B4-BE49-F238E27FC236}">
                <a16:creationId xmlns:a16="http://schemas.microsoft.com/office/drawing/2014/main" id="{E7E15AA4-FE08-4A60-92E9-D4D4709CEA87}"/>
              </a:ext>
            </a:extLst>
          </p:cNvPr>
          <p:cNvSpPr/>
          <p:nvPr/>
        </p:nvSpPr>
        <p:spPr>
          <a:xfrm>
            <a:off x="3853788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1" name="TextBox 22">
            <a:extLst>
              <a:ext uri="{FF2B5EF4-FFF2-40B4-BE49-F238E27FC236}">
                <a16:creationId xmlns:a16="http://schemas.microsoft.com/office/drawing/2014/main" id="{3314FF7D-030A-427A-BB05-664E273FC5E1}"/>
              </a:ext>
            </a:extLst>
          </p:cNvPr>
          <p:cNvSpPr txBox="1"/>
          <p:nvPr/>
        </p:nvSpPr>
        <p:spPr>
          <a:xfrm>
            <a:off x="367208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/25</a:t>
            </a:r>
          </a:p>
        </p:txBody>
      </p:sp>
      <p:sp>
        <p:nvSpPr>
          <p:cNvPr id="532" name="Star: 5 Points 531">
            <a:extLst>
              <a:ext uri="{FF2B5EF4-FFF2-40B4-BE49-F238E27FC236}">
                <a16:creationId xmlns:a16="http://schemas.microsoft.com/office/drawing/2014/main" id="{B5410462-F469-41DE-88BB-5E27EB69EEF6}"/>
              </a:ext>
            </a:extLst>
          </p:cNvPr>
          <p:cNvSpPr/>
          <p:nvPr/>
        </p:nvSpPr>
        <p:spPr>
          <a:xfrm>
            <a:off x="4168988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4" name="TextBox 22">
            <a:extLst>
              <a:ext uri="{FF2B5EF4-FFF2-40B4-BE49-F238E27FC236}">
                <a16:creationId xmlns:a16="http://schemas.microsoft.com/office/drawing/2014/main" id="{7489418B-F0B6-4EFE-BB85-EB7243F2A61F}"/>
              </a:ext>
            </a:extLst>
          </p:cNvPr>
          <p:cNvSpPr txBox="1"/>
          <p:nvPr/>
        </p:nvSpPr>
        <p:spPr>
          <a:xfrm>
            <a:off x="399363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</a:t>
            </a:r>
          </a:p>
          <a:p>
            <a:r>
              <a:rPr lang="en-US" altLang="zh-CN" dirty="0"/>
              <a:t>12/25</a:t>
            </a:r>
          </a:p>
        </p:txBody>
      </p: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43F94E04-9F65-4EA5-BEA9-4E31B9ED8A16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R9</a:t>
            </a:r>
          </a:p>
          <a:p>
            <a:r>
              <a:rPr lang="en-US" dirty="0"/>
              <a:t>04/30</a:t>
            </a:r>
          </a:p>
        </p:txBody>
      </p:sp>
      <p:sp>
        <p:nvSpPr>
          <p:cNvPr id="554" name="Star: 5 Points 553">
            <a:extLst>
              <a:ext uri="{FF2B5EF4-FFF2-40B4-BE49-F238E27FC236}">
                <a16:creationId xmlns:a16="http://schemas.microsoft.com/office/drawing/2014/main" id="{85D2B807-F504-4620-B907-B9C76CA2B9B0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TextBox 22">
            <a:extLst>
              <a:ext uri="{FF2B5EF4-FFF2-40B4-BE49-F238E27FC236}">
                <a16:creationId xmlns:a16="http://schemas.microsoft.com/office/drawing/2014/main" id="{530A4C53-2AF8-4F79-908E-4F853C66BB10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68CB2BFF-04ED-45BE-91E4-401990959387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DB739FA1-1F16-45EC-B1AE-0A5C02BF28C8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0588ABA-2BAC-4F2B-A76A-5BB0AF9186C5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2334005-86C4-4DB4-9C6D-26D2BD52CD51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28DB9D09-943F-4F38-8A9E-BA9D31B46DA2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20B36020-7DA7-4501-90C6-E32799E2DD7D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62" name="Star: 5 Points 561">
            <a:extLst>
              <a:ext uri="{FF2B5EF4-FFF2-40B4-BE49-F238E27FC236}">
                <a16:creationId xmlns:a16="http://schemas.microsoft.com/office/drawing/2014/main" id="{E09E8136-FEB7-4FA2-89D4-4EEA37E4D699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5715209F-47DB-4EBE-9ABC-F78A8B1D0A2B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CC60E39A-F6A5-4285-BA26-C9C304872C0B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TextBox 22">
            <a:extLst>
              <a:ext uri="{FF2B5EF4-FFF2-40B4-BE49-F238E27FC236}">
                <a16:creationId xmlns:a16="http://schemas.microsoft.com/office/drawing/2014/main" id="{D6FA7448-45B1-4561-8872-A9920E728237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D10F9DF-3171-460B-8156-61EC8DBF3EA4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1E464AA-0D84-47E2-A078-7717D7C91621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333837-FE82-4D87-843B-1B67BE876429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9B372D0C-BAED-44C2-907D-433868546D0B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1DB5B452-37CB-4FDA-9F55-024D8E082A69}"/>
              </a:ext>
            </a:extLst>
          </p:cNvPr>
          <p:cNvSpPr/>
          <p:nvPr/>
        </p:nvSpPr>
        <p:spPr>
          <a:xfrm>
            <a:off x="8794141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7391921B-F812-4DF9-9821-9F2B9C5C8106}"/>
              </a:ext>
            </a:extLst>
          </p:cNvPr>
          <p:cNvSpPr txBox="1"/>
          <p:nvPr/>
        </p:nvSpPr>
        <p:spPr>
          <a:xfrm>
            <a:off x="8612441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13A8F022-3176-4744-8FC7-DA8838F24E72}"/>
              </a:ext>
            </a:extLst>
          </p:cNvPr>
          <p:cNvSpPr/>
          <p:nvPr/>
        </p:nvSpPr>
        <p:spPr>
          <a:xfrm>
            <a:off x="9118080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4A6328DA-DD14-478A-8F4F-1644902A605D}"/>
              </a:ext>
            </a:extLst>
          </p:cNvPr>
          <p:cNvSpPr txBox="1"/>
          <p:nvPr/>
        </p:nvSpPr>
        <p:spPr>
          <a:xfrm>
            <a:off x="8936380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E4DA5216-69B3-45A6-8D8D-CA4A91657904}"/>
              </a:ext>
            </a:extLst>
          </p:cNvPr>
          <p:cNvSpPr/>
          <p:nvPr/>
        </p:nvSpPr>
        <p:spPr>
          <a:xfrm>
            <a:off x="9445164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A5E941FF-A6A0-4B55-B6FA-E7E61BC6D5BF}"/>
              </a:ext>
            </a:extLst>
          </p:cNvPr>
          <p:cNvSpPr txBox="1"/>
          <p:nvPr/>
        </p:nvSpPr>
        <p:spPr>
          <a:xfrm>
            <a:off x="9263464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895E2FB2-5F3C-4D04-8609-BD00434D58CD}"/>
              </a:ext>
            </a:extLst>
          </p:cNvPr>
          <p:cNvSpPr/>
          <p:nvPr/>
        </p:nvSpPr>
        <p:spPr>
          <a:xfrm>
            <a:off x="9809820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1A76C6D6-EBD9-4D4F-816D-666C0F3C280D}"/>
              </a:ext>
            </a:extLst>
          </p:cNvPr>
          <p:cNvSpPr txBox="1"/>
          <p:nvPr/>
        </p:nvSpPr>
        <p:spPr>
          <a:xfrm>
            <a:off x="9756944" y="50433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210A785-0467-4514-9FE5-EAA482EF0442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6294860" y="4603158"/>
            <a:ext cx="37072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BCE661F8-5919-4517-8672-E324C87EB587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5312945" y="4602939"/>
            <a:ext cx="93125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C8EB817-63DD-463A-B691-387EFD81B3F3}"/>
              </a:ext>
            </a:extLst>
          </p:cNvPr>
          <p:cNvCxnSpPr>
            <a:cxnSpLocks/>
          </p:cNvCxnSpPr>
          <p:nvPr/>
        </p:nvCxnSpPr>
        <p:spPr>
          <a:xfrm flipV="1">
            <a:off x="6938611" y="4537234"/>
            <a:ext cx="38426" cy="39145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AB440B73-D01F-40A4-849C-5C576FAA1943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90676" y="4611113"/>
            <a:ext cx="66518" cy="3241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3A20707-844B-45F0-94B7-04AE36ED0489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265440" y="4611113"/>
            <a:ext cx="440420" cy="34077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E7CA149A-3952-4474-9467-8C7C5C18CE95}"/>
              </a:ext>
            </a:extLst>
          </p:cNvPr>
          <p:cNvGrpSpPr/>
          <p:nvPr/>
        </p:nvGrpSpPr>
        <p:grpSpPr>
          <a:xfrm>
            <a:off x="3349562" y="5350266"/>
            <a:ext cx="6516678" cy="481760"/>
            <a:chOff x="1521509" y="3867793"/>
            <a:chExt cx="6516678" cy="481760"/>
          </a:xfrm>
        </p:grpSpPr>
        <p:sp>
          <p:nvSpPr>
            <p:cNvPr id="589" name="Star: 5 Points 588">
              <a:extLst>
                <a:ext uri="{FF2B5EF4-FFF2-40B4-BE49-F238E27FC236}">
                  <a16:creationId xmlns:a16="http://schemas.microsoft.com/office/drawing/2014/main" id="{47863020-CC6A-4125-B5D9-40FEBDBE3DF2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2" name="TextBox 22">
              <a:extLst>
                <a:ext uri="{FF2B5EF4-FFF2-40B4-BE49-F238E27FC236}">
                  <a16:creationId xmlns:a16="http://schemas.microsoft.com/office/drawing/2014/main" id="{FBB7878E-C972-4372-A443-505939F6BF89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</a:t>
              </a: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/25</a:t>
              </a:r>
            </a:p>
          </p:txBody>
        </p:sp>
        <p:sp>
          <p:nvSpPr>
            <p:cNvPr id="593" name="Star: 5 Points 592">
              <a:extLst>
                <a:ext uri="{FF2B5EF4-FFF2-40B4-BE49-F238E27FC236}">
                  <a16:creationId xmlns:a16="http://schemas.microsoft.com/office/drawing/2014/main" id="{3A1DC08D-8022-40E6-ABCD-E995042523B2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4" name="TextBox 22">
              <a:extLst>
                <a:ext uri="{FF2B5EF4-FFF2-40B4-BE49-F238E27FC236}">
                  <a16:creationId xmlns:a16="http://schemas.microsoft.com/office/drawing/2014/main" id="{DD62D14E-1EC1-4345-9FCE-7D24E57DA6F3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altLang="zh-CN" dirty="0"/>
                <a:t>11</a:t>
              </a:r>
              <a:r>
                <a:rPr lang="en-US" dirty="0"/>
                <a:t>/25</a:t>
              </a:r>
            </a:p>
          </p:txBody>
        </p:sp>
        <p:sp>
          <p:nvSpPr>
            <p:cNvPr id="595" name="Star: 5 Points 594">
              <a:extLst>
                <a:ext uri="{FF2B5EF4-FFF2-40B4-BE49-F238E27FC236}">
                  <a16:creationId xmlns:a16="http://schemas.microsoft.com/office/drawing/2014/main" id="{8B0D10C3-D073-4B86-9361-FB395EEC3602}"/>
                </a:ext>
              </a:extLst>
            </p:cNvPr>
            <p:cNvSpPr/>
            <p:nvPr/>
          </p:nvSpPr>
          <p:spPr>
            <a:xfrm>
              <a:off x="307816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1325CE-499B-455E-9D5A-84A984051C8C}"/>
                </a:ext>
              </a:extLst>
            </p:cNvPr>
            <p:cNvSpPr txBox="1"/>
            <p:nvPr/>
          </p:nvSpPr>
          <p:spPr>
            <a:xfrm>
              <a:off x="288884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53B4C685-D0C4-4E84-A7C1-8CED271B1780}"/>
                </a:ext>
              </a:extLst>
            </p:cNvPr>
            <p:cNvSpPr/>
            <p:nvPr/>
          </p:nvSpPr>
          <p:spPr>
            <a:xfrm>
              <a:off x="339354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0" name="TextBox 22">
              <a:extLst>
                <a:ext uri="{FF2B5EF4-FFF2-40B4-BE49-F238E27FC236}">
                  <a16:creationId xmlns:a16="http://schemas.microsoft.com/office/drawing/2014/main" id="{856D729D-161C-4C6F-A018-F24A5D5C1053}"/>
                </a:ext>
              </a:extLst>
            </p:cNvPr>
            <p:cNvSpPr txBox="1"/>
            <p:nvPr/>
          </p:nvSpPr>
          <p:spPr>
            <a:xfrm>
              <a:off x="317972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</a:p>
          </p:txBody>
        </p:sp>
        <p:sp>
          <p:nvSpPr>
            <p:cNvPr id="621" name="Star: 5 Points 620">
              <a:extLst>
                <a:ext uri="{FF2B5EF4-FFF2-40B4-BE49-F238E27FC236}">
                  <a16:creationId xmlns:a16="http://schemas.microsoft.com/office/drawing/2014/main" id="{9EE08BE4-81A4-41ED-A59E-AA0B5B3D99A3}"/>
                </a:ext>
              </a:extLst>
            </p:cNvPr>
            <p:cNvSpPr/>
            <p:nvPr/>
          </p:nvSpPr>
          <p:spPr>
            <a:xfrm>
              <a:off x="3702526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4A087576-6EA1-4B55-835F-918D69E1A46F}"/>
                </a:ext>
              </a:extLst>
            </p:cNvPr>
            <p:cNvSpPr txBox="1"/>
            <p:nvPr/>
          </p:nvSpPr>
          <p:spPr>
            <a:xfrm>
              <a:off x="3520826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Star: 5 Points 622">
              <a:extLst>
                <a:ext uri="{FF2B5EF4-FFF2-40B4-BE49-F238E27FC236}">
                  <a16:creationId xmlns:a16="http://schemas.microsoft.com/office/drawing/2014/main" id="{21563E5B-17E8-48B8-83C1-EB8AE9ACC0CF}"/>
                </a:ext>
              </a:extLst>
            </p:cNvPr>
            <p:cNvSpPr/>
            <p:nvPr/>
          </p:nvSpPr>
          <p:spPr>
            <a:xfrm>
              <a:off x="4045504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4" name="TextBox 22">
              <a:extLst>
                <a:ext uri="{FF2B5EF4-FFF2-40B4-BE49-F238E27FC236}">
                  <a16:creationId xmlns:a16="http://schemas.microsoft.com/office/drawing/2014/main" id="{5CA0FBF7-B13E-4A0B-BF24-2EFA089B2EED}"/>
                </a:ext>
              </a:extLst>
            </p:cNvPr>
            <p:cNvSpPr txBox="1"/>
            <p:nvPr/>
          </p:nvSpPr>
          <p:spPr>
            <a:xfrm>
              <a:off x="3844754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Star: 5 Points 624">
              <a:extLst>
                <a:ext uri="{FF2B5EF4-FFF2-40B4-BE49-F238E27FC236}">
                  <a16:creationId xmlns:a16="http://schemas.microsoft.com/office/drawing/2014/main" id="{B829BEE6-5FCE-4A44-ACAC-97B15F7A9780}"/>
                </a:ext>
              </a:extLst>
            </p:cNvPr>
            <p:cNvSpPr/>
            <p:nvPr/>
          </p:nvSpPr>
          <p:spPr>
            <a:xfrm>
              <a:off x="437679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6" name="TextBox 22">
              <a:extLst>
                <a:ext uri="{FF2B5EF4-FFF2-40B4-BE49-F238E27FC236}">
                  <a16:creationId xmlns:a16="http://schemas.microsoft.com/office/drawing/2014/main" id="{AD61000B-8B19-4E93-8F48-988F9FB74BBF}"/>
                </a:ext>
              </a:extLst>
            </p:cNvPr>
            <p:cNvSpPr txBox="1"/>
            <p:nvPr/>
          </p:nvSpPr>
          <p:spPr>
            <a:xfrm>
              <a:off x="419509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</p:txBody>
        </p:sp>
        <p:sp>
          <p:nvSpPr>
            <p:cNvPr id="627" name="Star: 5 Points 626">
              <a:extLst>
                <a:ext uri="{FF2B5EF4-FFF2-40B4-BE49-F238E27FC236}">
                  <a16:creationId xmlns:a16="http://schemas.microsoft.com/office/drawing/2014/main" id="{0E83F8B5-7F35-42CD-8187-880D89519C79}"/>
                </a:ext>
              </a:extLst>
            </p:cNvPr>
            <p:cNvSpPr/>
            <p:nvPr/>
          </p:nvSpPr>
          <p:spPr>
            <a:xfrm>
              <a:off x="470805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8" name="TextBox 22">
              <a:extLst>
                <a:ext uri="{FF2B5EF4-FFF2-40B4-BE49-F238E27FC236}">
                  <a16:creationId xmlns:a16="http://schemas.microsoft.com/office/drawing/2014/main" id="{A488D28F-DDF3-48F1-9F39-7B5506127F0C}"/>
                </a:ext>
              </a:extLst>
            </p:cNvPr>
            <p:cNvSpPr txBox="1"/>
            <p:nvPr/>
          </p:nvSpPr>
          <p:spPr>
            <a:xfrm>
              <a:off x="4562688" y="4087932"/>
              <a:ext cx="503044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  <p:sp>
          <p:nvSpPr>
            <p:cNvPr id="629" name="Star: 5 Points 628">
              <a:extLst>
                <a:ext uri="{FF2B5EF4-FFF2-40B4-BE49-F238E27FC236}">
                  <a16:creationId xmlns:a16="http://schemas.microsoft.com/office/drawing/2014/main" id="{B8504770-E4A1-42E6-91CE-7D3CD54D1CF3}"/>
                </a:ext>
              </a:extLst>
            </p:cNvPr>
            <p:cNvSpPr/>
            <p:nvPr/>
          </p:nvSpPr>
          <p:spPr>
            <a:xfrm>
              <a:off x="5034362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0" name="TextBox 22">
              <a:extLst>
                <a:ext uri="{FF2B5EF4-FFF2-40B4-BE49-F238E27FC236}">
                  <a16:creationId xmlns:a16="http://schemas.microsoft.com/office/drawing/2014/main" id="{94191C63-86DF-4CB9-B844-812A9A1916C6}"/>
                </a:ext>
              </a:extLst>
            </p:cNvPr>
            <p:cNvSpPr txBox="1"/>
            <p:nvPr/>
          </p:nvSpPr>
          <p:spPr>
            <a:xfrm>
              <a:off x="4835778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Star: 5 Points 630">
              <a:extLst>
                <a:ext uri="{FF2B5EF4-FFF2-40B4-BE49-F238E27FC236}">
                  <a16:creationId xmlns:a16="http://schemas.microsoft.com/office/drawing/2014/main" id="{DA767907-A822-4ECA-BA5D-1C515135AB76}"/>
                </a:ext>
              </a:extLst>
            </p:cNvPr>
            <p:cNvSpPr/>
            <p:nvPr/>
          </p:nvSpPr>
          <p:spPr>
            <a:xfrm>
              <a:off x="5456169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22">
              <a:extLst>
                <a:ext uri="{FF2B5EF4-FFF2-40B4-BE49-F238E27FC236}">
                  <a16:creationId xmlns:a16="http://schemas.microsoft.com/office/drawing/2014/main" id="{D57230B5-03B0-45C4-BC3D-B05066A36021}"/>
                </a:ext>
              </a:extLst>
            </p:cNvPr>
            <p:cNvSpPr txBox="1"/>
            <p:nvPr/>
          </p:nvSpPr>
          <p:spPr>
            <a:xfrm>
              <a:off x="527446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</a:p>
          </p:txBody>
        </p:sp>
        <p:sp>
          <p:nvSpPr>
            <p:cNvPr id="633" name="Star: 5 Points 632">
              <a:extLst>
                <a:ext uri="{FF2B5EF4-FFF2-40B4-BE49-F238E27FC236}">
                  <a16:creationId xmlns:a16="http://schemas.microsoft.com/office/drawing/2014/main" id="{5AE7FB2E-B16F-4349-AA7E-D926A1DF6D0E}"/>
                </a:ext>
              </a:extLst>
            </p:cNvPr>
            <p:cNvSpPr/>
            <p:nvPr/>
          </p:nvSpPr>
          <p:spPr>
            <a:xfrm>
              <a:off x="5824211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4" name="TextBox 22">
              <a:extLst>
                <a:ext uri="{FF2B5EF4-FFF2-40B4-BE49-F238E27FC236}">
                  <a16:creationId xmlns:a16="http://schemas.microsoft.com/office/drawing/2014/main" id="{41C59B9A-5275-41B5-A1F1-09C8A94C7DF3}"/>
                </a:ext>
              </a:extLst>
            </p:cNvPr>
            <p:cNvSpPr txBox="1"/>
            <p:nvPr/>
          </p:nvSpPr>
          <p:spPr>
            <a:xfrm>
              <a:off x="5642511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6" name="Star: 5 Points 635">
              <a:extLst>
                <a:ext uri="{FF2B5EF4-FFF2-40B4-BE49-F238E27FC236}">
                  <a16:creationId xmlns:a16="http://schemas.microsoft.com/office/drawing/2014/main" id="{6741154A-1C21-41E0-921F-9F0E9AAA1BB4}"/>
                </a:ext>
              </a:extLst>
            </p:cNvPr>
            <p:cNvSpPr/>
            <p:nvPr/>
          </p:nvSpPr>
          <p:spPr>
            <a:xfrm>
              <a:off x="6134468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TextBox 22">
              <a:extLst>
                <a:ext uri="{FF2B5EF4-FFF2-40B4-BE49-F238E27FC236}">
                  <a16:creationId xmlns:a16="http://schemas.microsoft.com/office/drawing/2014/main" id="{FB2F2B8C-AE3F-45D8-BAD6-20D21E435B46}"/>
                </a:ext>
              </a:extLst>
            </p:cNvPr>
            <p:cNvSpPr txBox="1"/>
            <p:nvPr/>
          </p:nvSpPr>
          <p:spPr>
            <a:xfrm>
              <a:off x="5952768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40" name="Star: 5 Points 639">
              <a:extLst>
                <a:ext uri="{FF2B5EF4-FFF2-40B4-BE49-F238E27FC236}">
                  <a16:creationId xmlns:a16="http://schemas.microsoft.com/office/drawing/2014/main" id="{A25F03E6-2024-42E1-A0AB-6767D8BB6E21}"/>
                </a:ext>
              </a:extLst>
            </p:cNvPr>
            <p:cNvSpPr/>
            <p:nvPr/>
          </p:nvSpPr>
          <p:spPr>
            <a:xfrm>
              <a:off x="6497956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22">
              <a:extLst>
                <a:ext uri="{FF2B5EF4-FFF2-40B4-BE49-F238E27FC236}">
                  <a16:creationId xmlns:a16="http://schemas.microsoft.com/office/drawing/2014/main" id="{9E928AFC-48DA-4727-84BC-02591F568EFA}"/>
                </a:ext>
              </a:extLst>
            </p:cNvPr>
            <p:cNvSpPr txBox="1"/>
            <p:nvPr/>
          </p:nvSpPr>
          <p:spPr>
            <a:xfrm>
              <a:off x="6316256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Star: 5 Points 641">
              <a:extLst>
                <a:ext uri="{FF2B5EF4-FFF2-40B4-BE49-F238E27FC236}">
                  <a16:creationId xmlns:a16="http://schemas.microsoft.com/office/drawing/2014/main" id="{5ED49898-C61F-4394-BE98-0105B8231698}"/>
                </a:ext>
              </a:extLst>
            </p:cNvPr>
            <p:cNvSpPr/>
            <p:nvPr/>
          </p:nvSpPr>
          <p:spPr>
            <a:xfrm>
              <a:off x="6971522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4" name="TextBox 22">
              <a:extLst>
                <a:ext uri="{FF2B5EF4-FFF2-40B4-BE49-F238E27FC236}">
                  <a16:creationId xmlns:a16="http://schemas.microsoft.com/office/drawing/2014/main" id="{31EA4F31-24E1-4B18-97F2-FCBF2E47E96F}"/>
                </a:ext>
              </a:extLst>
            </p:cNvPr>
            <p:cNvSpPr txBox="1"/>
            <p:nvPr/>
          </p:nvSpPr>
          <p:spPr>
            <a:xfrm>
              <a:off x="6789822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646" name="Star: 5 Points 645">
              <a:extLst>
                <a:ext uri="{FF2B5EF4-FFF2-40B4-BE49-F238E27FC236}">
                  <a16:creationId xmlns:a16="http://schemas.microsoft.com/office/drawing/2014/main" id="{0DDE7A3B-A7AB-4C51-BCFD-9D158D50DAFF}"/>
                </a:ext>
              </a:extLst>
            </p:cNvPr>
            <p:cNvSpPr/>
            <p:nvPr/>
          </p:nvSpPr>
          <p:spPr>
            <a:xfrm>
              <a:off x="729743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7" name="TextBox 22">
              <a:extLst>
                <a:ext uri="{FF2B5EF4-FFF2-40B4-BE49-F238E27FC236}">
                  <a16:creationId xmlns:a16="http://schemas.microsoft.com/office/drawing/2014/main" id="{BB1879C2-8124-4B6A-B95E-9515C74D9A34}"/>
                </a:ext>
              </a:extLst>
            </p:cNvPr>
            <p:cNvSpPr txBox="1"/>
            <p:nvPr/>
          </p:nvSpPr>
          <p:spPr>
            <a:xfrm>
              <a:off x="711573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8" name="Star: 5 Points 647">
              <a:extLst>
                <a:ext uri="{FF2B5EF4-FFF2-40B4-BE49-F238E27FC236}">
                  <a16:creationId xmlns:a16="http://schemas.microsoft.com/office/drawing/2014/main" id="{79E42844-77E4-458A-8A10-7741A7DE64F7}"/>
                </a:ext>
              </a:extLst>
            </p:cNvPr>
            <p:cNvSpPr/>
            <p:nvPr/>
          </p:nvSpPr>
          <p:spPr>
            <a:xfrm>
              <a:off x="7616716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D63A3A2-56FC-4EB2-A327-98E70CA80C5C}"/>
                </a:ext>
              </a:extLst>
            </p:cNvPr>
            <p:cNvSpPr txBox="1"/>
            <p:nvPr/>
          </p:nvSpPr>
          <p:spPr>
            <a:xfrm>
              <a:off x="7435016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2FCE1113-7F71-460B-B5A9-10FD34F881B5}"/>
              </a:ext>
            </a:extLst>
          </p:cNvPr>
          <p:cNvCxnSpPr>
            <a:cxnSpLocks/>
            <a:endCxn id="576" idx="2"/>
          </p:cNvCxnSpPr>
          <p:nvPr/>
        </p:nvCxnSpPr>
        <p:spPr>
          <a:xfrm flipV="1">
            <a:off x="9542302" y="5094779"/>
            <a:ext cx="3047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0C189253-1A18-4344-BD31-17003DF78AC3}"/>
              </a:ext>
            </a:extLst>
          </p:cNvPr>
          <p:cNvCxnSpPr>
            <a:cxnSpLocks/>
            <a:endCxn id="574" idx="2"/>
          </p:cNvCxnSpPr>
          <p:nvPr/>
        </p:nvCxnSpPr>
        <p:spPr>
          <a:xfrm flipV="1">
            <a:off x="9223023" y="5095516"/>
            <a:ext cx="259395" cy="2674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3AD14CFE-DC0D-49A4-ACF5-CB2333858B8E}"/>
              </a:ext>
            </a:extLst>
          </p:cNvPr>
          <p:cNvCxnSpPr>
            <a:cxnSpLocks/>
            <a:endCxn id="572" idx="2"/>
          </p:cNvCxnSpPr>
          <p:nvPr/>
        </p:nvCxnSpPr>
        <p:spPr>
          <a:xfrm flipV="1">
            <a:off x="8897108" y="5095442"/>
            <a:ext cx="258226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C9D8D51-2075-4CE2-A601-402CCEF5E0CF}"/>
              </a:ext>
            </a:extLst>
          </p:cNvPr>
          <p:cNvCxnSpPr>
            <a:cxnSpLocks/>
            <a:endCxn id="570" idx="2"/>
          </p:cNvCxnSpPr>
          <p:nvPr/>
        </p:nvCxnSpPr>
        <p:spPr>
          <a:xfrm flipV="1">
            <a:off x="8423542" y="5095589"/>
            <a:ext cx="407853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9C105CAF-3750-4F5E-89A7-68B7F4868A25}"/>
              </a:ext>
            </a:extLst>
          </p:cNvPr>
          <p:cNvCxnSpPr>
            <a:cxnSpLocks/>
            <a:endCxn id="568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575E8374-428F-4498-AC3A-901DDACD5A45}"/>
              </a:ext>
            </a:extLst>
          </p:cNvPr>
          <p:cNvCxnSpPr>
            <a:cxnSpLocks/>
            <a:endCxn id="566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9347B009-F030-4BF4-ACD3-4CA343FB379E}"/>
              </a:ext>
            </a:extLst>
          </p:cNvPr>
          <p:cNvCxnSpPr>
            <a:cxnSpLocks/>
            <a:endCxn id="564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8BB9736B-7BC7-4714-9575-6F32BE5E33E5}"/>
              </a:ext>
            </a:extLst>
          </p:cNvPr>
          <p:cNvCxnSpPr>
            <a:cxnSpLocks/>
            <a:endCxn id="562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348F055C-78E9-4C83-ADD4-9FA08E1A9F21}"/>
              </a:ext>
            </a:extLst>
          </p:cNvPr>
          <p:cNvCxnSpPr>
            <a:cxnSpLocks/>
            <a:endCxn id="560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35ECEB-D57F-4C62-A0FF-381F10592CC3}"/>
              </a:ext>
            </a:extLst>
          </p:cNvPr>
          <p:cNvCxnSpPr>
            <a:cxnSpLocks/>
            <a:endCxn id="558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F0453377-2225-4496-9C22-0CA32380F361}"/>
              </a:ext>
            </a:extLst>
          </p:cNvPr>
          <p:cNvCxnSpPr>
            <a:cxnSpLocks/>
            <a:endCxn id="556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821355C3-E15E-402E-8760-A8F1D55E7D29}"/>
              </a:ext>
            </a:extLst>
          </p:cNvPr>
          <p:cNvCxnSpPr>
            <a:cxnSpLocks/>
            <a:endCxn id="554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D427721B-F268-49A9-9EF2-5C7D3AD9C42D}"/>
              </a:ext>
            </a:extLst>
          </p:cNvPr>
          <p:cNvCxnSpPr>
            <a:cxnSpLocks/>
            <a:endCxn id="552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5CC43164-5D12-4949-93F4-B9286D0D8866}"/>
              </a:ext>
            </a:extLst>
          </p:cNvPr>
          <p:cNvCxnSpPr>
            <a:cxnSpLocks/>
            <a:endCxn id="532" idx="2"/>
          </p:cNvCxnSpPr>
          <p:nvPr/>
        </p:nvCxnSpPr>
        <p:spPr>
          <a:xfrm flipV="1">
            <a:off x="3951615" y="5095607"/>
            <a:ext cx="25462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1542C985-BF95-447F-9F15-AAAB94E18890}"/>
              </a:ext>
            </a:extLst>
          </p:cNvPr>
          <p:cNvCxnSpPr>
            <a:cxnSpLocks/>
            <a:endCxn id="529" idx="2"/>
          </p:cNvCxnSpPr>
          <p:nvPr/>
        </p:nvCxnSpPr>
        <p:spPr>
          <a:xfrm flipV="1">
            <a:off x="3628795" y="5095607"/>
            <a:ext cx="26224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442483" y="58500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760785" y="6080906"/>
            <a:ext cx="1036140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10/15 TBD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Target 8/15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49002A2-29B5-49B2-8644-DED35E5CE2DA}"/>
              </a:ext>
            </a:extLst>
          </p:cNvPr>
          <p:cNvSpPr/>
          <p:nvPr/>
        </p:nvSpPr>
        <p:spPr>
          <a:xfrm>
            <a:off x="4605624" y="49528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6552006D-E874-4984-BE2C-917E3F623AB0}"/>
              </a:ext>
            </a:extLst>
          </p:cNvPr>
          <p:cNvSpPr txBox="1"/>
          <p:nvPr/>
        </p:nvSpPr>
        <p:spPr>
          <a:xfrm>
            <a:off x="4312458" y="509637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A3CFB95-5E6D-4654-830D-215164355E69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2E61F124-9EF7-4843-9E51-DDAF8741166D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E9AD34D-66F5-421A-9E65-E97A240974B7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TextBox 22">
            <a:extLst>
              <a:ext uri="{FF2B5EF4-FFF2-40B4-BE49-F238E27FC236}">
                <a16:creationId xmlns:a16="http://schemas.microsoft.com/office/drawing/2014/main" id="{480A5DBB-5FB5-4BCE-AC21-04D7864E1FFA}"/>
              </a:ext>
            </a:extLst>
          </p:cNvPr>
          <p:cNvSpPr txBox="1"/>
          <p:nvPr/>
        </p:nvSpPr>
        <p:spPr>
          <a:xfrm>
            <a:off x="8288578" y="478695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66184FC-E511-46C5-9C27-CE46CF583129}"/>
              </a:ext>
            </a:extLst>
          </p:cNvPr>
          <p:cNvCxnSpPr>
            <a:cxnSpLocks/>
            <a:stCxn id="679" idx="0"/>
            <a:endCxn id="597" idx="2"/>
          </p:cNvCxnSpPr>
          <p:nvPr/>
        </p:nvCxnSpPr>
        <p:spPr>
          <a:xfrm flipV="1">
            <a:off x="4151045" y="5563307"/>
            <a:ext cx="1107811" cy="29307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595" idx="2"/>
          </p:cNvCxnSpPr>
          <p:nvPr/>
        </p:nvCxnSpPr>
        <p:spPr>
          <a:xfrm flipV="1">
            <a:off x="3809826" y="5563307"/>
            <a:ext cx="1133649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  <a:endCxn id="589" idx="2"/>
          </p:cNvCxnSpPr>
          <p:nvPr/>
        </p:nvCxnSpPr>
        <p:spPr>
          <a:xfrm flipV="1">
            <a:off x="3540016" y="5563143"/>
            <a:ext cx="28500" cy="28689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22">
            <a:extLst>
              <a:ext uri="{FF2B5EF4-FFF2-40B4-BE49-F238E27FC236}">
                <a16:creationId xmlns:a16="http://schemas.microsoft.com/office/drawing/2014/main" id="{76403354-3AED-4E3B-B349-7C12787ADB78}"/>
              </a:ext>
            </a:extLst>
          </p:cNvPr>
          <p:cNvSpPr txBox="1"/>
          <p:nvPr/>
        </p:nvSpPr>
        <p:spPr>
          <a:xfrm>
            <a:off x="4956811" y="51089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836641" y="5856382"/>
            <a:ext cx="640642" cy="455810"/>
            <a:chOff x="3166768" y="6229762"/>
            <a:chExt cx="640642" cy="455810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166768" y="6423968"/>
              <a:ext cx="640642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316762" y="5856382"/>
            <a:ext cx="716238" cy="453789"/>
            <a:chOff x="3721320" y="6229762"/>
            <a:chExt cx="716238" cy="453789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236868" y="5862737"/>
            <a:ext cx="1036140" cy="474371"/>
            <a:chOff x="2109808" y="6223417"/>
            <a:chExt cx="1036140" cy="474371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109808" y="6436184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11/15</a:t>
              </a:r>
            </a:p>
          </p:txBody>
        </p:sp>
      </p:grp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E1613931-6F39-4EE4-9D5F-59BB2294FF8E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8891674" y="4625958"/>
            <a:ext cx="138240" cy="3025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BCCD3AB1-798F-4ED9-BD15-2551C8E17061}"/>
              </a:ext>
            </a:extLst>
          </p:cNvPr>
          <p:cNvCxnSpPr>
            <a:cxnSpLocks/>
            <a:stCxn id="682" idx="0"/>
            <a:endCxn id="621" idx="2"/>
          </p:cNvCxnSpPr>
          <p:nvPr/>
        </p:nvCxnSpPr>
        <p:spPr>
          <a:xfrm flipV="1">
            <a:off x="4485977" y="5563143"/>
            <a:ext cx="1081856" cy="29323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1652780" y="5855171"/>
            <a:ext cx="1036140" cy="472399"/>
            <a:chOff x="1652780" y="5855171"/>
            <a:chExt cx="1036140" cy="472399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652780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Group A UE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07/31</a:t>
              </a:r>
            </a:p>
          </p:txBody>
        </p:sp>
      </p:grpSp>
      <p:sp>
        <p:nvSpPr>
          <p:cNvPr id="691" name="Rectangle: Rounded Corners 690">
            <a:extLst>
              <a:ext uri="{FF2B5EF4-FFF2-40B4-BE49-F238E27FC236}">
                <a16:creationId xmlns:a16="http://schemas.microsoft.com/office/drawing/2014/main" id="{D0540D5B-EFA7-44A4-9C1F-807383B89D54}"/>
              </a:ext>
            </a:extLst>
          </p:cNvPr>
          <p:cNvSpPr/>
          <p:nvPr/>
        </p:nvSpPr>
        <p:spPr>
          <a:xfrm>
            <a:off x="2365417" y="5896677"/>
            <a:ext cx="1084378" cy="1467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</a:t>
            </a:r>
            <a:r>
              <a:rPr lang="en-US" altLang="zh-CN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roup A UI Release</a:t>
            </a:r>
            <a:endParaRPr lang="en-US" sz="6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E01B716-A93B-41D1-821E-41B1BB7B1D94}"/>
              </a:ext>
            </a:extLst>
          </p:cNvPr>
          <p:cNvGrpSpPr/>
          <p:nvPr/>
        </p:nvGrpSpPr>
        <p:grpSpPr>
          <a:xfrm>
            <a:off x="606369" y="1089620"/>
            <a:ext cx="666566" cy="434432"/>
            <a:chOff x="672421" y="1461372"/>
            <a:chExt cx="666566" cy="434432"/>
          </a:xfrm>
        </p:grpSpPr>
        <p:sp>
          <p:nvSpPr>
            <p:cNvPr id="359" name="Star: 4 Points 358">
              <a:extLst>
                <a:ext uri="{FF2B5EF4-FFF2-40B4-BE49-F238E27FC236}">
                  <a16:creationId xmlns:a16="http://schemas.microsoft.com/office/drawing/2014/main" id="{5544BB8D-4507-44BB-B5EC-5899650F7559}"/>
                </a:ext>
              </a:extLst>
            </p:cNvPr>
            <p:cNvSpPr/>
            <p:nvPr/>
          </p:nvSpPr>
          <p:spPr>
            <a:xfrm>
              <a:off x="1148422" y="1461372"/>
              <a:ext cx="190565" cy="268028"/>
            </a:xfrm>
            <a:prstGeom prst="star4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2ACCCB5C-3942-4160-80ED-057EF800519A}"/>
                </a:ext>
              </a:extLst>
            </p:cNvPr>
            <p:cNvSpPr/>
            <p:nvPr/>
          </p:nvSpPr>
          <p:spPr>
            <a:xfrm>
              <a:off x="672421" y="1483125"/>
              <a:ext cx="594098" cy="4126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SIR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3/15</a:t>
              </a:r>
              <a:endParaRPr lang="zh-CN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8EE813CB-E5F8-4587-BB89-3D7DA3D444C9}"/>
              </a:ext>
            </a:extLst>
          </p:cNvPr>
          <p:cNvGrpSpPr/>
          <p:nvPr/>
        </p:nvGrpSpPr>
        <p:grpSpPr>
          <a:xfrm>
            <a:off x="582841" y="2804601"/>
            <a:ext cx="666566" cy="434432"/>
            <a:chOff x="672421" y="1461372"/>
            <a:chExt cx="666566" cy="434432"/>
          </a:xfrm>
        </p:grpSpPr>
        <p:sp>
          <p:nvSpPr>
            <p:cNvPr id="363" name="Star: 4 Points 362">
              <a:extLst>
                <a:ext uri="{FF2B5EF4-FFF2-40B4-BE49-F238E27FC236}">
                  <a16:creationId xmlns:a16="http://schemas.microsoft.com/office/drawing/2014/main" id="{F4663006-522F-488D-A265-5D865BB0DE97}"/>
                </a:ext>
              </a:extLst>
            </p:cNvPr>
            <p:cNvSpPr/>
            <p:nvPr/>
          </p:nvSpPr>
          <p:spPr>
            <a:xfrm>
              <a:off x="1148422" y="1461372"/>
              <a:ext cx="190565" cy="268028"/>
            </a:xfrm>
            <a:prstGeom prst="star4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67022BBA-0632-47E1-ABBF-D52EF3ABED93}"/>
                </a:ext>
              </a:extLst>
            </p:cNvPr>
            <p:cNvSpPr/>
            <p:nvPr/>
          </p:nvSpPr>
          <p:spPr>
            <a:xfrm>
              <a:off x="672421" y="1483125"/>
              <a:ext cx="594098" cy="4126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SIR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3/15</a:t>
              </a:r>
              <a:endParaRPr lang="zh-CN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5619442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6/24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6985888" y="3557438"/>
            <a:ext cx="843415" cy="314235"/>
            <a:chOff x="5306532" y="3726501"/>
            <a:chExt cx="843415" cy="314235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54086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9/11-10/16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AB02D55-83A5-4FD2-9AAE-45BFE5BD39FD}"/>
              </a:ext>
            </a:extLst>
          </p:cNvPr>
          <p:cNvGrpSpPr/>
          <p:nvPr/>
        </p:nvGrpSpPr>
        <p:grpSpPr>
          <a:xfrm>
            <a:off x="2707936" y="6378098"/>
            <a:ext cx="1036140" cy="472399"/>
            <a:chOff x="1652780" y="5855171"/>
            <a:chExt cx="1036140" cy="472399"/>
          </a:xfrm>
        </p:grpSpPr>
        <p:sp>
          <p:nvSpPr>
            <p:cNvPr id="447" name="Star: 5 Points 446">
              <a:extLst>
                <a:ext uri="{FF2B5EF4-FFF2-40B4-BE49-F238E27FC236}">
                  <a16:creationId xmlns:a16="http://schemas.microsoft.com/office/drawing/2014/main" id="{6DDE2B26-B803-4D34-B000-3FF14989EDC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163711DE-A7AD-44A7-A644-A0F1D3199C39}"/>
                </a:ext>
              </a:extLst>
            </p:cNvPr>
            <p:cNvSpPr txBox="1"/>
            <p:nvPr/>
          </p:nvSpPr>
          <p:spPr>
            <a:xfrm>
              <a:off x="1652780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chemeClr val="accent4">
                      <a:lumMod val="10000"/>
                    </a:schemeClr>
                  </a:solidFill>
                </a:rPr>
                <a:t>PoC</a:t>
              </a:r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 UI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09/30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3441143" y="6363005"/>
            <a:ext cx="1036140" cy="481170"/>
            <a:chOff x="1859102" y="5855171"/>
            <a:chExt cx="1036140" cy="481170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859102" y="6074737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UI Production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11/15</a:t>
              </a:r>
            </a:p>
          </p:txBody>
        </p:sp>
      </p:grp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ED7B40F8-FDEF-417F-A9F0-090289054E5A}"/>
              </a:ext>
            </a:extLst>
          </p:cNvPr>
          <p:cNvCxnSpPr>
            <a:cxnSpLocks/>
            <a:stCxn id="452" idx="0"/>
            <a:endCxn id="595" idx="2"/>
          </p:cNvCxnSpPr>
          <p:nvPr/>
        </p:nvCxnSpPr>
        <p:spPr>
          <a:xfrm flipV="1">
            <a:off x="3803763" y="5563307"/>
            <a:ext cx="1139712" cy="7996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52046-7C14-4F7C-911A-53D4E34DB486}"/>
              </a:ext>
            </a:extLst>
          </p:cNvPr>
          <p:cNvCxnSpPr/>
          <p:nvPr/>
        </p:nvCxnSpPr>
        <p:spPr>
          <a:xfrm flipH="1">
            <a:off x="6050522" y="879366"/>
            <a:ext cx="42163" cy="596480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189314" y="5849917"/>
            <a:ext cx="1036140" cy="472399"/>
            <a:chOff x="1453273" y="5855171"/>
            <a:chExt cx="1036140" cy="472399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453273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System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06/M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16329" y="956375"/>
            <a:ext cx="843415" cy="528676"/>
            <a:chOff x="1672848" y="1217224"/>
            <a:chExt cx="839961" cy="528676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672848" y="156124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361699" y="3775591"/>
            <a:ext cx="682364" cy="607147"/>
            <a:chOff x="1264945" y="1704838"/>
            <a:chExt cx="682364" cy="607147"/>
          </a:xfrm>
        </p:grpSpPr>
        <p:sp>
          <p:nvSpPr>
            <p:cNvPr id="428" name="Isosceles Triangle 427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HW FROZEN</a:t>
              </a:r>
            </a:p>
            <a:p>
              <a:r>
                <a:rPr lang="en-US" altLang="zh-CN" sz="700" dirty="0"/>
                <a:t>8/15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1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HUD Plan Draft A/B 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27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4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644809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4532185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4267944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4425523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4265873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4294324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4299801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4292814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4636324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4264107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B3F5BCB-6A9A-4AAA-B708-D464AB1C8F50}"/>
              </a:ext>
            </a:extLst>
          </p:cNvPr>
          <p:cNvGrpSpPr/>
          <p:nvPr/>
        </p:nvGrpSpPr>
        <p:grpSpPr>
          <a:xfrm>
            <a:off x="28987" y="3254242"/>
            <a:ext cx="11812879" cy="421833"/>
            <a:chOff x="213379" y="989902"/>
            <a:chExt cx="11740812" cy="421833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BFC4561-0995-496D-ABF7-99682ED5411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07F7695-D9BE-45FF-B5E7-BBD162ECFD54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D68B10B-51E7-4DD9-89A3-C6D4BF488878}"/>
              </a:ext>
            </a:extLst>
          </p:cNvPr>
          <p:cNvGrpSpPr/>
          <p:nvPr/>
        </p:nvGrpSpPr>
        <p:grpSpPr>
          <a:xfrm>
            <a:off x="920511" y="3406554"/>
            <a:ext cx="1005915" cy="343125"/>
            <a:chOff x="888418" y="2065771"/>
            <a:chExt cx="1005915" cy="343125"/>
          </a:xfrm>
        </p:grpSpPr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BEA3EC8E-6F78-4D0C-BDF7-D109FD48971B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023FA3AC-67D7-4F09-A5FE-C7B5E922DCB4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BAABBD1-F757-46B3-AE08-884F5D95F681}"/>
              </a:ext>
            </a:extLst>
          </p:cNvPr>
          <p:cNvGrpSpPr/>
          <p:nvPr/>
        </p:nvGrpSpPr>
        <p:grpSpPr>
          <a:xfrm>
            <a:off x="540794" y="3564133"/>
            <a:ext cx="1005915" cy="531322"/>
            <a:chOff x="1337167" y="1641224"/>
            <a:chExt cx="1005915" cy="531322"/>
          </a:xfrm>
        </p:grpSpPr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243BED79-FD6B-43EF-A69F-4C5B0FB52BB8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B5963BF9-53A3-4DC9-AA24-FC0E47765E05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01F2BFF-D08C-4E6D-864C-159A56823EE7}"/>
              </a:ext>
            </a:extLst>
          </p:cNvPr>
          <p:cNvCxnSpPr/>
          <p:nvPr/>
        </p:nvCxnSpPr>
        <p:spPr>
          <a:xfrm flipV="1">
            <a:off x="74329" y="3227404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7F9ECF1-AA54-44BB-9224-6659368A9713}"/>
              </a:ext>
            </a:extLst>
          </p:cNvPr>
          <p:cNvGrpSpPr/>
          <p:nvPr/>
        </p:nvGrpSpPr>
        <p:grpSpPr>
          <a:xfrm>
            <a:off x="8886936" y="3527377"/>
            <a:ext cx="1075487" cy="530005"/>
            <a:chOff x="1808236" y="2710250"/>
            <a:chExt cx="1075487" cy="530005"/>
          </a:xfrm>
        </p:grpSpPr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AA8B2A4B-4572-40B9-9535-7E60F55BD8B2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ECD4E45B-A9E4-4779-88FB-DD6DC5F5D00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E9CDEE2-AF26-4260-B0B1-C0092AE9B2AA}"/>
              </a:ext>
            </a:extLst>
          </p:cNvPr>
          <p:cNvGrpSpPr/>
          <p:nvPr/>
        </p:nvGrpSpPr>
        <p:grpSpPr>
          <a:xfrm>
            <a:off x="9344529" y="3528261"/>
            <a:ext cx="1075487" cy="530005"/>
            <a:chOff x="1808236" y="2710250"/>
            <a:chExt cx="1075487" cy="530005"/>
          </a:xfrm>
        </p:grpSpPr>
        <p:sp>
          <p:nvSpPr>
            <p:cNvPr id="497" name="Star: 5 Points 496">
              <a:extLst>
                <a:ext uri="{FF2B5EF4-FFF2-40B4-BE49-F238E27FC236}">
                  <a16:creationId xmlns:a16="http://schemas.microsoft.com/office/drawing/2014/main" id="{AE66C2B9-2D32-4E1A-93D5-EF5E49D860C8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E445E93B-5E97-4DEC-AC86-CF1CF48E048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F3BDB69-7C7D-4C2A-BA20-EF24CA8CBFE0}"/>
              </a:ext>
            </a:extLst>
          </p:cNvPr>
          <p:cNvGrpSpPr/>
          <p:nvPr/>
        </p:nvGrpSpPr>
        <p:grpSpPr>
          <a:xfrm>
            <a:off x="10029936" y="3536902"/>
            <a:ext cx="1075487" cy="437672"/>
            <a:chOff x="1808236" y="2710250"/>
            <a:chExt cx="1075487" cy="437672"/>
          </a:xfrm>
        </p:grpSpPr>
        <p:sp>
          <p:nvSpPr>
            <p:cNvPr id="511" name="Star: 5 Points 510">
              <a:extLst>
                <a:ext uri="{FF2B5EF4-FFF2-40B4-BE49-F238E27FC236}">
                  <a16:creationId xmlns:a16="http://schemas.microsoft.com/office/drawing/2014/main" id="{D18EFCF1-4901-4790-885F-EEA24BD0775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A0CA509E-2D6B-4C01-8644-C84C755C117F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E3D47C5-E1FE-48A1-BB08-375BE5E6B25B}"/>
              </a:ext>
            </a:extLst>
          </p:cNvPr>
          <p:cNvGrpSpPr/>
          <p:nvPr/>
        </p:nvGrpSpPr>
        <p:grpSpPr>
          <a:xfrm>
            <a:off x="3084024" y="2966082"/>
            <a:ext cx="843415" cy="394363"/>
            <a:chOff x="1746102" y="1116978"/>
            <a:chExt cx="839961" cy="394363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B349DA88-86BD-4124-8907-C28417183B6D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7B235D24-89DE-442D-9F35-71EAB6DBFD98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4ECAE1B-1B1E-48F9-84AC-C6BF2DC32C21}"/>
              </a:ext>
            </a:extLst>
          </p:cNvPr>
          <p:cNvGrpSpPr/>
          <p:nvPr/>
        </p:nvGrpSpPr>
        <p:grpSpPr>
          <a:xfrm>
            <a:off x="3779014" y="2984684"/>
            <a:ext cx="843416" cy="385118"/>
            <a:chOff x="1796305" y="1126223"/>
            <a:chExt cx="839961" cy="38511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72DB171-9261-4489-8280-9BA4B98144D7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77130AA7-F767-48C6-87E0-0953906F83F6}"/>
                </a:ext>
              </a:extLst>
            </p:cNvPr>
            <p:cNvSpPr txBox="1"/>
            <p:nvPr/>
          </p:nvSpPr>
          <p:spPr>
            <a:xfrm>
              <a:off x="1796305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3AC383E-7B91-4C14-A176-A6304FB23236}"/>
              </a:ext>
            </a:extLst>
          </p:cNvPr>
          <p:cNvGrpSpPr/>
          <p:nvPr/>
        </p:nvGrpSpPr>
        <p:grpSpPr>
          <a:xfrm>
            <a:off x="4844821" y="2977753"/>
            <a:ext cx="843415" cy="394171"/>
            <a:chOff x="1704620" y="1106651"/>
            <a:chExt cx="839961" cy="394171"/>
          </a:xfrm>
        </p:grpSpPr>
        <p:sp>
          <p:nvSpPr>
            <p:cNvPr id="531" name="流程图: 决策 47">
              <a:extLst>
                <a:ext uri="{FF2B5EF4-FFF2-40B4-BE49-F238E27FC236}">
                  <a16:creationId xmlns:a16="http://schemas.microsoft.com/office/drawing/2014/main" id="{D04D70B2-438C-46D5-8CA3-8E3F8B1FAFE2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8B96F27-53FA-45F0-8042-DB7FB9788C7B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C7FE6FE0-CC33-44A0-B522-F863B11F1263}"/>
              </a:ext>
            </a:extLst>
          </p:cNvPr>
          <p:cNvGrpSpPr/>
          <p:nvPr/>
        </p:nvGrpSpPr>
        <p:grpSpPr>
          <a:xfrm>
            <a:off x="4412299" y="2974573"/>
            <a:ext cx="843415" cy="394946"/>
            <a:chOff x="1776013" y="1116395"/>
            <a:chExt cx="839961" cy="394946"/>
          </a:xfrm>
        </p:grpSpPr>
        <p:sp>
          <p:nvSpPr>
            <p:cNvPr id="551" name="流程图: 决策 47">
              <a:extLst>
                <a:ext uri="{FF2B5EF4-FFF2-40B4-BE49-F238E27FC236}">
                  <a16:creationId xmlns:a16="http://schemas.microsoft.com/office/drawing/2014/main" id="{D75B2B8B-04DB-4775-A04F-D5D4B0DE93A2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2" name="TextBox 22">
              <a:extLst>
                <a:ext uri="{FF2B5EF4-FFF2-40B4-BE49-F238E27FC236}">
                  <a16:creationId xmlns:a16="http://schemas.microsoft.com/office/drawing/2014/main" id="{D3AE2D5F-A378-4774-B4D7-08E826CBB0A6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62B240D-25CA-4B3B-97CF-550B37C008D5}"/>
              </a:ext>
            </a:extLst>
          </p:cNvPr>
          <p:cNvGrpSpPr/>
          <p:nvPr/>
        </p:nvGrpSpPr>
        <p:grpSpPr>
          <a:xfrm>
            <a:off x="6433729" y="3027723"/>
            <a:ext cx="960876" cy="339898"/>
            <a:chOff x="1310453" y="1160924"/>
            <a:chExt cx="956941" cy="339898"/>
          </a:xfrm>
        </p:grpSpPr>
        <p:sp>
          <p:nvSpPr>
            <p:cNvPr id="554" name="流程图: 决策 47">
              <a:extLst>
                <a:ext uri="{FF2B5EF4-FFF2-40B4-BE49-F238E27FC236}">
                  <a16:creationId xmlns:a16="http://schemas.microsoft.com/office/drawing/2014/main" id="{A1038404-F0B3-4976-BB11-A0E60B07111A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6A3EF82A-6A8F-4EAC-A5C8-3F5887FDBA70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461A064-2F22-4B7A-9B77-CDD613659D94}"/>
              </a:ext>
            </a:extLst>
          </p:cNvPr>
          <p:cNvGrpSpPr/>
          <p:nvPr/>
        </p:nvGrpSpPr>
        <p:grpSpPr>
          <a:xfrm>
            <a:off x="7011619" y="3001360"/>
            <a:ext cx="876641" cy="362248"/>
            <a:chOff x="1394343" y="1138574"/>
            <a:chExt cx="873051" cy="362248"/>
          </a:xfrm>
        </p:grpSpPr>
        <p:sp>
          <p:nvSpPr>
            <p:cNvPr id="557" name="流程图: 决策 47">
              <a:extLst>
                <a:ext uri="{FF2B5EF4-FFF2-40B4-BE49-F238E27FC236}">
                  <a16:creationId xmlns:a16="http://schemas.microsoft.com/office/drawing/2014/main" id="{13189581-1566-4949-B74A-1A7314134867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8" name="TextBox 22">
              <a:extLst>
                <a:ext uri="{FF2B5EF4-FFF2-40B4-BE49-F238E27FC236}">
                  <a16:creationId xmlns:a16="http://schemas.microsoft.com/office/drawing/2014/main" id="{F1FAEA1A-3B77-4BD3-ACD2-3E6F9DD6592C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A24E35-37C9-4EEB-A6D4-6FDBB2BAD842}"/>
              </a:ext>
            </a:extLst>
          </p:cNvPr>
          <p:cNvGrpSpPr/>
          <p:nvPr/>
        </p:nvGrpSpPr>
        <p:grpSpPr>
          <a:xfrm>
            <a:off x="7691767" y="2967231"/>
            <a:ext cx="843415" cy="393678"/>
            <a:chOff x="1585009" y="1107144"/>
            <a:chExt cx="839961" cy="393678"/>
          </a:xfrm>
        </p:grpSpPr>
        <p:sp>
          <p:nvSpPr>
            <p:cNvPr id="560" name="流程图: 决策 47">
              <a:extLst>
                <a:ext uri="{FF2B5EF4-FFF2-40B4-BE49-F238E27FC236}">
                  <a16:creationId xmlns:a16="http://schemas.microsoft.com/office/drawing/2014/main" id="{FEE2AD05-5778-4B56-BC85-9956F0BE3C6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1" name="TextBox 22">
              <a:extLst>
                <a:ext uri="{FF2B5EF4-FFF2-40B4-BE49-F238E27FC236}">
                  <a16:creationId xmlns:a16="http://schemas.microsoft.com/office/drawing/2014/main" id="{754AAB3C-965D-4842-9DF0-EF88FA2C47F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3185D88-E401-4803-9900-1F37EF6A9102}"/>
              </a:ext>
            </a:extLst>
          </p:cNvPr>
          <p:cNvGrpSpPr/>
          <p:nvPr/>
        </p:nvGrpSpPr>
        <p:grpSpPr>
          <a:xfrm>
            <a:off x="8878147" y="2963748"/>
            <a:ext cx="843415" cy="393678"/>
            <a:chOff x="1585009" y="1107144"/>
            <a:chExt cx="839961" cy="393678"/>
          </a:xfrm>
        </p:grpSpPr>
        <p:sp>
          <p:nvSpPr>
            <p:cNvPr id="563" name="流程图: 决策 47">
              <a:extLst>
                <a:ext uri="{FF2B5EF4-FFF2-40B4-BE49-F238E27FC236}">
                  <a16:creationId xmlns:a16="http://schemas.microsoft.com/office/drawing/2014/main" id="{AD8FCAE0-DAFA-4530-81B5-8FCEDEF94B24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4" name="TextBox 22">
              <a:extLst>
                <a:ext uri="{FF2B5EF4-FFF2-40B4-BE49-F238E27FC236}">
                  <a16:creationId xmlns:a16="http://schemas.microsoft.com/office/drawing/2014/main" id="{D91765F6-DCA2-4ACB-9061-7BE0059F197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6CBC71C-080A-43AA-AD12-391B6B84AFA8}"/>
              </a:ext>
            </a:extLst>
          </p:cNvPr>
          <p:cNvSpPr/>
          <p:nvPr/>
        </p:nvSpPr>
        <p:spPr>
          <a:xfrm>
            <a:off x="1046438" y="3003536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267287C-C30D-4449-9A59-1883F5309349}"/>
              </a:ext>
            </a:extLst>
          </p:cNvPr>
          <p:cNvGrpSpPr/>
          <p:nvPr/>
        </p:nvGrpSpPr>
        <p:grpSpPr>
          <a:xfrm>
            <a:off x="4649966" y="3409730"/>
            <a:ext cx="1997791" cy="358315"/>
            <a:chOff x="2028107" y="2052486"/>
            <a:chExt cx="1997791" cy="358315"/>
          </a:xfrm>
        </p:grpSpPr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333634DB-F9CE-4B32-B2A3-63D3CE967CD0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F8F65C9F-85B5-4204-B92B-3C14C92F68DD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E002065-15DB-4CF1-AE92-418E1D078E80}"/>
              </a:ext>
            </a:extLst>
          </p:cNvPr>
          <p:cNvGrpSpPr/>
          <p:nvPr/>
        </p:nvGrpSpPr>
        <p:grpSpPr>
          <a:xfrm>
            <a:off x="6650050" y="3438181"/>
            <a:ext cx="992949" cy="329861"/>
            <a:chOff x="3723907" y="2081451"/>
            <a:chExt cx="992949" cy="329861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9F8F88F5-A144-425F-A9CB-6DEA508B5358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163F543C-AE58-4B32-803B-29EF4AEAA44B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7CBC2879-9A6A-4CF2-9985-C88338DB5D6B}"/>
              </a:ext>
            </a:extLst>
          </p:cNvPr>
          <p:cNvGrpSpPr/>
          <p:nvPr/>
        </p:nvGrpSpPr>
        <p:grpSpPr>
          <a:xfrm>
            <a:off x="7482573" y="3435676"/>
            <a:ext cx="803264" cy="331061"/>
            <a:chOff x="4641701" y="2088545"/>
            <a:chExt cx="803264" cy="331061"/>
          </a:xfrm>
        </p:grpSpPr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476D43A4-E027-4E3E-9A1C-0C2E1DCBBA42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DA56827B-70FD-46B3-A563-4A997CF67F8E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266C2C3-2BC0-470F-B0D2-045F2419FC78}"/>
              </a:ext>
            </a:extLst>
          </p:cNvPr>
          <p:cNvGrpSpPr/>
          <p:nvPr/>
        </p:nvGrpSpPr>
        <p:grpSpPr>
          <a:xfrm>
            <a:off x="8106611" y="3428017"/>
            <a:ext cx="954584" cy="337332"/>
            <a:chOff x="3700684" y="2080688"/>
            <a:chExt cx="954584" cy="33733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9E8E9453-EC30-4E0B-9DC0-3AA23658CD7D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DA4685F8-6E81-41AA-AB00-C74CAAC49DB9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2C8B164-D74D-437D-9B12-707B37F53032}"/>
              </a:ext>
            </a:extLst>
          </p:cNvPr>
          <p:cNvGrpSpPr/>
          <p:nvPr/>
        </p:nvGrpSpPr>
        <p:grpSpPr>
          <a:xfrm>
            <a:off x="8829383" y="3428771"/>
            <a:ext cx="947519" cy="328456"/>
            <a:chOff x="3484477" y="2081442"/>
            <a:chExt cx="947519" cy="328456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96E87AD4-49A4-45FC-B665-B4659DDBCD23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81" name="TextBox 22">
              <a:extLst>
                <a:ext uri="{FF2B5EF4-FFF2-40B4-BE49-F238E27FC236}">
                  <a16:creationId xmlns:a16="http://schemas.microsoft.com/office/drawing/2014/main" id="{30D21471-599C-4E07-9563-446E8B9360B5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148FA7-DDDE-42B0-BB0C-4655DA7E6607}"/>
              </a:ext>
            </a:extLst>
          </p:cNvPr>
          <p:cNvGrpSpPr/>
          <p:nvPr/>
        </p:nvGrpSpPr>
        <p:grpSpPr>
          <a:xfrm>
            <a:off x="7548979" y="3567593"/>
            <a:ext cx="1449000" cy="541953"/>
            <a:chOff x="1592460" y="2710250"/>
            <a:chExt cx="1449000" cy="541953"/>
          </a:xfrm>
        </p:grpSpPr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9B3D14A6-EBFA-4B99-9EB1-11E41F433D6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EC14711F-5B02-4546-B94A-25744725EDAE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C7D46A7-1519-4F5C-9B8A-C929B96EF525}"/>
              </a:ext>
            </a:extLst>
          </p:cNvPr>
          <p:cNvGrpSpPr/>
          <p:nvPr/>
        </p:nvGrpSpPr>
        <p:grpSpPr>
          <a:xfrm>
            <a:off x="5991545" y="3780182"/>
            <a:ext cx="1439962" cy="186612"/>
            <a:chOff x="4052818" y="2238762"/>
            <a:chExt cx="1439962" cy="186612"/>
          </a:xfrm>
        </p:grpSpPr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B161B297-FE49-414C-91C0-35A46DEAD886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9362840F-F02E-4169-BB26-0BC0754EC29D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961879" y="1608192"/>
            <a:ext cx="824042" cy="590521"/>
            <a:chOff x="1123267" y="1704838"/>
            <a:chExt cx="824042" cy="590521"/>
          </a:xfrm>
        </p:grpSpPr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123267" y="1895256"/>
              <a:ext cx="82404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HW Request Frozen</a:t>
              </a:r>
            </a:p>
            <a:p>
              <a:r>
                <a:rPr lang="en-US" altLang="zh-CN" sz="700" dirty="0"/>
                <a:t>7/13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30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727336" y="1586546"/>
            <a:ext cx="824042" cy="590521"/>
            <a:chOff x="1123267" y="1704838"/>
            <a:chExt cx="824042" cy="590521"/>
          </a:xfrm>
        </p:grpSpPr>
        <p:sp>
          <p:nvSpPr>
            <p:cNvPr id="397" name="Isosceles Triangle 396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123267" y="1895256"/>
              <a:ext cx="82404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HW Request Frozen</a:t>
              </a:r>
            </a:p>
            <a:p>
              <a:r>
                <a:rPr lang="en-US" altLang="zh-CN" sz="700" dirty="0"/>
                <a:t>6/11</a:t>
              </a:r>
              <a:endParaRPr lang="zh-CN" altLang="en-US" sz="700" dirty="0"/>
            </a:p>
          </p:txBody>
        </p:sp>
      </p:grp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9675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2480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2093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53178" y="2925895"/>
            <a:ext cx="624299" cy="329672"/>
            <a:chOff x="1109342" y="1704838"/>
            <a:chExt cx="624299" cy="329672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77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0489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204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7239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4186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3631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0965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8575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6025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333899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states/</a:t>
            </a:r>
            <a:r>
              <a:rPr lang="en-US" altLang="zh-CN" sz="700" dirty="0" err="1">
                <a:cs typeface="Arial" panose="020B0604020202020204" pitchFamily="34" charset="0"/>
              </a:rPr>
              <a:t>moded</a:t>
            </a:r>
            <a:r>
              <a:rPr lang="en-US" altLang="zh-CN" sz="700" dirty="0">
                <a:cs typeface="Arial" panose="020B0604020202020204" pitchFamily="34" charset="0"/>
              </a:rPr>
              <a:t>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6947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533507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271814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35082"/>
              </p:ext>
            </p:extLst>
          </p:nvPr>
        </p:nvGraphicFramePr>
        <p:xfrm>
          <a:off x="1758696" y="668337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eBB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11/10/2021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TP3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beta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eBB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BB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TT MRD - 3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1/17/2023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8545</TotalTime>
  <Words>3624</Words>
  <Application>Microsoft Office PowerPoint</Application>
  <PresentationFormat>Widescreen</PresentationFormat>
  <Paragraphs>2091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 </vt:lpstr>
      <vt:lpstr>CX788 SYNC+/AR-HUD/Display Draft Plan A@03/10  </vt:lpstr>
      <vt:lpstr>CX788 HUD Plan Draft A/B @03/03  </vt:lpstr>
      <vt:lpstr>CDX747 SW Release Plan @03/12  </vt:lpstr>
      <vt:lpstr>U611MCA SW Release Plan @03/12 </vt:lpstr>
      <vt:lpstr>Phase5 SYNC+ Timeline</vt:lpstr>
      <vt:lpstr>CDX707 SW Release Requirement for MRD</vt:lpstr>
      <vt:lpstr>Backup material</vt:lpstr>
      <vt:lpstr>CDX707 Hardware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411</cp:revision>
  <cp:lastPrinted>2019-07-19T08:55:20Z</cp:lastPrinted>
  <dcterms:created xsi:type="dcterms:W3CDTF">2019-07-11T00:48:49Z</dcterms:created>
  <dcterms:modified xsi:type="dcterms:W3CDTF">2021-03-12T07:36:04Z</dcterms:modified>
</cp:coreProperties>
</file>