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62" r:id="rId3"/>
    <p:sldId id="313" r:id="rId4"/>
    <p:sldId id="438" r:id="rId5"/>
    <p:sldId id="1986357400" r:id="rId6"/>
    <p:sldId id="1986357401" r:id="rId7"/>
    <p:sldId id="1098" r:id="rId8"/>
    <p:sldId id="1986357399" r:id="rId9"/>
    <p:sldId id="1986357398" r:id="rId10"/>
    <p:sldId id="432" r:id="rId11"/>
    <p:sldId id="1095" r:id="rId12"/>
    <p:sldId id="1986357416" r:id="rId13"/>
    <p:sldId id="198635740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4" autoAdjust="0"/>
    <p:restoredTop sz="95118" autoAdjust="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25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966832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440729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970075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668316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10111382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3171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653246" y="358020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023797" y="35708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3909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345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691395" y="35850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530189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44469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15.3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18573" y="1215339"/>
            <a:ext cx="843415" cy="529293"/>
            <a:chOff x="1727242" y="1217224"/>
            <a:chExt cx="839961" cy="529293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690538" y="1213473"/>
            <a:ext cx="843415" cy="554127"/>
            <a:chOff x="1733731" y="1217224"/>
            <a:chExt cx="839961" cy="554127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063144" y="1218912"/>
            <a:ext cx="843415" cy="521673"/>
            <a:chOff x="1727242" y="1217224"/>
            <a:chExt cx="839961" cy="521673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660733" y="1219133"/>
            <a:ext cx="889170" cy="506433"/>
            <a:chOff x="1886575" y="1217224"/>
            <a:chExt cx="885530" cy="506433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696934" y="1218912"/>
            <a:ext cx="843415" cy="544197"/>
            <a:chOff x="1981661" y="1217224"/>
            <a:chExt cx="839961" cy="544197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7562753" y="1218912"/>
            <a:ext cx="843416" cy="541733"/>
            <a:chOff x="1882053" y="1217224"/>
            <a:chExt cx="839961" cy="541733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8293028" y="1231612"/>
            <a:ext cx="843415" cy="532921"/>
            <a:chOff x="1702551" y="1217224"/>
            <a:chExt cx="839961" cy="532921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4610203" y="1242613"/>
            <a:ext cx="904289" cy="484284"/>
            <a:chOff x="1886575" y="1217224"/>
            <a:chExt cx="900586" cy="484284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8714736" y="1231612"/>
            <a:ext cx="843415" cy="525831"/>
            <a:chOff x="1773554" y="1217224"/>
            <a:chExt cx="839961" cy="525831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6347810" y="1232381"/>
            <a:ext cx="622047" cy="537302"/>
            <a:chOff x="1971949" y="1217224"/>
            <a:chExt cx="619499" cy="537302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2038143" y="1554477"/>
              <a:ext cx="55330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9144533" y="1228663"/>
            <a:ext cx="843415" cy="519403"/>
            <a:chOff x="1855142" y="1217224"/>
            <a:chExt cx="839961" cy="519403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855142" y="15365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7" y="1858281"/>
            <a:ext cx="843415" cy="582633"/>
            <a:chOff x="1727242" y="1217224"/>
            <a:chExt cx="839961" cy="582633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6" y="1846745"/>
            <a:ext cx="843415" cy="582633"/>
            <a:chOff x="1727242" y="1217224"/>
            <a:chExt cx="839961" cy="582633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2" y="1858281"/>
            <a:ext cx="843415" cy="582633"/>
            <a:chOff x="1869532" y="1217224"/>
            <a:chExt cx="839961" cy="582633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2" y="1857482"/>
            <a:ext cx="843415" cy="582633"/>
            <a:chOff x="1869532" y="1217224"/>
            <a:chExt cx="839961" cy="582633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4" y="1859693"/>
            <a:ext cx="843415" cy="582633"/>
            <a:chOff x="1727242" y="1217224"/>
            <a:chExt cx="839961" cy="582633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3" y="1862722"/>
            <a:ext cx="843415" cy="582633"/>
            <a:chOff x="1860046" y="1217224"/>
            <a:chExt cx="839961" cy="582633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983206" y="1863579"/>
            <a:ext cx="902504" cy="582633"/>
            <a:chOff x="1509064" y="1217224"/>
            <a:chExt cx="898808" cy="582633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2061346" y="1864444"/>
            <a:ext cx="843415" cy="582633"/>
            <a:chOff x="1727242" y="1217224"/>
            <a:chExt cx="839961" cy="582633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3145715" y="1864444"/>
            <a:ext cx="843415" cy="582633"/>
            <a:chOff x="1727242" y="1217224"/>
            <a:chExt cx="839961" cy="582633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4154379" y="1853263"/>
            <a:ext cx="843415" cy="582633"/>
            <a:chOff x="1850560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6094923" y="1863425"/>
            <a:ext cx="843415" cy="582633"/>
            <a:chOff x="1822102" y="1217224"/>
            <a:chExt cx="839961" cy="582633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653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807411" y="5077942"/>
            <a:ext cx="79680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466547" y="5088446"/>
            <a:ext cx="56253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 TBD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74793" y="5096629"/>
            <a:ext cx="59877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08/31 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@03/24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76594" y="4362774"/>
            <a:ext cx="137075" cy="540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62846" y="4362774"/>
            <a:ext cx="1120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41786" y="4354901"/>
            <a:ext cx="500514" cy="1234094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269009" y="5233979"/>
            <a:ext cx="865308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 flipH="1">
            <a:off x="3701663" y="4362610"/>
            <a:ext cx="61910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03/18-07/08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0976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014374" y="6579846"/>
            <a:ext cx="7119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</a:t>
            </a:r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6" idx="2"/>
            <a:endCxn id="661" idx="0"/>
          </p:cNvCxnSpPr>
          <p:nvPr/>
        </p:nvCxnSpPr>
        <p:spPr>
          <a:xfrm flipH="1">
            <a:off x="3195177" y="4362774"/>
            <a:ext cx="229911" cy="1994313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529055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207284" y="6579846"/>
            <a:ext cx="43362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</a:t>
            </a:r>
          </a:p>
        </p:txBody>
      </p: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5FEFB581-3ACE-4994-8CDD-DA1F4B7804DF}"/>
              </a:ext>
            </a:extLst>
          </p:cNvPr>
          <p:cNvCxnSpPr>
            <a:cxnSpLocks/>
            <a:stCxn id="354" idx="2"/>
            <a:endCxn id="664" idx="0"/>
          </p:cNvCxnSpPr>
          <p:nvPr/>
        </p:nvCxnSpPr>
        <p:spPr>
          <a:xfrm flipH="1">
            <a:off x="5388087" y="4362446"/>
            <a:ext cx="65331" cy="1994641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7" idx="0"/>
          </p:cNvCxnSpPr>
          <p:nvPr/>
        </p:nvCxnSpPr>
        <p:spPr>
          <a:xfrm flipV="1">
            <a:off x="9126429" y="1274218"/>
            <a:ext cx="442668" cy="30315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638855" y="933211"/>
            <a:ext cx="843416" cy="546133"/>
            <a:chOff x="1733815" y="1217224"/>
            <a:chExt cx="839961" cy="546133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733815" y="157869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6944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760785" y="6080906"/>
            <a:ext cx="1036140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563307"/>
            <a:ext cx="1107811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836641" y="5856382"/>
            <a:ext cx="640642" cy="455810"/>
            <a:chOff x="3166768" y="6229762"/>
            <a:chExt cx="640642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236868" y="5862737"/>
            <a:ext cx="1036140" cy="474371"/>
            <a:chOff x="2109808" y="6223417"/>
            <a:chExt cx="1036140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109808" y="6436184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563143"/>
            <a:ext cx="1081856" cy="2932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652780" y="5855171"/>
            <a:ext cx="1036140" cy="472399"/>
            <a:chOff x="1652780" y="5855171"/>
            <a:chExt cx="1036140" cy="472399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07/31</a:t>
              </a:r>
            </a:p>
          </p:txBody>
        </p:sp>
      </p:grpSp>
      <p:sp>
        <p:nvSpPr>
          <p:cNvPr id="691" name="Rectangle: Rounded Corners 690">
            <a:extLst>
              <a:ext uri="{FF2B5EF4-FFF2-40B4-BE49-F238E27FC236}">
                <a16:creationId xmlns:a16="http://schemas.microsoft.com/office/drawing/2014/main" id="{D0540D5B-EFA7-44A4-9C1F-807383B89D54}"/>
              </a:ext>
            </a:extLst>
          </p:cNvPr>
          <p:cNvSpPr/>
          <p:nvPr/>
        </p:nvSpPr>
        <p:spPr>
          <a:xfrm>
            <a:off x="2365417" y="589667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E01B716-A93B-41D1-821E-41B1BB7B1D94}"/>
              </a:ext>
            </a:extLst>
          </p:cNvPr>
          <p:cNvGrpSpPr/>
          <p:nvPr/>
        </p:nvGrpSpPr>
        <p:grpSpPr>
          <a:xfrm>
            <a:off x="606369" y="1089620"/>
            <a:ext cx="666566" cy="434432"/>
            <a:chOff x="672421" y="1461372"/>
            <a:chExt cx="666566" cy="434432"/>
          </a:xfrm>
        </p:grpSpPr>
        <p:sp>
          <p:nvSpPr>
            <p:cNvPr id="359" name="Star: 4 Points 358">
              <a:extLst>
                <a:ext uri="{FF2B5EF4-FFF2-40B4-BE49-F238E27FC236}">
                  <a16:creationId xmlns:a16="http://schemas.microsoft.com/office/drawing/2014/main" id="{5544BB8D-4507-44BB-B5EC-5899650F7559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ACCCB5C-3942-4160-80ED-057EF800519A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EE813CB-E5F8-4587-BB89-3D7DA3D444C9}"/>
              </a:ext>
            </a:extLst>
          </p:cNvPr>
          <p:cNvGrpSpPr/>
          <p:nvPr/>
        </p:nvGrpSpPr>
        <p:grpSpPr>
          <a:xfrm>
            <a:off x="582841" y="2804601"/>
            <a:ext cx="666566" cy="434432"/>
            <a:chOff x="672421" y="1461372"/>
            <a:chExt cx="666566" cy="434432"/>
          </a:xfrm>
        </p:grpSpPr>
        <p:sp>
          <p:nvSpPr>
            <p:cNvPr id="363" name="Star: 4 Points 362">
              <a:extLst>
                <a:ext uri="{FF2B5EF4-FFF2-40B4-BE49-F238E27FC236}">
                  <a16:creationId xmlns:a16="http://schemas.microsoft.com/office/drawing/2014/main" id="{F4663006-522F-488D-A265-5D865BB0DE97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7022BBA-0632-47E1-ABBF-D52EF3ABED93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189314" y="5849917"/>
            <a:ext cx="1036140" cy="472399"/>
            <a:chOff x="1453273" y="5855171"/>
            <a:chExt cx="1036140" cy="472399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453273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System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06/M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16329" y="956375"/>
            <a:ext cx="843415" cy="528676"/>
            <a:chOff x="1672848" y="1217224"/>
            <a:chExt cx="839961" cy="528676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672848" y="156124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714284" y="3775591"/>
            <a:ext cx="1040678" cy="499426"/>
            <a:chOff x="817680" y="1704838"/>
            <a:chExt cx="1040678" cy="499426"/>
          </a:xfrm>
        </p:grpSpPr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817680" y="1911882"/>
              <a:ext cx="104067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HW FROZEN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04/15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3BD7B219-BA87-4A76-B786-9AF4DE234B5A}"/>
              </a:ext>
            </a:extLst>
          </p:cNvPr>
          <p:cNvGrpSpPr/>
          <p:nvPr/>
        </p:nvGrpSpPr>
        <p:grpSpPr>
          <a:xfrm>
            <a:off x="1609200" y="3785876"/>
            <a:ext cx="963395" cy="391704"/>
            <a:chOff x="1264944" y="1704838"/>
            <a:chExt cx="995267" cy="391704"/>
          </a:xfrm>
        </p:grpSpPr>
        <p:sp>
          <p:nvSpPr>
            <p:cNvPr id="449" name="Isosceles Triangle 448">
              <a:extLst>
                <a:ext uri="{FF2B5EF4-FFF2-40B4-BE49-F238E27FC236}">
                  <a16:creationId xmlns:a16="http://schemas.microsoft.com/office/drawing/2014/main" id="{3CF5CB29-4229-4CE9-A5CF-19929C6A87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BB224DF7-C4BD-496C-A96C-8FB4852848D1}"/>
                </a:ext>
              </a:extLst>
            </p:cNvPr>
            <p:cNvSpPr txBox="1"/>
            <p:nvPr/>
          </p:nvSpPr>
          <p:spPr>
            <a:xfrm>
              <a:off x="1264944" y="1911882"/>
              <a:ext cx="99526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SOBD 06/01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13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961879" y="1608192"/>
            <a:ext cx="824042" cy="590521"/>
            <a:chOff x="1123267" y="1704838"/>
            <a:chExt cx="824042" cy="590521"/>
          </a:xfrm>
        </p:grpSpPr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7/13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727336" y="1586546"/>
            <a:ext cx="824042" cy="590521"/>
            <a:chOff x="1123267" y="1704838"/>
            <a:chExt cx="824042" cy="590521"/>
          </a:xfrm>
        </p:grpSpPr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6/11</a:t>
              </a:r>
              <a:endParaRPr lang="zh-CN" altLang="en-US" sz="700" dirty="0"/>
            </a:p>
          </p:txBody>
        </p:sp>
      </p:grp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967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3864</Words>
  <Application>Microsoft Office PowerPoint</Application>
  <PresentationFormat>Widescreen</PresentationFormat>
  <Paragraphs>2056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@03/24  </vt:lpstr>
      <vt:lpstr>CX788 SYNC+/AR-HUD/Display Draft Plan A@03/10  </vt:lpstr>
      <vt:lpstr>CX788 HUD Plan Draft A/B @03/03  </vt:lpstr>
      <vt:lpstr>CDX747 SW Release Plan @03/12  </vt:lpstr>
      <vt:lpstr>U611MCA SW Release Plan @03/12 </vt:lpstr>
      <vt:lpstr>Phase5 SYNC+ Timeline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441</cp:revision>
  <cp:lastPrinted>2019-07-19T08:55:20Z</cp:lastPrinted>
  <dcterms:created xsi:type="dcterms:W3CDTF">2019-07-11T00:48:49Z</dcterms:created>
  <dcterms:modified xsi:type="dcterms:W3CDTF">2021-03-29T08:42:34Z</dcterms:modified>
</cp:coreProperties>
</file>