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</p:sldMasterIdLst>
  <p:notesMasterIdLst>
    <p:notesMasterId r:id="rId26"/>
  </p:notesMasterIdLst>
  <p:handoutMasterIdLst>
    <p:handoutMasterId r:id="rId27"/>
  </p:handoutMasterIdLst>
  <p:sldIdLst>
    <p:sldId id="262" r:id="rId6"/>
    <p:sldId id="2147138225" r:id="rId7"/>
    <p:sldId id="2146847690" r:id="rId8"/>
    <p:sldId id="2147475020" r:id="rId9"/>
    <p:sldId id="2147138226" r:id="rId10"/>
    <p:sldId id="2147475018" r:id="rId11"/>
    <p:sldId id="2147475017" r:id="rId12"/>
    <p:sldId id="583" r:id="rId13"/>
    <p:sldId id="2147475009" r:id="rId14"/>
    <p:sldId id="2147475019" r:id="rId15"/>
    <p:sldId id="1095" r:id="rId16"/>
    <p:sldId id="1986357427" r:id="rId17"/>
    <p:sldId id="1986357428" r:id="rId18"/>
    <p:sldId id="284" r:id="rId19"/>
    <p:sldId id="2146847714" r:id="rId20"/>
    <p:sldId id="2146847715" r:id="rId21"/>
    <p:sldId id="1986357426" r:id="rId22"/>
    <p:sldId id="1986357402" r:id="rId23"/>
    <p:sldId id="2146847725" r:id="rId24"/>
    <p:sldId id="2147475014" r:id="rId2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Jiajia (J.)" initials="ZJ(" lastIdx="1" clrIdx="0">
    <p:extLst>
      <p:ext uri="{19B8F6BF-5375-455C-9EA6-DF929625EA0E}">
        <p15:presenceInfo xmlns:p15="http://schemas.microsoft.com/office/powerpoint/2012/main" userId="S::jzhou101@ford.com::8c08fd32-1a43-4edf-b23e-6e6580f2da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6687C"/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68" autoAdjust="0"/>
    <p:restoredTop sz="94249" autoAdjust="0"/>
  </p:normalViewPr>
  <p:slideViewPr>
    <p:cSldViewPr snapToGrid="0">
      <p:cViewPr varScale="1">
        <p:scale>
          <a:sx n="116" d="100"/>
          <a:sy n="116" d="100"/>
        </p:scale>
        <p:origin x="138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39" cy="466435"/>
          </a:xfrm>
          <a:prstGeom prst="rect">
            <a:avLst/>
          </a:prstGeom>
        </p:spPr>
        <p:txBody>
          <a:bodyPr vert="horz" lIns="93193" tIns="46597" rIns="93193" bIns="465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0" y="0"/>
            <a:ext cx="3037839" cy="466435"/>
          </a:xfrm>
          <a:prstGeom prst="rect">
            <a:avLst/>
          </a:prstGeom>
        </p:spPr>
        <p:txBody>
          <a:bodyPr vert="horz" lIns="93193" tIns="46597" rIns="93193" bIns="46597" rtlCol="0"/>
          <a:lstStyle>
            <a:lvl1pPr algn="r">
              <a:defRPr sz="1200"/>
            </a:lvl1pPr>
          </a:lstStyle>
          <a:p>
            <a:fld id="{F30546BA-695B-4739-B190-F405CA2DFEC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972"/>
            <a:ext cx="3037839" cy="466433"/>
          </a:xfrm>
          <a:prstGeom prst="rect">
            <a:avLst/>
          </a:prstGeom>
        </p:spPr>
        <p:txBody>
          <a:bodyPr vert="horz" lIns="93193" tIns="46597" rIns="93193" bIns="465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0" y="8829972"/>
            <a:ext cx="3037839" cy="466433"/>
          </a:xfrm>
          <a:prstGeom prst="rect">
            <a:avLst/>
          </a:prstGeom>
        </p:spPr>
        <p:txBody>
          <a:bodyPr vert="horz" lIns="93193" tIns="46597" rIns="93193" bIns="46597" rtlCol="0" anchor="b"/>
          <a:lstStyle>
            <a:lvl1pPr algn="r">
              <a:defRPr sz="12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39" cy="466435"/>
          </a:xfrm>
          <a:prstGeom prst="rect">
            <a:avLst/>
          </a:prstGeom>
        </p:spPr>
        <p:txBody>
          <a:bodyPr vert="horz" lIns="93193" tIns="46597" rIns="93193" bIns="465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39" cy="466435"/>
          </a:xfrm>
          <a:prstGeom prst="rect">
            <a:avLst/>
          </a:prstGeom>
        </p:spPr>
        <p:txBody>
          <a:bodyPr vert="horz" lIns="93193" tIns="46597" rIns="93193" bIns="46597" rtlCol="0"/>
          <a:lstStyle>
            <a:lvl1pPr algn="r">
              <a:defRPr sz="1200"/>
            </a:lvl1pPr>
          </a:lstStyle>
          <a:p>
            <a:fld id="{8FA15740-AD31-4744-829C-56BC92AB9E2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6888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93" tIns="46597" rIns="93193" bIns="4659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4"/>
            <a:ext cx="5608320" cy="3660458"/>
          </a:xfrm>
          <a:prstGeom prst="rect">
            <a:avLst/>
          </a:prstGeom>
        </p:spPr>
        <p:txBody>
          <a:bodyPr vert="horz" lIns="93193" tIns="46597" rIns="93193" bIns="4659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2"/>
            <a:ext cx="3037839" cy="466433"/>
          </a:xfrm>
          <a:prstGeom prst="rect">
            <a:avLst/>
          </a:prstGeom>
        </p:spPr>
        <p:txBody>
          <a:bodyPr vert="horz" lIns="93193" tIns="46597" rIns="93193" bIns="465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2"/>
            <a:ext cx="3037839" cy="466433"/>
          </a:xfrm>
          <a:prstGeom prst="rect">
            <a:avLst/>
          </a:prstGeom>
        </p:spPr>
        <p:txBody>
          <a:bodyPr vert="horz" lIns="93193" tIns="46597" rIns="93193" bIns="46597" rtlCol="0" anchor="b"/>
          <a:lstStyle>
            <a:lvl1pPr algn="r">
              <a:defRPr sz="12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813" y="103188"/>
            <a:ext cx="6880225" cy="3870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31933">
              <a:defRPr/>
            </a:pPr>
            <a:fld id="{E786D5DE-39A7-4D7E-B414-293B96CD3B7A}" type="slidenum">
              <a:rPr lang="en-US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931933">
                <a:defRPr/>
              </a:pPr>
              <a:t>1</a:t>
            </a:fld>
            <a:endParaRPr lang="en-US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59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60113">
              <a:defRPr/>
            </a:pPr>
            <a:fld id="{277C4C6F-11DF-47DF-B7A1-355FCD947E6C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860113">
                <a:defRPr/>
              </a:pPr>
              <a:t>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86757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60113">
              <a:defRPr/>
            </a:pPr>
            <a:fld id="{277C4C6F-11DF-47DF-B7A1-355FCD947E6C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860113">
                <a:defRPr/>
              </a:pPr>
              <a:t>18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34140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61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148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3131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964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964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altLang="zh-CN" dirty="0"/>
              <a:t>ekang: R07 </a:t>
            </a:r>
            <a:r>
              <a:rPr lang="zh-CN" altLang="en-US" dirty="0"/>
              <a:t>集成</a:t>
            </a:r>
            <a:r>
              <a:rPr lang="en-US" altLang="zh-CN" dirty="0"/>
              <a:t>CarPlay</a:t>
            </a:r>
            <a:r>
              <a:rPr lang="zh-CN" altLang="en-US" dirty="0"/>
              <a:t>，需要</a:t>
            </a:r>
            <a:r>
              <a:rPr lang="en-US" altLang="zh-CN" dirty="0"/>
              <a:t>delay </a:t>
            </a:r>
            <a:r>
              <a:rPr lang="zh-CN" altLang="en-US" dirty="0"/>
              <a:t>到</a:t>
            </a:r>
            <a:r>
              <a:rPr lang="en-US" altLang="zh-CN" dirty="0"/>
              <a:t>3.15</a:t>
            </a:r>
            <a:r>
              <a:rPr lang="zh-CN" altLang="en-US" dirty="0"/>
              <a:t>集成 </a:t>
            </a:r>
            <a:r>
              <a:rPr lang="en-US" altLang="zh-CN" dirty="0"/>
              <a:t>–-  </a:t>
            </a:r>
            <a:r>
              <a:rPr lang="zh-CN" altLang="en-US" dirty="0"/>
              <a:t>不用</a:t>
            </a:r>
            <a:endParaRPr lang="en-US" altLang="zh-CN" dirty="0"/>
          </a:p>
          <a:p>
            <a:r>
              <a:rPr lang="en-US" dirty="0"/>
              <a:t>J</a:t>
            </a:r>
            <a:r>
              <a:rPr lang="en-US" altLang="zh-CN" dirty="0"/>
              <a:t>iajia:</a:t>
            </a:r>
            <a:r>
              <a:rPr lang="zh-CN" altLang="en-US" dirty="0"/>
              <a:t> </a:t>
            </a:r>
            <a:r>
              <a:rPr lang="en-US" altLang="zh-CN" dirty="0"/>
              <a:t>IVI</a:t>
            </a:r>
            <a:r>
              <a:rPr lang="zh-CN" altLang="en-US" dirty="0"/>
              <a:t> </a:t>
            </a:r>
            <a:r>
              <a:rPr lang="en-US" altLang="zh-CN" dirty="0"/>
              <a:t>SW</a:t>
            </a:r>
            <a:r>
              <a:rPr lang="zh-CN" altLang="en-US" dirty="0"/>
              <a:t> </a:t>
            </a:r>
            <a:r>
              <a:rPr lang="en-US" altLang="zh-CN" dirty="0"/>
              <a:t>integration &amp; release workflow --  done</a:t>
            </a:r>
          </a:p>
          <a:p>
            <a:r>
              <a:rPr lang="en-US" dirty="0"/>
              <a:t>Emma: R06.1 for CarPlay signoff bug fix –-  </a:t>
            </a:r>
            <a:r>
              <a:rPr lang="zh-CN" altLang="en-US" dirty="0"/>
              <a:t>不需要</a:t>
            </a:r>
            <a:r>
              <a:rPr lang="en-US" altLang="zh-CN" dirty="0"/>
              <a:t>R06.1</a:t>
            </a:r>
            <a:r>
              <a:rPr lang="zh-CN" altLang="en-US" dirty="0"/>
              <a:t>， 所有</a:t>
            </a:r>
            <a:r>
              <a:rPr lang="en-US" altLang="zh-CN" dirty="0" err="1"/>
              <a:t>carplay</a:t>
            </a:r>
            <a:r>
              <a:rPr lang="en-US" altLang="zh-CN" dirty="0"/>
              <a:t> </a:t>
            </a:r>
            <a:r>
              <a:rPr lang="zh-CN" altLang="en-US" dirty="0"/>
              <a:t>改动，按照</a:t>
            </a:r>
            <a:r>
              <a:rPr lang="en-US" altLang="zh-CN" dirty="0"/>
              <a:t>IVI </a:t>
            </a:r>
            <a:r>
              <a:rPr lang="zh-CN" altLang="en-US" dirty="0"/>
              <a:t>正常的软件集成做即可</a:t>
            </a:r>
            <a:endParaRPr lang="en-US" dirty="0"/>
          </a:p>
          <a:p>
            <a:r>
              <a:rPr lang="en-US" dirty="0"/>
              <a:t>Emma: VR is the pre-condition of CarPlay  --  done</a:t>
            </a:r>
          </a:p>
          <a:p>
            <a:r>
              <a:rPr lang="en-US" dirty="0"/>
              <a:t>Jiajia: PP FCPA/NTT -- done</a:t>
            </a:r>
          </a:p>
          <a:p>
            <a:r>
              <a:rPr lang="en-US" dirty="0"/>
              <a:t>Dekang: TT VOCF/FCPA/NTT long mileage – Done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TT </a:t>
            </a:r>
            <a:r>
              <a:rPr lang="zh-CN" altLang="en-US" dirty="0"/>
              <a:t>不用</a:t>
            </a:r>
            <a:r>
              <a:rPr lang="en-US" altLang="zh-CN" dirty="0"/>
              <a:t>delay</a:t>
            </a:r>
          </a:p>
          <a:p>
            <a:r>
              <a:rPr lang="en-US" altLang="zh-CN" dirty="0"/>
              <a:t>Plan special SW to support PP VOCF</a:t>
            </a:r>
          </a:p>
          <a:p>
            <a:r>
              <a:rPr lang="en-US" dirty="0"/>
              <a:t>MP1 </a:t>
            </a:r>
            <a:r>
              <a:rPr lang="zh-CN" altLang="en-US" dirty="0"/>
              <a:t>打开 </a:t>
            </a:r>
            <a:r>
              <a:rPr lang="en-US" altLang="zh-CN" dirty="0"/>
              <a:t>CarPlay</a:t>
            </a:r>
          </a:p>
          <a:p>
            <a:r>
              <a:rPr lang="en-US" dirty="0"/>
              <a:t>MP2 </a:t>
            </a:r>
            <a:r>
              <a:rPr lang="zh-CN" altLang="en-US" dirty="0"/>
              <a:t>要么</a:t>
            </a:r>
            <a:r>
              <a:rPr lang="en-US" altLang="zh-CN" dirty="0"/>
              <a:t>disable </a:t>
            </a:r>
            <a:r>
              <a:rPr lang="en-US" altLang="zh-CN" dirty="0" err="1"/>
              <a:t>carplay</a:t>
            </a:r>
            <a:r>
              <a:rPr lang="zh-CN" altLang="en-US" dirty="0"/>
              <a:t>，要么出版本</a:t>
            </a:r>
            <a:r>
              <a:rPr lang="en-US" altLang="zh-CN" dirty="0"/>
              <a:t>fix issue</a:t>
            </a:r>
          </a:p>
          <a:p>
            <a:endParaRPr lang="en-US" sz="1200" dirty="0">
              <a:solidFill>
                <a:prstClr val="black"/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endParaRPr lang="en-US" sz="1200" dirty="0">
              <a:solidFill>
                <a:prstClr val="black"/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02/19 – 06/01(U611/U625</a:t>
            </a:r>
            <a:r>
              <a:rPr lang="zh-CN" altLang="en-US" sz="12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，可分段，需要和</a:t>
            </a:r>
            <a:r>
              <a:rPr lang="en-US" altLang="zh-CN" sz="12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VOCF </a:t>
            </a:r>
            <a:r>
              <a:rPr lang="zh-CN" altLang="en-US" sz="12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对齐跑车计划</a:t>
            </a:r>
            <a:endParaRPr lang="en-US" altLang="zh-CN" sz="1200" dirty="0">
              <a:solidFill>
                <a:prstClr val="black"/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r>
              <a:rPr lang="zh-CN" altLang="en-US" sz="12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期间跑两个版本，每个版本两周</a:t>
            </a:r>
            <a:r>
              <a:rPr lang="en-US" sz="12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元旦：</a:t>
            </a:r>
            <a:r>
              <a:rPr lang="en-US" altLang="zh-CN" dirty="0"/>
              <a:t>12/30 – 01/01</a:t>
            </a:r>
          </a:p>
          <a:p>
            <a:r>
              <a:rPr lang="zh-CN" altLang="en-US" dirty="0"/>
              <a:t>春节：</a:t>
            </a:r>
            <a:r>
              <a:rPr lang="en-US" altLang="zh-CN" dirty="0"/>
              <a:t>02/10 – 02/17</a:t>
            </a:r>
          </a:p>
          <a:p>
            <a:r>
              <a:rPr lang="zh-CN" altLang="en-US" dirty="0"/>
              <a:t>清明：</a:t>
            </a:r>
            <a:r>
              <a:rPr lang="en-US" altLang="zh-CN" dirty="0"/>
              <a:t>04/04 – 04/06</a:t>
            </a:r>
          </a:p>
          <a:p>
            <a:r>
              <a:rPr lang="zh-CN" altLang="en-US" dirty="0"/>
              <a:t>劳动节： </a:t>
            </a:r>
            <a:r>
              <a:rPr lang="en-US" altLang="zh-CN" dirty="0"/>
              <a:t>05/01 – 05/05</a:t>
            </a:r>
          </a:p>
          <a:p>
            <a:r>
              <a:rPr lang="zh-CN" altLang="en-US" dirty="0"/>
              <a:t>端午节： </a:t>
            </a:r>
            <a:r>
              <a:rPr lang="en-US" altLang="zh-CN" dirty="0"/>
              <a:t>06/08 – 06/10</a:t>
            </a:r>
          </a:p>
        </p:txBody>
      </p:sp>
    </p:spTree>
    <p:extLst>
      <p:ext uri="{BB962C8B-B14F-4D97-AF65-F5344CB8AC3E}">
        <p14:creationId xmlns:p14="http://schemas.microsoft.com/office/powerpoint/2010/main" val="1947289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VOCF//NTT: </a:t>
            </a:r>
            <a:r>
              <a:rPr lang="zh-CN" altLang="en-US" dirty="0"/>
              <a:t>每个配置一台车</a:t>
            </a:r>
            <a:endParaRPr lang="en-US" altLang="zh-CN" dirty="0"/>
          </a:p>
          <a:p>
            <a:r>
              <a:rPr lang="en-US" dirty="0"/>
              <a:t>VOCF </a:t>
            </a:r>
            <a:r>
              <a:rPr lang="zh-CN" altLang="en-US" dirty="0"/>
              <a:t>专项测试，由</a:t>
            </a:r>
            <a:r>
              <a:rPr lang="en-US" altLang="zh-CN" dirty="0"/>
              <a:t>REC/Supplier </a:t>
            </a:r>
            <a:r>
              <a:rPr lang="zh-CN" altLang="en-US" dirty="0"/>
              <a:t>派人跟车</a:t>
            </a:r>
            <a:endParaRPr lang="en-US" altLang="zh-CN" dirty="0"/>
          </a:p>
          <a:p>
            <a:r>
              <a:rPr lang="en-US" dirty="0"/>
              <a:t>VOCF </a:t>
            </a:r>
            <a:r>
              <a:rPr lang="zh-CN" altLang="en-US" dirty="0"/>
              <a:t>长里程，提供测试用例</a:t>
            </a:r>
            <a:endParaRPr lang="en-US" altLang="zh-CN" dirty="0"/>
          </a:p>
          <a:p>
            <a:r>
              <a:rPr lang="en-US" dirty="0"/>
              <a:t>NTT </a:t>
            </a:r>
            <a:r>
              <a:rPr lang="zh-CN" altLang="en-US" dirty="0"/>
              <a:t>测试用例由谁提供？？？？？？？？？？</a:t>
            </a:r>
            <a:endParaRPr lang="en-US" dirty="0"/>
          </a:p>
          <a:p>
            <a:r>
              <a:rPr lang="en-US" dirty="0"/>
              <a:t>UAT </a:t>
            </a:r>
            <a:r>
              <a:rPr lang="en-US" altLang="zh-CN" dirty="0"/>
              <a:t>team to be involved</a:t>
            </a:r>
            <a:r>
              <a:rPr lang="zh-CN" altLang="en-US" dirty="0"/>
              <a:t>？？？？？？？？？？？？？？</a:t>
            </a:r>
            <a:endParaRPr lang="en-US" altLang="zh-CN" dirty="0"/>
          </a:p>
          <a:p>
            <a:r>
              <a:rPr lang="en-US" dirty="0"/>
              <a:t>TT  VOCF/FCPA/NTT</a:t>
            </a:r>
          </a:p>
          <a:p>
            <a:r>
              <a:rPr lang="en-US" dirty="0"/>
              <a:t>VR</a:t>
            </a:r>
          </a:p>
        </p:txBody>
      </p:sp>
    </p:spTree>
    <p:extLst>
      <p:ext uri="{BB962C8B-B14F-4D97-AF65-F5344CB8AC3E}">
        <p14:creationId xmlns:p14="http://schemas.microsoft.com/office/powerpoint/2010/main" val="4225152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VOCF//NTT: </a:t>
            </a:r>
            <a:r>
              <a:rPr lang="zh-CN" altLang="en-US" dirty="0"/>
              <a:t>每个配置一台车</a:t>
            </a:r>
            <a:endParaRPr lang="en-US" altLang="zh-CN" dirty="0"/>
          </a:p>
          <a:p>
            <a:r>
              <a:rPr lang="en-US" dirty="0"/>
              <a:t>VOCF </a:t>
            </a:r>
            <a:r>
              <a:rPr lang="zh-CN" altLang="en-US" dirty="0"/>
              <a:t>专项测试，由</a:t>
            </a:r>
            <a:r>
              <a:rPr lang="en-US" altLang="zh-CN" dirty="0"/>
              <a:t>REC/Supplier </a:t>
            </a:r>
            <a:r>
              <a:rPr lang="zh-CN" altLang="en-US" dirty="0"/>
              <a:t>派人跟车</a:t>
            </a:r>
            <a:endParaRPr lang="en-US" altLang="zh-CN" dirty="0"/>
          </a:p>
          <a:p>
            <a:r>
              <a:rPr lang="en-US" dirty="0"/>
              <a:t>VOCF </a:t>
            </a:r>
            <a:r>
              <a:rPr lang="zh-CN" altLang="en-US" dirty="0"/>
              <a:t>长里程，提供测试用例</a:t>
            </a:r>
            <a:endParaRPr lang="en-US" altLang="zh-CN" dirty="0"/>
          </a:p>
          <a:p>
            <a:r>
              <a:rPr lang="en-US" dirty="0"/>
              <a:t>NTT </a:t>
            </a:r>
            <a:r>
              <a:rPr lang="zh-CN" altLang="en-US" dirty="0"/>
              <a:t>测试用例由谁提供？？？？？？？？？？</a:t>
            </a:r>
            <a:endParaRPr lang="en-US" dirty="0"/>
          </a:p>
          <a:p>
            <a:r>
              <a:rPr lang="en-US" dirty="0"/>
              <a:t>UAT </a:t>
            </a:r>
            <a:r>
              <a:rPr lang="en-US" altLang="zh-CN" dirty="0"/>
              <a:t>team to be involved</a:t>
            </a:r>
            <a:r>
              <a:rPr lang="zh-CN" altLang="en-US" dirty="0"/>
              <a:t>？？？？？？？？？？？？？？</a:t>
            </a:r>
            <a:endParaRPr lang="en-US" altLang="zh-CN" dirty="0"/>
          </a:p>
          <a:p>
            <a:r>
              <a:rPr lang="en-US" dirty="0"/>
              <a:t>TT  VOCF/FCPA/NTT</a:t>
            </a:r>
          </a:p>
          <a:p>
            <a:r>
              <a:rPr lang="en-US" dirty="0"/>
              <a:t>VR</a:t>
            </a:r>
          </a:p>
        </p:txBody>
      </p:sp>
    </p:spTree>
    <p:extLst>
      <p:ext uri="{BB962C8B-B14F-4D97-AF65-F5344CB8AC3E}">
        <p14:creationId xmlns:p14="http://schemas.microsoft.com/office/powerpoint/2010/main" val="1340332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7241" y="989015"/>
            <a:ext cx="5308835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7604" y="989015"/>
            <a:ext cx="5393703" cy="48609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7E0-B0C4-4097-870D-58EDF7E793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0926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Heading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91426" tIns="45713" rIns="91426" bIns="45713"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3867" y="6577518"/>
            <a:ext cx="488139" cy="348587"/>
          </a:xfrm>
          <a:prstGeom prst="rect">
            <a:avLst/>
          </a:prstGeom>
        </p:spPr>
        <p:txBody>
          <a:bodyPr/>
          <a:lstStyle/>
          <a:p>
            <a:fld id="{1B3D55C6-5A66-944B-AAE2-1E74F191E5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73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/>
            </a:lvl1pPr>
            <a:lvl2pPr marL="548528" indent="0">
              <a:buNone/>
              <a:defRPr sz="2160"/>
            </a:lvl2pPr>
            <a:lvl3pPr marL="1097057" indent="0">
              <a:buNone/>
              <a:defRPr sz="1920"/>
            </a:lvl3pPr>
            <a:lvl4pPr marL="1645585" indent="0">
              <a:buNone/>
              <a:defRPr sz="1680"/>
            </a:lvl4pPr>
            <a:lvl5pPr marL="2194114" indent="0">
              <a:buNone/>
              <a:defRPr sz="1680"/>
            </a:lvl5pPr>
            <a:lvl6pPr marL="2742642" indent="0">
              <a:buNone/>
              <a:defRPr sz="1680"/>
            </a:lvl6pPr>
            <a:lvl7pPr marL="3291170" indent="0">
              <a:buNone/>
              <a:defRPr sz="1680"/>
            </a:lvl7pPr>
            <a:lvl8pPr marL="3839698" indent="0">
              <a:buNone/>
              <a:defRPr sz="1680"/>
            </a:lvl8pPr>
            <a:lvl9pPr marL="4388227" indent="0">
              <a:buNone/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5763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50860" y="274640"/>
            <a:ext cx="6914363" cy="581819"/>
          </a:xfrm>
          <a:prstGeom prst="rect">
            <a:avLst/>
          </a:prstGeom>
        </p:spPr>
        <p:txBody>
          <a:bodyPr lIns="86411" tIns="43205" rIns="86411" bIns="43205"/>
          <a:lstStyle>
            <a:lvl1pPr algn="l">
              <a:defRPr sz="275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50859" y="1137998"/>
            <a:ext cx="11678549" cy="5372187"/>
          </a:xfrm>
          <a:prstGeom prst="rect">
            <a:avLst/>
          </a:prstGeom>
        </p:spPr>
        <p:txBody>
          <a:bodyPr lIns="86411" tIns="43205" rIns="86411" bIns="43205"/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009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729" indent="-285666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799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61" indent="-228532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­"/>
              <a:defRPr sz="1587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193" indent="0">
              <a:lnSpc>
                <a:spcPct val="120000"/>
              </a:lnSpc>
              <a:spcBef>
                <a:spcPts val="600"/>
              </a:spcBef>
              <a:buNone/>
              <a:defRPr sz="1376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257" indent="0">
              <a:lnSpc>
                <a:spcPct val="120000"/>
              </a:lnSpc>
              <a:spcBef>
                <a:spcPts val="600"/>
              </a:spcBef>
              <a:buNone/>
              <a:defRPr sz="1376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接连接符 13"/>
          <p:cNvCxnSpPr/>
          <p:nvPr userDrawn="1"/>
        </p:nvCxnSpPr>
        <p:spPr>
          <a:xfrm>
            <a:off x="250859" y="908050"/>
            <a:ext cx="1168569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9624852" y="6510185"/>
            <a:ext cx="2311701" cy="23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19" rIns="99040" bIns="49519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1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952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Page </a:t>
            </a:r>
            <a:fld id="{6595F9F5-2627-4162-83AD-5693C1CF3FF4}" type="slidenum">
              <a:rPr kumimoji="0" lang="zh-CN" altLang="zh-CN" sz="952" b="1" i="1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12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zh-CN" altLang="zh-CN" sz="952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361" y="192016"/>
            <a:ext cx="763193" cy="5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1"/>
            <a:ext cx="5438458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1A42FA-80FE-6E4C-95DB-AF4CBA777B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4904" y="1948330"/>
            <a:ext cx="8630819" cy="2648967"/>
          </a:xfrm>
        </p:spPr>
        <p:txBody>
          <a:bodyPr lIns="0">
            <a:noAutofit/>
          </a:bodyPr>
          <a:lstStyle>
            <a:lvl1pPr marL="171450" indent="-171450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401638" indent="-165100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631825" indent="-173038">
              <a:lnSpc>
                <a:spcPct val="11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tabLst/>
              <a:defRPr sz="1400" spc="0">
                <a:solidFill>
                  <a:srgbClr val="00095B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2529"/>
            <a:ext cx="8631395" cy="685801"/>
          </a:xfrm>
        </p:spPr>
        <p:txBody>
          <a:bodyPr lIns="0">
            <a:noAutofit/>
          </a:bodyPr>
          <a:lstStyle>
            <a:lvl1pPr>
              <a:lnSpc>
                <a:spcPct val="100000"/>
              </a:lnSpc>
              <a:defRPr sz="1600" b="1" i="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9968970-92B7-45BF-8B97-CA7E480A1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91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  <p:sldLayoutId id="2147483689" r:id="rId5"/>
    <p:sldLayoutId id="2147483690" r:id="rId6"/>
    <p:sldLayoutId id="2147483691" r:id="rId7"/>
    <p:sldLayoutId id="214748373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sv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387548" y="756374"/>
            <a:ext cx="6255491" cy="1075113"/>
          </a:xfrm>
          <a:ln>
            <a:noFill/>
          </a:ln>
        </p:spPr>
        <p:txBody>
          <a:bodyPr anchor="ctr"/>
          <a:lstStyle/>
          <a:p>
            <a:r>
              <a:rPr lang="en-US" sz="3200" dirty="0"/>
              <a:t>SYNC+3.0 SW Release Plan</a:t>
            </a:r>
            <a:endParaRPr lang="en-US" sz="6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11044860" y="5544796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3853" y="1728376"/>
            <a:ext cx="5291629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Jiajia Zhou,  D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eyin Chen, Jiajian Wang, Zhijun Su,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600" dirty="0" err="1">
                <a:solidFill>
                  <a:srgbClr val="00264E">
                    <a:lumMod val="75000"/>
                    <a:lumOff val="25000"/>
                  </a:srgbClr>
                </a:solidFill>
              </a:rPr>
              <a:t>Kaijie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 Zhang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43853" y="2188625"/>
            <a:ext cx="3379990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Date:11.13 2023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957" y="-420"/>
            <a:ext cx="10515600" cy="685800"/>
          </a:xfrm>
        </p:spPr>
        <p:txBody>
          <a:bodyPr/>
          <a:lstStyle/>
          <a:p>
            <a:r>
              <a:rPr lang="en-US" sz="2000" dirty="0"/>
              <a:t>Enablers - Vehicles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ED2F9A7-DDB7-2902-48A1-498C3DC6BB66}"/>
              </a:ext>
            </a:extLst>
          </p:cNvPr>
          <p:cNvGraphicFramePr>
            <a:graphicFrameLocks noGrp="1"/>
          </p:cNvGraphicFramePr>
          <p:nvPr/>
        </p:nvGraphicFramePr>
        <p:xfrm>
          <a:off x="559460" y="1289957"/>
          <a:ext cx="10445996" cy="342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028">
                  <a:extLst>
                    <a:ext uri="{9D8B030D-6E8A-4147-A177-3AD203B41FA5}">
                      <a16:colId xmlns:a16="http://schemas.microsoft.com/office/drawing/2014/main" val="1492332535"/>
                    </a:ext>
                  </a:extLst>
                </a:gridCol>
                <a:gridCol w="2177811">
                  <a:extLst>
                    <a:ext uri="{9D8B030D-6E8A-4147-A177-3AD203B41FA5}">
                      <a16:colId xmlns:a16="http://schemas.microsoft.com/office/drawing/2014/main" val="3329543424"/>
                    </a:ext>
                  </a:extLst>
                </a:gridCol>
                <a:gridCol w="2003634">
                  <a:extLst>
                    <a:ext uri="{9D8B030D-6E8A-4147-A177-3AD203B41FA5}">
                      <a16:colId xmlns:a16="http://schemas.microsoft.com/office/drawing/2014/main" val="1294616478"/>
                    </a:ext>
                  </a:extLst>
                </a:gridCol>
                <a:gridCol w="1592631">
                  <a:extLst>
                    <a:ext uri="{9D8B030D-6E8A-4147-A177-3AD203B41FA5}">
                      <a16:colId xmlns:a16="http://schemas.microsoft.com/office/drawing/2014/main" val="321457345"/>
                    </a:ext>
                  </a:extLst>
                </a:gridCol>
                <a:gridCol w="2260510">
                  <a:extLst>
                    <a:ext uri="{9D8B030D-6E8A-4147-A177-3AD203B41FA5}">
                      <a16:colId xmlns:a16="http://schemas.microsoft.com/office/drawing/2014/main" val="781639152"/>
                    </a:ext>
                  </a:extLst>
                </a:gridCol>
                <a:gridCol w="1284382">
                  <a:extLst>
                    <a:ext uri="{9D8B030D-6E8A-4147-A177-3AD203B41FA5}">
                      <a16:colId xmlns:a16="http://schemas.microsoft.com/office/drawing/2014/main" val="4096819357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Model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Build Type &amp;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Series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</a:t>
                      </a:r>
                      <a:r>
                        <a:rPr lang="en-US" altLang="zh-CN" sz="1000" dirty="0"/>
                        <a:t>uration Of Use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864778"/>
                  </a:ext>
                </a:extLst>
              </a:tr>
              <a:tr h="5220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U611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Pre-TT_09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104A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 speakers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r>
                        <a:rPr lang="en-US" sz="11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/Jan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US" sz="11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/Feb – 1</a:t>
                      </a:r>
                      <a:r>
                        <a:rPr lang="en-US" sz="11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FF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73649"/>
                  </a:ext>
                </a:extLst>
              </a:tr>
              <a:tr h="5220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U611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Pre-TT_10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 speakers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r>
                        <a:rPr lang="en-US" sz="11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/Jan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411703"/>
                  </a:ext>
                </a:extLst>
              </a:tr>
              <a:tr h="5220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U611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speakers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US" sz="11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/Feb – 1</a:t>
                      </a:r>
                      <a:r>
                        <a:rPr lang="en-US" sz="11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82674"/>
                  </a:ext>
                </a:extLst>
              </a:tr>
              <a:tr h="5220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U625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Pre-TT_15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ST-Line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speakers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r>
                        <a:rPr lang="en-US" sz="11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/Jan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r>
                        <a:rPr lang="en-US" altLang="zh-CN" sz="11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/Jan – 2</a:t>
                      </a:r>
                      <a:r>
                        <a:rPr lang="en-US" altLang="zh-CN" sz="11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nd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/Feb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FF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30925"/>
                  </a:ext>
                </a:extLst>
              </a:tr>
              <a:tr h="5220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U625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Pre-TT_16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Trend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speakers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US" sz="11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/Jan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278805"/>
                  </a:ext>
                </a:extLst>
              </a:tr>
              <a:tr h="5220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U625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Titanium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speakers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r>
                        <a:rPr lang="en-US" altLang="zh-CN" sz="11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/Jan – 2</a:t>
                      </a:r>
                      <a:r>
                        <a:rPr lang="en-US" altLang="zh-CN" sz="11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nd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/Feb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81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365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3774" y="2809966"/>
            <a:ext cx="5962262" cy="1362076"/>
          </a:xfrm>
        </p:spPr>
        <p:txBody>
          <a:bodyPr/>
          <a:lstStyle/>
          <a:p>
            <a:pPr algn="ctr"/>
            <a:r>
              <a:rPr lang="en-AU" dirty="0"/>
              <a:t>Backup material</a:t>
            </a:r>
          </a:p>
        </p:txBody>
      </p:sp>
    </p:spTree>
    <p:extLst>
      <p:ext uri="{BB962C8B-B14F-4D97-AF65-F5344CB8AC3E}">
        <p14:creationId xmlns:p14="http://schemas.microsoft.com/office/powerpoint/2010/main" val="200338789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+mn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218897" y="2449530"/>
            <a:ext cx="11788299" cy="453551"/>
            <a:chOff x="237808" y="958184"/>
            <a:chExt cx="11716383" cy="4535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958184"/>
              <a:ext cx="76506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Project VPP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206676" y="5489356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49476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流程图: 决策 47">
            <a:extLst>
              <a:ext uri="{FF2B5EF4-FFF2-40B4-BE49-F238E27FC236}">
                <a16:creationId xmlns:a16="http://schemas.microsoft.com/office/drawing/2014/main" id="{022E9990-7097-4714-8EE3-D31552BE7F58}"/>
              </a:ext>
            </a:extLst>
          </p:cNvPr>
          <p:cNvSpPr/>
          <p:nvPr/>
        </p:nvSpPr>
        <p:spPr>
          <a:xfrm>
            <a:off x="2708582" y="2736540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UPV1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6" name="流程图: 决策 47">
            <a:extLst>
              <a:ext uri="{FF2B5EF4-FFF2-40B4-BE49-F238E27FC236}">
                <a16:creationId xmlns:a16="http://schemas.microsoft.com/office/drawing/2014/main" id="{F6564AE5-8E1D-40DF-A334-C09B07EEC4B1}"/>
              </a:ext>
            </a:extLst>
          </p:cNvPr>
          <p:cNvSpPr/>
          <p:nvPr/>
        </p:nvSpPr>
        <p:spPr>
          <a:xfrm>
            <a:off x="3710427" y="2731645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UPV2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215385" y="4699962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650354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Hardware</a:t>
              </a: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216173" y="341653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242678" y="3154205"/>
            <a:ext cx="776175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208" name="流程图: 决策 47">
            <a:extLst>
              <a:ext uri="{FF2B5EF4-FFF2-40B4-BE49-F238E27FC236}">
                <a16:creationId xmlns:a16="http://schemas.microsoft.com/office/drawing/2014/main" id="{D0668F3D-D3E4-49B4-A367-353CF1F98EE5}"/>
              </a:ext>
            </a:extLst>
          </p:cNvPr>
          <p:cNvSpPr/>
          <p:nvPr/>
        </p:nvSpPr>
        <p:spPr>
          <a:xfrm>
            <a:off x="7793088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11" name="流程图: 决策 47">
            <a:extLst>
              <a:ext uri="{FF2B5EF4-FFF2-40B4-BE49-F238E27FC236}">
                <a16:creationId xmlns:a16="http://schemas.microsoft.com/office/drawing/2014/main" id="{A5C0E457-D603-4C64-A0A8-F02F162E26A5}"/>
              </a:ext>
            </a:extLst>
          </p:cNvPr>
          <p:cNvSpPr/>
          <p:nvPr/>
        </p:nvSpPr>
        <p:spPr>
          <a:xfrm>
            <a:off x="4059200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PA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14" name="流程图: 决策 47">
            <a:extLst>
              <a:ext uri="{FF2B5EF4-FFF2-40B4-BE49-F238E27FC236}">
                <a16:creationId xmlns:a16="http://schemas.microsoft.com/office/drawing/2014/main" id="{C788F0F4-D478-433A-B4F0-2B43D1503E27}"/>
              </a:ext>
            </a:extLst>
          </p:cNvPr>
          <p:cNvSpPr/>
          <p:nvPr/>
        </p:nvSpPr>
        <p:spPr>
          <a:xfrm>
            <a:off x="4411718" y="2735439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0" name="流程图: 决策 47">
            <a:extLst>
              <a:ext uri="{FF2B5EF4-FFF2-40B4-BE49-F238E27FC236}">
                <a16:creationId xmlns:a16="http://schemas.microsoft.com/office/drawing/2014/main" id="{C486BF2A-866E-4926-B222-9B74227E0775}"/>
              </a:ext>
            </a:extLst>
          </p:cNvPr>
          <p:cNvSpPr/>
          <p:nvPr/>
        </p:nvSpPr>
        <p:spPr>
          <a:xfrm>
            <a:off x="8734705" y="273521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3" name="流程图: 决策 47">
            <a:extLst>
              <a:ext uri="{FF2B5EF4-FFF2-40B4-BE49-F238E27FC236}">
                <a16:creationId xmlns:a16="http://schemas.microsoft.com/office/drawing/2014/main" id="{1533E72C-6034-4090-B47B-E02B92A529E3}"/>
              </a:ext>
            </a:extLst>
          </p:cNvPr>
          <p:cNvSpPr/>
          <p:nvPr/>
        </p:nvSpPr>
        <p:spPr>
          <a:xfrm>
            <a:off x="9546783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PP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6" name="流程图: 决策 47">
            <a:extLst>
              <a:ext uri="{FF2B5EF4-FFF2-40B4-BE49-F238E27FC236}">
                <a16:creationId xmlns:a16="http://schemas.microsoft.com/office/drawing/2014/main" id="{032DE1E4-900D-46B1-95C1-A091ADB6473E}"/>
              </a:ext>
            </a:extLst>
          </p:cNvPr>
          <p:cNvSpPr/>
          <p:nvPr/>
        </p:nvSpPr>
        <p:spPr>
          <a:xfrm>
            <a:off x="10363937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MP1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55" name="流程图: 决策 47">
            <a:extLst>
              <a:ext uri="{FF2B5EF4-FFF2-40B4-BE49-F238E27FC236}">
                <a16:creationId xmlns:a16="http://schemas.microsoft.com/office/drawing/2014/main" id="{12C56D9D-4294-4E4B-9DE2-65ECFA7DB74B}"/>
              </a:ext>
            </a:extLst>
          </p:cNvPr>
          <p:cNvSpPr/>
          <p:nvPr/>
        </p:nvSpPr>
        <p:spPr>
          <a:xfrm>
            <a:off x="6587147" y="2734764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711217" y="5902026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792A66CB-606D-4863-B92C-7B08432F58F1}"/>
              </a:ext>
            </a:extLst>
          </p:cNvPr>
          <p:cNvSpPr txBox="1"/>
          <p:nvPr/>
        </p:nvSpPr>
        <p:spPr>
          <a:xfrm>
            <a:off x="7205188" y="5914508"/>
            <a:ext cx="69235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686047" y="592159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884067" y="5916081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666426" y="5913972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670586" y="5910197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R07</a:t>
            </a: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220486" y="930714"/>
            <a:ext cx="96212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cs typeface="Calibri" panose="020F0502020204030204" pitchFamily="34" charset="0"/>
              </a:rPr>
              <a:t>K</a:t>
            </a:r>
            <a:r>
              <a:rPr lang="en-US" altLang="zh-CN" sz="800" b="1" dirty="0">
                <a:solidFill>
                  <a:prstClr val="black"/>
                </a:solidFill>
                <a:cs typeface="Calibri" panose="020F0502020204030204" pitchFamily="34" charset="0"/>
              </a:rPr>
              <a:t>ey Checkpoint</a:t>
            </a:r>
            <a:endParaRPr lang="en-US" sz="800" b="1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5143047" y="5913972"/>
            <a:ext cx="53711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endParaRPr lang="en-US" altLang="zh-CN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5591500" y="560824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2070006" y="330511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1089887" y="3473447"/>
            <a:ext cx="15106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A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Pre DV/FDJ</a:t>
            </a:r>
            <a:endParaRPr lang="en-US" altLang="zh-CN" sz="700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763988" y="330522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2284432" y="3486934"/>
            <a:ext cx="97088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B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Critical DV/DCV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3441276" y="32975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3174752" y="3500326"/>
            <a:ext cx="79758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C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DCV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4164317" y="329887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909311" y="3473447"/>
            <a:ext cx="90014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D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DCV/PEC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>
                <a:latin typeface="+mn-lt"/>
              </a:rPr>
              <a:t>Phase5 SYNC+ 3.0 Timeline Draft To Be Reviewed</a:t>
            </a:r>
            <a:endParaRPr lang="en-US" dirty="0">
              <a:latin typeface="+mn-lt"/>
            </a:endParaRPr>
          </a:p>
        </p:txBody>
      </p:sp>
      <p:sp>
        <p:nvSpPr>
          <p:cNvPr id="431" name="流程图: 决策 47">
            <a:extLst>
              <a:ext uri="{FF2B5EF4-FFF2-40B4-BE49-F238E27FC236}">
                <a16:creationId xmlns:a16="http://schemas.microsoft.com/office/drawing/2014/main" id="{83AE3867-4189-4781-B2ED-264E9262D0EB}"/>
              </a:ext>
            </a:extLst>
          </p:cNvPr>
          <p:cNvSpPr/>
          <p:nvPr/>
        </p:nvSpPr>
        <p:spPr>
          <a:xfrm>
            <a:off x="10656401" y="273521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MP2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52" name="流程图: 决策 47">
            <a:extLst>
              <a:ext uri="{FF2B5EF4-FFF2-40B4-BE49-F238E27FC236}">
                <a16:creationId xmlns:a16="http://schemas.microsoft.com/office/drawing/2014/main" id="{606DD675-67F2-4D41-B774-DFA0DC921A73}"/>
              </a:ext>
            </a:extLst>
          </p:cNvPr>
          <p:cNvSpPr/>
          <p:nvPr/>
        </p:nvSpPr>
        <p:spPr>
          <a:xfrm>
            <a:off x="8287293" y="2735987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61" name="流程图: 决策 47">
            <a:extLst>
              <a:ext uri="{FF2B5EF4-FFF2-40B4-BE49-F238E27FC236}">
                <a16:creationId xmlns:a16="http://schemas.microsoft.com/office/drawing/2014/main" id="{2E75FB79-3B4D-4E5D-97D2-AFB0899B6D71}"/>
              </a:ext>
            </a:extLst>
          </p:cNvPr>
          <p:cNvSpPr/>
          <p:nvPr/>
        </p:nvSpPr>
        <p:spPr>
          <a:xfrm>
            <a:off x="10860797" y="274453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OKTB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67" name="流程图: 决策 47">
            <a:extLst>
              <a:ext uri="{FF2B5EF4-FFF2-40B4-BE49-F238E27FC236}">
                <a16:creationId xmlns:a16="http://schemas.microsoft.com/office/drawing/2014/main" id="{CF4455E1-957D-4868-8C5E-43991787A284}"/>
              </a:ext>
            </a:extLst>
          </p:cNvPr>
          <p:cNvSpPr/>
          <p:nvPr/>
        </p:nvSpPr>
        <p:spPr>
          <a:xfrm>
            <a:off x="1783648" y="2748755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UPV0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70" name="流程图: 决策 47">
            <a:extLst>
              <a:ext uri="{FF2B5EF4-FFF2-40B4-BE49-F238E27FC236}">
                <a16:creationId xmlns:a16="http://schemas.microsoft.com/office/drawing/2014/main" id="{979C7A37-4528-4412-9918-2AE987D5B1B4}"/>
              </a:ext>
            </a:extLst>
          </p:cNvPr>
          <p:cNvSpPr/>
          <p:nvPr/>
        </p:nvSpPr>
        <p:spPr>
          <a:xfrm>
            <a:off x="784915" y="2750024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PS/PSC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EB5609F3-7DB0-4734-9ADF-4A9E07233689}"/>
              </a:ext>
            </a:extLst>
          </p:cNvPr>
          <p:cNvSpPr/>
          <p:nvPr/>
        </p:nvSpPr>
        <p:spPr bwMode="auto">
          <a:xfrm>
            <a:off x="202269" y="1447739"/>
            <a:ext cx="948983" cy="846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Initialized(MFL)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Owner confirmation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Basic Level spec are available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4.1EC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1CB1BD2D-0089-4841-B594-729A9EC945B9}"/>
              </a:ext>
            </a:extLst>
          </p:cNvPr>
          <p:cNvSpPr/>
          <p:nvPr/>
        </p:nvSpPr>
        <p:spPr bwMode="auto">
          <a:xfrm>
            <a:off x="1288726" y="950469"/>
            <a:ext cx="1440479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Supplier Sourced (SOBD)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======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feature(MFL) Finalized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2.Platform feature spec complete and cascaded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3.Function Safety Concept updated and completed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4.Cybersecurity Requirements Identified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5.UX(UEUI) alignment confirmed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6.SW environment and baseline Design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7.pre-2EC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423E3BA8-225D-4C15-A541-E1A4D10E64D4}"/>
              </a:ext>
            </a:extLst>
          </p:cNvPr>
          <p:cNvSpPr/>
          <p:nvPr/>
        </p:nvSpPr>
        <p:spPr bwMode="auto">
          <a:xfrm>
            <a:off x="2909455" y="1771059"/>
            <a:ext cx="2081558" cy="846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Platform feature spec finalization and sign off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2.Simulate feature integration of interfaces, states and responses to requested behavior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Early test of new and C/O features with physical parts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4.2EC 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0EFEF7E6-5848-48A7-A799-E1E4B7575DF2}"/>
              </a:ext>
            </a:extLst>
          </p:cNvPr>
          <p:cNvSpPr/>
          <p:nvPr/>
        </p:nvSpPr>
        <p:spPr bwMode="auto">
          <a:xfrm>
            <a:off x="3347775" y="898958"/>
            <a:ext cx="2601249" cy="846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 Beta verified supporting Pre-DV/EMC, critical function including Climate/Camera/Radio/Music/Video/Navigation/Speed meter/Driving Info etc.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early system-level integration test start at &lt;FDJ&gt; breadboard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UX doc sign off by HMI/Studio team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B56E4FEE-555F-447F-9638-BAAA74F597C6}"/>
              </a:ext>
            </a:extLst>
          </p:cNvPr>
          <p:cNvSpPr/>
          <p:nvPr/>
        </p:nvSpPr>
        <p:spPr bwMode="auto">
          <a:xfrm>
            <a:off x="5376849" y="1807697"/>
            <a:ext cx="2895847" cy="630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1.DCV1 verified supporting DV/EMC/DCV MRD with full function code completed.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</a:t>
            </a:r>
            <a:r>
              <a:rPr lang="en-US" sz="700" dirty="0">
                <a:cs typeface="Arial" panose="020B0604020202020204" pitchFamily="34" charset="0"/>
              </a:rPr>
              <a:t>early </a:t>
            </a:r>
            <a:r>
              <a:rPr lang="en-US" altLang="zh-CN" sz="700" dirty="0">
                <a:cs typeface="Arial" panose="020B0604020202020204" pitchFamily="34" charset="0"/>
              </a:rPr>
              <a:t>system-level integration test complete by &lt;DCV&gt; breadboard, verify feature functionality and performance requirements.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F376C0A0-8741-464B-8D4A-83B158ADF996}"/>
              </a:ext>
            </a:extLst>
          </p:cNvPr>
          <p:cNvSpPr/>
          <p:nvPr/>
        </p:nvSpPr>
        <p:spPr bwMode="auto">
          <a:xfrm>
            <a:off x="6765717" y="956187"/>
            <a:ext cx="251558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1All design verification testing completed by &lt;PEC&gt;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system-level integration test complete and sign off by feature owner and HMI team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3.R00 release for &lt;PEC&gt; without critical blocker issue,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4.Diagnostics Part2 DV(</a:t>
            </a:r>
            <a:r>
              <a:rPr lang="en-US" altLang="zh-CN" sz="700" dirty="0" err="1">
                <a:cs typeface="Arial" panose="020B0604020202020204" pitchFamily="34" charset="0"/>
              </a:rPr>
              <a:t>iTV</a:t>
            </a:r>
            <a:r>
              <a:rPr lang="en-US" altLang="zh-CN" sz="700" dirty="0">
                <a:cs typeface="Arial" panose="020B0604020202020204" pitchFamily="34" charset="0"/>
              </a:rPr>
              <a:t>) test report shows 100% passed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D29FA8D9-1431-4C55-BA87-93F4DF57D9AF}"/>
              </a:ext>
            </a:extLst>
          </p:cNvPr>
          <p:cNvSpPr/>
          <p:nvPr/>
        </p:nvSpPr>
        <p:spPr bwMode="auto">
          <a:xfrm>
            <a:off x="10546556" y="1646987"/>
            <a:ext cx="108657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Software OTA window preserved post Job1 and  before OKTB.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E5CD418-E139-469B-9226-50C938E4BB33}"/>
              </a:ext>
            </a:extLst>
          </p:cNvPr>
          <p:cNvCxnSpPr>
            <a:cxnSpLocks/>
            <a:stCxn id="554" idx="2"/>
            <a:endCxn id="467" idx="0"/>
          </p:cNvCxnSpPr>
          <p:nvPr/>
        </p:nvCxnSpPr>
        <p:spPr>
          <a:xfrm>
            <a:off x="2008966" y="2550907"/>
            <a:ext cx="5274" cy="197848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88BA629-B3C3-42E8-8116-661AEFF7DD07}"/>
              </a:ext>
            </a:extLst>
          </p:cNvPr>
          <p:cNvCxnSpPr>
            <a:cxnSpLocks/>
            <a:stCxn id="552" idx="2"/>
            <a:endCxn id="470" idx="0"/>
          </p:cNvCxnSpPr>
          <p:nvPr/>
        </p:nvCxnSpPr>
        <p:spPr>
          <a:xfrm>
            <a:off x="676761" y="2294125"/>
            <a:ext cx="338746" cy="455899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26EFA7F-7A76-4458-B517-AB918F81F411}"/>
              </a:ext>
            </a:extLst>
          </p:cNvPr>
          <p:cNvCxnSpPr>
            <a:cxnSpLocks/>
            <a:stCxn id="556" idx="2"/>
            <a:endCxn id="236" idx="0"/>
          </p:cNvCxnSpPr>
          <p:nvPr/>
        </p:nvCxnSpPr>
        <p:spPr>
          <a:xfrm flipH="1">
            <a:off x="3941019" y="2617445"/>
            <a:ext cx="9215" cy="11420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317114A-E3FD-443B-83D9-C7D7FE503FAB}"/>
              </a:ext>
            </a:extLst>
          </p:cNvPr>
          <p:cNvCxnSpPr>
            <a:cxnSpLocks/>
            <a:stCxn id="560" idx="2"/>
            <a:endCxn id="355" idx="0"/>
          </p:cNvCxnSpPr>
          <p:nvPr/>
        </p:nvCxnSpPr>
        <p:spPr>
          <a:xfrm flipH="1">
            <a:off x="6817739" y="2438639"/>
            <a:ext cx="7034" cy="2961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0AE53FD-3F89-4EB5-8A6A-6258A910054F}"/>
              </a:ext>
            </a:extLst>
          </p:cNvPr>
          <p:cNvCxnSpPr>
            <a:cxnSpLocks/>
            <a:stCxn id="562" idx="2"/>
            <a:endCxn id="208" idx="0"/>
          </p:cNvCxnSpPr>
          <p:nvPr/>
        </p:nvCxnSpPr>
        <p:spPr>
          <a:xfrm>
            <a:off x="8023511" y="1694851"/>
            <a:ext cx="169" cy="1040367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22">
            <a:extLst>
              <a:ext uri="{FF2B5EF4-FFF2-40B4-BE49-F238E27FC236}">
                <a16:creationId xmlns:a16="http://schemas.microsoft.com/office/drawing/2014/main" id="{7BCF61AA-4412-4630-B12B-814DB2000F4D}"/>
              </a:ext>
            </a:extLst>
          </p:cNvPr>
          <p:cNvSpPr txBox="1"/>
          <p:nvPr/>
        </p:nvSpPr>
        <p:spPr>
          <a:xfrm>
            <a:off x="10847522" y="5936233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R08</a:t>
            </a: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7DC98B9-217B-473F-BFE5-205BA71A19B5}"/>
              </a:ext>
            </a:extLst>
          </p:cNvPr>
          <p:cNvCxnSpPr>
            <a:cxnSpLocks/>
            <a:stCxn id="564" idx="2"/>
            <a:endCxn id="461" idx="0"/>
          </p:cNvCxnSpPr>
          <p:nvPr/>
        </p:nvCxnSpPr>
        <p:spPr>
          <a:xfrm>
            <a:off x="11089843" y="2170207"/>
            <a:ext cx="1546" cy="57433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2FE9656-0869-4086-A282-B293D7289868}"/>
              </a:ext>
            </a:extLst>
          </p:cNvPr>
          <p:cNvSpPr/>
          <p:nvPr/>
        </p:nvSpPr>
        <p:spPr bwMode="auto">
          <a:xfrm>
            <a:off x="8433068" y="1800500"/>
            <a:ext cx="106618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Agile feature full function Integration without  critical bug.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endParaRPr lang="en-US" altLang="zh-CN" sz="700" dirty="0">
              <a:cs typeface="Arial" panose="020B0604020202020204" pitchFamily="34" charset="0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EE91298-996E-4B72-BBE7-A500A595F18F}"/>
              </a:ext>
            </a:extLst>
          </p:cNvPr>
          <p:cNvGrpSpPr/>
          <p:nvPr/>
        </p:nvGrpSpPr>
        <p:grpSpPr>
          <a:xfrm>
            <a:off x="2202279" y="3978256"/>
            <a:ext cx="4061018" cy="892492"/>
            <a:chOff x="1382878" y="1517979"/>
            <a:chExt cx="8912089" cy="892492"/>
          </a:xfrm>
        </p:grpSpPr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08EFD745-9BAC-45D8-ABCB-75AD5B45EEE0}"/>
                </a:ext>
              </a:extLst>
            </p:cNvPr>
            <p:cNvSpPr/>
            <p:nvPr/>
          </p:nvSpPr>
          <p:spPr>
            <a:xfrm>
              <a:off x="1382878" y="1517979"/>
              <a:ext cx="2203776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8D898E31-D1FA-41A9-9441-1CA404CA3872}"/>
                </a:ext>
              </a:extLst>
            </p:cNvPr>
            <p:cNvSpPr/>
            <p:nvPr/>
          </p:nvSpPr>
          <p:spPr>
            <a:xfrm>
              <a:off x="3591583" y="1734350"/>
              <a:ext cx="893347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06C52328-65A0-4B63-A7C0-73882FEA7B3B}"/>
                </a:ext>
              </a:extLst>
            </p:cNvPr>
            <p:cNvSpPr/>
            <p:nvPr/>
          </p:nvSpPr>
          <p:spPr>
            <a:xfrm>
              <a:off x="4489856" y="1734651"/>
              <a:ext cx="862274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DCV B</a:t>
              </a: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796A9B2E-E67A-4D72-9841-E94CA8CCB68C}"/>
                </a:ext>
              </a:extLst>
            </p:cNvPr>
            <p:cNvSpPr/>
            <p:nvPr/>
          </p:nvSpPr>
          <p:spPr>
            <a:xfrm>
              <a:off x="5352133" y="1736840"/>
              <a:ext cx="447176" cy="20431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5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test</a:t>
              </a:r>
              <a:endParaRPr kumimoji="0" lang="en-US" sz="1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E4D65877-1319-4C45-B870-154529CB8D39}"/>
                </a:ext>
              </a:extLst>
            </p:cNvPr>
            <p:cNvSpPr/>
            <p:nvPr/>
          </p:nvSpPr>
          <p:spPr>
            <a:xfrm>
              <a:off x="5108420" y="1971446"/>
              <a:ext cx="881567" cy="18728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A1 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65F4AEFB-907A-4147-BF32-83443D22DA9F}"/>
                </a:ext>
              </a:extLst>
            </p:cNvPr>
            <p:cNvSpPr/>
            <p:nvPr/>
          </p:nvSpPr>
          <p:spPr>
            <a:xfrm>
              <a:off x="6001677" y="1975888"/>
              <a:ext cx="1754392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BF4099F6-0021-4B4E-ACD4-E5D559EE4CD8}"/>
                </a:ext>
              </a:extLst>
            </p:cNvPr>
            <p:cNvSpPr/>
            <p:nvPr/>
          </p:nvSpPr>
          <p:spPr>
            <a:xfrm>
              <a:off x="7066997" y="2205415"/>
              <a:ext cx="873686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D5104708-5CE0-421B-A8D2-8E5DE418F7DC}"/>
                </a:ext>
              </a:extLst>
            </p:cNvPr>
            <p:cNvSpPr/>
            <p:nvPr/>
          </p:nvSpPr>
          <p:spPr>
            <a:xfrm>
              <a:off x="7954096" y="2209303"/>
              <a:ext cx="904091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B0</a:t>
              </a:r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FCC4C18B-C9EE-4043-8D1D-D1FB7A7BABE5}"/>
                </a:ext>
              </a:extLst>
            </p:cNvPr>
            <p:cNvSpPr/>
            <p:nvPr/>
          </p:nvSpPr>
          <p:spPr>
            <a:xfrm>
              <a:off x="8851077" y="2206107"/>
              <a:ext cx="1443890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28" name="Connector: Curved 227">
              <a:extLst>
                <a:ext uri="{FF2B5EF4-FFF2-40B4-BE49-F238E27FC236}">
                  <a16:creationId xmlns:a16="http://schemas.microsoft.com/office/drawing/2014/main" id="{3DA34E23-AA7C-4F47-B05E-FDE95128EA9E}"/>
                </a:ext>
              </a:extLst>
            </p:cNvPr>
            <p:cNvCxnSpPr>
              <a:stCxn id="216" idx="3"/>
            </p:cNvCxnSpPr>
            <p:nvPr/>
          </p:nvCxnSpPr>
          <p:spPr>
            <a:xfrm>
              <a:off x="3586654" y="1618563"/>
              <a:ext cx="107173" cy="12340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or: Curved 229">
              <a:extLst>
                <a:ext uri="{FF2B5EF4-FFF2-40B4-BE49-F238E27FC236}">
                  <a16:creationId xmlns:a16="http://schemas.microsoft.com/office/drawing/2014/main" id="{F6064C25-99EE-4160-BAAC-3AE0EF56BE87}"/>
                </a:ext>
              </a:extLst>
            </p:cNvPr>
            <p:cNvCxnSpPr>
              <a:cxnSpLocks/>
              <a:stCxn id="222" idx="3"/>
            </p:cNvCxnSpPr>
            <p:nvPr/>
          </p:nvCxnSpPr>
          <p:spPr>
            <a:xfrm>
              <a:off x="7756069" y="2076472"/>
              <a:ext cx="69521" cy="1365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Connector: Curved 230">
            <a:extLst>
              <a:ext uri="{FF2B5EF4-FFF2-40B4-BE49-F238E27FC236}">
                <a16:creationId xmlns:a16="http://schemas.microsoft.com/office/drawing/2014/main" id="{68DB0CD8-BF1C-42E1-A04B-1D5FB472497D}"/>
              </a:ext>
            </a:extLst>
          </p:cNvPr>
          <p:cNvCxnSpPr>
            <a:cxnSpLocks/>
            <a:stCxn id="588" idx="3"/>
            <a:endCxn id="216" idx="1"/>
          </p:cNvCxnSpPr>
          <p:nvPr/>
        </p:nvCxnSpPr>
        <p:spPr>
          <a:xfrm rot="5400000">
            <a:off x="1930770" y="3781793"/>
            <a:ext cx="568556" cy="25538"/>
          </a:xfrm>
          <a:prstGeom prst="curvedConnector4">
            <a:avLst>
              <a:gd name="adj1" fmla="val 41154"/>
              <a:gd name="adj2" fmla="val 9951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Star: 5 Points 231">
            <a:extLst>
              <a:ext uri="{FF2B5EF4-FFF2-40B4-BE49-F238E27FC236}">
                <a16:creationId xmlns:a16="http://schemas.microsoft.com/office/drawing/2014/main" id="{A55DA257-5AB8-4A1F-AB38-78F505563AAE}"/>
              </a:ext>
            </a:extLst>
          </p:cNvPr>
          <p:cNvSpPr/>
          <p:nvPr/>
        </p:nvSpPr>
        <p:spPr>
          <a:xfrm>
            <a:off x="4080907" y="565741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3" name="Left Brace 232">
            <a:extLst>
              <a:ext uri="{FF2B5EF4-FFF2-40B4-BE49-F238E27FC236}">
                <a16:creationId xmlns:a16="http://schemas.microsoft.com/office/drawing/2014/main" id="{D916D5CC-2A48-4610-AC48-880D679AE70C}"/>
              </a:ext>
            </a:extLst>
          </p:cNvPr>
          <p:cNvSpPr/>
          <p:nvPr/>
        </p:nvSpPr>
        <p:spPr>
          <a:xfrm rot="5400000">
            <a:off x="4401599" y="1651809"/>
            <a:ext cx="155934" cy="459742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34" name="TextBox 22">
            <a:extLst>
              <a:ext uri="{FF2B5EF4-FFF2-40B4-BE49-F238E27FC236}">
                <a16:creationId xmlns:a16="http://schemas.microsoft.com/office/drawing/2014/main" id="{86849A01-DD99-47E3-8B3D-AF1E69001FF9}"/>
              </a:ext>
            </a:extLst>
          </p:cNvPr>
          <p:cNvSpPr txBox="1"/>
          <p:nvPr/>
        </p:nvSpPr>
        <p:spPr>
          <a:xfrm>
            <a:off x="3997089" y="3751977"/>
            <a:ext cx="137504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Calibri" panose="020F0502020204030204" pitchFamily="34" charset="0"/>
              </a:rPr>
              <a:t>DCV Critical Path * 45 weeks</a:t>
            </a:r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id="{22B1C5D8-A44F-41F7-B837-E92BFB62B744}"/>
              </a:ext>
            </a:extLst>
          </p:cNvPr>
          <p:cNvSpPr/>
          <p:nvPr/>
        </p:nvSpPr>
        <p:spPr>
          <a:xfrm>
            <a:off x="5360327" y="565073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7" name="TextBox 22">
            <a:extLst>
              <a:ext uri="{FF2B5EF4-FFF2-40B4-BE49-F238E27FC236}">
                <a16:creationId xmlns:a16="http://schemas.microsoft.com/office/drawing/2014/main" id="{C8C88C98-A4C9-4DEF-89C1-84E1E6CA21C9}"/>
              </a:ext>
            </a:extLst>
          </p:cNvPr>
          <p:cNvSpPr txBox="1"/>
          <p:nvPr/>
        </p:nvSpPr>
        <p:spPr>
          <a:xfrm>
            <a:off x="5441682" y="5913972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238" name="Left Brace 237">
            <a:extLst>
              <a:ext uri="{FF2B5EF4-FFF2-40B4-BE49-F238E27FC236}">
                <a16:creationId xmlns:a16="http://schemas.microsoft.com/office/drawing/2014/main" id="{A2494E4A-6D44-4E8C-866B-226268E52B74}"/>
              </a:ext>
            </a:extLst>
          </p:cNvPr>
          <p:cNvSpPr/>
          <p:nvPr/>
        </p:nvSpPr>
        <p:spPr>
          <a:xfrm rot="5400000">
            <a:off x="4916081" y="4782696"/>
            <a:ext cx="53031" cy="155908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EF90690-9616-45FC-AE77-F11DF589F64F}"/>
              </a:ext>
            </a:extLst>
          </p:cNvPr>
          <p:cNvSpPr txBox="1"/>
          <p:nvPr/>
        </p:nvSpPr>
        <p:spPr>
          <a:xfrm>
            <a:off x="4481404" y="5319059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 weeks(4 months)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3D82567D-8C7B-4AD9-8997-D2BA6CDFBA98}"/>
              </a:ext>
            </a:extLst>
          </p:cNvPr>
          <p:cNvCxnSpPr>
            <a:cxnSpLocks/>
            <a:stCxn id="558" idx="2"/>
            <a:endCxn id="214" idx="0"/>
          </p:cNvCxnSpPr>
          <p:nvPr/>
        </p:nvCxnSpPr>
        <p:spPr>
          <a:xfrm flipH="1">
            <a:off x="4642310" y="1745344"/>
            <a:ext cx="6090" cy="99009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F54D3B85-05C7-4A3D-96FD-5AA0A1341DDC}"/>
              </a:ext>
            </a:extLst>
          </p:cNvPr>
          <p:cNvCxnSpPr>
            <a:cxnSpLocks/>
            <a:stCxn id="179" idx="2"/>
            <a:endCxn id="220" idx="0"/>
          </p:cNvCxnSpPr>
          <p:nvPr/>
        </p:nvCxnSpPr>
        <p:spPr>
          <a:xfrm flipH="1">
            <a:off x="8965297" y="2323720"/>
            <a:ext cx="863" cy="411498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Left Brace 317">
            <a:extLst>
              <a:ext uri="{FF2B5EF4-FFF2-40B4-BE49-F238E27FC236}">
                <a16:creationId xmlns:a16="http://schemas.microsoft.com/office/drawing/2014/main" id="{FC29D3E7-969A-4314-A5BE-8EC3F305D4EB}"/>
              </a:ext>
            </a:extLst>
          </p:cNvPr>
          <p:cNvSpPr/>
          <p:nvPr/>
        </p:nvSpPr>
        <p:spPr>
          <a:xfrm rot="5400000">
            <a:off x="2513805" y="2870674"/>
            <a:ext cx="53931" cy="71831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9" name="TextBox 22">
            <a:extLst>
              <a:ext uri="{FF2B5EF4-FFF2-40B4-BE49-F238E27FC236}">
                <a16:creationId xmlns:a16="http://schemas.microsoft.com/office/drawing/2014/main" id="{CE11614B-B694-4F12-9E8F-98E443CCCA74}"/>
              </a:ext>
            </a:extLst>
          </p:cNvPr>
          <p:cNvSpPr txBox="1"/>
          <p:nvPr/>
        </p:nvSpPr>
        <p:spPr>
          <a:xfrm>
            <a:off x="2062928" y="3039026"/>
            <a:ext cx="1004205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6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321" name="流程图: 决策 47">
            <a:extLst>
              <a:ext uri="{FF2B5EF4-FFF2-40B4-BE49-F238E27FC236}">
                <a16:creationId xmlns:a16="http://schemas.microsoft.com/office/drawing/2014/main" id="{6D6C8E6B-E3C3-4754-AABC-08A64E188A1F}"/>
              </a:ext>
            </a:extLst>
          </p:cNvPr>
          <p:cNvSpPr/>
          <p:nvPr/>
        </p:nvSpPr>
        <p:spPr>
          <a:xfrm>
            <a:off x="6101189" y="5680273"/>
            <a:ext cx="346141" cy="23230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5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22" name="TextBox 22">
            <a:extLst>
              <a:ext uri="{FF2B5EF4-FFF2-40B4-BE49-F238E27FC236}">
                <a16:creationId xmlns:a16="http://schemas.microsoft.com/office/drawing/2014/main" id="{71E0AD7C-750C-49D3-B7C0-749D5E46ABDA}"/>
              </a:ext>
            </a:extLst>
          </p:cNvPr>
          <p:cNvSpPr txBox="1"/>
          <p:nvPr/>
        </p:nvSpPr>
        <p:spPr>
          <a:xfrm>
            <a:off x="6068794" y="5913972"/>
            <a:ext cx="52462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 MRD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323" name="Connector: Curved 322">
            <a:extLst>
              <a:ext uri="{FF2B5EF4-FFF2-40B4-BE49-F238E27FC236}">
                <a16:creationId xmlns:a16="http://schemas.microsoft.com/office/drawing/2014/main" id="{318508C8-4164-4E83-8E27-1735D6ABE4DD}"/>
              </a:ext>
            </a:extLst>
          </p:cNvPr>
          <p:cNvCxnSpPr>
            <a:cxnSpLocks/>
            <a:stCxn id="227" idx="3"/>
            <a:endCxn id="321" idx="0"/>
          </p:cNvCxnSpPr>
          <p:nvPr/>
        </p:nvCxnSpPr>
        <p:spPr>
          <a:xfrm>
            <a:off x="6263297" y="4766968"/>
            <a:ext cx="10963" cy="9133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Left Brace 327">
            <a:extLst>
              <a:ext uri="{FF2B5EF4-FFF2-40B4-BE49-F238E27FC236}">
                <a16:creationId xmlns:a16="http://schemas.microsoft.com/office/drawing/2014/main" id="{8E88A644-4D44-4CF2-8E73-7A49A9736958}"/>
              </a:ext>
            </a:extLst>
          </p:cNvPr>
          <p:cNvSpPr/>
          <p:nvPr/>
        </p:nvSpPr>
        <p:spPr>
          <a:xfrm rot="5400000">
            <a:off x="6018099" y="5322769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9" name="TextBox 22">
            <a:extLst>
              <a:ext uri="{FF2B5EF4-FFF2-40B4-BE49-F238E27FC236}">
                <a16:creationId xmlns:a16="http://schemas.microsoft.com/office/drawing/2014/main" id="{A9A523D5-66E2-4C8D-AAB3-DE66936F8778}"/>
              </a:ext>
            </a:extLst>
          </p:cNvPr>
          <p:cNvSpPr txBox="1"/>
          <p:nvPr/>
        </p:nvSpPr>
        <p:spPr>
          <a:xfrm>
            <a:off x="5560731" y="5346351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4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330" name="Left Brace 329">
            <a:extLst>
              <a:ext uri="{FF2B5EF4-FFF2-40B4-BE49-F238E27FC236}">
                <a16:creationId xmlns:a16="http://schemas.microsoft.com/office/drawing/2014/main" id="{E14713EB-CA4F-4151-876E-7FBEE64FEA56}"/>
              </a:ext>
            </a:extLst>
          </p:cNvPr>
          <p:cNvSpPr/>
          <p:nvPr/>
        </p:nvSpPr>
        <p:spPr>
          <a:xfrm rot="5400000">
            <a:off x="6539426" y="5312343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1" name="TextBox 22">
            <a:extLst>
              <a:ext uri="{FF2B5EF4-FFF2-40B4-BE49-F238E27FC236}">
                <a16:creationId xmlns:a16="http://schemas.microsoft.com/office/drawing/2014/main" id="{9AA76AA5-8940-4B05-A02F-43DE243B5202}"/>
              </a:ext>
            </a:extLst>
          </p:cNvPr>
          <p:cNvSpPr txBox="1"/>
          <p:nvPr/>
        </p:nvSpPr>
        <p:spPr>
          <a:xfrm>
            <a:off x="6082058" y="5335925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5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CF0C5B7E-79BB-4798-B1DD-C48F554B94DE}"/>
              </a:ext>
            </a:extLst>
          </p:cNvPr>
          <p:cNvCxnSpPr>
            <a:cxnSpLocks/>
            <a:stCxn id="330" idx="0"/>
            <a:endCxn id="355" idx="2"/>
          </p:cNvCxnSpPr>
          <p:nvPr/>
        </p:nvCxnSpPr>
        <p:spPr>
          <a:xfrm flipV="1">
            <a:off x="6807961" y="3064656"/>
            <a:ext cx="9778" cy="251622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Star: 5 Points 342">
            <a:extLst>
              <a:ext uri="{FF2B5EF4-FFF2-40B4-BE49-F238E27FC236}">
                <a16:creationId xmlns:a16="http://schemas.microsoft.com/office/drawing/2014/main" id="{69D8CDA1-C028-4DD1-8782-3E73B1E42A37}"/>
              </a:ext>
            </a:extLst>
          </p:cNvPr>
          <p:cNvSpPr/>
          <p:nvPr/>
        </p:nvSpPr>
        <p:spPr>
          <a:xfrm>
            <a:off x="7367790" y="5613865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44" name="Left Brace 343">
            <a:extLst>
              <a:ext uri="{FF2B5EF4-FFF2-40B4-BE49-F238E27FC236}">
                <a16:creationId xmlns:a16="http://schemas.microsoft.com/office/drawing/2014/main" id="{3D059769-D246-4B91-8802-5BE4016A1B99}"/>
              </a:ext>
            </a:extLst>
          </p:cNvPr>
          <p:cNvSpPr/>
          <p:nvPr/>
        </p:nvSpPr>
        <p:spPr>
          <a:xfrm rot="5400000">
            <a:off x="7750714" y="5297226"/>
            <a:ext cx="45719" cy="51511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45" name="TextBox 22">
            <a:extLst>
              <a:ext uri="{FF2B5EF4-FFF2-40B4-BE49-F238E27FC236}">
                <a16:creationId xmlns:a16="http://schemas.microsoft.com/office/drawing/2014/main" id="{F1CC3B08-F98B-40F7-8C0E-B263FC9FC9F7}"/>
              </a:ext>
            </a:extLst>
          </p:cNvPr>
          <p:cNvSpPr txBox="1"/>
          <p:nvPr/>
        </p:nvSpPr>
        <p:spPr>
          <a:xfrm>
            <a:off x="7274153" y="5346351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&gt;=6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C58E664A-F065-42B3-9E3F-CE3BD2CCA78A}"/>
              </a:ext>
            </a:extLst>
          </p:cNvPr>
          <p:cNvCxnSpPr>
            <a:cxnSpLocks/>
            <a:stCxn id="344" idx="0"/>
            <a:endCxn id="208" idx="2"/>
          </p:cNvCxnSpPr>
          <p:nvPr/>
        </p:nvCxnSpPr>
        <p:spPr>
          <a:xfrm flipH="1" flipV="1">
            <a:off x="8023680" y="3065110"/>
            <a:ext cx="7450" cy="251253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CC46C124-8564-47C2-9550-14E71FE1C113}"/>
              </a:ext>
            </a:extLst>
          </p:cNvPr>
          <p:cNvCxnSpPr>
            <a:cxnSpLocks/>
            <a:stCxn id="594" idx="0"/>
            <a:endCxn id="214" idx="2"/>
          </p:cNvCxnSpPr>
          <p:nvPr/>
        </p:nvCxnSpPr>
        <p:spPr>
          <a:xfrm flipV="1">
            <a:off x="4261850" y="3065331"/>
            <a:ext cx="380460" cy="23354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A78DBAE6-26A1-451C-98AF-3EF4F72CF71D}"/>
              </a:ext>
            </a:extLst>
          </p:cNvPr>
          <p:cNvSpPr/>
          <p:nvPr/>
        </p:nvSpPr>
        <p:spPr>
          <a:xfrm>
            <a:off x="4871127" y="4203602"/>
            <a:ext cx="392917" cy="2011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rPr>
              <a:t>DCV0</a:t>
            </a:r>
          </a:p>
        </p:txBody>
      </p:sp>
      <p:sp>
        <p:nvSpPr>
          <p:cNvPr id="364" name="Rectangle: Rounded Corners 363">
            <a:extLst>
              <a:ext uri="{FF2B5EF4-FFF2-40B4-BE49-F238E27FC236}">
                <a16:creationId xmlns:a16="http://schemas.microsoft.com/office/drawing/2014/main" id="{AF6E72B0-AA9E-41D3-B348-AB1C18FE8A7B}"/>
              </a:ext>
            </a:extLst>
          </p:cNvPr>
          <p:cNvSpPr/>
          <p:nvPr/>
        </p:nvSpPr>
        <p:spPr>
          <a:xfrm>
            <a:off x="5264045" y="4204522"/>
            <a:ext cx="203767" cy="2043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" b="1" dirty="0">
                <a:solidFill>
                  <a:prstClr val="black"/>
                </a:solidFill>
                <a:cs typeface="Calibri" panose="020F0502020204030204" pitchFamily="34" charset="0"/>
              </a:rPr>
              <a:t>test</a:t>
            </a:r>
            <a:endParaRPr kumimoji="0" lang="en-US" sz="1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cxnSp>
        <p:nvCxnSpPr>
          <p:cNvPr id="365" name="Connector: Curved 364">
            <a:extLst>
              <a:ext uri="{FF2B5EF4-FFF2-40B4-BE49-F238E27FC236}">
                <a16:creationId xmlns:a16="http://schemas.microsoft.com/office/drawing/2014/main" id="{53F67692-1C3B-4B0B-9507-59A05E0468FB}"/>
              </a:ext>
            </a:extLst>
          </p:cNvPr>
          <p:cNvCxnSpPr>
            <a:cxnSpLocks/>
            <a:stCxn id="364" idx="3"/>
          </p:cNvCxnSpPr>
          <p:nvPr/>
        </p:nvCxnSpPr>
        <p:spPr>
          <a:xfrm>
            <a:off x="5467812" y="4306678"/>
            <a:ext cx="87580" cy="3629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Curved 367">
            <a:extLst>
              <a:ext uri="{FF2B5EF4-FFF2-40B4-BE49-F238E27FC236}">
                <a16:creationId xmlns:a16="http://schemas.microsoft.com/office/drawing/2014/main" id="{7AC2C533-288C-4E2E-9447-D2E86A0DD4AE}"/>
              </a:ext>
            </a:extLst>
          </p:cNvPr>
          <p:cNvCxnSpPr>
            <a:cxnSpLocks/>
            <a:stCxn id="590" idx="3"/>
          </p:cNvCxnSpPr>
          <p:nvPr/>
        </p:nvCxnSpPr>
        <p:spPr>
          <a:xfrm rot="16200000" flipH="1">
            <a:off x="2700517" y="3731677"/>
            <a:ext cx="467863" cy="252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: Rounded Corners 373">
            <a:extLst>
              <a:ext uri="{FF2B5EF4-FFF2-40B4-BE49-F238E27FC236}">
                <a16:creationId xmlns:a16="http://schemas.microsoft.com/office/drawing/2014/main" id="{7CC35C68-75D4-41B8-ADBE-E02F9BD483ED}"/>
              </a:ext>
            </a:extLst>
          </p:cNvPr>
          <p:cNvSpPr/>
          <p:nvPr/>
        </p:nvSpPr>
        <p:spPr>
          <a:xfrm>
            <a:off x="4231784" y="4203064"/>
            <a:ext cx="624064" cy="2011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b="1" dirty="0" err="1">
                <a:solidFill>
                  <a:prstClr val="black"/>
                </a:solidFill>
                <a:cs typeface="Calibri" panose="020F0502020204030204" pitchFamily="34" charset="0"/>
              </a:rPr>
              <a:t>Eng</a:t>
            </a:r>
            <a:r>
              <a:rPr lang="en-US" sz="500" b="1" dirty="0">
                <a:solidFill>
                  <a:prstClr val="black"/>
                </a:solidFill>
                <a:cs typeface="Calibri" panose="020F0502020204030204" pitchFamily="34" charset="0"/>
              </a:rPr>
              <a:t> Version</a:t>
            </a: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cxnSp>
        <p:nvCxnSpPr>
          <p:cNvPr id="375" name="Connector: Curved 374">
            <a:extLst>
              <a:ext uri="{FF2B5EF4-FFF2-40B4-BE49-F238E27FC236}">
                <a16:creationId xmlns:a16="http://schemas.microsoft.com/office/drawing/2014/main" id="{99D0CCF8-5414-4244-8DA3-B2E3114F1CC6}"/>
              </a:ext>
            </a:extLst>
          </p:cNvPr>
          <p:cNvCxnSpPr>
            <a:cxnSpLocks/>
          </p:cNvCxnSpPr>
          <p:nvPr/>
        </p:nvCxnSpPr>
        <p:spPr>
          <a:xfrm>
            <a:off x="4214737" y="4299273"/>
            <a:ext cx="19130" cy="1270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Star: 5 Points 375">
            <a:extLst>
              <a:ext uri="{FF2B5EF4-FFF2-40B4-BE49-F238E27FC236}">
                <a16:creationId xmlns:a16="http://schemas.microsoft.com/office/drawing/2014/main" id="{B6BA8CE9-58B1-4DBB-8936-020F4CDF1E08}"/>
              </a:ext>
            </a:extLst>
          </p:cNvPr>
          <p:cNvSpPr/>
          <p:nvPr/>
        </p:nvSpPr>
        <p:spPr>
          <a:xfrm>
            <a:off x="7810506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77" name="Left Brace 376">
            <a:extLst>
              <a:ext uri="{FF2B5EF4-FFF2-40B4-BE49-F238E27FC236}">
                <a16:creationId xmlns:a16="http://schemas.microsoft.com/office/drawing/2014/main" id="{17E3D6B4-B91B-4602-A214-D693E7322B50}"/>
              </a:ext>
            </a:extLst>
          </p:cNvPr>
          <p:cNvSpPr/>
          <p:nvPr/>
        </p:nvSpPr>
        <p:spPr>
          <a:xfrm rot="5400000">
            <a:off x="8224950" y="5287838"/>
            <a:ext cx="61688" cy="550521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8" name="TextBox 22">
            <a:extLst>
              <a:ext uri="{FF2B5EF4-FFF2-40B4-BE49-F238E27FC236}">
                <a16:creationId xmlns:a16="http://schemas.microsoft.com/office/drawing/2014/main" id="{BDBACDC5-EDF7-4172-9CDC-E740739945BB}"/>
              </a:ext>
            </a:extLst>
          </p:cNvPr>
          <p:cNvSpPr txBox="1"/>
          <p:nvPr/>
        </p:nvSpPr>
        <p:spPr>
          <a:xfrm>
            <a:off x="7746290" y="534668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&gt;=6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F95A3BD9-13A9-46DA-886E-932FE1AC9FAD}"/>
              </a:ext>
            </a:extLst>
          </p:cNvPr>
          <p:cNvCxnSpPr>
            <a:cxnSpLocks/>
            <a:stCxn id="377" idx="0"/>
            <a:endCxn id="452" idx="2"/>
          </p:cNvCxnSpPr>
          <p:nvPr/>
        </p:nvCxnSpPr>
        <p:spPr>
          <a:xfrm flipH="1" flipV="1">
            <a:off x="8517885" y="3065879"/>
            <a:ext cx="13170" cy="2528064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5" name="Star: 5 Points 384">
            <a:extLst>
              <a:ext uri="{FF2B5EF4-FFF2-40B4-BE49-F238E27FC236}">
                <a16:creationId xmlns:a16="http://schemas.microsoft.com/office/drawing/2014/main" id="{903C416A-92FB-4946-BE1E-440119FCC748}"/>
              </a:ext>
            </a:extLst>
          </p:cNvPr>
          <p:cNvSpPr/>
          <p:nvPr/>
        </p:nvSpPr>
        <p:spPr>
          <a:xfrm>
            <a:off x="8203499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86" name="Left Brace 385">
            <a:extLst>
              <a:ext uri="{FF2B5EF4-FFF2-40B4-BE49-F238E27FC236}">
                <a16:creationId xmlns:a16="http://schemas.microsoft.com/office/drawing/2014/main" id="{2396FE0F-94FC-4C1F-BAD1-7B3CFD44384F}"/>
              </a:ext>
            </a:extLst>
          </p:cNvPr>
          <p:cNvSpPr/>
          <p:nvPr/>
        </p:nvSpPr>
        <p:spPr>
          <a:xfrm rot="5400000">
            <a:off x="8644454" y="5254926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9F5219C0-6047-4104-B97E-D62F5F83E45D}"/>
              </a:ext>
            </a:extLst>
          </p:cNvPr>
          <p:cNvSpPr txBox="1"/>
          <p:nvPr/>
        </p:nvSpPr>
        <p:spPr>
          <a:xfrm>
            <a:off x="8201547" y="5338979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623749C5-5992-46F2-BEC4-80B6B775E9A5}"/>
              </a:ext>
            </a:extLst>
          </p:cNvPr>
          <p:cNvCxnSpPr>
            <a:cxnSpLocks/>
            <a:stCxn id="386" idx="0"/>
            <a:endCxn id="220" idx="2"/>
          </p:cNvCxnSpPr>
          <p:nvPr/>
        </p:nvCxnSpPr>
        <p:spPr>
          <a:xfrm flipH="1" flipV="1">
            <a:off x="8965297" y="3065110"/>
            <a:ext cx="18092" cy="252875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Star: 5 Points 390">
            <a:extLst>
              <a:ext uri="{FF2B5EF4-FFF2-40B4-BE49-F238E27FC236}">
                <a16:creationId xmlns:a16="http://schemas.microsoft.com/office/drawing/2014/main" id="{15A6E17D-27DF-4B2C-97BC-681ECE34390E}"/>
              </a:ext>
            </a:extLst>
          </p:cNvPr>
          <p:cNvSpPr/>
          <p:nvPr/>
        </p:nvSpPr>
        <p:spPr>
          <a:xfrm>
            <a:off x="9024982" y="5605792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92" name="Left Brace 391">
            <a:extLst>
              <a:ext uri="{FF2B5EF4-FFF2-40B4-BE49-F238E27FC236}">
                <a16:creationId xmlns:a16="http://schemas.microsoft.com/office/drawing/2014/main" id="{C9CE2634-421F-4149-88D7-DDC39E6F8B0B}"/>
              </a:ext>
            </a:extLst>
          </p:cNvPr>
          <p:cNvSpPr/>
          <p:nvPr/>
        </p:nvSpPr>
        <p:spPr>
          <a:xfrm rot="5400000">
            <a:off x="9465937" y="5247200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3" name="TextBox 22">
            <a:extLst>
              <a:ext uri="{FF2B5EF4-FFF2-40B4-BE49-F238E27FC236}">
                <a16:creationId xmlns:a16="http://schemas.microsoft.com/office/drawing/2014/main" id="{D21904AF-DA31-474D-9D98-C27D366F5672}"/>
              </a:ext>
            </a:extLst>
          </p:cNvPr>
          <p:cNvSpPr txBox="1"/>
          <p:nvPr/>
        </p:nvSpPr>
        <p:spPr>
          <a:xfrm>
            <a:off x="9023030" y="533125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F916FE2E-4D99-4D56-B484-DE7F9F6ECB8B}"/>
              </a:ext>
            </a:extLst>
          </p:cNvPr>
          <p:cNvCxnSpPr>
            <a:cxnSpLocks/>
            <a:stCxn id="392" idx="0"/>
            <a:endCxn id="223" idx="2"/>
          </p:cNvCxnSpPr>
          <p:nvPr/>
        </p:nvCxnSpPr>
        <p:spPr>
          <a:xfrm flipH="1" flipV="1">
            <a:off x="9777375" y="3065110"/>
            <a:ext cx="27497" cy="25210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7" name="Star: 5 Points 396">
            <a:extLst>
              <a:ext uri="{FF2B5EF4-FFF2-40B4-BE49-F238E27FC236}">
                <a16:creationId xmlns:a16="http://schemas.microsoft.com/office/drawing/2014/main" id="{571F6009-47C4-4270-922F-192679E508A9}"/>
              </a:ext>
            </a:extLst>
          </p:cNvPr>
          <p:cNvSpPr/>
          <p:nvPr/>
        </p:nvSpPr>
        <p:spPr>
          <a:xfrm>
            <a:off x="9838615" y="5605792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98" name="Left Brace 397">
            <a:extLst>
              <a:ext uri="{FF2B5EF4-FFF2-40B4-BE49-F238E27FC236}">
                <a16:creationId xmlns:a16="http://schemas.microsoft.com/office/drawing/2014/main" id="{4DA1748F-79F9-4C16-96F1-CFDF8593B924}"/>
              </a:ext>
            </a:extLst>
          </p:cNvPr>
          <p:cNvSpPr/>
          <p:nvPr/>
        </p:nvSpPr>
        <p:spPr>
          <a:xfrm rot="5400000">
            <a:off x="10279570" y="5247200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42507BAC-2D57-42FA-AC99-755342725DD0}"/>
              </a:ext>
            </a:extLst>
          </p:cNvPr>
          <p:cNvSpPr txBox="1"/>
          <p:nvPr/>
        </p:nvSpPr>
        <p:spPr>
          <a:xfrm>
            <a:off x="9806183" y="533125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971B511B-47F5-4BC4-B3E3-EDAFA2AFA6B7}"/>
              </a:ext>
            </a:extLst>
          </p:cNvPr>
          <p:cNvCxnSpPr>
            <a:cxnSpLocks/>
            <a:stCxn id="398" idx="0"/>
            <a:endCxn id="226" idx="2"/>
          </p:cNvCxnSpPr>
          <p:nvPr/>
        </p:nvCxnSpPr>
        <p:spPr>
          <a:xfrm flipH="1" flipV="1">
            <a:off x="10594529" y="3065110"/>
            <a:ext cx="23976" cy="25210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4" name="Star: 5 Points 403">
            <a:extLst>
              <a:ext uri="{FF2B5EF4-FFF2-40B4-BE49-F238E27FC236}">
                <a16:creationId xmlns:a16="http://schemas.microsoft.com/office/drawing/2014/main" id="{9B05A5C7-A92A-44DA-A98A-38597DDC9AF6}"/>
              </a:ext>
            </a:extLst>
          </p:cNvPr>
          <p:cNvSpPr/>
          <p:nvPr/>
        </p:nvSpPr>
        <p:spPr>
          <a:xfrm>
            <a:off x="10806049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06" name="Isosceles Triangle 405">
            <a:extLst>
              <a:ext uri="{FF2B5EF4-FFF2-40B4-BE49-F238E27FC236}">
                <a16:creationId xmlns:a16="http://schemas.microsoft.com/office/drawing/2014/main" id="{925E6C7B-0B8E-409D-BED4-69623DAF487B}"/>
              </a:ext>
            </a:extLst>
          </p:cNvPr>
          <p:cNvSpPr/>
          <p:nvPr/>
        </p:nvSpPr>
        <p:spPr>
          <a:xfrm rot="10800000">
            <a:off x="1509543" y="4938056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7" name="TextBox 22">
            <a:extLst>
              <a:ext uri="{FF2B5EF4-FFF2-40B4-BE49-F238E27FC236}">
                <a16:creationId xmlns:a16="http://schemas.microsoft.com/office/drawing/2014/main" id="{96974B42-C3DF-45EA-8405-B1F3AF08C91B}"/>
              </a:ext>
            </a:extLst>
          </p:cNvPr>
          <p:cNvSpPr txBox="1"/>
          <p:nvPr/>
        </p:nvSpPr>
        <p:spPr>
          <a:xfrm>
            <a:off x="1322549" y="5092279"/>
            <a:ext cx="10059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28822F96-3B37-4F9F-A55C-EA16EE0175E5}"/>
              </a:ext>
            </a:extLst>
          </p:cNvPr>
          <p:cNvGrpSpPr/>
          <p:nvPr/>
        </p:nvGrpSpPr>
        <p:grpSpPr>
          <a:xfrm>
            <a:off x="4004824" y="4932943"/>
            <a:ext cx="624299" cy="375078"/>
            <a:chOff x="1348765" y="1704838"/>
            <a:chExt cx="624299" cy="375078"/>
          </a:xfrm>
        </p:grpSpPr>
        <p:sp>
          <p:nvSpPr>
            <p:cNvPr id="409" name="Isosceles Triangle 408">
              <a:extLst>
                <a:ext uri="{FF2B5EF4-FFF2-40B4-BE49-F238E27FC236}">
                  <a16:creationId xmlns:a16="http://schemas.microsoft.com/office/drawing/2014/main" id="{7AFCECFF-7A7B-4918-BA38-D1BB8FA35B3F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6ECA0425-56BD-445C-B61A-435FE11A93F1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A1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BEF43E3C-6E78-4766-AD95-22BAFA5223DA}"/>
              </a:ext>
            </a:extLst>
          </p:cNvPr>
          <p:cNvGrpSpPr/>
          <p:nvPr/>
        </p:nvGrpSpPr>
        <p:grpSpPr>
          <a:xfrm>
            <a:off x="5309122" y="4910699"/>
            <a:ext cx="624299" cy="375078"/>
            <a:chOff x="1348765" y="1704838"/>
            <a:chExt cx="624299" cy="375078"/>
          </a:xfrm>
        </p:grpSpPr>
        <p:sp>
          <p:nvSpPr>
            <p:cNvPr id="412" name="Isosceles Triangle 411">
              <a:extLst>
                <a:ext uri="{FF2B5EF4-FFF2-40B4-BE49-F238E27FC236}">
                  <a16:creationId xmlns:a16="http://schemas.microsoft.com/office/drawing/2014/main" id="{AC8014E7-DCB8-49FB-9B5F-65842CB5D1A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3" name="TextBox 22">
              <a:extLst>
                <a:ext uri="{FF2B5EF4-FFF2-40B4-BE49-F238E27FC236}">
                  <a16:creationId xmlns:a16="http://schemas.microsoft.com/office/drawing/2014/main" id="{4B1F0187-A4BE-42F6-974E-BA1B76F57843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B0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9F90FC57-DF24-40CE-9167-7A9D25BA3682}"/>
              </a:ext>
            </a:extLst>
          </p:cNvPr>
          <p:cNvGrpSpPr/>
          <p:nvPr/>
        </p:nvGrpSpPr>
        <p:grpSpPr>
          <a:xfrm>
            <a:off x="7185990" y="4907790"/>
            <a:ext cx="624299" cy="375078"/>
            <a:chOff x="1348765" y="1704838"/>
            <a:chExt cx="624299" cy="375078"/>
          </a:xfrm>
        </p:grpSpPr>
        <p:sp>
          <p:nvSpPr>
            <p:cNvPr id="416" name="Isosceles Triangle 415">
              <a:extLst>
                <a:ext uri="{FF2B5EF4-FFF2-40B4-BE49-F238E27FC236}">
                  <a16:creationId xmlns:a16="http://schemas.microsoft.com/office/drawing/2014/main" id="{A082CDBF-A650-48BD-B5D3-D662151FDA17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8" name="TextBox 22">
              <a:extLst>
                <a:ext uri="{FF2B5EF4-FFF2-40B4-BE49-F238E27FC236}">
                  <a16:creationId xmlns:a16="http://schemas.microsoft.com/office/drawing/2014/main" id="{C6A2914F-08FD-4BB9-A536-0FE5F568966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B1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sp>
        <p:nvSpPr>
          <p:cNvPr id="419" name="Double Bracket 418">
            <a:extLst>
              <a:ext uri="{FF2B5EF4-FFF2-40B4-BE49-F238E27FC236}">
                <a16:creationId xmlns:a16="http://schemas.microsoft.com/office/drawing/2014/main" id="{7748AB3F-F97F-4227-82FB-2896975809BD}"/>
              </a:ext>
            </a:extLst>
          </p:cNvPr>
          <p:cNvSpPr/>
          <p:nvPr/>
        </p:nvSpPr>
        <p:spPr>
          <a:xfrm>
            <a:off x="2180854" y="6177659"/>
            <a:ext cx="102563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Features and HMI Design </a:t>
            </a:r>
          </a:p>
        </p:txBody>
      </p:sp>
      <p:sp>
        <p:nvSpPr>
          <p:cNvPr id="421" name="Double Bracket 420">
            <a:extLst>
              <a:ext uri="{FF2B5EF4-FFF2-40B4-BE49-F238E27FC236}">
                <a16:creationId xmlns:a16="http://schemas.microsoft.com/office/drawing/2014/main" id="{D8A280BA-4EC3-4EA9-8F03-A93BAED85A49}"/>
              </a:ext>
            </a:extLst>
          </p:cNvPr>
          <p:cNvSpPr/>
          <p:nvPr/>
        </p:nvSpPr>
        <p:spPr>
          <a:xfrm>
            <a:off x="1089660" y="6177659"/>
            <a:ext cx="1057697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Display light up</a:t>
            </a:r>
          </a:p>
          <a:p>
            <a:pPr algn="ctr"/>
            <a:r>
              <a:rPr lang="en-US" sz="600" dirty="0"/>
              <a:t>Platform Arch design</a:t>
            </a:r>
          </a:p>
          <a:p>
            <a:pPr algn="ctr"/>
            <a:r>
              <a:rPr lang="en-US" sz="600" dirty="0"/>
              <a:t>PIPELINE Design</a:t>
            </a:r>
          </a:p>
        </p:txBody>
      </p:sp>
      <p:sp>
        <p:nvSpPr>
          <p:cNvPr id="422" name="Double Bracket 421">
            <a:extLst>
              <a:ext uri="{FF2B5EF4-FFF2-40B4-BE49-F238E27FC236}">
                <a16:creationId xmlns:a16="http://schemas.microsoft.com/office/drawing/2014/main" id="{62F7F613-CEFA-4770-8AB9-0A2252CD11F7}"/>
              </a:ext>
            </a:extLst>
          </p:cNvPr>
          <p:cNvSpPr/>
          <p:nvPr/>
        </p:nvSpPr>
        <p:spPr>
          <a:xfrm>
            <a:off x="3220273" y="6178550"/>
            <a:ext cx="784552" cy="21472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I</a:t>
            </a:r>
            <a:r>
              <a:rPr lang="en-US" altLang="zh-CN" sz="600" dirty="0"/>
              <a:t>nitial release for Pre DV</a:t>
            </a:r>
            <a:endParaRPr lang="en-US" sz="600" dirty="0"/>
          </a:p>
          <a:p>
            <a:pPr algn="ctr"/>
            <a:r>
              <a:rPr lang="en-US" sz="600" dirty="0"/>
              <a:t>DCV Beta </a:t>
            </a:r>
          </a:p>
          <a:p>
            <a:pPr algn="ctr"/>
            <a:r>
              <a:rPr lang="en-US" sz="600" dirty="0"/>
              <a:t>30%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4" name="Double Bracket 423">
            <a:extLst>
              <a:ext uri="{FF2B5EF4-FFF2-40B4-BE49-F238E27FC236}">
                <a16:creationId xmlns:a16="http://schemas.microsoft.com/office/drawing/2014/main" id="{02F8AF42-0154-4CDA-A68C-57ADB22A983A}"/>
              </a:ext>
            </a:extLst>
          </p:cNvPr>
          <p:cNvSpPr/>
          <p:nvPr/>
        </p:nvSpPr>
        <p:spPr>
          <a:xfrm>
            <a:off x="4035879" y="6177184"/>
            <a:ext cx="1620548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R</a:t>
            </a:r>
            <a:r>
              <a:rPr lang="en-US" altLang="zh-CN" sz="600" dirty="0"/>
              <a:t>elease Fundamental features for DCV vehicle testing</a:t>
            </a:r>
            <a:endParaRPr lang="en-US" sz="600" dirty="0"/>
          </a:p>
          <a:p>
            <a:pPr algn="ctr"/>
            <a:r>
              <a:rPr lang="en-US" sz="600" dirty="0"/>
              <a:t>DCV1 </a:t>
            </a:r>
          </a:p>
          <a:p>
            <a:pPr algn="ctr"/>
            <a:r>
              <a:rPr lang="en-US" sz="600" dirty="0"/>
              <a:t>60%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5" name="Double Bracket 424">
            <a:extLst>
              <a:ext uri="{FF2B5EF4-FFF2-40B4-BE49-F238E27FC236}">
                <a16:creationId xmlns:a16="http://schemas.microsoft.com/office/drawing/2014/main" id="{88519460-67E4-4E5D-A48A-CAF8A49E0482}"/>
              </a:ext>
            </a:extLst>
          </p:cNvPr>
          <p:cNvSpPr/>
          <p:nvPr/>
        </p:nvSpPr>
        <p:spPr>
          <a:xfrm>
            <a:off x="5699969" y="6172788"/>
            <a:ext cx="1680124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Zero IG defects supporting PEC sign off</a:t>
            </a:r>
          </a:p>
          <a:p>
            <a:pPr algn="ctr"/>
            <a:r>
              <a:rPr lang="en-US" sz="600" dirty="0"/>
              <a:t>R00 </a:t>
            </a:r>
          </a:p>
          <a:p>
            <a:pPr algn="ctr"/>
            <a:r>
              <a:rPr lang="en-US" sz="600" dirty="0"/>
              <a:t>95% C</a:t>
            </a:r>
            <a:r>
              <a:rPr lang="en-US" altLang="zh-CN" sz="600" dirty="0"/>
              <a:t>oding(Not including Agile features)</a:t>
            </a:r>
            <a:endParaRPr lang="en-US" sz="600" dirty="0"/>
          </a:p>
        </p:txBody>
      </p:sp>
      <p:sp>
        <p:nvSpPr>
          <p:cNvPr id="427" name="Double Bracket 426">
            <a:extLst>
              <a:ext uri="{FF2B5EF4-FFF2-40B4-BE49-F238E27FC236}">
                <a16:creationId xmlns:a16="http://schemas.microsoft.com/office/drawing/2014/main" id="{02F7B057-DAE4-4978-BAEC-760A62138EFC}"/>
              </a:ext>
            </a:extLst>
          </p:cNvPr>
          <p:cNvSpPr/>
          <p:nvPr/>
        </p:nvSpPr>
        <p:spPr>
          <a:xfrm>
            <a:off x="7403425" y="6177184"/>
            <a:ext cx="929665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D</a:t>
            </a:r>
            <a:r>
              <a:rPr lang="en-US" altLang="zh-CN" sz="600" dirty="0"/>
              <a:t>elivery of all features with zero G issues</a:t>
            </a:r>
            <a:endParaRPr lang="en-US" sz="600" dirty="0"/>
          </a:p>
          <a:p>
            <a:pPr algn="ctr"/>
            <a:r>
              <a:rPr lang="en-US" sz="600" dirty="0"/>
              <a:t>R05 100%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8" name="Double Bracket 427">
            <a:extLst>
              <a:ext uri="{FF2B5EF4-FFF2-40B4-BE49-F238E27FC236}">
                <a16:creationId xmlns:a16="http://schemas.microsoft.com/office/drawing/2014/main" id="{AB70E688-A567-4F9B-841D-83AFEF554854}"/>
              </a:ext>
            </a:extLst>
          </p:cNvPr>
          <p:cNvSpPr/>
          <p:nvPr/>
        </p:nvSpPr>
        <p:spPr>
          <a:xfrm>
            <a:off x="8363571" y="6172788"/>
            <a:ext cx="73840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AIMS Issue solve / Bug fix</a:t>
            </a:r>
          </a:p>
          <a:p>
            <a:pPr algn="ctr"/>
            <a:r>
              <a:rPr lang="en-US" sz="600" dirty="0"/>
              <a:t>R06 100%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30" name="Double Bracket 429">
            <a:extLst>
              <a:ext uri="{FF2B5EF4-FFF2-40B4-BE49-F238E27FC236}">
                <a16:creationId xmlns:a16="http://schemas.microsoft.com/office/drawing/2014/main" id="{FEE38184-F189-42A9-BE63-9A7CC26D26E0}"/>
              </a:ext>
            </a:extLst>
          </p:cNvPr>
          <p:cNvSpPr/>
          <p:nvPr/>
        </p:nvSpPr>
        <p:spPr>
          <a:xfrm>
            <a:off x="9127091" y="6177184"/>
            <a:ext cx="738403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AIMS Issue solve / Bug fix</a:t>
            </a:r>
          </a:p>
          <a:p>
            <a:pPr algn="ctr"/>
            <a:r>
              <a:rPr lang="en-US" sz="600" dirty="0"/>
              <a:t>R07 100%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33" name="Left Brace 432">
            <a:extLst>
              <a:ext uri="{FF2B5EF4-FFF2-40B4-BE49-F238E27FC236}">
                <a16:creationId xmlns:a16="http://schemas.microsoft.com/office/drawing/2014/main" id="{B707584F-62DB-4F61-A627-66CB6729A47E}"/>
              </a:ext>
            </a:extLst>
          </p:cNvPr>
          <p:cNvSpPr/>
          <p:nvPr/>
        </p:nvSpPr>
        <p:spPr>
          <a:xfrm rot="5400000" flipH="1">
            <a:off x="4809031" y="5693330"/>
            <a:ext cx="96314" cy="159847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4" name="TextBox 22">
            <a:extLst>
              <a:ext uri="{FF2B5EF4-FFF2-40B4-BE49-F238E27FC236}">
                <a16:creationId xmlns:a16="http://schemas.microsoft.com/office/drawing/2014/main" id="{37E0FF3A-48EE-499C-A9CE-2C54B58D6DCB}"/>
              </a:ext>
            </a:extLst>
          </p:cNvPr>
          <p:cNvSpPr txBox="1"/>
          <p:nvPr/>
        </p:nvSpPr>
        <p:spPr>
          <a:xfrm>
            <a:off x="4366826" y="6566566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weeks(4months)</a:t>
            </a:r>
          </a:p>
        </p:txBody>
      </p:sp>
      <p:sp>
        <p:nvSpPr>
          <p:cNvPr id="436" name="Left Brace 435">
            <a:extLst>
              <a:ext uri="{FF2B5EF4-FFF2-40B4-BE49-F238E27FC236}">
                <a16:creationId xmlns:a16="http://schemas.microsoft.com/office/drawing/2014/main" id="{32FB054A-E5EC-4559-93E5-54B8DACCCB5D}"/>
              </a:ext>
            </a:extLst>
          </p:cNvPr>
          <p:cNvSpPr/>
          <p:nvPr/>
        </p:nvSpPr>
        <p:spPr>
          <a:xfrm rot="5400000" flipH="1">
            <a:off x="6494094" y="5680531"/>
            <a:ext cx="104195" cy="1643195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7" name="TextBox 22">
            <a:extLst>
              <a:ext uri="{FF2B5EF4-FFF2-40B4-BE49-F238E27FC236}">
                <a16:creationId xmlns:a16="http://schemas.microsoft.com/office/drawing/2014/main" id="{444655AC-E220-4162-B1DE-A2E964E64BD5}"/>
              </a:ext>
            </a:extLst>
          </p:cNvPr>
          <p:cNvSpPr txBox="1"/>
          <p:nvPr/>
        </p:nvSpPr>
        <p:spPr>
          <a:xfrm>
            <a:off x="6041092" y="6572186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weeks(4months)</a:t>
            </a:r>
          </a:p>
        </p:txBody>
      </p:sp>
      <p:sp>
        <p:nvSpPr>
          <p:cNvPr id="439" name="Left Brace 438">
            <a:extLst>
              <a:ext uri="{FF2B5EF4-FFF2-40B4-BE49-F238E27FC236}">
                <a16:creationId xmlns:a16="http://schemas.microsoft.com/office/drawing/2014/main" id="{7AA8C92B-0A6F-491F-8142-10A43E3975E0}"/>
              </a:ext>
            </a:extLst>
          </p:cNvPr>
          <p:cNvSpPr/>
          <p:nvPr/>
        </p:nvSpPr>
        <p:spPr>
          <a:xfrm rot="5400000" flipH="1">
            <a:off x="7827252" y="6035226"/>
            <a:ext cx="81336" cy="92966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0" name="TextBox 22">
            <a:extLst>
              <a:ext uri="{FF2B5EF4-FFF2-40B4-BE49-F238E27FC236}">
                <a16:creationId xmlns:a16="http://schemas.microsoft.com/office/drawing/2014/main" id="{E85663C9-FA2B-48AA-933C-ED82FAB7D8AC}"/>
              </a:ext>
            </a:extLst>
          </p:cNvPr>
          <p:cNvSpPr txBox="1"/>
          <p:nvPr/>
        </p:nvSpPr>
        <p:spPr>
          <a:xfrm>
            <a:off x="7411084" y="6581545"/>
            <a:ext cx="876648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13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weeks(3months)</a:t>
            </a:r>
          </a:p>
        </p:txBody>
      </p:sp>
      <p:sp>
        <p:nvSpPr>
          <p:cNvPr id="441" name="Left Brace 440">
            <a:extLst>
              <a:ext uri="{FF2B5EF4-FFF2-40B4-BE49-F238E27FC236}">
                <a16:creationId xmlns:a16="http://schemas.microsoft.com/office/drawing/2014/main" id="{FFAA2846-6181-47C1-BC5A-42E6ECD5ABC4}"/>
              </a:ext>
            </a:extLst>
          </p:cNvPr>
          <p:cNvSpPr/>
          <p:nvPr/>
        </p:nvSpPr>
        <p:spPr>
          <a:xfrm rot="5400000" flipH="1">
            <a:off x="8687664" y="6126416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2" name="TextBox 22">
            <a:extLst>
              <a:ext uri="{FF2B5EF4-FFF2-40B4-BE49-F238E27FC236}">
                <a16:creationId xmlns:a16="http://schemas.microsoft.com/office/drawing/2014/main" id="{04321255-8D56-49DB-9E04-D5868DB5172D}"/>
              </a:ext>
            </a:extLst>
          </p:cNvPr>
          <p:cNvSpPr txBox="1"/>
          <p:nvPr/>
        </p:nvSpPr>
        <p:spPr>
          <a:xfrm>
            <a:off x="8377925" y="6581545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8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5" name="Left Brace 444">
            <a:extLst>
              <a:ext uri="{FF2B5EF4-FFF2-40B4-BE49-F238E27FC236}">
                <a16:creationId xmlns:a16="http://schemas.microsoft.com/office/drawing/2014/main" id="{889F18AC-4378-4152-9589-DAD1E76364B1}"/>
              </a:ext>
            </a:extLst>
          </p:cNvPr>
          <p:cNvSpPr/>
          <p:nvPr/>
        </p:nvSpPr>
        <p:spPr>
          <a:xfrm rot="5400000" flipH="1">
            <a:off x="9463586" y="6165588"/>
            <a:ext cx="117465" cy="68634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6" name="TextBox 22">
            <a:extLst>
              <a:ext uri="{FF2B5EF4-FFF2-40B4-BE49-F238E27FC236}">
                <a16:creationId xmlns:a16="http://schemas.microsoft.com/office/drawing/2014/main" id="{4E6E012A-1AAD-4798-83E7-121A3FB30352}"/>
              </a:ext>
            </a:extLst>
          </p:cNvPr>
          <p:cNvSpPr txBox="1"/>
          <p:nvPr/>
        </p:nvSpPr>
        <p:spPr>
          <a:xfrm>
            <a:off x="9187141" y="6572186"/>
            <a:ext cx="876648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7" name="Left Brace 446">
            <a:extLst>
              <a:ext uri="{FF2B5EF4-FFF2-40B4-BE49-F238E27FC236}">
                <a16:creationId xmlns:a16="http://schemas.microsoft.com/office/drawing/2014/main" id="{1DEE2A0A-A5EE-407D-B87F-78E59A504D8C}"/>
              </a:ext>
            </a:extLst>
          </p:cNvPr>
          <p:cNvSpPr/>
          <p:nvPr/>
        </p:nvSpPr>
        <p:spPr>
          <a:xfrm rot="5400000" flipH="1">
            <a:off x="3577283" y="6112367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8" name="TextBox 22">
            <a:extLst>
              <a:ext uri="{FF2B5EF4-FFF2-40B4-BE49-F238E27FC236}">
                <a16:creationId xmlns:a16="http://schemas.microsoft.com/office/drawing/2014/main" id="{A86BB28D-191D-44A5-B0B1-A2600A84F6E8}"/>
              </a:ext>
            </a:extLst>
          </p:cNvPr>
          <p:cNvSpPr txBox="1"/>
          <p:nvPr/>
        </p:nvSpPr>
        <p:spPr>
          <a:xfrm>
            <a:off x="3267544" y="6567496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8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9" name="Left Brace 448">
            <a:extLst>
              <a:ext uri="{FF2B5EF4-FFF2-40B4-BE49-F238E27FC236}">
                <a16:creationId xmlns:a16="http://schemas.microsoft.com/office/drawing/2014/main" id="{23E9D474-19E0-4106-ABFF-838C5E99544A}"/>
              </a:ext>
            </a:extLst>
          </p:cNvPr>
          <p:cNvSpPr/>
          <p:nvPr/>
        </p:nvSpPr>
        <p:spPr>
          <a:xfrm rot="5400000" flipH="1">
            <a:off x="2634561" y="6010856"/>
            <a:ext cx="96313" cy="984067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0" name="TextBox 22">
            <a:extLst>
              <a:ext uri="{FF2B5EF4-FFF2-40B4-BE49-F238E27FC236}">
                <a16:creationId xmlns:a16="http://schemas.microsoft.com/office/drawing/2014/main" id="{55A29FAE-A8B0-4A59-BECE-7409D3548038}"/>
              </a:ext>
            </a:extLst>
          </p:cNvPr>
          <p:cNvSpPr txBox="1"/>
          <p:nvPr/>
        </p:nvSpPr>
        <p:spPr>
          <a:xfrm>
            <a:off x="2213919" y="6576889"/>
            <a:ext cx="95584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10weeks(2.5months)</a:t>
            </a:r>
          </a:p>
        </p:txBody>
      </p:sp>
      <p:sp>
        <p:nvSpPr>
          <p:cNvPr id="451" name="Double Bracket 450">
            <a:extLst>
              <a:ext uri="{FF2B5EF4-FFF2-40B4-BE49-F238E27FC236}">
                <a16:creationId xmlns:a16="http://schemas.microsoft.com/office/drawing/2014/main" id="{83E2BC4C-3ED2-41E5-97D6-AE052AAD67F9}"/>
              </a:ext>
            </a:extLst>
          </p:cNvPr>
          <p:cNvSpPr/>
          <p:nvPr/>
        </p:nvSpPr>
        <p:spPr>
          <a:xfrm>
            <a:off x="9909655" y="6168131"/>
            <a:ext cx="73840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Hotfix </a:t>
            </a:r>
            <a:r>
              <a:rPr lang="en-US" altLang="zh-CN" sz="600" dirty="0"/>
              <a:t>for OKTB</a:t>
            </a:r>
            <a:endParaRPr lang="en-US" sz="600" dirty="0"/>
          </a:p>
        </p:txBody>
      </p:sp>
      <p:sp>
        <p:nvSpPr>
          <p:cNvPr id="453" name="Left Brace 452">
            <a:extLst>
              <a:ext uri="{FF2B5EF4-FFF2-40B4-BE49-F238E27FC236}">
                <a16:creationId xmlns:a16="http://schemas.microsoft.com/office/drawing/2014/main" id="{EE3CD002-DCED-4FC8-A92F-93807B47F0F4}"/>
              </a:ext>
            </a:extLst>
          </p:cNvPr>
          <p:cNvSpPr/>
          <p:nvPr/>
        </p:nvSpPr>
        <p:spPr>
          <a:xfrm rot="5400000" flipH="1">
            <a:off x="10233748" y="6121759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4" name="TextBox 22">
            <a:extLst>
              <a:ext uri="{FF2B5EF4-FFF2-40B4-BE49-F238E27FC236}">
                <a16:creationId xmlns:a16="http://schemas.microsoft.com/office/drawing/2014/main" id="{508CD608-F004-490E-AFDE-564112644D99}"/>
              </a:ext>
            </a:extLst>
          </p:cNvPr>
          <p:cNvSpPr txBox="1"/>
          <p:nvPr/>
        </p:nvSpPr>
        <p:spPr>
          <a:xfrm>
            <a:off x="9924009" y="6576888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Preserved</a:t>
            </a:r>
          </a:p>
        </p:txBody>
      </p:sp>
      <p:sp>
        <p:nvSpPr>
          <p:cNvPr id="455" name="Left Brace 454">
            <a:extLst>
              <a:ext uri="{FF2B5EF4-FFF2-40B4-BE49-F238E27FC236}">
                <a16:creationId xmlns:a16="http://schemas.microsoft.com/office/drawing/2014/main" id="{7B31CEE3-F15D-4771-A79A-427F5AB99A5D}"/>
              </a:ext>
            </a:extLst>
          </p:cNvPr>
          <p:cNvSpPr/>
          <p:nvPr/>
        </p:nvSpPr>
        <p:spPr>
          <a:xfrm rot="5400000">
            <a:off x="6691826" y="5464743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6" name="TextBox 22">
            <a:extLst>
              <a:ext uri="{FF2B5EF4-FFF2-40B4-BE49-F238E27FC236}">
                <a16:creationId xmlns:a16="http://schemas.microsoft.com/office/drawing/2014/main" id="{8174FF28-BE33-449B-B774-E5155F037A07}"/>
              </a:ext>
            </a:extLst>
          </p:cNvPr>
          <p:cNvSpPr txBox="1"/>
          <p:nvPr/>
        </p:nvSpPr>
        <p:spPr>
          <a:xfrm>
            <a:off x="6234458" y="5488325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5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457" name="Left Brace 456">
            <a:extLst>
              <a:ext uri="{FF2B5EF4-FFF2-40B4-BE49-F238E27FC236}">
                <a16:creationId xmlns:a16="http://schemas.microsoft.com/office/drawing/2014/main" id="{802725E5-2604-4279-B122-9D134F165E01}"/>
              </a:ext>
            </a:extLst>
          </p:cNvPr>
          <p:cNvSpPr/>
          <p:nvPr/>
        </p:nvSpPr>
        <p:spPr>
          <a:xfrm rot="5400000">
            <a:off x="7359541" y="3356070"/>
            <a:ext cx="103383" cy="116830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8" name="TextBox 22">
            <a:extLst>
              <a:ext uri="{FF2B5EF4-FFF2-40B4-BE49-F238E27FC236}">
                <a16:creationId xmlns:a16="http://schemas.microsoft.com/office/drawing/2014/main" id="{89B85D95-9455-42CB-AE51-F82085EAE69A}"/>
              </a:ext>
            </a:extLst>
          </p:cNvPr>
          <p:cNvSpPr txBox="1"/>
          <p:nvPr/>
        </p:nvSpPr>
        <p:spPr>
          <a:xfrm>
            <a:off x="6899054" y="3696133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&gt;=14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459" name="Left Brace 458">
            <a:extLst>
              <a:ext uri="{FF2B5EF4-FFF2-40B4-BE49-F238E27FC236}">
                <a16:creationId xmlns:a16="http://schemas.microsoft.com/office/drawing/2014/main" id="{19C76E46-E82D-4135-8444-C20D9756FB09}"/>
              </a:ext>
            </a:extLst>
          </p:cNvPr>
          <p:cNvSpPr/>
          <p:nvPr/>
        </p:nvSpPr>
        <p:spPr>
          <a:xfrm rot="5400000">
            <a:off x="9389667" y="2539675"/>
            <a:ext cx="114759" cy="278515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60" name="TextBox 22">
            <a:extLst>
              <a:ext uri="{FF2B5EF4-FFF2-40B4-BE49-F238E27FC236}">
                <a16:creationId xmlns:a16="http://schemas.microsoft.com/office/drawing/2014/main" id="{359A2E45-F663-4D52-B5D3-194DB4DDF761}"/>
              </a:ext>
            </a:extLst>
          </p:cNvPr>
          <p:cNvSpPr txBox="1"/>
          <p:nvPr/>
        </p:nvSpPr>
        <p:spPr>
          <a:xfrm>
            <a:off x="8192209" y="3700092"/>
            <a:ext cx="239395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&gt;=32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164" name="TextBox 22">
            <a:extLst>
              <a:ext uri="{FF2B5EF4-FFF2-40B4-BE49-F238E27FC236}">
                <a16:creationId xmlns:a16="http://schemas.microsoft.com/office/drawing/2014/main" id="{D0912044-4DD3-4481-86A4-8D2B5CF6E610}"/>
              </a:ext>
            </a:extLst>
          </p:cNvPr>
          <p:cNvSpPr txBox="1"/>
          <p:nvPr/>
        </p:nvSpPr>
        <p:spPr>
          <a:xfrm>
            <a:off x="1233443" y="2744611"/>
            <a:ext cx="592063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14W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66" name="TextBox 22">
            <a:extLst>
              <a:ext uri="{FF2B5EF4-FFF2-40B4-BE49-F238E27FC236}">
                <a16:creationId xmlns:a16="http://schemas.microsoft.com/office/drawing/2014/main" id="{C46F4AB1-D930-4FB0-9F5D-73829B0BC3ED}"/>
              </a:ext>
            </a:extLst>
          </p:cNvPr>
          <p:cNvSpPr txBox="1"/>
          <p:nvPr/>
        </p:nvSpPr>
        <p:spPr>
          <a:xfrm>
            <a:off x="2176967" y="2740446"/>
            <a:ext cx="592063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13W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F0CDF63A-AA08-44B0-A3BE-D223457321E4}"/>
              </a:ext>
            </a:extLst>
          </p:cNvPr>
          <p:cNvSpPr txBox="1"/>
          <p:nvPr/>
        </p:nvSpPr>
        <p:spPr>
          <a:xfrm>
            <a:off x="3119729" y="2736068"/>
            <a:ext cx="592063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14W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68" name="TextBox 22">
            <a:extLst>
              <a:ext uri="{FF2B5EF4-FFF2-40B4-BE49-F238E27FC236}">
                <a16:creationId xmlns:a16="http://schemas.microsoft.com/office/drawing/2014/main" id="{60649DFC-BCEF-466D-993F-A8231297AAAF}"/>
              </a:ext>
            </a:extLst>
          </p:cNvPr>
          <p:cNvSpPr txBox="1"/>
          <p:nvPr/>
        </p:nvSpPr>
        <p:spPr>
          <a:xfrm>
            <a:off x="4004256" y="2599636"/>
            <a:ext cx="592063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10W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69" name="TextBox 22">
            <a:extLst>
              <a:ext uri="{FF2B5EF4-FFF2-40B4-BE49-F238E27FC236}">
                <a16:creationId xmlns:a16="http://schemas.microsoft.com/office/drawing/2014/main" id="{F4E3B590-8429-4EFB-939C-503C2ED4D2A1}"/>
              </a:ext>
            </a:extLst>
          </p:cNvPr>
          <p:cNvSpPr txBox="1"/>
          <p:nvPr/>
        </p:nvSpPr>
        <p:spPr>
          <a:xfrm>
            <a:off x="5470770" y="2718421"/>
            <a:ext cx="592063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26W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265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5559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</a:endParaRP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D9402D8-6944-48F9-94F4-FC6FBBCE5DA0}"/>
              </a:ext>
            </a:extLst>
          </p:cNvPr>
          <p:cNvGrpSpPr/>
          <p:nvPr/>
        </p:nvGrpSpPr>
        <p:grpSpPr>
          <a:xfrm>
            <a:off x="134487" y="693457"/>
            <a:ext cx="11794661" cy="701176"/>
            <a:chOff x="231486" y="710559"/>
            <a:chExt cx="11722705" cy="701176"/>
          </a:xfrm>
        </p:grpSpPr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2CF936C-AF9A-452F-8F28-7F8484E8B441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FA0D1E64-0670-4E0F-806C-29BBA16A5A81}"/>
                </a:ext>
              </a:extLst>
            </p:cNvPr>
            <p:cNvSpPr/>
            <p:nvPr/>
          </p:nvSpPr>
          <p:spPr>
            <a:xfrm>
              <a:off x="231486" y="710559"/>
              <a:ext cx="2713579" cy="215444"/>
            </a:xfrm>
            <a:prstGeom prst="rect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China Accelerated SW Plan </a:t>
              </a: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---DCV C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ritical Path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351" name="流程图: 决策 47">
            <a:extLst>
              <a:ext uri="{FF2B5EF4-FFF2-40B4-BE49-F238E27FC236}">
                <a16:creationId xmlns:a16="http://schemas.microsoft.com/office/drawing/2014/main" id="{E94C93F7-FFDB-40F8-8EF3-23BD26D50314}"/>
              </a:ext>
            </a:extLst>
          </p:cNvPr>
          <p:cNvSpPr/>
          <p:nvPr/>
        </p:nvSpPr>
        <p:spPr>
          <a:xfrm>
            <a:off x="6427862" y="1211945"/>
            <a:ext cx="431239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4" name="流程图: 决策 47">
            <a:extLst>
              <a:ext uri="{FF2B5EF4-FFF2-40B4-BE49-F238E27FC236}">
                <a16:creationId xmlns:a16="http://schemas.microsoft.com/office/drawing/2014/main" id="{C7523FB1-7B0C-4BAF-811B-7929E32457FF}"/>
              </a:ext>
            </a:extLst>
          </p:cNvPr>
          <p:cNvSpPr/>
          <p:nvPr/>
        </p:nvSpPr>
        <p:spPr>
          <a:xfrm>
            <a:off x="11275562" y="1211945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AA3EF8B9-8AA8-47FC-94BB-7996294C2B2F}"/>
              </a:ext>
            </a:extLst>
          </p:cNvPr>
          <p:cNvSpPr txBox="1"/>
          <p:nvPr/>
        </p:nvSpPr>
        <p:spPr>
          <a:xfrm>
            <a:off x="1167098" y="1027792"/>
            <a:ext cx="94254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 Release</a:t>
            </a:r>
          </a:p>
        </p:txBody>
      </p:sp>
      <p:sp>
        <p:nvSpPr>
          <p:cNvPr id="358" name="Star: 5 Points 551">
            <a:extLst>
              <a:ext uri="{FF2B5EF4-FFF2-40B4-BE49-F238E27FC236}">
                <a16:creationId xmlns:a16="http://schemas.microsoft.com/office/drawing/2014/main" id="{70196CAD-355F-47E8-AA54-C63EA173768F}"/>
              </a:ext>
            </a:extLst>
          </p:cNvPr>
          <p:cNvSpPr/>
          <p:nvPr/>
        </p:nvSpPr>
        <p:spPr>
          <a:xfrm>
            <a:off x="1285345" y="125051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9" name="Rectangle: Rounded Corners 368">
            <a:extLst>
              <a:ext uri="{FF2B5EF4-FFF2-40B4-BE49-F238E27FC236}">
                <a16:creationId xmlns:a16="http://schemas.microsoft.com/office/drawing/2014/main" id="{C15D4642-DC40-48F3-A591-D415691A900A}"/>
              </a:ext>
            </a:extLst>
          </p:cNvPr>
          <p:cNvSpPr/>
          <p:nvPr/>
        </p:nvSpPr>
        <p:spPr>
          <a:xfrm>
            <a:off x="9804405" y="2513696"/>
            <a:ext cx="574181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MRD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B59C90-AB45-4894-AC0E-DF505DB3F84A}"/>
              </a:ext>
            </a:extLst>
          </p:cNvPr>
          <p:cNvCxnSpPr/>
          <p:nvPr/>
        </p:nvCxnSpPr>
        <p:spPr>
          <a:xfrm>
            <a:off x="10378590" y="580021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ED13DD52-9B9B-4BD9-9A29-F9454641CFB2}"/>
              </a:ext>
            </a:extLst>
          </p:cNvPr>
          <p:cNvCxnSpPr/>
          <p:nvPr/>
        </p:nvCxnSpPr>
        <p:spPr>
          <a:xfrm>
            <a:off x="885107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8B33B800-6DDA-4C9E-AE8D-38D6CF6B49EA}"/>
              </a:ext>
            </a:extLst>
          </p:cNvPr>
          <p:cNvCxnSpPr/>
          <p:nvPr/>
        </p:nvCxnSpPr>
        <p:spPr>
          <a:xfrm>
            <a:off x="7954104" y="570959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082BBC31-B2BA-4E6F-9059-1CDD02D70094}"/>
              </a:ext>
            </a:extLst>
          </p:cNvPr>
          <p:cNvCxnSpPr/>
          <p:nvPr/>
        </p:nvCxnSpPr>
        <p:spPr>
          <a:xfrm>
            <a:off x="7078406" y="585404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189FB5E-AA81-4D89-974E-0B1113B24309}"/>
              </a:ext>
            </a:extLst>
          </p:cNvPr>
          <p:cNvCxnSpPr/>
          <p:nvPr/>
        </p:nvCxnSpPr>
        <p:spPr>
          <a:xfrm>
            <a:off x="5988254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C4C6A57F-139E-4774-B0C4-8CE3F407F61A}"/>
              </a:ext>
            </a:extLst>
          </p:cNvPr>
          <p:cNvCxnSpPr/>
          <p:nvPr/>
        </p:nvCxnSpPr>
        <p:spPr>
          <a:xfrm>
            <a:off x="534259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A36DECB-A5B4-439B-B8C6-7B8FBE5F6AC0}"/>
              </a:ext>
            </a:extLst>
          </p:cNvPr>
          <p:cNvCxnSpPr/>
          <p:nvPr/>
        </p:nvCxnSpPr>
        <p:spPr>
          <a:xfrm>
            <a:off x="3591583" y="611547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313A869-188A-4278-84DE-066B4089C9B7}"/>
              </a:ext>
            </a:extLst>
          </p:cNvPr>
          <p:cNvCxnSpPr/>
          <p:nvPr/>
        </p:nvCxnSpPr>
        <p:spPr>
          <a:xfrm>
            <a:off x="1396014" y="605532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22">
            <a:extLst>
              <a:ext uri="{FF2B5EF4-FFF2-40B4-BE49-F238E27FC236}">
                <a16:creationId xmlns:a16="http://schemas.microsoft.com/office/drawing/2014/main" id="{6B1A36E5-12BF-4291-A748-CCCF56018F61}"/>
              </a:ext>
            </a:extLst>
          </p:cNvPr>
          <p:cNvSpPr txBox="1"/>
          <p:nvPr/>
        </p:nvSpPr>
        <p:spPr>
          <a:xfrm>
            <a:off x="5543902" y="1066764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30%</a:t>
            </a:r>
          </a:p>
        </p:txBody>
      </p:sp>
      <p:sp>
        <p:nvSpPr>
          <p:cNvPr id="381" name="Star: 5 Points 551">
            <a:extLst>
              <a:ext uri="{FF2B5EF4-FFF2-40B4-BE49-F238E27FC236}">
                <a16:creationId xmlns:a16="http://schemas.microsoft.com/office/drawing/2014/main" id="{56EE605E-72DE-4A49-B534-C9C71BF084CA}"/>
              </a:ext>
            </a:extLst>
          </p:cNvPr>
          <p:cNvSpPr/>
          <p:nvPr/>
        </p:nvSpPr>
        <p:spPr>
          <a:xfrm>
            <a:off x="5684727" y="125561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2" name="TextBox 22">
            <a:extLst>
              <a:ext uri="{FF2B5EF4-FFF2-40B4-BE49-F238E27FC236}">
                <a16:creationId xmlns:a16="http://schemas.microsoft.com/office/drawing/2014/main" id="{581554DE-C307-4F04-A279-704EF016440F}"/>
              </a:ext>
            </a:extLst>
          </p:cNvPr>
          <p:cNvSpPr txBox="1"/>
          <p:nvPr/>
        </p:nvSpPr>
        <p:spPr>
          <a:xfrm>
            <a:off x="8262576" y="1071895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DCV0 50%</a:t>
            </a:r>
          </a:p>
        </p:txBody>
      </p:sp>
      <p:sp>
        <p:nvSpPr>
          <p:cNvPr id="383" name="Star: 5 Points 551">
            <a:extLst>
              <a:ext uri="{FF2B5EF4-FFF2-40B4-BE49-F238E27FC236}">
                <a16:creationId xmlns:a16="http://schemas.microsoft.com/office/drawing/2014/main" id="{BF181DD3-568F-49B5-9A28-15F0B062C3CD}"/>
              </a:ext>
            </a:extLst>
          </p:cNvPr>
          <p:cNvSpPr/>
          <p:nvPr/>
        </p:nvSpPr>
        <p:spPr>
          <a:xfrm>
            <a:off x="8561447" y="12607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4" name="TextBox 22">
            <a:extLst>
              <a:ext uri="{FF2B5EF4-FFF2-40B4-BE49-F238E27FC236}">
                <a16:creationId xmlns:a16="http://schemas.microsoft.com/office/drawing/2014/main" id="{D2E5DB51-772E-43FB-9A57-5D05B60DA207}"/>
              </a:ext>
            </a:extLst>
          </p:cNvPr>
          <p:cNvSpPr txBox="1"/>
          <p:nvPr/>
        </p:nvSpPr>
        <p:spPr>
          <a:xfrm>
            <a:off x="9079790" y="1063850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60%</a:t>
            </a:r>
          </a:p>
        </p:txBody>
      </p:sp>
      <p:sp>
        <p:nvSpPr>
          <p:cNvPr id="386" name="Left Brace 385">
            <a:extLst>
              <a:ext uri="{FF2B5EF4-FFF2-40B4-BE49-F238E27FC236}">
                <a16:creationId xmlns:a16="http://schemas.microsoft.com/office/drawing/2014/main" id="{3F9DEFDC-F55F-4893-88E9-65D9E3ACE1F0}"/>
              </a:ext>
            </a:extLst>
          </p:cNvPr>
          <p:cNvSpPr/>
          <p:nvPr/>
        </p:nvSpPr>
        <p:spPr>
          <a:xfrm rot="5400000">
            <a:off x="6342474" y="-4059220"/>
            <a:ext cx="184657" cy="1007757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6B766932-FE44-4114-8BB1-AB494379EE73}"/>
              </a:ext>
            </a:extLst>
          </p:cNvPr>
          <p:cNvSpPr txBox="1"/>
          <p:nvPr/>
        </p:nvSpPr>
        <p:spPr>
          <a:xfrm>
            <a:off x="6406782" y="783218"/>
            <a:ext cx="942545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45 weeks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779FB5-3712-4E51-9B7F-472B84B55660}"/>
              </a:ext>
            </a:extLst>
          </p:cNvPr>
          <p:cNvGrpSpPr/>
          <p:nvPr/>
        </p:nvGrpSpPr>
        <p:grpSpPr>
          <a:xfrm>
            <a:off x="1382878" y="1517979"/>
            <a:ext cx="8995702" cy="987474"/>
            <a:chOff x="1382878" y="1517979"/>
            <a:chExt cx="8995702" cy="9874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2F3EF65-DC33-4219-ACDE-97B4108DC45B}"/>
                </a:ext>
              </a:extLst>
            </p:cNvPr>
            <p:cNvSpPr/>
            <p:nvPr/>
          </p:nvSpPr>
          <p:spPr>
            <a:xfrm>
              <a:off x="1382878" y="1517979"/>
              <a:ext cx="2203777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33744498-2C09-4052-9EA4-DFD9159CE67F}"/>
                </a:ext>
              </a:extLst>
            </p:cNvPr>
            <p:cNvSpPr/>
            <p:nvPr/>
          </p:nvSpPr>
          <p:spPr>
            <a:xfrm>
              <a:off x="3591583" y="1741970"/>
              <a:ext cx="893348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5734E6FD-3CFD-4D7E-8D05-0EA254BE16EF}"/>
                </a:ext>
              </a:extLst>
            </p:cNvPr>
            <p:cNvSpPr/>
            <p:nvPr/>
          </p:nvSpPr>
          <p:spPr>
            <a:xfrm>
              <a:off x="4489858" y="1748622"/>
              <a:ext cx="8622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B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4F0D23E6-D9EE-436B-B05A-62CC6A73D998}"/>
                </a:ext>
              </a:extLst>
            </p:cNvPr>
            <p:cNvSpPr/>
            <p:nvPr/>
          </p:nvSpPr>
          <p:spPr>
            <a:xfrm>
              <a:off x="5352133" y="1744460"/>
              <a:ext cx="4471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Test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C6F41A17-B9CD-4E60-8F65-BB0D2E641DFD}"/>
                </a:ext>
              </a:extLst>
            </p:cNvPr>
            <p:cNvSpPr/>
            <p:nvPr/>
          </p:nvSpPr>
          <p:spPr>
            <a:xfrm>
              <a:off x="5108422" y="2009548"/>
              <a:ext cx="881566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 Sample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D6345CD0-47E8-4110-B274-B0482306E6AE}"/>
                </a:ext>
              </a:extLst>
            </p:cNvPr>
            <p:cNvSpPr/>
            <p:nvPr/>
          </p:nvSpPr>
          <p:spPr>
            <a:xfrm>
              <a:off x="6001677" y="2013990"/>
              <a:ext cx="1754393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3FDAC0B8-1FBD-47D2-A222-465FBDB88F77}"/>
                </a:ext>
              </a:extLst>
            </p:cNvPr>
            <p:cNvSpPr/>
            <p:nvPr/>
          </p:nvSpPr>
          <p:spPr>
            <a:xfrm>
              <a:off x="7066997" y="2251137"/>
              <a:ext cx="873685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FDE2E44B-AC0B-4F64-8A85-2444A50AB46C}"/>
                </a:ext>
              </a:extLst>
            </p:cNvPr>
            <p:cNvSpPr/>
            <p:nvPr/>
          </p:nvSpPr>
          <p:spPr>
            <a:xfrm>
              <a:off x="7954096" y="2267090"/>
              <a:ext cx="904091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B S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C927D023-F78D-4438-BA6C-5E926B8A8F47}"/>
                </a:ext>
              </a:extLst>
            </p:cNvPr>
            <p:cNvSpPr/>
            <p:nvPr/>
          </p:nvSpPr>
          <p:spPr>
            <a:xfrm>
              <a:off x="8851076" y="2259450"/>
              <a:ext cx="1527504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61D690B8-9DEB-427C-B522-D26E55B78491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3586655" y="1637161"/>
              <a:ext cx="107172" cy="1048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ctor: Curved 387">
              <a:extLst>
                <a:ext uri="{FF2B5EF4-FFF2-40B4-BE49-F238E27FC236}">
                  <a16:creationId xmlns:a16="http://schemas.microsoft.com/office/drawing/2014/main" id="{CCA705C1-4696-43B2-A11F-D5832D4B6CB8}"/>
                </a:ext>
              </a:extLst>
            </p:cNvPr>
            <p:cNvCxnSpPr>
              <a:cxnSpLocks/>
              <a:stCxn id="363" idx="3"/>
            </p:cNvCxnSpPr>
            <p:nvPr/>
          </p:nvCxnSpPr>
          <p:spPr>
            <a:xfrm>
              <a:off x="5799307" y="1863642"/>
              <a:ext cx="80485" cy="1409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nector: Curved 388">
              <a:extLst>
                <a:ext uri="{FF2B5EF4-FFF2-40B4-BE49-F238E27FC236}">
                  <a16:creationId xmlns:a16="http://schemas.microsoft.com/office/drawing/2014/main" id="{38953F73-C9D6-486D-AC97-67F72B0D36ED}"/>
                </a:ext>
              </a:extLst>
            </p:cNvPr>
            <p:cNvCxnSpPr>
              <a:cxnSpLocks/>
              <a:stCxn id="365" idx="3"/>
            </p:cNvCxnSpPr>
            <p:nvPr/>
          </p:nvCxnSpPr>
          <p:spPr>
            <a:xfrm>
              <a:off x="7756070" y="2133172"/>
              <a:ext cx="69520" cy="1179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0" name="Connector: Curved 389">
            <a:extLst>
              <a:ext uri="{FF2B5EF4-FFF2-40B4-BE49-F238E27FC236}">
                <a16:creationId xmlns:a16="http://schemas.microsoft.com/office/drawing/2014/main" id="{D95BC5C3-41AE-4998-AECB-C4C5BDB71E85}"/>
              </a:ext>
            </a:extLst>
          </p:cNvPr>
          <p:cNvCxnSpPr>
            <a:cxnSpLocks/>
            <a:stCxn id="369" idx="3"/>
            <a:endCxn id="354" idx="2"/>
          </p:cNvCxnSpPr>
          <p:nvPr/>
        </p:nvCxnSpPr>
        <p:spPr>
          <a:xfrm flipV="1">
            <a:off x="10378586" y="1562624"/>
            <a:ext cx="1116143" cy="10702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08F55EBD-06C0-4717-85DF-68BC1655E9F4}"/>
              </a:ext>
            </a:extLst>
          </p:cNvPr>
          <p:cNvCxnSpPr>
            <a:cxnSpLocks/>
          </p:cNvCxnSpPr>
          <p:nvPr/>
        </p:nvCxnSpPr>
        <p:spPr>
          <a:xfrm>
            <a:off x="11489600" y="557929"/>
            <a:ext cx="5129" cy="3788966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377A2211-D41A-4047-99B6-3BD02DBA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SYNC+ 3.0 DCV/PEC/J1 Critical P</a:t>
            </a:r>
            <a:r>
              <a:rPr lang="en-US" altLang="zh-CN" dirty="0"/>
              <a:t>ath</a:t>
            </a:r>
            <a:endParaRPr lang="en-US" dirty="0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8756D90-4757-4E36-8930-E51668C6CD04}"/>
              </a:ext>
            </a:extLst>
          </p:cNvPr>
          <p:cNvGrpSpPr/>
          <p:nvPr/>
        </p:nvGrpSpPr>
        <p:grpSpPr>
          <a:xfrm>
            <a:off x="136713" y="4079404"/>
            <a:ext cx="11994327" cy="934239"/>
            <a:chOff x="237807" y="2111976"/>
            <a:chExt cx="11927350" cy="934239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0157D78-E802-457E-A07D-8290E0216D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807" y="3037586"/>
              <a:ext cx="11927350" cy="8629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2F4A308-EDFD-40A0-B5EA-F092BFC9FAB7}"/>
                </a:ext>
              </a:extLst>
            </p:cNvPr>
            <p:cNvSpPr/>
            <p:nvPr/>
          </p:nvSpPr>
          <p:spPr>
            <a:xfrm>
              <a:off x="241919" y="2111976"/>
              <a:ext cx="283932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China Accelerated SW Plan ---PEC/J1 C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ritical Path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78" name="TextBox 22">
            <a:extLst>
              <a:ext uri="{FF2B5EF4-FFF2-40B4-BE49-F238E27FC236}">
                <a16:creationId xmlns:a16="http://schemas.microsoft.com/office/drawing/2014/main" id="{CF89CC4F-9168-442B-9D6C-54062A594C81}"/>
              </a:ext>
            </a:extLst>
          </p:cNvPr>
          <p:cNvSpPr txBox="1"/>
          <p:nvPr/>
        </p:nvSpPr>
        <p:spPr>
          <a:xfrm>
            <a:off x="3474258" y="5138946"/>
            <a:ext cx="692356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altLang="zh-CN" dirty="0"/>
              <a:t>95%</a:t>
            </a:r>
          </a:p>
          <a:p>
            <a:endParaRPr lang="en-US" dirty="0"/>
          </a:p>
        </p:txBody>
      </p:sp>
      <p:sp>
        <p:nvSpPr>
          <p:cNvPr id="179" name="TextBox 22">
            <a:extLst>
              <a:ext uri="{FF2B5EF4-FFF2-40B4-BE49-F238E27FC236}">
                <a16:creationId xmlns:a16="http://schemas.microsoft.com/office/drawing/2014/main" id="{D6B23472-116E-413F-87BA-9AD081A9A546}"/>
              </a:ext>
            </a:extLst>
          </p:cNvPr>
          <p:cNvSpPr txBox="1"/>
          <p:nvPr/>
        </p:nvSpPr>
        <p:spPr>
          <a:xfrm>
            <a:off x="4086697" y="514562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R04</a:t>
            </a:r>
          </a:p>
          <a:p>
            <a:endParaRPr lang="en-US" dirty="0"/>
          </a:p>
        </p:txBody>
      </p:sp>
      <p:sp>
        <p:nvSpPr>
          <p:cNvPr id="180" name="TextBox 22">
            <a:extLst>
              <a:ext uri="{FF2B5EF4-FFF2-40B4-BE49-F238E27FC236}">
                <a16:creationId xmlns:a16="http://schemas.microsoft.com/office/drawing/2014/main" id="{D3AA2489-1957-4E83-9D2D-0804F00E9F11}"/>
              </a:ext>
            </a:extLst>
          </p:cNvPr>
          <p:cNvSpPr txBox="1"/>
          <p:nvPr/>
        </p:nvSpPr>
        <p:spPr>
          <a:xfrm>
            <a:off x="5721641" y="5132672"/>
            <a:ext cx="103660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R05</a:t>
            </a:r>
          </a:p>
          <a:p>
            <a:r>
              <a:rPr lang="en-US" altLang="zh-CN" dirty="0"/>
              <a:t>100%</a:t>
            </a:r>
          </a:p>
          <a:p>
            <a:endParaRPr lang="en-US" dirty="0"/>
          </a:p>
        </p:txBody>
      </p:sp>
      <p:sp>
        <p:nvSpPr>
          <p:cNvPr id="181" name="TextBox 22">
            <a:extLst>
              <a:ext uri="{FF2B5EF4-FFF2-40B4-BE49-F238E27FC236}">
                <a16:creationId xmlns:a16="http://schemas.microsoft.com/office/drawing/2014/main" id="{87E76934-CCA1-4FD4-A5E7-3998F8EFCFA5}"/>
              </a:ext>
            </a:extLst>
          </p:cNvPr>
          <p:cNvSpPr txBox="1"/>
          <p:nvPr/>
        </p:nvSpPr>
        <p:spPr>
          <a:xfrm>
            <a:off x="7380200" y="512914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R06</a:t>
            </a:r>
          </a:p>
          <a:p>
            <a:endParaRPr lang="en-US" dirty="0"/>
          </a:p>
        </p:txBody>
      </p:sp>
      <p:sp>
        <p:nvSpPr>
          <p:cNvPr id="182" name="TextBox 22">
            <a:extLst>
              <a:ext uri="{FF2B5EF4-FFF2-40B4-BE49-F238E27FC236}">
                <a16:creationId xmlns:a16="http://schemas.microsoft.com/office/drawing/2014/main" id="{4D6949C7-DEF1-4578-B6DC-F42ADBD1D657}"/>
              </a:ext>
            </a:extLst>
          </p:cNvPr>
          <p:cNvSpPr txBox="1"/>
          <p:nvPr/>
        </p:nvSpPr>
        <p:spPr>
          <a:xfrm>
            <a:off x="9004644" y="5188938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R07</a:t>
            </a:r>
            <a:endParaRPr lang="en-US" dirty="0"/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id="{DA6FB10E-EF5E-4ADA-AC03-54A1D0E0ADB8}"/>
              </a:ext>
            </a:extLst>
          </p:cNvPr>
          <p:cNvSpPr/>
          <p:nvPr/>
        </p:nvSpPr>
        <p:spPr>
          <a:xfrm>
            <a:off x="27780" y="4857204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7" name="TextBox 22">
            <a:extLst>
              <a:ext uri="{FF2B5EF4-FFF2-40B4-BE49-F238E27FC236}">
                <a16:creationId xmlns:a16="http://schemas.microsoft.com/office/drawing/2014/main" id="{E3322350-16B2-4E0C-9B96-8F5367412E82}"/>
              </a:ext>
            </a:extLst>
          </p:cNvPr>
          <p:cNvSpPr txBox="1"/>
          <p:nvPr/>
        </p:nvSpPr>
        <p:spPr>
          <a:xfrm>
            <a:off x="9894411" y="518676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R08</a:t>
            </a:r>
            <a:endParaRPr lang="en-US" dirty="0"/>
          </a:p>
        </p:txBody>
      </p:sp>
      <p:sp>
        <p:nvSpPr>
          <p:cNvPr id="248" name="TextBox 22">
            <a:extLst>
              <a:ext uri="{FF2B5EF4-FFF2-40B4-BE49-F238E27FC236}">
                <a16:creationId xmlns:a16="http://schemas.microsoft.com/office/drawing/2014/main" id="{025608B1-C3D3-4F27-90F6-565278E253F7}"/>
              </a:ext>
            </a:extLst>
          </p:cNvPr>
          <p:cNvSpPr txBox="1"/>
          <p:nvPr/>
        </p:nvSpPr>
        <p:spPr>
          <a:xfrm>
            <a:off x="-112691" y="5181142"/>
            <a:ext cx="602933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 60%</a:t>
            </a:r>
          </a:p>
          <a:p>
            <a:endParaRPr lang="en-US" dirty="0"/>
          </a:p>
        </p:txBody>
      </p:sp>
      <p:sp>
        <p:nvSpPr>
          <p:cNvPr id="252" name="流程图: 决策 47">
            <a:extLst>
              <a:ext uri="{FF2B5EF4-FFF2-40B4-BE49-F238E27FC236}">
                <a16:creationId xmlns:a16="http://schemas.microsoft.com/office/drawing/2014/main" id="{C92C25BF-EC1E-4111-BB7E-435FAB73A769}"/>
              </a:ext>
            </a:extLst>
          </p:cNvPr>
          <p:cNvSpPr/>
          <p:nvPr/>
        </p:nvSpPr>
        <p:spPr>
          <a:xfrm>
            <a:off x="847859" y="4900369"/>
            <a:ext cx="346141" cy="23230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5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54" name="TextBox 22">
            <a:extLst>
              <a:ext uri="{FF2B5EF4-FFF2-40B4-BE49-F238E27FC236}">
                <a16:creationId xmlns:a16="http://schemas.microsoft.com/office/drawing/2014/main" id="{6CBA5994-FD0B-4BB9-B5AB-7BDA041F0274}"/>
              </a:ext>
            </a:extLst>
          </p:cNvPr>
          <p:cNvSpPr txBox="1"/>
          <p:nvPr/>
        </p:nvSpPr>
        <p:spPr>
          <a:xfrm>
            <a:off x="815464" y="5134068"/>
            <a:ext cx="52462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MRD</a:t>
            </a:r>
          </a:p>
          <a:p>
            <a:endParaRPr lang="en-US" dirty="0"/>
          </a:p>
        </p:txBody>
      </p:sp>
      <p:sp>
        <p:nvSpPr>
          <p:cNvPr id="260" name="Left Brace 259">
            <a:extLst>
              <a:ext uri="{FF2B5EF4-FFF2-40B4-BE49-F238E27FC236}">
                <a16:creationId xmlns:a16="http://schemas.microsoft.com/office/drawing/2014/main" id="{B4FE796A-5AD1-4B28-B613-1696C11BB5FD}"/>
              </a:ext>
            </a:extLst>
          </p:cNvPr>
          <p:cNvSpPr/>
          <p:nvPr/>
        </p:nvSpPr>
        <p:spPr>
          <a:xfrm rot="5400000">
            <a:off x="590310" y="4383979"/>
            <a:ext cx="68603" cy="81738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1" name="TextBox 22">
            <a:extLst>
              <a:ext uri="{FF2B5EF4-FFF2-40B4-BE49-F238E27FC236}">
                <a16:creationId xmlns:a16="http://schemas.microsoft.com/office/drawing/2014/main" id="{5957CA0E-E71B-4B19-8FC9-5731743176B9}"/>
              </a:ext>
            </a:extLst>
          </p:cNvPr>
          <p:cNvSpPr txBox="1"/>
          <p:nvPr/>
        </p:nvSpPr>
        <p:spPr>
          <a:xfrm>
            <a:off x="307401" y="4566447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 weeks</a:t>
            </a:r>
          </a:p>
        </p:txBody>
      </p:sp>
      <p:sp>
        <p:nvSpPr>
          <p:cNvPr id="262" name="Left Brace 261">
            <a:extLst>
              <a:ext uri="{FF2B5EF4-FFF2-40B4-BE49-F238E27FC236}">
                <a16:creationId xmlns:a16="http://schemas.microsoft.com/office/drawing/2014/main" id="{99181172-5E94-4F20-A272-607DB987B3B5}"/>
              </a:ext>
            </a:extLst>
          </p:cNvPr>
          <p:cNvSpPr/>
          <p:nvPr/>
        </p:nvSpPr>
        <p:spPr>
          <a:xfrm rot="5400000">
            <a:off x="1502088" y="4316447"/>
            <a:ext cx="84401" cy="94739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3" name="TextBox 22">
            <a:extLst>
              <a:ext uri="{FF2B5EF4-FFF2-40B4-BE49-F238E27FC236}">
                <a16:creationId xmlns:a16="http://schemas.microsoft.com/office/drawing/2014/main" id="{2FE0E4F2-F6FE-44FF-990A-E4EE430A1295}"/>
              </a:ext>
            </a:extLst>
          </p:cNvPr>
          <p:cNvSpPr txBox="1"/>
          <p:nvPr/>
        </p:nvSpPr>
        <p:spPr>
          <a:xfrm>
            <a:off x="1178674" y="4564766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5 weeks</a:t>
            </a:r>
          </a:p>
        </p:txBody>
      </p:sp>
      <p:sp>
        <p:nvSpPr>
          <p:cNvPr id="264" name="Star: 5 Points 263">
            <a:extLst>
              <a:ext uri="{FF2B5EF4-FFF2-40B4-BE49-F238E27FC236}">
                <a16:creationId xmlns:a16="http://schemas.microsoft.com/office/drawing/2014/main" id="{E31BA9F4-B9F0-45E8-A790-E7A36C79FC68}"/>
              </a:ext>
            </a:extLst>
          </p:cNvPr>
          <p:cNvSpPr/>
          <p:nvPr/>
        </p:nvSpPr>
        <p:spPr>
          <a:xfrm>
            <a:off x="3680406" y="4838303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69" name="Star: 5 Points 268">
            <a:extLst>
              <a:ext uri="{FF2B5EF4-FFF2-40B4-BE49-F238E27FC236}">
                <a16:creationId xmlns:a16="http://schemas.microsoft.com/office/drawing/2014/main" id="{205B6406-89D4-484F-88AC-4F85F83BCB82}"/>
              </a:ext>
            </a:extLst>
          </p:cNvPr>
          <p:cNvSpPr/>
          <p:nvPr/>
        </p:nvSpPr>
        <p:spPr>
          <a:xfrm>
            <a:off x="4391773" y="4838907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2" name="Star: 5 Points 271">
            <a:extLst>
              <a:ext uri="{FF2B5EF4-FFF2-40B4-BE49-F238E27FC236}">
                <a16:creationId xmlns:a16="http://schemas.microsoft.com/office/drawing/2014/main" id="{36EBD8A8-4E5F-4D07-8735-D6B55A169742}"/>
              </a:ext>
            </a:extLst>
          </p:cNvPr>
          <p:cNvSpPr/>
          <p:nvPr/>
        </p:nvSpPr>
        <p:spPr>
          <a:xfrm>
            <a:off x="6041073" y="483010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3" name="Left Brace 272">
            <a:extLst>
              <a:ext uri="{FF2B5EF4-FFF2-40B4-BE49-F238E27FC236}">
                <a16:creationId xmlns:a16="http://schemas.microsoft.com/office/drawing/2014/main" id="{688DE077-C574-45A6-B08D-1C6535A0F050}"/>
              </a:ext>
            </a:extLst>
          </p:cNvPr>
          <p:cNvSpPr/>
          <p:nvPr/>
        </p:nvSpPr>
        <p:spPr>
          <a:xfrm rot="5400000">
            <a:off x="7024160" y="3885839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74" name="TextBox 22">
            <a:extLst>
              <a:ext uri="{FF2B5EF4-FFF2-40B4-BE49-F238E27FC236}">
                <a16:creationId xmlns:a16="http://schemas.microsoft.com/office/drawing/2014/main" id="{5E425EBD-D87A-4578-BA59-874EFA636990}"/>
              </a:ext>
            </a:extLst>
          </p:cNvPr>
          <p:cNvSpPr txBox="1"/>
          <p:nvPr/>
        </p:nvSpPr>
        <p:spPr>
          <a:xfrm>
            <a:off x="6628834" y="4529499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275" name="Star: 5 Points 274">
            <a:extLst>
              <a:ext uri="{FF2B5EF4-FFF2-40B4-BE49-F238E27FC236}">
                <a16:creationId xmlns:a16="http://schemas.microsoft.com/office/drawing/2014/main" id="{A77A62A3-084F-452D-B781-19077189E80D}"/>
              </a:ext>
            </a:extLst>
          </p:cNvPr>
          <p:cNvSpPr/>
          <p:nvPr/>
        </p:nvSpPr>
        <p:spPr>
          <a:xfrm>
            <a:off x="7632006" y="484690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7" name="TextBox 22">
            <a:extLst>
              <a:ext uri="{FF2B5EF4-FFF2-40B4-BE49-F238E27FC236}">
                <a16:creationId xmlns:a16="http://schemas.microsoft.com/office/drawing/2014/main" id="{671E6ABA-A17A-4942-86EA-647D20C5FF60}"/>
              </a:ext>
            </a:extLst>
          </p:cNvPr>
          <p:cNvSpPr txBox="1"/>
          <p:nvPr/>
        </p:nvSpPr>
        <p:spPr>
          <a:xfrm>
            <a:off x="8169091" y="4521638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278" name="Star: 5 Points 277">
            <a:extLst>
              <a:ext uri="{FF2B5EF4-FFF2-40B4-BE49-F238E27FC236}">
                <a16:creationId xmlns:a16="http://schemas.microsoft.com/office/drawing/2014/main" id="{9361F089-5BAF-4191-847D-0CC76712F87E}"/>
              </a:ext>
            </a:extLst>
          </p:cNvPr>
          <p:cNvSpPr/>
          <p:nvPr/>
        </p:nvSpPr>
        <p:spPr>
          <a:xfrm>
            <a:off x="9180983" y="4857204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E176E06B-A8FD-4E31-964E-66E5150A5600}"/>
              </a:ext>
            </a:extLst>
          </p:cNvPr>
          <p:cNvSpPr/>
          <p:nvPr/>
        </p:nvSpPr>
        <p:spPr>
          <a:xfrm>
            <a:off x="10126312" y="4870186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86" name="Double Bracket 285">
            <a:extLst>
              <a:ext uri="{FF2B5EF4-FFF2-40B4-BE49-F238E27FC236}">
                <a16:creationId xmlns:a16="http://schemas.microsoft.com/office/drawing/2014/main" id="{E4BC5A3F-94E7-43EE-B91A-8FA9647E44A2}"/>
              </a:ext>
            </a:extLst>
          </p:cNvPr>
          <p:cNvSpPr/>
          <p:nvPr/>
        </p:nvSpPr>
        <p:spPr>
          <a:xfrm>
            <a:off x="262095" y="5625708"/>
            <a:ext cx="3425105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76194" tIns="38097" rIns="76194" bIns="38097"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Zero IG defects supporting PEC sign off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 (4*SW iterated versions )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95%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oding(Not including Agile features)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87" name="Double Bracket 286">
            <a:extLst>
              <a:ext uri="{FF2B5EF4-FFF2-40B4-BE49-F238E27FC236}">
                <a16:creationId xmlns:a16="http://schemas.microsoft.com/office/drawing/2014/main" id="{11FE3630-13D0-4119-8D0E-DFC8738DA1EE}"/>
              </a:ext>
            </a:extLst>
          </p:cNvPr>
          <p:cNvSpPr/>
          <p:nvPr/>
        </p:nvSpPr>
        <p:spPr>
          <a:xfrm>
            <a:off x="3732105" y="5628563"/>
            <a:ext cx="2458347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elivery of all features with zero G issues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 for TT MRD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88" name="Double Bracket 287">
            <a:extLst>
              <a:ext uri="{FF2B5EF4-FFF2-40B4-BE49-F238E27FC236}">
                <a16:creationId xmlns:a16="http://schemas.microsoft.com/office/drawing/2014/main" id="{507952F8-B1B3-40D7-BB76-70B7A0611D80}"/>
              </a:ext>
            </a:extLst>
          </p:cNvPr>
          <p:cNvSpPr/>
          <p:nvPr/>
        </p:nvSpPr>
        <p:spPr>
          <a:xfrm>
            <a:off x="6235820" y="5632470"/>
            <a:ext cx="1534063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AIMS Issue solve / Bug fix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 for PP MRD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92" name="Left Brace 291">
            <a:extLst>
              <a:ext uri="{FF2B5EF4-FFF2-40B4-BE49-F238E27FC236}">
                <a16:creationId xmlns:a16="http://schemas.microsoft.com/office/drawing/2014/main" id="{4E13F4BB-0E39-452C-A627-3738232832A0}"/>
              </a:ext>
            </a:extLst>
          </p:cNvPr>
          <p:cNvSpPr/>
          <p:nvPr/>
        </p:nvSpPr>
        <p:spPr>
          <a:xfrm rot="5400000" flipH="1">
            <a:off x="1929932" y="4586953"/>
            <a:ext cx="104195" cy="3349821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3" name="TextBox 22">
            <a:extLst>
              <a:ext uri="{FF2B5EF4-FFF2-40B4-BE49-F238E27FC236}">
                <a16:creationId xmlns:a16="http://schemas.microsoft.com/office/drawing/2014/main" id="{04984C77-94A7-4289-9EDA-6A6DAA439243}"/>
              </a:ext>
            </a:extLst>
          </p:cNvPr>
          <p:cNvSpPr txBox="1"/>
          <p:nvPr/>
        </p:nvSpPr>
        <p:spPr>
          <a:xfrm>
            <a:off x="1082190" y="6387360"/>
            <a:ext cx="20471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17 weeks(4months)</a:t>
            </a:r>
          </a:p>
        </p:txBody>
      </p:sp>
      <p:sp>
        <p:nvSpPr>
          <p:cNvPr id="294" name="Left Brace 293">
            <a:extLst>
              <a:ext uri="{FF2B5EF4-FFF2-40B4-BE49-F238E27FC236}">
                <a16:creationId xmlns:a16="http://schemas.microsoft.com/office/drawing/2014/main" id="{BA127174-EE3A-41A8-9B7C-AEAC14C3994F}"/>
              </a:ext>
            </a:extLst>
          </p:cNvPr>
          <p:cNvSpPr/>
          <p:nvPr/>
        </p:nvSpPr>
        <p:spPr>
          <a:xfrm rot="5400000" flipH="1">
            <a:off x="4912250" y="5044810"/>
            <a:ext cx="103997" cy="241282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5" name="TextBox 22">
            <a:extLst>
              <a:ext uri="{FF2B5EF4-FFF2-40B4-BE49-F238E27FC236}">
                <a16:creationId xmlns:a16="http://schemas.microsoft.com/office/drawing/2014/main" id="{1EEDBDB1-F603-49EE-86E5-23FD63B4CAB5}"/>
              </a:ext>
            </a:extLst>
          </p:cNvPr>
          <p:cNvSpPr txBox="1"/>
          <p:nvPr/>
        </p:nvSpPr>
        <p:spPr>
          <a:xfrm>
            <a:off x="3820436" y="6400506"/>
            <a:ext cx="2275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13 weeks(3months)</a:t>
            </a:r>
          </a:p>
        </p:txBody>
      </p:sp>
      <p:sp>
        <p:nvSpPr>
          <p:cNvPr id="296" name="Left Brace 295">
            <a:extLst>
              <a:ext uri="{FF2B5EF4-FFF2-40B4-BE49-F238E27FC236}">
                <a16:creationId xmlns:a16="http://schemas.microsoft.com/office/drawing/2014/main" id="{66349218-B9CC-49DF-A24D-E33A8A7F22DA}"/>
              </a:ext>
            </a:extLst>
          </p:cNvPr>
          <p:cNvSpPr/>
          <p:nvPr/>
        </p:nvSpPr>
        <p:spPr>
          <a:xfrm rot="5400000" flipH="1">
            <a:off x="6970557" y="5554777"/>
            <a:ext cx="103995" cy="141280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64E"/>
              </a:solidFill>
            </a:endParaRPr>
          </a:p>
        </p:txBody>
      </p:sp>
      <p:sp>
        <p:nvSpPr>
          <p:cNvPr id="297" name="TextBox 22">
            <a:extLst>
              <a:ext uri="{FF2B5EF4-FFF2-40B4-BE49-F238E27FC236}">
                <a16:creationId xmlns:a16="http://schemas.microsoft.com/office/drawing/2014/main" id="{BAF5C5B1-DF4C-4F54-87C5-B2418D5869E2}"/>
              </a:ext>
            </a:extLst>
          </p:cNvPr>
          <p:cNvSpPr txBox="1"/>
          <p:nvPr/>
        </p:nvSpPr>
        <p:spPr>
          <a:xfrm>
            <a:off x="6298436" y="6400506"/>
            <a:ext cx="141280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8weeks(2months)</a:t>
            </a:r>
          </a:p>
        </p:txBody>
      </p:sp>
      <p:sp>
        <p:nvSpPr>
          <p:cNvPr id="307" name="流程图: 决策 47">
            <a:extLst>
              <a:ext uri="{FF2B5EF4-FFF2-40B4-BE49-F238E27FC236}">
                <a16:creationId xmlns:a16="http://schemas.microsoft.com/office/drawing/2014/main" id="{68755B18-3963-4C50-AEB0-9AEC98091785}"/>
              </a:ext>
            </a:extLst>
          </p:cNvPr>
          <p:cNvSpPr/>
          <p:nvPr/>
        </p:nvSpPr>
        <p:spPr>
          <a:xfrm>
            <a:off x="1799803" y="4838303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08" name="Left Brace 307">
            <a:extLst>
              <a:ext uri="{FF2B5EF4-FFF2-40B4-BE49-F238E27FC236}">
                <a16:creationId xmlns:a16="http://schemas.microsoft.com/office/drawing/2014/main" id="{37238DC5-E169-4B68-AF62-44FE620D69AD}"/>
              </a:ext>
            </a:extLst>
          </p:cNvPr>
          <p:cNvSpPr/>
          <p:nvPr/>
        </p:nvSpPr>
        <p:spPr>
          <a:xfrm rot="5400000">
            <a:off x="4332135" y="4220947"/>
            <a:ext cx="92621" cy="110401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9" name="TextBox 22">
            <a:extLst>
              <a:ext uri="{FF2B5EF4-FFF2-40B4-BE49-F238E27FC236}">
                <a16:creationId xmlns:a16="http://schemas.microsoft.com/office/drawing/2014/main" id="{908D98BE-E3C3-4D8C-9E2C-0C71ADF45B33}"/>
              </a:ext>
            </a:extLst>
          </p:cNvPr>
          <p:cNvSpPr txBox="1"/>
          <p:nvPr/>
        </p:nvSpPr>
        <p:spPr>
          <a:xfrm>
            <a:off x="3934523" y="4543465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 weeks</a:t>
            </a:r>
          </a:p>
        </p:txBody>
      </p:sp>
      <p:sp>
        <p:nvSpPr>
          <p:cNvPr id="310" name="流程图: 决策 47">
            <a:extLst>
              <a:ext uri="{FF2B5EF4-FFF2-40B4-BE49-F238E27FC236}">
                <a16:creationId xmlns:a16="http://schemas.microsoft.com/office/drawing/2014/main" id="{18C94449-BC4E-4462-AE1E-300198D8D0B1}"/>
              </a:ext>
            </a:extLst>
          </p:cNvPr>
          <p:cNvSpPr/>
          <p:nvPr/>
        </p:nvSpPr>
        <p:spPr>
          <a:xfrm>
            <a:off x="4719561" y="4840706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1" name="流程图: 决策 47">
            <a:extLst>
              <a:ext uri="{FF2B5EF4-FFF2-40B4-BE49-F238E27FC236}">
                <a16:creationId xmlns:a16="http://schemas.microsoft.com/office/drawing/2014/main" id="{BC57FBEC-A62E-4229-8F6B-CF6F74DA0769}"/>
              </a:ext>
            </a:extLst>
          </p:cNvPr>
          <p:cNvSpPr/>
          <p:nvPr/>
        </p:nvSpPr>
        <p:spPr>
          <a:xfrm>
            <a:off x="5480913" y="4844696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2" name="Left Brace 311">
            <a:extLst>
              <a:ext uri="{FF2B5EF4-FFF2-40B4-BE49-F238E27FC236}">
                <a16:creationId xmlns:a16="http://schemas.microsoft.com/office/drawing/2014/main" id="{674711D9-8318-4439-88C5-84211EA763B3}"/>
              </a:ext>
            </a:extLst>
          </p:cNvPr>
          <p:cNvSpPr/>
          <p:nvPr/>
        </p:nvSpPr>
        <p:spPr>
          <a:xfrm rot="5400000">
            <a:off x="5076821" y="4198835"/>
            <a:ext cx="92621" cy="110401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3" name="TextBox 22">
            <a:extLst>
              <a:ext uri="{FF2B5EF4-FFF2-40B4-BE49-F238E27FC236}">
                <a16:creationId xmlns:a16="http://schemas.microsoft.com/office/drawing/2014/main" id="{5D33E014-1038-474E-8A32-279CAA97B969}"/>
              </a:ext>
            </a:extLst>
          </p:cNvPr>
          <p:cNvSpPr txBox="1"/>
          <p:nvPr/>
        </p:nvSpPr>
        <p:spPr>
          <a:xfrm>
            <a:off x="4657830" y="4530081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 weeks</a:t>
            </a:r>
          </a:p>
        </p:txBody>
      </p:sp>
      <p:sp>
        <p:nvSpPr>
          <p:cNvPr id="314" name="流程图: 决策 47">
            <a:extLst>
              <a:ext uri="{FF2B5EF4-FFF2-40B4-BE49-F238E27FC236}">
                <a16:creationId xmlns:a16="http://schemas.microsoft.com/office/drawing/2014/main" id="{FC75C5F7-11AE-4171-ABF0-9EA337D44E99}"/>
              </a:ext>
            </a:extLst>
          </p:cNvPr>
          <p:cNvSpPr/>
          <p:nvPr/>
        </p:nvSpPr>
        <p:spPr>
          <a:xfrm>
            <a:off x="7796010" y="4838907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5" name="Left Brace 314">
            <a:extLst>
              <a:ext uri="{FF2B5EF4-FFF2-40B4-BE49-F238E27FC236}">
                <a16:creationId xmlns:a16="http://schemas.microsoft.com/office/drawing/2014/main" id="{73BE0820-B00A-463B-AD40-020D938C56C7}"/>
              </a:ext>
            </a:extLst>
          </p:cNvPr>
          <p:cNvSpPr/>
          <p:nvPr/>
        </p:nvSpPr>
        <p:spPr>
          <a:xfrm rot="5400000">
            <a:off x="8588803" y="3871567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6" name="流程图: 决策 47">
            <a:extLst>
              <a:ext uri="{FF2B5EF4-FFF2-40B4-BE49-F238E27FC236}">
                <a16:creationId xmlns:a16="http://schemas.microsoft.com/office/drawing/2014/main" id="{C715187E-ABB3-41E9-BD1F-1CE4B43CAF64}"/>
              </a:ext>
            </a:extLst>
          </p:cNvPr>
          <p:cNvSpPr/>
          <p:nvPr/>
        </p:nvSpPr>
        <p:spPr>
          <a:xfrm>
            <a:off x="9318530" y="4843440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7" name="Double Bracket 316">
            <a:extLst>
              <a:ext uri="{FF2B5EF4-FFF2-40B4-BE49-F238E27FC236}">
                <a16:creationId xmlns:a16="http://schemas.microsoft.com/office/drawing/2014/main" id="{040C44D1-4463-41F1-A2EC-5525163BEC68}"/>
              </a:ext>
            </a:extLst>
          </p:cNvPr>
          <p:cNvSpPr/>
          <p:nvPr/>
        </p:nvSpPr>
        <p:spPr>
          <a:xfrm>
            <a:off x="7814839" y="5625979"/>
            <a:ext cx="1530173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AIMS Issue solve / Bug fix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 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oding for J1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8" name="Left Brace 317">
            <a:extLst>
              <a:ext uri="{FF2B5EF4-FFF2-40B4-BE49-F238E27FC236}">
                <a16:creationId xmlns:a16="http://schemas.microsoft.com/office/drawing/2014/main" id="{559FD3D2-3195-4D2C-AFA2-7AC948B08BDD}"/>
              </a:ext>
            </a:extLst>
          </p:cNvPr>
          <p:cNvSpPr/>
          <p:nvPr/>
        </p:nvSpPr>
        <p:spPr>
          <a:xfrm rot="5400000" flipH="1">
            <a:off x="8557158" y="5480051"/>
            <a:ext cx="71263" cy="150444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9" name="TextBox 22">
            <a:extLst>
              <a:ext uri="{FF2B5EF4-FFF2-40B4-BE49-F238E27FC236}">
                <a16:creationId xmlns:a16="http://schemas.microsoft.com/office/drawing/2014/main" id="{966170C2-5160-42B0-A68B-3656586578F2}"/>
              </a:ext>
            </a:extLst>
          </p:cNvPr>
          <p:cNvSpPr txBox="1"/>
          <p:nvPr/>
        </p:nvSpPr>
        <p:spPr>
          <a:xfrm>
            <a:off x="7455173" y="6379948"/>
            <a:ext cx="2275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 weeks(2months)</a:t>
            </a:r>
          </a:p>
        </p:txBody>
      </p:sp>
      <p:sp>
        <p:nvSpPr>
          <p:cNvPr id="320" name="Double Bracket 319">
            <a:extLst>
              <a:ext uri="{FF2B5EF4-FFF2-40B4-BE49-F238E27FC236}">
                <a16:creationId xmlns:a16="http://schemas.microsoft.com/office/drawing/2014/main" id="{E5A9C8AA-231E-4F49-8CFA-036DD05C8A27}"/>
              </a:ext>
            </a:extLst>
          </p:cNvPr>
          <p:cNvSpPr/>
          <p:nvPr/>
        </p:nvSpPr>
        <p:spPr>
          <a:xfrm>
            <a:off x="9382320" y="5609540"/>
            <a:ext cx="988132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Hotfix 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for OKTB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R08 100% Coding </a:t>
            </a:r>
          </a:p>
        </p:txBody>
      </p:sp>
      <p:sp>
        <p:nvSpPr>
          <p:cNvPr id="321" name="Left Brace 320">
            <a:extLst>
              <a:ext uri="{FF2B5EF4-FFF2-40B4-BE49-F238E27FC236}">
                <a16:creationId xmlns:a16="http://schemas.microsoft.com/office/drawing/2014/main" id="{E3815346-126A-4487-B197-0DB63D331404}"/>
              </a:ext>
            </a:extLst>
          </p:cNvPr>
          <p:cNvSpPr/>
          <p:nvPr/>
        </p:nvSpPr>
        <p:spPr>
          <a:xfrm rot="5400000" flipH="1">
            <a:off x="9819968" y="5828936"/>
            <a:ext cx="101770" cy="816400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64E"/>
              </a:solidFill>
            </a:endParaRPr>
          </a:p>
        </p:txBody>
      </p:sp>
      <p:sp>
        <p:nvSpPr>
          <p:cNvPr id="322" name="TextBox 22">
            <a:extLst>
              <a:ext uri="{FF2B5EF4-FFF2-40B4-BE49-F238E27FC236}">
                <a16:creationId xmlns:a16="http://schemas.microsoft.com/office/drawing/2014/main" id="{94CB3D2B-E12C-431C-A195-1DDE34D0E774}"/>
              </a:ext>
            </a:extLst>
          </p:cNvPr>
          <p:cNvSpPr txBox="1"/>
          <p:nvPr/>
        </p:nvSpPr>
        <p:spPr>
          <a:xfrm>
            <a:off x="9164451" y="6387117"/>
            <a:ext cx="141280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Preserved</a:t>
            </a:r>
          </a:p>
        </p:txBody>
      </p:sp>
      <p:sp>
        <p:nvSpPr>
          <p:cNvPr id="323" name="Star: 5 Points 322">
            <a:extLst>
              <a:ext uri="{FF2B5EF4-FFF2-40B4-BE49-F238E27FC236}">
                <a16:creationId xmlns:a16="http://schemas.microsoft.com/office/drawing/2014/main" id="{4AA533A5-CC4A-466F-97EF-D8525D03C0C1}"/>
              </a:ext>
            </a:extLst>
          </p:cNvPr>
          <p:cNvSpPr/>
          <p:nvPr/>
        </p:nvSpPr>
        <p:spPr>
          <a:xfrm>
            <a:off x="9345012" y="1229503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24" name="TextBox 22">
            <a:extLst>
              <a:ext uri="{FF2B5EF4-FFF2-40B4-BE49-F238E27FC236}">
                <a16:creationId xmlns:a16="http://schemas.microsoft.com/office/drawing/2014/main" id="{7E8E95DF-3EC1-4DFE-AF8A-2A7709FBF1A1}"/>
              </a:ext>
            </a:extLst>
          </p:cNvPr>
          <p:cNvSpPr txBox="1"/>
          <p:nvPr/>
        </p:nvSpPr>
        <p:spPr>
          <a:xfrm>
            <a:off x="9710731" y="4533285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325" name="Left Brace 324">
            <a:extLst>
              <a:ext uri="{FF2B5EF4-FFF2-40B4-BE49-F238E27FC236}">
                <a16:creationId xmlns:a16="http://schemas.microsoft.com/office/drawing/2014/main" id="{EC79B0E9-7EED-449F-A095-5D2BE9D783A9}"/>
              </a:ext>
            </a:extLst>
          </p:cNvPr>
          <p:cNvSpPr/>
          <p:nvPr/>
        </p:nvSpPr>
        <p:spPr>
          <a:xfrm rot="5400000">
            <a:off x="10130443" y="3883214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6" name="流程图: 决策 47">
            <a:extLst>
              <a:ext uri="{FF2B5EF4-FFF2-40B4-BE49-F238E27FC236}">
                <a16:creationId xmlns:a16="http://schemas.microsoft.com/office/drawing/2014/main" id="{C1EC2D58-86F8-4E2B-8817-F896040D0007}"/>
              </a:ext>
            </a:extLst>
          </p:cNvPr>
          <p:cNvSpPr/>
          <p:nvPr/>
        </p:nvSpPr>
        <p:spPr>
          <a:xfrm>
            <a:off x="10826815" y="4829107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J1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7" name="Double Bracket 326">
            <a:extLst>
              <a:ext uri="{FF2B5EF4-FFF2-40B4-BE49-F238E27FC236}">
                <a16:creationId xmlns:a16="http://schemas.microsoft.com/office/drawing/2014/main" id="{ACF8E585-ADB9-440D-9C03-714B3E219A5C}"/>
              </a:ext>
            </a:extLst>
          </p:cNvPr>
          <p:cNvSpPr/>
          <p:nvPr/>
        </p:nvSpPr>
        <p:spPr>
          <a:xfrm>
            <a:off x="3586656" y="2747216"/>
            <a:ext cx="2065124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nitial release for Pre DV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30%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8" name="Double Bracket 327">
            <a:extLst>
              <a:ext uri="{FF2B5EF4-FFF2-40B4-BE49-F238E27FC236}">
                <a16:creationId xmlns:a16="http://schemas.microsoft.com/office/drawing/2014/main" id="{8677813C-6379-4CF5-90F3-072CB427A21F}"/>
              </a:ext>
            </a:extLst>
          </p:cNvPr>
          <p:cNvSpPr/>
          <p:nvPr/>
        </p:nvSpPr>
        <p:spPr>
          <a:xfrm>
            <a:off x="5721642" y="2753461"/>
            <a:ext cx="3483480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elease Fundamental features for DCV vehicle testing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60%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9" name="Left Brace 328">
            <a:extLst>
              <a:ext uri="{FF2B5EF4-FFF2-40B4-BE49-F238E27FC236}">
                <a16:creationId xmlns:a16="http://schemas.microsoft.com/office/drawing/2014/main" id="{225221D8-C092-46AC-A962-582D2F70C0BD}"/>
              </a:ext>
            </a:extLst>
          </p:cNvPr>
          <p:cNvSpPr/>
          <p:nvPr/>
        </p:nvSpPr>
        <p:spPr>
          <a:xfrm rot="5400000" flipH="1">
            <a:off x="7438319" y="1637463"/>
            <a:ext cx="93351" cy="342141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0" name="TextBox 22">
            <a:extLst>
              <a:ext uri="{FF2B5EF4-FFF2-40B4-BE49-F238E27FC236}">
                <a16:creationId xmlns:a16="http://schemas.microsoft.com/office/drawing/2014/main" id="{908DFB38-399A-4078-A6BD-E4E73A953F44}"/>
              </a:ext>
            </a:extLst>
          </p:cNvPr>
          <p:cNvSpPr txBox="1"/>
          <p:nvPr/>
        </p:nvSpPr>
        <p:spPr>
          <a:xfrm>
            <a:off x="6955582" y="3439440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17 weeks(4months)</a:t>
            </a:r>
          </a:p>
        </p:txBody>
      </p:sp>
      <p:sp>
        <p:nvSpPr>
          <p:cNvPr id="331" name="Left Brace 330">
            <a:extLst>
              <a:ext uri="{FF2B5EF4-FFF2-40B4-BE49-F238E27FC236}">
                <a16:creationId xmlns:a16="http://schemas.microsoft.com/office/drawing/2014/main" id="{8849A684-388D-457F-B303-6A957F08E22D}"/>
              </a:ext>
            </a:extLst>
          </p:cNvPr>
          <p:cNvSpPr/>
          <p:nvPr/>
        </p:nvSpPr>
        <p:spPr>
          <a:xfrm rot="5400000" flipH="1">
            <a:off x="4556855" y="2284437"/>
            <a:ext cx="111487" cy="2109337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2" name="TextBox 22">
            <a:extLst>
              <a:ext uri="{FF2B5EF4-FFF2-40B4-BE49-F238E27FC236}">
                <a16:creationId xmlns:a16="http://schemas.microsoft.com/office/drawing/2014/main" id="{7EDE9889-D57E-405F-8907-8B02E30BD5D2}"/>
              </a:ext>
            </a:extLst>
          </p:cNvPr>
          <p:cNvSpPr txBox="1"/>
          <p:nvPr/>
        </p:nvSpPr>
        <p:spPr>
          <a:xfrm>
            <a:off x="4184501" y="3431910"/>
            <a:ext cx="100420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8weeks(2months)</a:t>
            </a:r>
          </a:p>
        </p:txBody>
      </p:sp>
      <p:sp>
        <p:nvSpPr>
          <p:cNvPr id="333" name="Double Bracket 332">
            <a:extLst>
              <a:ext uri="{FF2B5EF4-FFF2-40B4-BE49-F238E27FC236}">
                <a16:creationId xmlns:a16="http://schemas.microsoft.com/office/drawing/2014/main" id="{5EAC66CA-A61F-4140-91DA-531AF9107A06}"/>
              </a:ext>
            </a:extLst>
          </p:cNvPr>
          <p:cNvSpPr/>
          <p:nvPr/>
        </p:nvSpPr>
        <p:spPr>
          <a:xfrm>
            <a:off x="1371718" y="2748610"/>
            <a:ext cx="2168717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Features and HMI Design </a:t>
            </a:r>
          </a:p>
        </p:txBody>
      </p:sp>
      <p:sp>
        <p:nvSpPr>
          <p:cNvPr id="334" name="Double Bracket 333">
            <a:extLst>
              <a:ext uri="{FF2B5EF4-FFF2-40B4-BE49-F238E27FC236}">
                <a16:creationId xmlns:a16="http://schemas.microsoft.com/office/drawing/2014/main" id="{BAF5B230-C114-40DE-BC98-BA0B5565F93B}"/>
              </a:ext>
            </a:extLst>
          </p:cNvPr>
          <p:cNvSpPr/>
          <p:nvPr/>
        </p:nvSpPr>
        <p:spPr>
          <a:xfrm>
            <a:off x="0" y="2755950"/>
            <a:ext cx="1355709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Display light up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Platform Arch design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PIPELINE Design</a:t>
            </a:r>
          </a:p>
        </p:txBody>
      </p:sp>
      <p:sp>
        <p:nvSpPr>
          <p:cNvPr id="335" name="Left Brace 334">
            <a:extLst>
              <a:ext uri="{FF2B5EF4-FFF2-40B4-BE49-F238E27FC236}">
                <a16:creationId xmlns:a16="http://schemas.microsoft.com/office/drawing/2014/main" id="{AC41DDBD-35DA-4603-8687-DBEF7D6EC61E}"/>
              </a:ext>
            </a:extLst>
          </p:cNvPr>
          <p:cNvSpPr/>
          <p:nvPr/>
        </p:nvSpPr>
        <p:spPr>
          <a:xfrm rot="5400000" flipH="1">
            <a:off x="2407983" y="2286234"/>
            <a:ext cx="91442" cy="2109336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6" name="TextBox 22">
            <a:extLst>
              <a:ext uri="{FF2B5EF4-FFF2-40B4-BE49-F238E27FC236}">
                <a16:creationId xmlns:a16="http://schemas.microsoft.com/office/drawing/2014/main" id="{98EEA849-936B-43D4-9071-C0EA92152FF5}"/>
              </a:ext>
            </a:extLst>
          </p:cNvPr>
          <p:cNvSpPr txBox="1"/>
          <p:nvPr/>
        </p:nvSpPr>
        <p:spPr>
          <a:xfrm>
            <a:off x="1807977" y="3460032"/>
            <a:ext cx="137590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10weeks(2.5months)</a:t>
            </a:r>
          </a:p>
        </p:txBody>
      </p:sp>
      <p:sp>
        <p:nvSpPr>
          <p:cNvPr id="337" name="流程图: 决策 47">
            <a:extLst>
              <a:ext uri="{FF2B5EF4-FFF2-40B4-BE49-F238E27FC236}">
                <a16:creationId xmlns:a16="http://schemas.microsoft.com/office/drawing/2014/main" id="{A6BDAB0A-2E95-4E02-9CF7-37597B2230E6}"/>
              </a:ext>
            </a:extLst>
          </p:cNvPr>
          <p:cNvSpPr/>
          <p:nvPr/>
        </p:nvSpPr>
        <p:spPr>
          <a:xfrm>
            <a:off x="11546513" y="4822975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OKTB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510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C78A-8147-415F-83FF-AF5526A4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CN" dirty="0"/>
              <a:t>hat’s SYNC+ PDL &amp; FIP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330FFE-E5C2-4B54-9A1F-A14AF25824AB}"/>
              </a:ext>
            </a:extLst>
          </p:cNvPr>
          <p:cNvGrpSpPr/>
          <p:nvPr/>
        </p:nvGrpSpPr>
        <p:grpSpPr>
          <a:xfrm>
            <a:off x="515685" y="923689"/>
            <a:ext cx="1387313" cy="584775"/>
            <a:chOff x="687286" y="1288850"/>
            <a:chExt cx="1356027" cy="584775"/>
          </a:xfrm>
        </p:grpSpPr>
        <p:pic>
          <p:nvPicPr>
            <p:cNvPr id="8" name="Graphic 7" descr="Brainstorm with solid fill">
              <a:extLst>
                <a:ext uri="{FF2B5EF4-FFF2-40B4-BE49-F238E27FC236}">
                  <a16:creationId xmlns:a16="http://schemas.microsoft.com/office/drawing/2014/main" id="{69E2FDA2-5FAF-4D3E-8FF5-C3AF0374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03313" y="1288850"/>
              <a:ext cx="540000" cy="54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BD29C1-6E10-48EC-AF7D-A50CB801C9A9}"/>
                </a:ext>
              </a:extLst>
            </p:cNvPr>
            <p:cNvSpPr txBox="1"/>
            <p:nvPr/>
          </p:nvSpPr>
          <p:spPr>
            <a:xfrm>
              <a:off x="687286" y="1288850"/>
              <a:ext cx="9236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T</a:t>
              </a:r>
              <a:r>
                <a:rPr lang="en-US" altLang="zh-CN" sz="1600" b="1" dirty="0"/>
                <a:t>ech </a:t>
              </a:r>
            </a:p>
            <a:p>
              <a:pPr algn="ctr"/>
              <a:r>
                <a:rPr lang="en-US" altLang="zh-CN" sz="1600" b="1" dirty="0"/>
                <a:t>Planning</a:t>
              </a:r>
              <a:endParaRPr lang="en-US" sz="1600" b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354323-BF0E-4581-A508-35D13B1322F1}"/>
              </a:ext>
            </a:extLst>
          </p:cNvPr>
          <p:cNvGrpSpPr/>
          <p:nvPr/>
        </p:nvGrpSpPr>
        <p:grpSpPr>
          <a:xfrm>
            <a:off x="673483" y="2208857"/>
            <a:ext cx="1221471" cy="540000"/>
            <a:chOff x="872234" y="2480146"/>
            <a:chExt cx="1193925" cy="540000"/>
          </a:xfrm>
        </p:grpSpPr>
        <p:pic>
          <p:nvPicPr>
            <p:cNvPr id="16" name="Graphic 15" descr="Man with solid fill">
              <a:extLst>
                <a:ext uri="{FF2B5EF4-FFF2-40B4-BE49-F238E27FC236}">
                  <a16:creationId xmlns:a16="http://schemas.microsoft.com/office/drawing/2014/main" id="{FCE5DF96-94C9-4444-9432-9881D995A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26159" y="2480146"/>
              <a:ext cx="540000" cy="540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311860-EE83-42B7-BD10-A8ED081AE7D9}"/>
                </a:ext>
              </a:extLst>
            </p:cNvPr>
            <p:cNvSpPr txBox="1"/>
            <p:nvPr/>
          </p:nvSpPr>
          <p:spPr>
            <a:xfrm>
              <a:off x="872234" y="2580869"/>
              <a:ext cx="628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ECDX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7F635C-AEF3-4E06-A0B0-1A8947C77B54}"/>
              </a:ext>
            </a:extLst>
          </p:cNvPr>
          <p:cNvGrpSpPr/>
          <p:nvPr/>
        </p:nvGrpSpPr>
        <p:grpSpPr>
          <a:xfrm>
            <a:off x="499979" y="2922522"/>
            <a:ext cx="1382624" cy="584775"/>
            <a:chOff x="714715" y="2457758"/>
            <a:chExt cx="1351444" cy="584775"/>
          </a:xfrm>
        </p:grpSpPr>
        <p:pic>
          <p:nvPicPr>
            <p:cNvPr id="19" name="Graphic 18" descr="Man with solid fill">
              <a:extLst>
                <a:ext uri="{FF2B5EF4-FFF2-40B4-BE49-F238E27FC236}">
                  <a16:creationId xmlns:a16="http://schemas.microsoft.com/office/drawing/2014/main" id="{4247B44F-0B58-4F6F-84A4-0B7AA14C1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26159" y="2480146"/>
              <a:ext cx="540000" cy="540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03BC49-D083-4BD8-B887-0F8F02B64F39}"/>
                </a:ext>
              </a:extLst>
            </p:cNvPr>
            <p:cNvSpPr txBox="1"/>
            <p:nvPr/>
          </p:nvSpPr>
          <p:spPr>
            <a:xfrm>
              <a:off x="714715" y="2457758"/>
              <a:ext cx="9487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M</a:t>
              </a:r>
              <a:r>
                <a:rPr lang="en-US" altLang="zh-CN" sz="1600" b="1" dirty="0"/>
                <a:t>anager</a:t>
              </a:r>
            </a:p>
            <a:p>
              <a:pPr algn="ctr"/>
              <a:r>
                <a:rPr lang="en-US" sz="1600" b="1" dirty="0"/>
                <a:t>R</a:t>
              </a:r>
              <a:r>
                <a:rPr lang="en-US" altLang="zh-CN" sz="1600" b="1" dirty="0"/>
                <a:t>eview</a:t>
              </a:r>
              <a:endParaRPr lang="en-US" sz="1600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E0E517-4600-4181-AD47-C711552F6C32}"/>
              </a:ext>
            </a:extLst>
          </p:cNvPr>
          <p:cNvGrpSpPr/>
          <p:nvPr/>
        </p:nvGrpSpPr>
        <p:grpSpPr>
          <a:xfrm>
            <a:off x="315250" y="1579742"/>
            <a:ext cx="1567353" cy="540000"/>
            <a:chOff x="388982" y="4595840"/>
            <a:chExt cx="1567353" cy="540000"/>
          </a:xfrm>
        </p:grpSpPr>
        <p:pic>
          <p:nvPicPr>
            <p:cNvPr id="23" name="Graphic 22" descr="Shopping cart with solid fill">
              <a:extLst>
                <a:ext uri="{FF2B5EF4-FFF2-40B4-BE49-F238E27FC236}">
                  <a16:creationId xmlns:a16="http://schemas.microsoft.com/office/drawing/2014/main" id="{66B9D48C-31F3-45B8-8165-8A57687E4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03876" y="4595840"/>
              <a:ext cx="552459" cy="5400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059FC0-B7B6-4C6B-8F6F-30793B214EF5}"/>
                </a:ext>
              </a:extLst>
            </p:cNvPr>
            <p:cNvSpPr txBox="1"/>
            <p:nvPr/>
          </p:nvSpPr>
          <p:spPr>
            <a:xfrm>
              <a:off x="388982" y="4696563"/>
              <a:ext cx="10853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M</a:t>
              </a:r>
              <a:r>
                <a:rPr lang="en-US" altLang="zh-CN" sz="1600" b="1" dirty="0"/>
                <a:t>arketing</a:t>
              </a:r>
              <a:endParaRPr lang="en-US" sz="1600" b="1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65DD80-90B1-4E36-879C-00AABA7F7521}"/>
              </a:ext>
            </a:extLst>
          </p:cNvPr>
          <p:cNvGrpSpPr/>
          <p:nvPr/>
        </p:nvGrpSpPr>
        <p:grpSpPr>
          <a:xfrm>
            <a:off x="2858137" y="1478430"/>
            <a:ext cx="1162626" cy="1314620"/>
            <a:chOff x="6301296" y="972508"/>
            <a:chExt cx="1162626" cy="1314620"/>
          </a:xfrm>
        </p:grpSpPr>
        <p:pic>
          <p:nvPicPr>
            <p:cNvPr id="28" name="Graphic 27" descr="Boardroom with solid fill">
              <a:extLst>
                <a:ext uri="{FF2B5EF4-FFF2-40B4-BE49-F238E27FC236}">
                  <a16:creationId xmlns:a16="http://schemas.microsoft.com/office/drawing/2014/main" id="{723DEA10-EC50-4DE7-919C-26CC2880D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25409" y="972508"/>
              <a:ext cx="914400" cy="91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8C2562-203E-4241-AAB6-71E355D94D5D}"/>
                </a:ext>
              </a:extLst>
            </p:cNvPr>
            <p:cNvSpPr txBox="1"/>
            <p:nvPr/>
          </p:nvSpPr>
          <p:spPr>
            <a:xfrm>
              <a:off x="6301296" y="1702353"/>
              <a:ext cx="11626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IVI SW</a:t>
              </a:r>
              <a:r>
                <a:rPr lang="zh-CN" altLang="en-US" sz="1600" b="1" dirty="0"/>
                <a:t> </a:t>
              </a:r>
              <a:r>
                <a:rPr lang="en-US" altLang="zh-CN" sz="1600" b="1" dirty="0"/>
                <a:t>PDL </a:t>
              </a:r>
            </a:p>
            <a:p>
              <a:pPr algn="ctr"/>
              <a:r>
                <a:rPr lang="en-US" altLang="zh-CN" sz="1600" b="1" dirty="0"/>
                <a:t>Forum</a:t>
              </a:r>
              <a:endParaRPr lang="en-US" sz="1600" b="1" dirty="0"/>
            </a:p>
          </p:txBody>
        </p:sp>
      </p:grpSp>
      <p:sp>
        <p:nvSpPr>
          <p:cNvPr id="30" name="Callout: Right Arrow 29">
            <a:extLst>
              <a:ext uri="{FF2B5EF4-FFF2-40B4-BE49-F238E27FC236}">
                <a16:creationId xmlns:a16="http://schemas.microsoft.com/office/drawing/2014/main" id="{5DF22BB3-E0A5-429A-A8E5-78E48715B96C}"/>
              </a:ext>
            </a:extLst>
          </p:cNvPr>
          <p:cNvSpPr/>
          <p:nvPr/>
        </p:nvSpPr>
        <p:spPr>
          <a:xfrm>
            <a:off x="344699" y="867600"/>
            <a:ext cx="2599439" cy="2720645"/>
          </a:xfrm>
          <a:prstGeom prst="rightArrowCallout">
            <a:avLst>
              <a:gd name="adj1" fmla="val 11207"/>
              <a:gd name="adj2" fmla="val 11973"/>
              <a:gd name="adj3" fmla="val 26533"/>
              <a:gd name="adj4" fmla="val 6497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llout: Right Arrow 30">
            <a:extLst>
              <a:ext uri="{FF2B5EF4-FFF2-40B4-BE49-F238E27FC236}">
                <a16:creationId xmlns:a16="http://schemas.microsoft.com/office/drawing/2014/main" id="{A88E3335-3491-4CD6-9E6D-869A1FA90030}"/>
              </a:ext>
            </a:extLst>
          </p:cNvPr>
          <p:cNvSpPr/>
          <p:nvPr/>
        </p:nvSpPr>
        <p:spPr>
          <a:xfrm>
            <a:off x="344699" y="4247782"/>
            <a:ext cx="2637551" cy="1994734"/>
          </a:xfrm>
          <a:prstGeom prst="rightArrowCallout">
            <a:avLst>
              <a:gd name="adj1" fmla="val 11207"/>
              <a:gd name="adj2" fmla="val 11973"/>
              <a:gd name="adj3" fmla="val 30664"/>
              <a:gd name="adj4" fmla="val 6497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0A3284F-50CD-4A84-894B-59797741A478}"/>
              </a:ext>
            </a:extLst>
          </p:cNvPr>
          <p:cNvGrpSpPr/>
          <p:nvPr/>
        </p:nvGrpSpPr>
        <p:grpSpPr>
          <a:xfrm>
            <a:off x="591124" y="4210682"/>
            <a:ext cx="1307813" cy="830997"/>
            <a:chOff x="679434" y="3825366"/>
            <a:chExt cx="1307813" cy="83099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873AE9-F47E-43F3-8220-62A5648DF602}"/>
                </a:ext>
              </a:extLst>
            </p:cNvPr>
            <p:cNvSpPr txBox="1"/>
            <p:nvPr/>
          </p:nvSpPr>
          <p:spPr>
            <a:xfrm>
              <a:off x="679434" y="3825366"/>
              <a:ext cx="8873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Feature </a:t>
              </a:r>
            </a:p>
            <a:p>
              <a:pPr algn="ctr"/>
              <a:r>
                <a:rPr lang="en-US" sz="1600" b="1" dirty="0"/>
                <a:t>Delivery</a:t>
              </a:r>
            </a:p>
            <a:p>
              <a:pPr algn="ctr"/>
              <a:r>
                <a:rPr lang="en-US" sz="1600" b="1" dirty="0"/>
                <a:t>Leader</a:t>
              </a:r>
            </a:p>
          </p:txBody>
        </p:sp>
        <p:pic>
          <p:nvPicPr>
            <p:cNvPr id="34" name="Graphic 33" descr="Man with solid fill">
              <a:extLst>
                <a:ext uri="{FF2B5EF4-FFF2-40B4-BE49-F238E27FC236}">
                  <a16:creationId xmlns:a16="http://schemas.microsoft.com/office/drawing/2014/main" id="{3FE3DC7F-FA2A-4CEE-8578-A7C24E35D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47247" y="3941898"/>
              <a:ext cx="540000" cy="5400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0251E69-9AC3-470F-B609-F98C5738165F}"/>
              </a:ext>
            </a:extLst>
          </p:cNvPr>
          <p:cNvGrpSpPr/>
          <p:nvPr/>
        </p:nvGrpSpPr>
        <p:grpSpPr>
          <a:xfrm>
            <a:off x="375552" y="5561408"/>
            <a:ext cx="1510725" cy="584775"/>
            <a:chOff x="506584" y="5109635"/>
            <a:chExt cx="1510725" cy="584775"/>
          </a:xfrm>
        </p:grpSpPr>
        <p:pic>
          <p:nvPicPr>
            <p:cNvPr id="36" name="Graphic 35" descr="Man with solid fill">
              <a:extLst>
                <a:ext uri="{FF2B5EF4-FFF2-40B4-BE49-F238E27FC236}">
                  <a16:creationId xmlns:a16="http://schemas.microsoft.com/office/drawing/2014/main" id="{27166010-5D4C-4FEC-811D-10ACF40BB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77309" y="5154410"/>
              <a:ext cx="540000" cy="540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9EDB033-8425-4C3B-BBAB-55BAE56D9326}"/>
                </a:ext>
              </a:extLst>
            </p:cNvPr>
            <p:cNvSpPr txBox="1"/>
            <p:nvPr/>
          </p:nvSpPr>
          <p:spPr>
            <a:xfrm>
              <a:off x="506584" y="5109635"/>
              <a:ext cx="1186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EESE IVI</a:t>
              </a:r>
            </a:p>
            <a:p>
              <a:pPr algn="ctr"/>
              <a:r>
                <a:rPr lang="en-US" sz="1600" b="1" dirty="0"/>
                <a:t>SW &amp; SYS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3051D2C-1F18-4EC9-B490-6A48A27784CE}"/>
              </a:ext>
            </a:extLst>
          </p:cNvPr>
          <p:cNvGrpSpPr/>
          <p:nvPr/>
        </p:nvGrpSpPr>
        <p:grpSpPr>
          <a:xfrm>
            <a:off x="2978964" y="4722048"/>
            <a:ext cx="914400" cy="1314620"/>
            <a:chOff x="6086202" y="5005420"/>
            <a:chExt cx="914400" cy="1314620"/>
          </a:xfrm>
        </p:grpSpPr>
        <p:pic>
          <p:nvPicPr>
            <p:cNvPr id="39" name="Graphic 38" descr="Boardroom with solid fill">
              <a:extLst>
                <a:ext uri="{FF2B5EF4-FFF2-40B4-BE49-F238E27FC236}">
                  <a16:creationId xmlns:a16="http://schemas.microsoft.com/office/drawing/2014/main" id="{82A57786-8626-4287-BE6C-3E44DAC7B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86202" y="5005420"/>
              <a:ext cx="914400" cy="9144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9C23C1-3AB7-4A63-A8FD-459A9FBE848E}"/>
                </a:ext>
              </a:extLst>
            </p:cNvPr>
            <p:cNvSpPr txBox="1"/>
            <p:nvPr/>
          </p:nvSpPr>
          <p:spPr>
            <a:xfrm>
              <a:off x="6105429" y="5735265"/>
              <a:ext cx="875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F</a:t>
              </a:r>
              <a:r>
                <a:rPr lang="en-US" altLang="zh-CN" sz="1600" b="1" dirty="0"/>
                <a:t>eature</a:t>
              </a:r>
            </a:p>
            <a:p>
              <a:pPr algn="ctr"/>
              <a:r>
                <a:rPr lang="en-US" altLang="zh-CN" sz="1600" b="1" dirty="0"/>
                <a:t>Cascade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EDF34E5-12C4-4497-8331-61A13934231D}"/>
              </a:ext>
            </a:extLst>
          </p:cNvPr>
          <p:cNvSpPr txBox="1"/>
          <p:nvPr/>
        </p:nvSpPr>
        <p:spPr>
          <a:xfrm>
            <a:off x="516314" y="4991664"/>
            <a:ext cx="91672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Feature</a:t>
            </a:r>
          </a:p>
          <a:p>
            <a:pPr algn="ctr"/>
            <a:r>
              <a:rPr lang="en-US" sz="1600" b="1" dirty="0"/>
              <a:t>Owner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98C20B9-3271-48E8-A123-A498E9803034}"/>
              </a:ext>
            </a:extLst>
          </p:cNvPr>
          <p:cNvGrpSpPr/>
          <p:nvPr/>
        </p:nvGrpSpPr>
        <p:grpSpPr>
          <a:xfrm>
            <a:off x="4223013" y="3292563"/>
            <a:ext cx="2337499" cy="1009821"/>
            <a:chOff x="4675183" y="5052354"/>
            <a:chExt cx="2337499" cy="1009821"/>
          </a:xfrm>
        </p:grpSpPr>
        <p:pic>
          <p:nvPicPr>
            <p:cNvPr id="43" name="Graphic 42" descr="Processor with solid fill">
              <a:extLst>
                <a:ext uri="{FF2B5EF4-FFF2-40B4-BE49-F238E27FC236}">
                  <a16:creationId xmlns:a16="http://schemas.microsoft.com/office/drawing/2014/main" id="{DF08FBEB-B80C-4BED-A176-1EBD8C63F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73932" y="5052354"/>
              <a:ext cx="540000" cy="540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46A9D2-9A1D-491D-A164-61DD7D81276A}"/>
                </a:ext>
              </a:extLst>
            </p:cNvPr>
            <p:cNvSpPr txBox="1"/>
            <p:nvPr/>
          </p:nvSpPr>
          <p:spPr>
            <a:xfrm>
              <a:off x="4675183" y="5554344"/>
              <a:ext cx="233749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B</a:t>
              </a:r>
              <a:r>
                <a:rPr lang="en-US" altLang="zh-CN" sz="1600" b="1" dirty="0"/>
                <a:t>asic(ECU)</a:t>
              </a:r>
              <a:r>
                <a:rPr lang="en-US" sz="1600" b="1" dirty="0"/>
                <a:t> Function</a:t>
              </a:r>
              <a:r>
                <a:rPr lang="en-US" altLang="zh-CN" sz="1600" b="1" dirty="0"/>
                <a:t>s</a:t>
              </a:r>
              <a:endParaRPr lang="en-US" sz="1600" b="1" dirty="0"/>
            </a:p>
            <a:p>
              <a:pPr algn="ctr"/>
              <a:r>
                <a:rPr lang="en-US" sz="1100" b="1" dirty="0"/>
                <a:t>(EESE IVI SW maintain)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25C5C41-CD48-4E23-AF02-A41EA2B70371}"/>
              </a:ext>
            </a:extLst>
          </p:cNvPr>
          <p:cNvGrpSpPr/>
          <p:nvPr/>
        </p:nvGrpSpPr>
        <p:grpSpPr>
          <a:xfrm>
            <a:off x="4415580" y="1511488"/>
            <a:ext cx="1859805" cy="1557861"/>
            <a:chOff x="7728782" y="5059604"/>
            <a:chExt cx="1859805" cy="1557861"/>
          </a:xfrm>
        </p:grpSpPr>
        <p:pic>
          <p:nvPicPr>
            <p:cNvPr id="46" name="Graphic 45" descr="Checklist with solid fill">
              <a:extLst>
                <a:ext uri="{FF2B5EF4-FFF2-40B4-BE49-F238E27FC236}">
                  <a16:creationId xmlns:a16="http://schemas.microsoft.com/office/drawing/2014/main" id="{F06B9A1B-DB70-4A8F-B3F8-F6B661DF9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01485" y="5059604"/>
              <a:ext cx="914400" cy="9144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2BAFA18-1F46-4D3F-AA3F-3115DD028C87}"/>
                </a:ext>
              </a:extLst>
            </p:cNvPr>
            <p:cNvSpPr txBox="1"/>
            <p:nvPr/>
          </p:nvSpPr>
          <p:spPr>
            <a:xfrm>
              <a:off x="7728782" y="5863412"/>
              <a:ext cx="1859805" cy="754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C</a:t>
              </a:r>
              <a:r>
                <a:rPr lang="en-US" altLang="zh-CN" sz="1600" b="1" dirty="0"/>
                <a:t>ustomer Facing</a:t>
              </a:r>
            </a:p>
            <a:p>
              <a:pPr algn="ctr"/>
              <a:r>
                <a:rPr lang="en-US" sz="1600" b="1" dirty="0"/>
                <a:t>F</a:t>
              </a:r>
              <a:r>
                <a:rPr lang="en-US" altLang="zh-CN" sz="1600" b="1" dirty="0"/>
                <a:t>eatures</a:t>
              </a:r>
              <a:endParaRPr lang="en-US" sz="1600" b="1" dirty="0"/>
            </a:p>
            <a:p>
              <a:pPr algn="ctr"/>
              <a:r>
                <a:rPr lang="en-US" sz="1100" b="1" dirty="0"/>
                <a:t>(ECDX PMO maintain)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44CBFA-CCC1-488F-B888-BB49924DEE3F}"/>
              </a:ext>
            </a:extLst>
          </p:cNvPr>
          <p:cNvGrpSpPr/>
          <p:nvPr/>
        </p:nvGrpSpPr>
        <p:grpSpPr>
          <a:xfrm>
            <a:off x="4343531" y="4796073"/>
            <a:ext cx="2048510" cy="1311639"/>
            <a:chOff x="7634430" y="5059604"/>
            <a:chExt cx="2048510" cy="1311639"/>
          </a:xfrm>
        </p:grpSpPr>
        <p:pic>
          <p:nvPicPr>
            <p:cNvPr id="49" name="Graphic 48" descr="Checklist with solid fill">
              <a:extLst>
                <a:ext uri="{FF2B5EF4-FFF2-40B4-BE49-F238E27FC236}">
                  <a16:creationId xmlns:a16="http://schemas.microsoft.com/office/drawing/2014/main" id="{9BBC81A7-C649-4384-94F4-7594A8415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01485" y="5059604"/>
              <a:ext cx="914400" cy="9144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6F1D74E-1AC3-4271-9DEC-CAAC54E3A35F}"/>
                </a:ext>
              </a:extLst>
            </p:cNvPr>
            <p:cNvSpPr txBox="1"/>
            <p:nvPr/>
          </p:nvSpPr>
          <p:spPr>
            <a:xfrm>
              <a:off x="7634430" y="5863412"/>
              <a:ext cx="204851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BOF Cascade Features</a:t>
              </a:r>
            </a:p>
            <a:p>
              <a:pPr algn="ctr"/>
              <a:r>
                <a:rPr lang="en-US" sz="1100" b="1" dirty="0"/>
                <a:t>(FDL maintain)</a:t>
              </a:r>
            </a:p>
          </p:txBody>
        </p:sp>
      </p:grp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8D3E63A-6160-44C7-AAC1-286C5BA8D696}"/>
              </a:ext>
            </a:extLst>
          </p:cNvPr>
          <p:cNvSpPr/>
          <p:nvPr/>
        </p:nvSpPr>
        <p:spPr>
          <a:xfrm>
            <a:off x="4020763" y="1824546"/>
            <a:ext cx="782614" cy="311201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20FF313-B4FA-4622-8DD0-0980AFD8AD8C}"/>
              </a:ext>
            </a:extLst>
          </p:cNvPr>
          <p:cNvSpPr/>
          <p:nvPr/>
        </p:nvSpPr>
        <p:spPr>
          <a:xfrm>
            <a:off x="4020763" y="5062739"/>
            <a:ext cx="782614" cy="311201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llout: Right Arrow 52">
            <a:extLst>
              <a:ext uri="{FF2B5EF4-FFF2-40B4-BE49-F238E27FC236}">
                <a16:creationId xmlns:a16="http://schemas.microsoft.com/office/drawing/2014/main" id="{58287411-5B52-41DF-B9D7-2795914DBA67}"/>
              </a:ext>
            </a:extLst>
          </p:cNvPr>
          <p:cNvSpPr/>
          <p:nvPr/>
        </p:nvSpPr>
        <p:spPr>
          <a:xfrm>
            <a:off x="4188501" y="1440561"/>
            <a:ext cx="3218793" cy="4705622"/>
          </a:xfrm>
          <a:prstGeom prst="rightArrowCallout">
            <a:avLst>
              <a:gd name="adj1" fmla="val 7171"/>
              <a:gd name="adj2" fmla="val 10762"/>
              <a:gd name="adj3" fmla="val 18864"/>
              <a:gd name="adj4" fmla="val 726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6BC6BFF-E712-461F-8492-2C0F01118237}"/>
              </a:ext>
            </a:extLst>
          </p:cNvPr>
          <p:cNvGrpSpPr/>
          <p:nvPr/>
        </p:nvGrpSpPr>
        <p:grpSpPr>
          <a:xfrm>
            <a:off x="7433581" y="3361445"/>
            <a:ext cx="2445168" cy="1134221"/>
            <a:chOff x="8501658" y="2798427"/>
            <a:chExt cx="2445168" cy="1134221"/>
          </a:xfrm>
        </p:grpSpPr>
        <p:pic>
          <p:nvPicPr>
            <p:cNvPr id="55" name="Graphic 54" descr="Clipboard Mixed with solid fill">
              <a:extLst>
                <a:ext uri="{FF2B5EF4-FFF2-40B4-BE49-F238E27FC236}">
                  <a16:creationId xmlns:a16="http://schemas.microsoft.com/office/drawing/2014/main" id="{DAEA0C4E-04F1-414E-A2F7-65A98E6B0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501658" y="2798427"/>
              <a:ext cx="914400" cy="914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428FF02-4619-4B5C-8E7A-8A635B8CE0CE}"/>
                </a:ext>
              </a:extLst>
            </p:cNvPr>
            <p:cNvSpPr txBox="1"/>
            <p:nvPr/>
          </p:nvSpPr>
          <p:spPr>
            <a:xfrm>
              <a:off x="9298618" y="3117040"/>
              <a:ext cx="1648208" cy="815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IVI SW PDL</a:t>
              </a:r>
            </a:p>
            <a:p>
              <a:r>
                <a:rPr lang="en-US" sz="1100" b="1" dirty="0"/>
                <a:t>(ECDX PMO maintain)</a:t>
              </a:r>
            </a:p>
            <a:p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418A44-D18B-4225-912F-6D9CC29E1D1D}"/>
              </a:ext>
            </a:extLst>
          </p:cNvPr>
          <p:cNvGrpSpPr/>
          <p:nvPr/>
        </p:nvGrpSpPr>
        <p:grpSpPr>
          <a:xfrm>
            <a:off x="10698822" y="3959511"/>
            <a:ext cx="1326004" cy="1835909"/>
            <a:chOff x="8295856" y="2798427"/>
            <a:chExt cx="1326004" cy="1835909"/>
          </a:xfrm>
        </p:grpSpPr>
        <p:pic>
          <p:nvPicPr>
            <p:cNvPr id="58" name="Graphic 57" descr="Clipboard Mixed with solid fill">
              <a:extLst>
                <a:ext uri="{FF2B5EF4-FFF2-40B4-BE49-F238E27FC236}">
                  <a16:creationId xmlns:a16="http://schemas.microsoft.com/office/drawing/2014/main" id="{E18C0DE9-E9D3-4C87-89A3-FDDCBA83F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501658" y="2798427"/>
              <a:ext cx="914400" cy="91440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3CD83C9-16FC-49C3-AEDF-7391935D94B4}"/>
                </a:ext>
              </a:extLst>
            </p:cNvPr>
            <p:cNvSpPr txBox="1"/>
            <p:nvPr/>
          </p:nvSpPr>
          <p:spPr>
            <a:xfrm>
              <a:off x="8295856" y="3649451"/>
              <a:ext cx="1326004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IVI SW FIP</a:t>
              </a:r>
              <a:endParaRPr lang="en-US" sz="1100" dirty="0"/>
            </a:p>
            <a:p>
              <a:pPr algn="ctr"/>
              <a:r>
                <a:rPr lang="en-US" sz="1100" b="1" dirty="0"/>
                <a:t>(EESE IVI SW</a:t>
              </a:r>
            </a:p>
            <a:p>
              <a:pPr algn="ctr"/>
              <a:r>
                <a:rPr lang="en-US" sz="1100" b="1" dirty="0"/>
                <a:t>maintain)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5F648F-AF3C-4A70-A6EE-8ECBF914EA1B}"/>
              </a:ext>
            </a:extLst>
          </p:cNvPr>
          <p:cNvGrpSpPr/>
          <p:nvPr/>
        </p:nvGrpSpPr>
        <p:grpSpPr>
          <a:xfrm>
            <a:off x="7489825" y="4698845"/>
            <a:ext cx="2650741" cy="1222242"/>
            <a:chOff x="6930159" y="4966246"/>
            <a:chExt cx="2650741" cy="1222242"/>
          </a:xfrm>
        </p:grpSpPr>
        <p:pic>
          <p:nvPicPr>
            <p:cNvPr id="61" name="Graphic 60" descr="Pie chart with solid fill">
              <a:extLst>
                <a:ext uri="{FF2B5EF4-FFF2-40B4-BE49-F238E27FC236}">
                  <a16:creationId xmlns:a16="http://schemas.microsoft.com/office/drawing/2014/main" id="{B2CDF3BD-EE0A-4EA8-8C2C-DCEA35FA6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930159" y="4966246"/>
              <a:ext cx="360000" cy="360000"/>
            </a:xfrm>
            <a:prstGeom prst="rect">
              <a:avLst/>
            </a:prstGeom>
          </p:spPr>
        </p:pic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0855E82B-90F4-42FB-A4F7-3BB3295D2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963647" y="5397367"/>
              <a:ext cx="360000" cy="3600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93C6600-DDB4-4056-B527-39B4E042FA1F}"/>
                </a:ext>
              </a:extLst>
            </p:cNvPr>
            <p:cNvSpPr txBox="1"/>
            <p:nvPr/>
          </p:nvSpPr>
          <p:spPr>
            <a:xfrm>
              <a:off x="7290159" y="5032577"/>
              <a:ext cx="16706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Supplier Workload Ratio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C6FE7F2-CCD0-48C8-9E66-AC5A4FE9EE87}"/>
                </a:ext>
              </a:extLst>
            </p:cNvPr>
            <p:cNvSpPr txBox="1"/>
            <p:nvPr/>
          </p:nvSpPr>
          <p:spPr>
            <a:xfrm>
              <a:off x="7318742" y="5442594"/>
              <a:ext cx="22621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ECU Functional SPEC Information</a:t>
              </a:r>
            </a:p>
          </p:txBody>
        </p:sp>
        <p:pic>
          <p:nvPicPr>
            <p:cNvPr id="65" name="Graphic 64" descr="Daily calendar with solid fill">
              <a:extLst>
                <a:ext uri="{FF2B5EF4-FFF2-40B4-BE49-F238E27FC236}">
                  <a16:creationId xmlns:a16="http://schemas.microsoft.com/office/drawing/2014/main" id="{A04CD93F-1AD7-4B83-B200-4359A8F48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972446" y="5828488"/>
              <a:ext cx="360000" cy="36000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52F9D84-B696-49BA-9674-7D93CD0B4B12}"/>
                </a:ext>
              </a:extLst>
            </p:cNvPr>
            <p:cNvSpPr txBox="1"/>
            <p:nvPr/>
          </p:nvSpPr>
          <p:spPr>
            <a:xfrm>
              <a:off x="7318742" y="5885377"/>
              <a:ext cx="18245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Feature Integrate Schedule</a:t>
              </a:r>
            </a:p>
          </p:txBody>
        </p:sp>
      </p:grpSp>
      <p:sp>
        <p:nvSpPr>
          <p:cNvPr id="68" name="Plus Sign 67">
            <a:extLst>
              <a:ext uri="{FF2B5EF4-FFF2-40B4-BE49-F238E27FC236}">
                <a16:creationId xmlns:a16="http://schemas.microsoft.com/office/drawing/2014/main" id="{635C3E88-79F7-40B7-9061-181A0BF4A01B}"/>
              </a:ext>
            </a:extLst>
          </p:cNvPr>
          <p:cNvSpPr/>
          <p:nvPr/>
        </p:nvSpPr>
        <p:spPr>
          <a:xfrm>
            <a:off x="7771644" y="4332538"/>
            <a:ext cx="291159" cy="31305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95BB22-63D2-4F31-AFE0-7301C6AB36B6}"/>
              </a:ext>
            </a:extLst>
          </p:cNvPr>
          <p:cNvSpPr txBox="1"/>
          <p:nvPr/>
        </p:nvSpPr>
        <p:spPr>
          <a:xfrm>
            <a:off x="9399426" y="1703233"/>
            <a:ext cx="172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HMI Design</a:t>
            </a:r>
          </a:p>
          <a:p>
            <a:r>
              <a:rPr lang="en-US" dirty="0"/>
              <a:t>(UE &amp; UI)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24F719-4399-46FD-AE18-DC0F56DE2C5C}"/>
              </a:ext>
            </a:extLst>
          </p:cNvPr>
          <p:cNvSpPr/>
          <p:nvPr/>
        </p:nvSpPr>
        <p:spPr>
          <a:xfrm>
            <a:off x="10201398" y="4428845"/>
            <a:ext cx="631665" cy="258921"/>
          </a:xfrm>
          <a:prstGeom prst="rightArrow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449FF6F-0918-40A9-974F-BF3E9173AFA0}"/>
              </a:ext>
            </a:extLst>
          </p:cNvPr>
          <p:cNvSpPr/>
          <p:nvPr/>
        </p:nvSpPr>
        <p:spPr>
          <a:xfrm>
            <a:off x="7407294" y="4687766"/>
            <a:ext cx="2733272" cy="15151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404602-1F55-42CC-89A5-1E8CAB28A6FB}"/>
              </a:ext>
            </a:extLst>
          </p:cNvPr>
          <p:cNvSpPr txBox="1"/>
          <p:nvPr/>
        </p:nvSpPr>
        <p:spPr>
          <a:xfrm>
            <a:off x="7677353" y="5913884"/>
            <a:ext cx="194002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/>
              <a:t>(EESE IVI SW maintain)</a:t>
            </a:r>
          </a:p>
        </p:txBody>
      </p:sp>
      <p:pic>
        <p:nvPicPr>
          <p:cNvPr id="75" name="Graphic 74" descr="Puzzle pieces with solid fill">
            <a:extLst>
              <a:ext uri="{FF2B5EF4-FFF2-40B4-BE49-F238E27FC236}">
                <a16:creationId xmlns:a16="http://schemas.microsoft.com/office/drawing/2014/main" id="{89157D22-09C1-4221-B5EA-CB0EB80A115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652124" y="1535080"/>
            <a:ext cx="914400" cy="914400"/>
          </a:xfrm>
          <a:prstGeom prst="rect">
            <a:avLst/>
          </a:prstGeom>
        </p:spPr>
      </p:pic>
      <p:pic>
        <p:nvPicPr>
          <p:cNvPr id="77" name="Graphic 76" descr="Back with solid fill">
            <a:extLst>
              <a:ext uri="{FF2B5EF4-FFF2-40B4-BE49-F238E27FC236}">
                <a16:creationId xmlns:a16="http://schemas.microsoft.com/office/drawing/2014/main" id="{3CAA4AB3-18FA-4021-963A-41772FB0A75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9433090">
            <a:off x="7674150" y="2452474"/>
            <a:ext cx="1211822" cy="746541"/>
          </a:xfrm>
          <a:prstGeom prst="rect">
            <a:avLst/>
          </a:prstGeom>
        </p:spPr>
      </p:pic>
      <p:pic>
        <p:nvPicPr>
          <p:cNvPr id="74" name="Graphic 73" descr="Man with solid fill">
            <a:extLst>
              <a:ext uri="{FF2B5EF4-FFF2-40B4-BE49-F238E27FC236}">
                <a16:creationId xmlns:a16="http://schemas.microsoft.com/office/drawing/2014/main" id="{4693FC92-D255-4666-827B-B0EA53B58A6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56768" y="4942876"/>
            <a:ext cx="540000" cy="540000"/>
          </a:xfrm>
          <a:prstGeom prst="rect">
            <a:avLst/>
          </a:prstGeom>
        </p:spPr>
      </p:pic>
      <p:sp>
        <p:nvSpPr>
          <p:cNvPr id="80" name="Heptagon 79">
            <a:extLst>
              <a:ext uri="{FF2B5EF4-FFF2-40B4-BE49-F238E27FC236}">
                <a16:creationId xmlns:a16="http://schemas.microsoft.com/office/drawing/2014/main" id="{16ABF6C1-E167-44C6-9D13-70264E72D421}"/>
              </a:ext>
            </a:extLst>
          </p:cNvPr>
          <p:cNvSpPr/>
          <p:nvPr/>
        </p:nvSpPr>
        <p:spPr>
          <a:xfrm>
            <a:off x="4346166" y="4166432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1" name="Heptagon 80">
            <a:extLst>
              <a:ext uri="{FF2B5EF4-FFF2-40B4-BE49-F238E27FC236}">
                <a16:creationId xmlns:a16="http://schemas.microsoft.com/office/drawing/2014/main" id="{8F2D8E85-85A1-471B-82B4-B23F29910CB4}"/>
              </a:ext>
            </a:extLst>
          </p:cNvPr>
          <p:cNvSpPr/>
          <p:nvPr/>
        </p:nvSpPr>
        <p:spPr>
          <a:xfrm>
            <a:off x="4351239" y="5891668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2" name="Heptagon 81">
            <a:extLst>
              <a:ext uri="{FF2B5EF4-FFF2-40B4-BE49-F238E27FC236}">
                <a16:creationId xmlns:a16="http://schemas.microsoft.com/office/drawing/2014/main" id="{8A8C01AA-528A-46DA-A09A-CB281C7BBD63}"/>
              </a:ext>
            </a:extLst>
          </p:cNvPr>
          <p:cNvSpPr/>
          <p:nvPr/>
        </p:nvSpPr>
        <p:spPr>
          <a:xfrm>
            <a:off x="4343532" y="3060750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3" name="Heptagon 82">
            <a:extLst>
              <a:ext uri="{FF2B5EF4-FFF2-40B4-BE49-F238E27FC236}">
                <a16:creationId xmlns:a16="http://schemas.microsoft.com/office/drawing/2014/main" id="{710FB3DE-555E-4CC9-906B-EAACA72684DE}"/>
              </a:ext>
            </a:extLst>
          </p:cNvPr>
          <p:cNvSpPr/>
          <p:nvPr/>
        </p:nvSpPr>
        <p:spPr>
          <a:xfrm>
            <a:off x="4776341" y="3059312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4" name="Heptagon 83">
            <a:extLst>
              <a:ext uri="{FF2B5EF4-FFF2-40B4-BE49-F238E27FC236}">
                <a16:creationId xmlns:a16="http://schemas.microsoft.com/office/drawing/2014/main" id="{623A7641-C5FA-4080-9BFC-F972CCCB81F1}"/>
              </a:ext>
            </a:extLst>
          </p:cNvPr>
          <p:cNvSpPr/>
          <p:nvPr/>
        </p:nvSpPr>
        <p:spPr>
          <a:xfrm>
            <a:off x="5201273" y="3059312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5" name="Heptagon 84">
            <a:extLst>
              <a:ext uri="{FF2B5EF4-FFF2-40B4-BE49-F238E27FC236}">
                <a16:creationId xmlns:a16="http://schemas.microsoft.com/office/drawing/2014/main" id="{3A0D0625-CF2C-494F-9B93-65D7CF86C041}"/>
              </a:ext>
            </a:extLst>
          </p:cNvPr>
          <p:cNvSpPr/>
          <p:nvPr/>
        </p:nvSpPr>
        <p:spPr>
          <a:xfrm>
            <a:off x="5626205" y="3067967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6" name="Heptagon 85">
            <a:extLst>
              <a:ext uri="{FF2B5EF4-FFF2-40B4-BE49-F238E27FC236}">
                <a16:creationId xmlns:a16="http://schemas.microsoft.com/office/drawing/2014/main" id="{93D165D5-9CE6-40DB-B71F-CE123AAD7004}"/>
              </a:ext>
            </a:extLst>
          </p:cNvPr>
          <p:cNvSpPr/>
          <p:nvPr/>
        </p:nvSpPr>
        <p:spPr>
          <a:xfrm>
            <a:off x="4621298" y="5891836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923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1397060" y="30149"/>
            <a:ext cx="5642597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GPDS Delivery Health Chart VS U6XX Actual Delivery Status.</a:t>
            </a:r>
            <a:endParaRPr lang="en-US" dirty="0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36CAA102-D147-4026-AAC6-B85400A0BD0E}"/>
              </a:ext>
            </a:extLst>
          </p:cNvPr>
          <p:cNvSpPr/>
          <p:nvPr/>
        </p:nvSpPr>
        <p:spPr>
          <a:xfrm>
            <a:off x="256720" y="760882"/>
            <a:ext cx="1662635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GPDS MCA Platform Timing</a:t>
            </a: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B9B3DEF2-4EDB-44F3-AD66-3BFC0052BC73}"/>
              </a:ext>
            </a:extLst>
          </p:cNvPr>
          <p:cNvCxnSpPr/>
          <p:nvPr/>
        </p:nvCxnSpPr>
        <p:spPr>
          <a:xfrm flipV="1">
            <a:off x="55093" y="1229305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17FA2EF4-2441-4D83-8122-673D7A72E606}"/>
              </a:ext>
            </a:extLst>
          </p:cNvPr>
          <p:cNvGrpSpPr/>
          <p:nvPr/>
        </p:nvGrpSpPr>
        <p:grpSpPr>
          <a:xfrm>
            <a:off x="769036" y="1072420"/>
            <a:ext cx="1404693" cy="351447"/>
            <a:chOff x="1008932" y="1205167"/>
            <a:chExt cx="1398940" cy="351447"/>
          </a:xfrm>
        </p:grpSpPr>
        <p:sp>
          <p:nvSpPr>
            <p:cNvPr id="311" name="流程图: 决策 47">
              <a:extLst>
                <a:ext uri="{FF2B5EF4-FFF2-40B4-BE49-F238E27FC236}">
                  <a16:creationId xmlns:a16="http://schemas.microsoft.com/office/drawing/2014/main" id="{E07DB10A-C70F-4E4C-A45A-CBEF161E489B}"/>
                </a:ext>
              </a:extLst>
            </p:cNvPr>
            <p:cNvSpPr/>
            <p:nvPr/>
          </p:nvSpPr>
          <p:spPr>
            <a:xfrm>
              <a:off x="1886575" y="1205935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0BC5CBE9-2A5A-426E-BAFB-0533AFDB3ED9}"/>
                </a:ext>
              </a:extLst>
            </p:cNvPr>
            <p:cNvSpPr txBox="1"/>
            <p:nvPr/>
          </p:nvSpPr>
          <p:spPr>
            <a:xfrm>
              <a:off x="1008932" y="1205167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14w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3CE8A514-2591-4C79-820D-4A8640D8D3DB}"/>
              </a:ext>
            </a:extLst>
          </p:cNvPr>
          <p:cNvGrpSpPr/>
          <p:nvPr/>
        </p:nvGrpSpPr>
        <p:grpSpPr>
          <a:xfrm>
            <a:off x="2179776" y="1074229"/>
            <a:ext cx="1307773" cy="351592"/>
            <a:chOff x="1105455" y="1205022"/>
            <a:chExt cx="1302417" cy="351592"/>
          </a:xfrm>
        </p:grpSpPr>
        <p:sp>
          <p:nvSpPr>
            <p:cNvPr id="314" name="流程图: 决策 47">
              <a:extLst>
                <a:ext uri="{FF2B5EF4-FFF2-40B4-BE49-F238E27FC236}">
                  <a16:creationId xmlns:a16="http://schemas.microsoft.com/office/drawing/2014/main" id="{81386D6C-196E-4A6E-94B3-37E62DE38A15}"/>
                </a:ext>
              </a:extLst>
            </p:cNvPr>
            <p:cNvSpPr/>
            <p:nvPr/>
          </p:nvSpPr>
          <p:spPr>
            <a:xfrm>
              <a:off x="1886575" y="1205935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5" name="TextBox 22">
              <a:extLst>
                <a:ext uri="{FF2B5EF4-FFF2-40B4-BE49-F238E27FC236}">
                  <a16:creationId xmlns:a16="http://schemas.microsoft.com/office/drawing/2014/main" id="{4377606B-2F4A-4EB4-80CC-02BD7B82E849}"/>
                </a:ext>
              </a:extLst>
            </p:cNvPr>
            <p:cNvSpPr txBox="1"/>
            <p:nvPr/>
          </p:nvSpPr>
          <p:spPr>
            <a:xfrm>
              <a:off x="1105455" y="120502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13w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2ADAAFA1-9C81-4AD8-9559-DF851D7EFEDF}"/>
              </a:ext>
            </a:extLst>
          </p:cNvPr>
          <p:cNvGrpSpPr/>
          <p:nvPr/>
        </p:nvGrpSpPr>
        <p:grpSpPr>
          <a:xfrm>
            <a:off x="3543246" y="1068842"/>
            <a:ext cx="1282878" cy="351856"/>
            <a:chOff x="1208949" y="1216047"/>
            <a:chExt cx="1277624" cy="351856"/>
          </a:xfrm>
        </p:grpSpPr>
        <p:sp>
          <p:nvSpPr>
            <p:cNvPr id="318" name="流程图: 决策 47">
              <a:extLst>
                <a:ext uri="{FF2B5EF4-FFF2-40B4-BE49-F238E27FC236}">
                  <a16:creationId xmlns:a16="http://schemas.microsoft.com/office/drawing/2014/main" id="{EE81C548-EECD-4A0D-B7F8-E18E940624AC}"/>
                </a:ext>
              </a:extLst>
            </p:cNvPr>
            <p:cNvSpPr/>
            <p:nvPr/>
          </p:nvSpPr>
          <p:spPr>
            <a:xfrm>
              <a:off x="1965276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481812BB-DC29-43DD-AC6B-E557A545004B}"/>
                </a:ext>
              </a:extLst>
            </p:cNvPr>
            <p:cNvSpPr txBox="1"/>
            <p:nvPr/>
          </p:nvSpPr>
          <p:spPr>
            <a:xfrm>
              <a:off x="1208949" y="1216047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14w</a:t>
              </a:r>
              <a:endParaRPr lang="en-US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09B20E9D-EDEC-453E-9C39-6B9B4776AF48}"/>
              </a:ext>
            </a:extLst>
          </p:cNvPr>
          <p:cNvGrpSpPr/>
          <p:nvPr/>
        </p:nvGrpSpPr>
        <p:grpSpPr>
          <a:xfrm>
            <a:off x="4731941" y="1064795"/>
            <a:ext cx="1278059" cy="356731"/>
            <a:chOff x="1135049" y="1199883"/>
            <a:chExt cx="1272823" cy="356731"/>
          </a:xfrm>
        </p:grpSpPr>
        <p:sp>
          <p:nvSpPr>
            <p:cNvPr id="321" name="流程图: 决策 47">
              <a:extLst>
                <a:ext uri="{FF2B5EF4-FFF2-40B4-BE49-F238E27FC236}">
                  <a16:creationId xmlns:a16="http://schemas.microsoft.com/office/drawing/2014/main" id="{DD72C9FD-4994-4C98-948D-050C2E22EEA4}"/>
                </a:ext>
              </a:extLst>
            </p:cNvPr>
            <p:cNvSpPr/>
            <p:nvPr/>
          </p:nvSpPr>
          <p:spPr>
            <a:xfrm>
              <a:off x="1886575" y="1205935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1EAC2902-CFAA-405C-9CAD-B28449874E70}"/>
                </a:ext>
              </a:extLst>
            </p:cNvPr>
            <p:cNvSpPr txBox="1"/>
            <p:nvPr/>
          </p:nvSpPr>
          <p:spPr>
            <a:xfrm>
              <a:off x="1135049" y="1199883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10w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3BBEC298-83A4-4F25-BA04-0FC2D2EEB63F}"/>
              </a:ext>
            </a:extLst>
          </p:cNvPr>
          <p:cNvGrpSpPr/>
          <p:nvPr/>
        </p:nvGrpSpPr>
        <p:grpSpPr>
          <a:xfrm>
            <a:off x="6947419" y="1051249"/>
            <a:ext cx="2304277" cy="364225"/>
            <a:chOff x="158007" y="1203678"/>
            <a:chExt cx="2294837" cy="364225"/>
          </a:xfrm>
        </p:grpSpPr>
        <p:sp>
          <p:nvSpPr>
            <p:cNvPr id="327" name="流程图: 决策 47">
              <a:extLst>
                <a:ext uri="{FF2B5EF4-FFF2-40B4-BE49-F238E27FC236}">
                  <a16:creationId xmlns:a16="http://schemas.microsoft.com/office/drawing/2014/main" id="{D0F20F98-6080-4C5B-923B-A14CAA570541}"/>
                </a:ext>
              </a:extLst>
            </p:cNvPr>
            <p:cNvSpPr/>
            <p:nvPr/>
          </p:nvSpPr>
          <p:spPr>
            <a:xfrm>
              <a:off x="1931547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0AACB0CE-9F09-4F4E-8EBF-216C07B70BF8}"/>
                </a:ext>
              </a:extLst>
            </p:cNvPr>
            <p:cNvSpPr txBox="1"/>
            <p:nvPr/>
          </p:nvSpPr>
          <p:spPr>
            <a:xfrm>
              <a:off x="158007" y="120367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26w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41" name="流程图: 决策 47">
            <a:extLst>
              <a:ext uri="{FF2B5EF4-FFF2-40B4-BE49-F238E27FC236}">
                <a16:creationId xmlns:a16="http://schemas.microsoft.com/office/drawing/2014/main" id="{73F8B4C6-F857-4B20-B541-8A7CD3FAA1AF}"/>
              </a:ext>
            </a:extLst>
          </p:cNvPr>
          <p:cNvSpPr/>
          <p:nvPr/>
        </p:nvSpPr>
        <p:spPr>
          <a:xfrm>
            <a:off x="278688" y="10788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PSC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C60C8F82-A5D4-40DD-98D1-8BB0AD47D53D}"/>
              </a:ext>
            </a:extLst>
          </p:cNvPr>
          <p:cNvSpPr/>
          <p:nvPr/>
        </p:nvSpPr>
        <p:spPr>
          <a:xfrm>
            <a:off x="259976" y="1760956"/>
            <a:ext cx="205376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GPDS Feature and SW Pocket Card</a:t>
            </a:r>
          </a:p>
        </p:txBody>
      </p:sp>
      <p:sp>
        <p:nvSpPr>
          <p:cNvPr id="8" name="Star: 10 Points 7">
            <a:extLst>
              <a:ext uri="{FF2B5EF4-FFF2-40B4-BE49-F238E27FC236}">
                <a16:creationId xmlns:a16="http://schemas.microsoft.com/office/drawing/2014/main" id="{0A6C4A99-2A90-4345-A351-02FEA59876D1}"/>
              </a:ext>
            </a:extLst>
          </p:cNvPr>
          <p:cNvSpPr/>
          <p:nvPr/>
        </p:nvSpPr>
        <p:spPr>
          <a:xfrm>
            <a:off x="441375" y="2219369"/>
            <a:ext cx="202518" cy="215444"/>
          </a:xfrm>
          <a:prstGeom prst="star10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7" name="TextBox 22">
            <a:extLst>
              <a:ext uri="{FF2B5EF4-FFF2-40B4-BE49-F238E27FC236}">
                <a16:creationId xmlns:a16="http://schemas.microsoft.com/office/drawing/2014/main" id="{BE5F5700-DA25-46D1-B758-3E4A7712B575}"/>
              </a:ext>
            </a:extLst>
          </p:cNvPr>
          <p:cNvSpPr txBox="1"/>
          <p:nvPr/>
        </p:nvSpPr>
        <p:spPr>
          <a:xfrm>
            <a:off x="607271" y="2189928"/>
            <a:ext cx="1083507" cy="56938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BOF Finalized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Feature List Aligned to PDL</a:t>
            </a:r>
          </a:p>
          <a:p>
            <a:pPr>
              <a:defRPr/>
            </a:pP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0C16BB-9179-4AAC-BA98-D5B0E5EC0967}"/>
              </a:ext>
            </a:extLst>
          </p:cNvPr>
          <p:cNvCxnSpPr>
            <a:cxnSpLocks/>
            <a:stCxn id="341" idx="2"/>
            <a:endCxn id="8" idx="8"/>
          </p:cNvCxnSpPr>
          <p:nvPr/>
        </p:nvCxnSpPr>
        <p:spPr>
          <a:xfrm>
            <a:off x="540409" y="1429510"/>
            <a:ext cx="2225" cy="78985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Star: 10 Points 367">
            <a:extLst>
              <a:ext uri="{FF2B5EF4-FFF2-40B4-BE49-F238E27FC236}">
                <a16:creationId xmlns:a16="http://schemas.microsoft.com/office/drawing/2014/main" id="{A0A73264-A831-4684-B7FD-E5DA7BA8FACF}"/>
              </a:ext>
            </a:extLst>
          </p:cNvPr>
          <p:cNvSpPr/>
          <p:nvPr/>
        </p:nvSpPr>
        <p:spPr>
          <a:xfrm>
            <a:off x="1811217" y="2225135"/>
            <a:ext cx="202518" cy="215444"/>
          </a:xfrm>
          <a:prstGeom prst="star10">
            <a:avLst/>
          </a:prstGeom>
          <a:solidFill>
            <a:schemeClr val="accent3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9" name="TextBox 22">
            <a:extLst>
              <a:ext uri="{FF2B5EF4-FFF2-40B4-BE49-F238E27FC236}">
                <a16:creationId xmlns:a16="http://schemas.microsoft.com/office/drawing/2014/main" id="{1FB4A19D-E17B-40C5-B5AD-DDC6231855B2}"/>
              </a:ext>
            </a:extLst>
          </p:cNvPr>
          <p:cNvSpPr txBox="1"/>
          <p:nvPr/>
        </p:nvSpPr>
        <p:spPr>
          <a:xfrm>
            <a:off x="1912008" y="2240274"/>
            <a:ext cx="591476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SOBA</a:t>
            </a:r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2A1766EE-1CE3-4E18-8604-3D76A01D7166}"/>
              </a:ext>
            </a:extLst>
          </p:cNvPr>
          <p:cNvCxnSpPr>
            <a:cxnSpLocks/>
            <a:endCxn id="368" idx="8"/>
          </p:cNvCxnSpPr>
          <p:nvPr/>
        </p:nvCxnSpPr>
        <p:spPr>
          <a:xfrm>
            <a:off x="1912009" y="1412578"/>
            <a:ext cx="467" cy="8125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Star: 10 Points 370">
            <a:extLst>
              <a:ext uri="{FF2B5EF4-FFF2-40B4-BE49-F238E27FC236}">
                <a16:creationId xmlns:a16="http://schemas.microsoft.com/office/drawing/2014/main" id="{0C3E73A3-B583-44C8-85D7-6B1E72035E91}"/>
              </a:ext>
            </a:extLst>
          </p:cNvPr>
          <p:cNvSpPr/>
          <p:nvPr/>
        </p:nvSpPr>
        <p:spPr>
          <a:xfrm>
            <a:off x="1810750" y="2683548"/>
            <a:ext cx="202518" cy="215444"/>
          </a:xfrm>
          <a:prstGeom prst="star10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2" name="TextBox 22">
            <a:extLst>
              <a:ext uri="{FF2B5EF4-FFF2-40B4-BE49-F238E27FC236}">
                <a16:creationId xmlns:a16="http://schemas.microsoft.com/office/drawing/2014/main" id="{AB9CFEA3-5E66-48A2-843D-247AB0890F6C}"/>
              </a:ext>
            </a:extLst>
          </p:cNvPr>
          <p:cNvSpPr txBox="1"/>
          <p:nvPr/>
        </p:nvSpPr>
        <p:spPr>
          <a:xfrm>
            <a:off x="1953275" y="2710325"/>
            <a:ext cx="843415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Feature/Function Spec Complete</a:t>
            </a:r>
          </a:p>
        </p:txBody>
      </p:sp>
      <p:sp>
        <p:nvSpPr>
          <p:cNvPr id="374" name="TextBox 22">
            <a:extLst>
              <a:ext uri="{FF2B5EF4-FFF2-40B4-BE49-F238E27FC236}">
                <a16:creationId xmlns:a16="http://schemas.microsoft.com/office/drawing/2014/main" id="{6AC76908-B61C-4B95-A2DE-77B55A6993CA}"/>
              </a:ext>
            </a:extLst>
          </p:cNvPr>
          <p:cNvSpPr txBox="1"/>
          <p:nvPr/>
        </p:nvSpPr>
        <p:spPr>
          <a:xfrm>
            <a:off x="614772" y="2709643"/>
            <a:ext cx="1083507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HMI Health Chart Created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5" name="Star: 10 Points 374">
            <a:extLst>
              <a:ext uri="{FF2B5EF4-FFF2-40B4-BE49-F238E27FC236}">
                <a16:creationId xmlns:a16="http://schemas.microsoft.com/office/drawing/2014/main" id="{164C0409-58DF-4CEC-907D-8BE3BA842F02}"/>
              </a:ext>
            </a:extLst>
          </p:cNvPr>
          <p:cNvSpPr/>
          <p:nvPr/>
        </p:nvSpPr>
        <p:spPr>
          <a:xfrm>
            <a:off x="434585" y="2710382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7" name="TextBox 22">
            <a:extLst>
              <a:ext uri="{FF2B5EF4-FFF2-40B4-BE49-F238E27FC236}">
                <a16:creationId xmlns:a16="http://schemas.microsoft.com/office/drawing/2014/main" id="{4FE88D35-3625-4D50-95B1-BB2E510460A2}"/>
              </a:ext>
            </a:extLst>
          </p:cNvPr>
          <p:cNvSpPr txBox="1"/>
          <p:nvPr/>
        </p:nvSpPr>
        <p:spPr>
          <a:xfrm>
            <a:off x="2348271" y="2412632"/>
            <a:ext cx="718923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(K4+4W) 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BD559819-3524-4278-8E8A-4D3F24690C06}"/>
              </a:ext>
            </a:extLst>
          </p:cNvPr>
          <p:cNvCxnSpPr>
            <a:cxnSpLocks/>
          </p:cNvCxnSpPr>
          <p:nvPr/>
        </p:nvCxnSpPr>
        <p:spPr>
          <a:xfrm>
            <a:off x="2484973" y="1301055"/>
            <a:ext cx="0" cy="88571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22">
            <a:extLst>
              <a:ext uri="{FF2B5EF4-FFF2-40B4-BE49-F238E27FC236}">
                <a16:creationId xmlns:a16="http://schemas.microsoft.com/office/drawing/2014/main" id="{E23DFFF6-8743-48FB-99FE-BFFED92BEF8E}"/>
              </a:ext>
            </a:extLst>
          </p:cNvPr>
          <p:cNvSpPr txBox="1"/>
          <p:nvPr/>
        </p:nvSpPr>
        <p:spPr>
          <a:xfrm>
            <a:off x="3727268" y="1352807"/>
            <a:ext cx="77326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33w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81" name="Star: 10 Points 380">
            <a:extLst>
              <a:ext uri="{FF2B5EF4-FFF2-40B4-BE49-F238E27FC236}">
                <a16:creationId xmlns:a16="http://schemas.microsoft.com/office/drawing/2014/main" id="{9DD78478-98FC-4546-A024-356B9465FA23}"/>
              </a:ext>
            </a:extLst>
          </p:cNvPr>
          <p:cNvSpPr/>
          <p:nvPr/>
        </p:nvSpPr>
        <p:spPr>
          <a:xfrm>
            <a:off x="2392590" y="2212647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56D406A-CD3C-4B13-A45D-6B738F4C634F}"/>
              </a:ext>
            </a:extLst>
          </p:cNvPr>
          <p:cNvCxnSpPr>
            <a:cxnSpLocks/>
            <a:stCxn id="321" idx="2"/>
          </p:cNvCxnSpPr>
          <p:nvPr/>
        </p:nvCxnSpPr>
        <p:spPr>
          <a:xfrm flipH="1">
            <a:off x="5740207" y="1421526"/>
            <a:ext cx="8073" cy="8748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D91A31-170B-41C6-9797-8F66C85B415A}"/>
              </a:ext>
            </a:extLst>
          </p:cNvPr>
          <p:cNvCxnSpPr/>
          <p:nvPr/>
        </p:nvCxnSpPr>
        <p:spPr>
          <a:xfrm>
            <a:off x="2517072" y="1552856"/>
            <a:ext cx="3177979" cy="0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22">
            <a:extLst>
              <a:ext uri="{FF2B5EF4-FFF2-40B4-BE49-F238E27FC236}">
                <a16:creationId xmlns:a16="http://schemas.microsoft.com/office/drawing/2014/main" id="{84BBF875-4381-439E-BD47-BE670E0AFC13}"/>
              </a:ext>
            </a:extLst>
          </p:cNvPr>
          <p:cNvSpPr txBox="1"/>
          <p:nvPr/>
        </p:nvSpPr>
        <p:spPr>
          <a:xfrm>
            <a:off x="2994726" y="2408085"/>
            <a:ext cx="84341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UI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(K5+4W) </a:t>
            </a: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83BB8EA7-804E-41A2-82A6-ED79F5F6992D}"/>
              </a:ext>
            </a:extLst>
          </p:cNvPr>
          <p:cNvCxnSpPr>
            <a:cxnSpLocks/>
          </p:cNvCxnSpPr>
          <p:nvPr/>
        </p:nvCxnSpPr>
        <p:spPr>
          <a:xfrm>
            <a:off x="3007593" y="1327844"/>
            <a:ext cx="0" cy="8589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Star: 10 Points 385">
            <a:extLst>
              <a:ext uri="{FF2B5EF4-FFF2-40B4-BE49-F238E27FC236}">
                <a16:creationId xmlns:a16="http://schemas.microsoft.com/office/drawing/2014/main" id="{BFD6A5FA-25CC-41D5-900D-BD30F6B2D390}"/>
              </a:ext>
            </a:extLst>
          </p:cNvPr>
          <p:cNvSpPr/>
          <p:nvPr/>
        </p:nvSpPr>
        <p:spPr>
          <a:xfrm>
            <a:off x="2928725" y="2208135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8E0C17AA-91B0-41A6-91F7-500E3DBEAE6B}"/>
              </a:ext>
            </a:extLst>
          </p:cNvPr>
          <p:cNvSpPr txBox="1"/>
          <p:nvPr/>
        </p:nvSpPr>
        <p:spPr>
          <a:xfrm>
            <a:off x="3880030" y="1627647"/>
            <a:ext cx="77326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26w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05380336-2857-4902-B928-DB0621CAA9CC}"/>
              </a:ext>
            </a:extLst>
          </p:cNvPr>
          <p:cNvCxnSpPr>
            <a:cxnSpLocks/>
          </p:cNvCxnSpPr>
          <p:nvPr/>
        </p:nvCxnSpPr>
        <p:spPr>
          <a:xfrm>
            <a:off x="3023191" y="1782540"/>
            <a:ext cx="2681085" cy="0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6047352E-176F-43CE-BF00-510934067C3B}"/>
              </a:ext>
            </a:extLst>
          </p:cNvPr>
          <p:cNvCxnSpPr>
            <a:cxnSpLocks/>
          </p:cNvCxnSpPr>
          <p:nvPr/>
        </p:nvCxnSpPr>
        <p:spPr>
          <a:xfrm>
            <a:off x="3635022" y="2028728"/>
            <a:ext cx="2069254" cy="0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22">
            <a:extLst>
              <a:ext uri="{FF2B5EF4-FFF2-40B4-BE49-F238E27FC236}">
                <a16:creationId xmlns:a16="http://schemas.microsoft.com/office/drawing/2014/main" id="{A11ADC74-A334-4447-A80F-2E294A9C38D6}"/>
              </a:ext>
            </a:extLst>
          </p:cNvPr>
          <p:cNvSpPr txBox="1"/>
          <p:nvPr/>
        </p:nvSpPr>
        <p:spPr>
          <a:xfrm>
            <a:off x="4018435" y="1836078"/>
            <a:ext cx="77326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20w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3" name="TextBox 22">
            <a:extLst>
              <a:ext uri="{FF2B5EF4-FFF2-40B4-BE49-F238E27FC236}">
                <a16:creationId xmlns:a16="http://schemas.microsoft.com/office/drawing/2014/main" id="{F32E5396-CD69-49B3-B9A3-D9F16A78F1EE}"/>
              </a:ext>
            </a:extLst>
          </p:cNvPr>
          <p:cNvSpPr txBox="1"/>
          <p:nvPr/>
        </p:nvSpPr>
        <p:spPr>
          <a:xfrm>
            <a:off x="3611357" y="2392676"/>
            <a:ext cx="84341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UI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(K6+4W) </a:t>
            </a:r>
          </a:p>
        </p:txBody>
      </p:sp>
      <p:sp>
        <p:nvSpPr>
          <p:cNvPr id="394" name="Star: 10 Points 393">
            <a:extLst>
              <a:ext uri="{FF2B5EF4-FFF2-40B4-BE49-F238E27FC236}">
                <a16:creationId xmlns:a16="http://schemas.microsoft.com/office/drawing/2014/main" id="{14199869-9736-433D-8A94-6B6A66F96B27}"/>
              </a:ext>
            </a:extLst>
          </p:cNvPr>
          <p:cNvSpPr/>
          <p:nvPr/>
        </p:nvSpPr>
        <p:spPr>
          <a:xfrm>
            <a:off x="3510830" y="2189928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EAC9DF90-6688-4D09-B57C-0234F53852D9}"/>
              </a:ext>
            </a:extLst>
          </p:cNvPr>
          <p:cNvCxnSpPr>
            <a:cxnSpLocks/>
          </p:cNvCxnSpPr>
          <p:nvPr/>
        </p:nvCxnSpPr>
        <p:spPr>
          <a:xfrm>
            <a:off x="3611357" y="1314449"/>
            <a:ext cx="0" cy="8589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3BD546F7-2A36-4BFD-8C26-62D020580FAC}"/>
              </a:ext>
            </a:extLst>
          </p:cNvPr>
          <p:cNvCxnSpPr>
            <a:cxnSpLocks/>
          </p:cNvCxnSpPr>
          <p:nvPr/>
        </p:nvCxnSpPr>
        <p:spPr>
          <a:xfrm flipV="1">
            <a:off x="5235325" y="2271698"/>
            <a:ext cx="459726" cy="1125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22">
            <a:extLst>
              <a:ext uri="{FF2B5EF4-FFF2-40B4-BE49-F238E27FC236}">
                <a16:creationId xmlns:a16="http://schemas.microsoft.com/office/drawing/2014/main" id="{3148EAF6-A259-49DA-9E50-9C3945AD175A}"/>
              </a:ext>
            </a:extLst>
          </p:cNvPr>
          <p:cNvSpPr txBox="1"/>
          <p:nvPr/>
        </p:nvSpPr>
        <p:spPr>
          <a:xfrm>
            <a:off x="5071473" y="2043056"/>
            <a:ext cx="77326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3w-4w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8" name="TextBox 22">
            <a:extLst>
              <a:ext uri="{FF2B5EF4-FFF2-40B4-BE49-F238E27FC236}">
                <a16:creationId xmlns:a16="http://schemas.microsoft.com/office/drawing/2014/main" id="{64D0AB8A-D1CB-4A63-920E-D21602AACD06}"/>
              </a:ext>
            </a:extLst>
          </p:cNvPr>
          <p:cNvSpPr txBox="1"/>
          <p:nvPr/>
        </p:nvSpPr>
        <p:spPr>
          <a:xfrm>
            <a:off x="5152745" y="2386484"/>
            <a:ext cx="843415" cy="81560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UI(FAA+4W) </a:t>
            </a:r>
          </a:p>
          <a:p>
            <a:pPr>
              <a:defRPr/>
            </a:pP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E Animation (FAA-4W) </a:t>
            </a:r>
          </a:p>
        </p:txBody>
      </p:sp>
      <p:sp>
        <p:nvSpPr>
          <p:cNvPr id="404" name="Star: 10 Points 403">
            <a:extLst>
              <a:ext uri="{FF2B5EF4-FFF2-40B4-BE49-F238E27FC236}">
                <a16:creationId xmlns:a16="http://schemas.microsoft.com/office/drawing/2014/main" id="{16DE882A-465A-4642-8BC6-59A5027E0BB6}"/>
              </a:ext>
            </a:extLst>
          </p:cNvPr>
          <p:cNvSpPr/>
          <p:nvPr/>
        </p:nvSpPr>
        <p:spPr>
          <a:xfrm>
            <a:off x="5052218" y="2183736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2" name="TextBox 22">
            <a:extLst>
              <a:ext uri="{FF2B5EF4-FFF2-40B4-BE49-F238E27FC236}">
                <a16:creationId xmlns:a16="http://schemas.microsoft.com/office/drawing/2014/main" id="{9E3108C5-C0CB-4A62-BF04-365442559C62}"/>
              </a:ext>
            </a:extLst>
          </p:cNvPr>
          <p:cNvSpPr txBox="1"/>
          <p:nvPr/>
        </p:nvSpPr>
        <p:spPr>
          <a:xfrm>
            <a:off x="5175473" y="3207286"/>
            <a:ext cx="84341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 For FDJ BB</a:t>
            </a:r>
          </a:p>
        </p:txBody>
      </p:sp>
      <p:sp>
        <p:nvSpPr>
          <p:cNvPr id="414" name="Star: 5 Points 413">
            <a:extLst>
              <a:ext uri="{FF2B5EF4-FFF2-40B4-BE49-F238E27FC236}">
                <a16:creationId xmlns:a16="http://schemas.microsoft.com/office/drawing/2014/main" id="{9C7250E1-5196-4C7E-8C60-DF3F95F2AEFE}"/>
              </a:ext>
            </a:extLst>
          </p:cNvPr>
          <p:cNvSpPr/>
          <p:nvPr/>
        </p:nvSpPr>
        <p:spPr>
          <a:xfrm>
            <a:off x="5040260" y="318321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7" name="TextBox 22">
            <a:extLst>
              <a:ext uri="{FF2B5EF4-FFF2-40B4-BE49-F238E27FC236}">
                <a16:creationId xmlns:a16="http://schemas.microsoft.com/office/drawing/2014/main" id="{968C1638-4389-488B-B3FF-926AF4E8175C}"/>
              </a:ext>
            </a:extLst>
          </p:cNvPr>
          <p:cNvSpPr txBox="1"/>
          <p:nvPr/>
        </p:nvSpPr>
        <p:spPr>
          <a:xfrm>
            <a:off x="8131536" y="3219521"/>
            <a:ext cx="114059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  For DCV MRD</a:t>
            </a:r>
          </a:p>
        </p:txBody>
      </p:sp>
      <p:sp>
        <p:nvSpPr>
          <p:cNvPr id="418" name="Star: 5 Points 417">
            <a:extLst>
              <a:ext uri="{FF2B5EF4-FFF2-40B4-BE49-F238E27FC236}">
                <a16:creationId xmlns:a16="http://schemas.microsoft.com/office/drawing/2014/main" id="{4CD1097B-98BE-4172-80E2-C5DF6E5BA5E2}"/>
              </a:ext>
            </a:extLst>
          </p:cNvPr>
          <p:cNvSpPr/>
          <p:nvPr/>
        </p:nvSpPr>
        <p:spPr>
          <a:xfrm>
            <a:off x="7996323" y="319544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3E067729-C6F5-4BB0-9768-65BCD3741438}"/>
              </a:ext>
            </a:extLst>
          </p:cNvPr>
          <p:cNvCxnSpPr>
            <a:cxnSpLocks/>
          </p:cNvCxnSpPr>
          <p:nvPr/>
        </p:nvCxnSpPr>
        <p:spPr>
          <a:xfrm>
            <a:off x="8971917" y="1408543"/>
            <a:ext cx="10126" cy="24114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TextBox 22">
            <a:extLst>
              <a:ext uri="{FF2B5EF4-FFF2-40B4-BE49-F238E27FC236}">
                <a16:creationId xmlns:a16="http://schemas.microsoft.com/office/drawing/2014/main" id="{87B484AB-F9A9-45C7-B22F-3FF5F32F3810}"/>
              </a:ext>
            </a:extLst>
          </p:cNvPr>
          <p:cNvSpPr txBox="1"/>
          <p:nvPr/>
        </p:nvSpPr>
        <p:spPr>
          <a:xfrm>
            <a:off x="4681947" y="3769335"/>
            <a:ext cx="3770360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China SYNC+ 3.0 Critical Path: New/Modified IVI Platform &amp; New UE/UI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71CE5BE-7F92-4729-B9DC-1F367DD28AF3}"/>
              </a:ext>
            </a:extLst>
          </p:cNvPr>
          <p:cNvCxnSpPr>
            <a:cxnSpLocks/>
          </p:cNvCxnSpPr>
          <p:nvPr/>
        </p:nvCxnSpPr>
        <p:spPr>
          <a:xfrm>
            <a:off x="3838141" y="3739495"/>
            <a:ext cx="5156504" cy="12273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>
            <a:extLst>
              <a:ext uri="{FF2B5EF4-FFF2-40B4-BE49-F238E27FC236}">
                <a16:creationId xmlns:a16="http://schemas.microsoft.com/office/drawing/2014/main" id="{54D106D8-B5FA-457D-94A5-2D673FFDD1CB}"/>
              </a:ext>
            </a:extLst>
          </p:cNvPr>
          <p:cNvSpPr txBox="1"/>
          <p:nvPr/>
        </p:nvSpPr>
        <p:spPr>
          <a:xfrm>
            <a:off x="6166200" y="3528738"/>
            <a:ext cx="642622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45w</a:t>
            </a:r>
            <a:endParaRPr lang="en-US" dirty="0"/>
          </a:p>
        </p:txBody>
      </p: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D9899E60-E78C-4A18-BD05-02F438C0E308}"/>
              </a:ext>
            </a:extLst>
          </p:cNvPr>
          <p:cNvCxnSpPr>
            <a:cxnSpLocks/>
          </p:cNvCxnSpPr>
          <p:nvPr/>
        </p:nvCxnSpPr>
        <p:spPr>
          <a:xfrm flipH="1">
            <a:off x="3799528" y="2779659"/>
            <a:ext cx="9291" cy="1005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TextBox 22">
            <a:extLst>
              <a:ext uri="{FF2B5EF4-FFF2-40B4-BE49-F238E27FC236}">
                <a16:creationId xmlns:a16="http://schemas.microsoft.com/office/drawing/2014/main" id="{16698BCB-D86B-447F-9E68-83D3B71293E1}"/>
              </a:ext>
            </a:extLst>
          </p:cNvPr>
          <p:cNvSpPr txBox="1"/>
          <p:nvPr/>
        </p:nvSpPr>
        <p:spPr>
          <a:xfrm>
            <a:off x="3416433" y="3759395"/>
            <a:ext cx="718923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 latest </a:t>
            </a: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date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3C51B58-C891-4C32-A106-A534B5A3A190}"/>
              </a:ext>
            </a:extLst>
          </p:cNvPr>
          <p:cNvSpPr/>
          <p:nvPr/>
        </p:nvSpPr>
        <p:spPr>
          <a:xfrm>
            <a:off x="0" y="4186673"/>
            <a:ext cx="12192000" cy="235792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CB9A9A6E-C39D-44EE-95D7-146B7BF58702}"/>
              </a:ext>
            </a:extLst>
          </p:cNvPr>
          <p:cNvGrpSpPr/>
          <p:nvPr/>
        </p:nvGrpSpPr>
        <p:grpSpPr>
          <a:xfrm>
            <a:off x="80425" y="4260802"/>
            <a:ext cx="11788299" cy="463693"/>
            <a:chOff x="181006" y="948042"/>
            <a:chExt cx="11716383" cy="463693"/>
          </a:xfrm>
        </p:grpSpPr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78E6D311-D11E-4273-908F-41C7EAA89619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4F2AF804-FC87-4029-B22E-773BB2FCAC2C}"/>
                </a:ext>
              </a:extLst>
            </p:cNvPr>
            <p:cNvSpPr/>
            <p:nvPr/>
          </p:nvSpPr>
          <p:spPr>
            <a:xfrm>
              <a:off x="189235" y="948042"/>
              <a:ext cx="14469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U6XX MCA Actual Story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6A9B398D-9501-44A6-BF30-9D663787900F}"/>
              </a:ext>
            </a:extLst>
          </p:cNvPr>
          <p:cNvGrpSpPr/>
          <p:nvPr/>
        </p:nvGrpSpPr>
        <p:grpSpPr>
          <a:xfrm>
            <a:off x="1421835" y="4550591"/>
            <a:ext cx="843415" cy="582633"/>
            <a:chOff x="1727242" y="1217224"/>
            <a:chExt cx="839961" cy="582633"/>
          </a:xfrm>
        </p:grpSpPr>
        <p:sp>
          <p:nvSpPr>
            <p:cNvPr id="433" name="流程图: 决策 47">
              <a:extLst>
                <a:ext uri="{FF2B5EF4-FFF2-40B4-BE49-F238E27FC236}">
                  <a16:creationId xmlns:a16="http://schemas.microsoft.com/office/drawing/2014/main" id="{D62E5F86-B58C-42A3-8280-94CE79B0951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8B4EEE66-FCC1-4688-AFC8-DC66483A8DD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F12DB09F-1874-483F-86E4-515C29D19A2D}"/>
              </a:ext>
            </a:extLst>
          </p:cNvPr>
          <p:cNvGrpSpPr/>
          <p:nvPr/>
        </p:nvGrpSpPr>
        <p:grpSpPr>
          <a:xfrm>
            <a:off x="2611477" y="4552545"/>
            <a:ext cx="843415" cy="582633"/>
            <a:chOff x="1727242" y="1217224"/>
            <a:chExt cx="839961" cy="582633"/>
          </a:xfrm>
        </p:grpSpPr>
        <p:sp>
          <p:nvSpPr>
            <p:cNvPr id="438" name="流程图: 决策 47">
              <a:extLst>
                <a:ext uri="{FF2B5EF4-FFF2-40B4-BE49-F238E27FC236}">
                  <a16:creationId xmlns:a16="http://schemas.microsoft.com/office/drawing/2014/main" id="{749521CD-518A-4607-BA33-52CDB0245F6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1" name="TextBox 22">
              <a:extLst>
                <a:ext uri="{FF2B5EF4-FFF2-40B4-BE49-F238E27FC236}">
                  <a16:creationId xmlns:a16="http://schemas.microsoft.com/office/drawing/2014/main" id="{BFAA612E-6CE9-47EA-A0FC-B66BA0DC30A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A2E2D839-7837-4E84-95A9-43A11F4A0F81}"/>
              </a:ext>
            </a:extLst>
          </p:cNvPr>
          <p:cNvGrpSpPr/>
          <p:nvPr/>
        </p:nvGrpSpPr>
        <p:grpSpPr>
          <a:xfrm>
            <a:off x="4525791" y="4547422"/>
            <a:ext cx="843415" cy="582633"/>
            <a:chOff x="1727242" y="1217224"/>
            <a:chExt cx="839961" cy="582633"/>
          </a:xfrm>
        </p:grpSpPr>
        <p:sp>
          <p:nvSpPr>
            <p:cNvPr id="447" name="流程图: 决策 47">
              <a:extLst>
                <a:ext uri="{FF2B5EF4-FFF2-40B4-BE49-F238E27FC236}">
                  <a16:creationId xmlns:a16="http://schemas.microsoft.com/office/drawing/2014/main" id="{B89D79F3-C490-409B-82D0-9774E69DC1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8" name="TextBox 22">
              <a:extLst>
                <a:ext uri="{FF2B5EF4-FFF2-40B4-BE49-F238E27FC236}">
                  <a16:creationId xmlns:a16="http://schemas.microsoft.com/office/drawing/2014/main" id="{5D6365B7-CBA9-4E73-B6AA-E8B0FC56AE3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10/25</a:t>
              </a:r>
              <a:endParaRPr lang="en-US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00F82809-0E18-4219-9E00-CE2AFDD280D7}"/>
              </a:ext>
            </a:extLst>
          </p:cNvPr>
          <p:cNvGrpSpPr/>
          <p:nvPr/>
        </p:nvGrpSpPr>
        <p:grpSpPr>
          <a:xfrm>
            <a:off x="5193669" y="4547483"/>
            <a:ext cx="843415" cy="566007"/>
            <a:chOff x="1654590" y="1217224"/>
            <a:chExt cx="839961" cy="566007"/>
          </a:xfrm>
        </p:grpSpPr>
        <p:sp>
          <p:nvSpPr>
            <p:cNvPr id="451" name="流程图: 决策 47">
              <a:extLst>
                <a:ext uri="{FF2B5EF4-FFF2-40B4-BE49-F238E27FC236}">
                  <a16:creationId xmlns:a16="http://schemas.microsoft.com/office/drawing/2014/main" id="{B5647CFA-643F-4ECB-922A-C03FD436FD5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FE76972D-549D-4316-A0BC-A54B27B0D185}"/>
                </a:ext>
              </a:extLst>
            </p:cNvPr>
            <p:cNvSpPr txBox="1"/>
            <p:nvPr/>
          </p:nvSpPr>
          <p:spPr>
            <a:xfrm>
              <a:off x="1654590" y="158318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F1028EDC-2298-429F-B81A-2536F8B5B970}"/>
              </a:ext>
            </a:extLst>
          </p:cNvPr>
          <p:cNvGrpSpPr/>
          <p:nvPr/>
        </p:nvGrpSpPr>
        <p:grpSpPr>
          <a:xfrm>
            <a:off x="8659790" y="4530909"/>
            <a:ext cx="931023" cy="525332"/>
            <a:chOff x="1931547" y="1217224"/>
            <a:chExt cx="927209" cy="525332"/>
          </a:xfrm>
        </p:grpSpPr>
        <p:sp>
          <p:nvSpPr>
            <p:cNvPr id="457" name="流程图: 决策 47">
              <a:extLst>
                <a:ext uri="{FF2B5EF4-FFF2-40B4-BE49-F238E27FC236}">
                  <a16:creationId xmlns:a16="http://schemas.microsoft.com/office/drawing/2014/main" id="{A2E011EA-957D-4B82-AA9D-43C76305C7AF}"/>
                </a:ext>
              </a:extLst>
            </p:cNvPr>
            <p:cNvSpPr/>
            <p:nvPr/>
          </p:nvSpPr>
          <p:spPr>
            <a:xfrm>
              <a:off x="1931547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8" name="TextBox 22">
              <a:extLst>
                <a:ext uri="{FF2B5EF4-FFF2-40B4-BE49-F238E27FC236}">
                  <a16:creationId xmlns:a16="http://schemas.microsoft.com/office/drawing/2014/main" id="{22DB9FBF-77F8-40D9-B846-B878AE736E2D}"/>
                </a:ext>
              </a:extLst>
            </p:cNvPr>
            <p:cNvSpPr txBox="1"/>
            <p:nvPr/>
          </p:nvSpPr>
          <p:spPr>
            <a:xfrm>
              <a:off x="2018795" y="1542507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59" name="流程图: 决策 47">
            <a:extLst>
              <a:ext uri="{FF2B5EF4-FFF2-40B4-BE49-F238E27FC236}">
                <a16:creationId xmlns:a16="http://schemas.microsoft.com/office/drawing/2014/main" id="{BA9B4482-D795-43B8-9474-65B927122C5C}"/>
              </a:ext>
            </a:extLst>
          </p:cNvPr>
          <p:cNvSpPr/>
          <p:nvPr/>
        </p:nvSpPr>
        <p:spPr>
          <a:xfrm>
            <a:off x="7573949" y="4612123"/>
            <a:ext cx="141969" cy="22474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0" name="流程图: 决策 47">
            <a:extLst>
              <a:ext uri="{FF2B5EF4-FFF2-40B4-BE49-F238E27FC236}">
                <a16:creationId xmlns:a16="http://schemas.microsoft.com/office/drawing/2014/main" id="{D8E57E55-F0C0-4F56-A570-470D19B76C09}"/>
              </a:ext>
            </a:extLst>
          </p:cNvPr>
          <p:cNvSpPr/>
          <p:nvPr/>
        </p:nvSpPr>
        <p:spPr>
          <a:xfrm>
            <a:off x="8234250" y="4617342"/>
            <a:ext cx="141969" cy="22474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1" name="TextBox 22">
            <a:extLst>
              <a:ext uri="{FF2B5EF4-FFF2-40B4-BE49-F238E27FC236}">
                <a16:creationId xmlns:a16="http://schemas.microsoft.com/office/drawing/2014/main" id="{B6896DA1-93AB-473A-A41D-D1CFD5920B4E}"/>
              </a:ext>
            </a:extLst>
          </p:cNvPr>
          <p:cNvSpPr txBox="1"/>
          <p:nvPr/>
        </p:nvSpPr>
        <p:spPr>
          <a:xfrm>
            <a:off x="7892709" y="4855330"/>
            <a:ext cx="722112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YB MRD</a:t>
            </a:r>
          </a:p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05/13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2" name="TextBox 22">
            <a:extLst>
              <a:ext uri="{FF2B5EF4-FFF2-40B4-BE49-F238E27FC236}">
                <a16:creationId xmlns:a16="http://schemas.microsoft.com/office/drawing/2014/main" id="{38E4CEA1-E9E8-4726-8AF0-74EBF759FD5E}"/>
              </a:ext>
            </a:extLst>
          </p:cNvPr>
          <p:cNvSpPr txBox="1"/>
          <p:nvPr/>
        </p:nvSpPr>
        <p:spPr>
          <a:xfrm>
            <a:off x="6963252" y="4849483"/>
            <a:ext cx="84341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EBB MRD</a:t>
            </a:r>
          </a:p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04/01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4294F8B7-9FAE-492E-8951-A0743B493338}"/>
              </a:ext>
            </a:extLst>
          </p:cNvPr>
          <p:cNvGrpSpPr/>
          <p:nvPr/>
        </p:nvGrpSpPr>
        <p:grpSpPr>
          <a:xfrm>
            <a:off x="50236" y="4544945"/>
            <a:ext cx="843415" cy="582633"/>
            <a:chOff x="1727242" y="1217224"/>
            <a:chExt cx="839961" cy="582633"/>
          </a:xfrm>
        </p:grpSpPr>
        <p:sp>
          <p:nvSpPr>
            <p:cNvPr id="465" name="流程图: 决策 47">
              <a:extLst>
                <a:ext uri="{FF2B5EF4-FFF2-40B4-BE49-F238E27FC236}">
                  <a16:creationId xmlns:a16="http://schemas.microsoft.com/office/drawing/2014/main" id="{44A713E1-4651-4D6B-8A1A-95971780B82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PSC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6" name="TextBox 22">
              <a:extLst>
                <a:ext uri="{FF2B5EF4-FFF2-40B4-BE49-F238E27FC236}">
                  <a16:creationId xmlns:a16="http://schemas.microsoft.com/office/drawing/2014/main" id="{0DB9235E-182D-4A13-A34A-FEF126D5178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68" name="Rectangle: Rounded Corners 467">
            <a:extLst>
              <a:ext uri="{FF2B5EF4-FFF2-40B4-BE49-F238E27FC236}">
                <a16:creationId xmlns:a16="http://schemas.microsoft.com/office/drawing/2014/main" id="{D5A06F39-D9E1-4E43-A55D-B75A46D78B89}"/>
              </a:ext>
            </a:extLst>
          </p:cNvPr>
          <p:cNvSpPr/>
          <p:nvPr/>
        </p:nvSpPr>
        <p:spPr>
          <a:xfrm>
            <a:off x="32581" y="681635"/>
            <a:ext cx="12192000" cy="3411783"/>
          </a:xfrm>
          <a:prstGeom prst="roundRect">
            <a:avLst/>
          </a:prstGeom>
          <a:solidFill>
            <a:schemeClr val="bg1">
              <a:lumMod val="6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9" name="Star: 10 Points 468">
            <a:extLst>
              <a:ext uri="{FF2B5EF4-FFF2-40B4-BE49-F238E27FC236}">
                <a16:creationId xmlns:a16="http://schemas.microsoft.com/office/drawing/2014/main" id="{C09ADFE5-534B-4885-A8D5-A8D135C314F7}"/>
              </a:ext>
            </a:extLst>
          </p:cNvPr>
          <p:cNvSpPr/>
          <p:nvPr/>
        </p:nvSpPr>
        <p:spPr>
          <a:xfrm>
            <a:off x="2498003" y="5540666"/>
            <a:ext cx="202518" cy="215444"/>
          </a:xfrm>
          <a:prstGeom prst="star10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1" name="TextBox 22">
            <a:extLst>
              <a:ext uri="{FF2B5EF4-FFF2-40B4-BE49-F238E27FC236}">
                <a16:creationId xmlns:a16="http://schemas.microsoft.com/office/drawing/2014/main" id="{3A4D0DE0-735A-48B4-99E5-B9BF9D95A34D}"/>
              </a:ext>
            </a:extLst>
          </p:cNvPr>
          <p:cNvSpPr txBox="1"/>
          <p:nvPr/>
        </p:nvSpPr>
        <p:spPr>
          <a:xfrm>
            <a:off x="1493745" y="5488838"/>
            <a:ext cx="1111389" cy="93871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2021/05</a:t>
            </a:r>
          </a:p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Confirmed  U6XX in Phase5 Scope </a:t>
            </a:r>
          </a:p>
          <a:p>
            <a:pPr>
              <a:defRPr/>
            </a:pPr>
            <a:endParaRPr lang="en-US" altLang="zh-CN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BOF Cascade started to involve China Team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6005ED9D-FDB2-44B8-AE16-97030C10760E}"/>
              </a:ext>
            </a:extLst>
          </p:cNvPr>
          <p:cNvCxnSpPr>
            <a:cxnSpLocks/>
            <a:endCxn id="469" idx="8"/>
          </p:cNvCxnSpPr>
          <p:nvPr/>
        </p:nvCxnSpPr>
        <p:spPr>
          <a:xfrm>
            <a:off x="2597037" y="4750807"/>
            <a:ext cx="2225" cy="78985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Star: 10 Points 473">
            <a:extLst>
              <a:ext uri="{FF2B5EF4-FFF2-40B4-BE49-F238E27FC236}">
                <a16:creationId xmlns:a16="http://schemas.microsoft.com/office/drawing/2014/main" id="{AF0C216B-898A-407B-898C-B7449B747599}"/>
              </a:ext>
            </a:extLst>
          </p:cNvPr>
          <p:cNvSpPr/>
          <p:nvPr/>
        </p:nvSpPr>
        <p:spPr>
          <a:xfrm>
            <a:off x="3498364" y="5540666"/>
            <a:ext cx="202518" cy="215444"/>
          </a:xfrm>
          <a:prstGeom prst="star10">
            <a:avLst/>
          </a:prstGeom>
          <a:solidFill>
            <a:schemeClr val="accent3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245AC4F3-C2FD-41D5-B61D-33D5563B3468}"/>
              </a:ext>
            </a:extLst>
          </p:cNvPr>
          <p:cNvCxnSpPr>
            <a:cxnSpLocks/>
            <a:endCxn id="474" idx="8"/>
          </p:cNvCxnSpPr>
          <p:nvPr/>
        </p:nvCxnSpPr>
        <p:spPr>
          <a:xfrm>
            <a:off x="3599156" y="4728109"/>
            <a:ext cx="467" cy="8125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TextBox 22">
            <a:extLst>
              <a:ext uri="{FF2B5EF4-FFF2-40B4-BE49-F238E27FC236}">
                <a16:creationId xmlns:a16="http://schemas.microsoft.com/office/drawing/2014/main" id="{01AA5FDC-699B-4674-9FB7-9303809F275E}"/>
              </a:ext>
            </a:extLst>
          </p:cNvPr>
          <p:cNvSpPr txBox="1"/>
          <p:nvPr/>
        </p:nvSpPr>
        <p:spPr>
          <a:xfrm>
            <a:off x="3131243" y="5746832"/>
            <a:ext cx="1111389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2021/07/20</a:t>
            </a:r>
          </a:p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HMI KOTEI SOBA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8" name="Star: 10 Points 477">
            <a:extLst>
              <a:ext uri="{FF2B5EF4-FFF2-40B4-BE49-F238E27FC236}">
                <a16:creationId xmlns:a16="http://schemas.microsoft.com/office/drawing/2014/main" id="{03EB0E0E-E7D7-446C-ABAA-5B8ACD4DF7FF}"/>
              </a:ext>
            </a:extLst>
          </p:cNvPr>
          <p:cNvSpPr/>
          <p:nvPr/>
        </p:nvSpPr>
        <p:spPr>
          <a:xfrm>
            <a:off x="4351486" y="5528679"/>
            <a:ext cx="202518" cy="215444"/>
          </a:xfrm>
          <a:prstGeom prst="star10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02C5FC5A-FAEA-4672-9002-69DED5BB3E81}"/>
              </a:ext>
            </a:extLst>
          </p:cNvPr>
          <p:cNvCxnSpPr>
            <a:cxnSpLocks/>
            <a:endCxn id="478" idx="8"/>
          </p:cNvCxnSpPr>
          <p:nvPr/>
        </p:nvCxnSpPr>
        <p:spPr>
          <a:xfrm>
            <a:off x="4450520" y="4738820"/>
            <a:ext cx="2225" cy="78985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TextBox 22">
            <a:extLst>
              <a:ext uri="{FF2B5EF4-FFF2-40B4-BE49-F238E27FC236}">
                <a16:creationId xmlns:a16="http://schemas.microsoft.com/office/drawing/2014/main" id="{FF1A6E07-7004-44C5-8D50-EBE7460F257F}"/>
              </a:ext>
            </a:extLst>
          </p:cNvPr>
          <p:cNvSpPr txBox="1"/>
          <p:nvPr/>
        </p:nvSpPr>
        <p:spPr>
          <a:xfrm>
            <a:off x="4252215" y="5732818"/>
            <a:ext cx="1468428" cy="81560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2021/09/01</a:t>
            </a:r>
          </a:p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SYNC+ PDL Initialized Version released with continuously change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2021/0908 RFQ released to Package1/2/3</a:t>
            </a:r>
          </a:p>
        </p:txBody>
      </p:sp>
      <p:sp>
        <p:nvSpPr>
          <p:cNvPr id="483" name="TextBox 22">
            <a:extLst>
              <a:ext uri="{FF2B5EF4-FFF2-40B4-BE49-F238E27FC236}">
                <a16:creationId xmlns:a16="http://schemas.microsoft.com/office/drawing/2014/main" id="{EB3B44F1-45FD-404C-B245-EEF93A448A9D}"/>
              </a:ext>
            </a:extLst>
          </p:cNvPr>
          <p:cNvSpPr txBox="1"/>
          <p:nvPr/>
        </p:nvSpPr>
        <p:spPr>
          <a:xfrm>
            <a:off x="5409658" y="5525784"/>
            <a:ext cx="718923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11/09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</a:t>
            </a:r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7E6CA6C6-CE21-4E2F-8999-4EA41DA1C0EC}"/>
              </a:ext>
            </a:extLst>
          </p:cNvPr>
          <p:cNvCxnSpPr>
            <a:cxnSpLocks/>
            <a:endCxn id="486" idx="8"/>
          </p:cNvCxnSpPr>
          <p:nvPr/>
        </p:nvCxnSpPr>
        <p:spPr>
          <a:xfrm>
            <a:off x="5341973" y="4732499"/>
            <a:ext cx="8213" cy="7837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Star: 10 Points 485">
            <a:extLst>
              <a:ext uri="{FF2B5EF4-FFF2-40B4-BE49-F238E27FC236}">
                <a16:creationId xmlns:a16="http://schemas.microsoft.com/office/drawing/2014/main" id="{418F9625-B39E-44C7-981E-557B4E6C5159}"/>
              </a:ext>
            </a:extLst>
          </p:cNvPr>
          <p:cNvSpPr/>
          <p:nvPr/>
        </p:nvSpPr>
        <p:spPr>
          <a:xfrm>
            <a:off x="5248927" y="5516268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7" name="TextBox 22">
            <a:extLst>
              <a:ext uri="{FF2B5EF4-FFF2-40B4-BE49-F238E27FC236}">
                <a16:creationId xmlns:a16="http://schemas.microsoft.com/office/drawing/2014/main" id="{F533AC60-FF66-4E26-9D5C-81F4486E5AFC}"/>
              </a:ext>
            </a:extLst>
          </p:cNvPr>
          <p:cNvSpPr txBox="1"/>
          <p:nvPr/>
        </p:nvSpPr>
        <p:spPr>
          <a:xfrm>
            <a:off x="7125022" y="5548003"/>
            <a:ext cx="843415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04/17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 For FDJ BB</a:t>
            </a:r>
          </a:p>
        </p:txBody>
      </p:sp>
      <p:sp>
        <p:nvSpPr>
          <p:cNvPr id="489" name="Star: 5 Points 488">
            <a:extLst>
              <a:ext uri="{FF2B5EF4-FFF2-40B4-BE49-F238E27FC236}">
                <a16:creationId xmlns:a16="http://schemas.microsoft.com/office/drawing/2014/main" id="{9C810B0F-66A3-40FF-94BF-5CFD5541644B}"/>
              </a:ext>
            </a:extLst>
          </p:cNvPr>
          <p:cNvSpPr/>
          <p:nvPr/>
        </p:nvSpPr>
        <p:spPr>
          <a:xfrm>
            <a:off x="6989809" y="55239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0" name="TextBox 22">
            <a:extLst>
              <a:ext uri="{FF2B5EF4-FFF2-40B4-BE49-F238E27FC236}">
                <a16:creationId xmlns:a16="http://schemas.microsoft.com/office/drawing/2014/main" id="{93EAF55D-451E-49DD-89FF-F2959DD38A5B}"/>
              </a:ext>
            </a:extLst>
          </p:cNvPr>
          <p:cNvSpPr txBox="1"/>
          <p:nvPr/>
        </p:nvSpPr>
        <p:spPr>
          <a:xfrm>
            <a:off x="10081085" y="5560238"/>
            <a:ext cx="114059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07/15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  For DCV MRD</a:t>
            </a:r>
          </a:p>
        </p:txBody>
      </p:sp>
      <p:sp>
        <p:nvSpPr>
          <p:cNvPr id="492" name="Star: 5 Points 491">
            <a:extLst>
              <a:ext uri="{FF2B5EF4-FFF2-40B4-BE49-F238E27FC236}">
                <a16:creationId xmlns:a16="http://schemas.microsoft.com/office/drawing/2014/main" id="{46D88989-DCA9-4E2D-8C82-39036A00DDC4}"/>
              </a:ext>
            </a:extLst>
          </p:cNvPr>
          <p:cNvSpPr/>
          <p:nvPr/>
        </p:nvSpPr>
        <p:spPr>
          <a:xfrm>
            <a:off x="9945872" y="553616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3" name="TextBox 22">
            <a:extLst>
              <a:ext uri="{FF2B5EF4-FFF2-40B4-BE49-F238E27FC236}">
                <a16:creationId xmlns:a16="http://schemas.microsoft.com/office/drawing/2014/main" id="{8378794B-5279-43B8-A198-E775EC14834F}"/>
              </a:ext>
            </a:extLst>
          </p:cNvPr>
          <p:cNvSpPr txBox="1"/>
          <p:nvPr/>
        </p:nvSpPr>
        <p:spPr>
          <a:xfrm>
            <a:off x="6342872" y="6073515"/>
            <a:ext cx="3770360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China SYNC+ 3.0 Critical Path: New/Modified IVI Platform &amp; New UE/UI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AE4DB7B3-13B6-45B8-8B6A-74F533EA5FC0}"/>
              </a:ext>
            </a:extLst>
          </p:cNvPr>
          <p:cNvCxnSpPr>
            <a:cxnSpLocks/>
          </p:cNvCxnSpPr>
          <p:nvPr/>
        </p:nvCxnSpPr>
        <p:spPr>
          <a:xfrm>
            <a:off x="5511364" y="6055789"/>
            <a:ext cx="5156504" cy="12273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TextBox 495">
            <a:extLst>
              <a:ext uri="{FF2B5EF4-FFF2-40B4-BE49-F238E27FC236}">
                <a16:creationId xmlns:a16="http://schemas.microsoft.com/office/drawing/2014/main" id="{1EE46A4D-EFF9-4A41-B197-13D2B78843C5}"/>
              </a:ext>
            </a:extLst>
          </p:cNvPr>
          <p:cNvSpPr txBox="1"/>
          <p:nvPr/>
        </p:nvSpPr>
        <p:spPr>
          <a:xfrm>
            <a:off x="7968437" y="5835487"/>
            <a:ext cx="1812140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39w(6w has been compressed)</a:t>
            </a:r>
            <a:endParaRPr lang="en-US" dirty="0"/>
          </a:p>
        </p:txBody>
      </p: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D010B0CC-17BD-4C51-BEF4-C3599B7AD39F}"/>
              </a:ext>
            </a:extLst>
          </p:cNvPr>
          <p:cNvGrpSpPr/>
          <p:nvPr/>
        </p:nvGrpSpPr>
        <p:grpSpPr>
          <a:xfrm>
            <a:off x="10360823" y="4542574"/>
            <a:ext cx="985925" cy="606971"/>
            <a:chOff x="1931547" y="1217224"/>
            <a:chExt cx="981886" cy="606971"/>
          </a:xfrm>
        </p:grpSpPr>
        <p:sp>
          <p:nvSpPr>
            <p:cNvPr id="499" name="流程图: 决策 47">
              <a:extLst>
                <a:ext uri="{FF2B5EF4-FFF2-40B4-BE49-F238E27FC236}">
                  <a16:creationId xmlns:a16="http://schemas.microsoft.com/office/drawing/2014/main" id="{33F5880A-1EEE-4751-981B-9497BF2E05C0}"/>
                </a:ext>
              </a:extLst>
            </p:cNvPr>
            <p:cNvSpPr/>
            <p:nvPr/>
          </p:nvSpPr>
          <p:spPr>
            <a:xfrm>
              <a:off x="1931547" y="1217224"/>
              <a:ext cx="521297" cy="350679"/>
            </a:xfrm>
            <a:prstGeom prst="flowChartDecision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CB4C1C9C-3647-4CE2-82AC-65FE531A0B21}"/>
                </a:ext>
              </a:extLst>
            </p:cNvPr>
            <p:cNvSpPr txBox="1"/>
            <p:nvPr/>
          </p:nvSpPr>
          <p:spPr>
            <a:xfrm>
              <a:off x="2073472" y="1501036"/>
              <a:ext cx="839961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Proposed 08/16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8EA28655-BCD2-4D11-ACC9-E00AD4B1D476}"/>
              </a:ext>
            </a:extLst>
          </p:cNvPr>
          <p:cNvCxnSpPr>
            <a:cxnSpLocks/>
            <a:stCxn id="499" idx="2"/>
          </p:cNvCxnSpPr>
          <p:nvPr/>
        </p:nvCxnSpPr>
        <p:spPr>
          <a:xfrm flipH="1">
            <a:off x="10619934" y="4893253"/>
            <a:ext cx="2610" cy="114345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Rounded Rectangle 12">
            <a:extLst>
              <a:ext uri="{FF2B5EF4-FFF2-40B4-BE49-F238E27FC236}">
                <a16:creationId xmlns:a16="http://schemas.microsoft.com/office/drawing/2014/main" id="{CB79C536-5BE5-48CD-B810-0C8AE333149F}"/>
              </a:ext>
            </a:extLst>
          </p:cNvPr>
          <p:cNvSpPr/>
          <p:nvPr/>
        </p:nvSpPr>
        <p:spPr>
          <a:xfrm>
            <a:off x="7555167" y="1542115"/>
            <a:ext cx="4411291" cy="1372304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Program Content/BOF cascade did not follow the GPDS3.3 Process. </a:t>
            </a:r>
          </a:p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HMI delivery plan did not follow the Global/Go Fast Health Chart. </a:t>
            </a:r>
          </a:p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How to guarantee SW maturity meet the Global Software Maturity Progression? ---Deviation needed.  </a:t>
            </a:r>
          </a:p>
        </p:txBody>
      </p:sp>
      <p:sp>
        <p:nvSpPr>
          <p:cNvPr id="505" name="Rounded Rectangle 12">
            <a:extLst>
              <a:ext uri="{FF2B5EF4-FFF2-40B4-BE49-F238E27FC236}">
                <a16:creationId xmlns:a16="http://schemas.microsoft.com/office/drawing/2014/main" id="{AF64A56A-7C2A-45B4-9481-217B3EE21995}"/>
              </a:ext>
            </a:extLst>
          </p:cNvPr>
          <p:cNvSpPr/>
          <p:nvPr/>
        </p:nvSpPr>
        <p:spPr>
          <a:xfrm>
            <a:off x="7501643" y="6319727"/>
            <a:ext cx="4411291" cy="502578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SW Develop Team Compressed the initial over 4months delay to 2 months by OT work</a:t>
            </a:r>
          </a:p>
        </p:txBody>
      </p:sp>
    </p:spTree>
    <p:extLst>
      <p:ext uri="{BB962C8B-B14F-4D97-AF65-F5344CB8AC3E}">
        <p14:creationId xmlns:p14="http://schemas.microsoft.com/office/powerpoint/2010/main" val="1202741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oftware Maturity Progression Request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13EBE-8BAA-474B-B5DA-B27936E9A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104"/>
            <a:ext cx="12192000" cy="522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15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SYNC+3.0 SW Integration and Release Rule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7A10DF8-A5E3-435E-A306-F4C5F33C1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5625"/>
            <a:ext cx="12192000" cy="5748475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65DEC018-F809-4729-8059-1A5A1B1560EC}"/>
              </a:ext>
            </a:extLst>
          </p:cNvPr>
          <p:cNvSpPr/>
          <p:nvPr/>
        </p:nvSpPr>
        <p:spPr>
          <a:xfrm>
            <a:off x="3845304" y="3524694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C84934-AF4D-4B3F-B579-A52A8AB7AB0E}"/>
              </a:ext>
            </a:extLst>
          </p:cNvPr>
          <p:cNvSpPr/>
          <p:nvPr/>
        </p:nvSpPr>
        <p:spPr>
          <a:xfrm>
            <a:off x="3040063" y="3746186"/>
            <a:ext cx="1175322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Checkpoint1:</a:t>
            </a:r>
          </a:p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Integration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5689E1-3F0E-474A-8F10-FD1A0F778584}"/>
              </a:ext>
            </a:extLst>
          </p:cNvPr>
          <p:cNvSpPr/>
          <p:nvPr/>
        </p:nvSpPr>
        <p:spPr>
          <a:xfrm>
            <a:off x="7001187" y="3504736"/>
            <a:ext cx="1476686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Checkpoint2:</a:t>
            </a:r>
          </a:p>
          <a:p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Eng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SW Release 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for REC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57274935-35B9-4DAA-B97D-6D378C62F7C2}"/>
              </a:ext>
            </a:extLst>
          </p:cNvPr>
          <p:cNvSpPr/>
          <p:nvPr/>
        </p:nvSpPr>
        <p:spPr>
          <a:xfrm>
            <a:off x="6864729" y="4068551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141817C1-C026-4F7B-9017-53E6A4C0359C}"/>
              </a:ext>
            </a:extLst>
          </p:cNvPr>
          <p:cNvSpPr/>
          <p:nvPr/>
        </p:nvSpPr>
        <p:spPr>
          <a:xfrm>
            <a:off x="7464804" y="4084740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8E9B30-7C32-4DEC-A864-5EAF0EEF08CA}"/>
              </a:ext>
            </a:extLst>
          </p:cNvPr>
          <p:cNvSpPr/>
          <p:nvPr/>
        </p:nvSpPr>
        <p:spPr>
          <a:xfrm>
            <a:off x="7758580" y="3887558"/>
            <a:ext cx="1661032" cy="338554"/>
          </a:xfrm>
          <a:prstGeom prst="rect">
            <a:avLst/>
          </a:prstGeom>
          <a:solidFill>
            <a:srgbClr val="92D05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heckpoint3:</a:t>
            </a:r>
          </a:p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Pro SW Release for CAF/FO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986D65-D5C8-41C7-905F-37DA3CECEC7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627726" y="3603061"/>
            <a:ext cx="217578" cy="1268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3C23EF-7C14-4EDA-BEBE-EBDC848A51B3}"/>
              </a:ext>
            </a:extLst>
          </p:cNvPr>
          <p:cNvCxnSpPr>
            <a:cxnSpLocks/>
            <a:stCxn id="14" idx="0"/>
            <a:endCxn id="13" idx="1"/>
          </p:cNvCxnSpPr>
          <p:nvPr/>
        </p:nvCxnSpPr>
        <p:spPr>
          <a:xfrm flipV="1">
            <a:off x="6962262" y="3674013"/>
            <a:ext cx="38925" cy="39453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97A79B-9497-4AFB-B80E-AB7E8F8E4A5C}"/>
              </a:ext>
            </a:extLst>
          </p:cNvPr>
          <p:cNvCxnSpPr>
            <a:cxnSpLocks/>
            <a:stCxn id="15" idx="0"/>
            <a:endCxn id="17" idx="1"/>
          </p:cNvCxnSpPr>
          <p:nvPr/>
        </p:nvCxnSpPr>
        <p:spPr>
          <a:xfrm flipV="1">
            <a:off x="7562337" y="4056835"/>
            <a:ext cx="196243" cy="2790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C617C868-A74E-40D1-8B48-5BFDEB259580}"/>
              </a:ext>
            </a:extLst>
          </p:cNvPr>
          <p:cNvSpPr/>
          <p:nvPr/>
        </p:nvSpPr>
        <p:spPr>
          <a:xfrm>
            <a:off x="8589096" y="4699374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2530B4-06FB-4914-9C2F-A9C39359E166}"/>
              </a:ext>
            </a:extLst>
          </p:cNvPr>
          <p:cNvSpPr/>
          <p:nvPr/>
        </p:nvSpPr>
        <p:spPr>
          <a:xfrm>
            <a:off x="8784162" y="4801958"/>
            <a:ext cx="1602806" cy="461665"/>
          </a:xfrm>
          <a:prstGeom prst="rect">
            <a:avLst/>
          </a:prstGeom>
          <a:solidFill>
            <a:srgbClr val="FFFF0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heckpoint4:</a:t>
            </a:r>
          </a:p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R1, R2 Must fix issue List Release</a:t>
            </a:r>
          </a:p>
        </p:txBody>
      </p:sp>
    </p:spTree>
    <p:extLst>
      <p:ext uri="{BB962C8B-B14F-4D97-AF65-F5344CB8AC3E}">
        <p14:creationId xmlns:p14="http://schemas.microsoft.com/office/powerpoint/2010/main" val="3930914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System Block Diagram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82" y="779685"/>
            <a:ext cx="10369617" cy="5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1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109" y="125120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DCR Control Process Proposal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308" name="Group 307">
            <a:extLst>
              <a:ext uri="{FF2B5EF4-FFF2-40B4-BE49-F238E27FC236}">
                <a16:creationId xmlns:a16="http://schemas.microsoft.com/office/drawing/2014/main" id="{FA5A6DCE-42BF-44AC-A5C7-313FC583514E}"/>
              </a:ext>
            </a:extLst>
          </p:cNvPr>
          <p:cNvGrpSpPr/>
          <p:nvPr/>
        </p:nvGrpSpPr>
        <p:grpSpPr>
          <a:xfrm>
            <a:off x="83986" y="999325"/>
            <a:ext cx="11870205" cy="394475"/>
            <a:chOff x="156402" y="1017260"/>
            <a:chExt cx="11797789" cy="394475"/>
          </a:xfrm>
        </p:grpSpPr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0A64214-A963-42D7-8B52-DABDC57081B4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AE1BBC21-C268-494B-BC92-F0DE4B643EF4}"/>
                </a:ext>
              </a:extLst>
            </p:cNvPr>
            <p:cNvSpPr/>
            <p:nvPr/>
          </p:nvSpPr>
          <p:spPr>
            <a:xfrm>
              <a:off x="156402" y="1017260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F8EE3CC4-22AC-4AA0-8E83-5578E1EFA2F6}"/>
              </a:ext>
            </a:extLst>
          </p:cNvPr>
          <p:cNvGrpSpPr/>
          <p:nvPr/>
        </p:nvGrpSpPr>
        <p:grpSpPr>
          <a:xfrm>
            <a:off x="486554" y="1219078"/>
            <a:ext cx="606752" cy="567244"/>
            <a:chOff x="1727242" y="1217224"/>
            <a:chExt cx="839961" cy="567244"/>
          </a:xfrm>
        </p:grpSpPr>
        <p:sp>
          <p:nvSpPr>
            <p:cNvPr id="312" name="流程图: 决策 47">
              <a:extLst>
                <a:ext uri="{FF2B5EF4-FFF2-40B4-BE49-F238E27FC236}">
                  <a16:creationId xmlns:a16="http://schemas.microsoft.com/office/drawing/2014/main" id="{4EC2C528-59A3-43C1-A2E4-84BF6189BA6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3" name="TextBox 22">
              <a:extLst>
                <a:ext uri="{FF2B5EF4-FFF2-40B4-BE49-F238E27FC236}">
                  <a16:creationId xmlns:a16="http://schemas.microsoft.com/office/drawing/2014/main" id="{EAEDD7C1-95EE-4F9F-ADEC-7C69394EBC14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315" name="Table 314">
            <a:extLst>
              <a:ext uri="{FF2B5EF4-FFF2-40B4-BE49-F238E27FC236}">
                <a16:creationId xmlns:a16="http://schemas.microsoft.com/office/drawing/2014/main" id="{25A96A02-EF31-448E-92F2-CCBB55E83D3E}"/>
              </a:ext>
            </a:extLst>
          </p:cNvPr>
          <p:cNvGraphicFramePr>
            <a:graphicFrameLocks noGrp="1"/>
          </p:cNvGraphicFramePr>
          <p:nvPr/>
        </p:nvGraphicFramePr>
        <p:xfrm>
          <a:off x="725851" y="742619"/>
          <a:ext cx="1141233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57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17" name="Group 316">
            <a:extLst>
              <a:ext uri="{FF2B5EF4-FFF2-40B4-BE49-F238E27FC236}">
                <a16:creationId xmlns:a16="http://schemas.microsoft.com/office/drawing/2014/main" id="{673FA938-4B41-482D-94AD-BAC7D6D70AAE}"/>
              </a:ext>
            </a:extLst>
          </p:cNvPr>
          <p:cNvGrpSpPr/>
          <p:nvPr/>
        </p:nvGrpSpPr>
        <p:grpSpPr>
          <a:xfrm>
            <a:off x="1823540" y="1215339"/>
            <a:ext cx="606752" cy="513904"/>
            <a:chOff x="1727242" y="1217224"/>
            <a:chExt cx="839961" cy="513904"/>
          </a:xfrm>
        </p:grpSpPr>
        <p:sp>
          <p:nvSpPr>
            <p:cNvPr id="330" name="流程图: 决策 47">
              <a:extLst>
                <a:ext uri="{FF2B5EF4-FFF2-40B4-BE49-F238E27FC236}">
                  <a16:creationId xmlns:a16="http://schemas.microsoft.com/office/drawing/2014/main" id="{C065DE22-6802-4F91-9F57-DC289F1292E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8" name="TextBox 22">
              <a:extLst>
                <a:ext uri="{FF2B5EF4-FFF2-40B4-BE49-F238E27FC236}">
                  <a16:creationId xmlns:a16="http://schemas.microsoft.com/office/drawing/2014/main" id="{DC3538A6-83EC-4E8C-8BCF-8E4233748453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/>
                <a:t>07/30</a:t>
              </a:r>
            </a:p>
          </p:txBody>
        </p: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7451D7E3-5DBC-4418-97FD-1E0B30095D4F}"/>
              </a:ext>
            </a:extLst>
          </p:cNvPr>
          <p:cNvGrpSpPr/>
          <p:nvPr/>
        </p:nvGrpSpPr>
        <p:grpSpPr>
          <a:xfrm>
            <a:off x="5764553" y="1213473"/>
            <a:ext cx="693415" cy="537282"/>
            <a:chOff x="1447938" y="1217224"/>
            <a:chExt cx="959934" cy="537282"/>
          </a:xfrm>
        </p:grpSpPr>
        <p:sp>
          <p:nvSpPr>
            <p:cNvPr id="400" name="流程图: 决策 47">
              <a:extLst>
                <a:ext uri="{FF2B5EF4-FFF2-40B4-BE49-F238E27FC236}">
                  <a16:creationId xmlns:a16="http://schemas.microsoft.com/office/drawing/2014/main" id="{75EFAD0A-8CAB-4D59-B5C3-36193119C5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1" name="TextBox 22">
              <a:extLst>
                <a:ext uri="{FF2B5EF4-FFF2-40B4-BE49-F238E27FC236}">
                  <a16:creationId xmlns:a16="http://schemas.microsoft.com/office/drawing/2014/main" id="{856C74D6-6C0C-4FDF-8CB1-AE79B7C2D3E2}"/>
                </a:ext>
              </a:extLst>
            </p:cNvPr>
            <p:cNvSpPr txBox="1"/>
            <p:nvPr/>
          </p:nvSpPr>
          <p:spPr>
            <a:xfrm>
              <a:off x="1447938" y="156984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07/19</a:t>
              </a:r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CADED6A0-24F3-448C-9FF9-D2881F12249B}"/>
              </a:ext>
            </a:extLst>
          </p:cNvPr>
          <p:cNvGrpSpPr/>
          <p:nvPr/>
        </p:nvGrpSpPr>
        <p:grpSpPr>
          <a:xfrm>
            <a:off x="2152191" y="1218912"/>
            <a:ext cx="606752" cy="506284"/>
            <a:chOff x="1727242" y="1217224"/>
            <a:chExt cx="839961" cy="506284"/>
          </a:xfrm>
        </p:grpSpPr>
        <p:sp>
          <p:nvSpPr>
            <p:cNvPr id="421" name="流程图: 决策 47">
              <a:extLst>
                <a:ext uri="{FF2B5EF4-FFF2-40B4-BE49-F238E27FC236}">
                  <a16:creationId xmlns:a16="http://schemas.microsoft.com/office/drawing/2014/main" id="{FFF7D3E1-CBF5-42E0-A4DD-AA8E979EE8C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F2E1CA58-FA44-4BF1-831C-C314EE0212FE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736810F0-2792-4C51-B125-2D36338C98B7}"/>
              </a:ext>
            </a:extLst>
          </p:cNvPr>
          <p:cNvGrpSpPr/>
          <p:nvPr/>
        </p:nvGrpSpPr>
        <p:grpSpPr>
          <a:xfrm>
            <a:off x="2478348" y="1219133"/>
            <a:ext cx="639668" cy="491044"/>
            <a:chOff x="1886575" y="1217224"/>
            <a:chExt cx="885530" cy="491044"/>
          </a:xfrm>
        </p:grpSpPr>
        <p:sp>
          <p:nvSpPr>
            <p:cNvPr id="433" name="流程图: 决策 47">
              <a:extLst>
                <a:ext uri="{FF2B5EF4-FFF2-40B4-BE49-F238E27FC236}">
                  <a16:creationId xmlns:a16="http://schemas.microsoft.com/office/drawing/2014/main" id="{45BD6F9C-54AF-474D-8347-EA7AAA96EB1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EC9BA7EB-3DF7-46C7-8BB9-17B7FC5546D7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09/10</a:t>
              </a:r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A6E682A2-84D2-4F8A-B7F4-D11D9CA7853F}"/>
              </a:ext>
            </a:extLst>
          </p:cNvPr>
          <p:cNvGrpSpPr/>
          <p:nvPr/>
        </p:nvGrpSpPr>
        <p:grpSpPr>
          <a:xfrm>
            <a:off x="6626016" y="1219078"/>
            <a:ext cx="606752" cy="528808"/>
            <a:chOff x="1981661" y="1217224"/>
            <a:chExt cx="839961" cy="528808"/>
          </a:xfrm>
        </p:grpSpPr>
        <p:sp>
          <p:nvSpPr>
            <p:cNvPr id="442" name="流程图: 决策 47">
              <a:extLst>
                <a:ext uri="{FF2B5EF4-FFF2-40B4-BE49-F238E27FC236}">
                  <a16:creationId xmlns:a16="http://schemas.microsoft.com/office/drawing/2014/main" id="{AB631F54-5E18-4735-9859-F963E87489A0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5" name="TextBox 22">
              <a:extLst>
                <a:ext uri="{FF2B5EF4-FFF2-40B4-BE49-F238E27FC236}">
                  <a16:creationId xmlns:a16="http://schemas.microsoft.com/office/drawing/2014/main" id="{EBB2423C-59EA-4F1D-99C9-D0AA266AC52C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2824F2CD-4AE7-4793-8D9E-99A20359D4DA}"/>
              </a:ext>
            </a:extLst>
          </p:cNvPr>
          <p:cNvGrpSpPr/>
          <p:nvPr/>
        </p:nvGrpSpPr>
        <p:grpSpPr>
          <a:xfrm>
            <a:off x="7470936" y="1220155"/>
            <a:ext cx="606753" cy="526344"/>
            <a:chOff x="1882053" y="1217224"/>
            <a:chExt cx="839961" cy="526344"/>
          </a:xfrm>
        </p:grpSpPr>
        <p:sp>
          <p:nvSpPr>
            <p:cNvPr id="450" name="流程图: 决策 47">
              <a:extLst>
                <a:ext uri="{FF2B5EF4-FFF2-40B4-BE49-F238E27FC236}">
                  <a16:creationId xmlns:a16="http://schemas.microsoft.com/office/drawing/2014/main" id="{BDE1825E-4EB0-4B2E-80D7-FA287B5B5D8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1" name="TextBox 22">
              <a:extLst>
                <a:ext uri="{FF2B5EF4-FFF2-40B4-BE49-F238E27FC236}">
                  <a16:creationId xmlns:a16="http://schemas.microsoft.com/office/drawing/2014/main" id="{2ADDB6B9-0178-4778-8DD2-ED772FEE6FC7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16045413-557E-429D-AC82-9B3F4C994F5A}"/>
              </a:ext>
            </a:extLst>
          </p:cNvPr>
          <p:cNvGrpSpPr/>
          <p:nvPr/>
        </p:nvGrpSpPr>
        <p:grpSpPr>
          <a:xfrm>
            <a:off x="8190371" y="1222087"/>
            <a:ext cx="606752" cy="517532"/>
            <a:chOff x="1702551" y="1217224"/>
            <a:chExt cx="839961" cy="517532"/>
          </a:xfrm>
        </p:grpSpPr>
        <p:sp>
          <p:nvSpPr>
            <p:cNvPr id="454" name="流程图: 决策 47">
              <a:extLst>
                <a:ext uri="{FF2B5EF4-FFF2-40B4-BE49-F238E27FC236}">
                  <a16:creationId xmlns:a16="http://schemas.microsoft.com/office/drawing/2014/main" id="{F847BDB9-5C05-4068-BAB6-0C78E0A478C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6" name="TextBox 22">
              <a:extLst>
                <a:ext uri="{FF2B5EF4-FFF2-40B4-BE49-F238E27FC236}">
                  <a16:creationId xmlns:a16="http://schemas.microsoft.com/office/drawing/2014/main" id="{C87D6E7A-3F42-40A9-8949-374F24585190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51DD6A40-95AA-451D-9067-F2F6500BCB4D}"/>
              </a:ext>
            </a:extLst>
          </p:cNvPr>
          <p:cNvGrpSpPr/>
          <p:nvPr/>
        </p:nvGrpSpPr>
        <p:grpSpPr>
          <a:xfrm>
            <a:off x="3799519" y="1217899"/>
            <a:ext cx="650545" cy="576617"/>
            <a:chOff x="1886575" y="1217224"/>
            <a:chExt cx="900586" cy="576617"/>
          </a:xfrm>
        </p:grpSpPr>
        <p:sp>
          <p:nvSpPr>
            <p:cNvPr id="459" name="流程图: 决策 47">
              <a:extLst>
                <a:ext uri="{FF2B5EF4-FFF2-40B4-BE49-F238E27FC236}">
                  <a16:creationId xmlns:a16="http://schemas.microsoft.com/office/drawing/2014/main" id="{BF667F44-8D7C-4001-99A5-913E03CB70D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0" name="TextBox 22">
              <a:extLst>
                <a:ext uri="{FF2B5EF4-FFF2-40B4-BE49-F238E27FC236}">
                  <a16:creationId xmlns:a16="http://schemas.microsoft.com/office/drawing/2014/main" id="{8AD20E53-D2B6-4561-9167-54E248147D04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01/28</a:t>
              </a: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34AC41F7-DF1E-451C-9379-29A3FC166F21}"/>
              </a:ext>
            </a:extLst>
          </p:cNvPr>
          <p:cNvGrpSpPr/>
          <p:nvPr/>
        </p:nvGrpSpPr>
        <p:grpSpPr>
          <a:xfrm>
            <a:off x="8552461" y="1231612"/>
            <a:ext cx="606752" cy="510442"/>
            <a:chOff x="1773554" y="1217224"/>
            <a:chExt cx="839961" cy="510442"/>
          </a:xfrm>
        </p:grpSpPr>
        <p:sp>
          <p:nvSpPr>
            <p:cNvPr id="463" name="流程图: 决策 47">
              <a:extLst>
                <a:ext uri="{FF2B5EF4-FFF2-40B4-BE49-F238E27FC236}">
                  <a16:creationId xmlns:a16="http://schemas.microsoft.com/office/drawing/2014/main" id="{2B49E2C0-C83B-4C37-9CF9-D0057133D47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C6F7AAE1-960B-49E4-BAC4-C97BFEB5CC9B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35F53A47-984A-4E62-B8A8-918BD3FEEDFC}"/>
              </a:ext>
            </a:extLst>
          </p:cNvPr>
          <p:cNvGrpSpPr/>
          <p:nvPr/>
        </p:nvGrpSpPr>
        <p:grpSpPr>
          <a:xfrm>
            <a:off x="6393862" y="1213331"/>
            <a:ext cx="475771" cy="540963"/>
            <a:chOff x="1932655" y="1217224"/>
            <a:chExt cx="658637" cy="54096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9BE68676-2D85-4FF0-B096-300E6AAE48AA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4189D20E-E5D6-4B27-B14D-78814B3B1560}"/>
                </a:ext>
              </a:extLst>
            </p:cNvPr>
            <p:cNvSpPr txBox="1"/>
            <p:nvPr/>
          </p:nvSpPr>
          <p:spPr>
            <a:xfrm>
              <a:off x="1932655" y="1573527"/>
              <a:ext cx="65863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08/29</a:t>
              </a: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26FE6E62-CE0E-48F1-B4FC-14FD433E8B4E}"/>
              </a:ext>
            </a:extLst>
          </p:cNvPr>
          <p:cNvGrpSpPr/>
          <p:nvPr/>
        </p:nvGrpSpPr>
        <p:grpSpPr>
          <a:xfrm>
            <a:off x="8867378" y="1228663"/>
            <a:ext cx="631671" cy="513539"/>
            <a:chOff x="1886575" y="1217224"/>
            <a:chExt cx="874458" cy="513539"/>
          </a:xfrm>
        </p:grpSpPr>
        <p:sp>
          <p:nvSpPr>
            <p:cNvPr id="470" name="流程图: 决策 47">
              <a:extLst>
                <a:ext uri="{FF2B5EF4-FFF2-40B4-BE49-F238E27FC236}">
                  <a16:creationId xmlns:a16="http://schemas.microsoft.com/office/drawing/2014/main" id="{E4450C14-B406-4F69-A575-B928F63C2A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CFD23975-BEC4-49C4-AE5E-392A7720B3BA}"/>
                </a:ext>
              </a:extLst>
            </p:cNvPr>
            <p:cNvSpPr txBox="1"/>
            <p:nvPr/>
          </p:nvSpPr>
          <p:spPr>
            <a:xfrm>
              <a:off x="1921072" y="154610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6169BB50-9F85-4C68-8971-31E984FF6076}"/>
              </a:ext>
            </a:extLst>
          </p:cNvPr>
          <p:cNvCxnSpPr>
            <a:cxnSpLocks/>
          </p:cNvCxnSpPr>
          <p:nvPr/>
        </p:nvCxnSpPr>
        <p:spPr>
          <a:xfrm>
            <a:off x="5105039" y="2001045"/>
            <a:ext cx="6838575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1373F0A3-D050-4C50-9253-7B250924E57F}"/>
              </a:ext>
            </a:extLst>
          </p:cNvPr>
          <p:cNvCxnSpPr>
            <a:cxnSpLocks/>
          </p:cNvCxnSpPr>
          <p:nvPr/>
        </p:nvCxnSpPr>
        <p:spPr>
          <a:xfrm flipH="1" flipV="1">
            <a:off x="4703145" y="1395062"/>
            <a:ext cx="397888" cy="60319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1AB261BB-C47A-4C2F-8876-3B7A91301A58}"/>
              </a:ext>
            </a:extLst>
          </p:cNvPr>
          <p:cNvGrpSpPr/>
          <p:nvPr/>
        </p:nvGrpSpPr>
        <p:grpSpPr>
          <a:xfrm>
            <a:off x="6837623" y="1829648"/>
            <a:ext cx="606752" cy="528808"/>
            <a:chOff x="1981661" y="1217224"/>
            <a:chExt cx="839961" cy="528808"/>
          </a:xfrm>
        </p:grpSpPr>
        <p:sp>
          <p:nvSpPr>
            <p:cNvPr id="477" name="流程图: 决策 47">
              <a:extLst>
                <a:ext uri="{FF2B5EF4-FFF2-40B4-BE49-F238E27FC236}">
                  <a16:creationId xmlns:a16="http://schemas.microsoft.com/office/drawing/2014/main" id="{BE2EAA3B-9B8B-491B-839A-6780B3597F9C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8" name="TextBox 22">
              <a:extLst>
                <a:ext uri="{FF2B5EF4-FFF2-40B4-BE49-F238E27FC236}">
                  <a16:creationId xmlns:a16="http://schemas.microsoft.com/office/drawing/2014/main" id="{FB4F0292-AFFE-421A-93EB-A51E8D4D3AA7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09/30</a:t>
              </a:r>
            </a:p>
          </p:txBody>
        </p: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B6885BAB-1F9E-43DD-A439-74386DB706C2}"/>
              </a:ext>
            </a:extLst>
          </p:cNvPr>
          <p:cNvGrpSpPr/>
          <p:nvPr/>
        </p:nvGrpSpPr>
        <p:grpSpPr>
          <a:xfrm>
            <a:off x="8313458" y="1819124"/>
            <a:ext cx="606752" cy="528808"/>
            <a:chOff x="1981661" y="1217224"/>
            <a:chExt cx="839961" cy="528808"/>
          </a:xfrm>
        </p:grpSpPr>
        <p:sp>
          <p:nvSpPr>
            <p:cNvPr id="480" name="流程图: 决策 47">
              <a:extLst>
                <a:ext uri="{FF2B5EF4-FFF2-40B4-BE49-F238E27FC236}">
                  <a16:creationId xmlns:a16="http://schemas.microsoft.com/office/drawing/2014/main" id="{0AD714D2-C11E-4A14-B21A-D4677CF4B6BA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1" name="TextBox 22">
              <a:extLst>
                <a:ext uri="{FF2B5EF4-FFF2-40B4-BE49-F238E27FC236}">
                  <a16:creationId xmlns:a16="http://schemas.microsoft.com/office/drawing/2014/main" id="{A2A73D4C-24EC-4F5C-957F-E830FD569B75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</a:p>
          </p:txBody>
        </p:sp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30728C54-1A8B-4655-AFF1-279A6EDCF9FC}"/>
              </a:ext>
            </a:extLst>
          </p:cNvPr>
          <p:cNvGrpSpPr/>
          <p:nvPr/>
        </p:nvGrpSpPr>
        <p:grpSpPr>
          <a:xfrm>
            <a:off x="9147095" y="1820201"/>
            <a:ext cx="606753" cy="526344"/>
            <a:chOff x="1882053" y="1217224"/>
            <a:chExt cx="839961" cy="526344"/>
          </a:xfrm>
        </p:grpSpPr>
        <p:sp>
          <p:nvSpPr>
            <p:cNvPr id="484" name="流程图: 决策 47">
              <a:extLst>
                <a:ext uri="{FF2B5EF4-FFF2-40B4-BE49-F238E27FC236}">
                  <a16:creationId xmlns:a16="http://schemas.microsoft.com/office/drawing/2014/main" id="{048DA079-1758-4608-AC14-729123DC784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A0931993-F27A-4A4B-B4BC-40A3AF87E3A4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E26FE3BB-F34B-4460-8DF4-00FB9F15A81A}"/>
              </a:ext>
            </a:extLst>
          </p:cNvPr>
          <p:cNvGrpSpPr/>
          <p:nvPr/>
        </p:nvGrpSpPr>
        <p:grpSpPr>
          <a:xfrm>
            <a:off x="9710220" y="1821571"/>
            <a:ext cx="606752" cy="517532"/>
            <a:chOff x="1702551" y="1217224"/>
            <a:chExt cx="839961" cy="517532"/>
          </a:xfrm>
        </p:grpSpPr>
        <p:sp>
          <p:nvSpPr>
            <p:cNvPr id="489" name="流程图: 决策 47">
              <a:extLst>
                <a:ext uri="{FF2B5EF4-FFF2-40B4-BE49-F238E27FC236}">
                  <a16:creationId xmlns:a16="http://schemas.microsoft.com/office/drawing/2014/main" id="{AE79B9A9-E1FB-424B-B8F0-DCDFF94D49B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0" name="TextBox 22">
              <a:extLst>
                <a:ext uri="{FF2B5EF4-FFF2-40B4-BE49-F238E27FC236}">
                  <a16:creationId xmlns:a16="http://schemas.microsoft.com/office/drawing/2014/main" id="{4578CD98-8502-4CAC-9838-F621A0389F8F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F19FB20F-9D46-4720-9906-3AD1E402CBD2}"/>
              </a:ext>
            </a:extLst>
          </p:cNvPr>
          <p:cNvGrpSpPr/>
          <p:nvPr/>
        </p:nvGrpSpPr>
        <p:grpSpPr>
          <a:xfrm>
            <a:off x="10065252" y="1831096"/>
            <a:ext cx="606752" cy="510442"/>
            <a:chOff x="1773554" y="1217224"/>
            <a:chExt cx="839961" cy="510442"/>
          </a:xfrm>
        </p:grpSpPr>
        <p:sp>
          <p:nvSpPr>
            <p:cNvPr id="493" name="流程图: 决策 47">
              <a:extLst>
                <a:ext uri="{FF2B5EF4-FFF2-40B4-BE49-F238E27FC236}">
                  <a16:creationId xmlns:a16="http://schemas.microsoft.com/office/drawing/2014/main" id="{5C8A418C-2B35-4C27-9434-FC02147A72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0D5E41FF-A0C7-4736-A6F9-1E5A2BFB2D0D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ABE825DD-B19A-4330-8958-613DD75B13AA}"/>
              </a:ext>
            </a:extLst>
          </p:cNvPr>
          <p:cNvGrpSpPr/>
          <p:nvPr/>
        </p:nvGrpSpPr>
        <p:grpSpPr>
          <a:xfrm>
            <a:off x="10344838" y="1828249"/>
            <a:ext cx="711815" cy="497060"/>
            <a:chOff x="1886575" y="1217224"/>
            <a:chExt cx="985406" cy="497060"/>
          </a:xfrm>
        </p:grpSpPr>
        <p:sp>
          <p:nvSpPr>
            <p:cNvPr id="498" name="流程图: 决策 47">
              <a:extLst>
                <a:ext uri="{FF2B5EF4-FFF2-40B4-BE49-F238E27FC236}">
                  <a16:creationId xmlns:a16="http://schemas.microsoft.com/office/drawing/2014/main" id="{C9E61A27-57C2-4842-9F9E-7DD3D45BB92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9" name="TextBox 22">
              <a:extLst>
                <a:ext uri="{FF2B5EF4-FFF2-40B4-BE49-F238E27FC236}">
                  <a16:creationId xmlns:a16="http://schemas.microsoft.com/office/drawing/2014/main" id="{0605EE85-E113-454D-8A38-DA6F70B2017F}"/>
                </a:ext>
              </a:extLst>
            </p:cNvPr>
            <p:cNvSpPr txBox="1"/>
            <p:nvPr/>
          </p:nvSpPr>
          <p:spPr>
            <a:xfrm>
              <a:off x="2032020" y="152962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01" name="TextBox 22">
            <a:extLst>
              <a:ext uri="{FF2B5EF4-FFF2-40B4-BE49-F238E27FC236}">
                <a16:creationId xmlns:a16="http://schemas.microsoft.com/office/drawing/2014/main" id="{181B41BB-A437-484E-BE5D-B0DD5C419BF2}"/>
              </a:ext>
            </a:extLst>
          </p:cNvPr>
          <p:cNvSpPr txBox="1"/>
          <p:nvPr/>
        </p:nvSpPr>
        <p:spPr>
          <a:xfrm>
            <a:off x="4399769" y="1221691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GAS</a:t>
            </a:r>
          </a:p>
        </p:txBody>
      </p:sp>
      <p:sp>
        <p:nvSpPr>
          <p:cNvPr id="502" name="TextBox 22">
            <a:extLst>
              <a:ext uri="{FF2B5EF4-FFF2-40B4-BE49-F238E27FC236}">
                <a16:creationId xmlns:a16="http://schemas.microsoft.com/office/drawing/2014/main" id="{E9BAD449-B48E-487F-BF68-7BD1F5A787F4}"/>
              </a:ext>
            </a:extLst>
          </p:cNvPr>
          <p:cNvSpPr txBox="1"/>
          <p:nvPr/>
        </p:nvSpPr>
        <p:spPr>
          <a:xfrm>
            <a:off x="4466218" y="182219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FHEV</a:t>
            </a:r>
          </a:p>
        </p:txBody>
      </p: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05EAB3E0-5E47-43D8-9D18-C1DA81AEFCB7}"/>
              </a:ext>
            </a:extLst>
          </p:cNvPr>
          <p:cNvGrpSpPr/>
          <p:nvPr/>
        </p:nvGrpSpPr>
        <p:grpSpPr>
          <a:xfrm>
            <a:off x="5383547" y="1824922"/>
            <a:ext cx="650545" cy="468895"/>
            <a:chOff x="1886575" y="1217224"/>
            <a:chExt cx="900586" cy="468895"/>
          </a:xfrm>
        </p:grpSpPr>
        <p:sp>
          <p:nvSpPr>
            <p:cNvPr id="505" name="流程图: 决策 47">
              <a:extLst>
                <a:ext uri="{FF2B5EF4-FFF2-40B4-BE49-F238E27FC236}">
                  <a16:creationId xmlns:a16="http://schemas.microsoft.com/office/drawing/2014/main" id="{59B0D926-E3AF-4A2F-ABF8-5B959BF5430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1EBBFB6-A072-4A3F-B53D-43270B6CBADA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05/11</a:t>
              </a:r>
            </a:p>
          </p:txBody>
        </p:sp>
      </p:grpSp>
      <p:sp>
        <p:nvSpPr>
          <p:cNvPr id="539" name="Rectangle 538">
            <a:extLst>
              <a:ext uri="{FF2B5EF4-FFF2-40B4-BE49-F238E27FC236}">
                <a16:creationId xmlns:a16="http://schemas.microsoft.com/office/drawing/2014/main" id="{AFC392AB-957B-4357-8116-5F2A755C1093}"/>
              </a:ext>
            </a:extLst>
          </p:cNvPr>
          <p:cNvSpPr/>
          <p:nvPr/>
        </p:nvSpPr>
        <p:spPr>
          <a:xfrm>
            <a:off x="2738414" y="1838678"/>
            <a:ext cx="1745618" cy="4001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76194" tIns="38097" rIns="76194" bIns="38097">
            <a:spAutoFit/>
          </a:bodyPr>
          <a:lstStyle/>
          <a:p>
            <a:pPr algn="ctr"/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Audio(24 Channel Amplifier): </a:t>
            </a: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05/E Amplifier ready,06/10 retrofit with the latest SW.</a:t>
            </a:r>
            <a:endParaRPr lang="en-US" altLang="zh-CN" sz="700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977346-450D-46C7-AE9B-CFAF5120A688}"/>
              </a:ext>
            </a:extLst>
          </p:cNvPr>
          <p:cNvCxnSpPr>
            <a:cxnSpLocks/>
            <a:stCxn id="539" idx="3"/>
            <a:endCxn id="505" idx="1"/>
          </p:cNvCxnSpPr>
          <p:nvPr/>
        </p:nvCxnSpPr>
        <p:spPr>
          <a:xfrm flipV="1">
            <a:off x="4484032" y="2000262"/>
            <a:ext cx="899515" cy="38468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0EF4C89F-E868-4F4B-8009-97DB5FDD9951}"/>
              </a:ext>
            </a:extLst>
          </p:cNvPr>
          <p:cNvGrpSpPr/>
          <p:nvPr/>
        </p:nvGrpSpPr>
        <p:grpSpPr>
          <a:xfrm>
            <a:off x="5921156" y="1824794"/>
            <a:ext cx="650545" cy="576617"/>
            <a:chOff x="1886575" y="1217224"/>
            <a:chExt cx="900586" cy="576617"/>
          </a:xfrm>
        </p:grpSpPr>
        <p:sp>
          <p:nvSpPr>
            <p:cNvPr id="543" name="流程图: 决策 47">
              <a:extLst>
                <a:ext uri="{FF2B5EF4-FFF2-40B4-BE49-F238E27FC236}">
                  <a16:creationId xmlns:a16="http://schemas.microsoft.com/office/drawing/2014/main" id="{20BF4695-6949-4FD8-9BE1-9C5B3DD8470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5" name="TextBox 22">
              <a:extLst>
                <a:ext uri="{FF2B5EF4-FFF2-40B4-BE49-F238E27FC236}">
                  <a16:creationId xmlns:a16="http://schemas.microsoft.com/office/drawing/2014/main" id="{E89F7CDD-8BB8-43F7-82B6-8AA91068BB80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08/31 Retrofit</a:t>
              </a:r>
            </a:p>
          </p:txBody>
        </p:sp>
      </p:grpSp>
      <p:sp>
        <p:nvSpPr>
          <p:cNvPr id="547" name="Rectangle 546">
            <a:extLst>
              <a:ext uri="{FF2B5EF4-FFF2-40B4-BE49-F238E27FC236}">
                <a16:creationId xmlns:a16="http://schemas.microsoft.com/office/drawing/2014/main" id="{8DE30317-5EFF-477A-957C-4CF17BFAA759}"/>
              </a:ext>
            </a:extLst>
          </p:cNvPr>
          <p:cNvSpPr/>
          <p:nvPr/>
        </p:nvSpPr>
        <p:spPr>
          <a:xfrm>
            <a:off x="73409" y="3462758"/>
            <a:ext cx="1728358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Release for REC.</a:t>
            </a:r>
            <a:r>
              <a:rPr lang="zh-CN" alt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CAF/FO</a:t>
            </a:r>
          </a:p>
        </p:txBody>
      </p: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8FF36012-4C57-4CDD-A87A-475EC938B015}"/>
              </a:ext>
            </a:extLst>
          </p:cNvPr>
          <p:cNvCxnSpPr/>
          <p:nvPr/>
        </p:nvCxnSpPr>
        <p:spPr>
          <a:xfrm flipV="1">
            <a:off x="155315" y="3839099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8" name="Star: 5 Points 617">
            <a:extLst>
              <a:ext uri="{FF2B5EF4-FFF2-40B4-BE49-F238E27FC236}">
                <a16:creationId xmlns:a16="http://schemas.microsoft.com/office/drawing/2014/main" id="{3D097266-91D1-4471-91B1-A4135A33A21C}"/>
              </a:ext>
            </a:extLst>
          </p:cNvPr>
          <p:cNvSpPr/>
          <p:nvPr/>
        </p:nvSpPr>
        <p:spPr>
          <a:xfrm>
            <a:off x="3335709" y="3734083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19" name="TextBox 22">
            <a:extLst>
              <a:ext uri="{FF2B5EF4-FFF2-40B4-BE49-F238E27FC236}">
                <a16:creationId xmlns:a16="http://schemas.microsoft.com/office/drawing/2014/main" id="{145C6C9E-BCC5-4A56-AE14-AFF193CC0907}"/>
              </a:ext>
            </a:extLst>
          </p:cNvPr>
          <p:cNvSpPr txBox="1"/>
          <p:nvPr/>
        </p:nvSpPr>
        <p:spPr>
          <a:xfrm>
            <a:off x="3135368" y="3959205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11/03</a:t>
            </a:r>
          </a:p>
        </p:txBody>
      </p:sp>
      <p:sp>
        <p:nvSpPr>
          <p:cNvPr id="620" name="Star: 5 Points 619">
            <a:extLst>
              <a:ext uri="{FF2B5EF4-FFF2-40B4-BE49-F238E27FC236}">
                <a16:creationId xmlns:a16="http://schemas.microsoft.com/office/drawing/2014/main" id="{8783E93B-EA0E-4B6C-91D0-0DBBCD29664E}"/>
              </a:ext>
            </a:extLst>
          </p:cNvPr>
          <p:cNvSpPr/>
          <p:nvPr/>
        </p:nvSpPr>
        <p:spPr>
          <a:xfrm>
            <a:off x="3886648" y="3734270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1" name="TextBox 22">
            <a:extLst>
              <a:ext uri="{FF2B5EF4-FFF2-40B4-BE49-F238E27FC236}">
                <a16:creationId xmlns:a16="http://schemas.microsoft.com/office/drawing/2014/main" id="{C86857E5-A437-4227-9165-7CE7B86BE008}"/>
              </a:ext>
            </a:extLst>
          </p:cNvPr>
          <p:cNvSpPr txBox="1"/>
          <p:nvPr/>
        </p:nvSpPr>
        <p:spPr>
          <a:xfrm>
            <a:off x="3664521" y="3947997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DCV1</a:t>
            </a:r>
          </a:p>
          <a:p>
            <a:r>
              <a:rPr lang="en-US" sz="700" dirty="0">
                <a:solidFill>
                  <a:schemeClr val="accent4">
                    <a:lumMod val="10000"/>
                  </a:schemeClr>
                </a:solidFill>
              </a:rPr>
              <a:t>12/15</a:t>
            </a:r>
          </a:p>
          <a:p>
            <a:r>
              <a:rPr lang="en-US" sz="700" dirty="0">
                <a:solidFill>
                  <a:schemeClr val="accent4">
                    <a:lumMod val="10000"/>
                  </a:schemeClr>
                </a:solidFill>
              </a:rPr>
              <a:t>12/</a:t>
            </a: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29</a:t>
            </a:r>
            <a:endParaRPr 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22" name="Star: 5 Points 621">
            <a:extLst>
              <a:ext uri="{FF2B5EF4-FFF2-40B4-BE49-F238E27FC236}">
                <a16:creationId xmlns:a16="http://schemas.microsoft.com/office/drawing/2014/main" id="{69AC6379-A877-48D8-A8B1-D5A82952712C}"/>
              </a:ext>
            </a:extLst>
          </p:cNvPr>
          <p:cNvSpPr/>
          <p:nvPr/>
        </p:nvSpPr>
        <p:spPr>
          <a:xfrm>
            <a:off x="4207052" y="3726243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3" name="TextBox 22">
            <a:extLst>
              <a:ext uri="{FF2B5EF4-FFF2-40B4-BE49-F238E27FC236}">
                <a16:creationId xmlns:a16="http://schemas.microsoft.com/office/drawing/2014/main" id="{A0AF6520-31DA-4345-B252-D953E7ECFEC7}"/>
              </a:ext>
            </a:extLst>
          </p:cNvPr>
          <p:cNvSpPr txBox="1"/>
          <p:nvPr/>
        </p:nvSpPr>
        <p:spPr>
          <a:xfrm>
            <a:off x="4063452" y="3938525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01/26</a:t>
            </a:r>
          </a:p>
        </p:txBody>
      </p:sp>
      <p:sp>
        <p:nvSpPr>
          <p:cNvPr id="624" name="Star: 5 Points 623">
            <a:extLst>
              <a:ext uri="{FF2B5EF4-FFF2-40B4-BE49-F238E27FC236}">
                <a16:creationId xmlns:a16="http://schemas.microsoft.com/office/drawing/2014/main" id="{3494705B-6765-46FF-83F4-855F8176A750}"/>
              </a:ext>
            </a:extLst>
          </p:cNvPr>
          <p:cNvSpPr/>
          <p:nvPr/>
        </p:nvSpPr>
        <p:spPr>
          <a:xfrm>
            <a:off x="4633060" y="3726389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5" name="TextBox 22">
            <a:extLst>
              <a:ext uri="{FF2B5EF4-FFF2-40B4-BE49-F238E27FC236}">
                <a16:creationId xmlns:a16="http://schemas.microsoft.com/office/drawing/2014/main" id="{FF3D3165-2B7A-4E0B-AFDF-CFEC8A3FECEB}"/>
              </a:ext>
            </a:extLst>
          </p:cNvPr>
          <p:cNvSpPr txBox="1"/>
          <p:nvPr/>
        </p:nvSpPr>
        <p:spPr>
          <a:xfrm>
            <a:off x="4460706" y="3938671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02/16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03/02</a:t>
            </a:r>
          </a:p>
        </p:txBody>
      </p:sp>
      <p:sp>
        <p:nvSpPr>
          <p:cNvPr id="626" name="Star: 5 Points 625">
            <a:extLst>
              <a:ext uri="{FF2B5EF4-FFF2-40B4-BE49-F238E27FC236}">
                <a16:creationId xmlns:a16="http://schemas.microsoft.com/office/drawing/2014/main" id="{AA6B3E03-3DE4-4C64-A5D0-6BD43F6485C5}"/>
              </a:ext>
            </a:extLst>
          </p:cNvPr>
          <p:cNvSpPr/>
          <p:nvPr/>
        </p:nvSpPr>
        <p:spPr>
          <a:xfrm>
            <a:off x="5292892" y="3726797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7" name="TextBox 22">
            <a:extLst>
              <a:ext uri="{FF2B5EF4-FFF2-40B4-BE49-F238E27FC236}">
                <a16:creationId xmlns:a16="http://schemas.microsoft.com/office/drawing/2014/main" id="{0D7B8BF2-3C7D-42AB-9011-22AF3BB38051}"/>
              </a:ext>
            </a:extLst>
          </p:cNvPr>
          <p:cNvSpPr txBox="1"/>
          <p:nvPr/>
        </p:nvSpPr>
        <p:spPr>
          <a:xfrm>
            <a:off x="5138758" y="3939079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DCV5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</a:p>
        </p:txBody>
      </p:sp>
      <p:sp>
        <p:nvSpPr>
          <p:cNvPr id="628" name="Star: 5 Points 627">
            <a:extLst>
              <a:ext uri="{FF2B5EF4-FFF2-40B4-BE49-F238E27FC236}">
                <a16:creationId xmlns:a16="http://schemas.microsoft.com/office/drawing/2014/main" id="{5AA18E88-85DA-4323-AC61-9BDD1F59CFA6}"/>
              </a:ext>
            </a:extLst>
          </p:cNvPr>
          <p:cNvSpPr/>
          <p:nvPr/>
        </p:nvSpPr>
        <p:spPr>
          <a:xfrm>
            <a:off x="5596946" y="3715771"/>
            <a:ext cx="202542" cy="21603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9" name="TextBox 22">
            <a:extLst>
              <a:ext uri="{FF2B5EF4-FFF2-40B4-BE49-F238E27FC236}">
                <a16:creationId xmlns:a16="http://schemas.microsoft.com/office/drawing/2014/main" id="{9995A868-DFCB-4D04-BCD0-B272F963C48D}"/>
              </a:ext>
            </a:extLst>
          </p:cNvPr>
          <p:cNvSpPr txBox="1"/>
          <p:nvPr/>
        </p:nvSpPr>
        <p:spPr>
          <a:xfrm>
            <a:off x="5511226" y="3938915"/>
            <a:ext cx="43844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06/01</a:t>
            </a:r>
          </a:p>
        </p:txBody>
      </p:sp>
      <p:sp>
        <p:nvSpPr>
          <p:cNvPr id="630" name="Star: 5 Points 629">
            <a:extLst>
              <a:ext uri="{FF2B5EF4-FFF2-40B4-BE49-F238E27FC236}">
                <a16:creationId xmlns:a16="http://schemas.microsoft.com/office/drawing/2014/main" id="{61664DA2-89F0-4E97-85CE-EAE0BCB7EEED}"/>
              </a:ext>
            </a:extLst>
          </p:cNvPr>
          <p:cNvSpPr/>
          <p:nvPr/>
        </p:nvSpPr>
        <p:spPr>
          <a:xfrm>
            <a:off x="5930454" y="3726633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1" name="TextBox 22">
            <a:extLst>
              <a:ext uri="{FF2B5EF4-FFF2-40B4-BE49-F238E27FC236}">
                <a16:creationId xmlns:a16="http://schemas.microsoft.com/office/drawing/2014/main" id="{D09F5F87-AEEB-4B32-8FEE-AA58B8756666}"/>
              </a:ext>
            </a:extLst>
          </p:cNvPr>
          <p:cNvSpPr txBox="1"/>
          <p:nvPr/>
        </p:nvSpPr>
        <p:spPr>
          <a:xfrm>
            <a:off x="5793204" y="3938915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06/29</a:t>
            </a:r>
          </a:p>
        </p:txBody>
      </p:sp>
      <p:sp>
        <p:nvSpPr>
          <p:cNvPr id="632" name="Star: 5 Points 631">
            <a:extLst>
              <a:ext uri="{FF2B5EF4-FFF2-40B4-BE49-F238E27FC236}">
                <a16:creationId xmlns:a16="http://schemas.microsoft.com/office/drawing/2014/main" id="{3D826889-C3EF-4D2C-B19A-3B81F67F373D}"/>
              </a:ext>
            </a:extLst>
          </p:cNvPr>
          <p:cNvSpPr/>
          <p:nvPr/>
        </p:nvSpPr>
        <p:spPr>
          <a:xfrm>
            <a:off x="6271485" y="3726780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3" name="TextBox 22">
            <a:extLst>
              <a:ext uri="{FF2B5EF4-FFF2-40B4-BE49-F238E27FC236}">
                <a16:creationId xmlns:a16="http://schemas.microsoft.com/office/drawing/2014/main" id="{B3489FAE-7EDE-4D55-8203-5658BF8AF8F0}"/>
              </a:ext>
            </a:extLst>
          </p:cNvPr>
          <p:cNvSpPr txBox="1"/>
          <p:nvPr/>
        </p:nvSpPr>
        <p:spPr>
          <a:xfrm>
            <a:off x="6134235" y="3939062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07/25</a:t>
            </a:r>
          </a:p>
        </p:txBody>
      </p:sp>
      <p:sp>
        <p:nvSpPr>
          <p:cNvPr id="634" name="Star: 5 Points 633">
            <a:extLst>
              <a:ext uri="{FF2B5EF4-FFF2-40B4-BE49-F238E27FC236}">
                <a16:creationId xmlns:a16="http://schemas.microsoft.com/office/drawing/2014/main" id="{27D489D0-2DC9-479A-B685-806DA768725D}"/>
              </a:ext>
            </a:extLst>
          </p:cNvPr>
          <p:cNvSpPr/>
          <p:nvPr/>
        </p:nvSpPr>
        <p:spPr>
          <a:xfrm>
            <a:off x="4973557" y="3726243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D84FD4B2-A9C4-45BA-85C2-E2130373259B}"/>
              </a:ext>
            </a:extLst>
          </p:cNvPr>
          <p:cNvSpPr txBox="1"/>
          <p:nvPr/>
        </p:nvSpPr>
        <p:spPr>
          <a:xfrm>
            <a:off x="4819423" y="3938525"/>
            <a:ext cx="533143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DCV4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04/06</a:t>
            </a: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C3FA0848-6A35-44EF-959A-73ED9ED5CA9C}"/>
              </a:ext>
            </a:extLst>
          </p:cNvPr>
          <p:cNvSpPr/>
          <p:nvPr/>
        </p:nvSpPr>
        <p:spPr>
          <a:xfrm>
            <a:off x="6930640" y="3733742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0" name="TextBox 22">
            <a:extLst>
              <a:ext uri="{FF2B5EF4-FFF2-40B4-BE49-F238E27FC236}">
                <a16:creationId xmlns:a16="http://schemas.microsoft.com/office/drawing/2014/main" id="{E17358A0-F430-450B-9BD3-AFD0F81E5C5F}"/>
              </a:ext>
            </a:extLst>
          </p:cNvPr>
          <p:cNvSpPr txBox="1"/>
          <p:nvPr/>
        </p:nvSpPr>
        <p:spPr>
          <a:xfrm>
            <a:off x="6793390" y="3946024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</a:p>
        </p:txBody>
      </p:sp>
      <p:sp>
        <p:nvSpPr>
          <p:cNvPr id="651" name="Star: 5 Points 650">
            <a:extLst>
              <a:ext uri="{FF2B5EF4-FFF2-40B4-BE49-F238E27FC236}">
                <a16:creationId xmlns:a16="http://schemas.microsoft.com/office/drawing/2014/main" id="{ACAE3B2E-08FD-40F7-81C1-F1B1D4F77AAE}"/>
              </a:ext>
            </a:extLst>
          </p:cNvPr>
          <p:cNvSpPr/>
          <p:nvPr/>
        </p:nvSpPr>
        <p:spPr>
          <a:xfrm>
            <a:off x="7734952" y="3726231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2" name="TextBox 22">
            <a:extLst>
              <a:ext uri="{FF2B5EF4-FFF2-40B4-BE49-F238E27FC236}">
                <a16:creationId xmlns:a16="http://schemas.microsoft.com/office/drawing/2014/main" id="{6F6A94C0-E94C-46B9-9615-FB503644B3D4}"/>
              </a:ext>
            </a:extLst>
          </p:cNvPr>
          <p:cNvSpPr txBox="1"/>
          <p:nvPr/>
        </p:nvSpPr>
        <p:spPr>
          <a:xfrm>
            <a:off x="7597702" y="3938513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12/04</a:t>
            </a:r>
            <a:endParaRPr lang="en-US" sz="700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5" name="Star: 5 Points 654">
            <a:extLst>
              <a:ext uri="{FF2B5EF4-FFF2-40B4-BE49-F238E27FC236}">
                <a16:creationId xmlns:a16="http://schemas.microsoft.com/office/drawing/2014/main" id="{73DCBA36-10EC-4997-84FF-49C9EA08E668}"/>
              </a:ext>
            </a:extLst>
          </p:cNvPr>
          <p:cNvSpPr/>
          <p:nvPr/>
        </p:nvSpPr>
        <p:spPr>
          <a:xfrm>
            <a:off x="8297825" y="3725954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6" name="TextBox 22">
            <a:extLst>
              <a:ext uri="{FF2B5EF4-FFF2-40B4-BE49-F238E27FC236}">
                <a16:creationId xmlns:a16="http://schemas.microsoft.com/office/drawing/2014/main" id="{BFDC85E3-8068-483B-BDE6-E91569A86CA0}"/>
              </a:ext>
            </a:extLst>
          </p:cNvPr>
          <p:cNvSpPr txBox="1"/>
          <p:nvPr/>
        </p:nvSpPr>
        <p:spPr>
          <a:xfrm>
            <a:off x="8196151" y="3938236"/>
            <a:ext cx="651508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</a:p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  <a:endParaRPr lang="en-US" sz="700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68" name="Straight Arrow Connector 667">
            <a:extLst>
              <a:ext uri="{FF2B5EF4-FFF2-40B4-BE49-F238E27FC236}">
                <a16:creationId xmlns:a16="http://schemas.microsoft.com/office/drawing/2014/main" id="{9B9C7AD6-0E32-444E-BFA7-E8B6C967E1AE}"/>
              </a:ext>
            </a:extLst>
          </p:cNvPr>
          <p:cNvCxnSpPr>
            <a:cxnSpLocks/>
            <a:stCxn id="628" idx="0"/>
            <a:endCxn id="400" idx="2"/>
          </p:cNvCxnSpPr>
          <p:nvPr/>
        </p:nvCxnSpPr>
        <p:spPr>
          <a:xfrm flipV="1">
            <a:off x="5698217" y="1564152"/>
            <a:ext cx="571471" cy="2151619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Arrow Connector 668">
            <a:extLst>
              <a:ext uri="{FF2B5EF4-FFF2-40B4-BE49-F238E27FC236}">
                <a16:creationId xmlns:a16="http://schemas.microsoft.com/office/drawing/2014/main" id="{14917CA6-2A31-4C06-8187-2B35F62ADE6F}"/>
              </a:ext>
            </a:extLst>
          </p:cNvPr>
          <p:cNvCxnSpPr>
            <a:cxnSpLocks/>
            <a:stCxn id="632" idx="0"/>
            <a:endCxn id="467" idx="2"/>
          </p:cNvCxnSpPr>
          <p:nvPr/>
        </p:nvCxnSpPr>
        <p:spPr>
          <a:xfrm flipV="1">
            <a:off x="6369018" y="1564010"/>
            <a:ext cx="241509" cy="216277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2" name="TextBox 731">
            <a:extLst>
              <a:ext uri="{FF2B5EF4-FFF2-40B4-BE49-F238E27FC236}">
                <a16:creationId xmlns:a16="http://schemas.microsoft.com/office/drawing/2014/main" id="{B9BAAC08-6D14-4CEB-851C-0E0ADCD605E0}"/>
              </a:ext>
            </a:extLst>
          </p:cNvPr>
          <p:cNvSpPr txBox="1"/>
          <p:nvPr/>
        </p:nvSpPr>
        <p:spPr>
          <a:xfrm>
            <a:off x="8313458" y="5787612"/>
            <a:ext cx="3220919" cy="8309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Patch1:Carry over HQX1.0 Feature base on HQX1.2.1  Engineering 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FC(Feature Complete): Initial Release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Patch2:Fix Critical Issue support CDX707 FEC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ea typeface="黑体" panose="02010609060101010101" pitchFamily="49" charset="-122"/>
              </a:rPr>
              <a:t>CS(Commercial Sample):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ea typeface="黑体" panose="02010609060101010101" pitchFamily="49" charset="-122"/>
              </a:rPr>
              <a:t>Support new feature/Performance/stability improvements/Boot KPIs (100%)/CTS/VTS/STS - Coverage (100%)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Post CS/ZBB:</a:t>
            </a:r>
            <a:r>
              <a:rPr lang="en-US" altLang="zh-CN" sz="700" noProof="0" dirty="0">
                <a:ea typeface="黑体" panose="02010609060101010101" pitchFamily="49" charset="-122"/>
              </a:rPr>
              <a:t>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Bug Fixes, Security Fixes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674026B-BF8D-4C81-9CA8-E72C1599DB48}"/>
              </a:ext>
            </a:extLst>
          </p:cNvPr>
          <p:cNvGrpSpPr/>
          <p:nvPr/>
        </p:nvGrpSpPr>
        <p:grpSpPr>
          <a:xfrm>
            <a:off x="7566219" y="1832178"/>
            <a:ext cx="606752" cy="538738"/>
            <a:chOff x="1733731" y="1217224"/>
            <a:chExt cx="839961" cy="538738"/>
          </a:xfrm>
        </p:grpSpPr>
        <p:sp>
          <p:nvSpPr>
            <p:cNvPr id="179" name="流程图: 决策 47">
              <a:extLst>
                <a:ext uri="{FF2B5EF4-FFF2-40B4-BE49-F238E27FC236}">
                  <a16:creationId xmlns:a16="http://schemas.microsoft.com/office/drawing/2014/main" id="{8456F863-C760-42D6-A554-D9BB5E23913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0" name="TextBox 22">
              <a:extLst>
                <a:ext uri="{FF2B5EF4-FFF2-40B4-BE49-F238E27FC236}">
                  <a16:creationId xmlns:a16="http://schemas.microsoft.com/office/drawing/2014/main" id="{EA78E899-01D6-4AA5-A1B6-436FBCDF6FB5}"/>
                </a:ext>
              </a:extLst>
            </p:cNvPr>
            <p:cNvSpPr txBox="1"/>
            <p:nvPr/>
          </p:nvSpPr>
          <p:spPr>
            <a:xfrm>
              <a:off x="1733731" y="157130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12/07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1B34E5A-76D7-431E-9DE2-A8A2500FD39E}"/>
              </a:ext>
            </a:extLst>
          </p:cNvPr>
          <p:cNvGrpSpPr/>
          <p:nvPr/>
        </p:nvGrpSpPr>
        <p:grpSpPr>
          <a:xfrm>
            <a:off x="7966505" y="1832036"/>
            <a:ext cx="475771" cy="540963"/>
            <a:chOff x="1932655" y="1217224"/>
            <a:chExt cx="658637" cy="540963"/>
          </a:xfrm>
        </p:grpSpPr>
        <p:sp>
          <p:nvSpPr>
            <p:cNvPr id="182" name="流程图: 决策 47">
              <a:extLst>
                <a:ext uri="{FF2B5EF4-FFF2-40B4-BE49-F238E27FC236}">
                  <a16:creationId xmlns:a16="http://schemas.microsoft.com/office/drawing/2014/main" id="{376F7449-9660-4582-B96A-F08424D5DB40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3" name="TextBox 22">
              <a:extLst>
                <a:ext uri="{FF2B5EF4-FFF2-40B4-BE49-F238E27FC236}">
                  <a16:creationId xmlns:a16="http://schemas.microsoft.com/office/drawing/2014/main" id="{2979A96E-653C-41DD-8E0E-2BD0A607A10B}"/>
                </a:ext>
              </a:extLst>
            </p:cNvPr>
            <p:cNvSpPr txBox="1"/>
            <p:nvPr/>
          </p:nvSpPr>
          <p:spPr>
            <a:xfrm>
              <a:off x="1932655" y="1573527"/>
              <a:ext cx="65863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01/03</a:t>
              </a:r>
            </a:p>
          </p:txBody>
        </p:sp>
      </p:grpSp>
      <p:sp>
        <p:nvSpPr>
          <p:cNvPr id="4" name="Star: 8 Points 3">
            <a:extLst>
              <a:ext uri="{FF2B5EF4-FFF2-40B4-BE49-F238E27FC236}">
                <a16:creationId xmlns:a16="http://schemas.microsoft.com/office/drawing/2014/main" id="{3D6294D1-05C9-43DC-A4CD-54F930F4369C}"/>
              </a:ext>
            </a:extLst>
          </p:cNvPr>
          <p:cNvSpPr/>
          <p:nvPr/>
        </p:nvSpPr>
        <p:spPr>
          <a:xfrm>
            <a:off x="4870631" y="3398999"/>
            <a:ext cx="201574" cy="184640"/>
          </a:xfrm>
          <a:prstGeom prst="star8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8 Points 187">
            <a:extLst>
              <a:ext uri="{FF2B5EF4-FFF2-40B4-BE49-F238E27FC236}">
                <a16:creationId xmlns:a16="http://schemas.microsoft.com/office/drawing/2014/main" id="{8A44F77C-8CA5-4CFC-8742-58D4F0FECA32}"/>
              </a:ext>
            </a:extLst>
          </p:cNvPr>
          <p:cNvSpPr/>
          <p:nvPr/>
        </p:nvSpPr>
        <p:spPr>
          <a:xfrm>
            <a:off x="7118737" y="3396125"/>
            <a:ext cx="201574" cy="184640"/>
          </a:xfrm>
          <a:prstGeom prst="star8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Star: 8 Points 188">
            <a:extLst>
              <a:ext uri="{FF2B5EF4-FFF2-40B4-BE49-F238E27FC236}">
                <a16:creationId xmlns:a16="http://schemas.microsoft.com/office/drawing/2014/main" id="{36CFB6C7-D455-4422-A241-0E581057F842}"/>
              </a:ext>
            </a:extLst>
          </p:cNvPr>
          <p:cNvSpPr/>
          <p:nvPr/>
        </p:nvSpPr>
        <p:spPr>
          <a:xfrm>
            <a:off x="8035389" y="3392751"/>
            <a:ext cx="201574" cy="184640"/>
          </a:xfrm>
          <a:prstGeom prst="star8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0" name="Star: 8 Points 189">
            <a:extLst>
              <a:ext uri="{FF2B5EF4-FFF2-40B4-BE49-F238E27FC236}">
                <a16:creationId xmlns:a16="http://schemas.microsoft.com/office/drawing/2014/main" id="{797BF01A-5767-4426-BCA4-E3254686B137}"/>
              </a:ext>
            </a:extLst>
          </p:cNvPr>
          <p:cNvSpPr/>
          <p:nvPr/>
        </p:nvSpPr>
        <p:spPr>
          <a:xfrm>
            <a:off x="5547332" y="3396125"/>
            <a:ext cx="201574" cy="184640"/>
          </a:xfrm>
          <a:prstGeom prst="star8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TextBox 22">
            <a:extLst>
              <a:ext uri="{FF2B5EF4-FFF2-40B4-BE49-F238E27FC236}">
                <a16:creationId xmlns:a16="http://schemas.microsoft.com/office/drawing/2014/main" id="{4F605D9A-F895-498A-A992-7E05DA4C0865}"/>
              </a:ext>
            </a:extLst>
          </p:cNvPr>
          <p:cNvSpPr txBox="1"/>
          <p:nvPr/>
        </p:nvSpPr>
        <p:spPr>
          <a:xfrm>
            <a:off x="4914859" y="3401531"/>
            <a:ext cx="53314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CP1</a:t>
            </a: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9227F356-5DA1-41D2-B896-7C3F302B7D68}"/>
              </a:ext>
            </a:extLst>
          </p:cNvPr>
          <p:cNvSpPr txBox="1"/>
          <p:nvPr/>
        </p:nvSpPr>
        <p:spPr>
          <a:xfrm>
            <a:off x="5631437" y="3396134"/>
            <a:ext cx="53314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CP2</a:t>
            </a:r>
          </a:p>
        </p:txBody>
      </p:sp>
      <p:sp>
        <p:nvSpPr>
          <p:cNvPr id="193" name="TextBox 22">
            <a:extLst>
              <a:ext uri="{FF2B5EF4-FFF2-40B4-BE49-F238E27FC236}">
                <a16:creationId xmlns:a16="http://schemas.microsoft.com/office/drawing/2014/main" id="{F68D21D6-0020-45B7-AFC9-CF57A05F6E83}"/>
              </a:ext>
            </a:extLst>
          </p:cNvPr>
          <p:cNvSpPr txBox="1"/>
          <p:nvPr/>
        </p:nvSpPr>
        <p:spPr>
          <a:xfrm>
            <a:off x="7204364" y="3390608"/>
            <a:ext cx="53314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CP3</a:t>
            </a:r>
          </a:p>
        </p:txBody>
      </p:sp>
      <p:sp>
        <p:nvSpPr>
          <p:cNvPr id="194" name="TextBox 22">
            <a:extLst>
              <a:ext uri="{FF2B5EF4-FFF2-40B4-BE49-F238E27FC236}">
                <a16:creationId xmlns:a16="http://schemas.microsoft.com/office/drawing/2014/main" id="{CD9EB42B-BB0A-4EB3-A34D-C8B1D50D0749}"/>
              </a:ext>
            </a:extLst>
          </p:cNvPr>
          <p:cNvSpPr txBox="1"/>
          <p:nvPr/>
        </p:nvSpPr>
        <p:spPr>
          <a:xfrm>
            <a:off x="8124887" y="3385108"/>
            <a:ext cx="53314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CP4</a:t>
            </a:r>
          </a:p>
        </p:txBody>
      </p:sp>
      <p:sp>
        <p:nvSpPr>
          <p:cNvPr id="195" name="Star: 5 Points 194">
            <a:extLst>
              <a:ext uri="{FF2B5EF4-FFF2-40B4-BE49-F238E27FC236}">
                <a16:creationId xmlns:a16="http://schemas.microsoft.com/office/drawing/2014/main" id="{B4CD2E46-6148-456E-99EF-9551A80F3562}"/>
              </a:ext>
            </a:extLst>
          </p:cNvPr>
          <p:cNvSpPr/>
          <p:nvPr/>
        </p:nvSpPr>
        <p:spPr>
          <a:xfrm>
            <a:off x="4068285" y="3543734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9E31DD0B-C8E7-4C03-A1F3-893D5E2C5A0F}"/>
              </a:ext>
            </a:extLst>
          </p:cNvPr>
          <p:cNvSpPr/>
          <p:nvPr/>
        </p:nvSpPr>
        <p:spPr>
          <a:xfrm>
            <a:off x="2131745" y="2444924"/>
            <a:ext cx="2830370" cy="201744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1[-&gt;DCV3]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：主体功能交付完毕，不允许大的架构性变化</a:t>
            </a:r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0E8E62D4-3834-4F26-9AD9-1C0F2DB4B794}"/>
              </a:ext>
            </a:extLst>
          </p:cNvPr>
          <p:cNvSpPr/>
          <p:nvPr/>
        </p:nvSpPr>
        <p:spPr>
          <a:xfrm>
            <a:off x="4978428" y="2448269"/>
            <a:ext cx="2247015" cy="1983992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2[DCV4-&gt;R06]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：体验优化，接受部分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Agile feature 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合入（影响系统性能的，务必于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R00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之前完成支持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PEC sign off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）其他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due date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R05.</a:t>
            </a: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27D50C1C-7A02-42F1-A05E-502EF0293486}"/>
              </a:ext>
            </a:extLst>
          </p:cNvPr>
          <p:cNvSpPr/>
          <p:nvPr/>
        </p:nvSpPr>
        <p:spPr>
          <a:xfrm>
            <a:off x="7231534" y="2428977"/>
            <a:ext cx="1808871" cy="1983992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3[R07-&gt;R08]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AIMS issue bug fix, 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非必要不进行任何新功能合入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80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SYNC+3.0 Vehicles Timeline</a:t>
            </a:r>
            <a:br>
              <a:rPr lang="zh-CN" altLang="en-US" dirty="0"/>
            </a:br>
            <a:endParaRPr lang="en-US" dirty="0"/>
          </a:p>
        </p:txBody>
      </p: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22C17894-0E88-4667-87E6-02C8532BCE50}"/>
              </a:ext>
            </a:extLst>
          </p:cNvPr>
          <p:cNvCxnSpPr>
            <a:cxnSpLocks/>
          </p:cNvCxnSpPr>
          <p:nvPr/>
        </p:nvCxnSpPr>
        <p:spPr>
          <a:xfrm flipH="1">
            <a:off x="3760358" y="582831"/>
            <a:ext cx="14419" cy="5912412"/>
          </a:xfrm>
          <a:prstGeom prst="line">
            <a:avLst/>
          </a:prstGeom>
          <a:ln w="9525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13E3E973-901C-9FBD-6047-54C94260F4DC}"/>
              </a:ext>
            </a:extLst>
          </p:cNvPr>
          <p:cNvGrpSpPr/>
          <p:nvPr/>
        </p:nvGrpSpPr>
        <p:grpSpPr>
          <a:xfrm>
            <a:off x="55258" y="1378510"/>
            <a:ext cx="12128756" cy="395789"/>
            <a:chOff x="146249" y="1010666"/>
            <a:chExt cx="11751140" cy="395789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8A18A4BB-F7F8-27B0-18CD-0D6C3FF83D3D}"/>
                </a:ext>
              </a:extLst>
            </p:cNvPr>
            <p:cNvCxnSpPr>
              <a:cxnSpLocks/>
            </p:cNvCxnSpPr>
            <p:nvPr/>
          </p:nvCxnSpPr>
          <p:spPr>
            <a:xfrm>
              <a:off x="208549" y="1398026"/>
              <a:ext cx="11688840" cy="8429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DC398872-2B05-C206-44BF-19A4441706F6}"/>
                </a:ext>
              </a:extLst>
            </p:cNvPr>
            <p:cNvSpPr/>
            <p:nvPr/>
          </p:nvSpPr>
          <p:spPr>
            <a:xfrm>
              <a:off x="146249" y="1010666"/>
              <a:ext cx="654164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U611MCA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3C8FC03C-9E8C-DD50-EDA9-33B6A670B31E}"/>
              </a:ext>
            </a:extLst>
          </p:cNvPr>
          <p:cNvGrpSpPr/>
          <p:nvPr/>
        </p:nvGrpSpPr>
        <p:grpSpPr>
          <a:xfrm>
            <a:off x="2061365" y="1605249"/>
            <a:ext cx="843417" cy="579592"/>
            <a:chOff x="1727243" y="1217224"/>
            <a:chExt cx="839961" cy="579592"/>
          </a:xfrm>
        </p:grpSpPr>
        <p:sp>
          <p:nvSpPr>
            <p:cNvPr id="451" name="流程图: 决策 47">
              <a:extLst>
                <a:ext uri="{FF2B5EF4-FFF2-40B4-BE49-F238E27FC236}">
                  <a16:creationId xmlns:a16="http://schemas.microsoft.com/office/drawing/2014/main" id="{10EB6B13-CACC-B397-790C-06C14ACB2DD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457E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PEC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9B6F8486-D795-5B3E-2515-F51D41F3600A}"/>
                </a:ext>
              </a:extLst>
            </p:cNvPr>
            <p:cNvSpPr txBox="1"/>
            <p:nvPr/>
          </p:nvSpPr>
          <p:spPr>
            <a:xfrm>
              <a:off x="1727243" y="1581378"/>
              <a:ext cx="839961" cy="215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8/11</a:t>
              </a:r>
            </a:p>
          </p:txBody>
        </p:sp>
      </p:grpSp>
      <p:sp>
        <p:nvSpPr>
          <p:cNvPr id="453" name="流程图: 决策 47">
            <a:extLst>
              <a:ext uri="{FF2B5EF4-FFF2-40B4-BE49-F238E27FC236}">
                <a16:creationId xmlns:a16="http://schemas.microsoft.com/office/drawing/2014/main" id="{78BB2240-8237-1CE6-4FFE-7488BB6553EA}"/>
              </a:ext>
            </a:extLst>
          </p:cNvPr>
          <p:cNvSpPr/>
          <p:nvPr/>
        </p:nvSpPr>
        <p:spPr>
          <a:xfrm>
            <a:off x="2623083" y="1609704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</a:p>
        </p:txBody>
      </p:sp>
      <p:sp>
        <p:nvSpPr>
          <p:cNvPr id="454" name="流程图: 决策 47">
            <a:extLst>
              <a:ext uri="{FF2B5EF4-FFF2-40B4-BE49-F238E27FC236}">
                <a16:creationId xmlns:a16="http://schemas.microsoft.com/office/drawing/2014/main" id="{49E6649B-0973-2E79-2E40-B79FDBA383F6}"/>
              </a:ext>
            </a:extLst>
          </p:cNvPr>
          <p:cNvSpPr/>
          <p:nvPr/>
        </p:nvSpPr>
        <p:spPr>
          <a:xfrm>
            <a:off x="7441575" y="1601494"/>
            <a:ext cx="523441" cy="3676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55" name="流程图: 决策 47">
            <a:extLst>
              <a:ext uri="{FF2B5EF4-FFF2-40B4-BE49-F238E27FC236}">
                <a16:creationId xmlns:a16="http://schemas.microsoft.com/office/drawing/2014/main" id="{03741356-298C-B772-CA14-38357E04BF27}"/>
              </a:ext>
            </a:extLst>
          </p:cNvPr>
          <p:cNvSpPr/>
          <p:nvPr/>
        </p:nvSpPr>
        <p:spPr>
          <a:xfrm>
            <a:off x="3842709" y="161841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Pre-TT</a:t>
            </a:r>
          </a:p>
        </p:txBody>
      </p:sp>
      <p:sp>
        <p:nvSpPr>
          <p:cNvPr id="456" name="TextBox 22">
            <a:extLst>
              <a:ext uri="{FF2B5EF4-FFF2-40B4-BE49-F238E27FC236}">
                <a16:creationId xmlns:a16="http://schemas.microsoft.com/office/drawing/2014/main" id="{ED5D3EA6-37A1-D57F-44AC-2A6E59275A1E}"/>
              </a:ext>
            </a:extLst>
          </p:cNvPr>
          <p:cNvSpPr txBox="1"/>
          <p:nvPr/>
        </p:nvSpPr>
        <p:spPr>
          <a:xfrm>
            <a:off x="3539329" y="1310663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11/21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12/06</a:t>
            </a:r>
          </a:p>
        </p:txBody>
      </p:sp>
      <p:sp>
        <p:nvSpPr>
          <p:cNvPr id="459" name="流程图: 决策 47">
            <a:extLst>
              <a:ext uri="{FF2B5EF4-FFF2-40B4-BE49-F238E27FC236}">
                <a16:creationId xmlns:a16="http://schemas.microsoft.com/office/drawing/2014/main" id="{C9C2572E-3A9B-9D31-AB62-3159223EE857}"/>
              </a:ext>
            </a:extLst>
          </p:cNvPr>
          <p:cNvSpPr/>
          <p:nvPr/>
        </p:nvSpPr>
        <p:spPr>
          <a:xfrm>
            <a:off x="5650298" y="1604590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</a:p>
        </p:txBody>
      </p:sp>
      <p:sp>
        <p:nvSpPr>
          <p:cNvPr id="460" name="TextBox 22">
            <a:extLst>
              <a:ext uri="{FF2B5EF4-FFF2-40B4-BE49-F238E27FC236}">
                <a16:creationId xmlns:a16="http://schemas.microsoft.com/office/drawing/2014/main" id="{B2944190-C824-41BD-E0C9-8E041939C977}"/>
              </a:ext>
            </a:extLst>
          </p:cNvPr>
          <p:cNvSpPr txBox="1"/>
          <p:nvPr/>
        </p:nvSpPr>
        <p:spPr>
          <a:xfrm>
            <a:off x="5333924" y="1321418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04/2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04/16</a:t>
            </a:r>
          </a:p>
        </p:txBody>
      </p:sp>
      <p:sp>
        <p:nvSpPr>
          <p:cNvPr id="461" name="流程图: 决策 47">
            <a:extLst>
              <a:ext uri="{FF2B5EF4-FFF2-40B4-BE49-F238E27FC236}">
                <a16:creationId xmlns:a16="http://schemas.microsoft.com/office/drawing/2014/main" id="{91336387-0E63-D2E7-5998-0947AB1BCD94}"/>
              </a:ext>
            </a:extLst>
          </p:cNvPr>
          <p:cNvSpPr/>
          <p:nvPr/>
        </p:nvSpPr>
        <p:spPr>
          <a:xfrm>
            <a:off x="6513942" y="1613920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MP1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62" name="TextBox 22">
            <a:extLst>
              <a:ext uri="{FF2B5EF4-FFF2-40B4-BE49-F238E27FC236}">
                <a16:creationId xmlns:a16="http://schemas.microsoft.com/office/drawing/2014/main" id="{B453D85A-90D4-3289-0F4E-F58A41F826D5}"/>
              </a:ext>
            </a:extLst>
          </p:cNvPr>
          <p:cNvSpPr txBox="1"/>
          <p:nvPr/>
        </p:nvSpPr>
        <p:spPr>
          <a:xfrm>
            <a:off x="6246818" y="1998078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06/04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06/19</a:t>
            </a:r>
          </a:p>
        </p:txBody>
      </p:sp>
      <p:sp>
        <p:nvSpPr>
          <p:cNvPr id="463" name="流程图: 决策 47">
            <a:extLst>
              <a:ext uri="{FF2B5EF4-FFF2-40B4-BE49-F238E27FC236}">
                <a16:creationId xmlns:a16="http://schemas.microsoft.com/office/drawing/2014/main" id="{B51C8A41-635A-4B9D-075E-C94748213C84}"/>
              </a:ext>
            </a:extLst>
          </p:cNvPr>
          <p:cNvSpPr/>
          <p:nvPr/>
        </p:nvSpPr>
        <p:spPr>
          <a:xfrm>
            <a:off x="6952062" y="1603205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MP2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64" name="TextBox 22">
            <a:extLst>
              <a:ext uri="{FF2B5EF4-FFF2-40B4-BE49-F238E27FC236}">
                <a16:creationId xmlns:a16="http://schemas.microsoft.com/office/drawing/2014/main" id="{57568224-909E-07DF-B4BE-2132FA7CB634}"/>
              </a:ext>
            </a:extLst>
          </p:cNvPr>
          <p:cNvSpPr txBox="1"/>
          <p:nvPr/>
        </p:nvSpPr>
        <p:spPr>
          <a:xfrm>
            <a:off x="6736721" y="1328070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07/02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07/17</a:t>
            </a:r>
          </a:p>
        </p:txBody>
      </p:sp>
      <p:sp>
        <p:nvSpPr>
          <p:cNvPr id="465" name="TextBox 22">
            <a:extLst>
              <a:ext uri="{FF2B5EF4-FFF2-40B4-BE49-F238E27FC236}">
                <a16:creationId xmlns:a16="http://schemas.microsoft.com/office/drawing/2014/main" id="{3D1E4543-B41C-DFCB-2584-B534ED4F4881}"/>
              </a:ext>
            </a:extLst>
          </p:cNvPr>
          <p:cNvSpPr txBox="1"/>
          <p:nvPr/>
        </p:nvSpPr>
        <p:spPr>
          <a:xfrm>
            <a:off x="7243198" y="1400589"/>
            <a:ext cx="1012954" cy="20004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08/20</a:t>
            </a:r>
          </a:p>
        </p:txBody>
      </p:sp>
      <p:sp>
        <p:nvSpPr>
          <p:cNvPr id="466" name="流程图: 决策 47">
            <a:extLst>
              <a:ext uri="{FF2B5EF4-FFF2-40B4-BE49-F238E27FC236}">
                <a16:creationId xmlns:a16="http://schemas.microsoft.com/office/drawing/2014/main" id="{50DD3428-A85A-DCA3-B704-07355FA7F232}"/>
              </a:ext>
            </a:extLst>
          </p:cNvPr>
          <p:cNvSpPr/>
          <p:nvPr/>
        </p:nvSpPr>
        <p:spPr>
          <a:xfrm>
            <a:off x="4420640" y="1613920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</a:p>
        </p:txBody>
      </p:sp>
      <p:sp>
        <p:nvSpPr>
          <p:cNvPr id="467" name="TextBox 22">
            <a:extLst>
              <a:ext uri="{FF2B5EF4-FFF2-40B4-BE49-F238E27FC236}">
                <a16:creationId xmlns:a16="http://schemas.microsoft.com/office/drawing/2014/main" id="{EAB216F8-90CD-5FDC-038D-71629913BFE3}"/>
              </a:ext>
            </a:extLst>
          </p:cNvPr>
          <p:cNvSpPr txBox="1"/>
          <p:nvPr/>
        </p:nvSpPr>
        <p:spPr>
          <a:xfrm>
            <a:off x="4180376" y="1318796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1/02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1/16</a:t>
            </a:r>
          </a:p>
        </p:txBody>
      </p: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C4AB0133-22EC-D711-AD73-A9613669B383}"/>
              </a:ext>
            </a:extLst>
          </p:cNvPr>
          <p:cNvGrpSpPr/>
          <p:nvPr/>
        </p:nvGrpSpPr>
        <p:grpSpPr>
          <a:xfrm>
            <a:off x="38166" y="2630680"/>
            <a:ext cx="12145848" cy="609063"/>
            <a:chOff x="129689" y="810049"/>
            <a:chExt cx="11767700" cy="609063"/>
          </a:xfrm>
        </p:grpSpPr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3B9D7D8C-FDA2-C910-CD33-0699BACE8E2A}"/>
                </a:ext>
              </a:extLst>
            </p:cNvPr>
            <p:cNvCxnSpPr>
              <a:cxnSpLocks/>
              <a:stCxn id="496" idx="1"/>
            </p:cNvCxnSpPr>
            <p:nvPr/>
          </p:nvCxnSpPr>
          <p:spPr>
            <a:xfrm flipV="1">
              <a:off x="3796362" y="1406455"/>
              <a:ext cx="8101027" cy="12657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1823D5A7-40DF-7D89-CA43-36A7052327D4}"/>
                </a:ext>
              </a:extLst>
            </p:cNvPr>
            <p:cNvSpPr/>
            <p:nvPr/>
          </p:nvSpPr>
          <p:spPr>
            <a:xfrm>
              <a:off x="129689" y="810049"/>
              <a:ext cx="72560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U625 MCA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479" name="TextBox 22">
            <a:extLst>
              <a:ext uri="{FF2B5EF4-FFF2-40B4-BE49-F238E27FC236}">
                <a16:creationId xmlns:a16="http://schemas.microsoft.com/office/drawing/2014/main" id="{557B277C-FE75-CD1F-33EB-50A4A7D091D1}"/>
              </a:ext>
            </a:extLst>
          </p:cNvPr>
          <p:cNvSpPr txBox="1"/>
          <p:nvPr/>
        </p:nvSpPr>
        <p:spPr>
          <a:xfrm>
            <a:off x="3058970" y="2510994"/>
            <a:ext cx="843417" cy="215438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10/19</a:t>
            </a:r>
          </a:p>
        </p:txBody>
      </p:sp>
      <p:graphicFrame>
        <p:nvGraphicFramePr>
          <p:cNvPr id="492" name="Table 491">
            <a:extLst>
              <a:ext uri="{FF2B5EF4-FFF2-40B4-BE49-F238E27FC236}">
                <a16:creationId xmlns:a16="http://schemas.microsoft.com/office/drawing/2014/main" id="{95582F96-8EEC-38CB-BF24-E3DCCB0A9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234162"/>
              </p:ext>
            </p:extLst>
          </p:nvPr>
        </p:nvGraphicFramePr>
        <p:xfrm>
          <a:off x="1539549" y="803210"/>
          <a:ext cx="10436125" cy="273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445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71149350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69577525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117203580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4128530711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3801034955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594895928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448255228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799476577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223164344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907565609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664356525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203092685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962225738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304385208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430124339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1270363818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3434113682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589011404"/>
                    </a:ext>
                  </a:extLst>
                </a:gridCol>
              </a:tblGrid>
              <a:tr h="273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3" name="Table 492">
            <a:extLst>
              <a:ext uri="{FF2B5EF4-FFF2-40B4-BE49-F238E27FC236}">
                <a16:creationId xmlns:a16="http://schemas.microsoft.com/office/drawing/2014/main" id="{75D0559C-DD31-2467-FFC0-07CC32C26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268017"/>
              </p:ext>
            </p:extLst>
          </p:nvPr>
        </p:nvGraphicFramePr>
        <p:xfrm>
          <a:off x="8736886" y="228542"/>
          <a:ext cx="1252335" cy="273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445">
                  <a:extLst>
                    <a:ext uri="{9D8B030D-6E8A-4147-A177-3AD203B41FA5}">
                      <a16:colId xmlns:a16="http://schemas.microsoft.com/office/drawing/2014/main" val="3931640343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1891312382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660937010"/>
                    </a:ext>
                  </a:extLst>
                </a:gridCol>
              </a:tblGrid>
              <a:tr h="273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33523"/>
                  </a:ext>
                </a:extLst>
              </a:tr>
            </a:tbl>
          </a:graphicData>
        </a:graphic>
      </p:graphicFrame>
      <p:sp>
        <p:nvSpPr>
          <p:cNvPr id="494" name="TextBox 22">
            <a:extLst>
              <a:ext uri="{FF2B5EF4-FFF2-40B4-BE49-F238E27FC236}">
                <a16:creationId xmlns:a16="http://schemas.microsoft.com/office/drawing/2014/main" id="{D7305113-E6C2-4E23-B7FD-9799BC8E43E8}"/>
              </a:ext>
            </a:extLst>
          </p:cNvPr>
          <p:cNvSpPr txBox="1"/>
          <p:nvPr/>
        </p:nvSpPr>
        <p:spPr>
          <a:xfrm>
            <a:off x="2475249" y="1435791"/>
            <a:ext cx="843417" cy="215438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09</a:t>
            </a: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/05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95" name="流程图: 决策 47">
            <a:extLst>
              <a:ext uri="{FF2B5EF4-FFF2-40B4-BE49-F238E27FC236}">
                <a16:creationId xmlns:a16="http://schemas.microsoft.com/office/drawing/2014/main" id="{B01230C3-BDE1-277A-9EFF-C8A74F62E4F7}"/>
              </a:ext>
            </a:extLst>
          </p:cNvPr>
          <p:cNvSpPr/>
          <p:nvPr/>
        </p:nvSpPr>
        <p:spPr>
          <a:xfrm>
            <a:off x="7421531" y="3056026"/>
            <a:ext cx="523441" cy="3676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96" name="流程图: 决策 47">
            <a:extLst>
              <a:ext uri="{FF2B5EF4-FFF2-40B4-BE49-F238E27FC236}">
                <a16:creationId xmlns:a16="http://schemas.microsoft.com/office/drawing/2014/main" id="{2E96C08B-193A-A015-708E-FDE2C5A57583}"/>
              </a:ext>
            </a:extLst>
          </p:cNvPr>
          <p:cNvSpPr/>
          <p:nvPr/>
        </p:nvSpPr>
        <p:spPr>
          <a:xfrm>
            <a:off x="3822665" y="306440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Pre-TT</a:t>
            </a: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DF345D05-CA71-35C8-7FDE-BB974E4B7192}"/>
              </a:ext>
            </a:extLst>
          </p:cNvPr>
          <p:cNvSpPr txBox="1"/>
          <p:nvPr/>
        </p:nvSpPr>
        <p:spPr>
          <a:xfrm>
            <a:off x="3519285" y="2765195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11/21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12/06</a:t>
            </a:r>
          </a:p>
        </p:txBody>
      </p:sp>
      <p:sp>
        <p:nvSpPr>
          <p:cNvPr id="498" name="流程图: 决策 47">
            <a:extLst>
              <a:ext uri="{FF2B5EF4-FFF2-40B4-BE49-F238E27FC236}">
                <a16:creationId xmlns:a16="http://schemas.microsoft.com/office/drawing/2014/main" id="{52C586E7-5D51-F996-7D5A-09402AEFCD4E}"/>
              </a:ext>
            </a:extLst>
          </p:cNvPr>
          <p:cNvSpPr/>
          <p:nvPr/>
        </p:nvSpPr>
        <p:spPr>
          <a:xfrm>
            <a:off x="5630254" y="3059122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</a:p>
        </p:txBody>
      </p:sp>
      <p:sp>
        <p:nvSpPr>
          <p:cNvPr id="499" name="TextBox 22">
            <a:extLst>
              <a:ext uri="{FF2B5EF4-FFF2-40B4-BE49-F238E27FC236}">
                <a16:creationId xmlns:a16="http://schemas.microsoft.com/office/drawing/2014/main" id="{35DE7EC6-3B16-18B6-CAA8-676990D2A0E1}"/>
              </a:ext>
            </a:extLst>
          </p:cNvPr>
          <p:cNvSpPr txBox="1"/>
          <p:nvPr/>
        </p:nvSpPr>
        <p:spPr>
          <a:xfrm>
            <a:off x="5313880" y="2775950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04/2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04/16</a:t>
            </a:r>
          </a:p>
        </p:txBody>
      </p:sp>
      <p:sp>
        <p:nvSpPr>
          <p:cNvPr id="500" name="流程图: 决策 47">
            <a:extLst>
              <a:ext uri="{FF2B5EF4-FFF2-40B4-BE49-F238E27FC236}">
                <a16:creationId xmlns:a16="http://schemas.microsoft.com/office/drawing/2014/main" id="{0CFDA726-8F65-2D94-F030-C2A5630231F1}"/>
              </a:ext>
            </a:extLst>
          </p:cNvPr>
          <p:cNvSpPr/>
          <p:nvPr/>
        </p:nvSpPr>
        <p:spPr>
          <a:xfrm>
            <a:off x="6493898" y="3068452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MP1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01" name="TextBox 22">
            <a:extLst>
              <a:ext uri="{FF2B5EF4-FFF2-40B4-BE49-F238E27FC236}">
                <a16:creationId xmlns:a16="http://schemas.microsoft.com/office/drawing/2014/main" id="{5D7978E5-8736-B5FF-5E31-C989C302C51E}"/>
              </a:ext>
            </a:extLst>
          </p:cNvPr>
          <p:cNvSpPr txBox="1"/>
          <p:nvPr/>
        </p:nvSpPr>
        <p:spPr>
          <a:xfrm>
            <a:off x="6226774" y="3452610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06/04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06/19</a:t>
            </a:r>
          </a:p>
        </p:txBody>
      </p:sp>
      <p:sp>
        <p:nvSpPr>
          <p:cNvPr id="502" name="流程图: 决策 47">
            <a:extLst>
              <a:ext uri="{FF2B5EF4-FFF2-40B4-BE49-F238E27FC236}">
                <a16:creationId xmlns:a16="http://schemas.microsoft.com/office/drawing/2014/main" id="{A22B027E-B440-DE4C-BA07-D13208753D7F}"/>
              </a:ext>
            </a:extLst>
          </p:cNvPr>
          <p:cNvSpPr/>
          <p:nvPr/>
        </p:nvSpPr>
        <p:spPr>
          <a:xfrm>
            <a:off x="6932018" y="305773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MP2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E0C71D09-D11B-3A61-41FA-321189366088}"/>
              </a:ext>
            </a:extLst>
          </p:cNvPr>
          <p:cNvSpPr txBox="1"/>
          <p:nvPr/>
        </p:nvSpPr>
        <p:spPr>
          <a:xfrm>
            <a:off x="6716677" y="2782602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07/02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07/17</a:t>
            </a:r>
          </a:p>
        </p:txBody>
      </p:sp>
      <p:sp>
        <p:nvSpPr>
          <p:cNvPr id="504" name="TextBox 22">
            <a:extLst>
              <a:ext uri="{FF2B5EF4-FFF2-40B4-BE49-F238E27FC236}">
                <a16:creationId xmlns:a16="http://schemas.microsoft.com/office/drawing/2014/main" id="{77389224-5852-5FA3-72A0-11B5471E055E}"/>
              </a:ext>
            </a:extLst>
          </p:cNvPr>
          <p:cNvSpPr txBox="1"/>
          <p:nvPr/>
        </p:nvSpPr>
        <p:spPr>
          <a:xfrm>
            <a:off x="7223154" y="2855121"/>
            <a:ext cx="1012954" cy="20004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08/20</a:t>
            </a:r>
          </a:p>
        </p:txBody>
      </p:sp>
      <p:sp>
        <p:nvSpPr>
          <p:cNvPr id="505" name="流程图: 决策 47">
            <a:extLst>
              <a:ext uri="{FF2B5EF4-FFF2-40B4-BE49-F238E27FC236}">
                <a16:creationId xmlns:a16="http://schemas.microsoft.com/office/drawing/2014/main" id="{064B4917-6D3E-EF93-4E38-12604AFEE594}"/>
              </a:ext>
            </a:extLst>
          </p:cNvPr>
          <p:cNvSpPr/>
          <p:nvPr/>
        </p:nvSpPr>
        <p:spPr>
          <a:xfrm>
            <a:off x="4400596" y="3068452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</a:p>
        </p:txBody>
      </p:sp>
      <p:sp>
        <p:nvSpPr>
          <p:cNvPr id="506" name="TextBox 22">
            <a:extLst>
              <a:ext uri="{FF2B5EF4-FFF2-40B4-BE49-F238E27FC236}">
                <a16:creationId xmlns:a16="http://schemas.microsoft.com/office/drawing/2014/main" id="{30BE21FE-F0E6-3659-62E4-3FD51A733808}"/>
              </a:ext>
            </a:extLst>
          </p:cNvPr>
          <p:cNvSpPr txBox="1"/>
          <p:nvPr/>
        </p:nvSpPr>
        <p:spPr>
          <a:xfrm>
            <a:off x="4160332" y="2773328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1/02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1/16</a:t>
            </a: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88D945F4-6203-9CD8-FE29-45F39EC3B998}"/>
              </a:ext>
            </a:extLst>
          </p:cNvPr>
          <p:cNvSpPr/>
          <p:nvPr/>
        </p:nvSpPr>
        <p:spPr>
          <a:xfrm>
            <a:off x="40381" y="3334014"/>
            <a:ext cx="803425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U625 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MY24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13" name="TextBox 22">
            <a:extLst>
              <a:ext uri="{FF2B5EF4-FFF2-40B4-BE49-F238E27FC236}">
                <a16:creationId xmlns:a16="http://schemas.microsoft.com/office/drawing/2014/main" id="{3BF75FD0-BDC8-512C-B428-6D111F68787C}"/>
              </a:ext>
            </a:extLst>
          </p:cNvPr>
          <p:cNvSpPr txBox="1"/>
          <p:nvPr/>
        </p:nvSpPr>
        <p:spPr>
          <a:xfrm>
            <a:off x="3075846" y="3210352"/>
            <a:ext cx="843417" cy="215438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10/20</a:t>
            </a:r>
          </a:p>
        </p:txBody>
      </p: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F2B62B6D-0811-1E8D-EFC7-0A51DED78888}"/>
              </a:ext>
            </a:extLst>
          </p:cNvPr>
          <p:cNvCxnSpPr>
            <a:cxnSpLocks/>
            <a:endCxn id="520" idx="3"/>
          </p:cNvCxnSpPr>
          <p:nvPr/>
        </p:nvCxnSpPr>
        <p:spPr>
          <a:xfrm>
            <a:off x="91132" y="2920955"/>
            <a:ext cx="3651268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9C16D942-7AFF-2684-7F1D-0838A0B90BB0}"/>
              </a:ext>
            </a:extLst>
          </p:cNvPr>
          <p:cNvCxnSpPr>
            <a:cxnSpLocks/>
            <a:endCxn id="524" idx="3"/>
          </p:cNvCxnSpPr>
          <p:nvPr/>
        </p:nvCxnSpPr>
        <p:spPr>
          <a:xfrm>
            <a:off x="119560" y="3620035"/>
            <a:ext cx="3639716" cy="278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5ED14D3D-B058-596E-DB43-EF12AA462AC9}"/>
              </a:ext>
            </a:extLst>
          </p:cNvPr>
          <p:cNvGrpSpPr/>
          <p:nvPr/>
        </p:nvGrpSpPr>
        <p:grpSpPr>
          <a:xfrm>
            <a:off x="2534282" y="2488248"/>
            <a:ext cx="843417" cy="607769"/>
            <a:chOff x="1726793" y="960134"/>
            <a:chExt cx="839961" cy="607769"/>
          </a:xfrm>
        </p:grpSpPr>
        <p:sp>
          <p:nvSpPr>
            <p:cNvPr id="518" name="流程图: 决策 47">
              <a:extLst>
                <a:ext uri="{FF2B5EF4-FFF2-40B4-BE49-F238E27FC236}">
                  <a16:creationId xmlns:a16="http://schemas.microsoft.com/office/drawing/2014/main" id="{4423717B-645D-8438-5143-53FEC5C92AD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457E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PEC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19" name="TextBox 22">
              <a:extLst>
                <a:ext uri="{FF2B5EF4-FFF2-40B4-BE49-F238E27FC236}">
                  <a16:creationId xmlns:a16="http://schemas.microsoft.com/office/drawing/2014/main" id="{18B2F0FA-1132-51A7-F81F-8945E77C7F8C}"/>
                </a:ext>
              </a:extLst>
            </p:cNvPr>
            <p:cNvSpPr txBox="1"/>
            <p:nvPr/>
          </p:nvSpPr>
          <p:spPr>
            <a:xfrm>
              <a:off x="1726793" y="960134"/>
              <a:ext cx="839961" cy="215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9/21</a:t>
              </a:r>
            </a:p>
          </p:txBody>
        </p:sp>
      </p:grpSp>
      <p:sp>
        <p:nvSpPr>
          <p:cNvPr id="520" name="流程图: 决策 47">
            <a:extLst>
              <a:ext uri="{FF2B5EF4-FFF2-40B4-BE49-F238E27FC236}">
                <a16:creationId xmlns:a16="http://schemas.microsoft.com/office/drawing/2014/main" id="{55CF2DC1-4D75-F096-CBFC-D9FFB1A41E16}"/>
              </a:ext>
            </a:extLst>
          </p:cNvPr>
          <p:cNvSpPr/>
          <p:nvPr/>
        </p:nvSpPr>
        <p:spPr>
          <a:xfrm>
            <a:off x="3218959" y="2745615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</a:p>
        </p:txBody>
      </p: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18476300-5E16-781A-2295-FF6FF99F1A0B}"/>
              </a:ext>
            </a:extLst>
          </p:cNvPr>
          <p:cNvGrpSpPr/>
          <p:nvPr/>
        </p:nvGrpSpPr>
        <p:grpSpPr>
          <a:xfrm>
            <a:off x="2575982" y="3220439"/>
            <a:ext cx="843417" cy="574936"/>
            <a:chOff x="1674916" y="992967"/>
            <a:chExt cx="839961" cy="574936"/>
          </a:xfrm>
        </p:grpSpPr>
        <p:sp>
          <p:nvSpPr>
            <p:cNvPr id="522" name="流程图: 决策 47">
              <a:extLst>
                <a:ext uri="{FF2B5EF4-FFF2-40B4-BE49-F238E27FC236}">
                  <a16:creationId xmlns:a16="http://schemas.microsoft.com/office/drawing/2014/main" id="{F4067041-BACC-6BE8-BC88-9AC21006B10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457E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PEC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23" name="TextBox 22">
              <a:extLst>
                <a:ext uri="{FF2B5EF4-FFF2-40B4-BE49-F238E27FC236}">
                  <a16:creationId xmlns:a16="http://schemas.microsoft.com/office/drawing/2014/main" id="{36E357CA-26E1-B5E3-F47A-6E86108CABCE}"/>
                </a:ext>
              </a:extLst>
            </p:cNvPr>
            <p:cNvSpPr txBox="1"/>
            <p:nvPr/>
          </p:nvSpPr>
          <p:spPr>
            <a:xfrm>
              <a:off x="1674916" y="992967"/>
              <a:ext cx="839961" cy="215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9/28</a:t>
              </a:r>
            </a:p>
          </p:txBody>
        </p:sp>
      </p:grpSp>
      <p:sp>
        <p:nvSpPr>
          <p:cNvPr id="524" name="流程图: 决策 47">
            <a:extLst>
              <a:ext uri="{FF2B5EF4-FFF2-40B4-BE49-F238E27FC236}">
                <a16:creationId xmlns:a16="http://schemas.microsoft.com/office/drawing/2014/main" id="{A71FF263-59BE-574A-44A6-28C47EF4278F}"/>
              </a:ext>
            </a:extLst>
          </p:cNvPr>
          <p:cNvSpPr/>
          <p:nvPr/>
        </p:nvSpPr>
        <p:spPr>
          <a:xfrm>
            <a:off x="3235835" y="344497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</a:p>
        </p:txBody>
      </p:sp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id="{03C32DF7-A410-20F1-BAB2-1372C097A805}"/>
              </a:ext>
            </a:extLst>
          </p:cNvPr>
          <p:cNvCxnSpPr>
            <a:stCxn id="520" idx="3"/>
            <a:endCxn id="496" idx="1"/>
          </p:cNvCxnSpPr>
          <p:nvPr/>
        </p:nvCxnSpPr>
        <p:spPr>
          <a:xfrm>
            <a:off x="3742400" y="2920955"/>
            <a:ext cx="80265" cy="318788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1" name="Straight Arrow Connector 530">
            <a:extLst>
              <a:ext uri="{FF2B5EF4-FFF2-40B4-BE49-F238E27FC236}">
                <a16:creationId xmlns:a16="http://schemas.microsoft.com/office/drawing/2014/main" id="{A4468B87-AF2A-C013-3DD2-01668BA27723}"/>
              </a:ext>
            </a:extLst>
          </p:cNvPr>
          <p:cNvCxnSpPr>
            <a:cxnSpLocks/>
            <a:stCxn id="524" idx="3"/>
            <a:endCxn id="496" idx="1"/>
          </p:cNvCxnSpPr>
          <p:nvPr/>
        </p:nvCxnSpPr>
        <p:spPr>
          <a:xfrm flipV="1">
            <a:off x="3759276" y="3239743"/>
            <a:ext cx="63389" cy="38057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6BAA7949-D729-F7FD-BF7A-88066F0B3FC0}"/>
              </a:ext>
            </a:extLst>
          </p:cNvPr>
          <p:cNvGrpSpPr/>
          <p:nvPr/>
        </p:nvGrpSpPr>
        <p:grpSpPr>
          <a:xfrm>
            <a:off x="38166" y="4455689"/>
            <a:ext cx="12128756" cy="395789"/>
            <a:chOff x="146249" y="1010666"/>
            <a:chExt cx="11751140" cy="395789"/>
          </a:xfrm>
        </p:grpSpPr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AFCE9089-40B1-80E9-42E7-E3488416F9CE}"/>
                </a:ext>
              </a:extLst>
            </p:cNvPr>
            <p:cNvCxnSpPr>
              <a:cxnSpLocks/>
            </p:cNvCxnSpPr>
            <p:nvPr/>
          </p:nvCxnSpPr>
          <p:spPr>
            <a:xfrm>
              <a:off x="208549" y="1398026"/>
              <a:ext cx="11688840" cy="8429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17005975-1FA9-575B-06A5-2E38D82588E7}"/>
                </a:ext>
              </a:extLst>
            </p:cNvPr>
            <p:cNvSpPr/>
            <p:nvPr/>
          </p:nvSpPr>
          <p:spPr>
            <a:xfrm>
              <a:off x="146249" y="1010666"/>
              <a:ext cx="42741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U718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743B95A3-0EE1-7E2E-6F38-4D77835A27BA}"/>
              </a:ext>
            </a:extLst>
          </p:cNvPr>
          <p:cNvGrpSpPr/>
          <p:nvPr/>
        </p:nvGrpSpPr>
        <p:grpSpPr>
          <a:xfrm>
            <a:off x="3444295" y="4482362"/>
            <a:ext cx="843417" cy="550745"/>
            <a:chOff x="1742777" y="1017158"/>
            <a:chExt cx="839961" cy="550745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DB421E55-42D5-F882-6D6C-078F6835B21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457E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PEC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40" name="TextBox 22">
              <a:extLst>
                <a:ext uri="{FF2B5EF4-FFF2-40B4-BE49-F238E27FC236}">
                  <a16:creationId xmlns:a16="http://schemas.microsoft.com/office/drawing/2014/main" id="{6649A650-A5F3-2750-76DC-A191E918CB77}"/>
                </a:ext>
              </a:extLst>
            </p:cNvPr>
            <p:cNvSpPr txBox="1"/>
            <p:nvPr/>
          </p:nvSpPr>
          <p:spPr>
            <a:xfrm>
              <a:off x="1742777" y="1017158"/>
              <a:ext cx="839961" cy="215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dirty="0">
                  <a:solidFill>
                    <a:srgbClr val="00B0F0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11/30</a:t>
              </a:r>
              <a:endPara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541" name="流程图: 决策 47">
            <a:extLst>
              <a:ext uri="{FF2B5EF4-FFF2-40B4-BE49-F238E27FC236}">
                <a16:creationId xmlns:a16="http://schemas.microsoft.com/office/drawing/2014/main" id="{03B66CBC-8792-F932-8F23-1C4032B65A86}"/>
              </a:ext>
            </a:extLst>
          </p:cNvPr>
          <p:cNvSpPr/>
          <p:nvPr/>
        </p:nvSpPr>
        <p:spPr>
          <a:xfrm>
            <a:off x="4366428" y="468688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</a:p>
        </p:txBody>
      </p:sp>
      <p:sp>
        <p:nvSpPr>
          <p:cNvPr id="542" name="流程图: 决策 47">
            <a:extLst>
              <a:ext uri="{FF2B5EF4-FFF2-40B4-BE49-F238E27FC236}">
                <a16:creationId xmlns:a16="http://schemas.microsoft.com/office/drawing/2014/main" id="{A9A6109C-54BB-7248-EC2D-BA12B0A1E6FF}"/>
              </a:ext>
            </a:extLst>
          </p:cNvPr>
          <p:cNvSpPr/>
          <p:nvPr/>
        </p:nvSpPr>
        <p:spPr>
          <a:xfrm>
            <a:off x="8655086" y="4678673"/>
            <a:ext cx="523441" cy="3676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43" name="流程图: 决策 47">
            <a:extLst>
              <a:ext uri="{FF2B5EF4-FFF2-40B4-BE49-F238E27FC236}">
                <a16:creationId xmlns:a16="http://schemas.microsoft.com/office/drawing/2014/main" id="{82AC04EB-389D-FB40-5C9F-5FDA79FD83FD}"/>
              </a:ext>
            </a:extLst>
          </p:cNvPr>
          <p:cNvSpPr/>
          <p:nvPr/>
        </p:nvSpPr>
        <p:spPr>
          <a:xfrm>
            <a:off x="3953807" y="4695596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EPT2</a:t>
            </a:r>
          </a:p>
        </p:txBody>
      </p:sp>
      <p:sp>
        <p:nvSpPr>
          <p:cNvPr id="544" name="TextBox 22">
            <a:extLst>
              <a:ext uri="{FF2B5EF4-FFF2-40B4-BE49-F238E27FC236}">
                <a16:creationId xmlns:a16="http://schemas.microsoft.com/office/drawing/2014/main" id="{CC83DFA5-A704-52A9-E2EF-24B1FA074E1D}"/>
              </a:ext>
            </a:extLst>
          </p:cNvPr>
          <p:cNvSpPr txBox="1"/>
          <p:nvPr/>
        </p:nvSpPr>
        <p:spPr>
          <a:xfrm>
            <a:off x="3684454" y="5054988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12/01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12/11</a:t>
            </a:r>
          </a:p>
        </p:txBody>
      </p:sp>
      <p:sp>
        <p:nvSpPr>
          <p:cNvPr id="545" name="流程图: 决策 47">
            <a:extLst>
              <a:ext uri="{FF2B5EF4-FFF2-40B4-BE49-F238E27FC236}">
                <a16:creationId xmlns:a16="http://schemas.microsoft.com/office/drawing/2014/main" id="{8B0E9494-D937-7FF5-37A8-68A681113AAD}"/>
              </a:ext>
            </a:extLst>
          </p:cNvPr>
          <p:cNvSpPr/>
          <p:nvPr/>
        </p:nvSpPr>
        <p:spPr>
          <a:xfrm>
            <a:off x="6940715" y="4681769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</a:p>
        </p:txBody>
      </p:sp>
      <p:sp>
        <p:nvSpPr>
          <p:cNvPr id="546" name="TextBox 22">
            <a:extLst>
              <a:ext uri="{FF2B5EF4-FFF2-40B4-BE49-F238E27FC236}">
                <a16:creationId xmlns:a16="http://schemas.microsoft.com/office/drawing/2014/main" id="{59C8F1B8-D57C-3083-6CB6-2CE6636B761A}"/>
              </a:ext>
            </a:extLst>
          </p:cNvPr>
          <p:cNvSpPr txBox="1"/>
          <p:nvPr/>
        </p:nvSpPr>
        <p:spPr>
          <a:xfrm>
            <a:off x="6701255" y="4398597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06/28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07/15</a:t>
            </a:r>
          </a:p>
        </p:txBody>
      </p:sp>
      <p:sp>
        <p:nvSpPr>
          <p:cNvPr id="547" name="流程图: 决策 47">
            <a:extLst>
              <a:ext uri="{FF2B5EF4-FFF2-40B4-BE49-F238E27FC236}">
                <a16:creationId xmlns:a16="http://schemas.microsoft.com/office/drawing/2014/main" id="{A24DF565-DC9A-A786-1690-678D31BE3E45}"/>
              </a:ext>
            </a:extLst>
          </p:cNvPr>
          <p:cNvSpPr/>
          <p:nvPr/>
        </p:nvSpPr>
        <p:spPr>
          <a:xfrm>
            <a:off x="7838541" y="4691099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MP1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48" name="TextBox 22">
            <a:extLst>
              <a:ext uri="{FF2B5EF4-FFF2-40B4-BE49-F238E27FC236}">
                <a16:creationId xmlns:a16="http://schemas.microsoft.com/office/drawing/2014/main" id="{A1FE0689-B3B0-AAA6-C7BA-42B034DBF7D1}"/>
              </a:ext>
            </a:extLst>
          </p:cNvPr>
          <p:cNvSpPr txBox="1"/>
          <p:nvPr/>
        </p:nvSpPr>
        <p:spPr>
          <a:xfrm>
            <a:off x="7571417" y="5075257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09/16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09/30</a:t>
            </a:r>
          </a:p>
        </p:txBody>
      </p:sp>
      <p:sp>
        <p:nvSpPr>
          <p:cNvPr id="549" name="流程图: 决策 47">
            <a:extLst>
              <a:ext uri="{FF2B5EF4-FFF2-40B4-BE49-F238E27FC236}">
                <a16:creationId xmlns:a16="http://schemas.microsoft.com/office/drawing/2014/main" id="{1ACC210B-2D67-DD96-EC1D-B603B9FCC282}"/>
              </a:ext>
            </a:extLst>
          </p:cNvPr>
          <p:cNvSpPr/>
          <p:nvPr/>
        </p:nvSpPr>
        <p:spPr>
          <a:xfrm>
            <a:off x="8242479" y="4680384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MP2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50" name="TextBox 22">
            <a:extLst>
              <a:ext uri="{FF2B5EF4-FFF2-40B4-BE49-F238E27FC236}">
                <a16:creationId xmlns:a16="http://schemas.microsoft.com/office/drawing/2014/main" id="{2E25148E-9060-1D8F-C1F4-930DBD777549}"/>
              </a:ext>
            </a:extLst>
          </p:cNvPr>
          <p:cNvSpPr txBox="1"/>
          <p:nvPr/>
        </p:nvSpPr>
        <p:spPr>
          <a:xfrm>
            <a:off x="8019624" y="4499865"/>
            <a:ext cx="1012954" cy="20004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</a:t>
            </a: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10/28</a:t>
            </a: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51" name="TextBox 22">
            <a:extLst>
              <a:ext uri="{FF2B5EF4-FFF2-40B4-BE49-F238E27FC236}">
                <a16:creationId xmlns:a16="http://schemas.microsoft.com/office/drawing/2014/main" id="{3C38F2DF-21B0-D340-24D7-AB0EFD978FA0}"/>
              </a:ext>
            </a:extLst>
          </p:cNvPr>
          <p:cNvSpPr txBox="1"/>
          <p:nvPr/>
        </p:nvSpPr>
        <p:spPr>
          <a:xfrm>
            <a:off x="8456709" y="4477768"/>
            <a:ext cx="1012954" cy="20004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11/18</a:t>
            </a:r>
          </a:p>
        </p:txBody>
      </p:sp>
      <p:sp>
        <p:nvSpPr>
          <p:cNvPr id="552" name="流程图: 决策 47">
            <a:extLst>
              <a:ext uri="{FF2B5EF4-FFF2-40B4-BE49-F238E27FC236}">
                <a16:creationId xmlns:a16="http://schemas.microsoft.com/office/drawing/2014/main" id="{29D82DD0-D49A-0708-3A88-E51064C294CF}"/>
              </a:ext>
            </a:extLst>
          </p:cNvPr>
          <p:cNvSpPr/>
          <p:nvPr/>
        </p:nvSpPr>
        <p:spPr>
          <a:xfrm>
            <a:off x="5651239" y="4691099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</a:p>
        </p:txBody>
      </p:sp>
      <p:sp>
        <p:nvSpPr>
          <p:cNvPr id="553" name="TextBox 22">
            <a:extLst>
              <a:ext uri="{FF2B5EF4-FFF2-40B4-BE49-F238E27FC236}">
                <a16:creationId xmlns:a16="http://schemas.microsoft.com/office/drawing/2014/main" id="{2FF96132-1EF7-995C-D925-FD052C6BF8DE}"/>
              </a:ext>
            </a:extLst>
          </p:cNvPr>
          <p:cNvSpPr txBox="1"/>
          <p:nvPr/>
        </p:nvSpPr>
        <p:spPr>
          <a:xfrm>
            <a:off x="5410975" y="4395975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03/29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04/08</a:t>
            </a:r>
          </a:p>
        </p:txBody>
      </p:sp>
      <p:sp>
        <p:nvSpPr>
          <p:cNvPr id="554" name="TextBox 22">
            <a:extLst>
              <a:ext uri="{FF2B5EF4-FFF2-40B4-BE49-F238E27FC236}">
                <a16:creationId xmlns:a16="http://schemas.microsoft.com/office/drawing/2014/main" id="{586E700E-0381-BEF6-0248-ACAC61EE3BB2}"/>
              </a:ext>
            </a:extLst>
          </p:cNvPr>
          <p:cNvSpPr txBox="1"/>
          <p:nvPr/>
        </p:nvSpPr>
        <p:spPr>
          <a:xfrm>
            <a:off x="4218594" y="4359145"/>
            <a:ext cx="843417" cy="353937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HW:12/15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SW:01/24</a:t>
            </a:r>
          </a:p>
        </p:txBody>
      </p:sp>
    </p:spTree>
    <p:extLst>
      <p:ext uri="{BB962C8B-B14F-4D97-AF65-F5344CB8AC3E}">
        <p14:creationId xmlns:p14="http://schemas.microsoft.com/office/powerpoint/2010/main" val="3092912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3987949B-6C4B-9818-F102-DE2F1A8F8E8F}"/>
              </a:ext>
            </a:extLst>
          </p:cNvPr>
          <p:cNvGrpSpPr/>
          <p:nvPr/>
        </p:nvGrpSpPr>
        <p:grpSpPr>
          <a:xfrm>
            <a:off x="165892" y="1111521"/>
            <a:ext cx="11788299" cy="282279"/>
            <a:chOff x="165892" y="1111521"/>
            <a:chExt cx="11788299" cy="2822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165892" y="1388520"/>
              <a:ext cx="11788299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166443" y="1111521"/>
              <a:ext cx="61320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FDD62350-0FD0-7D13-2DF8-FB27FCFD46DD}"/>
              </a:ext>
            </a:extLst>
          </p:cNvPr>
          <p:cNvGrpSpPr/>
          <p:nvPr/>
        </p:nvGrpSpPr>
        <p:grpSpPr>
          <a:xfrm>
            <a:off x="847802" y="1219078"/>
            <a:ext cx="606752" cy="567244"/>
            <a:chOff x="847802" y="1219078"/>
            <a:chExt cx="606752" cy="567244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962897" y="1219078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847802" y="1601662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SYNC+3.0 Vehicles Timeline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8C9FCBD6-92DD-42B0-8335-6CDDAC298859}"/>
              </a:ext>
            </a:extLst>
          </p:cNvPr>
          <p:cNvGraphicFramePr>
            <a:graphicFrameLocks noGrp="1"/>
          </p:cNvGraphicFramePr>
          <p:nvPr/>
        </p:nvGraphicFramePr>
        <p:xfrm>
          <a:off x="938836" y="787226"/>
          <a:ext cx="11232770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70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465148799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244741235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53771067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856269915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92124501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46215446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76367702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7A62D782-B0E8-4FEA-BD83-FC2D72B769D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21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704944461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5D605B1-E2B0-337B-A052-345EF5871F9C}"/>
              </a:ext>
            </a:extLst>
          </p:cNvPr>
          <p:cNvGrpSpPr/>
          <p:nvPr/>
        </p:nvGrpSpPr>
        <p:grpSpPr>
          <a:xfrm>
            <a:off x="138023" y="2373246"/>
            <a:ext cx="11919482" cy="374421"/>
            <a:chOff x="138023" y="2373246"/>
            <a:chExt cx="11919482" cy="374421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D0A2227-E915-46E4-9F4C-4E2C809F4B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023" y="2745112"/>
              <a:ext cx="11919482" cy="255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8B89E3B-0508-441C-8973-400564CA1A21}"/>
                </a:ext>
              </a:extLst>
            </p:cNvPr>
            <p:cNvSpPr/>
            <p:nvPr/>
          </p:nvSpPr>
          <p:spPr>
            <a:xfrm>
              <a:off x="139583" y="2373246"/>
              <a:ext cx="70243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 MCA</a:t>
              </a:r>
            </a:p>
          </p:txBody>
        </p:sp>
      </p:grpSp>
      <p:sp>
        <p:nvSpPr>
          <p:cNvPr id="147" name="流程图: 决策 47">
            <a:extLst>
              <a:ext uri="{FF2B5EF4-FFF2-40B4-BE49-F238E27FC236}">
                <a16:creationId xmlns:a16="http://schemas.microsoft.com/office/drawing/2014/main" id="{2AD7FEFA-E7A4-45E7-AC2F-0C4E7C7837B1}"/>
              </a:ext>
            </a:extLst>
          </p:cNvPr>
          <p:cNvSpPr/>
          <p:nvPr/>
        </p:nvSpPr>
        <p:spPr>
          <a:xfrm>
            <a:off x="9165568" y="2571433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0" name="流程图: 决策 47">
            <a:extLst>
              <a:ext uri="{FF2B5EF4-FFF2-40B4-BE49-F238E27FC236}">
                <a16:creationId xmlns:a16="http://schemas.microsoft.com/office/drawing/2014/main" id="{4414F46F-F7D8-49BE-BEE2-7ADAF589FE76}"/>
              </a:ext>
            </a:extLst>
          </p:cNvPr>
          <p:cNvSpPr/>
          <p:nvPr/>
        </p:nvSpPr>
        <p:spPr>
          <a:xfrm>
            <a:off x="8833297" y="2448273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2" name="流程图: 决策 47">
            <a:extLst>
              <a:ext uri="{FF2B5EF4-FFF2-40B4-BE49-F238E27FC236}">
                <a16:creationId xmlns:a16="http://schemas.microsoft.com/office/drawing/2014/main" id="{A2ADB445-DEBC-4EE6-AE29-6645DFCD50AC}"/>
              </a:ext>
            </a:extLst>
          </p:cNvPr>
          <p:cNvSpPr/>
          <p:nvPr/>
        </p:nvSpPr>
        <p:spPr>
          <a:xfrm>
            <a:off x="6897788" y="2567909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370777D-09CB-C9FE-7432-051C319593FD}"/>
              </a:ext>
            </a:extLst>
          </p:cNvPr>
          <p:cNvGrpSpPr/>
          <p:nvPr/>
        </p:nvGrpSpPr>
        <p:grpSpPr>
          <a:xfrm>
            <a:off x="823741" y="2568119"/>
            <a:ext cx="606752" cy="567244"/>
            <a:chOff x="823741" y="2568119"/>
            <a:chExt cx="606752" cy="567244"/>
          </a:xfrm>
        </p:grpSpPr>
        <p:sp>
          <p:nvSpPr>
            <p:cNvPr id="168" name="流程图: 决策 47">
              <a:extLst>
                <a:ext uri="{FF2B5EF4-FFF2-40B4-BE49-F238E27FC236}">
                  <a16:creationId xmlns:a16="http://schemas.microsoft.com/office/drawing/2014/main" id="{A77E835F-238E-4C10-9533-022C1DB0C932}"/>
                </a:ext>
              </a:extLst>
            </p:cNvPr>
            <p:cNvSpPr/>
            <p:nvPr/>
          </p:nvSpPr>
          <p:spPr>
            <a:xfrm>
              <a:off x="938836" y="2568119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9" name="TextBox 22">
              <a:extLst>
                <a:ext uri="{FF2B5EF4-FFF2-40B4-BE49-F238E27FC236}">
                  <a16:creationId xmlns:a16="http://schemas.microsoft.com/office/drawing/2014/main" id="{17EE8E80-92C0-44CD-A36B-D17AE827413E}"/>
                </a:ext>
              </a:extLst>
            </p:cNvPr>
            <p:cNvSpPr txBox="1"/>
            <p:nvPr/>
          </p:nvSpPr>
          <p:spPr>
            <a:xfrm>
              <a:off x="823741" y="2950703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DE905BB5-7FBE-E478-AFB5-FA878C15C392}"/>
              </a:ext>
            </a:extLst>
          </p:cNvPr>
          <p:cNvGrpSpPr/>
          <p:nvPr/>
        </p:nvGrpSpPr>
        <p:grpSpPr>
          <a:xfrm>
            <a:off x="1606450" y="2564286"/>
            <a:ext cx="606752" cy="567244"/>
            <a:chOff x="1606450" y="2564286"/>
            <a:chExt cx="606752" cy="567244"/>
          </a:xfrm>
        </p:grpSpPr>
        <p:sp>
          <p:nvSpPr>
            <p:cNvPr id="171" name="流程图: 决策 47">
              <a:extLst>
                <a:ext uri="{FF2B5EF4-FFF2-40B4-BE49-F238E27FC236}">
                  <a16:creationId xmlns:a16="http://schemas.microsoft.com/office/drawing/2014/main" id="{E3F47472-6480-4FE4-948F-F94222898336}"/>
                </a:ext>
              </a:extLst>
            </p:cNvPr>
            <p:cNvSpPr/>
            <p:nvPr/>
          </p:nvSpPr>
          <p:spPr>
            <a:xfrm>
              <a:off x="1721545" y="2564286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2" name="TextBox 22">
              <a:extLst>
                <a:ext uri="{FF2B5EF4-FFF2-40B4-BE49-F238E27FC236}">
                  <a16:creationId xmlns:a16="http://schemas.microsoft.com/office/drawing/2014/main" id="{9B4FF4FC-988C-4036-BE73-06AEAF3539E6}"/>
                </a:ext>
              </a:extLst>
            </p:cNvPr>
            <p:cNvSpPr txBox="1"/>
            <p:nvPr/>
          </p:nvSpPr>
          <p:spPr>
            <a:xfrm>
              <a:off x="1606450" y="2946870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B9FACDD-EB3A-A6E2-2F78-C2846072AECB}"/>
              </a:ext>
            </a:extLst>
          </p:cNvPr>
          <p:cNvGrpSpPr/>
          <p:nvPr/>
        </p:nvGrpSpPr>
        <p:grpSpPr>
          <a:xfrm>
            <a:off x="2689224" y="2576986"/>
            <a:ext cx="606752" cy="567244"/>
            <a:chOff x="2689224" y="2576986"/>
            <a:chExt cx="606752" cy="567244"/>
          </a:xfrm>
        </p:grpSpPr>
        <p:sp>
          <p:nvSpPr>
            <p:cNvPr id="174" name="流程图: 决策 47">
              <a:extLst>
                <a:ext uri="{FF2B5EF4-FFF2-40B4-BE49-F238E27FC236}">
                  <a16:creationId xmlns:a16="http://schemas.microsoft.com/office/drawing/2014/main" id="{8B79548F-4AD2-4D37-8E1F-174B865EF669}"/>
                </a:ext>
              </a:extLst>
            </p:cNvPr>
            <p:cNvSpPr/>
            <p:nvPr/>
          </p:nvSpPr>
          <p:spPr>
            <a:xfrm>
              <a:off x="2865990" y="2576986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57DEBDFF-6DE3-4779-A542-A8D290B55F04}"/>
                </a:ext>
              </a:extLst>
            </p:cNvPr>
            <p:cNvSpPr txBox="1"/>
            <p:nvPr/>
          </p:nvSpPr>
          <p:spPr>
            <a:xfrm>
              <a:off x="2689224" y="2959570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10/25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12941AF-39E0-DB62-E245-E9AC7558141F}"/>
              </a:ext>
            </a:extLst>
          </p:cNvPr>
          <p:cNvGrpSpPr/>
          <p:nvPr/>
        </p:nvGrpSpPr>
        <p:grpSpPr>
          <a:xfrm>
            <a:off x="3441901" y="2574376"/>
            <a:ext cx="606752" cy="560288"/>
            <a:chOff x="3441901" y="2574376"/>
            <a:chExt cx="606752" cy="560288"/>
          </a:xfrm>
        </p:grpSpPr>
        <p:sp>
          <p:nvSpPr>
            <p:cNvPr id="177" name="流程图: 决策 47">
              <a:extLst>
                <a:ext uri="{FF2B5EF4-FFF2-40B4-BE49-F238E27FC236}">
                  <a16:creationId xmlns:a16="http://schemas.microsoft.com/office/drawing/2014/main" id="{00031953-C1CB-4F6C-B087-EC9A8746457B}"/>
                </a:ext>
              </a:extLst>
            </p:cNvPr>
            <p:cNvSpPr/>
            <p:nvPr/>
          </p:nvSpPr>
          <p:spPr>
            <a:xfrm>
              <a:off x="3625892" y="2574376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Box 22">
              <a:extLst>
                <a:ext uri="{FF2B5EF4-FFF2-40B4-BE49-F238E27FC236}">
                  <a16:creationId xmlns:a16="http://schemas.microsoft.com/office/drawing/2014/main" id="{46793DB1-9F83-49A0-8448-E1903BEE4BCD}"/>
                </a:ext>
              </a:extLst>
            </p:cNvPr>
            <p:cNvSpPr txBox="1"/>
            <p:nvPr/>
          </p:nvSpPr>
          <p:spPr>
            <a:xfrm>
              <a:off x="3441901" y="2950004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1/12</a:t>
              </a:r>
            </a:p>
          </p:txBody>
        </p:sp>
      </p:grpSp>
      <p:sp>
        <p:nvSpPr>
          <p:cNvPr id="180" name="流程图: 决策 47">
            <a:extLst>
              <a:ext uri="{FF2B5EF4-FFF2-40B4-BE49-F238E27FC236}">
                <a16:creationId xmlns:a16="http://schemas.microsoft.com/office/drawing/2014/main" id="{7711BCDB-F730-46E8-AAFE-B97A6454F81E}"/>
              </a:ext>
            </a:extLst>
          </p:cNvPr>
          <p:cNvSpPr/>
          <p:nvPr/>
        </p:nvSpPr>
        <p:spPr>
          <a:xfrm>
            <a:off x="7399209" y="2573664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6" name="TextBox 22">
            <a:extLst>
              <a:ext uri="{FF2B5EF4-FFF2-40B4-BE49-F238E27FC236}">
                <a16:creationId xmlns:a16="http://schemas.microsoft.com/office/drawing/2014/main" id="{DBE33BF5-CD49-4859-A61F-B8AD9F8C4485}"/>
              </a:ext>
            </a:extLst>
          </p:cNvPr>
          <p:cNvSpPr txBox="1"/>
          <p:nvPr/>
        </p:nvSpPr>
        <p:spPr>
          <a:xfrm>
            <a:off x="3933177" y="296371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2/21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7" name="TextBox 22">
            <a:extLst>
              <a:ext uri="{FF2B5EF4-FFF2-40B4-BE49-F238E27FC236}">
                <a16:creationId xmlns:a16="http://schemas.microsoft.com/office/drawing/2014/main" id="{CD79DE55-236A-4B11-939A-8DFC8B3C371E}"/>
              </a:ext>
            </a:extLst>
          </p:cNvPr>
          <p:cNvSpPr txBox="1"/>
          <p:nvPr/>
        </p:nvSpPr>
        <p:spPr>
          <a:xfrm>
            <a:off x="6775960" y="2916139"/>
            <a:ext cx="51634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2/8</a:t>
            </a:r>
          </a:p>
        </p:txBody>
      </p:sp>
      <p:sp>
        <p:nvSpPr>
          <p:cNvPr id="188" name="TextBox 22">
            <a:extLst>
              <a:ext uri="{FF2B5EF4-FFF2-40B4-BE49-F238E27FC236}">
                <a16:creationId xmlns:a16="http://schemas.microsoft.com/office/drawing/2014/main" id="{E6C7F84B-FCFD-446B-BF63-26FA3EC905F8}"/>
              </a:ext>
            </a:extLst>
          </p:cNvPr>
          <p:cNvSpPr txBox="1"/>
          <p:nvPr/>
        </p:nvSpPr>
        <p:spPr>
          <a:xfrm>
            <a:off x="8688029" y="277245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8/11</a:t>
            </a: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19670AB9-BD1F-496C-BA8F-ACBCFF8B792D}"/>
              </a:ext>
            </a:extLst>
          </p:cNvPr>
          <p:cNvSpPr txBox="1"/>
          <p:nvPr/>
        </p:nvSpPr>
        <p:spPr>
          <a:xfrm>
            <a:off x="9070407" y="2910001"/>
            <a:ext cx="47792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9/5</a:t>
            </a: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1FF80956-3D12-4FD3-AB31-B9B6836384E2}"/>
              </a:ext>
            </a:extLst>
          </p:cNvPr>
          <p:cNvSpPr txBox="1"/>
          <p:nvPr/>
        </p:nvSpPr>
        <p:spPr>
          <a:xfrm>
            <a:off x="7285968" y="2925383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18D02EC-0932-367F-067E-B12E97C7FDFD}"/>
              </a:ext>
            </a:extLst>
          </p:cNvPr>
          <p:cNvGrpSpPr/>
          <p:nvPr/>
        </p:nvGrpSpPr>
        <p:grpSpPr>
          <a:xfrm>
            <a:off x="1823540" y="1215339"/>
            <a:ext cx="606752" cy="513904"/>
            <a:chOff x="1823540" y="1215339"/>
            <a:chExt cx="606752" cy="513904"/>
          </a:xfrm>
        </p:grpSpPr>
        <p:sp>
          <p:nvSpPr>
            <p:cNvPr id="164" name="流程图: 决策 47">
              <a:extLst>
                <a:ext uri="{FF2B5EF4-FFF2-40B4-BE49-F238E27FC236}">
                  <a16:creationId xmlns:a16="http://schemas.microsoft.com/office/drawing/2014/main" id="{0C217C9D-FD4A-4509-8C22-14B8A2E204BE}"/>
                </a:ext>
              </a:extLst>
            </p:cNvPr>
            <p:cNvSpPr/>
            <p:nvPr/>
          </p:nvSpPr>
          <p:spPr>
            <a:xfrm>
              <a:off x="1938635" y="1215339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6" name="TextBox 22">
              <a:extLst>
                <a:ext uri="{FF2B5EF4-FFF2-40B4-BE49-F238E27FC236}">
                  <a16:creationId xmlns:a16="http://schemas.microsoft.com/office/drawing/2014/main" id="{BC10D67D-3732-44C2-A288-6B063671EBA4}"/>
                </a:ext>
              </a:extLst>
            </p:cNvPr>
            <p:cNvSpPr txBox="1"/>
            <p:nvPr/>
          </p:nvSpPr>
          <p:spPr>
            <a:xfrm>
              <a:off x="1823540" y="1544583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/>
                <a:t>07/30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B850684-3E11-9605-206A-BCC90288227A}"/>
              </a:ext>
            </a:extLst>
          </p:cNvPr>
          <p:cNvGrpSpPr/>
          <p:nvPr/>
        </p:nvGrpSpPr>
        <p:grpSpPr>
          <a:xfrm>
            <a:off x="5090464" y="1213473"/>
            <a:ext cx="606752" cy="538738"/>
            <a:chOff x="5090464" y="1213473"/>
            <a:chExt cx="606752" cy="538738"/>
          </a:xfrm>
        </p:grpSpPr>
        <p:sp>
          <p:nvSpPr>
            <p:cNvPr id="181" name="流程图: 决策 47">
              <a:extLst>
                <a:ext uri="{FF2B5EF4-FFF2-40B4-BE49-F238E27FC236}">
                  <a16:creationId xmlns:a16="http://schemas.microsoft.com/office/drawing/2014/main" id="{E79B26C3-40D2-4A6F-8C36-41F4C0ABA756}"/>
                </a:ext>
              </a:extLst>
            </p:cNvPr>
            <p:cNvSpPr/>
            <p:nvPr/>
          </p:nvSpPr>
          <p:spPr>
            <a:xfrm>
              <a:off x="5200872" y="1213473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F41B2A76-8B2F-4980-9688-7E825AAF7BD7}"/>
                </a:ext>
              </a:extLst>
            </p:cNvPr>
            <p:cNvSpPr txBox="1"/>
            <p:nvPr/>
          </p:nvSpPr>
          <p:spPr>
            <a:xfrm>
              <a:off x="5090464" y="1567551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07/19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335AEDA-E9C0-7945-2282-31742A416BA0}"/>
              </a:ext>
            </a:extLst>
          </p:cNvPr>
          <p:cNvGrpSpPr/>
          <p:nvPr/>
        </p:nvGrpSpPr>
        <p:grpSpPr>
          <a:xfrm>
            <a:off x="2152191" y="1218912"/>
            <a:ext cx="606752" cy="506284"/>
            <a:chOff x="2152191" y="1218912"/>
            <a:chExt cx="606752" cy="506284"/>
          </a:xfrm>
        </p:grpSpPr>
        <p:sp>
          <p:nvSpPr>
            <p:cNvPr id="184" name="流程图: 决策 47">
              <a:extLst>
                <a:ext uri="{FF2B5EF4-FFF2-40B4-BE49-F238E27FC236}">
                  <a16:creationId xmlns:a16="http://schemas.microsoft.com/office/drawing/2014/main" id="{F4028A58-4379-41B5-A7A2-52C69CAF232C}"/>
                </a:ext>
              </a:extLst>
            </p:cNvPr>
            <p:cNvSpPr/>
            <p:nvPr/>
          </p:nvSpPr>
          <p:spPr>
            <a:xfrm>
              <a:off x="2267286" y="1218912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5" name="TextBox 22">
              <a:extLst>
                <a:ext uri="{FF2B5EF4-FFF2-40B4-BE49-F238E27FC236}">
                  <a16:creationId xmlns:a16="http://schemas.microsoft.com/office/drawing/2014/main" id="{E326EF27-8F93-46CD-B1C3-BA581C37BC70}"/>
                </a:ext>
              </a:extLst>
            </p:cNvPr>
            <p:cNvSpPr txBox="1"/>
            <p:nvPr/>
          </p:nvSpPr>
          <p:spPr>
            <a:xfrm>
              <a:off x="2152191" y="1540536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62E4189-CE63-7AFA-2642-AAAFD8121865}"/>
              </a:ext>
            </a:extLst>
          </p:cNvPr>
          <p:cNvGrpSpPr/>
          <p:nvPr/>
        </p:nvGrpSpPr>
        <p:grpSpPr>
          <a:xfrm>
            <a:off x="2478348" y="1219133"/>
            <a:ext cx="639668" cy="491044"/>
            <a:chOff x="2478348" y="1219133"/>
            <a:chExt cx="639668" cy="491044"/>
          </a:xfrm>
        </p:grpSpPr>
        <p:sp>
          <p:nvSpPr>
            <p:cNvPr id="196" name="流程图: 决策 47">
              <a:extLst>
                <a:ext uri="{FF2B5EF4-FFF2-40B4-BE49-F238E27FC236}">
                  <a16:creationId xmlns:a16="http://schemas.microsoft.com/office/drawing/2014/main" id="{F5A7492E-0589-4E8C-BC99-13D37E3BE209}"/>
                </a:ext>
              </a:extLst>
            </p:cNvPr>
            <p:cNvSpPr/>
            <p:nvPr/>
          </p:nvSpPr>
          <p:spPr>
            <a:xfrm>
              <a:off x="2478348" y="1219133"/>
              <a:ext cx="3765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97" name="TextBox 22">
              <a:extLst>
                <a:ext uri="{FF2B5EF4-FFF2-40B4-BE49-F238E27FC236}">
                  <a16:creationId xmlns:a16="http://schemas.microsoft.com/office/drawing/2014/main" id="{6C47FEAE-4CD3-4A34-98CE-C7A8AD8A4B75}"/>
                </a:ext>
              </a:extLst>
            </p:cNvPr>
            <p:cNvSpPr txBox="1"/>
            <p:nvPr/>
          </p:nvSpPr>
          <p:spPr>
            <a:xfrm>
              <a:off x="2511265" y="1525517"/>
              <a:ext cx="60675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09/10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6F7E50B-3555-9BFE-3231-DEB356175C75}"/>
              </a:ext>
            </a:extLst>
          </p:cNvPr>
          <p:cNvGrpSpPr/>
          <p:nvPr/>
        </p:nvGrpSpPr>
        <p:grpSpPr>
          <a:xfrm>
            <a:off x="6049149" y="1219078"/>
            <a:ext cx="606752" cy="528808"/>
            <a:chOff x="6049149" y="1219078"/>
            <a:chExt cx="606752" cy="528808"/>
          </a:xfrm>
        </p:grpSpPr>
        <p:sp>
          <p:nvSpPr>
            <p:cNvPr id="199" name="流程图: 决策 47">
              <a:extLst>
                <a:ext uri="{FF2B5EF4-FFF2-40B4-BE49-F238E27FC236}">
                  <a16:creationId xmlns:a16="http://schemas.microsoft.com/office/drawing/2014/main" id="{D626329B-166A-424C-BF81-913AA824542D}"/>
                </a:ext>
              </a:extLst>
            </p:cNvPr>
            <p:cNvSpPr/>
            <p:nvPr/>
          </p:nvSpPr>
          <p:spPr>
            <a:xfrm>
              <a:off x="6057209" y="1219078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C5C85F7B-FD01-4248-B157-C0F98AC324FB}"/>
                </a:ext>
              </a:extLst>
            </p:cNvPr>
            <p:cNvSpPr txBox="1"/>
            <p:nvPr/>
          </p:nvSpPr>
          <p:spPr>
            <a:xfrm>
              <a:off x="6049149" y="1563226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09/26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F8DE9E8-A1BD-E08B-A762-1832801122D9}"/>
              </a:ext>
            </a:extLst>
          </p:cNvPr>
          <p:cNvGrpSpPr/>
          <p:nvPr/>
        </p:nvGrpSpPr>
        <p:grpSpPr>
          <a:xfrm>
            <a:off x="6785541" y="1220546"/>
            <a:ext cx="606753" cy="526344"/>
            <a:chOff x="6785541" y="1220546"/>
            <a:chExt cx="606753" cy="526344"/>
          </a:xfrm>
        </p:grpSpPr>
        <p:sp>
          <p:nvSpPr>
            <p:cNvPr id="202" name="流程图: 决策 47">
              <a:extLst>
                <a:ext uri="{FF2B5EF4-FFF2-40B4-BE49-F238E27FC236}">
                  <a16:creationId xmlns:a16="http://schemas.microsoft.com/office/drawing/2014/main" id="{A8EE2AD2-95F6-4043-B06A-E6374E221584}"/>
                </a:ext>
              </a:extLst>
            </p:cNvPr>
            <p:cNvSpPr/>
            <p:nvPr/>
          </p:nvSpPr>
          <p:spPr>
            <a:xfrm>
              <a:off x="6788808" y="1220546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3" name="TextBox 22">
              <a:extLst>
                <a:ext uri="{FF2B5EF4-FFF2-40B4-BE49-F238E27FC236}">
                  <a16:creationId xmlns:a16="http://schemas.microsoft.com/office/drawing/2014/main" id="{EBC90F81-1794-4FA2-A21B-F820191DA0DD}"/>
                </a:ext>
              </a:extLst>
            </p:cNvPr>
            <p:cNvSpPr txBox="1"/>
            <p:nvPr/>
          </p:nvSpPr>
          <p:spPr>
            <a:xfrm>
              <a:off x="6785541" y="1562230"/>
              <a:ext cx="606753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9A958E5-1805-5812-D7CD-260EEBEF4157}"/>
              </a:ext>
            </a:extLst>
          </p:cNvPr>
          <p:cNvGrpSpPr/>
          <p:nvPr/>
        </p:nvGrpSpPr>
        <p:grpSpPr>
          <a:xfrm>
            <a:off x="7140504" y="1222087"/>
            <a:ext cx="606752" cy="625254"/>
            <a:chOff x="7140504" y="1222087"/>
            <a:chExt cx="606752" cy="625254"/>
          </a:xfrm>
        </p:grpSpPr>
        <p:sp>
          <p:nvSpPr>
            <p:cNvPr id="205" name="流程图: 决策 47">
              <a:extLst>
                <a:ext uri="{FF2B5EF4-FFF2-40B4-BE49-F238E27FC236}">
                  <a16:creationId xmlns:a16="http://schemas.microsoft.com/office/drawing/2014/main" id="{EF76EC94-C9B0-4151-8A32-648C7465B115}"/>
                </a:ext>
              </a:extLst>
            </p:cNvPr>
            <p:cNvSpPr/>
            <p:nvPr/>
          </p:nvSpPr>
          <p:spPr>
            <a:xfrm>
              <a:off x="7273435" y="1222087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6" name="TextBox 22">
              <a:extLst>
                <a:ext uri="{FF2B5EF4-FFF2-40B4-BE49-F238E27FC236}">
                  <a16:creationId xmlns:a16="http://schemas.microsoft.com/office/drawing/2014/main" id="{D39DCBAC-35D7-41C8-A96C-7E7E2A7C23A3}"/>
                </a:ext>
              </a:extLst>
            </p:cNvPr>
            <p:cNvSpPr txBox="1"/>
            <p:nvPr/>
          </p:nvSpPr>
          <p:spPr>
            <a:xfrm>
              <a:off x="7140504" y="1554959"/>
              <a:ext cx="606752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02/07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02/28</a:t>
              </a: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29A7285B-4703-7FCE-26AF-0B951769ADFB}"/>
              </a:ext>
            </a:extLst>
          </p:cNvPr>
          <p:cNvGrpSpPr/>
          <p:nvPr/>
        </p:nvGrpSpPr>
        <p:grpSpPr>
          <a:xfrm>
            <a:off x="3799519" y="1242613"/>
            <a:ext cx="650545" cy="576617"/>
            <a:chOff x="3799519" y="1242613"/>
            <a:chExt cx="650545" cy="576617"/>
          </a:xfrm>
        </p:grpSpPr>
        <p:sp>
          <p:nvSpPr>
            <p:cNvPr id="229" name="流程图: 决策 47">
              <a:extLst>
                <a:ext uri="{FF2B5EF4-FFF2-40B4-BE49-F238E27FC236}">
                  <a16:creationId xmlns:a16="http://schemas.microsoft.com/office/drawing/2014/main" id="{4F4D7583-FD87-49B1-85EB-29C2A019A871}"/>
                </a:ext>
              </a:extLst>
            </p:cNvPr>
            <p:cNvSpPr/>
            <p:nvPr/>
          </p:nvSpPr>
          <p:spPr>
            <a:xfrm>
              <a:off x="3799519" y="1242613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0" name="TextBox 22">
              <a:extLst>
                <a:ext uri="{FF2B5EF4-FFF2-40B4-BE49-F238E27FC236}">
                  <a16:creationId xmlns:a16="http://schemas.microsoft.com/office/drawing/2014/main" id="{85796969-5961-4899-AEF9-79179549BA6D}"/>
                </a:ext>
              </a:extLst>
            </p:cNvPr>
            <p:cNvSpPr txBox="1"/>
            <p:nvPr/>
          </p:nvSpPr>
          <p:spPr>
            <a:xfrm>
              <a:off x="3843312" y="1526848"/>
              <a:ext cx="606752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01/28</a:t>
              </a: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830C9D5C-C5FC-7D16-5363-AB8A4BF400DF}"/>
              </a:ext>
            </a:extLst>
          </p:cNvPr>
          <p:cNvGrpSpPr/>
          <p:nvPr/>
        </p:nvGrpSpPr>
        <p:grpSpPr>
          <a:xfrm>
            <a:off x="7503157" y="1231612"/>
            <a:ext cx="606752" cy="618164"/>
            <a:chOff x="7503157" y="1231612"/>
            <a:chExt cx="606752" cy="618164"/>
          </a:xfrm>
        </p:grpSpPr>
        <p:sp>
          <p:nvSpPr>
            <p:cNvPr id="238" name="流程图: 决策 47">
              <a:extLst>
                <a:ext uri="{FF2B5EF4-FFF2-40B4-BE49-F238E27FC236}">
                  <a16:creationId xmlns:a16="http://schemas.microsoft.com/office/drawing/2014/main" id="{0DE0A1A5-D4AE-4521-AD82-5A4FD966C43C}"/>
                </a:ext>
              </a:extLst>
            </p:cNvPr>
            <p:cNvSpPr/>
            <p:nvPr/>
          </p:nvSpPr>
          <p:spPr>
            <a:xfrm>
              <a:off x="7584799" y="1231612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9" name="TextBox 22">
              <a:extLst>
                <a:ext uri="{FF2B5EF4-FFF2-40B4-BE49-F238E27FC236}">
                  <a16:creationId xmlns:a16="http://schemas.microsoft.com/office/drawing/2014/main" id="{C67A44F0-8DAD-4A79-A58A-7C6FAC8942A2}"/>
                </a:ext>
              </a:extLst>
            </p:cNvPr>
            <p:cNvSpPr txBox="1"/>
            <p:nvPr/>
          </p:nvSpPr>
          <p:spPr>
            <a:xfrm>
              <a:off x="7503157" y="1557394"/>
              <a:ext cx="606752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03/07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C45A017D-6284-AC9A-E00B-DDDF4954894C}"/>
              </a:ext>
            </a:extLst>
          </p:cNvPr>
          <p:cNvGrpSpPr/>
          <p:nvPr/>
        </p:nvGrpSpPr>
        <p:grpSpPr>
          <a:xfrm>
            <a:off x="5513610" y="1213331"/>
            <a:ext cx="475771" cy="540963"/>
            <a:chOff x="5513610" y="1213331"/>
            <a:chExt cx="475771" cy="540963"/>
          </a:xfrm>
        </p:grpSpPr>
        <p:sp>
          <p:nvSpPr>
            <p:cNvPr id="260" name="流程图: 决策 47">
              <a:extLst>
                <a:ext uri="{FF2B5EF4-FFF2-40B4-BE49-F238E27FC236}">
                  <a16:creationId xmlns:a16="http://schemas.microsoft.com/office/drawing/2014/main" id="{A65C0E3A-6E57-4426-A937-25E6E661C6B2}"/>
                </a:ext>
              </a:extLst>
            </p:cNvPr>
            <p:cNvSpPr/>
            <p:nvPr/>
          </p:nvSpPr>
          <p:spPr>
            <a:xfrm>
              <a:off x="5541994" y="1213331"/>
              <a:ext cx="3765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1" name="TextBox 22">
              <a:extLst>
                <a:ext uri="{FF2B5EF4-FFF2-40B4-BE49-F238E27FC236}">
                  <a16:creationId xmlns:a16="http://schemas.microsoft.com/office/drawing/2014/main" id="{9C05F971-5529-4DF9-9C49-108E5A53C0DD}"/>
                </a:ext>
              </a:extLst>
            </p:cNvPr>
            <p:cNvSpPr txBox="1"/>
            <p:nvPr/>
          </p:nvSpPr>
          <p:spPr>
            <a:xfrm>
              <a:off x="5513610" y="1569634"/>
              <a:ext cx="47577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08/29</a:t>
              </a: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62AF0EEB-ADC9-8963-7BBD-E22DFA36ADD7}"/>
              </a:ext>
            </a:extLst>
          </p:cNvPr>
          <p:cNvGrpSpPr/>
          <p:nvPr/>
        </p:nvGrpSpPr>
        <p:grpSpPr>
          <a:xfrm>
            <a:off x="7875650" y="1228663"/>
            <a:ext cx="741676" cy="610110"/>
            <a:chOff x="7875650" y="1228663"/>
            <a:chExt cx="741676" cy="610110"/>
          </a:xfrm>
        </p:grpSpPr>
        <p:sp>
          <p:nvSpPr>
            <p:cNvPr id="263" name="流程图: 决策 47">
              <a:extLst>
                <a:ext uri="{FF2B5EF4-FFF2-40B4-BE49-F238E27FC236}">
                  <a16:creationId xmlns:a16="http://schemas.microsoft.com/office/drawing/2014/main" id="{1D298255-6388-45D7-B216-BC25F29B8186}"/>
                </a:ext>
              </a:extLst>
            </p:cNvPr>
            <p:cNvSpPr/>
            <p:nvPr/>
          </p:nvSpPr>
          <p:spPr>
            <a:xfrm>
              <a:off x="7875650" y="1228663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Box 22">
              <a:extLst>
                <a:ext uri="{FF2B5EF4-FFF2-40B4-BE49-F238E27FC236}">
                  <a16:creationId xmlns:a16="http://schemas.microsoft.com/office/drawing/2014/main" id="{27983BF2-6CC0-4F9A-B223-32958D112540}"/>
                </a:ext>
              </a:extLst>
            </p:cNvPr>
            <p:cNvSpPr txBox="1"/>
            <p:nvPr/>
          </p:nvSpPr>
          <p:spPr>
            <a:xfrm>
              <a:off x="8010574" y="1438670"/>
              <a:ext cx="606752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04/04</a:t>
              </a:r>
            </a:p>
            <a:p>
              <a:pPr algn="ctr">
                <a:defRPr/>
              </a:pPr>
              <a:r>
                <a:rPr lang="en-US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04/25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05/15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6586D55-459C-4320-A4F8-02C2B535F7F9}"/>
              </a:ext>
            </a:extLst>
          </p:cNvPr>
          <p:cNvGrpSpPr/>
          <p:nvPr/>
        </p:nvGrpSpPr>
        <p:grpSpPr>
          <a:xfrm>
            <a:off x="87509" y="5522586"/>
            <a:ext cx="11788299" cy="282279"/>
            <a:chOff x="237808" y="1129456"/>
            <a:chExt cx="11716383" cy="282279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330E924-DAE6-477A-B0D2-9E8DED0C4FB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67247AB-7F79-43C4-BC67-879C67F54AFE}"/>
                </a:ext>
              </a:extLst>
            </p:cNvPr>
            <p:cNvSpPr/>
            <p:nvPr/>
          </p:nvSpPr>
          <p:spPr>
            <a:xfrm>
              <a:off x="238356" y="1129456"/>
              <a:ext cx="43845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U718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44E7BF6-03EC-AC38-1D76-1DBD04E3836A}"/>
              </a:ext>
            </a:extLst>
          </p:cNvPr>
          <p:cNvGrpSpPr/>
          <p:nvPr/>
        </p:nvGrpSpPr>
        <p:grpSpPr>
          <a:xfrm>
            <a:off x="9428381" y="5599939"/>
            <a:ext cx="608655" cy="610210"/>
            <a:chOff x="9428381" y="5599939"/>
            <a:chExt cx="608655" cy="610210"/>
          </a:xfrm>
        </p:grpSpPr>
        <p:sp>
          <p:nvSpPr>
            <p:cNvPr id="210" name="流程图: 决策 47">
              <a:extLst>
                <a:ext uri="{FF2B5EF4-FFF2-40B4-BE49-F238E27FC236}">
                  <a16:creationId xmlns:a16="http://schemas.microsoft.com/office/drawing/2014/main" id="{B24792BB-39F5-4CEC-9A1A-89B2CD44F32D}"/>
                </a:ext>
              </a:extLst>
            </p:cNvPr>
            <p:cNvSpPr/>
            <p:nvPr/>
          </p:nvSpPr>
          <p:spPr>
            <a:xfrm>
              <a:off x="9494139" y="5599939"/>
              <a:ext cx="487260" cy="393646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PEC/FEC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1" name="TextBox 22">
              <a:extLst>
                <a:ext uri="{FF2B5EF4-FFF2-40B4-BE49-F238E27FC236}">
                  <a16:creationId xmlns:a16="http://schemas.microsoft.com/office/drawing/2014/main" id="{E24347D2-A058-433F-8E2C-E37C5C339F2A}"/>
                </a:ext>
              </a:extLst>
            </p:cNvPr>
            <p:cNvSpPr txBox="1"/>
            <p:nvPr/>
          </p:nvSpPr>
          <p:spPr>
            <a:xfrm>
              <a:off x="9428381" y="6025489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11/8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763674F-E1B5-4DAD-A6BE-B6BCCC3FCC6A}"/>
              </a:ext>
            </a:extLst>
          </p:cNvPr>
          <p:cNvGrpSpPr/>
          <p:nvPr/>
        </p:nvGrpSpPr>
        <p:grpSpPr>
          <a:xfrm>
            <a:off x="11909209" y="5614006"/>
            <a:ext cx="608655" cy="567244"/>
            <a:chOff x="1841074" y="1217224"/>
            <a:chExt cx="839961" cy="567244"/>
          </a:xfrm>
        </p:grpSpPr>
        <p:sp>
          <p:nvSpPr>
            <p:cNvPr id="213" name="流程图: 决策 47">
              <a:extLst>
                <a:ext uri="{FF2B5EF4-FFF2-40B4-BE49-F238E27FC236}">
                  <a16:creationId xmlns:a16="http://schemas.microsoft.com/office/drawing/2014/main" id="{739BC628-14AB-43EA-B386-66DA1431CD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4" name="TextBox 22">
              <a:extLst>
                <a:ext uri="{FF2B5EF4-FFF2-40B4-BE49-F238E27FC236}">
                  <a16:creationId xmlns:a16="http://schemas.microsoft.com/office/drawing/2014/main" id="{7D146740-7468-4D4F-9B1D-2BC10351C915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9/23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F82AF06-B939-9834-9A0F-0C76E5423DB9}"/>
              </a:ext>
            </a:extLst>
          </p:cNvPr>
          <p:cNvGrpSpPr/>
          <p:nvPr/>
        </p:nvGrpSpPr>
        <p:grpSpPr>
          <a:xfrm>
            <a:off x="7433127" y="5624883"/>
            <a:ext cx="608655" cy="567244"/>
            <a:chOff x="7433127" y="5624883"/>
            <a:chExt cx="608655" cy="567244"/>
          </a:xfrm>
        </p:grpSpPr>
        <p:sp>
          <p:nvSpPr>
            <p:cNvPr id="216" name="流程图: 决策 47">
              <a:extLst>
                <a:ext uri="{FF2B5EF4-FFF2-40B4-BE49-F238E27FC236}">
                  <a16:creationId xmlns:a16="http://schemas.microsoft.com/office/drawing/2014/main" id="{219E9AF8-B8DE-4018-9850-B126C328C31F}"/>
                </a:ext>
              </a:extLst>
            </p:cNvPr>
            <p:cNvSpPr/>
            <p:nvPr/>
          </p:nvSpPr>
          <p:spPr>
            <a:xfrm>
              <a:off x="7548583" y="5624883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7" name="TextBox 22">
              <a:extLst>
                <a:ext uri="{FF2B5EF4-FFF2-40B4-BE49-F238E27FC236}">
                  <a16:creationId xmlns:a16="http://schemas.microsoft.com/office/drawing/2014/main" id="{B08DB815-2086-4118-8133-0D87CDC5482E}"/>
                </a:ext>
              </a:extLst>
            </p:cNvPr>
            <p:cNvSpPr txBox="1"/>
            <p:nvPr/>
          </p:nvSpPr>
          <p:spPr>
            <a:xfrm>
              <a:off x="7433127" y="6007467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3/20</a:t>
              </a:r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EE95DEDD-D4E6-2F89-5ED2-8C81BF5448B3}"/>
              </a:ext>
            </a:extLst>
          </p:cNvPr>
          <p:cNvGrpSpPr/>
          <p:nvPr/>
        </p:nvGrpSpPr>
        <p:grpSpPr>
          <a:xfrm>
            <a:off x="6051365" y="5611804"/>
            <a:ext cx="608657" cy="576393"/>
            <a:chOff x="6051365" y="5611804"/>
            <a:chExt cx="608657" cy="576393"/>
          </a:xfrm>
        </p:grpSpPr>
        <p:sp>
          <p:nvSpPr>
            <p:cNvPr id="219" name="流程图: 决策 47">
              <a:extLst>
                <a:ext uri="{FF2B5EF4-FFF2-40B4-BE49-F238E27FC236}">
                  <a16:creationId xmlns:a16="http://schemas.microsoft.com/office/drawing/2014/main" id="{AF951208-0DE4-4098-9B38-4EF19F4A7FDB}"/>
                </a:ext>
              </a:extLst>
            </p:cNvPr>
            <p:cNvSpPr/>
            <p:nvPr/>
          </p:nvSpPr>
          <p:spPr>
            <a:xfrm>
              <a:off x="6109137" y="5611804"/>
              <a:ext cx="377745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0" name="TextBox 22">
              <a:extLst>
                <a:ext uri="{FF2B5EF4-FFF2-40B4-BE49-F238E27FC236}">
                  <a16:creationId xmlns:a16="http://schemas.microsoft.com/office/drawing/2014/main" id="{34A68824-4A26-4244-B77E-12575FEC9D07}"/>
                </a:ext>
              </a:extLst>
            </p:cNvPr>
            <p:cNvSpPr txBox="1"/>
            <p:nvPr/>
          </p:nvSpPr>
          <p:spPr>
            <a:xfrm>
              <a:off x="6051365" y="6003537"/>
              <a:ext cx="60865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10/13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F2E14CA6-A8E1-8B68-AD8B-9F1735E2EC33}"/>
              </a:ext>
            </a:extLst>
          </p:cNvPr>
          <p:cNvGrpSpPr/>
          <p:nvPr/>
        </p:nvGrpSpPr>
        <p:grpSpPr>
          <a:xfrm>
            <a:off x="1997602" y="5634267"/>
            <a:ext cx="608655" cy="567244"/>
            <a:chOff x="1997602" y="5634267"/>
            <a:chExt cx="608655" cy="567244"/>
          </a:xfrm>
        </p:grpSpPr>
        <p:sp>
          <p:nvSpPr>
            <p:cNvPr id="222" name="流程图: 决策 47">
              <a:extLst>
                <a:ext uri="{FF2B5EF4-FFF2-40B4-BE49-F238E27FC236}">
                  <a16:creationId xmlns:a16="http://schemas.microsoft.com/office/drawing/2014/main" id="{EB523013-88F0-4752-8DCF-76F77DF72ABA}"/>
                </a:ext>
              </a:extLst>
            </p:cNvPr>
            <p:cNvSpPr/>
            <p:nvPr/>
          </p:nvSpPr>
          <p:spPr>
            <a:xfrm>
              <a:off x="2113058" y="5634267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3" name="TextBox 22">
              <a:extLst>
                <a:ext uri="{FF2B5EF4-FFF2-40B4-BE49-F238E27FC236}">
                  <a16:creationId xmlns:a16="http://schemas.microsoft.com/office/drawing/2014/main" id="{F687CFE1-8385-4CC1-9897-74005E7EE168}"/>
                </a:ext>
              </a:extLst>
            </p:cNvPr>
            <p:cNvSpPr txBox="1"/>
            <p:nvPr/>
          </p:nvSpPr>
          <p:spPr>
            <a:xfrm>
              <a:off x="1997602" y="6016851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2E0A894B-1E18-AD52-508B-8934D2F39A46}"/>
              </a:ext>
            </a:extLst>
          </p:cNvPr>
          <p:cNvGrpSpPr/>
          <p:nvPr/>
        </p:nvGrpSpPr>
        <p:grpSpPr>
          <a:xfrm>
            <a:off x="3258638" y="5622408"/>
            <a:ext cx="608655" cy="567244"/>
            <a:chOff x="3258638" y="5622408"/>
            <a:chExt cx="608655" cy="567244"/>
          </a:xfrm>
        </p:grpSpPr>
        <p:sp>
          <p:nvSpPr>
            <p:cNvPr id="225" name="流程图: 决策 47">
              <a:extLst>
                <a:ext uri="{FF2B5EF4-FFF2-40B4-BE49-F238E27FC236}">
                  <a16:creationId xmlns:a16="http://schemas.microsoft.com/office/drawing/2014/main" id="{A7509D5C-F130-4EE0-BB44-75417582F616}"/>
                </a:ext>
              </a:extLst>
            </p:cNvPr>
            <p:cNvSpPr/>
            <p:nvPr/>
          </p:nvSpPr>
          <p:spPr>
            <a:xfrm>
              <a:off x="3374094" y="5622408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6" name="TextBox 22">
              <a:extLst>
                <a:ext uri="{FF2B5EF4-FFF2-40B4-BE49-F238E27FC236}">
                  <a16:creationId xmlns:a16="http://schemas.microsoft.com/office/drawing/2014/main" id="{8DB0C11E-E857-4363-8C0F-CB21E0B8265A}"/>
                </a:ext>
              </a:extLst>
            </p:cNvPr>
            <p:cNvSpPr txBox="1"/>
            <p:nvPr/>
          </p:nvSpPr>
          <p:spPr>
            <a:xfrm>
              <a:off x="3258638" y="6004992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3C62811D-7111-CE17-4B3A-625442E3D80F}"/>
              </a:ext>
            </a:extLst>
          </p:cNvPr>
          <p:cNvGrpSpPr/>
          <p:nvPr/>
        </p:nvGrpSpPr>
        <p:grpSpPr>
          <a:xfrm>
            <a:off x="4724697" y="5627192"/>
            <a:ext cx="608655" cy="557719"/>
            <a:chOff x="4724697" y="5627192"/>
            <a:chExt cx="608655" cy="557719"/>
          </a:xfrm>
        </p:grpSpPr>
        <p:sp>
          <p:nvSpPr>
            <p:cNvPr id="232" name="流程图: 决策 47">
              <a:extLst>
                <a:ext uri="{FF2B5EF4-FFF2-40B4-BE49-F238E27FC236}">
                  <a16:creationId xmlns:a16="http://schemas.microsoft.com/office/drawing/2014/main" id="{2E6EB6EB-E278-42F2-8B2B-E9F98AE6E4E1}"/>
                </a:ext>
              </a:extLst>
            </p:cNvPr>
            <p:cNvSpPr/>
            <p:nvPr/>
          </p:nvSpPr>
          <p:spPr>
            <a:xfrm>
              <a:off x="4925880" y="5627192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3" name="TextBox 22">
              <a:extLst>
                <a:ext uri="{FF2B5EF4-FFF2-40B4-BE49-F238E27FC236}">
                  <a16:creationId xmlns:a16="http://schemas.microsoft.com/office/drawing/2014/main" id="{4C39188B-DD50-4C28-86B6-6AAABA77F5BA}"/>
                </a:ext>
              </a:extLst>
            </p:cNvPr>
            <p:cNvSpPr txBox="1"/>
            <p:nvPr/>
          </p:nvSpPr>
          <p:spPr>
            <a:xfrm>
              <a:off x="4724697" y="6000251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A480A018-7D7D-94CB-4285-38CFF340FFA5}"/>
              </a:ext>
            </a:extLst>
          </p:cNvPr>
          <p:cNvGrpSpPr/>
          <p:nvPr/>
        </p:nvGrpSpPr>
        <p:grpSpPr>
          <a:xfrm>
            <a:off x="5392836" y="5630312"/>
            <a:ext cx="608655" cy="567244"/>
            <a:chOff x="5392836" y="5630312"/>
            <a:chExt cx="608655" cy="567244"/>
          </a:xfrm>
        </p:grpSpPr>
        <p:sp>
          <p:nvSpPr>
            <p:cNvPr id="235" name="流程图: 决策 47">
              <a:extLst>
                <a:ext uri="{FF2B5EF4-FFF2-40B4-BE49-F238E27FC236}">
                  <a16:creationId xmlns:a16="http://schemas.microsoft.com/office/drawing/2014/main" id="{F96032FA-DE2D-4BC5-A896-C31157C042B8}"/>
                </a:ext>
              </a:extLst>
            </p:cNvPr>
            <p:cNvSpPr/>
            <p:nvPr/>
          </p:nvSpPr>
          <p:spPr>
            <a:xfrm>
              <a:off x="5508292" y="5630312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6" name="TextBox 22">
              <a:extLst>
                <a:ext uri="{FF2B5EF4-FFF2-40B4-BE49-F238E27FC236}">
                  <a16:creationId xmlns:a16="http://schemas.microsoft.com/office/drawing/2014/main" id="{F69DDC37-0D09-4C07-BE37-628B60E4641F}"/>
                </a:ext>
              </a:extLst>
            </p:cNvPr>
            <p:cNvSpPr txBox="1"/>
            <p:nvPr/>
          </p:nvSpPr>
          <p:spPr>
            <a:xfrm>
              <a:off x="5392836" y="6012896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8/3</a:t>
              </a: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8A1E9408-2431-29B0-8277-DF8554EE4F64}"/>
              </a:ext>
            </a:extLst>
          </p:cNvPr>
          <p:cNvGrpSpPr/>
          <p:nvPr/>
        </p:nvGrpSpPr>
        <p:grpSpPr>
          <a:xfrm>
            <a:off x="10517451" y="5620199"/>
            <a:ext cx="608655" cy="567244"/>
            <a:chOff x="10517451" y="5620199"/>
            <a:chExt cx="608655" cy="567244"/>
          </a:xfrm>
        </p:grpSpPr>
        <p:sp>
          <p:nvSpPr>
            <p:cNvPr id="244" name="流程图: 决策 47">
              <a:extLst>
                <a:ext uri="{FF2B5EF4-FFF2-40B4-BE49-F238E27FC236}">
                  <a16:creationId xmlns:a16="http://schemas.microsoft.com/office/drawing/2014/main" id="{8B493B4D-A84B-4CB9-8970-858E0B41A669}"/>
                </a:ext>
              </a:extLst>
            </p:cNvPr>
            <p:cNvSpPr/>
            <p:nvPr/>
          </p:nvSpPr>
          <p:spPr>
            <a:xfrm>
              <a:off x="10632907" y="5620199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5" name="TextBox 22">
              <a:extLst>
                <a:ext uri="{FF2B5EF4-FFF2-40B4-BE49-F238E27FC236}">
                  <a16:creationId xmlns:a16="http://schemas.microsoft.com/office/drawing/2014/main" id="{52D4B115-F8E0-4BA3-96BE-D5AB5AA46B08}"/>
                </a:ext>
              </a:extLst>
            </p:cNvPr>
            <p:cNvSpPr txBox="1"/>
            <p:nvPr/>
          </p:nvSpPr>
          <p:spPr>
            <a:xfrm>
              <a:off x="10517451" y="6002783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2/12</a:t>
              </a: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1C2EC4A1-7841-CD8A-AB73-2D408BF83118}"/>
              </a:ext>
            </a:extLst>
          </p:cNvPr>
          <p:cNvGrpSpPr/>
          <p:nvPr/>
        </p:nvGrpSpPr>
        <p:grpSpPr>
          <a:xfrm>
            <a:off x="11010418" y="5621187"/>
            <a:ext cx="608655" cy="567244"/>
            <a:chOff x="11010418" y="5621187"/>
            <a:chExt cx="608655" cy="567244"/>
          </a:xfrm>
        </p:grpSpPr>
        <p:sp>
          <p:nvSpPr>
            <p:cNvPr id="248" name="流程图: 决策 47">
              <a:extLst>
                <a:ext uri="{FF2B5EF4-FFF2-40B4-BE49-F238E27FC236}">
                  <a16:creationId xmlns:a16="http://schemas.microsoft.com/office/drawing/2014/main" id="{D93D0DFE-161D-41B9-811C-9B99CE30F274}"/>
                </a:ext>
              </a:extLst>
            </p:cNvPr>
            <p:cNvSpPr/>
            <p:nvPr/>
          </p:nvSpPr>
          <p:spPr>
            <a:xfrm>
              <a:off x="11125874" y="5621187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9" name="TextBox 22">
              <a:extLst>
                <a:ext uri="{FF2B5EF4-FFF2-40B4-BE49-F238E27FC236}">
                  <a16:creationId xmlns:a16="http://schemas.microsoft.com/office/drawing/2014/main" id="{001465D5-EF59-4A66-9A08-EE8D3B869AE1}"/>
                </a:ext>
              </a:extLst>
            </p:cNvPr>
            <p:cNvSpPr txBox="1"/>
            <p:nvPr/>
          </p:nvSpPr>
          <p:spPr>
            <a:xfrm>
              <a:off x="11010418" y="6003771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5/6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12CD798E-071D-39B2-A98C-DEE70E84039E}"/>
              </a:ext>
            </a:extLst>
          </p:cNvPr>
          <p:cNvGrpSpPr/>
          <p:nvPr/>
        </p:nvGrpSpPr>
        <p:grpSpPr>
          <a:xfrm>
            <a:off x="11286356" y="5624618"/>
            <a:ext cx="608655" cy="567244"/>
            <a:chOff x="11286356" y="5624618"/>
            <a:chExt cx="608655" cy="567244"/>
          </a:xfrm>
        </p:grpSpPr>
        <p:sp>
          <p:nvSpPr>
            <p:cNvPr id="251" name="流程图: 决策 47">
              <a:extLst>
                <a:ext uri="{FF2B5EF4-FFF2-40B4-BE49-F238E27FC236}">
                  <a16:creationId xmlns:a16="http://schemas.microsoft.com/office/drawing/2014/main" id="{777B066B-8262-4292-AADC-51E527F90F50}"/>
                </a:ext>
              </a:extLst>
            </p:cNvPr>
            <p:cNvSpPr/>
            <p:nvPr/>
          </p:nvSpPr>
          <p:spPr>
            <a:xfrm>
              <a:off x="11398400" y="5624618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2" name="TextBox 22">
              <a:extLst>
                <a:ext uri="{FF2B5EF4-FFF2-40B4-BE49-F238E27FC236}">
                  <a16:creationId xmlns:a16="http://schemas.microsoft.com/office/drawing/2014/main" id="{A78D09B6-062C-4981-B7A2-0F2CBB5A1049}"/>
                </a:ext>
              </a:extLst>
            </p:cNvPr>
            <p:cNvSpPr txBox="1"/>
            <p:nvPr/>
          </p:nvSpPr>
          <p:spPr>
            <a:xfrm>
              <a:off x="11286356" y="6007202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7/22</a:t>
              </a:r>
            </a:p>
          </p:txBody>
        </p:sp>
      </p:grp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22C17894-0E88-4667-87E6-02C8532BCE50}"/>
              </a:ext>
            </a:extLst>
          </p:cNvPr>
          <p:cNvCxnSpPr>
            <a:cxnSpLocks/>
          </p:cNvCxnSpPr>
          <p:nvPr/>
        </p:nvCxnSpPr>
        <p:spPr>
          <a:xfrm flipH="1">
            <a:off x="9802490" y="901042"/>
            <a:ext cx="14419" cy="59124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0" name="流程图: 决策 47">
            <a:extLst>
              <a:ext uri="{FF2B5EF4-FFF2-40B4-BE49-F238E27FC236}">
                <a16:creationId xmlns:a16="http://schemas.microsoft.com/office/drawing/2014/main" id="{0C61CFF4-8243-40FC-95F9-BB451413E276}"/>
              </a:ext>
            </a:extLst>
          </p:cNvPr>
          <p:cNvSpPr/>
          <p:nvPr/>
        </p:nvSpPr>
        <p:spPr>
          <a:xfrm>
            <a:off x="4014402" y="2587766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A42FB504-CDD5-48A3-BD95-EDBD5195F679}"/>
              </a:ext>
            </a:extLst>
          </p:cNvPr>
          <p:cNvCxnSpPr>
            <a:cxnSpLocks/>
          </p:cNvCxnSpPr>
          <p:nvPr/>
        </p:nvCxnSpPr>
        <p:spPr>
          <a:xfrm>
            <a:off x="5105039" y="2001045"/>
            <a:ext cx="6838575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DFA93B-1B8D-4326-8A6B-A691DE37ADA1}"/>
              </a:ext>
            </a:extLst>
          </p:cNvPr>
          <p:cNvCxnSpPr>
            <a:cxnSpLocks/>
          </p:cNvCxnSpPr>
          <p:nvPr/>
        </p:nvCxnSpPr>
        <p:spPr>
          <a:xfrm flipH="1" flipV="1">
            <a:off x="4551711" y="1404003"/>
            <a:ext cx="461175" cy="622696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D58DB631-5D34-4259-F5AF-A4E357CCB905}"/>
              </a:ext>
            </a:extLst>
          </p:cNvPr>
          <p:cNvGrpSpPr/>
          <p:nvPr/>
        </p:nvGrpSpPr>
        <p:grpSpPr>
          <a:xfrm>
            <a:off x="6348824" y="1834427"/>
            <a:ext cx="650545" cy="684338"/>
            <a:chOff x="6348824" y="1834427"/>
            <a:chExt cx="650545" cy="684338"/>
          </a:xfrm>
        </p:grpSpPr>
        <p:sp>
          <p:nvSpPr>
            <p:cNvPr id="393" name="流程图: 决策 47">
              <a:extLst>
                <a:ext uri="{FF2B5EF4-FFF2-40B4-BE49-F238E27FC236}">
                  <a16:creationId xmlns:a16="http://schemas.microsoft.com/office/drawing/2014/main" id="{8875CCFF-6417-4180-B5E7-2F9F0382B88A}"/>
                </a:ext>
              </a:extLst>
            </p:cNvPr>
            <p:cNvSpPr/>
            <p:nvPr/>
          </p:nvSpPr>
          <p:spPr>
            <a:xfrm>
              <a:off x="6348824" y="1834427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4" name="TextBox 22">
              <a:extLst>
                <a:ext uri="{FF2B5EF4-FFF2-40B4-BE49-F238E27FC236}">
                  <a16:creationId xmlns:a16="http://schemas.microsoft.com/office/drawing/2014/main" id="{363B94EE-603D-40DB-B9FF-4644C5C29A2D}"/>
                </a:ext>
              </a:extLst>
            </p:cNvPr>
            <p:cNvSpPr txBox="1"/>
            <p:nvPr/>
          </p:nvSpPr>
          <p:spPr>
            <a:xfrm>
              <a:off x="6392617" y="2118662"/>
              <a:ext cx="606752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trike="sngStrike" dirty="0"/>
                <a:t>08/31 </a:t>
              </a:r>
            </a:p>
            <a:p>
              <a:r>
                <a:rPr lang="en-US" dirty="0"/>
                <a:t>10/17</a:t>
              </a:r>
            </a:p>
            <a:p>
              <a:r>
                <a:rPr lang="en-US" dirty="0"/>
                <a:t>Retrofit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229FFC6B-8933-6711-B795-64E00F62F191}"/>
              </a:ext>
            </a:extLst>
          </p:cNvPr>
          <p:cNvGrpSpPr/>
          <p:nvPr/>
        </p:nvGrpSpPr>
        <p:grpSpPr>
          <a:xfrm>
            <a:off x="6047397" y="1829648"/>
            <a:ext cx="606752" cy="528808"/>
            <a:chOff x="6047397" y="1829648"/>
            <a:chExt cx="606752" cy="528808"/>
          </a:xfrm>
        </p:grpSpPr>
        <p:sp>
          <p:nvSpPr>
            <p:cNvPr id="396" name="流程图: 决策 47">
              <a:extLst>
                <a:ext uri="{FF2B5EF4-FFF2-40B4-BE49-F238E27FC236}">
                  <a16:creationId xmlns:a16="http://schemas.microsoft.com/office/drawing/2014/main" id="{0C4DDEB1-1AA4-443B-8855-9E895FCA1E5C}"/>
                </a:ext>
              </a:extLst>
            </p:cNvPr>
            <p:cNvSpPr/>
            <p:nvPr/>
          </p:nvSpPr>
          <p:spPr>
            <a:xfrm>
              <a:off x="6055457" y="1829648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7" name="TextBox 22">
              <a:extLst>
                <a:ext uri="{FF2B5EF4-FFF2-40B4-BE49-F238E27FC236}">
                  <a16:creationId xmlns:a16="http://schemas.microsoft.com/office/drawing/2014/main" id="{A471A485-3BBB-47EE-AE09-9CF3B1D5DBDC}"/>
                </a:ext>
              </a:extLst>
            </p:cNvPr>
            <p:cNvSpPr txBox="1"/>
            <p:nvPr/>
          </p:nvSpPr>
          <p:spPr>
            <a:xfrm>
              <a:off x="6047397" y="2173796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09/30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971861D-8A76-B78D-0396-90D39F40496F}"/>
              </a:ext>
            </a:extLst>
          </p:cNvPr>
          <p:cNvGrpSpPr/>
          <p:nvPr/>
        </p:nvGrpSpPr>
        <p:grpSpPr>
          <a:xfrm>
            <a:off x="7263592" y="1819124"/>
            <a:ext cx="606752" cy="636530"/>
            <a:chOff x="7263592" y="1819124"/>
            <a:chExt cx="606752" cy="636530"/>
          </a:xfrm>
        </p:grpSpPr>
        <p:sp>
          <p:nvSpPr>
            <p:cNvPr id="399" name="流程图: 决策 47">
              <a:extLst>
                <a:ext uri="{FF2B5EF4-FFF2-40B4-BE49-F238E27FC236}">
                  <a16:creationId xmlns:a16="http://schemas.microsoft.com/office/drawing/2014/main" id="{3DCCEF80-D1EC-4074-8E1F-E1C2312B7543}"/>
                </a:ext>
              </a:extLst>
            </p:cNvPr>
            <p:cNvSpPr/>
            <p:nvPr/>
          </p:nvSpPr>
          <p:spPr>
            <a:xfrm>
              <a:off x="7271652" y="1819124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0" name="TextBox 22">
              <a:extLst>
                <a:ext uri="{FF2B5EF4-FFF2-40B4-BE49-F238E27FC236}">
                  <a16:creationId xmlns:a16="http://schemas.microsoft.com/office/drawing/2014/main" id="{F4EDDBB9-9F42-4DA2-9275-7BE60AF45461}"/>
                </a:ext>
              </a:extLst>
            </p:cNvPr>
            <p:cNvSpPr txBox="1"/>
            <p:nvPr/>
          </p:nvSpPr>
          <p:spPr>
            <a:xfrm>
              <a:off x="7263592" y="2163272"/>
              <a:ext cx="606752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02/15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8C8C7E3-A5AC-AFBB-5ED8-89E22B1AEA90}"/>
              </a:ext>
            </a:extLst>
          </p:cNvPr>
          <p:cNvGrpSpPr/>
          <p:nvPr/>
        </p:nvGrpSpPr>
        <p:grpSpPr>
          <a:xfrm>
            <a:off x="7961760" y="1820201"/>
            <a:ext cx="606753" cy="526344"/>
            <a:chOff x="7961760" y="1820201"/>
            <a:chExt cx="606753" cy="526344"/>
          </a:xfrm>
        </p:grpSpPr>
        <p:sp>
          <p:nvSpPr>
            <p:cNvPr id="402" name="流程图: 决策 47">
              <a:extLst>
                <a:ext uri="{FF2B5EF4-FFF2-40B4-BE49-F238E27FC236}">
                  <a16:creationId xmlns:a16="http://schemas.microsoft.com/office/drawing/2014/main" id="{9D3B627D-0246-447E-BAC1-4ACA6CF5A3E6}"/>
                </a:ext>
              </a:extLst>
            </p:cNvPr>
            <p:cNvSpPr/>
            <p:nvPr/>
          </p:nvSpPr>
          <p:spPr>
            <a:xfrm>
              <a:off x="7965027" y="1820201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3" name="TextBox 22">
              <a:extLst>
                <a:ext uri="{FF2B5EF4-FFF2-40B4-BE49-F238E27FC236}">
                  <a16:creationId xmlns:a16="http://schemas.microsoft.com/office/drawing/2014/main" id="{86A01707-00CB-414D-84D9-E944C5C4EA48}"/>
                </a:ext>
              </a:extLst>
            </p:cNvPr>
            <p:cNvSpPr txBox="1"/>
            <p:nvPr/>
          </p:nvSpPr>
          <p:spPr>
            <a:xfrm>
              <a:off x="7961760" y="2161885"/>
              <a:ext cx="606753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81BDC2D-7BDB-69D1-043E-B457D8F46D94}"/>
              </a:ext>
            </a:extLst>
          </p:cNvPr>
          <p:cNvGrpSpPr/>
          <p:nvPr/>
        </p:nvGrpSpPr>
        <p:grpSpPr>
          <a:xfrm>
            <a:off x="8411998" y="1821571"/>
            <a:ext cx="606752" cy="517532"/>
            <a:chOff x="8411998" y="1821571"/>
            <a:chExt cx="606752" cy="517532"/>
          </a:xfrm>
        </p:grpSpPr>
        <p:sp>
          <p:nvSpPr>
            <p:cNvPr id="405" name="流程图: 决策 47">
              <a:extLst>
                <a:ext uri="{FF2B5EF4-FFF2-40B4-BE49-F238E27FC236}">
                  <a16:creationId xmlns:a16="http://schemas.microsoft.com/office/drawing/2014/main" id="{A37C35E4-7B7C-4726-B0A7-6B1A6309F138}"/>
                </a:ext>
              </a:extLst>
            </p:cNvPr>
            <p:cNvSpPr/>
            <p:nvPr/>
          </p:nvSpPr>
          <p:spPr>
            <a:xfrm>
              <a:off x="8544929" y="1821571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F39F2A5-AFF7-4874-9E6D-8A8E7BF6D5EF}"/>
                </a:ext>
              </a:extLst>
            </p:cNvPr>
            <p:cNvSpPr txBox="1"/>
            <p:nvPr/>
          </p:nvSpPr>
          <p:spPr>
            <a:xfrm>
              <a:off x="8411998" y="2154443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ECB7F56-40BF-25C9-5CEF-12CFDFB8F48A}"/>
              </a:ext>
            </a:extLst>
          </p:cNvPr>
          <p:cNvGrpSpPr/>
          <p:nvPr/>
        </p:nvGrpSpPr>
        <p:grpSpPr>
          <a:xfrm>
            <a:off x="8767031" y="1831096"/>
            <a:ext cx="606752" cy="510442"/>
            <a:chOff x="8767031" y="1831096"/>
            <a:chExt cx="606752" cy="510442"/>
          </a:xfrm>
        </p:grpSpPr>
        <p:sp>
          <p:nvSpPr>
            <p:cNvPr id="408" name="流程图: 决策 47">
              <a:extLst>
                <a:ext uri="{FF2B5EF4-FFF2-40B4-BE49-F238E27FC236}">
                  <a16:creationId xmlns:a16="http://schemas.microsoft.com/office/drawing/2014/main" id="{13169CD6-AE91-41C5-833E-5E278D13BEEB}"/>
                </a:ext>
              </a:extLst>
            </p:cNvPr>
            <p:cNvSpPr/>
            <p:nvPr/>
          </p:nvSpPr>
          <p:spPr>
            <a:xfrm>
              <a:off x="8848673" y="1831096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9" name="TextBox 22">
              <a:extLst>
                <a:ext uri="{FF2B5EF4-FFF2-40B4-BE49-F238E27FC236}">
                  <a16:creationId xmlns:a16="http://schemas.microsoft.com/office/drawing/2014/main" id="{2D8C1BCA-53F8-4CB4-8A7A-0DEFC5C73378}"/>
                </a:ext>
              </a:extLst>
            </p:cNvPr>
            <p:cNvSpPr txBox="1"/>
            <p:nvPr/>
          </p:nvSpPr>
          <p:spPr>
            <a:xfrm>
              <a:off x="8767031" y="2156878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D68010CB-53EE-5E27-DD08-9FD01682EE01}"/>
              </a:ext>
            </a:extLst>
          </p:cNvPr>
          <p:cNvGrpSpPr/>
          <p:nvPr/>
        </p:nvGrpSpPr>
        <p:grpSpPr>
          <a:xfrm>
            <a:off x="9046617" y="1828249"/>
            <a:ext cx="711815" cy="497060"/>
            <a:chOff x="9046617" y="1828249"/>
            <a:chExt cx="711815" cy="497060"/>
          </a:xfrm>
        </p:grpSpPr>
        <p:sp>
          <p:nvSpPr>
            <p:cNvPr id="411" name="流程图: 决策 47">
              <a:extLst>
                <a:ext uri="{FF2B5EF4-FFF2-40B4-BE49-F238E27FC236}">
                  <a16:creationId xmlns:a16="http://schemas.microsoft.com/office/drawing/2014/main" id="{2C532885-F339-41F2-AAE1-0679880984FC}"/>
                </a:ext>
              </a:extLst>
            </p:cNvPr>
            <p:cNvSpPr/>
            <p:nvPr/>
          </p:nvSpPr>
          <p:spPr>
            <a:xfrm>
              <a:off x="9046617" y="1828249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2" name="TextBox 22">
              <a:extLst>
                <a:ext uri="{FF2B5EF4-FFF2-40B4-BE49-F238E27FC236}">
                  <a16:creationId xmlns:a16="http://schemas.microsoft.com/office/drawing/2014/main" id="{B66FF61B-CA17-45F9-8A8D-72F315CAAC90}"/>
                </a:ext>
              </a:extLst>
            </p:cNvPr>
            <p:cNvSpPr txBox="1"/>
            <p:nvPr/>
          </p:nvSpPr>
          <p:spPr>
            <a:xfrm>
              <a:off x="9151680" y="2140649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13" name="TextBox 22">
            <a:extLst>
              <a:ext uri="{FF2B5EF4-FFF2-40B4-BE49-F238E27FC236}">
                <a16:creationId xmlns:a16="http://schemas.microsoft.com/office/drawing/2014/main" id="{DE98035C-F6F5-4F18-8F10-EC808A79E1B5}"/>
              </a:ext>
            </a:extLst>
          </p:cNvPr>
          <p:cNvSpPr txBox="1"/>
          <p:nvPr/>
        </p:nvSpPr>
        <p:spPr>
          <a:xfrm>
            <a:off x="4399769" y="1221691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GAS</a:t>
            </a:r>
          </a:p>
        </p:txBody>
      </p:sp>
      <p:sp>
        <p:nvSpPr>
          <p:cNvPr id="414" name="TextBox 22">
            <a:extLst>
              <a:ext uri="{FF2B5EF4-FFF2-40B4-BE49-F238E27FC236}">
                <a16:creationId xmlns:a16="http://schemas.microsoft.com/office/drawing/2014/main" id="{C22F7F33-C2CE-4E03-BF8C-D213309A93D0}"/>
              </a:ext>
            </a:extLst>
          </p:cNvPr>
          <p:cNvSpPr txBox="1"/>
          <p:nvPr/>
        </p:nvSpPr>
        <p:spPr>
          <a:xfrm>
            <a:off x="4318611" y="1879071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FHEV</a:t>
            </a: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6E4A9B7E-EDBC-FE5E-62CA-3305CB850DA1}"/>
              </a:ext>
            </a:extLst>
          </p:cNvPr>
          <p:cNvGrpSpPr/>
          <p:nvPr/>
        </p:nvGrpSpPr>
        <p:grpSpPr>
          <a:xfrm>
            <a:off x="4864253" y="1824922"/>
            <a:ext cx="650545" cy="576617"/>
            <a:chOff x="4864253" y="1824922"/>
            <a:chExt cx="650545" cy="576617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416C0FA3-6976-41DF-9190-D1C633A0D9A2}"/>
                </a:ext>
              </a:extLst>
            </p:cNvPr>
            <p:cNvSpPr/>
            <p:nvPr/>
          </p:nvSpPr>
          <p:spPr>
            <a:xfrm>
              <a:off x="4864253" y="1824922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3827D3B8-8664-483A-A6E7-1BA6A6EE79C7}"/>
                </a:ext>
              </a:extLst>
            </p:cNvPr>
            <p:cNvSpPr txBox="1"/>
            <p:nvPr/>
          </p:nvSpPr>
          <p:spPr>
            <a:xfrm>
              <a:off x="4908046" y="2109157"/>
              <a:ext cx="606752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trike="sngStrike" dirty="0"/>
                <a:t>05/11</a:t>
              </a:r>
            </a:p>
            <a:p>
              <a:r>
                <a:rPr lang="en-US" dirty="0"/>
                <a:t>07/01</a:t>
              </a: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611502EF-482A-AA80-7AAE-BE6AB25668D5}"/>
              </a:ext>
            </a:extLst>
          </p:cNvPr>
          <p:cNvGrpSpPr/>
          <p:nvPr/>
        </p:nvGrpSpPr>
        <p:grpSpPr>
          <a:xfrm>
            <a:off x="6671142" y="1832454"/>
            <a:ext cx="606752" cy="538738"/>
            <a:chOff x="6671142" y="1832454"/>
            <a:chExt cx="606752" cy="538738"/>
          </a:xfrm>
        </p:grpSpPr>
        <p:sp>
          <p:nvSpPr>
            <p:cNvPr id="342" name="流程图: 决策 47">
              <a:extLst>
                <a:ext uri="{FF2B5EF4-FFF2-40B4-BE49-F238E27FC236}">
                  <a16:creationId xmlns:a16="http://schemas.microsoft.com/office/drawing/2014/main" id="{3AAA3138-9694-4F0D-92B8-DF3EE04550BD}"/>
                </a:ext>
              </a:extLst>
            </p:cNvPr>
            <p:cNvSpPr/>
            <p:nvPr/>
          </p:nvSpPr>
          <p:spPr>
            <a:xfrm>
              <a:off x="6781550" y="1832454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00E6B486-DDC2-44EC-B281-7EE411371E76}"/>
                </a:ext>
              </a:extLst>
            </p:cNvPr>
            <p:cNvSpPr txBox="1"/>
            <p:nvPr/>
          </p:nvSpPr>
          <p:spPr>
            <a:xfrm>
              <a:off x="6671142" y="2186532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12/07</a:t>
              </a: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68D6A0E-D83E-FA2E-F529-12C8B72A108D}"/>
              </a:ext>
            </a:extLst>
          </p:cNvPr>
          <p:cNvGrpSpPr/>
          <p:nvPr/>
        </p:nvGrpSpPr>
        <p:grpSpPr>
          <a:xfrm>
            <a:off x="6990271" y="1832312"/>
            <a:ext cx="480873" cy="539337"/>
            <a:chOff x="6990271" y="1832312"/>
            <a:chExt cx="480873" cy="539337"/>
          </a:xfrm>
        </p:grpSpPr>
        <p:sp>
          <p:nvSpPr>
            <p:cNvPr id="419" name="流程图: 决策 47">
              <a:extLst>
                <a:ext uri="{FF2B5EF4-FFF2-40B4-BE49-F238E27FC236}">
                  <a16:creationId xmlns:a16="http://schemas.microsoft.com/office/drawing/2014/main" id="{24F931CC-51BF-40D6-A4C9-9B761C3543A1}"/>
                </a:ext>
              </a:extLst>
            </p:cNvPr>
            <p:cNvSpPr/>
            <p:nvPr/>
          </p:nvSpPr>
          <p:spPr>
            <a:xfrm>
              <a:off x="6990271" y="1832312"/>
              <a:ext cx="3765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22">
              <a:extLst>
                <a:ext uri="{FF2B5EF4-FFF2-40B4-BE49-F238E27FC236}">
                  <a16:creationId xmlns:a16="http://schemas.microsoft.com/office/drawing/2014/main" id="{F47260F6-B077-4AFF-A6A7-33AAFE5D9164}"/>
                </a:ext>
              </a:extLst>
            </p:cNvPr>
            <p:cNvSpPr txBox="1"/>
            <p:nvPr/>
          </p:nvSpPr>
          <p:spPr>
            <a:xfrm>
              <a:off x="6995373" y="2186989"/>
              <a:ext cx="47577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01/03</a:t>
              </a:r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D1C4D1E4-040A-CAB0-E352-7E7D1A4F3189}"/>
              </a:ext>
            </a:extLst>
          </p:cNvPr>
          <p:cNvGrpSpPr/>
          <p:nvPr/>
        </p:nvGrpSpPr>
        <p:grpSpPr>
          <a:xfrm>
            <a:off x="6447817" y="1213531"/>
            <a:ext cx="606753" cy="526344"/>
            <a:chOff x="6447817" y="1213531"/>
            <a:chExt cx="606753" cy="526344"/>
          </a:xfrm>
        </p:grpSpPr>
        <p:sp>
          <p:nvSpPr>
            <p:cNvPr id="241" name="流程图: 决策 47">
              <a:extLst>
                <a:ext uri="{FF2B5EF4-FFF2-40B4-BE49-F238E27FC236}">
                  <a16:creationId xmlns:a16="http://schemas.microsoft.com/office/drawing/2014/main" id="{51881709-750D-45A9-AC3B-DE8D9B1B2037}"/>
                </a:ext>
              </a:extLst>
            </p:cNvPr>
            <p:cNvSpPr/>
            <p:nvPr/>
          </p:nvSpPr>
          <p:spPr>
            <a:xfrm>
              <a:off x="6451084" y="1213531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VOCF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2" name="TextBox 22">
              <a:extLst>
                <a:ext uri="{FF2B5EF4-FFF2-40B4-BE49-F238E27FC236}">
                  <a16:creationId xmlns:a16="http://schemas.microsoft.com/office/drawing/2014/main" id="{1132D7A4-EBE8-4A13-988B-4CC89B60188D}"/>
                </a:ext>
              </a:extLst>
            </p:cNvPr>
            <p:cNvSpPr txBox="1"/>
            <p:nvPr/>
          </p:nvSpPr>
          <p:spPr>
            <a:xfrm>
              <a:off x="6447817" y="1555215"/>
              <a:ext cx="606753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75A706E7-C9E2-0A6A-1C3D-E4F53ADFF3F6}"/>
              </a:ext>
            </a:extLst>
          </p:cNvPr>
          <p:cNvGrpSpPr/>
          <p:nvPr/>
        </p:nvGrpSpPr>
        <p:grpSpPr>
          <a:xfrm>
            <a:off x="8528089" y="1218729"/>
            <a:ext cx="631671" cy="621261"/>
            <a:chOff x="8528089" y="1218729"/>
            <a:chExt cx="631671" cy="621261"/>
          </a:xfrm>
        </p:grpSpPr>
        <p:sp>
          <p:nvSpPr>
            <p:cNvPr id="4" name="流程图: 决策 47">
              <a:extLst>
                <a:ext uri="{FF2B5EF4-FFF2-40B4-BE49-F238E27FC236}">
                  <a16:creationId xmlns:a16="http://schemas.microsoft.com/office/drawing/2014/main" id="{178D7A25-EFF4-2950-ED2B-7FB2687E58CA}"/>
                </a:ext>
              </a:extLst>
            </p:cNvPr>
            <p:cNvSpPr/>
            <p:nvPr/>
          </p:nvSpPr>
          <p:spPr>
            <a:xfrm>
              <a:off x="8528089" y="1218729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r>
                <a:rPr lang="en-US" altLang="zh-CN" sz="600" b="1" baseline="30000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st</a:t>
              </a:r>
              <a:r>
                <a:rPr lang="en-US" altLang="zh-CN" sz="6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 OTA</a:t>
              </a:r>
              <a:endParaRPr lang="zh-CN" alt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" name="TextBox 22">
              <a:extLst>
                <a:ext uri="{FF2B5EF4-FFF2-40B4-BE49-F238E27FC236}">
                  <a16:creationId xmlns:a16="http://schemas.microsoft.com/office/drawing/2014/main" id="{F37C0F89-986F-EED9-7210-1E9C792301F6}"/>
                </a:ext>
              </a:extLst>
            </p:cNvPr>
            <p:cNvSpPr txBox="1"/>
            <p:nvPr/>
          </p:nvSpPr>
          <p:spPr>
            <a:xfrm>
              <a:off x="8553008" y="1547608"/>
              <a:ext cx="606752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06/23 FCS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1541F3F4-20F5-08A1-4F49-DD16090F793E}"/>
              </a:ext>
            </a:extLst>
          </p:cNvPr>
          <p:cNvGrpSpPr/>
          <p:nvPr/>
        </p:nvGrpSpPr>
        <p:grpSpPr>
          <a:xfrm>
            <a:off x="9921860" y="1211657"/>
            <a:ext cx="631671" cy="513539"/>
            <a:chOff x="9921860" y="1211657"/>
            <a:chExt cx="631671" cy="513539"/>
          </a:xfrm>
        </p:grpSpPr>
        <p:sp>
          <p:nvSpPr>
            <p:cNvPr id="11" name="流程图: 决策 47">
              <a:extLst>
                <a:ext uri="{FF2B5EF4-FFF2-40B4-BE49-F238E27FC236}">
                  <a16:creationId xmlns:a16="http://schemas.microsoft.com/office/drawing/2014/main" id="{04AD6C55-DC96-6ECF-A616-C3FF4A8E03F5}"/>
                </a:ext>
              </a:extLst>
            </p:cNvPr>
            <p:cNvSpPr/>
            <p:nvPr/>
          </p:nvSpPr>
          <p:spPr>
            <a:xfrm>
              <a:off x="9921860" y="1211657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2nd OTA</a:t>
              </a:r>
              <a:endParaRPr lang="zh-CN" alt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6C0368AB-7AC5-EBDE-734D-B8FBB31CBAB2}"/>
                </a:ext>
              </a:extLst>
            </p:cNvPr>
            <p:cNvSpPr txBox="1"/>
            <p:nvPr/>
          </p:nvSpPr>
          <p:spPr>
            <a:xfrm>
              <a:off x="9946779" y="1540536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TBD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9E136439-7B95-2DAA-7529-1BD5052D43D2}"/>
              </a:ext>
            </a:extLst>
          </p:cNvPr>
          <p:cNvGrpSpPr/>
          <p:nvPr/>
        </p:nvGrpSpPr>
        <p:grpSpPr>
          <a:xfrm>
            <a:off x="93078" y="3475599"/>
            <a:ext cx="9888321" cy="289259"/>
            <a:chOff x="237808" y="1129456"/>
            <a:chExt cx="9718100" cy="289259"/>
          </a:xfrm>
        </p:grpSpPr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6F8709BD-76E5-8E36-2EC0-E5839C4CF673}"/>
                </a:ext>
              </a:extLst>
            </p:cNvPr>
            <p:cNvCxnSpPr>
              <a:cxnSpLocks/>
            </p:cNvCxnSpPr>
            <p:nvPr/>
          </p:nvCxnSpPr>
          <p:spPr>
            <a:xfrm>
              <a:off x="237808" y="1411735"/>
              <a:ext cx="9718100" cy="69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DA0074D6-100C-2D1B-D176-A6ED7272AA8A}"/>
                </a:ext>
              </a:extLst>
            </p:cNvPr>
            <p:cNvSpPr/>
            <p:nvPr/>
          </p:nvSpPr>
          <p:spPr>
            <a:xfrm>
              <a:off x="238356" y="1129456"/>
              <a:ext cx="71726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U625MCA</a:t>
              </a: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8188B952-AB98-02AF-0BC4-41D6BA8768AC}"/>
              </a:ext>
            </a:extLst>
          </p:cNvPr>
          <p:cNvGrpSpPr/>
          <p:nvPr/>
        </p:nvGrpSpPr>
        <p:grpSpPr>
          <a:xfrm>
            <a:off x="9338124" y="3382334"/>
            <a:ext cx="608655" cy="567244"/>
            <a:chOff x="9338124" y="3382334"/>
            <a:chExt cx="608655" cy="567244"/>
          </a:xfrm>
        </p:grpSpPr>
        <p:sp>
          <p:nvSpPr>
            <p:cNvPr id="271" name="流程图: 决策 47">
              <a:extLst>
                <a:ext uri="{FF2B5EF4-FFF2-40B4-BE49-F238E27FC236}">
                  <a16:creationId xmlns:a16="http://schemas.microsoft.com/office/drawing/2014/main" id="{019C4467-919D-50C4-8254-39C0302D5A92}"/>
                </a:ext>
              </a:extLst>
            </p:cNvPr>
            <p:cNvSpPr/>
            <p:nvPr/>
          </p:nvSpPr>
          <p:spPr>
            <a:xfrm>
              <a:off x="9447296" y="3382334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2">
              <a:extLst>
                <a:ext uri="{FF2B5EF4-FFF2-40B4-BE49-F238E27FC236}">
                  <a16:creationId xmlns:a16="http://schemas.microsoft.com/office/drawing/2014/main" id="{9FB51CEB-180F-B96A-07D1-8D8DA16930D8}"/>
                </a:ext>
              </a:extLst>
            </p:cNvPr>
            <p:cNvSpPr txBox="1"/>
            <p:nvPr/>
          </p:nvSpPr>
          <p:spPr>
            <a:xfrm>
              <a:off x="9338124" y="3764918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8BB1F736-17C1-107F-DD75-BDFC4FF489B4}"/>
              </a:ext>
            </a:extLst>
          </p:cNvPr>
          <p:cNvGrpSpPr/>
          <p:nvPr/>
        </p:nvGrpSpPr>
        <p:grpSpPr>
          <a:xfrm>
            <a:off x="9067777" y="3576315"/>
            <a:ext cx="608655" cy="519262"/>
            <a:chOff x="9067777" y="3576315"/>
            <a:chExt cx="608655" cy="519262"/>
          </a:xfrm>
        </p:grpSpPr>
        <p:sp>
          <p:nvSpPr>
            <p:cNvPr id="274" name="流程图: 决策 47">
              <a:extLst>
                <a:ext uri="{FF2B5EF4-FFF2-40B4-BE49-F238E27FC236}">
                  <a16:creationId xmlns:a16="http://schemas.microsoft.com/office/drawing/2014/main" id="{DB185D34-9BE7-07B5-E38F-7B7C150BB5D5}"/>
                </a:ext>
              </a:extLst>
            </p:cNvPr>
            <p:cNvSpPr/>
            <p:nvPr/>
          </p:nvSpPr>
          <p:spPr>
            <a:xfrm>
              <a:off x="9191795" y="3576315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5" name="TextBox 22">
              <a:extLst>
                <a:ext uri="{FF2B5EF4-FFF2-40B4-BE49-F238E27FC236}">
                  <a16:creationId xmlns:a16="http://schemas.microsoft.com/office/drawing/2014/main" id="{47E5E78D-CFCD-8515-F6ED-2AF98A59B43F}"/>
                </a:ext>
              </a:extLst>
            </p:cNvPr>
            <p:cNvSpPr txBox="1"/>
            <p:nvPr/>
          </p:nvSpPr>
          <p:spPr>
            <a:xfrm>
              <a:off x="9067777" y="3910917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9/21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AB7B7E43-2913-5FAD-3B61-B7E7A89886E7}"/>
              </a:ext>
            </a:extLst>
          </p:cNvPr>
          <p:cNvGrpSpPr/>
          <p:nvPr/>
        </p:nvGrpSpPr>
        <p:grpSpPr>
          <a:xfrm>
            <a:off x="6762409" y="3578735"/>
            <a:ext cx="608655" cy="567244"/>
            <a:chOff x="6762409" y="3578735"/>
            <a:chExt cx="608655" cy="567244"/>
          </a:xfrm>
        </p:grpSpPr>
        <p:sp>
          <p:nvSpPr>
            <p:cNvPr id="277" name="流程图: 决策 47">
              <a:extLst>
                <a:ext uri="{FF2B5EF4-FFF2-40B4-BE49-F238E27FC236}">
                  <a16:creationId xmlns:a16="http://schemas.microsoft.com/office/drawing/2014/main" id="{31849E38-8DB8-117E-0CAC-640F7178EA70}"/>
                </a:ext>
              </a:extLst>
            </p:cNvPr>
            <p:cNvSpPr/>
            <p:nvPr/>
          </p:nvSpPr>
          <p:spPr>
            <a:xfrm>
              <a:off x="6877865" y="3578735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8" name="TextBox 22">
              <a:extLst>
                <a:ext uri="{FF2B5EF4-FFF2-40B4-BE49-F238E27FC236}">
                  <a16:creationId xmlns:a16="http://schemas.microsoft.com/office/drawing/2014/main" id="{6A0DAED9-088C-42DB-E3F8-A831FC432763}"/>
                </a:ext>
              </a:extLst>
            </p:cNvPr>
            <p:cNvSpPr txBox="1"/>
            <p:nvPr/>
          </p:nvSpPr>
          <p:spPr>
            <a:xfrm>
              <a:off x="6762409" y="3961319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2/8</a:t>
              </a:r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B18B5B8B-3543-BDAF-ECC1-CC820CA3E32B}"/>
              </a:ext>
            </a:extLst>
          </p:cNvPr>
          <p:cNvGrpSpPr/>
          <p:nvPr/>
        </p:nvGrpSpPr>
        <p:grpSpPr>
          <a:xfrm>
            <a:off x="3780767" y="3564171"/>
            <a:ext cx="608657" cy="576393"/>
            <a:chOff x="3780767" y="3564171"/>
            <a:chExt cx="608657" cy="576393"/>
          </a:xfrm>
        </p:grpSpPr>
        <p:sp>
          <p:nvSpPr>
            <p:cNvPr id="280" name="流程图: 决策 47">
              <a:extLst>
                <a:ext uri="{FF2B5EF4-FFF2-40B4-BE49-F238E27FC236}">
                  <a16:creationId xmlns:a16="http://schemas.microsoft.com/office/drawing/2014/main" id="{BAA861A3-DF4F-2CBD-106C-8C54C02144F4}"/>
                </a:ext>
              </a:extLst>
            </p:cNvPr>
            <p:cNvSpPr/>
            <p:nvPr/>
          </p:nvSpPr>
          <p:spPr>
            <a:xfrm>
              <a:off x="3838539" y="3564171"/>
              <a:ext cx="377745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1" name="TextBox 22">
              <a:extLst>
                <a:ext uri="{FF2B5EF4-FFF2-40B4-BE49-F238E27FC236}">
                  <a16:creationId xmlns:a16="http://schemas.microsoft.com/office/drawing/2014/main" id="{201B6537-7FEC-3018-EBDB-20B586AC01F7}"/>
                </a:ext>
              </a:extLst>
            </p:cNvPr>
            <p:cNvSpPr txBox="1"/>
            <p:nvPr/>
          </p:nvSpPr>
          <p:spPr>
            <a:xfrm>
              <a:off x="3780767" y="3955904"/>
              <a:ext cx="60865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12/7</a:t>
              </a: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07F187AD-3219-5305-6CC4-6876196270F0}"/>
              </a:ext>
            </a:extLst>
          </p:cNvPr>
          <p:cNvGrpSpPr/>
          <p:nvPr/>
        </p:nvGrpSpPr>
        <p:grpSpPr>
          <a:xfrm>
            <a:off x="765726" y="3525545"/>
            <a:ext cx="608655" cy="543226"/>
            <a:chOff x="765726" y="3525545"/>
            <a:chExt cx="608655" cy="543226"/>
          </a:xfrm>
        </p:grpSpPr>
        <p:sp>
          <p:nvSpPr>
            <p:cNvPr id="283" name="流程图: 决策 47">
              <a:extLst>
                <a:ext uri="{FF2B5EF4-FFF2-40B4-BE49-F238E27FC236}">
                  <a16:creationId xmlns:a16="http://schemas.microsoft.com/office/drawing/2014/main" id="{200C998B-C447-07BD-7615-3BDBBC9F60B1}"/>
                </a:ext>
              </a:extLst>
            </p:cNvPr>
            <p:cNvSpPr/>
            <p:nvPr/>
          </p:nvSpPr>
          <p:spPr>
            <a:xfrm>
              <a:off x="908346" y="3525545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4" name="TextBox 22">
              <a:extLst>
                <a:ext uri="{FF2B5EF4-FFF2-40B4-BE49-F238E27FC236}">
                  <a16:creationId xmlns:a16="http://schemas.microsoft.com/office/drawing/2014/main" id="{3BFF90DF-6570-20B2-3F11-15E3968325C6}"/>
                </a:ext>
              </a:extLst>
            </p:cNvPr>
            <p:cNvSpPr txBox="1"/>
            <p:nvPr/>
          </p:nvSpPr>
          <p:spPr>
            <a:xfrm>
              <a:off x="765726" y="3884111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DF08ECD0-C807-533F-8D4D-B759B746A4D8}"/>
              </a:ext>
            </a:extLst>
          </p:cNvPr>
          <p:cNvGrpSpPr/>
          <p:nvPr/>
        </p:nvGrpSpPr>
        <p:grpSpPr>
          <a:xfrm>
            <a:off x="1540559" y="3566309"/>
            <a:ext cx="608655" cy="567244"/>
            <a:chOff x="1540559" y="3566309"/>
            <a:chExt cx="608655" cy="567244"/>
          </a:xfrm>
        </p:grpSpPr>
        <p:sp>
          <p:nvSpPr>
            <p:cNvPr id="286" name="流程图: 决策 47">
              <a:extLst>
                <a:ext uri="{FF2B5EF4-FFF2-40B4-BE49-F238E27FC236}">
                  <a16:creationId xmlns:a16="http://schemas.microsoft.com/office/drawing/2014/main" id="{F8351415-49AA-22E1-DD37-8A9A37B4976B}"/>
                </a:ext>
              </a:extLst>
            </p:cNvPr>
            <p:cNvSpPr/>
            <p:nvPr/>
          </p:nvSpPr>
          <p:spPr>
            <a:xfrm>
              <a:off x="1656015" y="3566309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7" name="TextBox 22">
              <a:extLst>
                <a:ext uri="{FF2B5EF4-FFF2-40B4-BE49-F238E27FC236}">
                  <a16:creationId xmlns:a16="http://schemas.microsoft.com/office/drawing/2014/main" id="{F6E60CC4-0DEE-12F9-8039-E9EB7CCA1225}"/>
                </a:ext>
              </a:extLst>
            </p:cNvPr>
            <p:cNvSpPr txBox="1"/>
            <p:nvPr/>
          </p:nvSpPr>
          <p:spPr>
            <a:xfrm>
              <a:off x="1540559" y="3948893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6/25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05581687-F77E-E2F4-5A9E-A029B7BE37FB}"/>
              </a:ext>
            </a:extLst>
          </p:cNvPr>
          <p:cNvGrpSpPr/>
          <p:nvPr/>
        </p:nvGrpSpPr>
        <p:grpSpPr>
          <a:xfrm>
            <a:off x="2666629" y="3579358"/>
            <a:ext cx="608655" cy="557719"/>
            <a:chOff x="2666629" y="3579358"/>
            <a:chExt cx="608655" cy="557719"/>
          </a:xfrm>
        </p:grpSpPr>
        <p:sp>
          <p:nvSpPr>
            <p:cNvPr id="34" name="流程图: 决策 47">
              <a:extLst>
                <a:ext uri="{FF2B5EF4-FFF2-40B4-BE49-F238E27FC236}">
                  <a16:creationId xmlns:a16="http://schemas.microsoft.com/office/drawing/2014/main" id="{98BC413C-BCD7-D0E3-C324-8AECB46E0FD6}"/>
                </a:ext>
              </a:extLst>
            </p:cNvPr>
            <p:cNvSpPr/>
            <p:nvPr/>
          </p:nvSpPr>
          <p:spPr>
            <a:xfrm>
              <a:off x="2867812" y="3579358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E4CECE67-EF5B-E572-660C-51F44EF6E84D}"/>
                </a:ext>
              </a:extLst>
            </p:cNvPr>
            <p:cNvSpPr txBox="1"/>
            <p:nvPr/>
          </p:nvSpPr>
          <p:spPr>
            <a:xfrm>
              <a:off x="2666629" y="3952417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C53B867E-F3B3-1102-B809-D5C3A95E0D68}"/>
              </a:ext>
            </a:extLst>
          </p:cNvPr>
          <p:cNvGrpSpPr/>
          <p:nvPr/>
        </p:nvGrpSpPr>
        <p:grpSpPr>
          <a:xfrm>
            <a:off x="111812" y="4407373"/>
            <a:ext cx="12025228" cy="282279"/>
            <a:chOff x="111812" y="4407373"/>
            <a:chExt cx="12025228" cy="282279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176D64-6C5A-B52E-0AC6-12CB34CDCC1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12" y="4689652"/>
              <a:ext cx="12025228" cy="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B77C9D-DCE4-F132-02EE-83C24224D29C}"/>
                </a:ext>
              </a:extLst>
            </p:cNvPr>
            <p:cNvSpPr/>
            <p:nvPr/>
          </p:nvSpPr>
          <p:spPr>
            <a:xfrm>
              <a:off x="112288" y="4407373"/>
              <a:ext cx="80342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U625 MY24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8D3D5A8-0AFD-5509-225D-6F5131450742}"/>
              </a:ext>
            </a:extLst>
          </p:cNvPr>
          <p:cNvGrpSpPr/>
          <p:nvPr/>
        </p:nvGrpSpPr>
        <p:grpSpPr>
          <a:xfrm>
            <a:off x="9411706" y="4506889"/>
            <a:ext cx="608655" cy="567244"/>
            <a:chOff x="9642443" y="4506889"/>
            <a:chExt cx="608655" cy="567244"/>
          </a:xfrm>
        </p:grpSpPr>
        <p:sp>
          <p:nvSpPr>
            <p:cNvPr id="52" name="流程图: 决策 47">
              <a:extLst>
                <a:ext uri="{FF2B5EF4-FFF2-40B4-BE49-F238E27FC236}">
                  <a16:creationId xmlns:a16="http://schemas.microsoft.com/office/drawing/2014/main" id="{126121A0-D9BD-F9F0-9710-1D5C3A842362}"/>
                </a:ext>
              </a:extLst>
            </p:cNvPr>
            <p:cNvSpPr/>
            <p:nvPr/>
          </p:nvSpPr>
          <p:spPr>
            <a:xfrm>
              <a:off x="9751615" y="4506889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B0C733AA-BC77-44C4-8A5B-570C9E5B1C0B}"/>
                </a:ext>
              </a:extLst>
            </p:cNvPr>
            <p:cNvSpPr txBox="1"/>
            <p:nvPr/>
          </p:nvSpPr>
          <p:spPr>
            <a:xfrm>
              <a:off x="9642443" y="4889473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4F72BD5-39CD-46CA-7DE3-2FE0A341D485}"/>
              </a:ext>
            </a:extLst>
          </p:cNvPr>
          <p:cNvGrpSpPr/>
          <p:nvPr/>
        </p:nvGrpSpPr>
        <p:grpSpPr>
          <a:xfrm>
            <a:off x="9073784" y="4527692"/>
            <a:ext cx="608655" cy="567244"/>
            <a:chOff x="9304521" y="4527692"/>
            <a:chExt cx="608655" cy="567244"/>
          </a:xfrm>
        </p:grpSpPr>
        <p:sp>
          <p:nvSpPr>
            <p:cNvPr id="55" name="流程图: 决策 47">
              <a:extLst>
                <a:ext uri="{FF2B5EF4-FFF2-40B4-BE49-F238E27FC236}">
                  <a16:creationId xmlns:a16="http://schemas.microsoft.com/office/drawing/2014/main" id="{3B5E372F-4C61-75D9-5FE3-2D450FC4C8E4}"/>
                </a:ext>
              </a:extLst>
            </p:cNvPr>
            <p:cNvSpPr/>
            <p:nvPr/>
          </p:nvSpPr>
          <p:spPr>
            <a:xfrm>
              <a:off x="9419977" y="4527692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" name="TextBox 22">
              <a:extLst>
                <a:ext uri="{FF2B5EF4-FFF2-40B4-BE49-F238E27FC236}">
                  <a16:creationId xmlns:a16="http://schemas.microsoft.com/office/drawing/2014/main" id="{8B4C3709-6C25-950C-FE0B-7F2BF66A72CA}"/>
                </a:ext>
              </a:extLst>
            </p:cNvPr>
            <p:cNvSpPr txBox="1"/>
            <p:nvPr/>
          </p:nvSpPr>
          <p:spPr>
            <a:xfrm>
              <a:off x="9304521" y="4910276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9/28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A1082C2-7063-4A47-9D05-C51DA1859F6A}"/>
              </a:ext>
            </a:extLst>
          </p:cNvPr>
          <p:cNvGrpSpPr/>
          <p:nvPr/>
        </p:nvGrpSpPr>
        <p:grpSpPr>
          <a:xfrm>
            <a:off x="8762948" y="4518491"/>
            <a:ext cx="608655" cy="567244"/>
            <a:chOff x="8762948" y="4544129"/>
            <a:chExt cx="608655" cy="567244"/>
          </a:xfrm>
        </p:grpSpPr>
        <p:sp>
          <p:nvSpPr>
            <p:cNvPr id="58" name="流程图: 决策 47">
              <a:extLst>
                <a:ext uri="{FF2B5EF4-FFF2-40B4-BE49-F238E27FC236}">
                  <a16:creationId xmlns:a16="http://schemas.microsoft.com/office/drawing/2014/main" id="{E66DC6B0-A5D8-BD67-3E7C-4AD9CB6EACDD}"/>
                </a:ext>
              </a:extLst>
            </p:cNvPr>
            <p:cNvSpPr/>
            <p:nvPr/>
          </p:nvSpPr>
          <p:spPr>
            <a:xfrm>
              <a:off x="8878404" y="4544129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" name="TextBox 22">
              <a:extLst>
                <a:ext uri="{FF2B5EF4-FFF2-40B4-BE49-F238E27FC236}">
                  <a16:creationId xmlns:a16="http://schemas.microsoft.com/office/drawing/2014/main" id="{DCB21109-A625-1829-0253-1F1B6E20C0B9}"/>
                </a:ext>
              </a:extLst>
            </p:cNvPr>
            <p:cNvSpPr txBox="1"/>
            <p:nvPr/>
          </p:nvSpPr>
          <p:spPr>
            <a:xfrm>
              <a:off x="8762948" y="4926713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8/8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4F26686-40A0-1F77-CD02-3D1F3A5825FE}"/>
              </a:ext>
            </a:extLst>
          </p:cNvPr>
          <p:cNvGrpSpPr/>
          <p:nvPr/>
        </p:nvGrpSpPr>
        <p:grpSpPr>
          <a:xfrm>
            <a:off x="5427966" y="4496591"/>
            <a:ext cx="608655" cy="576393"/>
            <a:chOff x="5427966" y="4496591"/>
            <a:chExt cx="608655" cy="576393"/>
          </a:xfrm>
        </p:grpSpPr>
        <p:sp>
          <p:nvSpPr>
            <p:cNvPr id="61" name="流程图: 决策 47">
              <a:extLst>
                <a:ext uri="{FF2B5EF4-FFF2-40B4-BE49-F238E27FC236}">
                  <a16:creationId xmlns:a16="http://schemas.microsoft.com/office/drawing/2014/main" id="{E232CAC5-5319-813F-E489-138509937D74}"/>
                </a:ext>
              </a:extLst>
            </p:cNvPr>
            <p:cNvSpPr/>
            <p:nvPr/>
          </p:nvSpPr>
          <p:spPr>
            <a:xfrm>
              <a:off x="5580986" y="4496591"/>
              <a:ext cx="377746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22">
              <a:extLst>
                <a:ext uri="{FF2B5EF4-FFF2-40B4-BE49-F238E27FC236}">
                  <a16:creationId xmlns:a16="http://schemas.microsoft.com/office/drawing/2014/main" id="{1076D4BD-0049-5639-530A-F12CE0F33D22}"/>
                </a:ext>
              </a:extLst>
            </p:cNvPr>
            <p:cNvSpPr txBox="1"/>
            <p:nvPr/>
          </p:nvSpPr>
          <p:spPr>
            <a:xfrm>
              <a:off x="5427966" y="4888324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5/26</a:t>
              </a: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2F3347E3-6842-BFCE-91DD-22529D14656B}"/>
              </a:ext>
            </a:extLst>
          </p:cNvPr>
          <p:cNvGrpSpPr/>
          <p:nvPr/>
        </p:nvGrpSpPr>
        <p:grpSpPr>
          <a:xfrm>
            <a:off x="4845638" y="4515099"/>
            <a:ext cx="608655" cy="567244"/>
            <a:chOff x="4845638" y="4515099"/>
            <a:chExt cx="608655" cy="567244"/>
          </a:xfrm>
        </p:grpSpPr>
        <p:sp>
          <p:nvSpPr>
            <p:cNvPr id="329" name="流程图: 决策 47">
              <a:extLst>
                <a:ext uri="{FF2B5EF4-FFF2-40B4-BE49-F238E27FC236}">
                  <a16:creationId xmlns:a16="http://schemas.microsoft.com/office/drawing/2014/main" id="{56F23050-7D6E-7A5C-9E5A-EE05C574EF28}"/>
                </a:ext>
              </a:extLst>
            </p:cNvPr>
            <p:cNvSpPr/>
            <p:nvPr/>
          </p:nvSpPr>
          <p:spPr>
            <a:xfrm>
              <a:off x="4961094" y="4515099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0" name="TextBox 22">
              <a:extLst>
                <a:ext uri="{FF2B5EF4-FFF2-40B4-BE49-F238E27FC236}">
                  <a16:creationId xmlns:a16="http://schemas.microsoft.com/office/drawing/2014/main" id="{97797469-77C8-2279-5FB4-AE042446629C}"/>
                </a:ext>
              </a:extLst>
            </p:cNvPr>
            <p:cNvSpPr txBox="1"/>
            <p:nvPr/>
          </p:nvSpPr>
          <p:spPr>
            <a:xfrm>
              <a:off x="4845638" y="4897683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5/12</a:t>
              </a:r>
            </a:p>
          </p:txBody>
        </p:sp>
      </p:grpSp>
      <p:sp>
        <p:nvSpPr>
          <p:cNvPr id="348" name="流程图: 决策 47">
            <a:extLst>
              <a:ext uri="{FF2B5EF4-FFF2-40B4-BE49-F238E27FC236}">
                <a16:creationId xmlns:a16="http://schemas.microsoft.com/office/drawing/2014/main" id="{87CB7FC2-0384-1E07-4781-642A789D55A0}"/>
              </a:ext>
            </a:extLst>
          </p:cNvPr>
          <p:cNvSpPr/>
          <p:nvPr/>
        </p:nvSpPr>
        <p:spPr>
          <a:xfrm>
            <a:off x="7410217" y="3586998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9" name="TextBox 22">
            <a:extLst>
              <a:ext uri="{FF2B5EF4-FFF2-40B4-BE49-F238E27FC236}">
                <a16:creationId xmlns:a16="http://schemas.microsoft.com/office/drawing/2014/main" id="{01F4370B-04CF-C014-E96A-3ACA9C5E5786}"/>
              </a:ext>
            </a:extLst>
          </p:cNvPr>
          <p:cNvSpPr txBox="1"/>
          <p:nvPr/>
        </p:nvSpPr>
        <p:spPr>
          <a:xfrm>
            <a:off x="7303753" y="3965348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12026E30-B057-5C32-A350-06510A712E01}"/>
              </a:ext>
            </a:extLst>
          </p:cNvPr>
          <p:cNvCxnSpPr>
            <a:cxnSpLocks/>
            <a:stCxn id="272" idx="3"/>
            <a:endCxn id="433" idx="0"/>
          </p:cNvCxnSpPr>
          <p:nvPr/>
        </p:nvCxnSpPr>
        <p:spPr>
          <a:xfrm>
            <a:off x="9946779" y="3857248"/>
            <a:ext cx="154264" cy="66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1DE1EF42-8338-0261-648E-83E050A123AE}"/>
              </a:ext>
            </a:extLst>
          </p:cNvPr>
          <p:cNvGrpSpPr/>
          <p:nvPr/>
        </p:nvGrpSpPr>
        <p:grpSpPr>
          <a:xfrm>
            <a:off x="11713734" y="2562176"/>
            <a:ext cx="606752" cy="567238"/>
            <a:chOff x="11182260" y="2382672"/>
            <a:chExt cx="606752" cy="567238"/>
          </a:xfrm>
        </p:grpSpPr>
        <p:sp>
          <p:nvSpPr>
            <p:cNvPr id="20" name="流程图: 决策 47">
              <a:extLst>
                <a:ext uri="{FF2B5EF4-FFF2-40B4-BE49-F238E27FC236}">
                  <a16:creationId xmlns:a16="http://schemas.microsoft.com/office/drawing/2014/main" id="{96D83023-3C9B-9FD7-5CD8-DFF86D81A464}"/>
                </a:ext>
              </a:extLst>
            </p:cNvPr>
            <p:cNvSpPr/>
            <p:nvPr/>
          </p:nvSpPr>
          <p:spPr>
            <a:xfrm>
              <a:off x="11282902" y="2382672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BB10C6B7-F515-BCD7-5B2A-A1214AEE554F}"/>
                </a:ext>
              </a:extLst>
            </p:cNvPr>
            <p:cNvSpPr txBox="1"/>
            <p:nvPr/>
          </p:nvSpPr>
          <p:spPr>
            <a:xfrm>
              <a:off x="11182260" y="2765250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2" name="流程图: 决策 47">
            <a:extLst>
              <a:ext uri="{FF2B5EF4-FFF2-40B4-BE49-F238E27FC236}">
                <a16:creationId xmlns:a16="http://schemas.microsoft.com/office/drawing/2014/main" id="{9CFBD09F-47AB-7A09-2EA9-8A01EB0E69D8}"/>
              </a:ext>
            </a:extLst>
          </p:cNvPr>
          <p:cNvSpPr/>
          <p:nvPr/>
        </p:nvSpPr>
        <p:spPr>
          <a:xfrm>
            <a:off x="11839057" y="3193949"/>
            <a:ext cx="333352" cy="27917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OKTB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279002-93D8-7E85-C2D9-9D429FA17736}"/>
              </a:ext>
            </a:extLst>
          </p:cNvPr>
          <p:cNvSpPr txBox="1"/>
          <p:nvPr/>
        </p:nvSpPr>
        <p:spPr>
          <a:xfrm>
            <a:off x="11710106" y="355330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0E3A0CA6-4E1D-7F67-8FA6-712DFAB01DC5}"/>
              </a:ext>
            </a:extLst>
          </p:cNvPr>
          <p:cNvGrpSpPr/>
          <p:nvPr/>
        </p:nvGrpSpPr>
        <p:grpSpPr>
          <a:xfrm>
            <a:off x="9687055" y="2565980"/>
            <a:ext cx="608655" cy="567244"/>
            <a:chOff x="10011801" y="2565980"/>
            <a:chExt cx="608655" cy="567244"/>
          </a:xfrm>
        </p:grpSpPr>
        <p:sp>
          <p:nvSpPr>
            <p:cNvPr id="25" name="流程图: 决策 47">
              <a:extLst>
                <a:ext uri="{FF2B5EF4-FFF2-40B4-BE49-F238E27FC236}">
                  <a16:creationId xmlns:a16="http://schemas.microsoft.com/office/drawing/2014/main" id="{A26624E7-A58F-AF4D-1B11-F684D169473F}"/>
                </a:ext>
              </a:extLst>
            </p:cNvPr>
            <p:cNvSpPr/>
            <p:nvPr/>
          </p:nvSpPr>
          <p:spPr>
            <a:xfrm>
              <a:off x="10127257" y="2565980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 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1E9253DD-4DC6-0813-B8FA-5E551E253022}"/>
                </a:ext>
              </a:extLst>
            </p:cNvPr>
            <p:cNvSpPr txBox="1"/>
            <p:nvPr/>
          </p:nvSpPr>
          <p:spPr>
            <a:xfrm>
              <a:off x="10011801" y="2948564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EF4CEF97-4004-1A6B-F35E-CF2010671309}"/>
              </a:ext>
            </a:extLst>
          </p:cNvPr>
          <p:cNvGrpSpPr/>
          <p:nvPr/>
        </p:nvGrpSpPr>
        <p:grpSpPr>
          <a:xfrm>
            <a:off x="10123343" y="2569499"/>
            <a:ext cx="608655" cy="549797"/>
            <a:chOff x="10516455" y="2569499"/>
            <a:chExt cx="608655" cy="549797"/>
          </a:xfrm>
        </p:grpSpPr>
        <p:sp>
          <p:nvSpPr>
            <p:cNvPr id="28" name="流程图: 决策 47">
              <a:extLst>
                <a:ext uri="{FF2B5EF4-FFF2-40B4-BE49-F238E27FC236}">
                  <a16:creationId xmlns:a16="http://schemas.microsoft.com/office/drawing/2014/main" id="{02CA6E97-BE5E-D632-5268-64887EAB82B7}"/>
                </a:ext>
              </a:extLst>
            </p:cNvPr>
            <p:cNvSpPr/>
            <p:nvPr/>
          </p:nvSpPr>
          <p:spPr>
            <a:xfrm>
              <a:off x="10626188" y="2569499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Box 22">
              <a:extLst>
                <a:ext uri="{FF2B5EF4-FFF2-40B4-BE49-F238E27FC236}">
                  <a16:creationId xmlns:a16="http://schemas.microsoft.com/office/drawing/2014/main" id="{448B97BD-114D-2D47-1EB4-A097A7BDB375}"/>
                </a:ext>
              </a:extLst>
            </p:cNvPr>
            <p:cNvSpPr txBox="1"/>
            <p:nvPr/>
          </p:nvSpPr>
          <p:spPr>
            <a:xfrm>
              <a:off x="10516455" y="2934636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01/16</a:t>
              </a:r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1E657EF9-6895-9A31-FDD6-4704D8BCC710}"/>
              </a:ext>
            </a:extLst>
          </p:cNvPr>
          <p:cNvGrpSpPr/>
          <p:nvPr/>
        </p:nvGrpSpPr>
        <p:grpSpPr>
          <a:xfrm>
            <a:off x="11341332" y="2568405"/>
            <a:ext cx="608655" cy="516843"/>
            <a:chOff x="10941738" y="2561332"/>
            <a:chExt cx="608655" cy="516843"/>
          </a:xfrm>
        </p:grpSpPr>
        <p:sp>
          <p:nvSpPr>
            <p:cNvPr id="253" name="流程图: 决策 47">
              <a:extLst>
                <a:ext uri="{FF2B5EF4-FFF2-40B4-BE49-F238E27FC236}">
                  <a16:creationId xmlns:a16="http://schemas.microsoft.com/office/drawing/2014/main" id="{47B546DE-1110-B58C-CBD8-4523E3F3636D}"/>
                </a:ext>
              </a:extLst>
            </p:cNvPr>
            <p:cNvSpPr/>
            <p:nvPr/>
          </p:nvSpPr>
          <p:spPr>
            <a:xfrm>
              <a:off x="11066805" y="2561332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4" name="TextBox 22">
              <a:extLst>
                <a:ext uri="{FF2B5EF4-FFF2-40B4-BE49-F238E27FC236}">
                  <a16:creationId xmlns:a16="http://schemas.microsoft.com/office/drawing/2014/main" id="{A86A6B3D-4461-FF7C-2A5F-89F5552FEEC9}"/>
                </a:ext>
              </a:extLst>
            </p:cNvPr>
            <p:cNvSpPr txBox="1"/>
            <p:nvPr/>
          </p:nvSpPr>
          <p:spPr>
            <a:xfrm>
              <a:off x="10941738" y="2893515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06/19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CA429452-202C-D862-F585-9386955C6CBF}"/>
              </a:ext>
            </a:extLst>
          </p:cNvPr>
          <p:cNvGrpSpPr/>
          <p:nvPr/>
        </p:nvGrpSpPr>
        <p:grpSpPr>
          <a:xfrm>
            <a:off x="9715125" y="5617757"/>
            <a:ext cx="608655" cy="567244"/>
            <a:chOff x="9715125" y="5617757"/>
            <a:chExt cx="608655" cy="567244"/>
          </a:xfrm>
        </p:grpSpPr>
        <p:sp>
          <p:nvSpPr>
            <p:cNvPr id="15" name="流程图: 决策 47">
              <a:extLst>
                <a:ext uri="{FF2B5EF4-FFF2-40B4-BE49-F238E27FC236}">
                  <a16:creationId xmlns:a16="http://schemas.microsoft.com/office/drawing/2014/main" id="{06755243-C8D4-ECD9-D488-31B986556ABE}"/>
                </a:ext>
              </a:extLst>
            </p:cNvPr>
            <p:cNvSpPr/>
            <p:nvPr/>
          </p:nvSpPr>
          <p:spPr>
            <a:xfrm>
              <a:off x="9830581" y="5617757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EPT2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22">
              <a:extLst>
                <a:ext uri="{FF2B5EF4-FFF2-40B4-BE49-F238E27FC236}">
                  <a16:creationId xmlns:a16="http://schemas.microsoft.com/office/drawing/2014/main" id="{A548877C-1706-7F93-C7FF-AE6FC273265C}"/>
                </a:ext>
              </a:extLst>
            </p:cNvPr>
            <p:cNvSpPr txBox="1"/>
            <p:nvPr/>
          </p:nvSpPr>
          <p:spPr>
            <a:xfrm>
              <a:off x="9715125" y="6000341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11/13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6DC85C2-046F-3194-95FD-7733663FD5F8}"/>
              </a:ext>
            </a:extLst>
          </p:cNvPr>
          <p:cNvGrpSpPr/>
          <p:nvPr/>
        </p:nvGrpSpPr>
        <p:grpSpPr>
          <a:xfrm>
            <a:off x="11523164" y="5622270"/>
            <a:ext cx="608655" cy="567244"/>
            <a:chOff x="11523164" y="5622270"/>
            <a:chExt cx="608655" cy="567244"/>
          </a:xfrm>
        </p:grpSpPr>
        <p:sp>
          <p:nvSpPr>
            <p:cNvPr id="18" name="流程图: 决策 47">
              <a:extLst>
                <a:ext uri="{FF2B5EF4-FFF2-40B4-BE49-F238E27FC236}">
                  <a16:creationId xmlns:a16="http://schemas.microsoft.com/office/drawing/2014/main" id="{95056BD7-C487-7B2B-A764-6EDD7E1D6241}"/>
                </a:ext>
              </a:extLst>
            </p:cNvPr>
            <p:cNvSpPr/>
            <p:nvPr/>
          </p:nvSpPr>
          <p:spPr>
            <a:xfrm>
              <a:off x="11684445" y="5622270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5" name="TextBox 22">
              <a:extLst>
                <a:ext uri="{FF2B5EF4-FFF2-40B4-BE49-F238E27FC236}">
                  <a16:creationId xmlns:a16="http://schemas.microsoft.com/office/drawing/2014/main" id="{BF3A6546-D8C9-4AE8-F450-1C09A4930D58}"/>
                </a:ext>
              </a:extLst>
            </p:cNvPr>
            <p:cNvSpPr txBox="1"/>
            <p:nvPr/>
          </p:nvSpPr>
          <p:spPr>
            <a:xfrm>
              <a:off x="11523164" y="6004854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8/19</a:t>
              </a:r>
            </a:p>
          </p:txBody>
        </p: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9A527E87-ED07-2895-13F1-0D6C2D8FA8E6}"/>
              </a:ext>
            </a:extLst>
          </p:cNvPr>
          <p:cNvGrpSpPr/>
          <p:nvPr/>
        </p:nvGrpSpPr>
        <p:grpSpPr>
          <a:xfrm>
            <a:off x="10700662" y="2573958"/>
            <a:ext cx="608655" cy="567244"/>
            <a:chOff x="10719307" y="4506889"/>
            <a:chExt cx="608655" cy="567244"/>
          </a:xfrm>
        </p:grpSpPr>
        <p:sp>
          <p:nvSpPr>
            <p:cNvPr id="425" name="流程图: 决策 47">
              <a:extLst>
                <a:ext uri="{FF2B5EF4-FFF2-40B4-BE49-F238E27FC236}">
                  <a16:creationId xmlns:a16="http://schemas.microsoft.com/office/drawing/2014/main" id="{02EF3911-A445-4BC0-02D3-B33C48B56641}"/>
                </a:ext>
              </a:extLst>
            </p:cNvPr>
            <p:cNvSpPr/>
            <p:nvPr/>
          </p:nvSpPr>
          <p:spPr>
            <a:xfrm>
              <a:off x="10834763" y="4506889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6" name="TextBox 22">
              <a:extLst>
                <a:ext uri="{FF2B5EF4-FFF2-40B4-BE49-F238E27FC236}">
                  <a16:creationId xmlns:a16="http://schemas.microsoft.com/office/drawing/2014/main" id="{0493531B-C3C3-8421-FA98-DF108875BA36}"/>
                </a:ext>
              </a:extLst>
            </p:cNvPr>
            <p:cNvSpPr txBox="1"/>
            <p:nvPr/>
          </p:nvSpPr>
          <p:spPr>
            <a:xfrm>
              <a:off x="10719307" y="4889473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04/16</a:t>
              </a:r>
            </a:p>
          </p:txBody>
        </p:sp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319A0624-657B-C556-4059-43980AFFDB6D}"/>
              </a:ext>
            </a:extLst>
          </p:cNvPr>
          <p:cNvGrpSpPr/>
          <p:nvPr/>
        </p:nvGrpSpPr>
        <p:grpSpPr>
          <a:xfrm>
            <a:off x="11746483" y="4517870"/>
            <a:ext cx="606752" cy="567238"/>
            <a:chOff x="11182260" y="2382672"/>
            <a:chExt cx="606752" cy="567238"/>
          </a:xfrm>
        </p:grpSpPr>
        <p:sp>
          <p:nvSpPr>
            <p:cNvPr id="428" name="流程图: 决策 47">
              <a:extLst>
                <a:ext uri="{FF2B5EF4-FFF2-40B4-BE49-F238E27FC236}">
                  <a16:creationId xmlns:a16="http://schemas.microsoft.com/office/drawing/2014/main" id="{1C218BC7-8E74-7CCD-B235-8BAD135A956C}"/>
                </a:ext>
              </a:extLst>
            </p:cNvPr>
            <p:cNvSpPr/>
            <p:nvPr/>
          </p:nvSpPr>
          <p:spPr>
            <a:xfrm>
              <a:off x="11282902" y="2382672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22">
              <a:extLst>
                <a:ext uri="{FF2B5EF4-FFF2-40B4-BE49-F238E27FC236}">
                  <a16:creationId xmlns:a16="http://schemas.microsoft.com/office/drawing/2014/main" id="{504B446C-B531-394F-CF99-C9CB0E764D40}"/>
                </a:ext>
              </a:extLst>
            </p:cNvPr>
            <p:cNvSpPr txBox="1"/>
            <p:nvPr/>
          </p:nvSpPr>
          <p:spPr>
            <a:xfrm>
              <a:off x="11182260" y="2765250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30" name="流程图: 决策 47">
            <a:extLst>
              <a:ext uri="{FF2B5EF4-FFF2-40B4-BE49-F238E27FC236}">
                <a16:creationId xmlns:a16="http://schemas.microsoft.com/office/drawing/2014/main" id="{3524BEA9-BE52-EBEE-1B09-D28B55DDD652}"/>
              </a:ext>
            </a:extLst>
          </p:cNvPr>
          <p:cNvSpPr/>
          <p:nvPr/>
        </p:nvSpPr>
        <p:spPr>
          <a:xfrm>
            <a:off x="11871806" y="5149643"/>
            <a:ext cx="333352" cy="27917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OKTB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1C23403E-DA2F-FF72-F12F-B26A527DE197}"/>
              </a:ext>
            </a:extLst>
          </p:cNvPr>
          <p:cNvSpPr txBox="1"/>
          <p:nvPr/>
        </p:nvSpPr>
        <p:spPr>
          <a:xfrm>
            <a:off x="11715254" y="543093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39ECE46F-1F80-3D71-DC53-BCFF0CB8B6DF}"/>
              </a:ext>
            </a:extLst>
          </p:cNvPr>
          <p:cNvGrpSpPr/>
          <p:nvPr/>
        </p:nvGrpSpPr>
        <p:grpSpPr>
          <a:xfrm>
            <a:off x="9796715" y="4521674"/>
            <a:ext cx="608655" cy="567244"/>
            <a:chOff x="10011801" y="2565980"/>
            <a:chExt cx="608655" cy="567244"/>
          </a:xfrm>
        </p:grpSpPr>
        <p:sp>
          <p:nvSpPr>
            <p:cNvPr id="433" name="流程图: 决策 47">
              <a:extLst>
                <a:ext uri="{FF2B5EF4-FFF2-40B4-BE49-F238E27FC236}">
                  <a16:creationId xmlns:a16="http://schemas.microsoft.com/office/drawing/2014/main" id="{4528EAF5-555B-FA71-AA03-AF9872A1C9D8}"/>
                </a:ext>
              </a:extLst>
            </p:cNvPr>
            <p:cNvSpPr/>
            <p:nvPr/>
          </p:nvSpPr>
          <p:spPr>
            <a:xfrm>
              <a:off x="10127257" y="2565980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 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84C8DE65-6B46-D5B3-A51D-6CDC17895E76}"/>
                </a:ext>
              </a:extLst>
            </p:cNvPr>
            <p:cNvSpPr txBox="1"/>
            <p:nvPr/>
          </p:nvSpPr>
          <p:spPr>
            <a:xfrm>
              <a:off x="10011801" y="2948564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290F8520-07DA-C111-1C16-1EF3F25F92BD}"/>
              </a:ext>
            </a:extLst>
          </p:cNvPr>
          <p:cNvGrpSpPr/>
          <p:nvPr/>
        </p:nvGrpSpPr>
        <p:grpSpPr>
          <a:xfrm>
            <a:off x="10156092" y="4525193"/>
            <a:ext cx="608655" cy="549797"/>
            <a:chOff x="10516455" y="2569499"/>
            <a:chExt cx="608655" cy="549797"/>
          </a:xfrm>
        </p:grpSpPr>
        <p:sp>
          <p:nvSpPr>
            <p:cNvPr id="436" name="流程图: 决策 47">
              <a:extLst>
                <a:ext uri="{FF2B5EF4-FFF2-40B4-BE49-F238E27FC236}">
                  <a16:creationId xmlns:a16="http://schemas.microsoft.com/office/drawing/2014/main" id="{A59066AB-5866-A383-D136-7EB75C3B97DF}"/>
                </a:ext>
              </a:extLst>
            </p:cNvPr>
            <p:cNvSpPr/>
            <p:nvPr/>
          </p:nvSpPr>
          <p:spPr>
            <a:xfrm>
              <a:off x="10626188" y="2569499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7" name="TextBox 22">
              <a:extLst>
                <a:ext uri="{FF2B5EF4-FFF2-40B4-BE49-F238E27FC236}">
                  <a16:creationId xmlns:a16="http://schemas.microsoft.com/office/drawing/2014/main" id="{FF040E99-8A03-FAD1-815E-ED54A203DA9B}"/>
                </a:ext>
              </a:extLst>
            </p:cNvPr>
            <p:cNvSpPr txBox="1"/>
            <p:nvPr/>
          </p:nvSpPr>
          <p:spPr>
            <a:xfrm>
              <a:off x="10516455" y="2934636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01/16</a:t>
              </a:r>
            </a:p>
          </p:txBody>
        </p: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D1906750-BBE8-78C2-9E74-97672A6CBE66}"/>
              </a:ext>
            </a:extLst>
          </p:cNvPr>
          <p:cNvGrpSpPr/>
          <p:nvPr/>
        </p:nvGrpSpPr>
        <p:grpSpPr>
          <a:xfrm>
            <a:off x="11374081" y="4524099"/>
            <a:ext cx="608655" cy="516843"/>
            <a:chOff x="10941738" y="2561332"/>
            <a:chExt cx="608655" cy="516843"/>
          </a:xfrm>
        </p:grpSpPr>
        <p:sp>
          <p:nvSpPr>
            <p:cNvPr id="439" name="流程图: 决策 47">
              <a:extLst>
                <a:ext uri="{FF2B5EF4-FFF2-40B4-BE49-F238E27FC236}">
                  <a16:creationId xmlns:a16="http://schemas.microsoft.com/office/drawing/2014/main" id="{CC6AE39F-DB48-114C-725C-C73421438DAB}"/>
                </a:ext>
              </a:extLst>
            </p:cNvPr>
            <p:cNvSpPr/>
            <p:nvPr/>
          </p:nvSpPr>
          <p:spPr>
            <a:xfrm>
              <a:off x="11066805" y="2561332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0" name="TextBox 22">
              <a:extLst>
                <a:ext uri="{FF2B5EF4-FFF2-40B4-BE49-F238E27FC236}">
                  <a16:creationId xmlns:a16="http://schemas.microsoft.com/office/drawing/2014/main" id="{B6CBB7E9-0D6E-290E-6D97-50290BC0936B}"/>
                </a:ext>
              </a:extLst>
            </p:cNvPr>
            <p:cNvSpPr txBox="1"/>
            <p:nvPr/>
          </p:nvSpPr>
          <p:spPr>
            <a:xfrm>
              <a:off x="10941738" y="2893515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06/19</a:t>
              </a:r>
            </a:p>
          </p:txBody>
        </p: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F456F87E-190D-919D-A0E9-A77FBA4AB54A}"/>
              </a:ext>
            </a:extLst>
          </p:cNvPr>
          <p:cNvGrpSpPr/>
          <p:nvPr/>
        </p:nvGrpSpPr>
        <p:grpSpPr>
          <a:xfrm>
            <a:off x="10733411" y="4529652"/>
            <a:ext cx="608655" cy="567244"/>
            <a:chOff x="10719307" y="4506889"/>
            <a:chExt cx="608655" cy="567244"/>
          </a:xfrm>
        </p:grpSpPr>
        <p:sp>
          <p:nvSpPr>
            <p:cNvPr id="442" name="流程图: 决策 47">
              <a:extLst>
                <a:ext uri="{FF2B5EF4-FFF2-40B4-BE49-F238E27FC236}">
                  <a16:creationId xmlns:a16="http://schemas.microsoft.com/office/drawing/2014/main" id="{1396A6B6-74ED-4ACD-18A4-898BEF955BFD}"/>
                </a:ext>
              </a:extLst>
            </p:cNvPr>
            <p:cNvSpPr/>
            <p:nvPr/>
          </p:nvSpPr>
          <p:spPr>
            <a:xfrm>
              <a:off x="10834763" y="4506889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3" name="TextBox 22">
              <a:extLst>
                <a:ext uri="{FF2B5EF4-FFF2-40B4-BE49-F238E27FC236}">
                  <a16:creationId xmlns:a16="http://schemas.microsoft.com/office/drawing/2014/main" id="{628B45A7-A113-75BB-16B7-2234A4E7140F}"/>
                </a:ext>
              </a:extLst>
            </p:cNvPr>
            <p:cNvSpPr txBox="1"/>
            <p:nvPr/>
          </p:nvSpPr>
          <p:spPr>
            <a:xfrm>
              <a:off x="10719307" y="4889473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264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SYNC+ 3.0 Vehicles Info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82E469-4FEB-4A42-A2BF-B7A9D738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648771"/>
              </p:ext>
            </p:extLst>
          </p:nvPr>
        </p:nvGraphicFramePr>
        <p:xfrm>
          <a:off x="396360" y="1168066"/>
          <a:ext cx="11399279" cy="303028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606439">
                  <a:extLst>
                    <a:ext uri="{9D8B030D-6E8A-4147-A177-3AD203B41FA5}">
                      <a16:colId xmlns:a16="http://schemas.microsoft.com/office/drawing/2014/main" val="2014842915"/>
                    </a:ext>
                  </a:extLst>
                </a:gridCol>
                <a:gridCol w="1239243">
                  <a:extLst>
                    <a:ext uri="{9D8B030D-6E8A-4147-A177-3AD203B41FA5}">
                      <a16:colId xmlns:a16="http://schemas.microsoft.com/office/drawing/2014/main" val="3122677646"/>
                    </a:ext>
                  </a:extLst>
                </a:gridCol>
                <a:gridCol w="667961">
                  <a:extLst>
                    <a:ext uri="{9D8B030D-6E8A-4147-A177-3AD203B41FA5}">
                      <a16:colId xmlns:a16="http://schemas.microsoft.com/office/drawing/2014/main" val="1606657487"/>
                    </a:ext>
                  </a:extLst>
                </a:gridCol>
                <a:gridCol w="667961">
                  <a:extLst>
                    <a:ext uri="{9D8B030D-6E8A-4147-A177-3AD203B41FA5}">
                      <a16:colId xmlns:a16="http://schemas.microsoft.com/office/drawing/2014/main" val="3050285061"/>
                    </a:ext>
                  </a:extLst>
                </a:gridCol>
                <a:gridCol w="755852">
                  <a:extLst>
                    <a:ext uri="{9D8B030D-6E8A-4147-A177-3AD203B41FA5}">
                      <a16:colId xmlns:a16="http://schemas.microsoft.com/office/drawing/2014/main" val="2476125927"/>
                    </a:ext>
                  </a:extLst>
                </a:gridCol>
                <a:gridCol w="755852">
                  <a:extLst>
                    <a:ext uri="{9D8B030D-6E8A-4147-A177-3AD203B41FA5}">
                      <a16:colId xmlns:a16="http://schemas.microsoft.com/office/drawing/2014/main" val="3906838798"/>
                    </a:ext>
                  </a:extLst>
                </a:gridCol>
                <a:gridCol w="764201">
                  <a:extLst>
                    <a:ext uri="{9D8B030D-6E8A-4147-A177-3AD203B41FA5}">
                      <a16:colId xmlns:a16="http://schemas.microsoft.com/office/drawing/2014/main" val="3610108712"/>
                    </a:ext>
                  </a:extLst>
                </a:gridCol>
                <a:gridCol w="729922">
                  <a:extLst>
                    <a:ext uri="{9D8B030D-6E8A-4147-A177-3AD203B41FA5}">
                      <a16:colId xmlns:a16="http://schemas.microsoft.com/office/drawing/2014/main" val="2534889170"/>
                    </a:ext>
                  </a:extLst>
                </a:gridCol>
                <a:gridCol w="1819313">
                  <a:extLst>
                    <a:ext uri="{9D8B030D-6E8A-4147-A177-3AD203B41FA5}">
                      <a16:colId xmlns:a16="http://schemas.microsoft.com/office/drawing/2014/main" val="3809829797"/>
                    </a:ext>
                  </a:extLst>
                </a:gridCol>
                <a:gridCol w="1643534">
                  <a:extLst>
                    <a:ext uri="{9D8B030D-6E8A-4147-A177-3AD203B41FA5}">
                      <a16:colId xmlns:a16="http://schemas.microsoft.com/office/drawing/2014/main" val="3868026656"/>
                    </a:ext>
                  </a:extLst>
                </a:gridCol>
                <a:gridCol w="624017">
                  <a:extLst>
                    <a:ext uri="{9D8B030D-6E8A-4147-A177-3AD203B41FA5}">
                      <a16:colId xmlns:a16="http://schemas.microsoft.com/office/drawing/2014/main" val="463552112"/>
                    </a:ext>
                  </a:extLst>
                </a:gridCol>
                <a:gridCol w="733944">
                  <a:extLst>
                    <a:ext uri="{9D8B030D-6E8A-4147-A177-3AD203B41FA5}">
                      <a16:colId xmlns:a16="http://schemas.microsoft.com/office/drawing/2014/main" val="3487577076"/>
                    </a:ext>
                  </a:extLst>
                </a:gridCol>
                <a:gridCol w="391040">
                  <a:extLst>
                    <a:ext uri="{9D8B030D-6E8A-4147-A177-3AD203B41FA5}">
                      <a16:colId xmlns:a16="http://schemas.microsoft.com/office/drawing/2014/main" val="3878578785"/>
                    </a:ext>
                  </a:extLst>
                </a:gridCol>
              </a:tblGrid>
              <a:tr h="423027"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SYNC+ 3.0 Phase5 Scope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09364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PMO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IVI SW PM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Nameplate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Manufacture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OKTB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EE Architecture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Centerstack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Size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Cluster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TCU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ECG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512927180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CDX707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 Daisy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</a:t>
                      </a:r>
                      <a:r>
                        <a:rPr lang="en-US" altLang="zh-CN" sz="1000" b="0" i="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hou Jiajia</a:t>
                      </a:r>
                    </a:p>
                    <a:p>
                      <a:pPr algn="ctr" fontAlgn="b"/>
                      <a:r>
                        <a:rPr lang="en-US" sz="1000" b="0" i="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(XCL)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Nautilus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CAF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GAS: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2/1/2023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FHEV: 6/21/2023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GAS: 3/28/2023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FHEV: 8/8/2023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FNV3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23.6(</a:t>
                      </a:r>
                      <a:r>
                        <a:rPr lang="en-US" sz="1000" u="none" strike="sng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Pano</a:t>
                      </a:r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-Non touch)*2&amp;11.1(Controller-Touch)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Landscape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Boundle6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ECG2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65316957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U611 MCA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hen Fengmin</a:t>
                      </a:r>
                      <a:endParaRPr 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Wang Jiajian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Aviator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CAF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06/19/2024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08/20/2024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FNV3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12.3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Landscape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948911011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U625MCA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64E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Chen Deyin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 Zhijun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xplorer</a:t>
                      </a:r>
                      <a:endParaRPr 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CAF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06/19/2024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08/20/2024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12.3，HUD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3576117445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U718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64E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Chen Fengmin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Zhang </a:t>
                      </a: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Kaijie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Navigator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09/30/2024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11/18/2024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23.6(</a:t>
                      </a:r>
                      <a:r>
                        <a:rPr lang="en-US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Pano</a:t>
                      </a: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-Non touch)*2&amp;11.1(Controller-Touch)</a:t>
                      </a: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4049778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79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Arial" panose="020B060402020202020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5902" y="1045781"/>
            <a:ext cx="12171166" cy="385240"/>
            <a:chOff x="-142725" y="1021216"/>
            <a:chExt cx="12096916" cy="38524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>
              <a:cxnSpLocks/>
            </p:cNvCxnSpPr>
            <p:nvPr/>
          </p:nvCxnSpPr>
          <p:spPr>
            <a:xfrm>
              <a:off x="-111441" y="1396660"/>
              <a:ext cx="12065632" cy="9796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-142725" y="1021216"/>
              <a:ext cx="76506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Project VPP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-9386" y="2481000"/>
            <a:ext cx="12187068" cy="331990"/>
            <a:chOff x="26301" y="2748091"/>
            <a:chExt cx="12112718" cy="33199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>
              <a:cxnSpLocks/>
            </p:cNvCxnSpPr>
            <p:nvPr/>
          </p:nvCxnSpPr>
          <p:spPr>
            <a:xfrm>
              <a:off x="26301" y="3065979"/>
              <a:ext cx="12112718" cy="14102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56451" y="2748091"/>
              <a:ext cx="1462898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SW Release 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for FNA Team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016" y="136633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U718 SW Release Plan @23/12/25</a:t>
            </a:r>
            <a:endParaRPr lang="en-US" dirty="0">
              <a:latin typeface="+mn-lt"/>
            </a:endParaRP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879CF4E4-D70F-0463-8A25-5AA84C972D43}"/>
              </a:ext>
            </a:extLst>
          </p:cNvPr>
          <p:cNvGrpSpPr/>
          <p:nvPr/>
        </p:nvGrpSpPr>
        <p:grpSpPr>
          <a:xfrm>
            <a:off x="3119470" y="2579476"/>
            <a:ext cx="692356" cy="696973"/>
            <a:chOff x="6490815" y="2579476"/>
            <a:chExt cx="692356" cy="696973"/>
          </a:xfrm>
        </p:grpSpPr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6490815" y="2876346"/>
              <a:ext cx="692356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07/8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43" name="Star: 5 Points 342">
              <a:extLst>
                <a:ext uri="{FF2B5EF4-FFF2-40B4-BE49-F238E27FC236}">
                  <a16:creationId xmlns:a16="http://schemas.microsoft.com/office/drawing/2014/main" id="{69D8CDA1-C028-4DD1-8782-3E73B1E42A37}"/>
                </a:ext>
              </a:extLst>
            </p:cNvPr>
            <p:cNvSpPr/>
            <p:nvPr/>
          </p:nvSpPr>
          <p:spPr>
            <a:xfrm>
              <a:off x="6669854" y="2579476"/>
              <a:ext cx="297329" cy="295620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3394E9BD-CFF3-439D-EEF7-3E61E8484E1A}"/>
              </a:ext>
            </a:extLst>
          </p:cNvPr>
          <p:cNvGrpSpPr/>
          <p:nvPr/>
        </p:nvGrpSpPr>
        <p:grpSpPr>
          <a:xfrm>
            <a:off x="3956130" y="2576516"/>
            <a:ext cx="609415" cy="598488"/>
            <a:chOff x="9068324" y="2576516"/>
            <a:chExt cx="609415" cy="598488"/>
          </a:xfrm>
        </p:grpSpPr>
        <p:sp>
          <p:nvSpPr>
            <p:cNvPr id="160" name="TextBox 22">
              <a:extLst>
                <a:ext uri="{FF2B5EF4-FFF2-40B4-BE49-F238E27FC236}">
                  <a16:creationId xmlns:a16="http://schemas.microsoft.com/office/drawing/2014/main" id="{9D64A217-842C-444E-81B9-A07F069C0904}"/>
                </a:ext>
              </a:extLst>
            </p:cNvPr>
            <p:cNvSpPr txBox="1"/>
            <p:nvPr/>
          </p:nvSpPr>
          <p:spPr>
            <a:xfrm>
              <a:off x="9068324" y="2882622"/>
              <a:ext cx="6094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9/5</a:t>
              </a:r>
            </a:p>
          </p:txBody>
        </p:sp>
        <p:sp>
          <p:nvSpPr>
            <p:cNvPr id="376" name="Star: 5 Points 375">
              <a:extLst>
                <a:ext uri="{FF2B5EF4-FFF2-40B4-BE49-F238E27FC236}">
                  <a16:creationId xmlns:a16="http://schemas.microsoft.com/office/drawing/2014/main" id="{B6BA8CE9-58B1-4DBB-8936-020F4CDF1E08}"/>
                </a:ext>
              </a:extLst>
            </p:cNvPr>
            <p:cNvSpPr/>
            <p:nvPr/>
          </p:nvSpPr>
          <p:spPr>
            <a:xfrm>
              <a:off x="9199170" y="2576516"/>
              <a:ext cx="297329" cy="295620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1D96EBA-2FC1-28B6-1756-53F261CEB32D}"/>
              </a:ext>
            </a:extLst>
          </p:cNvPr>
          <p:cNvGrpSpPr/>
          <p:nvPr/>
        </p:nvGrpSpPr>
        <p:grpSpPr>
          <a:xfrm>
            <a:off x="4782835" y="2595550"/>
            <a:ext cx="936804" cy="795856"/>
            <a:chOff x="9325734" y="2595550"/>
            <a:chExt cx="936804" cy="795856"/>
          </a:xfrm>
        </p:grpSpPr>
        <p:sp>
          <p:nvSpPr>
            <p:cNvPr id="165" name="TextBox 22">
              <a:extLst>
                <a:ext uri="{FF2B5EF4-FFF2-40B4-BE49-F238E27FC236}">
                  <a16:creationId xmlns:a16="http://schemas.microsoft.com/office/drawing/2014/main" id="{5D9A2779-E021-4297-B14B-C277864258E1}"/>
                </a:ext>
              </a:extLst>
            </p:cNvPr>
            <p:cNvSpPr txBox="1"/>
            <p:nvPr/>
          </p:nvSpPr>
          <p:spPr>
            <a:xfrm>
              <a:off x="9325734" y="2883581"/>
              <a:ext cx="936804" cy="507825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</a:t>
              </a:r>
            </a:p>
            <a:p>
              <a:pPr algn="ctr"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11/06 </a:t>
              </a:r>
              <a:r>
                <a:rPr lang="en-US" altLang="zh-CN" sz="7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Test Report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11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/10 GNG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11/13 IVS</a:t>
              </a:r>
              <a:endPara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385" name="Star: 5 Points 384">
              <a:extLst>
                <a:ext uri="{FF2B5EF4-FFF2-40B4-BE49-F238E27FC236}">
                  <a16:creationId xmlns:a16="http://schemas.microsoft.com/office/drawing/2014/main" id="{903C416A-92FB-4946-BE1E-440119FCC748}"/>
                </a:ext>
              </a:extLst>
            </p:cNvPr>
            <p:cNvSpPr/>
            <p:nvPr/>
          </p:nvSpPr>
          <p:spPr>
            <a:xfrm>
              <a:off x="9629135" y="2595550"/>
              <a:ext cx="297329" cy="295620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B1B3B701-4778-17CD-C30E-4F7E0431EEE4}"/>
              </a:ext>
            </a:extLst>
          </p:cNvPr>
          <p:cNvGrpSpPr/>
          <p:nvPr/>
        </p:nvGrpSpPr>
        <p:grpSpPr>
          <a:xfrm>
            <a:off x="7919111" y="2608498"/>
            <a:ext cx="900755" cy="806034"/>
            <a:chOff x="10263484" y="2608498"/>
            <a:chExt cx="900755" cy="806034"/>
          </a:xfrm>
        </p:grpSpPr>
        <p:sp>
          <p:nvSpPr>
            <p:cNvPr id="172" name="TextBox 22">
              <a:extLst>
                <a:ext uri="{FF2B5EF4-FFF2-40B4-BE49-F238E27FC236}">
                  <a16:creationId xmlns:a16="http://schemas.microsoft.com/office/drawing/2014/main" id="{D7D8DF6B-1B97-464E-8FEB-DCD8F7C478A4}"/>
                </a:ext>
              </a:extLst>
            </p:cNvPr>
            <p:cNvSpPr txBox="1"/>
            <p:nvPr/>
          </p:nvSpPr>
          <p:spPr>
            <a:xfrm>
              <a:off x="10263484" y="2906707"/>
              <a:ext cx="900755" cy="507825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R06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5/24 Test Report</a:t>
              </a:r>
              <a:endPara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5/31 GNG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6/7 IVS</a:t>
              </a:r>
            </a:p>
          </p:txBody>
        </p:sp>
        <p:sp>
          <p:nvSpPr>
            <p:cNvPr id="391" name="Star: 5 Points 390">
              <a:extLst>
                <a:ext uri="{FF2B5EF4-FFF2-40B4-BE49-F238E27FC236}">
                  <a16:creationId xmlns:a16="http://schemas.microsoft.com/office/drawing/2014/main" id="{15A6E17D-27DF-4B2C-97BC-681ECE34390E}"/>
                </a:ext>
              </a:extLst>
            </p:cNvPr>
            <p:cNvSpPr/>
            <p:nvPr/>
          </p:nvSpPr>
          <p:spPr>
            <a:xfrm>
              <a:off x="10506582" y="2608498"/>
              <a:ext cx="297329" cy="295620"/>
            </a:xfrm>
            <a:prstGeom prst="star5">
              <a:avLst>
                <a:gd name="adj" fmla="val 16272"/>
                <a:gd name="hf" fmla="val 105146"/>
                <a:gd name="vf" fmla="val 110557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6808EEF6-D05B-C6D9-7698-6E690328181D}"/>
              </a:ext>
            </a:extLst>
          </p:cNvPr>
          <p:cNvGrpSpPr/>
          <p:nvPr/>
        </p:nvGrpSpPr>
        <p:grpSpPr>
          <a:xfrm>
            <a:off x="9078328" y="2605275"/>
            <a:ext cx="879221" cy="805295"/>
            <a:chOff x="10761913" y="2605275"/>
            <a:chExt cx="879221" cy="805295"/>
          </a:xfrm>
        </p:grpSpPr>
        <p:sp>
          <p:nvSpPr>
            <p:cNvPr id="177" name="TextBox 22">
              <a:extLst>
                <a:ext uri="{FF2B5EF4-FFF2-40B4-BE49-F238E27FC236}">
                  <a16:creationId xmlns:a16="http://schemas.microsoft.com/office/drawing/2014/main" id="{2F32559A-76C2-4358-B82C-81409D8EFEF1}"/>
                </a:ext>
              </a:extLst>
            </p:cNvPr>
            <p:cNvSpPr txBox="1"/>
            <p:nvPr/>
          </p:nvSpPr>
          <p:spPr>
            <a:xfrm>
              <a:off x="10761913" y="2902745"/>
              <a:ext cx="879221" cy="507825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R07</a:t>
              </a:r>
            </a:p>
            <a:p>
              <a:pPr algn="ctr">
                <a:defRPr/>
              </a:pPr>
              <a:r>
                <a:rPr lang="en-US" altLang="zh-CN" sz="7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8/9 Test Report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8/16 GNG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8/23 IVS</a:t>
              </a:r>
            </a:p>
          </p:txBody>
        </p:sp>
        <p:sp>
          <p:nvSpPr>
            <p:cNvPr id="397" name="Star: 5 Points 396">
              <a:extLst>
                <a:ext uri="{FF2B5EF4-FFF2-40B4-BE49-F238E27FC236}">
                  <a16:creationId xmlns:a16="http://schemas.microsoft.com/office/drawing/2014/main" id="{571F6009-47C4-4270-922F-192679E508A9}"/>
                </a:ext>
              </a:extLst>
            </p:cNvPr>
            <p:cNvSpPr/>
            <p:nvPr/>
          </p:nvSpPr>
          <p:spPr>
            <a:xfrm>
              <a:off x="11001342" y="2605275"/>
              <a:ext cx="297329" cy="295620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34D603-16F8-740C-6235-9E5D8D15CE04}"/>
              </a:ext>
            </a:extLst>
          </p:cNvPr>
          <p:cNvGrpSpPr/>
          <p:nvPr/>
        </p:nvGrpSpPr>
        <p:grpSpPr>
          <a:xfrm>
            <a:off x="9889383" y="2600543"/>
            <a:ext cx="987663" cy="817536"/>
            <a:chOff x="10042151" y="2600543"/>
            <a:chExt cx="987663" cy="817536"/>
          </a:xfrm>
        </p:grpSpPr>
        <p:sp>
          <p:nvSpPr>
            <p:cNvPr id="174" name="TextBox 22">
              <a:extLst>
                <a:ext uri="{FF2B5EF4-FFF2-40B4-BE49-F238E27FC236}">
                  <a16:creationId xmlns:a16="http://schemas.microsoft.com/office/drawing/2014/main" id="{7BCF61AA-4412-4630-B12B-814DB2000F4D}"/>
                </a:ext>
              </a:extLst>
            </p:cNvPr>
            <p:cNvSpPr txBox="1"/>
            <p:nvPr/>
          </p:nvSpPr>
          <p:spPr>
            <a:xfrm>
              <a:off x="10042151" y="2910254"/>
              <a:ext cx="987663" cy="507825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R07.1</a:t>
              </a:r>
            </a:p>
            <a:p>
              <a:pPr algn="ctr">
                <a:defRPr/>
              </a:pPr>
              <a:r>
                <a:rPr lang="en-US" altLang="zh-CN" sz="7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9/11 Test Report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9/23 GNG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9/30 IVS</a:t>
              </a:r>
            </a:p>
          </p:txBody>
        </p:sp>
        <p:sp>
          <p:nvSpPr>
            <p:cNvPr id="404" name="Star: 5 Points 403">
              <a:extLst>
                <a:ext uri="{FF2B5EF4-FFF2-40B4-BE49-F238E27FC236}">
                  <a16:creationId xmlns:a16="http://schemas.microsoft.com/office/drawing/2014/main" id="{9B05A5C7-A92A-44DA-A98A-38597DDC9AF6}"/>
                </a:ext>
              </a:extLst>
            </p:cNvPr>
            <p:cNvSpPr/>
            <p:nvPr/>
          </p:nvSpPr>
          <p:spPr>
            <a:xfrm>
              <a:off x="10138235" y="2600543"/>
              <a:ext cx="297329" cy="295620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BE1099E-6192-4B83-BE19-5A6637AF39CD}"/>
              </a:ext>
            </a:extLst>
          </p:cNvPr>
          <p:cNvGrpSpPr/>
          <p:nvPr/>
        </p:nvGrpSpPr>
        <p:grpSpPr>
          <a:xfrm>
            <a:off x="-9386" y="3336819"/>
            <a:ext cx="12157592" cy="347005"/>
            <a:chOff x="34143" y="2712796"/>
            <a:chExt cx="12083422" cy="347005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CC46760-836D-4DCA-84FA-5572BF4C1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43" y="3052363"/>
              <a:ext cx="12083422" cy="7438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6DC47A1-B07B-4842-8E92-B0C1C11FA4FB}"/>
                </a:ext>
              </a:extLst>
            </p:cNvPr>
            <p:cNvSpPr/>
            <p:nvPr/>
          </p:nvSpPr>
          <p:spPr>
            <a:xfrm>
              <a:off x="56486" y="2712796"/>
              <a:ext cx="124303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SW Release 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for REC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DBB8D3E-F9AE-4EF1-84A3-D24AD6DC9E96}"/>
              </a:ext>
            </a:extLst>
          </p:cNvPr>
          <p:cNvGrpSpPr/>
          <p:nvPr/>
        </p:nvGrpSpPr>
        <p:grpSpPr>
          <a:xfrm>
            <a:off x="-9386" y="4202273"/>
            <a:ext cx="12157592" cy="331422"/>
            <a:chOff x="34143" y="2717077"/>
            <a:chExt cx="12083422" cy="331422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3CE235E-13BF-495F-AFC1-F4982F4AE2D1}"/>
                </a:ext>
              </a:extLst>
            </p:cNvPr>
            <p:cNvCxnSpPr>
              <a:cxnSpLocks/>
            </p:cNvCxnSpPr>
            <p:nvPr/>
          </p:nvCxnSpPr>
          <p:spPr>
            <a:xfrm>
              <a:off x="34143" y="3048499"/>
              <a:ext cx="12083422" cy="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28DC353-1701-40B9-B897-B3EA03AE7788}"/>
                </a:ext>
              </a:extLst>
            </p:cNvPr>
            <p:cNvSpPr/>
            <p:nvPr/>
          </p:nvSpPr>
          <p:spPr>
            <a:xfrm>
              <a:off x="64293" y="2717077"/>
              <a:ext cx="116815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Vendor Integration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6F5924-1068-478E-BE46-5CBCB8833F26}"/>
              </a:ext>
            </a:extLst>
          </p:cNvPr>
          <p:cNvGrpSpPr/>
          <p:nvPr/>
        </p:nvGrpSpPr>
        <p:grpSpPr>
          <a:xfrm>
            <a:off x="10616865" y="1274178"/>
            <a:ext cx="843415" cy="522650"/>
            <a:chOff x="11862448" y="1252002"/>
            <a:chExt cx="843415" cy="522650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2046291" y="1252002"/>
              <a:ext cx="461183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OKTB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59" name="TextBox 22">
              <a:extLst>
                <a:ext uri="{FF2B5EF4-FFF2-40B4-BE49-F238E27FC236}">
                  <a16:creationId xmlns:a16="http://schemas.microsoft.com/office/drawing/2014/main" id="{540B5E02-F7D4-48D0-8DFC-4622684254A6}"/>
                </a:ext>
              </a:extLst>
            </p:cNvPr>
            <p:cNvSpPr txBox="1"/>
            <p:nvPr/>
          </p:nvSpPr>
          <p:spPr>
            <a:xfrm>
              <a:off x="11862448" y="1589992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1</a:t>
              </a:r>
              <a:r>
                <a:rPr lang="en-US" altLang="zh-CN" sz="700" dirty="0">
                  <a:solidFill>
                    <a:srgbClr val="00264E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1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/18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45" name="Table 244">
            <a:extLst>
              <a:ext uri="{FF2B5EF4-FFF2-40B4-BE49-F238E27FC236}">
                <a16:creationId xmlns:a16="http://schemas.microsoft.com/office/drawing/2014/main" id="{A0336E8C-9A20-45FA-A8FD-2D1291BD6E24}"/>
              </a:ext>
            </a:extLst>
          </p:cNvPr>
          <p:cNvGraphicFramePr>
            <a:graphicFrameLocks noGrp="1"/>
          </p:cNvGraphicFramePr>
          <p:nvPr/>
        </p:nvGraphicFramePr>
        <p:xfrm>
          <a:off x="1883471" y="673016"/>
          <a:ext cx="9770649" cy="318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269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465148799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1244741235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1537710673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856269915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92124501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3462154463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431892292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59023913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920740496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42160658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955423485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84884224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3813658407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691448089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3010129589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3585903136"/>
                    </a:ext>
                  </a:extLst>
                </a:gridCol>
              </a:tblGrid>
              <a:tr h="3186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46" name="Group 245">
            <a:extLst>
              <a:ext uri="{FF2B5EF4-FFF2-40B4-BE49-F238E27FC236}">
                <a16:creationId xmlns:a16="http://schemas.microsoft.com/office/drawing/2014/main" id="{74242977-4765-48B6-961C-BD551A9DB2C0}"/>
              </a:ext>
            </a:extLst>
          </p:cNvPr>
          <p:cNvGrpSpPr/>
          <p:nvPr/>
        </p:nvGrpSpPr>
        <p:grpSpPr>
          <a:xfrm>
            <a:off x="2806703" y="3535120"/>
            <a:ext cx="656790" cy="505702"/>
            <a:chOff x="4015583" y="6178778"/>
            <a:chExt cx="656790" cy="505702"/>
          </a:xfrm>
        </p:grpSpPr>
        <p:sp>
          <p:nvSpPr>
            <p:cNvPr id="247" name="Star: 5 Points 246">
              <a:extLst>
                <a:ext uri="{FF2B5EF4-FFF2-40B4-BE49-F238E27FC236}">
                  <a16:creationId xmlns:a16="http://schemas.microsoft.com/office/drawing/2014/main" id="{49C63543-9994-4B0C-BDD5-99FA41A8884E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48" name="TextBox 22">
              <a:extLst>
                <a:ext uri="{FF2B5EF4-FFF2-40B4-BE49-F238E27FC236}">
                  <a16:creationId xmlns:a16="http://schemas.microsoft.com/office/drawing/2014/main" id="{1DBAF091-A48F-4373-A243-1F32B5E0D29B}"/>
                </a:ext>
              </a:extLst>
            </p:cNvPr>
            <p:cNvSpPr txBox="1"/>
            <p:nvPr/>
          </p:nvSpPr>
          <p:spPr>
            <a:xfrm>
              <a:off x="4015583" y="6392098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6/26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5E2A648F-C949-4251-9B3D-AA1E4B20EB62}"/>
              </a:ext>
            </a:extLst>
          </p:cNvPr>
          <p:cNvGrpSpPr/>
          <p:nvPr/>
        </p:nvGrpSpPr>
        <p:grpSpPr>
          <a:xfrm>
            <a:off x="2320538" y="4415076"/>
            <a:ext cx="656790" cy="479416"/>
            <a:chOff x="4019018" y="6178778"/>
            <a:chExt cx="656790" cy="479416"/>
          </a:xfrm>
        </p:grpSpPr>
        <p:sp>
          <p:nvSpPr>
            <p:cNvPr id="250" name="Star: 5 Points 249">
              <a:extLst>
                <a:ext uri="{FF2B5EF4-FFF2-40B4-BE49-F238E27FC236}">
                  <a16:creationId xmlns:a16="http://schemas.microsoft.com/office/drawing/2014/main" id="{CAD63E2C-D2CC-4AE2-BEDD-D768B3BA196C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51" name="TextBox 22">
              <a:extLst>
                <a:ext uri="{FF2B5EF4-FFF2-40B4-BE49-F238E27FC236}">
                  <a16:creationId xmlns:a16="http://schemas.microsoft.com/office/drawing/2014/main" id="{9D839F96-9A22-4F57-AFB1-C3B3D773C17F}"/>
                </a:ext>
              </a:extLst>
            </p:cNvPr>
            <p:cNvSpPr txBox="1"/>
            <p:nvPr/>
          </p:nvSpPr>
          <p:spPr>
            <a:xfrm>
              <a:off x="4019018" y="6365812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5/23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75F77199-B30A-486D-96E2-07EECA3A53F7}"/>
              </a:ext>
            </a:extLst>
          </p:cNvPr>
          <p:cNvGrpSpPr/>
          <p:nvPr/>
        </p:nvGrpSpPr>
        <p:grpSpPr>
          <a:xfrm>
            <a:off x="3317857" y="4417264"/>
            <a:ext cx="656790" cy="471937"/>
            <a:chOff x="4012012" y="6178778"/>
            <a:chExt cx="656790" cy="471937"/>
          </a:xfrm>
        </p:grpSpPr>
        <p:sp>
          <p:nvSpPr>
            <p:cNvPr id="269" name="Star: 5 Points 268">
              <a:extLst>
                <a:ext uri="{FF2B5EF4-FFF2-40B4-BE49-F238E27FC236}">
                  <a16:creationId xmlns:a16="http://schemas.microsoft.com/office/drawing/2014/main" id="{F46E2288-35A6-47B7-A55E-3D4426AE8645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70" name="TextBox 22">
              <a:extLst>
                <a:ext uri="{FF2B5EF4-FFF2-40B4-BE49-F238E27FC236}">
                  <a16:creationId xmlns:a16="http://schemas.microsoft.com/office/drawing/2014/main" id="{709C1299-407D-4799-B953-2BED35DD8345}"/>
                </a:ext>
              </a:extLst>
            </p:cNvPr>
            <p:cNvSpPr txBox="1"/>
            <p:nvPr/>
          </p:nvSpPr>
          <p:spPr>
            <a:xfrm>
              <a:off x="4012012" y="635833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7/31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C87DEF73-35E0-42A8-80BA-A07ACEB35B4B}"/>
              </a:ext>
            </a:extLst>
          </p:cNvPr>
          <p:cNvGrpSpPr/>
          <p:nvPr/>
        </p:nvGrpSpPr>
        <p:grpSpPr>
          <a:xfrm>
            <a:off x="3656937" y="3523832"/>
            <a:ext cx="656790" cy="505568"/>
            <a:chOff x="4019510" y="6178778"/>
            <a:chExt cx="656790" cy="505568"/>
          </a:xfrm>
        </p:grpSpPr>
        <p:sp>
          <p:nvSpPr>
            <p:cNvPr id="272" name="Star: 5 Points 271">
              <a:extLst>
                <a:ext uri="{FF2B5EF4-FFF2-40B4-BE49-F238E27FC236}">
                  <a16:creationId xmlns:a16="http://schemas.microsoft.com/office/drawing/2014/main" id="{3AD2FAD8-1FC1-4E1B-B277-18BB12BE999F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73" name="TextBox 22">
              <a:extLst>
                <a:ext uri="{FF2B5EF4-FFF2-40B4-BE49-F238E27FC236}">
                  <a16:creationId xmlns:a16="http://schemas.microsoft.com/office/drawing/2014/main" id="{DAF54C1D-3723-46E9-A15C-82C1A1572905}"/>
                </a:ext>
              </a:extLst>
            </p:cNvPr>
            <p:cNvSpPr txBox="1"/>
            <p:nvPr/>
          </p:nvSpPr>
          <p:spPr>
            <a:xfrm>
              <a:off x="4019510" y="6391964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8/28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958B2FE2-2813-4C07-BE86-C3478A6BF002}"/>
              </a:ext>
            </a:extLst>
          </p:cNvPr>
          <p:cNvGrpSpPr/>
          <p:nvPr/>
        </p:nvGrpSpPr>
        <p:grpSpPr>
          <a:xfrm>
            <a:off x="4572502" y="3529030"/>
            <a:ext cx="656790" cy="505702"/>
            <a:chOff x="4037017" y="6178778"/>
            <a:chExt cx="656790" cy="505702"/>
          </a:xfrm>
        </p:grpSpPr>
        <p:sp>
          <p:nvSpPr>
            <p:cNvPr id="278" name="Star: 5 Points 277">
              <a:extLst>
                <a:ext uri="{FF2B5EF4-FFF2-40B4-BE49-F238E27FC236}">
                  <a16:creationId xmlns:a16="http://schemas.microsoft.com/office/drawing/2014/main" id="{E444F3E8-CA01-4F90-BC23-ECFC4011B1AB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79" name="TextBox 22">
              <a:extLst>
                <a:ext uri="{FF2B5EF4-FFF2-40B4-BE49-F238E27FC236}">
                  <a16:creationId xmlns:a16="http://schemas.microsoft.com/office/drawing/2014/main" id="{9339CC24-B8F6-4C3F-9614-DF11A7027B33}"/>
                </a:ext>
              </a:extLst>
            </p:cNvPr>
            <p:cNvSpPr txBox="1"/>
            <p:nvPr/>
          </p:nvSpPr>
          <p:spPr>
            <a:xfrm>
              <a:off x="4037017" y="6392098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10/18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7F9691B-DB58-4CA6-A5FE-FBA2C037073F}"/>
              </a:ext>
            </a:extLst>
          </p:cNvPr>
          <p:cNvGrpSpPr/>
          <p:nvPr/>
        </p:nvGrpSpPr>
        <p:grpSpPr>
          <a:xfrm>
            <a:off x="4061173" y="4413163"/>
            <a:ext cx="656790" cy="485687"/>
            <a:chOff x="4005935" y="6178778"/>
            <a:chExt cx="656790" cy="485687"/>
          </a:xfrm>
        </p:grpSpPr>
        <p:sp>
          <p:nvSpPr>
            <p:cNvPr id="286" name="Star: 5 Points 285">
              <a:extLst>
                <a:ext uri="{FF2B5EF4-FFF2-40B4-BE49-F238E27FC236}">
                  <a16:creationId xmlns:a16="http://schemas.microsoft.com/office/drawing/2014/main" id="{CDB17A25-7E52-4672-BD62-303537F50D88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87" name="TextBox 22">
              <a:extLst>
                <a:ext uri="{FF2B5EF4-FFF2-40B4-BE49-F238E27FC236}">
                  <a16:creationId xmlns:a16="http://schemas.microsoft.com/office/drawing/2014/main" id="{CB562F77-50C9-4A0A-B669-7A5F1465BFEA}"/>
                </a:ext>
              </a:extLst>
            </p:cNvPr>
            <p:cNvSpPr txBox="1"/>
            <p:nvPr/>
          </p:nvSpPr>
          <p:spPr>
            <a:xfrm>
              <a:off x="4005935" y="637208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9/18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D02A6C58-1F1B-44AE-87A7-0DEC3FB10F61}"/>
              </a:ext>
            </a:extLst>
          </p:cNvPr>
          <p:cNvGrpSpPr/>
          <p:nvPr/>
        </p:nvGrpSpPr>
        <p:grpSpPr>
          <a:xfrm>
            <a:off x="7792609" y="3539173"/>
            <a:ext cx="656790" cy="496993"/>
            <a:chOff x="4081407" y="6178778"/>
            <a:chExt cx="656790" cy="496993"/>
          </a:xfrm>
        </p:grpSpPr>
        <p:sp>
          <p:nvSpPr>
            <p:cNvPr id="289" name="Star: 5 Points 288">
              <a:extLst>
                <a:ext uri="{FF2B5EF4-FFF2-40B4-BE49-F238E27FC236}">
                  <a16:creationId xmlns:a16="http://schemas.microsoft.com/office/drawing/2014/main" id="{C05EFA58-75E3-4E32-8F59-8C164D2DAB95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90" name="TextBox 22">
              <a:extLst>
                <a:ext uri="{FF2B5EF4-FFF2-40B4-BE49-F238E27FC236}">
                  <a16:creationId xmlns:a16="http://schemas.microsoft.com/office/drawing/2014/main" id="{35ABE6A2-F72D-4D74-A0EE-BF2EF8919761}"/>
                </a:ext>
              </a:extLst>
            </p:cNvPr>
            <p:cNvSpPr txBox="1"/>
            <p:nvPr/>
          </p:nvSpPr>
          <p:spPr>
            <a:xfrm>
              <a:off x="4081407" y="6383389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R06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5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/10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F1E3A008-E38F-4DA1-B7FA-A91EE13E0E35}"/>
              </a:ext>
            </a:extLst>
          </p:cNvPr>
          <p:cNvGrpSpPr/>
          <p:nvPr/>
        </p:nvGrpSpPr>
        <p:grpSpPr>
          <a:xfrm>
            <a:off x="9017887" y="3541828"/>
            <a:ext cx="656790" cy="479575"/>
            <a:chOff x="4081407" y="6178778"/>
            <a:chExt cx="656790" cy="479575"/>
          </a:xfrm>
        </p:grpSpPr>
        <p:sp>
          <p:nvSpPr>
            <p:cNvPr id="292" name="Star: 5 Points 291">
              <a:extLst>
                <a:ext uri="{FF2B5EF4-FFF2-40B4-BE49-F238E27FC236}">
                  <a16:creationId xmlns:a16="http://schemas.microsoft.com/office/drawing/2014/main" id="{7A62C6ED-5FA5-4C3A-ADC1-DE6D531501BD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93" name="TextBox 22">
              <a:extLst>
                <a:ext uri="{FF2B5EF4-FFF2-40B4-BE49-F238E27FC236}">
                  <a16:creationId xmlns:a16="http://schemas.microsoft.com/office/drawing/2014/main" id="{18BDFC9F-8EA9-41AD-BF1C-E2BD89D6005D}"/>
                </a:ext>
              </a:extLst>
            </p:cNvPr>
            <p:cNvSpPr txBox="1"/>
            <p:nvPr/>
          </p:nvSpPr>
          <p:spPr>
            <a:xfrm>
              <a:off x="4081407" y="6365971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R07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7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/26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9C29D4D-97C1-4D1F-9956-20D2854D256B}"/>
              </a:ext>
            </a:extLst>
          </p:cNvPr>
          <p:cNvGrpSpPr/>
          <p:nvPr/>
        </p:nvGrpSpPr>
        <p:grpSpPr>
          <a:xfrm>
            <a:off x="7088527" y="4417083"/>
            <a:ext cx="656790" cy="497488"/>
            <a:chOff x="3993066" y="6178778"/>
            <a:chExt cx="656790" cy="497488"/>
          </a:xfrm>
        </p:grpSpPr>
        <p:sp>
          <p:nvSpPr>
            <p:cNvPr id="298" name="Star: 5 Points 297">
              <a:extLst>
                <a:ext uri="{FF2B5EF4-FFF2-40B4-BE49-F238E27FC236}">
                  <a16:creationId xmlns:a16="http://schemas.microsoft.com/office/drawing/2014/main" id="{BFC0F589-22A0-4B15-A8BC-E017FF087A15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99" name="TextBox 22">
              <a:extLst>
                <a:ext uri="{FF2B5EF4-FFF2-40B4-BE49-F238E27FC236}">
                  <a16:creationId xmlns:a16="http://schemas.microsoft.com/office/drawing/2014/main" id="{E9BCCDB3-69E6-4CFD-888F-3E8ABC1BE7E1}"/>
                </a:ext>
              </a:extLst>
            </p:cNvPr>
            <p:cNvSpPr txBox="1"/>
            <p:nvPr/>
          </p:nvSpPr>
          <p:spPr>
            <a:xfrm>
              <a:off x="3993066" y="6383884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R06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3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/28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303" name="Table 302">
            <a:extLst>
              <a:ext uri="{FF2B5EF4-FFF2-40B4-BE49-F238E27FC236}">
                <a16:creationId xmlns:a16="http://schemas.microsoft.com/office/drawing/2014/main" id="{B5FF7E03-7724-4601-AB45-8912FC2CB0C6}"/>
              </a:ext>
            </a:extLst>
          </p:cNvPr>
          <p:cNvGraphicFramePr>
            <a:graphicFrameLocks noGrp="1"/>
          </p:cNvGraphicFramePr>
          <p:nvPr/>
        </p:nvGraphicFramePr>
        <p:xfrm>
          <a:off x="10219745" y="345179"/>
          <a:ext cx="937242" cy="25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21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704944461"/>
                    </a:ext>
                  </a:extLst>
                </a:gridCol>
              </a:tblGrid>
              <a:tr h="2526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336" name="Group 335">
            <a:extLst>
              <a:ext uri="{FF2B5EF4-FFF2-40B4-BE49-F238E27FC236}">
                <a16:creationId xmlns:a16="http://schemas.microsoft.com/office/drawing/2014/main" id="{DABDF67E-6E7A-48EA-9FFD-247F0538DE71}"/>
              </a:ext>
            </a:extLst>
          </p:cNvPr>
          <p:cNvGrpSpPr/>
          <p:nvPr/>
        </p:nvGrpSpPr>
        <p:grpSpPr>
          <a:xfrm>
            <a:off x="8427653" y="4410657"/>
            <a:ext cx="656790" cy="481697"/>
            <a:chOff x="4013465" y="6178778"/>
            <a:chExt cx="656790" cy="481697"/>
          </a:xfrm>
        </p:grpSpPr>
        <p:sp>
          <p:nvSpPr>
            <p:cNvPr id="337" name="Star: 5 Points 336">
              <a:extLst>
                <a:ext uri="{FF2B5EF4-FFF2-40B4-BE49-F238E27FC236}">
                  <a16:creationId xmlns:a16="http://schemas.microsoft.com/office/drawing/2014/main" id="{B234F0FA-D087-448F-B1A1-FCE026CF3484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39" name="TextBox 22">
              <a:extLst>
                <a:ext uri="{FF2B5EF4-FFF2-40B4-BE49-F238E27FC236}">
                  <a16:creationId xmlns:a16="http://schemas.microsoft.com/office/drawing/2014/main" id="{500AE20D-E6C7-4594-94B3-F13D13AF7F87}"/>
                </a:ext>
              </a:extLst>
            </p:cNvPr>
            <p:cNvSpPr txBox="1"/>
            <p:nvPr/>
          </p:nvSpPr>
          <p:spPr>
            <a:xfrm>
              <a:off x="4013465" y="636809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R07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6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/27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9B72DFF7-7D6F-41DA-A59D-505425497B51}"/>
              </a:ext>
            </a:extLst>
          </p:cNvPr>
          <p:cNvCxnSpPr>
            <a:cxnSpLocks/>
            <a:stCxn id="250" idx="0"/>
            <a:endCxn id="247" idx="2"/>
          </p:cNvCxnSpPr>
          <p:nvPr/>
        </p:nvCxnSpPr>
        <p:spPr>
          <a:xfrm flipV="1">
            <a:off x="2613790" y="3740287"/>
            <a:ext cx="429321" cy="674789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FBF4AE52-DEC0-4358-9036-18691A5BFEC5}"/>
              </a:ext>
            </a:extLst>
          </p:cNvPr>
          <p:cNvCxnSpPr>
            <a:cxnSpLocks/>
            <a:stCxn id="269" idx="0"/>
            <a:endCxn id="272" idx="2"/>
          </p:cNvCxnSpPr>
          <p:nvPr/>
        </p:nvCxnSpPr>
        <p:spPr>
          <a:xfrm flipV="1">
            <a:off x="3618115" y="3728999"/>
            <a:ext cx="271303" cy="68826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0B89E54E-1600-4B97-A39C-49DB5FE65310}"/>
              </a:ext>
            </a:extLst>
          </p:cNvPr>
          <p:cNvCxnSpPr>
            <a:cxnSpLocks/>
            <a:stCxn id="272" idx="0"/>
            <a:endCxn id="376" idx="2"/>
          </p:cNvCxnSpPr>
          <p:nvPr/>
        </p:nvCxnSpPr>
        <p:spPr>
          <a:xfrm flipV="1">
            <a:off x="3949697" y="2872135"/>
            <a:ext cx="194064" cy="651697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CD82E6E3-27CF-4529-9A01-505D29897697}"/>
              </a:ext>
            </a:extLst>
          </p:cNvPr>
          <p:cNvCxnSpPr>
            <a:cxnSpLocks/>
            <a:stCxn id="247" idx="0"/>
            <a:endCxn id="343" idx="2"/>
          </p:cNvCxnSpPr>
          <p:nvPr/>
        </p:nvCxnSpPr>
        <p:spPr>
          <a:xfrm flipV="1">
            <a:off x="3103390" y="2875095"/>
            <a:ext cx="251904" cy="6600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FF0CB1B5-B24C-4F58-84EF-F465214EA074}"/>
              </a:ext>
            </a:extLst>
          </p:cNvPr>
          <p:cNvCxnSpPr>
            <a:cxnSpLocks/>
            <a:stCxn id="278" idx="0"/>
            <a:endCxn id="385" idx="2"/>
          </p:cNvCxnSpPr>
          <p:nvPr/>
        </p:nvCxnSpPr>
        <p:spPr>
          <a:xfrm flipV="1">
            <a:off x="4847755" y="2891169"/>
            <a:ext cx="295266" cy="63786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837A286A-D25F-40D8-9F6A-5B0C73D4B052}"/>
              </a:ext>
            </a:extLst>
          </p:cNvPr>
          <p:cNvCxnSpPr>
            <a:cxnSpLocks/>
            <a:stCxn id="289" idx="0"/>
            <a:endCxn id="391" idx="2"/>
          </p:cNvCxnSpPr>
          <p:nvPr/>
        </p:nvCxnSpPr>
        <p:spPr>
          <a:xfrm flipV="1">
            <a:off x="8023472" y="2904117"/>
            <a:ext cx="195522" cy="63505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AD743FEA-00C3-44EF-B8E7-4B3F29F246F8}"/>
              </a:ext>
            </a:extLst>
          </p:cNvPr>
          <p:cNvCxnSpPr>
            <a:cxnSpLocks/>
            <a:stCxn id="298" idx="0"/>
            <a:endCxn id="289" idx="2"/>
          </p:cNvCxnSpPr>
          <p:nvPr/>
        </p:nvCxnSpPr>
        <p:spPr>
          <a:xfrm flipV="1">
            <a:off x="7407731" y="3744340"/>
            <a:ext cx="555462" cy="672743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E399C02F-53D3-461E-B151-05B7B0FFA0EA}"/>
              </a:ext>
            </a:extLst>
          </p:cNvPr>
          <p:cNvCxnSpPr>
            <a:cxnSpLocks/>
            <a:stCxn id="286" idx="0"/>
            <a:endCxn id="278" idx="2"/>
          </p:cNvCxnSpPr>
          <p:nvPr/>
        </p:nvCxnSpPr>
        <p:spPr>
          <a:xfrm flipV="1">
            <a:off x="4367508" y="3734197"/>
            <a:ext cx="419968" cy="67896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5C2C0A1C-A9D6-4BFD-B388-9B09128A9236}"/>
              </a:ext>
            </a:extLst>
          </p:cNvPr>
          <p:cNvGrpSpPr/>
          <p:nvPr/>
        </p:nvGrpSpPr>
        <p:grpSpPr>
          <a:xfrm>
            <a:off x="4787744" y="1263272"/>
            <a:ext cx="870634" cy="463558"/>
            <a:chOff x="8156915" y="1268433"/>
            <a:chExt cx="870634" cy="463558"/>
          </a:xfrm>
        </p:grpSpPr>
        <p:sp>
          <p:nvSpPr>
            <p:cNvPr id="233" name="流程图: 决策 47">
              <a:extLst>
                <a:ext uri="{FF2B5EF4-FFF2-40B4-BE49-F238E27FC236}">
                  <a16:creationId xmlns:a16="http://schemas.microsoft.com/office/drawing/2014/main" id="{8D520B31-BFDF-4E32-9C69-0B39E6FC9F96}"/>
                </a:ext>
              </a:extLst>
            </p:cNvPr>
            <p:cNvSpPr/>
            <p:nvPr/>
          </p:nvSpPr>
          <p:spPr>
            <a:xfrm>
              <a:off x="8566365" y="1268433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PEC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34" name="TextBox 22">
              <a:extLst>
                <a:ext uri="{FF2B5EF4-FFF2-40B4-BE49-F238E27FC236}">
                  <a16:creationId xmlns:a16="http://schemas.microsoft.com/office/drawing/2014/main" id="{A700C1E2-70D1-4498-8802-02AECDA1DE33}"/>
                </a:ext>
              </a:extLst>
            </p:cNvPr>
            <p:cNvSpPr txBox="1"/>
            <p:nvPr/>
          </p:nvSpPr>
          <p:spPr>
            <a:xfrm>
              <a:off x="8156915" y="1531942"/>
              <a:ext cx="843415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11/30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1436C9B-43B4-4418-BD5F-C82167D6F778}"/>
              </a:ext>
            </a:extLst>
          </p:cNvPr>
          <p:cNvGrpSpPr/>
          <p:nvPr/>
        </p:nvGrpSpPr>
        <p:grpSpPr>
          <a:xfrm>
            <a:off x="7355165" y="1268664"/>
            <a:ext cx="875987" cy="631842"/>
            <a:chOff x="8734705" y="1267664"/>
            <a:chExt cx="875987" cy="631842"/>
          </a:xfrm>
        </p:grpSpPr>
        <p:sp>
          <p:nvSpPr>
            <p:cNvPr id="243" name="流程图: 决策 47">
              <a:extLst>
                <a:ext uri="{FF2B5EF4-FFF2-40B4-BE49-F238E27FC236}">
                  <a16:creationId xmlns:a16="http://schemas.microsoft.com/office/drawing/2014/main" id="{9066A37E-7D51-480C-B455-514FCCCD915F}"/>
                </a:ext>
              </a:extLst>
            </p:cNvPr>
            <p:cNvSpPr/>
            <p:nvPr/>
          </p:nvSpPr>
          <p:spPr>
            <a:xfrm>
              <a:off x="8734705" y="1267664"/>
              <a:ext cx="461183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TT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58" name="TextBox 22">
              <a:extLst>
                <a:ext uri="{FF2B5EF4-FFF2-40B4-BE49-F238E27FC236}">
                  <a16:creationId xmlns:a16="http://schemas.microsoft.com/office/drawing/2014/main" id="{7ABAEF14-9C06-47EB-8124-9F22AC102CB3}"/>
                </a:ext>
              </a:extLst>
            </p:cNvPr>
            <p:cNvSpPr txBox="1"/>
            <p:nvPr/>
          </p:nvSpPr>
          <p:spPr>
            <a:xfrm>
              <a:off x="8767277" y="1607124"/>
              <a:ext cx="8434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rgbClr val="00206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IPD: 3/29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TCF:4/8</a:t>
              </a: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66D18554-8D62-4AE8-B4D9-09809DB684E6}"/>
              </a:ext>
            </a:extLst>
          </p:cNvPr>
          <p:cNvGrpSpPr/>
          <p:nvPr/>
        </p:nvGrpSpPr>
        <p:grpSpPr>
          <a:xfrm>
            <a:off x="8849957" y="1273126"/>
            <a:ext cx="843415" cy="646614"/>
            <a:chOff x="9542457" y="1267664"/>
            <a:chExt cx="843415" cy="646614"/>
          </a:xfrm>
        </p:grpSpPr>
        <p:sp>
          <p:nvSpPr>
            <p:cNvPr id="260" name="流程图: 决策 47">
              <a:extLst>
                <a:ext uri="{FF2B5EF4-FFF2-40B4-BE49-F238E27FC236}">
                  <a16:creationId xmlns:a16="http://schemas.microsoft.com/office/drawing/2014/main" id="{3A707CF6-A27D-422A-9296-3BE2F63D74B0}"/>
                </a:ext>
              </a:extLst>
            </p:cNvPr>
            <p:cNvSpPr/>
            <p:nvPr/>
          </p:nvSpPr>
          <p:spPr>
            <a:xfrm>
              <a:off x="9546783" y="1267664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PP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67" name="TextBox 22">
              <a:extLst>
                <a:ext uri="{FF2B5EF4-FFF2-40B4-BE49-F238E27FC236}">
                  <a16:creationId xmlns:a16="http://schemas.microsoft.com/office/drawing/2014/main" id="{8B65BC57-CA93-4D06-BEBE-F81E2490A813}"/>
                </a:ext>
              </a:extLst>
            </p:cNvPr>
            <p:cNvSpPr txBox="1"/>
            <p:nvPr/>
          </p:nvSpPr>
          <p:spPr>
            <a:xfrm>
              <a:off x="9542457" y="1621896"/>
              <a:ext cx="8434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IPD : </a:t>
              </a:r>
              <a:r>
                <a:rPr lang="en-US" sz="700" dirty="0">
                  <a:solidFill>
                    <a:srgbClr val="00206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/28</a:t>
              </a:r>
            </a:p>
            <a:p>
              <a:pPr algn="ctr"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TCF : 7/15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62984874-94FE-4C83-AB11-341CABC29EFB}"/>
              </a:ext>
            </a:extLst>
          </p:cNvPr>
          <p:cNvGrpSpPr/>
          <p:nvPr/>
        </p:nvGrpSpPr>
        <p:grpSpPr>
          <a:xfrm>
            <a:off x="9657332" y="1275110"/>
            <a:ext cx="884717" cy="631180"/>
            <a:chOff x="10012526" y="1267664"/>
            <a:chExt cx="884717" cy="631180"/>
          </a:xfrm>
        </p:grpSpPr>
        <p:sp>
          <p:nvSpPr>
            <p:cNvPr id="281" name="流程图: 决策 47">
              <a:extLst>
                <a:ext uri="{FF2B5EF4-FFF2-40B4-BE49-F238E27FC236}">
                  <a16:creationId xmlns:a16="http://schemas.microsoft.com/office/drawing/2014/main" id="{66CA9700-448F-4E03-A91F-344E32040C1E}"/>
                </a:ext>
              </a:extLst>
            </p:cNvPr>
            <p:cNvSpPr/>
            <p:nvPr/>
          </p:nvSpPr>
          <p:spPr>
            <a:xfrm>
              <a:off x="10363937" y="1267664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MP1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82" name="TextBox 22">
              <a:extLst>
                <a:ext uri="{FF2B5EF4-FFF2-40B4-BE49-F238E27FC236}">
                  <a16:creationId xmlns:a16="http://schemas.microsoft.com/office/drawing/2014/main" id="{8C8A417A-DCA3-4FA1-863E-1F52A2BD2E34}"/>
                </a:ext>
              </a:extLst>
            </p:cNvPr>
            <p:cNvSpPr txBox="1"/>
            <p:nvPr/>
          </p:nvSpPr>
          <p:spPr>
            <a:xfrm>
              <a:off x="10012526" y="1606462"/>
              <a:ext cx="884717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srgbClr val="002060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IPD : 9/16</a:t>
              </a:r>
            </a:p>
            <a:p>
              <a:pPr algn="ctr"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TCF : 9/30</a:t>
              </a:r>
            </a:p>
          </p:txBody>
        </p:sp>
      </p:grp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0CDFD3DA-2D6F-4F19-AE59-04D1261C7E7A}"/>
              </a:ext>
            </a:extLst>
          </p:cNvPr>
          <p:cNvCxnSpPr>
            <a:cxnSpLocks/>
            <a:stCxn id="385" idx="0"/>
            <a:endCxn id="233" idx="2"/>
          </p:cNvCxnSpPr>
          <p:nvPr/>
        </p:nvCxnSpPr>
        <p:spPr>
          <a:xfrm flipV="1">
            <a:off x="5234901" y="1593164"/>
            <a:ext cx="192885" cy="100238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2124F460-5BAC-4F80-936B-4581DD88936F}"/>
              </a:ext>
            </a:extLst>
          </p:cNvPr>
          <p:cNvCxnSpPr>
            <a:cxnSpLocks/>
            <a:stCxn id="385" idx="0"/>
            <a:endCxn id="17" idx="2"/>
          </p:cNvCxnSpPr>
          <p:nvPr/>
        </p:nvCxnSpPr>
        <p:spPr>
          <a:xfrm flipV="1">
            <a:off x="5234901" y="1597140"/>
            <a:ext cx="549402" cy="99841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0B874C26-7CA5-4948-88C5-325E5FB8F1A2}"/>
              </a:ext>
            </a:extLst>
          </p:cNvPr>
          <p:cNvCxnSpPr>
            <a:cxnSpLocks/>
            <a:stCxn id="292" idx="0"/>
            <a:endCxn id="397" idx="2"/>
          </p:cNvCxnSpPr>
          <p:nvPr/>
        </p:nvCxnSpPr>
        <p:spPr>
          <a:xfrm flipV="1">
            <a:off x="9248750" y="2900894"/>
            <a:ext cx="125792" cy="640934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689FFDBD-7B33-4758-B88C-79947D1A8589}"/>
              </a:ext>
            </a:extLst>
          </p:cNvPr>
          <p:cNvCxnSpPr>
            <a:cxnSpLocks/>
            <a:stCxn id="337" idx="0"/>
            <a:endCxn id="292" idx="2"/>
          </p:cNvCxnSpPr>
          <p:nvPr/>
        </p:nvCxnSpPr>
        <p:spPr>
          <a:xfrm flipV="1">
            <a:off x="8726458" y="3746995"/>
            <a:ext cx="462013" cy="66366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0FE51782-5CDB-4F51-BECE-551E3CCA9510}"/>
              </a:ext>
            </a:extLst>
          </p:cNvPr>
          <p:cNvCxnSpPr>
            <a:cxnSpLocks/>
            <a:stCxn id="397" idx="0"/>
            <a:endCxn id="281" idx="1"/>
          </p:cNvCxnSpPr>
          <p:nvPr/>
        </p:nvCxnSpPr>
        <p:spPr>
          <a:xfrm flipV="1">
            <a:off x="9466422" y="1440056"/>
            <a:ext cx="542321" cy="116521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9BDCCCE2-F33A-40F4-A6A6-1F0D3D0E714C}"/>
              </a:ext>
            </a:extLst>
          </p:cNvPr>
          <p:cNvCxnSpPr>
            <a:cxnSpLocks/>
            <a:stCxn id="391" idx="0"/>
            <a:endCxn id="260" idx="2"/>
          </p:cNvCxnSpPr>
          <p:nvPr/>
        </p:nvCxnSpPr>
        <p:spPr>
          <a:xfrm flipV="1">
            <a:off x="8310874" y="1603018"/>
            <a:ext cx="774001" cy="100548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D531757E-987B-4C0A-A58D-381742B57EF8}"/>
              </a:ext>
            </a:extLst>
          </p:cNvPr>
          <p:cNvGrpSpPr/>
          <p:nvPr/>
        </p:nvGrpSpPr>
        <p:grpSpPr>
          <a:xfrm>
            <a:off x="9258599" y="4412761"/>
            <a:ext cx="656790" cy="481697"/>
            <a:chOff x="3995535" y="6178778"/>
            <a:chExt cx="656790" cy="481697"/>
          </a:xfrm>
        </p:grpSpPr>
        <p:sp>
          <p:nvSpPr>
            <p:cNvPr id="396" name="Star: 5 Points 395">
              <a:extLst>
                <a:ext uri="{FF2B5EF4-FFF2-40B4-BE49-F238E27FC236}">
                  <a16:creationId xmlns:a16="http://schemas.microsoft.com/office/drawing/2014/main" id="{5628AD30-85F5-4978-9DA5-7FE7C34DD8C4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98" name="TextBox 22">
              <a:extLst>
                <a:ext uri="{FF2B5EF4-FFF2-40B4-BE49-F238E27FC236}">
                  <a16:creationId xmlns:a16="http://schemas.microsoft.com/office/drawing/2014/main" id="{4E453956-DE75-418A-A637-AE5A9AE3050C}"/>
                </a:ext>
              </a:extLst>
            </p:cNvPr>
            <p:cNvSpPr txBox="1"/>
            <p:nvPr/>
          </p:nvSpPr>
          <p:spPr>
            <a:xfrm>
              <a:off x="3995535" y="636809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R07.1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8/13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60BD68DC-EB8C-46C5-A996-9002341A3B93}"/>
              </a:ext>
            </a:extLst>
          </p:cNvPr>
          <p:cNvGrpSpPr/>
          <p:nvPr/>
        </p:nvGrpSpPr>
        <p:grpSpPr>
          <a:xfrm>
            <a:off x="9713606" y="3545278"/>
            <a:ext cx="656790" cy="490406"/>
            <a:chOff x="4058290" y="6178778"/>
            <a:chExt cx="656790" cy="490406"/>
          </a:xfrm>
        </p:grpSpPr>
        <p:sp>
          <p:nvSpPr>
            <p:cNvPr id="400" name="Star: 5 Points 399">
              <a:extLst>
                <a:ext uri="{FF2B5EF4-FFF2-40B4-BE49-F238E27FC236}">
                  <a16:creationId xmlns:a16="http://schemas.microsoft.com/office/drawing/2014/main" id="{FB8E20AE-6361-41F2-9723-8C845F4AF68E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01" name="TextBox 22">
              <a:extLst>
                <a:ext uri="{FF2B5EF4-FFF2-40B4-BE49-F238E27FC236}">
                  <a16:creationId xmlns:a16="http://schemas.microsoft.com/office/drawing/2014/main" id="{538DD9B7-4080-4DC4-B590-1D71115FCA46}"/>
                </a:ext>
              </a:extLst>
            </p:cNvPr>
            <p:cNvSpPr txBox="1"/>
            <p:nvPr/>
          </p:nvSpPr>
          <p:spPr>
            <a:xfrm>
              <a:off x="4058290" y="6376802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R07.1</a:t>
              </a:r>
            </a:p>
            <a:p>
              <a:pPr algn="ctr"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9/3</a:t>
              </a:r>
            </a:p>
          </p:txBody>
        </p:sp>
      </p:grp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F56ABE82-FB77-4727-92F3-868A0191BAB7}"/>
              </a:ext>
            </a:extLst>
          </p:cNvPr>
          <p:cNvCxnSpPr>
            <a:cxnSpLocks/>
            <a:stCxn id="396" idx="0"/>
            <a:endCxn id="400" idx="2"/>
          </p:cNvCxnSpPr>
          <p:nvPr/>
        </p:nvCxnSpPr>
        <p:spPr>
          <a:xfrm flipV="1">
            <a:off x="9575334" y="3750445"/>
            <a:ext cx="331973" cy="66231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4CDEF682-6FFD-4C2B-84B5-53D5BF55B491}"/>
              </a:ext>
            </a:extLst>
          </p:cNvPr>
          <p:cNvCxnSpPr>
            <a:cxnSpLocks/>
            <a:stCxn id="400" idx="0"/>
            <a:endCxn id="404" idx="2"/>
          </p:cNvCxnSpPr>
          <p:nvPr/>
        </p:nvCxnSpPr>
        <p:spPr>
          <a:xfrm flipV="1">
            <a:off x="9967586" y="2896162"/>
            <a:ext cx="74666" cy="64911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060FDC5-F3C9-4A50-971A-3D6C6918F72E}"/>
              </a:ext>
            </a:extLst>
          </p:cNvPr>
          <p:cNvGrpSpPr/>
          <p:nvPr/>
        </p:nvGrpSpPr>
        <p:grpSpPr>
          <a:xfrm>
            <a:off x="5392794" y="4424044"/>
            <a:ext cx="447251" cy="481983"/>
            <a:chOff x="4109272" y="6178778"/>
            <a:chExt cx="447251" cy="481983"/>
          </a:xfrm>
        </p:grpSpPr>
        <p:sp>
          <p:nvSpPr>
            <p:cNvPr id="394" name="Star: 5 Points 393">
              <a:extLst>
                <a:ext uri="{FF2B5EF4-FFF2-40B4-BE49-F238E27FC236}">
                  <a16:creationId xmlns:a16="http://schemas.microsoft.com/office/drawing/2014/main" id="{6F5D7D26-AB54-4089-AD46-9E7C50F98437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5D5C5ACE-94DC-458D-B719-E3EC8BEB32F4}"/>
                </a:ext>
              </a:extLst>
            </p:cNvPr>
            <p:cNvSpPr txBox="1"/>
            <p:nvPr/>
          </p:nvSpPr>
          <p:spPr>
            <a:xfrm>
              <a:off x="4109272" y="6368379"/>
              <a:ext cx="44725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R05.1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12/5</a:t>
              </a:r>
              <a:endPara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2E4ECE35-C2F8-4192-9353-BF9C608DF602}"/>
              </a:ext>
            </a:extLst>
          </p:cNvPr>
          <p:cNvGrpSpPr/>
          <p:nvPr/>
        </p:nvGrpSpPr>
        <p:grpSpPr>
          <a:xfrm>
            <a:off x="5669793" y="3538084"/>
            <a:ext cx="447251" cy="508110"/>
            <a:chOff x="4109272" y="6178778"/>
            <a:chExt cx="447251" cy="508110"/>
          </a:xfrm>
        </p:grpSpPr>
        <p:sp>
          <p:nvSpPr>
            <p:cNvPr id="411" name="Star: 5 Points 410">
              <a:extLst>
                <a:ext uri="{FF2B5EF4-FFF2-40B4-BE49-F238E27FC236}">
                  <a16:creationId xmlns:a16="http://schemas.microsoft.com/office/drawing/2014/main" id="{C23D6667-4D51-4B91-BFC5-930E8CCA74BF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2" name="TextBox 22">
              <a:extLst>
                <a:ext uri="{FF2B5EF4-FFF2-40B4-BE49-F238E27FC236}">
                  <a16:creationId xmlns:a16="http://schemas.microsoft.com/office/drawing/2014/main" id="{D078CDCF-8891-4BAB-8826-808CC7548B74}"/>
                </a:ext>
              </a:extLst>
            </p:cNvPr>
            <p:cNvSpPr txBox="1"/>
            <p:nvPr/>
          </p:nvSpPr>
          <p:spPr>
            <a:xfrm>
              <a:off x="4109272" y="6394506"/>
              <a:ext cx="44725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R05.1</a:t>
              </a:r>
            </a:p>
            <a:p>
              <a:pPr algn="ctr"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12/29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28FF69CB-554A-D680-9672-0ACDBDF8658F}"/>
              </a:ext>
            </a:extLst>
          </p:cNvPr>
          <p:cNvGrpSpPr/>
          <p:nvPr/>
        </p:nvGrpSpPr>
        <p:grpSpPr>
          <a:xfrm>
            <a:off x="5733572" y="2596636"/>
            <a:ext cx="890651" cy="592490"/>
            <a:chOff x="9803558" y="2596636"/>
            <a:chExt cx="890651" cy="592490"/>
          </a:xfrm>
        </p:grpSpPr>
        <p:sp>
          <p:nvSpPr>
            <p:cNvPr id="416" name="Star: 5 Points 415">
              <a:extLst>
                <a:ext uri="{FF2B5EF4-FFF2-40B4-BE49-F238E27FC236}">
                  <a16:creationId xmlns:a16="http://schemas.microsoft.com/office/drawing/2014/main" id="{5752511B-78C7-4D5E-9F80-4BD10B35110B}"/>
                </a:ext>
              </a:extLst>
            </p:cNvPr>
            <p:cNvSpPr/>
            <p:nvPr/>
          </p:nvSpPr>
          <p:spPr>
            <a:xfrm>
              <a:off x="10097862" y="2596636"/>
              <a:ext cx="297329" cy="295620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2606F3CA-807C-46CC-848F-0348271A0169}"/>
                </a:ext>
              </a:extLst>
            </p:cNvPr>
            <p:cNvSpPr txBox="1"/>
            <p:nvPr/>
          </p:nvSpPr>
          <p:spPr>
            <a:xfrm>
              <a:off x="9803558" y="2896744"/>
              <a:ext cx="89065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R05.1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1/15 Test Report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411431C4-FD87-4B15-A776-7B9881A2DE39}"/>
              </a:ext>
            </a:extLst>
          </p:cNvPr>
          <p:cNvSpPr/>
          <p:nvPr/>
        </p:nvSpPr>
        <p:spPr>
          <a:xfrm rot="1083667">
            <a:off x="5558853" y="2361482"/>
            <a:ext cx="771259" cy="2661493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D03D83CD-3DBD-11D5-6D4B-75163BB424B6}"/>
              </a:ext>
            </a:extLst>
          </p:cNvPr>
          <p:cNvCxnSpPr>
            <a:cxnSpLocks/>
            <a:stCxn id="394" idx="0"/>
            <a:endCxn id="411" idx="2"/>
          </p:cNvCxnSpPr>
          <p:nvPr/>
        </p:nvCxnSpPr>
        <p:spPr>
          <a:xfrm flipV="1">
            <a:off x="5595792" y="3743251"/>
            <a:ext cx="216720" cy="680793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442E3B6E-4FB6-2097-0F19-DC305A1C5E9B}"/>
              </a:ext>
            </a:extLst>
          </p:cNvPr>
          <p:cNvCxnSpPr>
            <a:cxnSpLocks/>
            <a:stCxn id="411" idx="0"/>
            <a:endCxn id="416" idx="2"/>
          </p:cNvCxnSpPr>
          <p:nvPr/>
        </p:nvCxnSpPr>
        <p:spPr>
          <a:xfrm flipV="1">
            <a:off x="5872791" y="2892255"/>
            <a:ext cx="211870" cy="645829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3D94238D-5ECA-7B75-D62F-DC69F0721C5D}"/>
              </a:ext>
            </a:extLst>
          </p:cNvPr>
          <p:cNvGrpSpPr/>
          <p:nvPr/>
        </p:nvGrpSpPr>
        <p:grpSpPr>
          <a:xfrm>
            <a:off x="10244572" y="1273605"/>
            <a:ext cx="843415" cy="648172"/>
            <a:chOff x="10174166" y="1267664"/>
            <a:chExt cx="843415" cy="648172"/>
          </a:xfrm>
        </p:grpSpPr>
        <p:sp>
          <p:nvSpPr>
            <p:cNvPr id="12" name="流程图: 决策 47">
              <a:extLst>
                <a:ext uri="{FF2B5EF4-FFF2-40B4-BE49-F238E27FC236}">
                  <a16:creationId xmlns:a16="http://schemas.microsoft.com/office/drawing/2014/main" id="{84637CD3-280A-CFD2-3BF6-83D13BDF65E2}"/>
                </a:ext>
              </a:extLst>
            </p:cNvPr>
            <p:cNvSpPr/>
            <p:nvPr/>
          </p:nvSpPr>
          <p:spPr>
            <a:xfrm>
              <a:off x="10363937" y="1267664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MP2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4" name="TextBox 22">
              <a:extLst>
                <a:ext uri="{FF2B5EF4-FFF2-40B4-BE49-F238E27FC236}">
                  <a16:creationId xmlns:a16="http://schemas.microsoft.com/office/drawing/2014/main" id="{6101B2F7-090D-D229-EF49-7FE5BA410507}"/>
                </a:ext>
              </a:extLst>
            </p:cNvPr>
            <p:cNvSpPr txBox="1"/>
            <p:nvPr/>
          </p:nvSpPr>
          <p:spPr>
            <a:xfrm>
              <a:off x="10174166" y="173117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TCF : 10/28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4706E2-2113-F121-0142-D81C9C15965D}"/>
              </a:ext>
            </a:extLst>
          </p:cNvPr>
          <p:cNvGrpSpPr/>
          <p:nvPr/>
        </p:nvGrpSpPr>
        <p:grpSpPr>
          <a:xfrm>
            <a:off x="5547506" y="1267248"/>
            <a:ext cx="843415" cy="640455"/>
            <a:chOff x="8728500" y="1267664"/>
            <a:chExt cx="843415" cy="640455"/>
          </a:xfrm>
        </p:grpSpPr>
        <p:sp>
          <p:nvSpPr>
            <p:cNvPr id="17" name="流程图: 决策 47">
              <a:extLst>
                <a:ext uri="{FF2B5EF4-FFF2-40B4-BE49-F238E27FC236}">
                  <a16:creationId xmlns:a16="http://schemas.microsoft.com/office/drawing/2014/main" id="{55A974DE-D1C5-C4BE-A3A4-D186E25C7652}"/>
                </a:ext>
              </a:extLst>
            </p:cNvPr>
            <p:cNvSpPr/>
            <p:nvPr/>
          </p:nvSpPr>
          <p:spPr>
            <a:xfrm>
              <a:off x="8734705" y="1267664"/>
              <a:ext cx="461183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b="1" dirty="0">
                  <a:solidFill>
                    <a:srgbClr val="002060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EP</a:t>
              </a: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T2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BF5CDBA9-CF97-9A0E-C85A-7B694DA04F9A}"/>
                </a:ext>
              </a:extLst>
            </p:cNvPr>
            <p:cNvSpPr txBox="1"/>
            <p:nvPr/>
          </p:nvSpPr>
          <p:spPr>
            <a:xfrm>
              <a:off x="8728500" y="1615737"/>
              <a:ext cx="8434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rgbClr val="00206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IPD : 12/1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TCF: 12/11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1ADFEE-1BFD-A9ED-7669-3F0EBAF0CD75}"/>
              </a:ext>
            </a:extLst>
          </p:cNvPr>
          <p:cNvCxnSpPr>
            <a:cxnSpLocks/>
            <a:stCxn id="416" idx="0"/>
            <a:endCxn id="13" idx="2"/>
          </p:cNvCxnSpPr>
          <p:nvPr/>
        </p:nvCxnSpPr>
        <p:spPr>
          <a:xfrm flipV="1">
            <a:off x="6176541" y="1592340"/>
            <a:ext cx="264232" cy="100429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20ED30F-7B7F-9DD8-FE5E-CDEA5710797D}"/>
              </a:ext>
            </a:extLst>
          </p:cNvPr>
          <p:cNvGrpSpPr/>
          <p:nvPr/>
        </p:nvGrpSpPr>
        <p:grpSpPr>
          <a:xfrm>
            <a:off x="6210181" y="1262448"/>
            <a:ext cx="927131" cy="761725"/>
            <a:chOff x="8566365" y="1268433"/>
            <a:chExt cx="927131" cy="761725"/>
          </a:xfrm>
        </p:grpSpPr>
        <p:sp>
          <p:nvSpPr>
            <p:cNvPr id="13" name="流程图: 决策 47">
              <a:extLst>
                <a:ext uri="{FF2B5EF4-FFF2-40B4-BE49-F238E27FC236}">
                  <a16:creationId xmlns:a16="http://schemas.microsoft.com/office/drawing/2014/main" id="{FA6A11A2-8483-1021-EDD9-40E689F0D882}"/>
                </a:ext>
              </a:extLst>
            </p:cNvPr>
            <p:cNvSpPr/>
            <p:nvPr/>
          </p:nvSpPr>
          <p:spPr>
            <a:xfrm>
              <a:off x="8566365" y="1268433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FEC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E67D4441-56D7-B64C-00DC-05F21D7E15C3}"/>
                </a:ext>
              </a:extLst>
            </p:cNvPr>
            <p:cNvSpPr txBox="1"/>
            <p:nvPr/>
          </p:nvSpPr>
          <p:spPr>
            <a:xfrm>
              <a:off x="8650081" y="1614666"/>
              <a:ext cx="843415" cy="41549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HW:12/15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dirty="0">
                  <a:solidFill>
                    <a:srgbClr val="00264E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SW:</a:t>
              </a:r>
              <a:r>
                <a:rPr lang="en-US" altLang="zh-CN" sz="700" dirty="0">
                  <a:solidFill>
                    <a:srgbClr val="00264E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1/24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A8779CE6-D2B5-AACB-5F23-21DC635EE9EC}"/>
              </a:ext>
            </a:extLst>
          </p:cNvPr>
          <p:cNvGrpSpPr/>
          <p:nvPr/>
        </p:nvGrpSpPr>
        <p:grpSpPr>
          <a:xfrm>
            <a:off x="6636316" y="2615459"/>
            <a:ext cx="810962" cy="806034"/>
            <a:chOff x="10263485" y="2608498"/>
            <a:chExt cx="810962" cy="806034"/>
          </a:xfrm>
        </p:grpSpPr>
        <p:sp>
          <p:nvSpPr>
            <p:cNvPr id="454" name="TextBox 22">
              <a:extLst>
                <a:ext uri="{FF2B5EF4-FFF2-40B4-BE49-F238E27FC236}">
                  <a16:creationId xmlns:a16="http://schemas.microsoft.com/office/drawing/2014/main" id="{8BBEFF8C-0B48-8255-7E63-3F9B3380C936}"/>
                </a:ext>
              </a:extLst>
            </p:cNvPr>
            <p:cNvSpPr txBox="1"/>
            <p:nvPr/>
          </p:nvSpPr>
          <p:spPr>
            <a:xfrm>
              <a:off x="10263485" y="2906707"/>
              <a:ext cx="810962" cy="507825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R05.2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3/4 Test Report</a:t>
              </a:r>
              <a:endPara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3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/11 GNG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3/18 IVS</a:t>
              </a:r>
            </a:p>
          </p:txBody>
        </p:sp>
        <p:sp>
          <p:nvSpPr>
            <p:cNvPr id="455" name="Star: 5 Points 454">
              <a:extLst>
                <a:ext uri="{FF2B5EF4-FFF2-40B4-BE49-F238E27FC236}">
                  <a16:creationId xmlns:a16="http://schemas.microsoft.com/office/drawing/2014/main" id="{FD6913D9-A61D-206B-A862-08D9AC68A5B3}"/>
                </a:ext>
              </a:extLst>
            </p:cNvPr>
            <p:cNvSpPr/>
            <p:nvPr/>
          </p:nvSpPr>
          <p:spPr>
            <a:xfrm>
              <a:off x="10506582" y="2608498"/>
              <a:ext cx="297329" cy="295620"/>
            </a:xfrm>
            <a:prstGeom prst="star5">
              <a:avLst>
                <a:gd name="adj" fmla="val 16272"/>
                <a:gd name="hf" fmla="val 105146"/>
                <a:gd name="vf" fmla="val 110557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692C3056-62C5-F60A-6BC6-898FEDC41CD4}"/>
              </a:ext>
            </a:extLst>
          </p:cNvPr>
          <p:cNvGrpSpPr/>
          <p:nvPr/>
        </p:nvGrpSpPr>
        <p:grpSpPr>
          <a:xfrm>
            <a:off x="6456034" y="3546134"/>
            <a:ext cx="656790" cy="496993"/>
            <a:chOff x="4081407" y="6178778"/>
            <a:chExt cx="656790" cy="496993"/>
          </a:xfrm>
        </p:grpSpPr>
        <p:sp>
          <p:nvSpPr>
            <p:cNvPr id="458" name="Star: 5 Points 457">
              <a:extLst>
                <a:ext uri="{FF2B5EF4-FFF2-40B4-BE49-F238E27FC236}">
                  <a16:creationId xmlns:a16="http://schemas.microsoft.com/office/drawing/2014/main" id="{989F6DE0-BDB4-B7CE-EF5B-10C5249CD1EF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60" name="TextBox 22">
              <a:extLst>
                <a:ext uri="{FF2B5EF4-FFF2-40B4-BE49-F238E27FC236}">
                  <a16:creationId xmlns:a16="http://schemas.microsoft.com/office/drawing/2014/main" id="{D98F5A09-E8BF-8B72-E22A-1667D4E93B33}"/>
                </a:ext>
              </a:extLst>
            </p:cNvPr>
            <p:cNvSpPr txBox="1"/>
            <p:nvPr/>
          </p:nvSpPr>
          <p:spPr>
            <a:xfrm>
              <a:off x="4081407" y="6383389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R05.2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2/19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12C3FEE5-64C6-A28A-3D61-7FF0DD368235}"/>
              </a:ext>
            </a:extLst>
          </p:cNvPr>
          <p:cNvGrpSpPr/>
          <p:nvPr/>
        </p:nvGrpSpPr>
        <p:grpSpPr>
          <a:xfrm>
            <a:off x="6029865" y="4424044"/>
            <a:ext cx="656790" cy="497488"/>
            <a:chOff x="3993066" y="6178778"/>
            <a:chExt cx="656790" cy="497488"/>
          </a:xfrm>
        </p:grpSpPr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DAF00F3E-73A0-B2E1-1DAF-970D34AD34E1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D49261FE-23DF-D617-1B55-6EA7C58CE5BC}"/>
                </a:ext>
              </a:extLst>
            </p:cNvPr>
            <p:cNvSpPr txBox="1"/>
            <p:nvPr/>
          </p:nvSpPr>
          <p:spPr>
            <a:xfrm>
              <a:off x="3993066" y="6383884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R05.2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/15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2AFBB198-8341-9A1B-F084-E43272EB361D}"/>
              </a:ext>
            </a:extLst>
          </p:cNvPr>
          <p:cNvCxnSpPr>
            <a:cxnSpLocks/>
            <a:stCxn id="458" idx="0"/>
            <a:endCxn id="455" idx="2"/>
          </p:cNvCxnSpPr>
          <p:nvPr/>
        </p:nvCxnSpPr>
        <p:spPr>
          <a:xfrm flipV="1">
            <a:off x="6686897" y="2911078"/>
            <a:ext cx="249301" cy="63505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4B7B1315-B5E9-6D26-CA27-690C991647CB}"/>
              </a:ext>
            </a:extLst>
          </p:cNvPr>
          <p:cNvCxnSpPr>
            <a:cxnSpLocks/>
            <a:stCxn id="463" idx="0"/>
            <a:endCxn id="458" idx="2"/>
          </p:cNvCxnSpPr>
          <p:nvPr/>
        </p:nvCxnSpPr>
        <p:spPr>
          <a:xfrm flipV="1">
            <a:off x="6349069" y="3751301"/>
            <a:ext cx="277549" cy="672743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CB83B6C7-21F8-6913-AC34-474B3940443A}"/>
              </a:ext>
            </a:extLst>
          </p:cNvPr>
          <p:cNvCxnSpPr>
            <a:cxnSpLocks/>
            <a:stCxn id="455" idx="0"/>
            <a:endCxn id="243" idx="2"/>
          </p:cNvCxnSpPr>
          <p:nvPr/>
        </p:nvCxnSpPr>
        <p:spPr>
          <a:xfrm flipV="1">
            <a:off x="7028078" y="1598556"/>
            <a:ext cx="557679" cy="101690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E06D3AB5-CFBD-0D4A-D2DA-50C51745108A}"/>
              </a:ext>
            </a:extLst>
          </p:cNvPr>
          <p:cNvGrpSpPr/>
          <p:nvPr/>
        </p:nvGrpSpPr>
        <p:grpSpPr>
          <a:xfrm>
            <a:off x="0" y="5717175"/>
            <a:ext cx="12157592" cy="331422"/>
            <a:chOff x="34143" y="2717077"/>
            <a:chExt cx="12083422" cy="331422"/>
          </a:xfrm>
        </p:grpSpPr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444D20C1-56B5-14F8-52A7-8FC48D8470A2}"/>
                </a:ext>
              </a:extLst>
            </p:cNvPr>
            <p:cNvCxnSpPr>
              <a:cxnSpLocks/>
            </p:cNvCxnSpPr>
            <p:nvPr/>
          </p:nvCxnSpPr>
          <p:spPr>
            <a:xfrm>
              <a:off x="34143" y="3048499"/>
              <a:ext cx="12083422" cy="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DF23242B-4C60-6388-110E-402EB0F6944C}"/>
                </a:ext>
              </a:extLst>
            </p:cNvPr>
            <p:cNvSpPr/>
            <p:nvPr/>
          </p:nvSpPr>
          <p:spPr>
            <a:xfrm>
              <a:off x="64293" y="2717077"/>
              <a:ext cx="76188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Calibration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E55918A3-78A3-208A-AD63-24ACC5C55277}"/>
              </a:ext>
            </a:extLst>
          </p:cNvPr>
          <p:cNvGrpSpPr/>
          <p:nvPr/>
        </p:nvGrpSpPr>
        <p:grpSpPr>
          <a:xfrm>
            <a:off x="4294502" y="5921043"/>
            <a:ext cx="656790" cy="485687"/>
            <a:chOff x="4005935" y="6178778"/>
            <a:chExt cx="656790" cy="485687"/>
          </a:xfrm>
        </p:grpSpPr>
        <p:sp>
          <p:nvSpPr>
            <p:cNvPr id="474" name="Star: 5 Points 473">
              <a:extLst>
                <a:ext uri="{FF2B5EF4-FFF2-40B4-BE49-F238E27FC236}">
                  <a16:creationId xmlns:a16="http://schemas.microsoft.com/office/drawing/2014/main" id="{C1B063A4-93AB-EE5B-9435-1A5F02671245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75" name="TextBox 22">
              <a:extLst>
                <a:ext uri="{FF2B5EF4-FFF2-40B4-BE49-F238E27FC236}">
                  <a16:creationId xmlns:a16="http://schemas.microsoft.com/office/drawing/2014/main" id="{C627513C-B7F4-9E70-8E09-243BE7FB4F79}"/>
                </a:ext>
              </a:extLst>
            </p:cNvPr>
            <p:cNvSpPr txBox="1"/>
            <p:nvPr/>
          </p:nvSpPr>
          <p:spPr>
            <a:xfrm>
              <a:off x="4005935" y="637208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ANC/ESE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10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/23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50B99F19-EDF5-941B-7245-169C4817826A}"/>
              </a:ext>
            </a:extLst>
          </p:cNvPr>
          <p:cNvCxnSpPr>
            <a:cxnSpLocks/>
            <a:stCxn id="474" idx="0"/>
            <a:endCxn id="385" idx="2"/>
          </p:cNvCxnSpPr>
          <p:nvPr/>
        </p:nvCxnSpPr>
        <p:spPr>
          <a:xfrm flipV="1">
            <a:off x="4600837" y="2891169"/>
            <a:ext cx="542184" cy="3029874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DE59EB2-D00E-1E26-2018-980DF00ACAAA}"/>
              </a:ext>
            </a:extLst>
          </p:cNvPr>
          <p:cNvGrpSpPr/>
          <p:nvPr/>
        </p:nvGrpSpPr>
        <p:grpSpPr>
          <a:xfrm>
            <a:off x="5238167" y="5914502"/>
            <a:ext cx="656790" cy="492845"/>
            <a:chOff x="4044965" y="6178778"/>
            <a:chExt cx="656790" cy="492845"/>
          </a:xfrm>
        </p:grpSpPr>
        <p:sp>
          <p:nvSpPr>
            <p:cNvPr id="228" name="Star: 5 Points 227">
              <a:extLst>
                <a:ext uri="{FF2B5EF4-FFF2-40B4-BE49-F238E27FC236}">
                  <a16:creationId xmlns:a16="http://schemas.microsoft.com/office/drawing/2014/main" id="{E5857093-AAD8-B495-6BAB-D7C7400779E7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29" name="TextBox 22">
              <a:extLst>
                <a:ext uri="{FF2B5EF4-FFF2-40B4-BE49-F238E27FC236}">
                  <a16:creationId xmlns:a16="http://schemas.microsoft.com/office/drawing/2014/main" id="{AA3DC411-049C-AB3D-6970-E983D873BF86}"/>
                </a:ext>
              </a:extLst>
            </p:cNvPr>
            <p:cNvSpPr txBox="1"/>
            <p:nvPr/>
          </p:nvSpPr>
          <p:spPr>
            <a:xfrm>
              <a:off x="4044965" y="6379241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BT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12/4</a:t>
              </a:r>
            </a:p>
          </p:txBody>
        </p:sp>
      </p:grp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10A3315D-2A26-7328-E9BE-CBBED8B2F088}"/>
              </a:ext>
            </a:extLst>
          </p:cNvPr>
          <p:cNvCxnSpPr>
            <a:cxnSpLocks/>
            <a:stCxn id="228" idx="0"/>
            <a:endCxn id="394" idx="2"/>
          </p:cNvCxnSpPr>
          <p:nvPr/>
        </p:nvCxnSpPr>
        <p:spPr>
          <a:xfrm flipV="1">
            <a:off x="5505472" y="4629211"/>
            <a:ext cx="30041" cy="128529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0BFD63C-93AD-F63C-E856-ED10D3652C62}"/>
              </a:ext>
            </a:extLst>
          </p:cNvPr>
          <p:cNvGrpSpPr/>
          <p:nvPr/>
        </p:nvGrpSpPr>
        <p:grpSpPr>
          <a:xfrm>
            <a:off x="4953306" y="5914502"/>
            <a:ext cx="656790" cy="485687"/>
            <a:chOff x="4005935" y="6178778"/>
            <a:chExt cx="656790" cy="485687"/>
          </a:xfrm>
        </p:grpSpPr>
        <p:sp>
          <p:nvSpPr>
            <p:cNvPr id="236" name="Star: 5 Points 235">
              <a:extLst>
                <a:ext uri="{FF2B5EF4-FFF2-40B4-BE49-F238E27FC236}">
                  <a16:creationId xmlns:a16="http://schemas.microsoft.com/office/drawing/2014/main" id="{A0FEB547-0B78-C46F-D093-74C139180B4A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25C000B4-36F9-2CEC-3148-EB8087958F5D}"/>
                </a:ext>
              </a:extLst>
            </p:cNvPr>
            <p:cNvSpPr txBox="1"/>
            <p:nvPr/>
          </p:nvSpPr>
          <p:spPr>
            <a:xfrm>
              <a:off x="4005935" y="637208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</a:t>
              </a:r>
              <a:r>
                <a:rPr kumimoji="0" lang="en-US" altLang="zh-CN" sz="7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st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  VR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11/28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151A63F3-A4CA-60C2-01DA-9D5E34602A73}"/>
              </a:ext>
            </a:extLst>
          </p:cNvPr>
          <p:cNvCxnSpPr>
            <a:cxnSpLocks/>
            <a:stCxn id="236" idx="0"/>
            <a:endCxn id="394" idx="2"/>
          </p:cNvCxnSpPr>
          <p:nvPr/>
        </p:nvCxnSpPr>
        <p:spPr>
          <a:xfrm flipV="1">
            <a:off x="5259641" y="4629211"/>
            <a:ext cx="275872" cy="128529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4A59FE4B-7111-FBC9-CCAA-6F5BA05EC41A}"/>
              </a:ext>
            </a:extLst>
          </p:cNvPr>
          <p:cNvGrpSpPr/>
          <p:nvPr/>
        </p:nvGrpSpPr>
        <p:grpSpPr>
          <a:xfrm>
            <a:off x="6572543" y="5914502"/>
            <a:ext cx="656790" cy="485687"/>
            <a:chOff x="4005935" y="6178778"/>
            <a:chExt cx="656790" cy="485687"/>
          </a:xfrm>
        </p:grpSpPr>
        <p:sp>
          <p:nvSpPr>
            <p:cNvPr id="244" name="Star: 5 Points 243">
              <a:extLst>
                <a:ext uri="{FF2B5EF4-FFF2-40B4-BE49-F238E27FC236}">
                  <a16:creationId xmlns:a16="http://schemas.microsoft.com/office/drawing/2014/main" id="{27C4D337-1387-933E-56BA-497F686B9B84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52" name="TextBox 22">
              <a:extLst>
                <a:ext uri="{FF2B5EF4-FFF2-40B4-BE49-F238E27FC236}">
                  <a16:creationId xmlns:a16="http://schemas.microsoft.com/office/drawing/2014/main" id="{C7299B92-74E4-B56A-8E56-5D7BCB53BEB0}"/>
                </a:ext>
              </a:extLst>
            </p:cNvPr>
            <p:cNvSpPr txBox="1"/>
            <p:nvPr/>
          </p:nvSpPr>
          <p:spPr>
            <a:xfrm>
              <a:off x="4005935" y="637208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2</a:t>
              </a:r>
              <a:r>
                <a:rPr lang="en-US" altLang="zh-CN" sz="700" baseline="300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nd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  VR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2/29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9CADA312-86E3-8407-078B-FB4E9AF9EBAD}"/>
              </a:ext>
            </a:extLst>
          </p:cNvPr>
          <p:cNvCxnSpPr>
            <a:cxnSpLocks/>
            <a:stCxn id="244" idx="0"/>
            <a:endCxn id="298" idx="2"/>
          </p:cNvCxnSpPr>
          <p:nvPr/>
        </p:nvCxnSpPr>
        <p:spPr>
          <a:xfrm flipV="1">
            <a:off x="6878878" y="4622250"/>
            <a:ext cx="468574" cy="129225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1759512B-317A-5C81-88F5-453CAEEF625F}"/>
              </a:ext>
            </a:extLst>
          </p:cNvPr>
          <p:cNvGrpSpPr/>
          <p:nvPr/>
        </p:nvGrpSpPr>
        <p:grpSpPr>
          <a:xfrm>
            <a:off x="8273630" y="5923811"/>
            <a:ext cx="656790" cy="485687"/>
            <a:chOff x="4005935" y="6178778"/>
            <a:chExt cx="656790" cy="485687"/>
          </a:xfrm>
        </p:grpSpPr>
        <p:sp>
          <p:nvSpPr>
            <p:cNvPr id="263" name="Star: 5 Points 262">
              <a:extLst>
                <a:ext uri="{FF2B5EF4-FFF2-40B4-BE49-F238E27FC236}">
                  <a16:creationId xmlns:a16="http://schemas.microsoft.com/office/drawing/2014/main" id="{3DACB986-A03A-F30E-1032-7EA5BA182203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64" name="TextBox 22">
              <a:extLst>
                <a:ext uri="{FF2B5EF4-FFF2-40B4-BE49-F238E27FC236}">
                  <a16:creationId xmlns:a16="http://schemas.microsoft.com/office/drawing/2014/main" id="{D0A05CAF-7756-80C9-D457-062C41ED881C}"/>
                </a:ext>
              </a:extLst>
            </p:cNvPr>
            <p:cNvSpPr txBox="1"/>
            <p:nvPr/>
          </p:nvSpPr>
          <p:spPr>
            <a:xfrm>
              <a:off x="4005935" y="637208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3</a:t>
              </a:r>
              <a:r>
                <a:rPr lang="en-US" altLang="zh-CN" sz="700" baseline="300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rd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  VR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6/25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0D33C0AF-EB75-349B-96B1-BDCDB6F7FB88}"/>
              </a:ext>
            </a:extLst>
          </p:cNvPr>
          <p:cNvCxnSpPr>
            <a:cxnSpLocks/>
            <a:stCxn id="263" idx="0"/>
            <a:endCxn id="337" idx="2"/>
          </p:cNvCxnSpPr>
          <p:nvPr/>
        </p:nvCxnSpPr>
        <p:spPr>
          <a:xfrm flipV="1">
            <a:off x="8579965" y="4615824"/>
            <a:ext cx="86214" cy="1307987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859717E-DCAA-65FD-77C5-800B058A38C3}"/>
              </a:ext>
            </a:extLst>
          </p:cNvPr>
          <p:cNvSpPr txBox="1"/>
          <p:nvPr/>
        </p:nvSpPr>
        <p:spPr>
          <a:xfrm>
            <a:off x="6172252" y="2507835"/>
            <a:ext cx="863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Spring Festival</a:t>
            </a:r>
          </a:p>
          <a:p>
            <a:pPr algn="ctr"/>
            <a:r>
              <a:rPr lang="en-US" sz="800" dirty="0">
                <a:highlight>
                  <a:srgbClr val="FFFF00"/>
                </a:highlight>
              </a:rPr>
              <a:t>2.10-2.17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E26C60-97E1-AA1F-3166-FBBACB9CB8A4}"/>
              </a:ext>
            </a:extLst>
          </p:cNvPr>
          <p:cNvGrpSpPr/>
          <p:nvPr/>
        </p:nvGrpSpPr>
        <p:grpSpPr>
          <a:xfrm>
            <a:off x="4648260" y="5920568"/>
            <a:ext cx="656790" cy="483880"/>
            <a:chOff x="4018070" y="6178778"/>
            <a:chExt cx="656790" cy="483880"/>
          </a:xfrm>
        </p:grpSpPr>
        <p:sp>
          <p:nvSpPr>
            <p:cNvPr id="25" name="Star: 5 Points 24">
              <a:extLst>
                <a:ext uri="{FF2B5EF4-FFF2-40B4-BE49-F238E27FC236}">
                  <a16:creationId xmlns:a16="http://schemas.microsoft.com/office/drawing/2014/main" id="{A2CEAA51-E328-1CC1-905A-7ADA532F93D0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EB3D5EDF-E23C-90F8-8A41-3E71DB432ECB}"/>
                </a:ext>
              </a:extLst>
            </p:cNvPr>
            <p:cNvSpPr txBox="1"/>
            <p:nvPr/>
          </p:nvSpPr>
          <p:spPr>
            <a:xfrm>
              <a:off x="4018070" y="6370276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Chime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11/20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619F94-9EE7-F7DF-F399-3B6676C5B926}"/>
              </a:ext>
            </a:extLst>
          </p:cNvPr>
          <p:cNvCxnSpPr>
            <a:cxnSpLocks/>
            <a:stCxn id="25" idx="0"/>
            <a:endCxn id="394" idx="2"/>
          </p:cNvCxnSpPr>
          <p:nvPr/>
        </p:nvCxnSpPr>
        <p:spPr>
          <a:xfrm flipV="1">
            <a:off x="4942460" y="4629211"/>
            <a:ext cx="593053" cy="1291357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67E65F2-3456-D53B-4049-AF9C5DAA3B5A}"/>
              </a:ext>
            </a:extLst>
          </p:cNvPr>
          <p:cNvGrpSpPr/>
          <p:nvPr/>
        </p:nvGrpSpPr>
        <p:grpSpPr>
          <a:xfrm>
            <a:off x="4129" y="5035577"/>
            <a:ext cx="12157592" cy="331422"/>
            <a:chOff x="34143" y="2717077"/>
            <a:chExt cx="12083422" cy="33142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EDDB507-D4ED-D58F-667A-30F6698D6F70}"/>
                </a:ext>
              </a:extLst>
            </p:cNvPr>
            <p:cNvCxnSpPr>
              <a:cxnSpLocks/>
            </p:cNvCxnSpPr>
            <p:nvPr/>
          </p:nvCxnSpPr>
          <p:spPr>
            <a:xfrm>
              <a:off x="34143" y="3048499"/>
              <a:ext cx="12083422" cy="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1327E6-F9BB-5157-C458-78B9AFF41688}"/>
                </a:ext>
              </a:extLst>
            </p:cNvPr>
            <p:cNvSpPr/>
            <p:nvPr/>
          </p:nvSpPr>
          <p:spPr>
            <a:xfrm>
              <a:off x="64293" y="2717077"/>
              <a:ext cx="588218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00" b="1" dirty="0" err="1">
                  <a:solidFill>
                    <a:prstClr val="black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Carplay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8F5BAE-9AE3-32AC-415C-CB97E539C18E}"/>
              </a:ext>
            </a:extLst>
          </p:cNvPr>
          <p:cNvGrpSpPr/>
          <p:nvPr/>
        </p:nvGrpSpPr>
        <p:grpSpPr>
          <a:xfrm>
            <a:off x="5524454" y="5242323"/>
            <a:ext cx="915591" cy="377965"/>
            <a:chOff x="3871467" y="6178778"/>
            <a:chExt cx="915591" cy="377965"/>
          </a:xfrm>
        </p:grpSpPr>
        <p:sp>
          <p:nvSpPr>
            <p:cNvPr id="468" name="Star: 5 Points 467">
              <a:extLst>
                <a:ext uri="{FF2B5EF4-FFF2-40B4-BE49-F238E27FC236}">
                  <a16:creationId xmlns:a16="http://schemas.microsoft.com/office/drawing/2014/main" id="{23EE6DF9-A370-2693-E039-1F68F7F624CB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69" name="TextBox 22">
              <a:extLst>
                <a:ext uri="{FF2B5EF4-FFF2-40B4-BE49-F238E27FC236}">
                  <a16:creationId xmlns:a16="http://schemas.microsoft.com/office/drawing/2014/main" id="{826853CA-EDE0-29C6-794A-678F6984F864}"/>
                </a:ext>
              </a:extLst>
            </p:cNvPr>
            <p:cNvSpPr txBox="1"/>
            <p:nvPr/>
          </p:nvSpPr>
          <p:spPr>
            <a:xfrm>
              <a:off x="3871467" y="6372083"/>
              <a:ext cx="91559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 err="1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Carplay</a:t>
              </a:r>
              <a:r>
                <a:rPr lang="zh-CN" altLang="en-US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 </a:t>
              </a: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(Disable)</a:t>
              </a:r>
            </a:p>
          </p:txBody>
        </p:sp>
      </p:grp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D39F7C9A-ACAE-35D0-A034-FAFA5C174CDE}"/>
              </a:ext>
            </a:extLst>
          </p:cNvPr>
          <p:cNvCxnSpPr>
            <a:cxnSpLocks/>
            <a:stCxn id="468" idx="0"/>
            <a:endCxn id="463" idx="2"/>
          </p:cNvCxnSpPr>
          <p:nvPr/>
        </p:nvCxnSpPr>
        <p:spPr>
          <a:xfrm flipV="1">
            <a:off x="5965257" y="4629211"/>
            <a:ext cx="323533" cy="61311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91D36BEF-F011-1459-FEBF-6DA1E49D0A32}"/>
              </a:ext>
            </a:extLst>
          </p:cNvPr>
          <p:cNvGrpSpPr/>
          <p:nvPr/>
        </p:nvGrpSpPr>
        <p:grpSpPr>
          <a:xfrm>
            <a:off x="8854137" y="5249148"/>
            <a:ext cx="915591" cy="377965"/>
            <a:chOff x="3871467" y="6178778"/>
            <a:chExt cx="915591" cy="377965"/>
          </a:xfrm>
        </p:grpSpPr>
        <p:sp>
          <p:nvSpPr>
            <p:cNvPr id="231" name="Star: 5 Points 230">
              <a:extLst>
                <a:ext uri="{FF2B5EF4-FFF2-40B4-BE49-F238E27FC236}">
                  <a16:creationId xmlns:a16="http://schemas.microsoft.com/office/drawing/2014/main" id="{867F2CFE-48CD-987D-64AD-1782CE29F6E3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32" name="TextBox 22">
              <a:extLst>
                <a:ext uri="{FF2B5EF4-FFF2-40B4-BE49-F238E27FC236}">
                  <a16:creationId xmlns:a16="http://schemas.microsoft.com/office/drawing/2014/main" id="{F50D3700-F920-9725-8A13-13F194A066CC}"/>
                </a:ext>
              </a:extLst>
            </p:cNvPr>
            <p:cNvSpPr txBox="1"/>
            <p:nvPr/>
          </p:nvSpPr>
          <p:spPr>
            <a:xfrm>
              <a:off x="3871467" y="6372083"/>
              <a:ext cx="91559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 err="1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Carplay</a:t>
              </a:r>
              <a:r>
                <a:rPr lang="zh-CN" altLang="en-US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 </a:t>
              </a: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(Enable)</a:t>
              </a:r>
            </a:p>
          </p:txBody>
        </p:sp>
      </p:grp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74D7C719-645E-4234-10E0-AD2FE3D338B4}"/>
              </a:ext>
            </a:extLst>
          </p:cNvPr>
          <p:cNvCxnSpPr>
            <a:cxnSpLocks/>
            <a:stCxn id="231" idx="0"/>
            <a:endCxn id="396" idx="2"/>
          </p:cNvCxnSpPr>
          <p:nvPr/>
        </p:nvCxnSpPr>
        <p:spPr>
          <a:xfrm flipV="1">
            <a:off x="9294940" y="4617928"/>
            <a:ext cx="220115" cy="63122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FD1890B1-A06D-8AE9-C979-D4C9CE22D9CA}"/>
              </a:ext>
            </a:extLst>
          </p:cNvPr>
          <p:cNvCxnSpPr>
            <a:cxnSpLocks/>
            <a:stCxn id="404" idx="0"/>
            <a:endCxn id="12" idx="2"/>
          </p:cNvCxnSpPr>
          <p:nvPr/>
        </p:nvCxnSpPr>
        <p:spPr>
          <a:xfrm flipV="1">
            <a:off x="10134132" y="1603497"/>
            <a:ext cx="530803" cy="99704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31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Arial" panose="020B060402020202020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5902" y="1045781"/>
            <a:ext cx="12171166" cy="385240"/>
            <a:chOff x="-142725" y="1021216"/>
            <a:chExt cx="12096916" cy="38524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>
              <a:cxnSpLocks/>
            </p:cNvCxnSpPr>
            <p:nvPr/>
          </p:nvCxnSpPr>
          <p:spPr>
            <a:xfrm>
              <a:off x="-111441" y="1396660"/>
              <a:ext cx="12065632" cy="9796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-142725" y="1021216"/>
              <a:ext cx="76506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Project VPP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016" y="136633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U718 SW Release Plan with Carplay@23/11/22</a:t>
            </a:r>
            <a:endParaRPr lang="en-US" dirty="0">
              <a:latin typeface="+mn-lt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DBB8D3E-F9AE-4EF1-84A3-D24AD6DC9E96}"/>
              </a:ext>
            </a:extLst>
          </p:cNvPr>
          <p:cNvGrpSpPr/>
          <p:nvPr/>
        </p:nvGrpSpPr>
        <p:grpSpPr>
          <a:xfrm>
            <a:off x="-9386" y="2230036"/>
            <a:ext cx="12157592" cy="331422"/>
            <a:chOff x="34143" y="2717077"/>
            <a:chExt cx="12083422" cy="331422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3CE235E-13BF-495F-AFC1-F4982F4AE2D1}"/>
                </a:ext>
              </a:extLst>
            </p:cNvPr>
            <p:cNvCxnSpPr>
              <a:cxnSpLocks/>
            </p:cNvCxnSpPr>
            <p:nvPr/>
          </p:nvCxnSpPr>
          <p:spPr>
            <a:xfrm>
              <a:off x="34143" y="3048499"/>
              <a:ext cx="12083422" cy="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28DC353-1701-40B9-B897-B3EA03AE7788}"/>
                </a:ext>
              </a:extLst>
            </p:cNvPr>
            <p:cNvSpPr/>
            <p:nvPr/>
          </p:nvSpPr>
          <p:spPr>
            <a:xfrm>
              <a:off x="64293" y="2717077"/>
              <a:ext cx="116815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Vendor Integration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6F5924-1068-478E-BE46-5CBCB8833F26}"/>
              </a:ext>
            </a:extLst>
          </p:cNvPr>
          <p:cNvGrpSpPr/>
          <p:nvPr/>
        </p:nvGrpSpPr>
        <p:grpSpPr>
          <a:xfrm>
            <a:off x="10616865" y="1274178"/>
            <a:ext cx="843415" cy="522650"/>
            <a:chOff x="11862448" y="1252002"/>
            <a:chExt cx="843415" cy="522650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2046291" y="1252002"/>
              <a:ext cx="461183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OKTB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59" name="TextBox 22">
              <a:extLst>
                <a:ext uri="{FF2B5EF4-FFF2-40B4-BE49-F238E27FC236}">
                  <a16:creationId xmlns:a16="http://schemas.microsoft.com/office/drawing/2014/main" id="{540B5E02-F7D4-48D0-8DFC-4622684254A6}"/>
                </a:ext>
              </a:extLst>
            </p:cNvPr>
            <p:cNvSpPr txBox="1"/>
            <p:nvPr/>
          </p:nvSpPr>
          <p:spPr>
            <a:xfrm>
              <a:off x="11862448" y="1589992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1</a:t>
              </a:r>
              <a:r>
                <a:rPr lang="en-US" altLang="zh-CN" sz="700" dirty="0">
                  <a:solidFill>
                    <a:srgbClr val="00264E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1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/18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45" name="Table 244">
            <a:extLst>
              <a:ext uri="{FF2B5EF4-FFF2-40B4-BE49-F238E27FC236}">
                <a16:creationId xmlns:a16="http://schemas.microsoft.com/office/drawing/2014/main" id="{A0336E8C-9A20-45FA-A8FD-2D1291BD6E24}"/>
              </a:ext>
            </a:extLst>
          </p:cNvPr>
          <p:cNvGraphicFramePr>
            <a:graphicFrameLocks noGrp="1"/>
          </p:cNvGraphicFramePr>
          <p:nvPr/>
        </p:nvGraphicFramePr>
        <p:xfrm>
          <a:off x="1883471" y="673016"/>
          <a:ext cx="9770649" cy="318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269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465148799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1244741235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1537710673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856269915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92124501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3462154463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431892292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59023913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920740496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42160658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955423485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84884224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3813658407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691448089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3010129589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3585903136"/>
                    </a:ext>
                  </a:extLst>
                </a:gridCol>
              </a:tblGrid>
              <a:tr h="3186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7F9691B-DB58-4CA6-A5FE-FBA2C037073F}"/>
              </a:ext>
            </a:extLst>
          </p:cNvPr>
          <p:cNvGrpSpPr/>
          <p:nvPr/>
        </p:nvGrpSpPr>
        <p:grpSpPr>
          <a:xfrm>
            <a:off x="4061173" y="2440926"/>
            <a:ext cx="656790" cy="485687"/>
            <a:chOff x="4005935" y="6178778"/>
            <a:chExt cx="656790" cy="485687"/>
          </a:xfrm>
        </p:grpSpPr>
        <p:sp>
          <p:nvSpPr>
            <p:cNvPr id="286" name="Star: 5 Points 285">
              <a:extLst>
                <a:ext uri="{FF2B5EF4-FFF2-40B4-BE49-F238E27FC236}">
                  <a16:creationId xmlns:a16="http://schemas.microsoft.com/office/drawing/2014/main" id="{CDB17A25-7E52-4672-BD62-303537F50D88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87" name="TextBox 22">
              <a:extLst>
                <a:ext uri="{FF2B5EF4-FFF2-40B4-BE49-F238E27FC236}">
                  <a16:creationId xmlns:a16="http://schemas.microsoft.com/office/drawing/2014/main" id="{CB562F77-50C9-4A0A-B669-7A5F1465BFEA}"/>
                </a:ext>
              </a:extLst>
            </p:cNvPr>
            <p:cNvSpPr txBox="1"/>
            <p:nvPr/>
          </p:nvSpPr>
          <p:spPr>
            <a:xfrm>
              <a:off x="4005935" y="637208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9/18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9C29D4D-97C1-4D1F-9956-20D2854D256B}"/>
              </a:ext>
            </a:extLst>
          </p:cNvPr>
          <p:cNvGrpSpPr/>
          <p:nvPr/>
        </p:nvGrpSpPr>
        <p:grpSpPr>
          <a:xfrm>
            <a:off x="7088527" y="2444846"/>
            <a:ext cx="656790" cy="497488"/>
            <a:chOff x="3993066" y="6178778"/>
            <a:chExt cx="656790" cy="497488"/>
          </a:xfrm>
        </p:grpSpPr>
        <p:sp>
          <p:nvSpPr>
            <p:cNvPr id="298" name="Star: 5 Points 297">
              <a:extLst>
                <a:ext uri="{FF2B5EF4-FFF2-40B4-BE49-F238E27FC236}">
                  <a16:creationId xmlns:a16="http://schemas.microsoft.com/office/drawing/2014/main" id="{BFC0F589-22A0-4B15-A8BC-E017FF087A15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99" name="TextBox 22">
              <a:extLst>
                <a:ext uri="{FF2B5EF4-FFF2-40B4-BE49-F238E27FC236}">
                  <a16:creationId xmlns:a16="http://schemas.microsoft.com/office/drawing/2014/main" id="{E9BCCDB3-69E6-4CFD-888F-3E8ABC1BE7E1}"/>
                </a:ext>
              </a:extLst>
            </p:cNvPr>
            <p:cNvSpPr txBox="1"/>
            <p:nvPr/>
          </p:nvSpPr>
          <p:spPr>
            <a:xfrm>
              <a:off x="3993066" y="6383884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R06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3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/28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303" name="Table 302">
            <a:extLst>
              <a:ext uri="{FF2B5EF4-FFF2-40B4-BE49-F238E27FC236}">
                <a16:creationId xmlns:a16="http://schemas.microsoft.com/office/drawing/2014/main" id="{B5FF7E03-7724-4601-AB45-8912FC2CB0C6}"/>
              </a:ext>
            </a:extLst>
          </p:cNvPr>
          <p:cNvGraphicFramePr>
            <a:graphicFrameLocks noGrp="1"/>
          </p:cNvGraphicFramePr>
          <p:nvPr/>
        </p:nvGraphicFramePr>
        <p:xfrm>
          <a:off x="10219745" y="345179"/>
          <a:ext cx="937242" cy="25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21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704944461"/>
                    </a:ext>
                  </a:extLst>
                </a:gridCol>
              </a:tblGrid>
              <a:tr h="2526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336" name="Group 335">
            <a:extLst>
              <a:ext uri="{FF2B5EF4-FFF2-40B4-BE49-F238E27FC236}">
                <a16:creationId xmlns:a16="http://schemas.microsoft.com/office/drawing/2014/main" id="{DABDF67E-6E7A-48EA-9FFD-247F0538DE71}"/>
              </a:ext>
            </a:extLst>
          </p:cNvPr>
          <p:cNvGrpSpPr/>
          <p:nvPr/>
        </p:nvGrpSpPr>
        <p:grpSpPr>
          <a:xfrm>
            <a:off x="8427653" y="2438420"/>
            <a:ext cx="656790" cy="481697"/>
            <a:chOff x="4013465" y="6178778"/>
            <a:chExt cx="656790" cy="481697"/>
          </a:xfrm>
        </p:grpSpPr>
        <p:sp>
          <p:nvSpPr>
            <p:cNvPr id="337" name="Star: 5 Points 336">
              <a:extLst>
                <a:ext uri="{FF2B5EF4-FFF2-40B4-BE49-F238E27FC236}">
                  <a16:creationId xmlns:a16="http://schemas.microsoft.com/office/drawing/2014/main" id="{B234F0FA-D087-448F-B1A1-FCE026CF3484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39" name="TextBox 22">
              <a:extLst>
                <a:ext uri="{FF2B5EF4-FFF2-40B4-BE49-F238E27FC236}">
                  <a16:creationId xmlns:a16="http://schemas.microsoft.com/office/drawing/2014/main" id="{500AE20D-E6C7-4594-94B3-F13D13AF7F87}"/>
                </a:ext>
              </a:extLst>
            </p:cNvPr>
            <p:cNvSpPr txBox="1"/>
            <p:nvPr/>
          </p:nvSpPr>
          <p:spPr>
            <a:xfrm>
              <a:off x="4013465" y="636809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R07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6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/27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5C2C0A1C-A9D6-4BFD-B388-9B09128A9236}"/>
              </a:ext>
            </a:extLst>
          </p:cNvPr>
          <p:cNvGrpSpPr/>
          <p:nvPr/>
        </p:nvGrpSpPr>
        <p:grpSpPr>
          <a:xfrm>
            <a:off x="4787744" y="1263272"/>
            <a:ext cx="870634" cy="463558"/>
            <a:chOff x="8156915" y="1268433"/>
            <a:chExt cx="870634" cy="463558"/>
          </a:xfrm>
        </p:grpSpPr>
        <p:sp>
          <p:nvSpPr>
            <p:cNvPr id="233" name="流程图: 决策 47">
              <a:extLst>
                <a:ext uri="{FF2B5EF4-FFF2-40B4-BE49-F238E27FC236}">
                  <a16:creationId xmlns:a16="http://schemas.microsoft.com/office/drawing/2014/main" id="{8D520B31-BFDF-4E32-9C69-0B39E6FC9F96}"/>
                </a:ext>
              </a:extLst>
            </p:cNvPr>
            <p:cNvSpPr/>
            <p:nvPr/>
          </p:nvSpPr>
          <p:spPr>
            <a:xfrm>
              <a:off x="8566365" y="1268433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PEC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34" name="TextBox 22">
              <a:extLst>
                <a:ext uri="{FF2B5EF4-FFF2-40B4-BE49-F238E27FC236}">
                  <a16:creationId xmlns:a16="http://schemas.microsoft.com/office/drawing/2014/main" id="{A700C1E2-70D1-4498-8802-02AECDA1DE33}"/>
                </a:ext>
              </a:extLst>
            </p:cNvPr>
            <p:cNvSpPr txBox="1"/>
            <p:nvPr/>
          </p:nvSpPr>
          <p:spPr>
            <a:xfrm>
              <a:off x="8156915" y="1531942"/>
              <a:ext cx="843415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11/30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1436C9B-43B4-4418-BD5F-C82167D6F778}"/>
              </a:ext>
            </a:extLst>
          </p:cNvPr>
          <p:cNvGrpSpPr/>
          <p:nvPr/>
        </p:nvGrpSpPr>
        <p:grpSpPr>
          <a:xfrm>
            <a:off x="7355165" y="1268664"/>
            <a:ext cx="875987" cy="631842"/>
            <a:chOff x="8734705" y="1267664"/>
            <a:chExt cx="875987" cy="631842"/>
          </a:xfrm>
        </p:grpSpPr>
        <p:sp>
          <p:nvSpPr>
            <p:cNvPr id="243" name="流程图: 决策 47">
              <a:extLst>
                <a:ext uri="{FF2B5EF4-FFF2-40B4-BE49-F238E27FC236}">
                  <a16:creationId xmlns:a16="http://schemas.microsoft.com/office/drawing/2014/main" id="{9066A37E-7D51-480C-B455-514FCCCD915F}"/>
                </a:ext>
              </a:extLst>
            </p:cNvPr>
            <p:cNvSpPr/>
            <p:nvPr/>
          </p:nvSpPr>
          <p:spPr>
            <a:xfrm>
              <a:off x="8734705" y="1267664"/>
              <a:ext cx="461183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TT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58" name="TextBox 22">
              <a:extLst>
                <a:ext uri="{FF2B5EF4-FFF2-40B4-BE49-F238E27FC236}">
                  <a16:creationId xmlns:a16="http://schemas.microsoft.com/office/drawing/2014/main" id="{7ABAEF14-9C06-47EB-8124-9F22AC102CB3}"/>
                </a:ext>
              </a:extLst>
            </p:cNvPr>
            <p:cNvSpPr txBox="1"/>
            <p:nvPr/>
          </p:nvSpPr>
          <p:spPr>
            <a:xfrm>
              <a:off x="8767277" y="1607124"/>
              <a:ext cx="8434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rgbClr val="00206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IPD: 3/29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TCF:4/8</a:t>
              </a: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66D18554-8D62-4AE8-B4D9-09809DB684E6}"/>
              </a:ext>
            </a:extLst>
          </p:cNvPr>
          <p:cNvGrpSpPr/>
          <p:nvPr/>
        </p:nvGrpSpPr>
        <p:grpSpPr>
          <a:xfrm>
            <a:off x="8849957" y="1273126"/>
            <a:ext cx="843415" cy="646614"/>
            <a:chOff x="9542457" y="1267664"/>
            <a:chExt cx="843415" cy="646614"/>
          </a:xfrm>
        </p:grpSpPr>
        <p:sp>
          <p:nvSpPr>
            <p:cNvPr id="260" name="流程图: 决策 47">
              <a:extLst>
                <a:ext uri="{FF2B5EF4-FFF2-40B4-BE49-F238E27FC236}">
                  <a16:creationId xmlns:a16="http://schemas.microsoft.com/office/drawing/2014/main" id="{3A707CF6-A27D-422A-9296-3BE2F63D74B0}"/>
                </a:ext>
              </a:extLst>
            </p:cNvPr>
            <p:cNvSpPr/>
            <p:nvPr/>
          </p:nvSpPr>
          <p:spPr>
            <a:xfrm>
              <a:off x="9546783" y="1267664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PP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67" name="TextBox 22">
              <a:extLst>
                <a:ext uri="{FF2B5EF4-FFF2-40B4-BE49-F238E27FC236}">
                  <a16:creationId xmlns:a16="http://schemas.microsoft.com/office/drawing/2014/main" id="{8B65BC57-CA93-4D06-BEBE-F81E2490A813}"/>
                </a:ext>
              </a:extLst>
            </p:cNvPr>
            <p:cNvSpPr txBox="1"/>
            <p:nvPr/>
          </p:nvSpPr>
          <p:spPr>
            <a:xfrm>
              <a:off x="9542457" y="1621896"/>
              <a:ext cx="8434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IPD : </a:t>
              </a:r>
              <a:r>
                <a:rPr lang="en-US" sz="700" dirty="0">
                  <a:solidFill>
                    <a:srgbClr val="00206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/28</a:t>
              </a:r>
            </a:p>
            <a:p>
              <a:pPr algn="ctr"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TCF : 7/15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62984874-94FE-4C83-AB11-341CABC29EFB}"/>
              </a:ext>
            </a:extLst>
          </p:cNvPr>
          <p:cNvGrpSpPr/>
          <p:nvPr/>
        </p:nvGrpSpPr>
        <p:grpSpPr>
          <a:xfrm>
            <a:off x="9657332" y="1275110"/>
            <a:ext cx="884717" cy="631180"/>
            <a:chOff x="10012526" y="1267664"/>
            <a:chExt cx="884717" cy="631180"/>
          </a:xfrm>
        </p:grpSpPr>
        <p:sp>
          <p:nvSpPr>
            <p:cNvPr id="281" name="流程图: 决策 47">
              <a:extLst>
                <a:ext uri="{FF2B5EF4-FFF2-40B4-BE49-F238E27FC236}">
                  <a16:creationId xmlns:a16="http://schemas.microsoft.com/office/drawing/2014/main" id="{66CA9700-448F-4E03-A91F-344E32040C1E}"/>
                </a:ext>
              </a:extLst>
            </p:cNvPr>
            <p:cNvSpPr/>
            <p:nvPr/>
          </p:nvSpPr>
          <p:spPr>
            <a:xfrm>
              <a:off x="10363937" y="1267664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MP1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82" name="TextBox 22">
              <a:extLst>
                <a:ext uri="{FF2B5EF4-FFF2-40B4-BE49-F238E27FC236}">
                  <a16:creationId xmlns:a16="http://schemas.microsoft.com/office/drawing/2014/main" id="{8C8A417A-DCA3-4FA1-863E-1F52A2BD2E34}"/>
                </a:ext>
              </a:extLst>
            </p:cNvPr>
            <p:cNvSpPr txBox="1"/>
            <p:nvPr/>
          </p:nvSpPr>
          <p:spPr>
            <a:xfrm>
              <a:off x="10012526" y="1606462"/>
              <a:ext cx="884717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srgbClr val="002060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IPD : 9/16</a:t>
              </a:r>
            </a:p>
            <a:p>
              <a:pPr algn="ctr"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TCF : 9/30</a:t>
              </a:r>
            </a:p>
          </p:txBody>
        </p:sp>
      </p:grp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0CDFD3DA-2D6F-4F19-AE59-04D1261C7E7A}"/>
              </a:ext>
            </a:extLst>
          </p:cNvPr>
          <p:cNvCxnSpPr>
            <a:cxnSpLocks/>
            <a:stCxn id="286" idx="0"/>
            <a:endCxn id="233" idx="2"/>
          </p:cNvCxnSpPr>
          <p:nvPr/>
        </p:nvCxnSpPr>
        <p:spPr>
          <a:xfrm flipV="1">
            <a:off x="4367508" y="1593164"/>
            <a:ext cx="1060278" cy="8477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2124F460-5BAC-4F80-936B-4581DD88936F}"/>
              </a:ext>
            </a:extLst>
          </p:cNvPr>
          <p:cNvCxnSpPr>
            <a:cxnSpLocks/>
            <a:stCxn id="286" idx="0"/>
            <a:endCxn id="17" idx="2"/>
          </p:cNvCxnSpPr>
          <p:nvPr/>
        </p:nvCxnSpPr>
        <p:spPr>
          <a:xfrm flipV="1">
            <a:off x="4367508" y="1597140"/>
            <a:ext cx="1416795" cy="84378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0FE51782-5CDB-4F51-BECE-551E3CCA9510}"/>
              </a:ext>
            </a:extLst>
          </p:cNvPr>
          <p:cNvCxnSpPr>
            <a:cxnSpLocks/>
            <a:stCxn id="337" idx="0"/>
            <a:endCxn id="281" idx="1"/>
          </p:cNvCxnSpPr>
          <p:nvPr/>
        </p:nvCxnSpPr>
        <p:spPr>
          <a:xfrm flipV="1">
            <a:off x="8726458" y="1440056"/>
            <a:ext cx="1282285" cy="99836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9BDCCCE2-F33A-40F4-A6A6-1F0D3D0E714C}"/>
              </a:ext>
            </a:extLst>
          </p:cNvPr>
          <p:cNvCxnSpPr>
            <a:cxnSpLocks/>
            <a:stCxn id="298" idx="0"/>
            <a:endCxn id="260" idx="2"/>
          </p:cNvCxnSpPr>
          <p:nvPr/>
        </p:nvCxnSpPr>
        <p:spPr>
          <a:xfrm flipV="1">
            <a:off x="7407731" y="1603018"/>
            <a:ext cx="1677144" cy="84182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D531757E-987B-4C0A-A58D-381742B57EF8}"/>
              </a:ext>
            </a:extLst>
          </p:cNvPr>
          <p:cNvGrpSpPr/>
          <p:nvPr/>
        </p:nvGrpSpPr>
        <p:grpSpPr>
          <a:xfrm>
            <a:off x="9258599" y="2440524"/>
            <a:ext cx="656790" cy="481697"/>
            <a:chOff x="3995535" y="6178778"/>
            <a:chExt cx="656790" cy="481697"/>
          </a:xfrm>
        </p:grpSpPr>
        <p:sp>
          <p:nvSpPr>
            <p:cNvPr id="396" name="Star: 5 Points 395">
              <a:extLst>
                <a:ext uri="{FF2B5EF4-FFF2-40B4-BE49-F238E27FC236}">
                  <a16:creationId xmlns:a16="http://schemas.microsoft.com/office/drawing/2014/main" id="{5628AD30-85F5-4978-9DA5-7FE7C34DD8C4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98" name="TextBox 22">
              <a:extLst>
                <a:ext uri="{FF2B5EF4-FFF2-40B4-BE49-F238E27FC236}">
                  <a16:creationId xmlns:a16="http://schemas.microsoft.com/office/drawing/2014/main" id="{4E453956-DE75-418A-A637-AE5A9AE3050C}"/>
                </a:ext>
              </a:extLst>
            </p:cNvPr>
            <p:cNvSpPr txBox="1"/>
            <p:nvPr/>
          </p:nvSpPr>
          <p:spPr>
            <a:xfrm>
              <a:off x="3995535" y="636809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R07.1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8/13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060FDC5-F3C9-4A50-971A-3D6C6918F72E}"/>
              </a:ext>
            </a:extLst>
          </p:cNvPr>
          <p:cNvGrpSpPr/>
          <p:nvPr/>
        </p:nvGrpSpPr>
        <p:grpSpPr>
          <a:xfrm>
            <a:off x="5392794" y="2451807"/>
            <a:ext cx="447251" cy="481983"/>
            <a:chOff x="4109272" y="6178778"/>
            <a:chExt cx="447251" cy="481983"/>
          </a:xfrm>
        </p:grpSpPr>
        <p:sp>
          <p:nvSpPr>
            <p:cNvPr id="394" name="Star: 5 Points 393">
              <a:extLst>
                <a:ext uri="{FF2B5EF4-FFF2-40B4-BE49-F238E27FC236}">
                  <a16:creationId xmlns:a16="http://schemas.microsoft.com/office/drawing/2014/main" id="{6F5D7D26-AB54-4089-AD46-9E7C50F98437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5D5C5ACE-94DC-458D-B719-E3EC8BEB32F4}"/>
                </a:ext>
              </a:extLst>
            </p:cNvPr>
            <p:cNvSpPr txBox="1"/>
            <p:nvPr/>
          </p:nvSpPr>
          <p:spPr>
            <a:xfrm>
              <a:off x="4109272" y="6368379"/>
              <a:ext cx="44725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R05.1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12/5</a:t>
              </a:r>
              <a:endPara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D94238D-5ECA-7B75-D62F-DC69F0721C5D}"/>
              </a:ext>
            </a:extLst>
          </p:cNvPr>
          <p:cNvGrpSpPr/>
          <p:nvPr/>
        </p:nvGrpSpPr>
        <p:grpSpPr>
          <a:xfrm>
            <a:off x="10244572" y="1273605"/>
            <a:ext cx="843415" cy="648172"/>
            <a:chOff x="10174166" y="1267664"/>
            <a:chExt cx="843415" cy="648172"/>
          </a:xfrm>
        </p:grpSpPr>
        <p:sp>
          <p:nvSpPr>
            <p:cNvPr id="12" name="流程图: 决策 47">
              <a:extLst>
                <a:ext uri="{FF2B5EF4-FFF2-40B4-BE49-F238E27FC236}">
                  <a16:creationId xmlns:a16="http://schemas.microsoft.com/office/drawing/2014/main" id="{84637CD3-280A-CFD2-3BF6-83D13BDF65E2}"/>
                </a:ext>
              </a:extLst>
            </p:cNvPr>
            <p:cNvSpPr/>
            <p:nvPr/>
          </p:nvSpPr>
          <p:spPr>
            <a:xfrm>
              <a:off x="10363937" y="1267664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MP2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4" name="TextBox 22">
              <a:extLst>
                <a:ext uri="{FF2B5EF4-FFF2-40B4-BE49-F238E27FC236}">
                  <a16:creationId xmlns:a16="http://schemas.microsoft.com/office/drawing/2014/main" id="{6101B2F7-090D-D229-EF49-7FE5BA410507}"/>
                </a:ext>
              </a:extLst>
            </p:cNvPr>
            <p:cNvSpPr txBox="1"/>
            <p:nvPr/>
          </p:nvSpPr>
          <p:spPr>
            <a:xfrm>
              <a:off x="10174166" y="173117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TCF : 10/28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4706E2-2113-F121-0142-D81C9C15965D}"/>
              </a:ext>
            </a:extLst>
          </p:cNvPr>
          <p:cNvGrpSpPr/>
          <p:nvPr/>
        </p:nvGrpSpPr>
        <p:grpSpPr>
          <a:xfrm>
            <a:off x="5547506" y="1267248"/>
            <a:ext cx="843415" cy="640455"/>
            <a:chOff x="8728500" y="1267664"/>
            <a:chExt cx="843415" cy="640455"/>
          </a:xfrm>
        </p:grpSpPr>
        <p:sp>
          <p:nvSpPr>
            <p:cNvPr id="17" name="流程图: 决策 47">
              <a:extLst>
                <a:ext uri="{FF2B5EF4-FFF2-40B4-BE49-F238E27FC236}">
                  <a16:creationId xmlns:a16="http://schemas.microsoft.com/office/drawing/2014/main" id="{55A974DE-D1C5-C4BE-A3A4-D186E25C7652}"/>
                </a:ext>
              </a:extLst>
            </p:cNvPr>
            <p:cNvSpPr/>
            <p:nvPr/>
          </p:nvSpPr>
          <p:spPr>
            <a:xfrm>
              <a:off x="8734705" y="1267664"/>
              <a:ext cx="461183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b="1" dirty="0">
                  <a:solidFill>
                    <a:srgbClr val="002060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EP</a:t>
              </a: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T2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BF5CDBA9-CF97-9A0E-C85A-7B694DA04F9A}"/>
                </a:ext>
              </a:extLst>
            </p:cNvPr>
            <p:cNvSpPr txBox="1"/>
            <p:nvPr/>
          </p:nvSpPr>
          <p:spPr>
            <a:xfrm>
              <a:off x="8728500" y="1615737"/>
              <a:ext cx="8434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rgbClr val="00206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IPD : 12/1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TCF: 12/11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1ADFEE-1BFD-A9ED-7669-3F0EBAF0CD75}"/>
              </a:ext>
            </a:extLst>
          </p:cNvPr>
          <p:cNvCxnSpPr>
            <a:cxnSpLocks/>
            <a:stCxn id="394" idx="0"/>
            <a:endCxn id="13" idx="2"/>
          </p:cNvCxnSpPr>
          <p:nvPr/>
        </p:nvCxnSpPr>
        <p:spPr>
          <a:xfrm flipV="1">
            <a:off x="5595792" y="1592340"/>
            <a:ext cx="844981" cy="85946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20ED30F-7B7F-9DD8-FE5E-CDEA5710797D}"/>
              </a:ext>
            </a:extLst>
          </p:cNvPr>
          <p:cNvGrpSpPr/>
          <p:nvPr/>
        </p:nvGrpSpPr>
        <p:grpSpPr>
          <a:xfrm>
            <a:off x="6210181" y="1262448"/>
            <a:ext cx="927131" cy="761725"/>
            <a:chOff x="8566365" y="1268433"/>
            <a:chExt cx="927131" cy="761725"/>
          </a:xfrm>
        </p:grpSpPr>
        <p:sp>
          <p:nvSpPr>
            <p:cNvPr id="13" name="流程图: 决策 47">
              <a:extLst>
                <a:ext uri="{FF2B5EF4-FFF2-40B4-BE49-F238E27FC236}">
                  <a16:creationId xmlns:a16="http://schemas.microsoft.com/office/drawing/2014/main" id="{FA6A11A2-8483-1021-EDD9-40E689F0D882}"/>
                </a:ext>
              </a:extLst>
            </p:cNvPr>
            <p:cNvSpPr/>
            <p:nvPr/>
          </p:nvSpPr>
          <p:spPr>
            <a:xfrm>
              <a:off x="8566365" y="1268433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FEC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E67D4441-56D7-B64C-00DC-05F21D7E15C3}"/>
                </a:ext>
              </a:extLst>
            </p:cNvPr>
            <p:cNvSpPr txBox="1"/>
            <p:nvPr/>
          </p:nvSpPr>
          <p:spPr>
            <a:xfrm>
              <a:off x="8650081" y="1614666"/>
              <a:ext cx="843415" cy="41549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HW:12/15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dirty="0">
                  <a:solidFill>
                    <a:srgbClr val="00264E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SW:</a:t>
              </a:r>
              <a:r>
                <a:rPr lang="en-US" altLang="zh-CN" sz="700" dirty="0">
                  <a:solidFill>
                    <a:srgbClr val="00264E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1/24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12C3FEE5-64C6-A28A-3D61-7FF0DD368235}"/>
              </a:ext>
            </a:extLst>
          </p:cNvPr>
          <p:cNvGrpSpPr/>
          <p:nvPr/>
        </p:nvGrpSpPr>
        <p:grpSpPr>
          <a:xfrm>
            <a:off x="6029865" y="2451807"/>
            <a:ext cx="656790" cy="497488"/>
            <a:chOff x="3993066" y="6178778"/>
            <a:chExt cx="656790" cy="497488"/>
          </a:xfrm>
        </p:grpSpPr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DAF00F3E-73A0-B2E1-1DAF-970D34AD34E1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D49261FE-23DF-D617-1B55-6EA7C58CE5BC}"/>
                </a:ext>
              </a:extLst>
            </p:cNvPr>
            <p:cNvSpPr txBox="1"/>
            <p:nvPr/>
          </p:nvSpPr>
          <p:spPr>
            <a:xfrm>
              <a:off x="3993066" y="6383884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R05.2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/15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CB83B6C7-21F8-6913-AC34-474B3940443A}"/>
              </a:ext>
            </a:extLst>
          </p:cNvPr>
          <p:cNvCxnSpPr>
            <a:cxnSpLocks/>
            <a:stCxn id="463" idx="0"/>
            <a:endCxn id="243" idx="2"/>
          </p:cNvCxnSpPr>
          <p:nvPr/>
        </p:nvCxnSpPr>
        <p:spPr>
          <a:xfrm flipV="1">
            <a:off x="6349069" y="1598556"/>
            <a:ext cx="1236688" cy="85325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67E65F2-3456-D53B-4049-AF9C5DAA3B5A}"/>
              </a:ext>
            </a:extLst>
          </p:cNvPr>
          <p:cNvGrpSpPr/>
          <p:nvPr/>
        </p:nvGrpSpPr>
        <p:grpSpPr>
          <a:xfrm>
            <a:off x="4129" y="3466750"/>
            <a:ext cx="12157592" cy="331422"/>
            <a:chOff x="34143" y="2717077"/>
            <a:chExt cx="12083422" cy="33142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EDDB507-D4ED-D58F-667A-30F6698D6F70}"/>
                </a:ext>
              </a:extLst>
            </p:cNvPr>
            <p:cNvCxnSpPr>
              <a:cxnSpLocks/>
            </p:cNvCxnSpPr>
            <p:nvPr/>
          </p:nvCxnSpPr>
          <p:spPr>
            <a:xfrm>
              <a:off x="34143" y="3048499"/>
              <a:ext cx="12083422" cy="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1327E6-F9BB-5157-C458-78B9AFF41688}"/>
                </a:ext>
              </a:extLst>
            </p:cNvPr>
            <p:cNvSpPr/>
            <p:nvPr/>
          </p:nvSpPr>
          <p:spPr>
            <a:xfrm>
              <a:off x="64293" y="2717077"/>
              <a:ext cx="158876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00" b="1" dirty="0" err="1">
                  <a:solidFill>
                    <a:prstClr val="black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Carplay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 Development Plan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8F5BAE-9AE3-32AC-415C-CB97E539C18E}"/>
              </a:ext>
            </a:extLst>
          </p:cNvPr>
          <p:cNvGrpSpPr/>
          <p:nvPr/>
        </p:nvGrpSpPr>
        <p:grpSpPr>
          <a:xfrm>
            <a:off x="5614105" y="3673496"/>
            <a:ext cx="915591" cy="639575"/>
            <a:chOff x="3871467" y="6178778"/>
            <a:chExt cx="915591" cy="639575"/>
          </a:xfrm>
        </p:grpSpPr>
        <p:sp>
          <p:nvSpPr>
            <p:cNvPr id="468" name="Star: 5 Points 467">
              <a:extLst>
                <a:ext uri="{FF2B5EF4-FFF2-40B4-BE49-F238E27FC236}">
                  <a16:creationId xmlns:a16="http://schemas.microsoft.com/office/drawing/2014/main" id="{23EE6DF9-A370-2693-E039-1F68F7F624CB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69" name="TextBox 22">
              <a:extLst>
                <a:ext uri="{FF2B5EF4-FFF2-40B4-BE49-F238E27FC236}">
                  <a16:creationId xmlns:a16="http://schemas.microsoft.com/office/drawing/2014/main" id="{826853CA-EDE0-29C6-794A-678F6984F864}"/>
                </a:ext>
              </a:extLst>
            </p:cNvPr>
            <p:cNvSpPr txBox="1"/>
            <p:nvPr/>
          </p:nvSpPr>
          <p:spPr>
            <a:xfrm>
              <a:off x="3871467" y="6372083"/>
              <a:ext cx="915591" cy="44627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00" dirty="0" err="1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Carplay</a:t>
              </a:r>
              <a:r>
                <a:rPr lang="zh-CN" altLang="en-US" sz="8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 </a:t>
              </a:r>
              <a:r>
                <a:rPr lang="en-US" altLang="zh-CN" sz="8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Full Function Ready</a:t>
              </a:r>
            </a:p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(VSCS Disable)</a:t>
              </a:r>
            </a:p>
          </p:txBody>
        </p:sp>
      </p:grp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D39F7C9A-ACAE-35D0-A034-FAFA5C174CDE}"/>
              </a:ext>
            </a:extLst>
          </p:cNvPr>
          <p:cNvCxnSpPr>
            <a:cxnSpLocks/>
            <a:stCxn id="468" idx="0"/>
            <a:endCxn id="464" idx="2"/>
          </p:cNvCxnSpPr>
          <p:nvPr/>
        </p:nvCxnSpPr>
        <p:spPr>
          <a:xfrm flipV="1">
            <a:off x="6054908" y="2949295"/>
            <a:ext cx="303352" cy="72420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91D36BEF-F011-1459-FEBF-6DA1E49D0A32}"/>
              </a:ext>
            </a:extLst>
          </p:cNvPr>
          <p:cNvGrpSpPr/>
          <p:nvPr/>
        </p:nvGrpSpPr>
        <p:grpSpPr>
          <a:xfrm>
            <a:off x="9087221" y="3680321"/>
            <a:ext cx="915591" cy="516464"/>
            <a:chOff x="3871467" y="6178778"/>
            <a:chExt cx="915591" cy="516464"/>
          </a:xfrm>
        </p:grpSpPr>
        <p:sp>
          <p:nvSpPr>
            <p:cNvPr id="231" name="Star: 5 Points 230">
              <a:extLst>
                <a:ext uri="{FF2B5EF4-FFF2-40B4-BE49-F238E27FC236}">
                  <a16:creationId xmlns:a16="http://schemas.microsoft.com/office/drawing/2014/main" id="{867F2CFE-48CD-987D-64AD-1782CE29F6E3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32" name="TextBox 22">
              <a:extLst>
                <a:ext uri="{FF2B5EF4-FFF2-40B4-BE49-F238E27FC236}">
                  <a16:creationId xmlns:a16="http://schemas.microsoft.com/office/drawing/2014/main" id="{F50D3700-F920-9725-8A13-13F194A066CC}"/>
                </a:ext>
              </a:extLst>
            </p:cNvPr>
            <p:cNvSpPr txBox="1"/>
            <p:nvPr/>
          </p:nvSpPr>
          <p:spPr>
            <a:xfrm>
              <a:off x="3871467" y="6372083"/>
              <a:ext cx="915591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 err="1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Carplay</a:t>
              </a:r>
              <a:r>
                <a:rPr lang="zh-CN" altLang="en-US" sz="8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 </a:t>
              </a:r>
              <a:endParaRPr lang="en-US" altLang="zh-CN" sz="80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(VSCS Enable)</a:t>
              </a:r>
            </a:p>
          </p:txBody>
        </p:sp>
      </p:grp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74D7C719-645E-4234-10E0-AD2FE3D338B4}"/>
              </a:ext>
            </a:extLst>
          </p:cNvPr>
          <p:cNvCxnSpPr>
            <a:cxnSpLocks/>
            <a:stCxn id="231" idx="0"/>
            <a:endCxn id="398" idx="2"/>
          </p:cNvCxnSpPr>
          <p:nvPr/>
        </p:nvCxnSpPr>
        <p:spPr>
          <a:xfrm flipV="1">
            <a:off x="9528024" y="2922221"/>
            <a:ext cx="58970" cy="75810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FD1890B1-A06D-8AE9-C979-D4C9CE22D9CA}"/>
              </a:ext>
            </a:extLst>
          </p:cNvPr>
          <p:cNvCxnSpPr>
            <a:cxnSpLocks/>
            <a:stCxn id="396" idx="0"/>
            <a:endCxn id="12" idx="2"/>
          </p:cNvCxnSpPr>
          <p:nvPr/>
        </p:nvCxnSpPr>
        <p:spPr>
          <a:xfrm flipV="1">
            <a:off x="9575334" y="1603497"/>
            <a:ext cx="1089601" cy="83702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569C42FA-8DD1-95DD-E086-89333786487C}"/>
              </a:ext>
            </a:extLst>
          </p:cNvPr>
          <p:cNvSpPr txBox="1"/>
          <p:nvPr/>
        </p:nvSpPr>
        <p:spPr>
          <a:xfrm>
            <a:off x="6351545" y="2256820"/>
            <a:ext cx="863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Spring Festival</a:t>
            </a:r>
          </a:p>
          <a:p>
            <a:pPr algn="ctr"/>
            <a:r>
              <a:rPr lang="en-US" sz="800" dirty="0">
                <a:highlight>
                  <a:srgbClr val="FFFF00"/>
                </a:highlight>
              </a:rPr>
              <a:t>2.10-2.17</a:t>
            </a:r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D3815B00-E18D-D80F-24E6-8AC066786C07}"/>
              </a:ext>
            </a:extLst>
          </p:cNvPr>
          <p:cNvCxnSpPr>
            <a:cxnSpLocks/>
          </p:cNvCxnSpPr>
          <p:nvPr/>
        </p:nvCxnSpPr>
        <p:spPr>
          <a:xfrm>
            <a:off x="88863" y="5190930"/>
            <a:ext cx="11766935" cy="331"/>
          </a:xfrm>
          <a:prstGeom prst="line">
            <a:avLst/>
          </a:prstGeom>
          <a:noFill/>
          <a:ln w="12700" cap="flat" cmpd="sng" algn="ctr">
            <a:solidFill>
              <a:srgbClr val="455968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C42C37FF-CE81-7638-665C-09EEC25731AF}"/>
              </a:ext>
            </a:extLst>
          </p:cNvPr>
          <p:cNvSpPr txBox="1"/>
          <p:nvPr/>
        </p:nvSpPr>
        <p:spPr>
          <a:xfrm>
            <a:off x="-28224" y="4928180"/>
            <a:ext cx="974947" cy="26161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1100" dirty="0"/>
              <a:t>Dependency</a:t>
            </a:r>
            <a:endParaRPr lang="en-US" sz="1100" dirty="0">
              <a:latin typeface="+mn-lt"/>
            </a:endParaRPr>
          </a:p>
        </p:txBody>
      </p:sp>
      <p:sp>
        <p:nvSpPr>
          <p:cNvPr id="300" name="Rectangle: Rounded Corners 299">
            <a:extLst>
              <a:ext uri="{FF2B5EF4-FFF2-40B4-BE49-F238E27FC236}">
                <a16:creationId xmlns:a16="http://schemas.microsoft.com/office/drawing/2014/main" id="{2FEC3833-E6FA-4F8B-BCAC-91FB0447AA8D}"/>
              </a:ext>
            </a:extLst>
          </p:cNvPr>
          <p:cNvSpPr/>
          <p:nvPr/>
        </p:nvSpPr>
        <p:spPr>
          <a:xfrm>
            <a:off x="8307119" y="5082216"/>
            <a:ext cx="1123372" cy="19569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TT Vehicle</a:t>
            </a:r>
          </a:p>
        </p:txBody>
      </p:sp>
      <p:sp>
        <p:nvSpPr>
          <p:cNvPr id="301" name="TextBox 22">
            <a:extLst>
              <a:ext uri="{FF2B5EF4-FFF2-40B4-BE49-F238E27FC236}">
                <a16:creationId xmlns:a16="http://schemas.microsoft.com/office/drawing/2014/main" id="{5529C3B7-597B-BD74-12CB-49680DFA1F71}"/>
              </a:ext>
            </a:extLst>
          </p:cNvPr>
          <p:cNvSpPr txBox="1"/>
          <p:nvPr/>
        </p:nvSpPr>
        <p:spPr>
          <a:xfrm>
            <a:off x="7329765" y="5317730"/>
            <a:ext cx="3558993" cy="81560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06/05 – 08/05 TT VOCF with </a:t>
            </a:r>
            <a:r>
              <a:rPr lang="en-US" sz="800" dirty="0" err="1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Carplay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Weekly Version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highlight>
                  <a:srgbClr val="FF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(LWB+SWB, Susan’s team tester support,</a:t>
            </a:r>
            <a:r>
              <a:rPr lang="zh-CN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 </a:t>
            </a:r>
            <a:r>
              <a:rPr lang="en-US" altLang="zh-CN" sz="800" dirty="0">
                <a:solidFill>
                  <a:prstClr val="black"/>
                </a:solidFill>
                <a:highlight>
                  <a:srgbClr val="FF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regularly update SW</a:t>
            </a:r>
            <a:r>
              <a:rPr lang="en-US" sz="800" dirty="0">
                <a:solidFill>
                  <a:prstClr val="black"/>
                </a:solidFill>
                <a:highlight>
                  <a:srgbClr val="FF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800" dirty="0">
              <a:solidFill>
                <a:prstClr val="black"/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06/05 – 08/05 Supplier Tunning and FO Validation with </a:t>
            </a:r>
            <a:r>
              <a:rPr lang="en-US" sz="800" dirty="0" err="1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Carplay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Dedicate TT Vehicle</a:t>
            </a:r>
          </a:p>
          <a:p>
            <a:pPr algn="ctr">
              <a:defRPr/>
            </a:pPr>
            <a:r>
              <a:rPr lang="en-US" sz="800" dirty="0">
                <a:solidFill>
                  <a:prstClr val="black"/>
                </a:solidFill>
                <a:highlight>
                  <a:srgbClr val="FF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(LWB+SWB, Supplier and FO)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420C8BC4-816D-1F3A-36AE-043BB1BA8C57}"/>
              </a:ext>
            </a:extLst>
          </p:cNvPr>
          <p:cNvGrpSpPr/>
          <p:nvPr/>
        </p:nvGrpSpPr>
        <p:grpSpPr>
          <a:xfrm>
            <a:off x="7026911" y="4837602"/>
            <a:ext cx="642172" cy="478997"/>
            <a:chOff x="8337520" y="4828155"/>
            <a:chExt cx="642172" cy="478997"/>
          </a:xfrm>
        </p:grpSpPr>
        <p:sp>
          <p:nvSpPr>
            <p:cNvPr id="305" name="Isosceles Triangle 304">
              <a:extLst>
                <a:ext uri="{FF2B5EF4-FFF2-40B4-BE49-F238E27FC236}">
                  <a16:creationId xmlns:a16="http://schemas.microsoft.com/office/drawing/2014/main" id="{8490F2A7-CC6E-2C0D-3C1C-0B76C1C6A84E}"/>
                </a:ext>
              </a:extLst>
            </p:cNvPr>
            <p:cNvSpPr/>
            <p:nvPr/>
          </p:nvSpPr>
          <p:spPr>
            <a:xfrm>
              <a:off x="8585631" y="5045873"/>
              <a:ext cx="184848" cy="261279"/>
            </a:xfrm>
            <a:prstGeom prst="triangle">
              <a:avLst/>
            </a:prstGeom>
            <a:solidFill>
              <a:schemeClr val="accent3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6" name="TextBox 22">
              <a:extLst>
                <a:ext uri="{FF2B5EF4-FFF2-40B4-BE49-F238E27FC236}">
                  <a16:creationId xmlns:a16="http://schemas.microsoft.com/office/drawing/2014/main" id="{5B7892D7-AAA9-496A-2395-6D699403DC31}"/>
                </a:ext>
              </a:extLst>
            </p:cNvPr>
            <p:cNvSpPr txBox="1"/>
            <p:nvPr/>
          </p:nvSpPr>
          <p:spPr>
            <a:xfrm>
              <a:off x="8337520" y="4828155"/>
              <a:ext cx="642172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3</a:t>
              </a:r>
              <a:r>
                <a:rPr lang="en-US" sz="800" baseline="30000" dirty="0">
                  <a:solidFill>
                    <a:prstClr val="black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rd</a:t>
              </a: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 VR</a:t>
              </a: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E69918E8-8EC7-0F4C-B6F4-B40AC0F831F2}"/>
              </a:ext>
            </a:extLst>
          </p:cNvPr>
          <p:cNvGrpSpPr/>
          <p:nvPr/>
        </p:nvGrpSpPr>
        <p:grpSpPr>
          <a:xfrm>
            <a:off x="6595107" y="3673966"/>
            <a:ext cx="910110" cy="656891"/>
            <a:chOff x="6790402" y="3621466"/>
            <a:chExt cx="910110" cy="656891"/>
          </a:xfrm>
        </p:grpSpPr>
        <p:sp>
          <p:nvSpPr>
            <p:cNvPr id="294" name="TextBox 22">
              <a:extLst>
                <a:ext uri="{FF2B5EF4-FFF2-40B4-BE49-F238E27FC236}">
                  <a16:creationId xmlns:a16="http://schemas.microsoft.com/office/drawing/2014/main" id="{B4842D8E-A92B-3BF6-ADA5-65BB03A19495}"/>
                </a:ext>
              </a:extLst>
            </p:cNvPr>
            <p:cNvSpPr txBox="1"/>
            <p:nvPr/>
          </p:nvSpPr>
          <p:spPr>
            <a:xfrm>
              <a:off x="6790402" y="3832087"/>
              <a:ext cx="910110" cy="44627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03/08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Apple Approval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(C/O 707)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48CAD52F-6725-8ABF-C71A-46069FB6CB64}"/>
                </a:ext>
              </a:extLst>
            </p:cNvPr>
            <p:cNvSpPr/>
            <p:nvPr/>
          </p:nvSpPr>
          <p:spPr>
            <a:xfrm>
              <a:off x="7147924" y="362146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AABCC18C-5931-29CC-6475-B7CE2870429E}"/>
              </a:ext>
            </a:extLst>
          </p:cNvPr>
          <p:cNvGrpSpPr/>
          <p:nvPr/>
        </p:nvGrpSpPr>
        <p:grpSpPr>
          <a:xfrm>
            <a:off x="7294806" y="3673966"/>
            <a:ext cx="910110" cy="656891"/>
            <a:chOff x="6790402" y="3621466"/>
            <a:chExt cx="910110" cy="656891"/>
          </a:xfrm>
        </p:grpSpPr>
        <p:sp>
          <p:nvSpPr>
            <p:cNvPr id="313" name="TextBox 22">
              <a:extLst>
                <a:ext uri="{FF2B5EF4-FFF2-40B4-BE49-F238E27FC236}">
                  <a16:creationId xmlns:a16="http://schemas.microsoft.com/office/drawing/2014/main" id="{085C4320-C92C-2922-76D0-74BCB9C2BDFC}"/>
                </a:ext>
              </a:extLst>
            </p:cNvPr>
            <p:cNvSpPr txBox="1"/>
            <p:nvPr/>
          </p:nvSpPr>
          <p:spPr>
            <a:xfrm>
              <a:off x="6790402" y="3832087"/>
              <a:ext cx="910110" cy="44627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3/31</a:t>
              </a:r>
            </a:p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FO Sign-Off checkpoint</a:t>
              </a:r>
            </a:p>
          </p:txBody>
        </p:sp>
        <p:sp>
          <p:nvSpPr>
            <p:cNvPr id="314" name="Star: 5 Points 313">
              <a:extLst>
                <a:ext uri="{FF2B5EF4-FFF2-40B4-BE49-F238E27FC236}">
                  <a16:creationId xmlns:a16="http://schemas.microsoft.com/office/drawing/2014/main" id="{537A4798-746B-2AB5-4109-453048E40FC5}"/>
                </a:ext>
              </a:extLst>
            </p:cNvPr>
            <p:cNvSpPr/>
            <p:nvPr/>
          </p:nvSpPr>
          <p:spPr>
            <a:xfrm>
              <a:off x="7147924" y="362146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8BAB3ED3-4B9B-43A9-E97E-139AA6D9D39B}"/>
              </a:ext>
            </a:extLst>
          </p:cNvPr>
          <p:cNvGrpSpPr/>
          <p:nvPr/>
        </p:nvGrpSpPr>
        <p:grpSpPr>
          <a:xfrm>
            <a:off x="8748550" y="3673966"/>
            <a:ext cx="552587" cy="656891"/>
            <a:chOff x="6996590" y="3621466"/>
            <a:chExt cx="552587" cy="656891"/>
          </a:xfrm>
        </p:grpSpPr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8A573F16-CFDF-B74B-4B00-4E6B6D51F0B9}"/>
                </a:ext>
              </a:extLst>
            </p:cNvPr>
            <p:cNvSpPr txBox="1"/>
            <p:nvPr/>
          </p:nvSpPr>
          <p:spPr>
            <a:xfrm>
              <a:off x="6996590" y="3832087"/>
              <a:ext cx="552587" cy="44627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8/5</a:t>
              </a: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FO Sign-Off</a:t>
              </a:r>
            </a:p>
          </p:txBody>
        </p:sp>
        <p:sp>
          <p:nvSpPr>
            <p:cNvPr id="317" name="Star: 5 Points 316">
              <a:extLst>
                <a:ext uri="{FF2B5EF4-FFF2-40B4-BE49-F238E27FC236}">
                  <a16:creationId xmlns:a16="http://schemas.microsoft.com/office/drawing/2014/main" id="{0FB1A261-4C39-5130-46AA-6EFB75015E8E}"/>
                </a:ext>
              </a:extLst>
            </p:cNvPr>
            <p:cNvSpPr/>
            <p:nvPr/>
          </p:nvSpPr>
          <p:spPr>
            <a:xfrm>
              <a:off x="7147924" y="362146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069AD699-999E-71B5-F659-C309DC55A634}"/>
              </a:ext>
            </a:extLst>
          </p:cNvPr>
          <p:cNvCxnSpPr>
            <a:cxnSpLocks/>
            <a:stCxn id="316" idx="2"/>
            <a:endCxn id="300" idx="0"/>
          </p:cNvCxnSpPr>
          <p:nvPr/>
        </p:nvCxnSpPr>
        <p:spPr>
          <a:xfrm flipH="1">
            <a:off x="8868805" y="4330857"/>
            <a:ext cx="156039" cy="75135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8060D962-7F17-76C2-3095-1F18501C17E8}"/>
              </a:ext>
            </a:extLst>
          </p:cNvPr>
          <p:cNvCxnSpPr>
            <a:cxnSpLocks/>
            <a:stCxn id="339" idx="2"/>
            <a:endCxn id="300" idx="0"/>
          </p:cNvCxnSpPr>
          <p:nvPr/>
        </p:nvCxnSpPr>
        <p:spPr>
          <a:xfrm>
            <a:off x="8756048" y="2920117"/>
            <a:ext cx="112757" cy="216209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88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1397060" y="30149"/>
            <a:ext cx="5642597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</a:endParaRPr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BF302839-8ECE-4C34-BA0C-4CAE43394A86}"/>
              </a:ext>
            </a:extLst>
          </p:cNvPr>
          <p:cNvCxnSpPr/>
          <p:nvPr/>
        </p:nvCxnSpPr>
        <p:spPr>
          <a:xfrm>
            <a:off x="-6470" y="5242635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2999362" y="3938921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7/17</a:t>
            </a: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5032484" y="3959764"/>
            <a:ext cx="93685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11/19</a:t>
            </a:r>
          </a:p>
        </p:txBody>
      </p: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9126025" y="3676526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9030806" y="3990786"/>
            <a:ext cx="94693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4/16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test done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GNG:5/7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2535468" y="476322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7/3</a:t>
            </a:r>
          </a:p>
        </p:txBody>
      </p: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610" idx="0"/>
            <a:endCxn id="9" idx="2"/>
          </p:cNvCxnSpPr>
          <p:nvPr/>
        </p:nvCxnSpPr>
        <p:spPr>
          <a:xfrm flipV="1">
            <a:off x="1943018" y="4763321"/>
            <a:ext cx="833757" cy="3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180" y="168051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U611MCA SW Release Plan  @ 23/11/14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10326205" y="366483"/>
          <a:ext cx="1649492" cy="285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46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824746">
                  <a:extLst>
                    <a:ext uri="{9D8B030D-6E8A-4147-A177-3AD203B41FA5}">
                      <a16:colId xmlns:a16="http://schemas.microsoft.com/office/drawing/2014/main" val="3922001478"/>
                    </a:ext>
                  </a:extLst>
                </a:gridCol>
              </a:tblGrid>
              <a:tr h="2855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38166" y="1310142"/>
            <a:ext cx="12145848" cy="401069"/>
            <a:chOff x="129689" y="1010666"/>
            <a:chExt cx="11767700" cy="40106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29689" y="1010666"/>
              <a:ext cx="137946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U611MCA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VPP 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proposal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3220062" y="1521630"/>
            <a:ext cx="865881" cy="546705"/>
            <a:chOff x="1545539" y="1217224"/>
            <a:chExt cx="862333" cy="546705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457E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PEC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45539" y="1548491"/>
              <a:ext cx="839961" cy="215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8/11</a:t>
              </a:r>
            </a:p>
          </p:txBody>
        </p:sp>
      </p:grp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37054" y="3968997"/>
            <a:ext cx="361235" cy="58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11" idx="0"/>
            <a:endCxn id="171" idx="2"/>
          </p:cNvCxnSpPr>
          <p:nvPr/>
        </p:nvCxnSpPr>
        <p:spPr>
          <a:xfrm flipV="1">
            <a:off x="8778385" y="3996732"/>
            <a:ext cx="407290" cy="53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Rectangle 405">
            <a:extLst>
              <a:ext uri="{FF2B5EF4-FFF2-40B4-BE49-F238E27FC236}">
                <a16:creationId xmlns:a16="http://schemas.microsoft.com/office/drawing/2014/main" id="{3E414ADB-A8C3-48F4-8107-861EF3A3AE7C}"/>
              </a:ext>
            </a:extLst>
          </p:cNvPr>
          <p:cNvSpPr/>
          <p:nvPr/>
        </p:nvSpPr>
        <p:spPr>
          <a:xfrm>
            <a:off x="15884" y="3616092"/>
            <a:ext cx="1245854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SW Release for CAF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AA22FFC0-B4C1-43B3-B8CC-AB4DC5739089}"/>
              </a:ext>
            </a:extLst>
          </p:cNvPr>
          <p:cNvSpPr/>
          <p:nvPr/>
        </p:nvSpPr>
        <p:spPr>
          <a:xfrm>
            <a:off x="32307" y="4956463"/>
            <a:ext cx="1175322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Vendor Integration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11" name="TextBox 22">
            <a:extLst>
              <a:ext uri="{FF2B5EF4-FFF2-40B4-BE49-F238E27FC236}">
                <a16:creationId xmlns:a16="http://schemas.microsoft.com/office/drawing/2014/main" id="{74F6D107-A326-4982-9EA1-AACE627D1BC8}"/>
              </a:ext>
            </a:extLst>
          </p:cNvPr>
          <p:cNvSpPr txBox="1"/>
          <p:nvPr/>
        </p:nvSpPr>
        <p:spPr>
          <a:xfrm>
            <a:off x="8561036" y="47473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4/1</a:t>
            </a:r>
          </a:p>
        </p:txBody>
      </p:sp>
      <p:sp>
        <p:nvSpPr>
          <p:cNvPr id="525" name="Star: 5 Points 524">
            <a:extLst>
              <a:ext uri="{FF2B5EF4-FFF2-40B4-BE49-F238E27FC236}">
                <a16:creationId xmlns:a16="http://schemas.microsoft.com/office/drawing/2014/main" id="{483D3098-A86E-4179-997E-AD08854A196C}"/>
              </a:ext>
            </a:extLst>
          </p:cNvPr>
          <p:cNvSpPr/>
          <p:nvPr/>
        </p:nvSpPr>
        <p:spPr>
          <a:xfrm>
            <a:off x="4843333" y="5120048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26" name="TextBox 22">
            <a:extLst>
              <a:ext uri="{FF2B5EF4-FFF2-40B4-BE49-F238E27FC236}">
                <a16:creationId xmlns:a16="http://schemas.microsoft.com/office/drawing/2014/main" id="{34A3CB82-48AE-45D0-9C87-B5982637E151}"/>
              </a:ext>
            </a:extLst>
          </p:cNvPr>
          <p:cNvSpPr txBox="1"/>
          <p:nvPr/>
        </p:nvSpPr>
        <p:spPr>
          <a:xfrm>
            <a:off x="4573144" y="53009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09/20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00" name="Star: 5 Points 599">
            <a:extLst>
              <a:ext uri="{FF2B5EF4-FFF2-40B4-BE49-F238E27FC236}">
                <a16:creationId xmlns:a16="http://schemas.microsoft.com/office/drawing/2014/main" id="{DCD96A0A-E596-463E-A754-30783079BB38}"/>
              </a:ext>
            </a:extLst>
          </p:cNvPr>
          <p:cNvSpPr/>
          <p:nvPr/>
        </p:nvSpPr>
        <p:spPr>
          <a:xfrm>
            <a:off x="7802825" y="5123027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01" name="TextBox 22">
            <a:extLst>
              <a:ext uri="{FF2B5EF4-FFF2-40B4-BE49-F238E27FC236}">
                <a16:creationId xmlns:a16="http://schemas.microsoft.com/office/drawing/2014/main" id="{A85C7F4E-7D8C-4202-9BF8-726ADD8EB0CD}"/>
              </a:ext>
            </a:extLst>
          </p:cNvPr>
          <p:cNvSpPr txBox="1"/>
          <p:nvPr/>
        </p:nvSpPr>
        <p:spPr>
          <a:xfrm>
            <a:off x="7554706" y="531434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3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/1</a:t>
            </a:r>
          </a:p>
        </p:txBody>
      </p: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0B9BA7B6-D256-40A2-871F-26AEA7E9A631}"/>
              </a:ext>
            </a:extLst>
          </p:cNvPr>
          <p:cNvCxnSpPr>
            <a:cxnSpLocks/>
            <a:stCxn id="600" idx="0"/>
          </p:cNvCxnSpPr>
          <p:nvPr/>
        </p:nvCxnSpPr>
        <p:spPr>
          <a:xfrm flipV="1">
            <a:off x="7900358" y="4774873"/>
            <a:ext cx="817748" cy="34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Star: 5 Points 609">
            <a:extLst>
              <a:ext uri="{FF2B5EF4-FFF2-40B4-BE49-F238E27FC236}">
                <a16:creationId xmlns:a16="http://schemas.microsoft.com/office/drawing/2014/main" id="{B87D70BE-C6D0-4CA3-B7BD-1EDA1A78E36C}"/>
              </a:ext>
            </a:extLst>
          </p:cNvPr>
          <p:cNvSpPr/>
          <p:nvPr/>
        </p:nvSpPr>
        <p:spPr>
          <a:xfrm>
            <a:off x="1845485" y="5129067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7" name="TextBox 22">
            <a:extLst>
              <a:ext uri="{FF2B5EF4-FFF2-40B4-BE49-F238E27FC236}">
                <a16:creationId xmlns:a16="http://schemas.microsoft.com/office/drawing/2014/main" id="{C66CA708-016C-4ADB-87E3-BC6ED0B26F6D}"/>
              </a:ext>
            </a:extLst>
          </p:cNvPr>
          <p:cNvSpPr txBox="1"/>
          <p:nvPr/>
        </p:nvSpPr>
        <p:spPr>
          <a:xfrm>
            <a:off x="1620044" y="536413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5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/30</a:t>
            </a:r>
          </a:p>
        </p:txBody>
      </p:sp>
      <p:graphicFrame>
        <p:nvGraphicFramePr>
          <p:cNvPr id="329" name="Table 328">
            <a:extLst>
              <a:ext uri="{FF2B5EF4-FFF2-40B4-BE49-F238E27FC236}">
                <a16:creationId xmlns:a16="http://schemas.microsoft.com/office/drawing/2014/main" id="{10A853B7-8329-40BA-9028-5F5DB9D2E8BB}"/>
              </a:ext>
            </a:extLst>
          </p:cNvPr>
          <p:cNvGraphicFramePr>
            <a:graphicFrameLocks noGrp="1"/>
          </p:cNvGraphicFramePr>
          <p:nvPr/>
        </p:nvGraphicFramePr>
        <p:xfrm>
          <a:off x="1539549" y="669041"/>
          <a:ext cx="10436160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260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271149350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269577525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117203580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4128530711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3801034955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594895928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2448255228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1994515009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2" name="Star: 5 Points 351">
            <a:extLst>
              <a:ext uri="{FF2B5EF4-FFF2-40B4-BE49-F238E27FC236}">
                <a16:creationId xmlns:a16="http://schemas.microsoft.com/office/drawing/2014/main" id="{37BCB1BA-F2E5-4439-862A-9D745647C2AA}"/>
              </a:ext>
            </a:extLst>
          </p:cNvPr>
          <p:cNvSpPr/>
          <p:nvPr/>
        </p:nvSpPr>
        <p:spPr>
          <a:xfrm>
            <a:off x="2837054" y="5157774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3" name="TextBox 22">
            <a:extLst>
              <a:ext uri="{FF2B5EF4-FFF2-40B4-BE49-F238E27FC236}">
                <a16:creationId xmlns:a16="http://schemas.microsoft.com/office/drawing/2014/main" id="{3B2C6B0F-2610-4F89-AFB1-59BB2F32110E}"/>
              </a:ext>
            </a:extLst>
          </p:cNvPr>
          <p:cNvSpPr txBox="1"/>
          <p:nvPr/>
        </p:nvSpPr>
        <p:spPr>
          <a:xfrm>
            <a:off x="2604028" y="533167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7/7</a:t>
            </a:r>
          </a:p>
        </p:txBody>
      </p:sp>
      <p:sp>
        <p:nvSpPr>
          <p:cNvPr id="355" name="TextBox 22">
            <a:extLst>
              <a:ext uri="{FF2B5EF4-FFF2-40B4-BE49-F238E27FC236}">
                <a16:creationId xmlns:a16="http://schemas.microsoft.com/office/drawing/2014/main" id="{696E63BE-B9A0-429F-9AE3-FCD41367CD74}"/>
              </a:ext>
            </a:extLst>
          </p:cNvPr>
          <p:cNvSpPr txBox="1"/>
          <p:nvPr/>
        </p:nvSpPr>
        <p:spPr>
          <a:xfrm>
            <a:off x="3281431" y="477586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8/14</a:t>
            </a: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FF00CB34-3D59-4BC8-AA1D-CB98D1C37B2C}"/>
              </a:ext>
            </a:extLst>
          </p:cNvPr>
          <p:cNvSpPr txBox="1"/>
          <p:nvPr/>
        </p:nvSpPr>
        <p:spPr>
          <a:xfrm>
            <a:off x="3672201" y="3959764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8/25</a:t>
            </a:r>
          </a:p>
        </p:txBody>
      </p: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D52E25F6-7292-4BE6-94E6-F618B52CD34B}"/>
              </a:ext>
            </a:extLst>
          </p:cNvPr>
          <p:cNvCxnSpPr>
            <a:cxnSpLocks/>
            <a:stCxn id="352" idx="0"/>
          </p:cNvCxnSpPr>
          <p:nvPr/>
        </p:nvCxnSpPr>
        <p:spPr>
          <a:xfrm flipV="1">
            <a:off x="2934587" y="4677957"/>
            <a:ext cx="548975" cy="47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F536CDC2-2297-4076-B9C4-D45DEBD502F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543841" y="3991816"/>
            <a:ext cx="266410" cy="55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流程图: 决策 47">
            <a:extLst>
              <a:ext uri="{FF2B5EF4-FFF2-40B4-BE49-F238E27FC236}">
                <a16:creationId xmlns:a16="http://schemas.microsoft.com/office/drawing/2014/main" id="{92ECD52C-A967-47B3-BD92-12DC46E875E0}"/>
              </a:ext>
            </a:extLst>
          </p:cNvPr>
          <p:cNvSpPr/>
          <p:nvPr/>
        </p:nvSpPr>
        <p:spPr>
          <a:xfrm>
            <a:off x="11472791" y="1531308"/>
            <a:ext cx="523441" cy="3676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2A4538F5-3296-42FA-98C7-790334782ABB}"/>
              </a:ext>
            </a:extLst>
          </p:cNvPr>
          <p:cNvCxnSpPr>
            <a:cxnSpLocks/>
            <a:endCxn id="503" idx="2"/>
          </p:cNvCxnSpPr>
          <p:nvPr/>
        </p:nvCxnSpPr>
        <p:spPr>
          <a:xfrm flipV="1">
            <a:off x="3294804" y="1872309"/>
            <a:ext cx="529418" cy="177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C49A7CB-3DC8-28D3-279F-8093F0824B11}"/>
              </a:ext>
            </a:extLst>
          </p:cNvPr>
          <p:cNvSpPr/>
          <p:nvPr/>
        </p:nvSpPr>
        <p:spPr>
          <a:xfrm flipH="1">
            <a:off x="7265376" y="2544629"/>
            <a:ext cx="742293" cy="1711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2.10~2.17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F2E056C6-BC4D-D05A-8A35-4EFB5C8CE718}"/>
              </a:ext>
            </a:extLst>
          </p:cNvPr>
          <p:cNvSpPr txBox="1"/>
          <p:nvPr/>
        </p:nvSpPr>
        <p:spPr>
          <a:xfrm>
            <a:off x="7307267" y="2319051"/>
            <a:ext cx="63926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Spring Festival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3F8E07-099F-AC86-8EC9-8F8DA32BA191}"/>
              </a:ext>
            </a:extLst>
          </p:cNvPr>
          <p:cNvCxnSpPr/>
          <p:nvPr/>
        </p:nvCxnSpPr>
        <p:spPr>
          <a:xfrm>
            <a:off x="10301" y="4685396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FE5EF1-D1D9-DEEF-80FE-517675C4CE00}"/>
              </a:ext>
            </a:extLst>
          </p:cNvPr>
          <p:cNvCxnSpPr/>
          <p:nvPr/>
        </p:nvCxnSpPr>
        <p:spPr>
          <a:xfrm>
            <a:off x="20365" y="2723134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F307E89A-049D-D71E-2ABF-771B4A4E441F}"/>
              </a:ext>
            </a:extLst>
          </p:cNvPr>
          <p:cNvSpPr/>
          <p:nvPr/>
        </p:nvSpPr>
        <p:spPr>
          <a:xfrm>
            <a:off x="3683116" y="5172207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89BBB20C-B8B2-BF93-394F-585AAEB8610B}"/>
              </a:ext>
            </a:extLst>
          </p:cNvPr>
          <p:cNvSpPr txBox="1"/>
          <p:nvPr/>
        </p:nvSpPr>
        <p:spPr>
          <a:xfrm>
            <a:off x="3508665" y="538504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8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/15</a:t>
            </a: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E99ED967-60C2-E460-7F70-F8D041A65ED1}"/>
              </a:ext>
            </a:extLst>
          </p:cNvPr>
          <p:cNvSpPr txBox="1"/>
          <p:nvPr/>
        </p:nvSpPr>
        <p:spPr>
          <a:xfrm>
            <a:off x="4156366" y="475871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/06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C06AE8-F8DB-1233-9C6A-869BF6B38841}"/>
              </a:ext>
            </a:extLst>
          </p:cNvPr>
          <p:cNvSpPr/>
          <p:nvPr/>
        </p:nvSpPr>
        <p:spPr>
          <a:xfrm>
            <a:off x="14361" y="4461984"/>
            <a:ext cx="1250663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SW Release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for REC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F5AD24D-A418-C5E0-09B2-E1C51E872720}"/>
              </a:ext>
            </a:extLst>
          </p:cNvPr>
          <p:cNvCxnSpPr/>
          <p:nvPr/>
        </p:nvCxnSpPr>
        <p:spPr>
          <a:xfrm>
            <a:off x="-16512" y="3850897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Star: 5 Points 60">
            <a:extLst>
              <a:ext uri="{FF2B5EF4-FFF2-40B4-BE49-F238E27FC236}">
                <a16:creationId xmlns:a16="http://schemas.microsoft.com/office/drawing/2014/main" id="{D853A1E2-1500-66D3-F309-9DB8C7DCF02A}"/>
              </a:ext>
            </a:extLst>
          </p:cNvPr>
          <p:cNvSpPr/>
          <p:nvPr/>
        </p:nvSpPr>
        <p:spPr>
          <a:xfrm>
            <a:off x="4028364" y="483827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" name="TextBox 22">
            <a:extLst>
              <a:ext uri="{FF2B5EF4-FFF2-40B4-BE49-F238E27FC236}">
                <a16:creationId xmlns:a16="http://schemas.microsoft.com/office/drawing/2014/main" id="{15C84CF4-FC18-DD8B-9DFE-D5068F56BD07}"/>
              </a:ext>
            </a:extLst>
          </p:cNvPr>
          <p:cNvSpPr txBox="1"/>
          <p:nvPr/>
        </p:nvSpPr>
        <p:spPr>
          <a:xfrm>
            <a:off x="3815052" y="5022342"/>
            <a:ext cx="79477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 final </a:t>
            </a:r>
            <a:r>
              <a:rPr kumimoji="0" lang="en-US" altLang="zh-CN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eng</a:t>
            </a:r>
            <a:endParaRPr kumimoji="0" lang="en-US" altLang="zh-CN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8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/30 </a:t>
            </a: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for </a:t>
            </a:r>
            <a:r>
              <a:rPr kumimoji="0" lang="en-US" altLang="zh-CN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redv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9" name="TextBox 22">
            <a:extLst>
              <a:ext uri="{FF2B5EF4-FFF2-40B4-BE49-F238E27FC236}">
                <a16:creationId xmlns:a16="http://schemas.microsoft.com/office/drawing/2014/main" id="{CE16B1D6-7EAD-4002-C3AE-17F66FB3C2B1}"/>
              </a:ext>
            </a:extLst>
          </p:cNvPr>
          <p:cNvSpPr txBox="1"/>
          <p:nvPr/>
        </p:nvSpPr>
        <p:spPr>
          <a:xfrm>
            <a:off x="5091077" y="4713625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10/23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B81726A-091A-64D3-E325-73C1D3219D3E}"/>
              </a:ext>
            </a:extLst>
          </p:cNvPr>
          <p:cNvCxnSpPr>
            <a:cxnSpLocks/>
            <a:stCxn id="525" idx="0"/>
          </p:cNvCxnSpPr>
          <p:nvPr/>
        </p:nvCxnSpPr>
        <p:spPr>
          <a:xfrm flipV="1">
            <a:off x="4940866" y="4721896"/>
            <a:ext cx="298641" cy="39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335543E-374F-26AC-2827-978D004FDBE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299786" y="3968317"/>
            <a:ext cx="471336" cy="59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Star: 5 Points 135">
            <a:extLst>
              <a:ext uri="{FF2B5EF4-FFF2-40B4-BE49-F238E27FC236}">
                <a16:creationId xmlns:a16="http://schemas.microsoft.com/office/drawing/2014/main" id="{092EC3AA-7FCB-21FC-31AC-C193F0900BCC}"/>
              </a:ext>
            </a:extLst>
          </p:cNvPr>
          <p:cNvSpPr/>
          <p:nvPr/>
        </p:nvSpPr>
        <p:spPr>
          <a:xfrm>
            <a:off x="6533777" y="2507999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7" name="TextBox 22">
            <a:extLst>
              <a:ext uri="{FF2B5EF4-FFF2-40B4-BE49-F238E27FC236}">
                <a16:creationId xmlns:a16="http://schemas.microsoft.com/office/drawing/2014/main" id="{7BF2D9B6-D74C-B411-4C33-04A4BAC8C919}"/>
              </a:ext>
            </a:extLst>
          </p:cNvPr>
          <p:cNvSpPr txBox="1"/>
          <p:nvPr/>
        </p:nvSpPr>
        <p:spPr>
          <a:xfrm>
            <a:off x="6266779" y="2788558"/>
            <a:ext cx="1188348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R05HF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12/05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IVS RELEASE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A7D5D67-01DF-AD9F-508C-DA4A998A4DC2}"/>
              </a:ext>
            </a:extLst>
          </p:cNvPr>
          <p:cNvCxnSpPr>
            <a:cxnSpLocks/>
            <a:stCxn id="26" idx="0"/>
            <a:endCxn id="136" idx="2"/>
          </p:cNvCxnSpPr>
          <p:nvPr/>
        </p:nvCxnSpPr>
        <p:spPr>
          <a:xfrm flipV="1">
            <a:off x="6366958" y="2828205"/>
            <a:ext cx="226469" cy="90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B72B033-AC7D-9722-C66C-9F2E09FC8F20}"/>
              </a:ext>
            </a:extLst>
          </p:cNvPr>
          <p:cNvSpPr/>
          <p:nvPr/>
        </p:nvSpPr>
        <p:spPr>
          <a:xfrm>
            <a:off x="91131" y="2462062"/>
            <a:ext cx="78098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IVS release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B4DF902-ED2C-D1EB-9C6F-117E78DBFBC8}"/>
              </a:ext>
            </a:extLst>
          </p:cNvPr>
          <p:cNvCxnSpPr>
            <a:cxnSpLocks/>
            <a:stCxn id="136" idx="0"/>
            <a:endCxn id="8" idx="2"/>
          </p:cNvCxnSpPr>
          <p:nvPr/>
        </p:nvCxnSpPr>
        <p:spPr>
          <a:xfrm flipH="1" flipV="1">
            <a:off x="6599867" y="1909009"/>
            <a:ext cx="90075" cy="59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Star: 5 Points 144">
            <a:extLst>
              <a:ext uri="{FF2B5EF4-FFF2-40B4-BE49-F238E27FC236}">
                <a16:creationId xmlns:a16="http://schemas.microsoft.com/office/drawing/2014/main" id="{55E58F08-277B-563E-5098-A4C2361154AF}"/>
              </a:ext>
            </a:extLst>
          </p:cNvPr>
          <p:cNvSpPr/>
          <p:nvPr/>
        </p:nvSpPr>
        <p:spPr>
          <a:xfrm>
            <a:off x="8425360" y="2574806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15BA2D39-84E1-93C0-FA3F-FA677BB368F6}"/>
              </a:ext>
            </a:extLst>
          </p:cNvPr>
          <p:cNvSpPr txBox="1"/>
          <p:nvPr/>
        </p:nvSpPr>
        <p:spPr>
          <a:xfrm>
            <a:off x="8246920" y="2924785"/>
            <a:ext cx="74229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3/1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IVS RELEASE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8" name="Star: 5 Points 147">
            <a:extLst>
              <a:ext uri="{FF2B5EF4-FFF2-40B4-BE49-F238E27FC236}">
                <a16:creationId xmlns:a16="http://schemas.microsoft.com/office/drawing/2014/main" id="{CAEA9FB9-A60C-5BC6-978B-1AE2AE9A1359}"/>
              </a:ext>
            </a:extLst>
          </p:cNvPr>
          <p:cNvSpPr/>
          <p:nvPr/>
        </p:nvSpPr>
        <p:spPr>
          <a:xfrm>
            <a:off x="7623740" y="3658795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CAE3A15F-54CB-2EA7-72C8-FEF37A966752}"/>
              </a:ext>
            </a:extLst>
          </p:cNvPr>
          <p:cNvSpPr txBox="1"/>
          <p:nvPr/>
        </p:nvSpPr>
        <p:spPr>
          <a:xfrm>
            <a:off x="7346522" y="3981723"/>
            <a:ext cx="857416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/2 TEST DONE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GNG:2/</a:t>
            </a: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0" name="Star: 5 Points 149">
            <a:extLst>
              <a:ext uri="{FF2B5EF4-FFF2-40B4-BE49-F238E27FC236}">
                <a16:creationId xmlns:a16="http://schemas.microsoft.com/office/drawing/2014/main" id="{5624DCF7-CDF9-B6AA-7491-BACF96E9CDF3}"/>
              </a:ext>
            </a:extLst>
          </p:cNvPr>
          <p:cNvSpPr/>
          <p:nvPr/>
        </p:nvSpPr>
        <p:spPr>
          <a:xfrm>
            <a:off x="6794770" y="4483837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1" name="TextBox 22">
            <a:extLst>
              <a:ext uri="{FF2B5EF4-FFF2-40B4-BE49-F238E27FC236}">
                <a16:creationId xmlns:a16="http://schemas.microsoft.com/office/drawing/2014/main" id="{6BC7A293-EBCD-FAAD-E56D-F193CE981C84}"/>
              </a:ext>
            </a:extLst>
          </p:cNvPr>
          <p:cNvSpPr txBox="1"/>
          <p:nvPr/>
        </p:nvSpPr>
        <p:spPr>
          <a:xfrm>
            <a:off x="6754450" y="4792023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1/12</a:t>
            </a:r>
          </a:p>
        </p:txBody>
      </p:sp>
      <p:sp>
        <p:nvSpPr>
          <p:cNvPr id="152" name="Star: 5 Points 151">
            <a:extLst>
              <a:ext uri="{FF2B5EF4-FFF2-40B4-BE49-F238E27FC236}">
                <a16:creationId xmlns:a16="http://schemas.microsoft.com/office/drawing/2014/main" id="{04957790-92A1-8A34-7CAB-7C9252C3F935}"/>
              </a:ext>
            </a:extLst>
          </p:cNvPr>
          <p:cNvSpPr/>
          <p:nvPr/>
        </p:nvSpPr>
        <p:spPr>
          <a:xfrm>
            <a:off x="6275859" y="5065410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3" name="TextBox 22">
            <a:extLst>
              <a:ext uri="{FF2B5EF4-FFF2-40B4-BE49-F238E27FC236}">
                <a16:creationId xmlns:a16="http://schemas.microsoft.com/office/drawing/2014/main" id="{A75F2A21-38C9-62ED-B2DF-4EA8305143AA}"/>
              </a:ext>
            </a:extLst>
          </p:cNvPr>
          <p:cNvSpPr txBox="1"/>
          <p:nvPr/>
        </p:nvSpPr>
        <p:spPr>
          <a:xfrm>
            <a:off x="6227937" y="5377375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12/11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78FDF18-0F0E-2C53-7670-1121887B8D7C}"/>
              </a:ext>
            </a:extLst>
          </p:cNvPr>
          <p:cNvCxnSpPr>
            <a:stCxn id="152" idx="0"/>
            <a:endCxn id="150" idx="2"/>
          </p:cNvCxnSpPr>
          <p:nvPr/>
        </p:nvCxnSpPr>
        <p:spPr>
          <a:xfrm flipV="1">
            <a:off x="6432024" y="4804043"/>
            <a:ext cx="422396" cy="26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0FF3516-2F04-D17D-C869-A613F5A36801}"/>
              </a:ext>
            </a:extLst>
          </p:cNvPr>
          <p:cNvCxnSpPr>
            <a:stCxn id="150" idx="0"/>
            <a:endCxn id="148" idx="2"/>
          </p:cNvCxnSpPr>
          <p:nvPr/>
        </p:nvCxnSpPr>
        <p:spPr>
          <a:xfrm flipV="1">
            <a:off x="6950935" y="3979001"/>
            <a:ext cx="732455" cy="50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5BC1A5D-56BC-6C17-7CBA-4CE71EF43F1B}"/>
              </a:ext>
            </a:extLst>
          </p:cNvPr>
          <p:cNvCxnSpPr>
            <a:stCxn id="148" idx="0"/>
            <a:endCxn id="145" idx="2"/>
          </p:cNvCxnSpPr>
          <p:nvPr/>
        </p:nvCxnSpPr>
        <p:spPr>
          <a:xfrm flipV="1">
            <a:off x="7779905" y="2895012"/>
            <a:ext cx="705105" cy="76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555C164-3F13-FF77-3724-C073EF1B3EC8}"/>
              </a:ext>
            </a:extLst>
          </p:cNvPr>
          <p:cNvCxnSpPr>
            <a:cxnSpLocks/>
            <a:stCxn id="145" idx="0"/>
            <a:endCxn id="23" idx="2"/>
          </p:cNvCxnSpPr>
          <p:nvPr/>
        </p:nvCxnSpPr>
        <p:spPr>
          <a:xfrm flipV="1">
            <a:off x="8581525" y="1897406"/>
            <a:ext cx="421971" cy="67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Star: 5 Points 165">
            <a:extLst>
              <a:ext uri="{FF2B5EF4-FFF2-40B4-BE49-F238E27FC236}">
                <a16:creationId xmlns:a16="http://schemas.microsoft.com/office/drawing/2014/main" id="{F5D3F879-9339-88A6-FB72-0E1B30802A89}"/>
              </a:ext>
            </a:extLst>
          </p:cNvPr>
          <p:cNvSpPr/>
          <p:nvPr/>
        </p:nvSpPr>
        <p:spPr>
          <a:xfrm>
            <a:off x="9547908" y="2526847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A52E5330-C3FF-6E2A-2832-F287809E8DCD}"/>
              </a:ext>
            </a:extLst>
          </p:cNvPr>
          <p:cNvSpPr txBox="1"/>
          <p:nvPr/>
        </p:nvSpPr>
        <p:spPr>
          <a:xfrm>
            <a:off x="9491682" y="2859691"/>
            <a:ext cx="75795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5/16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IVS RELEASE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EFF3DA6-3083-9302-3B89-067E3D3C8A95}"/>
              </a:ext>
            </a:extLst>
          </p:cNvPr>
          <p:cNvCxnSpPr>
            <a:cxnSpLocks/>
            <a:stCxn id="171" idx="0"/>
            <a:endCxn id="166" idx="2"/>
          </p:cNvCxnSpPr>
          <p:nvPr/>
        </p:nvCxnSpPr>
        <p:spPr>
          <a:xfrm flipV="1">
            <a:off x="9282190" y="2847053"/>
            <a:ext cx="325368" cy="82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AE8819F-6A7E-08CD-A13B-E9E9B3286DC2}"/>
              </a:ext>
            </a:extLst>
          </p:cNvPr>
          <p:cNvCxnSpPr>
            <a:cxnSpLocks/>
            <a:stCxn id="166" idx="0"/>
            <a:endCxn id="27" idx="2"/>
          </p:cNvCxnSpPr>
          <p:nvPr/>
        </p:nvCxnSpPr>
        <p:spPr>
          <a:xfrm flipV="1">
            <a:off x="9704073" y="1871078"/>
            <a:ext cx="613225" cy="65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Star: 5 Points 180">
            <a:extLst>
              <a:ext uri="{FF2B5EF4-FFF2-40B4-BE49-F238E27FC236}">
                <a16:creationId xmlns:a16="http://schemas.microsoft.com/office/drawing/2014/main" id="{9F0B863E-3263-D2FD-E6EC-AE38F96CDD82}"/>
              </a:ext>
            </a:extLst>
          </p:cNvPr>
          <p:cNvSpPr/>
          <p:nvPr/>
        </p:nvSpPr>
        <p:spPr>
          <a:xfrm>
            <a:off x="4426055" y="3731398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A8F2D7B-6DA3-C54B-1645-34124A9082A4}"/>
              </a:ext>
            </a:extLst>
          </p:cNvPr>
          <p:cNvCxnSpPr>
            <a:cxnSpLocks/>
            <a:stCxn id="18" idx="0"/>
            <a:endCxn id="181" idx="2"/>
          </p:cNvCxnSpPr>
          <p:nvPr/>
        </p:nvCxnSpPr>
        <p:spPr>
          <a:xfrm flipV="1">
            <a:off x="4341716" y="3936565"/>
            <a:ext cx="121593" cy="63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22">
            <a:extLst>
              <a:ext uri="{FF2B5EF4-FFF2-40B4-BE49-F238E27FC236}">
                <a16:creationId xmlns:a16="http://schemas.microsoft.com/office/drawing/2014/main" id="{2AD15CD0-776A-63AC-5550-661DCA49B2B6}"/>
              </a:ext>
            </a:extLst>
          </p:cNvPr>
          <p:cNvSpPr txBox="1"/>
          <p:nvPr/>
        </p:nvSpPr>
        <p:spPr>
          <a:xfrm>
            <a:off x="4326666" y="393194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/11</a:t>
            </a:r>
          </a:p>
        </p:txBody>
      </p:sp>
      <p:sp>
        <p:nvSpPr>
          <p:cNvPr id="185" name="Star: 5 Points 184">
            <a:extLst>
              <a:ext uri="{FF2B5EF4-FFF2-40B4-BE49-F238E27FC236}">
                <a16:creationId xmlns:a16="http://schemas.microsoft.com/office/drawing/2014/main" id="{752F1B6E-0DD1-1758-4385-94AE93662B5F}"/>
              </a:ext>
            </a:extLst>
          </p:cNvPr>
          <p:cNvSpPr/>
          <p:nvPr/>
        </p:nvSpPr>
        <p:spPr>
          <a:xfrm>
            <a:off x="9948725" y="5143643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6" name="TextBox 22">
            <a:extLst>
              <a:ext uri="{FF2B5EF4-FFF2-40B4-BE49-F238E27FC236}">
                <a16:creationId xmlns:a16="http://schemas.microsoft.com/office/drawing/2014/main" id="{97408AF8-BFE7-6776-BD17-7FA9BD94A259}"/>
              </a:ext>
            </a:extLst>
          </p:cNvPr>
          <p:cNvSpPr txBox="1"/>
          <p:nvPr/>
        </p:nvSpPr>
        <p:spPr>
          <a:xfrm>
            <a:off x="9865849" y="536413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06/03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7" name="Star: 5 Points 186">
            <a:extLst>
              <a:ext uri="{FF2B5EF4-FFF2-40B4-BE49-F238E27FC236}">
                <a16:creationId xmlns:a16="http://schemas.microsoft.com/office/drawing/2014/main" id="{23A3449A-932C-27F1-FBD8-BF96D2A4B968}"/>
              </a:ext>
            </a:extLst>
          </p:cNvPr>
          <p:cNvSpPr/>
          <p:nvPr/>
        </p:nvSpPr>
        <p:spPr>
          <a:xfrm>
            <a:off x="10240449" y="4574870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8" name="TextBox 22">
            <a:extLst>
              <a:ext uri="{FF2B5EF4-FFF2-40B4-BE49-F238E27FC236}">
                <a16:creationId xmlns:a16="http://schemas.microsoft.com/office/drawing/2014/main" id="{57CC588C-C29D-B16B-F2B1-2F4BD4C7C17C}"/>
              </a:ext>
            </a:extLst>
          </p:cNvPr>
          <p:cNvSpPr txBox="1"/>
          <p:nvPr/>
        </p:nvSpPr>
        <p:spPr>
          <a:xfrm>
            <a:off x="9968685" y="4778678"/>
            <a:ext cx="84060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06/24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9" name="Star: 5 Points 188">
            <a:extLst>
              <a:ext uri="{FF2B5EF4-FFF2-40B4-BE49-F238E27FC236}">
                <a16:creationId xmlns:a16="http://schemas.microsoft.com/office/drawing/2014/main" id="{EDF6B3AC-4F3C-DD9B-F07B-FBDA3D48D900}"/>
              </a:ext>
            </a:extLst>
          </p:cNvPr>
          <p:cNvSpPr/>
          <p:nvPr/>
        </p:nvSpPr>
        <p:spPr>
          <a:xfrm>
            <a:off x="10517135" y="3675798"/>
            <a:ext cx="312330" cy="320207"/>
          </a:xfrm>
          <a:prstGeom prst="star5">
            <a:avLst/>
          </a:prstGeom>
          <a:solidFill>
            <a:srgbClr val="FFFF0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3B634F3A-FAB6-3B71-DA88-473571BEF41A}"/>
              </a:ext>
            </a:extLst>
          </p:cNvPr>
          <p:cNvSpPr txBox="1"/>
          <p:nvPr/>
        </p:nvSpPr>
        <p:spPr>
          <a:xfrm>
            <a:off x="10401931" y="3977033"/>
            <a:ext cx="946939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6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/28 test done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GNG:7/05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highlight>
                  <a:srgbClr val="00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MRD</a:t>
            </a: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A8BEBE12-36D5-734B-536C-31F82F2C4742}"/>
              </a:ext>
            </a:extLst>
          </p:cNvPr>
          <p:cNvSpPr/>
          <p:nvPr/>
        </p:nvSpPr>
        <p:spPr>
          <a:xfrm>
            <a:off x="10749635" y="2521768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56" name="TextBox 22">
            <a:extLst>
              <a:ext uri="{FF2B5EF4-FFF2-40B4-BE49-F238E27FC236}">
                <a16:creationId xmlns:a16="http://schemas.microsoft.com/office/drawing/2014/main" id="{25DB15BB-6DD6-C915-F17A-40F4374AB4D7}"/>
              </a:ext>
            </a:extLst>
          </p:cNvPr>
          <p:cNvSpPr txBox="1"/>
          <p:nvPr/>
        </p:nvSpPr>
        <p:spPr>
          <a:xfrm>
            <a:off x="10772888" y="2849220"/>
            <a:ext cx="75795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7/12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IVS RELEASE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A4EC0C7-3B7D-7DE0-166F-3410A149EE31}"/>
              </a:ext>
            </a:extLst>
          </p:cNvPr>
          <p:cNvCxnSpPr>
            <a:stCxn id="185" idx="0"/>
            <a:endCxn id="187" idx="2"/>
          </p:cNvCxnSpPr>
          <p:nvPr/>
        </p:nvCxnSpPr>
        <p:spPr>
          <a:xfrm flipV="1">
            <a:off x="10046258" y="4780037"/>
            <a:ext cx="231445" cy="36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542C250F-C3D0-6CA0-A8D0-4320E7D0D73D}"/>
              </a:ext>
            </a:extLst>
          </p:cNvPr>
          <p:cNvCxnSpPr>
            <a:stCxn id="187" idx="0"/>
            <a:endCxn id="189" idx="2"/>
          </p:cNvCxnSpPr>
          <p:nvPr/>
        </p:nvCxnSpPr>
        <p:spPr>
          <a:xfrm flipV="1">
            <a:off x="10337982" y="3996004"/>
            <a:ext cx="238803" cy="578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3957B66E-5E15-8294-80B0-3C3037B6B3F9}"/>
              </a:ext>
            </a:extLst>
          </p:cNvPr>
          <p:cNvCxnSpPr>
            <a:stCxn id="189" idx="0"/>
            <a:endCxn id="191" idx="2"/>
          </p:cNvCxnSpPr>
          <p:nvPr/>
        </p:nvCxnSpPr>
        <p:spPr>
          <a:xfrm flipV="1">
            <a:off x="10673300" y="2841974"/>
            <a:ext cx="135985" cy="83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A0B7D36-0370-9FC7-94E4-9979E8FEA21F}"/>
              </a:ext>
            </a:extLst>
          </p:cNvPr>
          <p:cNvCxnSpPr>
            <a:cxnSpLocks/>
            <a:stCxn id="191" idx="0"/>
            <a:endCxn id="32" idx="2"/>
          </p:cNvCxnSpPr>
          <p:nvPr/>
        </p:nvCxnSpPr>
        <p:spPr>
          <a:xfrm flipV="1">
            <a:off x="10905800" y="1876186"/>
            <a:ext cx="113111" cy="645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决策 47">
            <a:extLst>
              <a:ext uri="{FF2B5EF4-FFF2-40B4-BE49-F238E27FC236}">
                <a16:creationId xmlns:a16="http://schemas.microsoft.com/office/drawing/2014/main" id="{368F1B33-026E-AA67-1257-5F6A96F6717A}"/>
              </a:ext>
            </a:extLst>
          </p:cNvPr>
          <p:cNvSpPr/>
          <p:nvPr/>
        </p:nvSpPr>
        <p:spPr>
          <a:xfrm>
            <a:off x="6338146" y="1558330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Pre-TT</a:t>
            </a: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7DFE1035-672F-36BA-D066-06C26BE3D106}"/>
              </a:ext>
            </a:extLst>
          </p:cNvPr>
          <p:cNvSpPr txBox="1"/>
          <p:nvPr/>
        </p:nvSpPr>
        <p:spPr>
          <a:xfrm>
            <a:off x="6097638" y="1283195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11/21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12/06</a:t>
            </a:r>
          </a:p>
        </p:txBody>
      </p:sp>
      <p:sp>
        <p:nvSpPr>
          <p:cNvPr id="16" name="流程图: 决策 47">
            <a:extLst>
              <a:ext uri="{FF2B5EF4-FFF2-40B4-BE49-F238E27FC236}">
                <a16:creationId xmlns:a16="http://schemas.microsoft.com/office/drawing/2014/main" id="{066BFA36-A45C-6CDD-EF1A-4FD80EA01C72}"/>
              </a:ext>
            </a:extLst>
          </p:cNvPr>
          <p:cNvSpPr/>
          <p:nvPr/>
        </p:nvSpPr>
        <p:spPr>
          <a:xfrm>
            <a:off x="5211868" y="1532575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135119-9BD7-FAD3-C1CB-B767BC9851A3}"/>
              </a:ext>
            </a:extLst>
          </p:cNvPr>
          <p:cNvCxnSpPr>
            <a:cxnSpLocks/>
            <a:stCxn id="181" idx="0"/>
            <a:endCxn id="16" idx="2"/>
          </p:cNvCxnSpPr>
          <p:nvPr/>
        </p:nvCxnSpPr>
        <p:spPr>
          <a:xfrm flipV="1">
            <a:off x="4523588" y="1883254"/>
            <a:ext cx="950001" cy="184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决策 47">
            <a:extLst>
              <a:ext uri="{FF2B5EF4-FFF2-40B4-BE49-F238E27FC236}">
                <a16:creationId xmlns:a16="http://schemas.microsoft.com/office/drawing/2014/main" id="{9B440600-6535-2DB6-1060-00DC5EA023E4}"/>
              </a:ext>
            </a:extLst>
          </p:cNvPr>
          <p:cNvSpPr/>
          <p:nvPr/>
        </p:nvSpPr>
        <p:spPr>
          <a:xfrm>
            <a:off x="8741775" y="154672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8C7AF943-F323-2987-C831-47B12CD33C5C}"/>
              </a:ext>
            </a:extLst>
          </p:cNvPr>
          <p:cNvSpPr txBox="1"/>
          <p:nvPr/>
        </p:nvSpPr>
        <p:spPr>
          <a:xfrm>
            <a:off x="8425401" y="1263555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04/2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04/16</a:t>
            </a:r>
          </a:p>
        </p:txBody>
      </p:sp>
      <p:sp>
        <p:nvSpPr>
          <p:cNvPr id="27" name="流程图: 决策 47">
            <a:extLst>
              <a:ext uri="{FF2B5EF4-FFF2-40B4-BE49-F238E27FC236}">
                <a16:creationId xmlns:a16="http://schemas.microsoft.com/office/drawing/2014/main" id="{B50071C9-6E01-5022-41DA-4E6C19E21BEC}"/>
              </a:ext>
            </a:extLst>
          </p:cNvPr>
          <p:cNvSpPr/>
          <p:nvPr/>
        </p:nvSpPr>
        <p:spPr>
          <a:xfrm>
            <a:off x="10055577" y="1520399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MP1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9" name="TextBox 22">
            <a:extLst>
              <a:ext uri="{FF2B5EF4-FFF2-40B4-BE49-F238E27FC236}">
                <a16:creationId xmlns:a16="http://schemas.microsoft.com/office/drawing/2014/main" id="{6C879AEF-B93E-39E7-061A-5835B44AEB78}"/>
              </a:ext>
            </a:extLst>
          </p:cNvPr>
          <p:cNvSpPr txBox="1"/>
          <p:nvPr/>
        </p:nvSpPr>
        <p:spPr>
          <a:xfrm>
            <a:off x="9857014" y="1245264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06/4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06/19</a:t>
            </a:r>
          </a:p>
        </p:txBody>
      </p:sp>
      <p:sp>
        <p:nvSpPr>
          <p:cNvPr id="32" name="流程图: 决策 47">
            <a:extLst>
              <a:ext uri="{FF2B5EF4-FFF2-40B4-BE49-F238E27FC236}">
                <a16:creationId xmlns:a16="http://schemas.microsoft.com/office/drawing/2014/main" id="{34CDBF27-59A0-4F5B-6F5C-DE78CE0051A3}"/>
              </a:ext>
            </a:extLst>
          </p:cNvPr>
          <p:cNvSpPr/>
          <p:nvPr/>
        </p:nvSpPr>
        <p:spPr>
          <a:xfrm>
            <a:off x="10757190" y="152550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MP2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3" name="TextBox 22">
            <a:extLst>
              <a:ext uri="{FF2B5EF4-FFF2-40B4-BE49-F238E27FC236}">
                <a16:creationId xmlns:a16="http://schemas.microsoft.com/office/drawing/2014/main" id="{1C628CBA-2196-E7B2-B195-5BED6CA62098}"/>
              </a:ext>
            </a:extLst>
          </p:cNvPr>
          <p:cNvSpPr txBox="1"/>
          <p:nvPr/>
        </p:nvSpPr>
        <p:spPr>
          <a:xfrm>
            <a:off x="10541849" y="1250372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07/2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07/17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6C9285B1-F3EA-0C5D-54B6-3F7260430521}"/>
              </a:ext>
            </a:extLst>
          </p:cNvPr>
          <p:cNvSpPr txBox="1"/>
          <p:nvPr/>
        </p:nvSpPr>
        <p:spPr>
          <a:xfrm>
            <a:off x="11119713" y="1314301"/>
            <a:ext cx="1012954" cy="20004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08/20</a:t>
            </a:r>
          </a:p>
        </p:txBody>
      </p:sp>
      <p:sp>
        <p:nvSpPr>
          <p:cNvPr id="134" name="流程图: 决策 47">
            <a:extLst>
              <a:ext uri="{FF2B5EF4-FFF2-40B4-BE49-F238E27FC236}">
                <a16:creationId xmlns:a16="http://schemas.microsoft.com/office/drawing/2014/main" id="{22708CD6-AB89-9647-9F0B-3A939850ECDA}"/>
              </a:ext>
            </a:extLst>
          </p:cNvPr>
          <p:cNvSpPr/>
          <p:nvPr/>
        </p:nvSpPr>
        <p:spPr>
          <a:xfrm>
            <a:off x="6992732" y="152038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</a:p>
        </p:txBody>
      </p:sp>
      <p:sp>
        <p:nvSpPr>
          <p:cNvPr id="135" name="TextBox 22">
            <a:extLst>
              <a:ext uri="{FF2B5EF4-FFF2-40B4-BE49-F238E27FC236}">
                <a16:creationId xmlns:a16="http://schemas.microsoft.com/office/drawing/2014/main" id="{E5FA2BF5-890A-284E-AB65-7F1B4E7B44E0}"/>
              </a:ext>
            </a:extLst>
          </p:cNvPr>
          <p:cNvSpPr txBox="1"/>
          <p:nvPr/>
        </p:nvSpPr>
        <p:spPr>
          <a:xfrm>
            <a:off x="6752468" y="1225259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1/2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1/16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FC9AE9E-EE0C-AA1C-0EB2-293A70069A16}"/>
              </a:ext>
            </a:extLst>
          </p:cNvPr>
          <p:cNvCxnSpPr>
            <a:stCxn id="136" idx="0"/>
            <a:endCxn id="134" idx="2"/>
          </p:cNvCxnSpPr>
          <p:nvPr/>
        </p:nvCxnSpPr>
        <p:spPr>
          <a:xfrm flipV="1">
            <a:off x="6689942" y="1871062"/>
            <a:ext cx="564511" cy="63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969804-8E89-3E70-03B1-6979C0F021E9}"/>
              </a:ext>
            </a:extLst>
          </p:cNvPr>
          <p:cNvSpPr txBox="1"/>
          <p:nvPr/>
        </p:nvSpPr>
        <p:spPr>
          <a:xfrm>
            <a:off x="10411371" y="5338209"/>
            <a:ext cx="98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 </a:t>
            </a: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only book for </a:t>
            </a:r>
            <a:r>
              <a:rPr lang="en-US" altLang="zh-CN" sz="700" dirty="0" err="1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carplay</a:t>
            </a:r>
            <a:endParaRPr lang="en-US" sz="700" dirty="0">
              <a:solidFill>
                <a:srgbClr val="000000"/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719A4A59-485A-C4F6-24B0-C8ED07B65189}"/>
              </a:ext>
            </a:extLst>
          </p:cNvPr>
          <p:cNvSpPr/>
          <p:nvPr/>
        </p:nvSpPr>
        <p:spPr>
          <a:xfrm>
            <a:off x="3138639" y="3648791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E9E9F93-FEBB-55EE-7FD1-15FEBC31FB54}"/>
              </a:ext>
            </a:extLst>
          </p:cNvPr>
          <p:cNvSpPr/>
          <p:nvPr/>
        </p:nvSpPr>
        <p:spPr>
          <a:xfrm>
            <a:off x="3750601" y="3671610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5C2EAF07-DC5F-1B65-57D5-FFFFB9F6965E}"/>
              </a:ext>
            </a:extLst>
          </p:cNvPr>
          <p:cNvSpPr/>
          <p:nvPr/>
        </p:nvSpPr>
        <p:spPr>
          <a:xfrm>
            <a:off x="5683797" y="3670504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9BB8283F-E7C7-D44A-461B-E17F47CAF0DC}"/>
              </a:ext>
            </a:extLst>
          </p:cNvPr>
          <p:cNvSpPr/>
          <p:nvPr/>
        </p:nvSpPr>
        <p:spPr>
          <a:xfrm>
            <a:off x="2739521" y="4558154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05EA80DD-724D-06CD-BA3C-DCB63A61BDD0}"/>
              </a:ext>
            </a:extLst>
          </p:cNvPr>
          <p:cNvSpPr/>
          <p:nvPr/>
        </p:nvSpPr>
        <p:spPr>
          <a:xfrm>
            <a:off x="5202253" y="4559459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BE0314FA-543B-D52D-1636-B27C80DB5250}"/>
              </a:ext>
            </a:extLst>
          </p:cNvPr>
          <p:cNvSpPr/>
          <p:nvPr/>
        </p:nvSpPr>
        <p:spPr>
          <a:xfrm>
            <a:off x="8680852" y="4535522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5BE19A78-47CE-3C16-2811-0823EED95474}"/>
              </a:ext>
            </a:extLst>
          </p:cNvPr>
          <p:cNvSpPr/>
          <p:nvPr/>
        </p:nvSpPr>
        <p:spPr>
          <a:xfrm>
            <a:off x="3446308" y="4549704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FCD1A170-74FA-239F-4BF0-1CAE8EC9FDCD}"/>
              </a:ext>
            </a:extLst>
          </p:cNvPr>
          <p:cNvSpPr/>
          <p:nvPr/>
        </p:nvSpPr>
        <p:spPr>
          <a:xfrm>
            <a:off x="4244183" y="4568628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E285931-ABB6-FD17-B0CB-6A904C3F5488}"/>
              </a:ext>
            </a:extLst>
          </p:cNvPr>
          <p:cNvCxnSpPr>
            <a:cxnSpLocks/>
            <a:stCxn id="37" idx="0"/>
            <a:endCxn id="18" idx="2"/>
          </p:cNvCxnSpPr>
          <p:nvPr/>
        </p:nvCxnSpPr>
        <p:spPr>
          <a:xfrm flipV="1">
            <a:off x="3780649" y="4773795"/>
            <a:ext cx="500788" cy="39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881C98D-6989-A85E-8998-BAD622158B02}"/>
              </a:ext>
            </a:extLst>
          </p:cNvPr>
          <p:cNvSpPr/>
          <p:nvPr/>
        </p:nvSpPr>
        <p:spPr>
          <a:xfrm rot="1485182">
            <a:off x="5809278" y="2183024"/>
            <a:ext cx="771259" cy="3950430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7195E6C0-9468-F121-5BF7-DA358100CC17}"/>
              </a:ext>
            </a:extLst>
          </p:cNvPr>
          <p:cNvSpPr txBox="1"/>
          <p:nvPr/>
        </p:nvSpPr>
        <p:spPr>
          <a:xfrm>
            <a:off x="5996060" y="4000411"/>
            <a:ext cx="93685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HF for EX2.5 Lib </a:t>
            </a: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12/01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7BAB210B-0B5B-712A-CE1B-685D475829D1}"/>
              </a:ext>
            </a:extLst>
          </p:cNvPr>
          <p:cNvSpPr/>
          <p:nvPr/>
        </p:nvSpPr>
        <p:spPr>
          <a:xfrm>
            <a:off x="6269425" y="3737341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86583936-DBF6-875C-8EB5-1D7F22340867}"/>
              </a:ext>
            </a:extLst>
          </p:cNvPr>
          <p:cNvSpPr/>
          <p:nvPr/>
        </p:nvSpPr>
        <p:spPr>
          <a:xfrm>
            <a:off x="5533650" y="5134132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CA06E59A-02F7-1CE3-BB1C-25870C07DFD1}"/>
              </a:ext>
            </a:extLst>
          </p:cNvPr>
          <p:cNvSpPr txBox="1"/>
          <p:nvPr/>
        </p:nvSpPr>
        <p:spPr>
          <a:xfrm>
            <a:off x="5263461" y="53150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79779BB4-BCF7-8936-EA39-C6D3F20BCE0A}"/>
              </a:ext>
            </a:extLst>
          </p:cNvPr>
          <p:cNvSpPr/>
          <p:nvPr/>
        </p:nvSpPr>
        <p:spPr>
          <a:xfrm>
            <a:off x="5889751" y="4568529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1" name="TextBox 22">
            <a:extLst>
              <a:ext uri="{FF2B5EF4-FFF2-40B4-BE49-F238E27FC236}">
                <a16:creationId xmlns:a16="http://schemas.microsoft.com/office/drawing/2014/main" id="{019BAB79-61CA-49D2-AE8D-1F3E2ACA7935}"/>
              </a:ext>
            </a:extLst>
          </p:cNvPr>
          <p:cNvSpPr txBox="1"/>
          <p:nvPr/>
        </p:nvSpPr>
        <p:spPr>
          <a:xfrm>
            <a:off x="5756410" y="475843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11/23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835094-FA12-CE8A-53C1-B0E03F8FD0B3}"/>
              </a:ext>
            </a:extLst>
          </p:cNvPr>
          <p:cNvCxnSpPr>
            <a:cxnSpLocks/>
            <a:stCxn id="20" idx="0"/>
            <a:endCxn id="30" idx="2"/>
          </p:cNvCxnSpPr>
          <p:nvPr/>
        </p:nvCxnSpPr>
        <p:spPr>
          <a:xfrm flipV="1">
            <a:off x="5631183" y="4773696"/>
            <a:ext cx="295822" cy="36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6DF376-D2BE-E6F0-4B20-CE6BC74E0938}"/>
              </a:ext>
            </a:extLst>
          </p:cNvPr>
          <p:cNvCxnSpPr>
            <a:cxnSpLocks/>
            <a:stCxn id="30" idx="0"/>
            <a:endCxn id="26" idx="2"/>
          </p:cNvCxnSpPr>
          <p:nvPr/>
        </p:nvCxnSpPr>
        <p:spPr>
          <a:xfrm flipV="1">
            <a:off x="5987284" y="3942508"/>
            <a:ext cx="319395" cy="62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98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1397060" y="30149"/>
            <a:ext cx="5642597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</a:endParaRPr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BF302839-8ECE-4C34-BA0C-4CAE43394A86}"/>
              </a:ext>
            </a:extLst>
          </p:cNvPr>
          <p:cNvCxnSpPr/>
          <p:nvPr/>
        </p:nvCxnSpPr>
        <p:spPr>
          <a:xfrm>
            <a:off x="52253" y="5242635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2466151" y="389140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7/26</a:t>
            </a: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4800218" y="3970389"/>
            <a:ext cx="98239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11/19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603938" y="4001261"/>
            <a:ext cx="939834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/24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TEST DONE</a:t>
            </a:r>
          </a:p>
          <a:p>
            <a:pPr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GNG</a:t>
            </a: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: 5/07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2154875" y="466457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7/12</a:t>
            </a:r>
          </a:p>
        </p:txBody>
      </p: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610" idx="0"/>
          </p:cNvCxnSpPr>
          <p:nvPr/>
        </p:nvCxnSpPr>
        <p:spPr>
          <a:xfrm flipV="1">
            <a:off x="1637082" y="4793077"/>
            <a:ext cx="594443" cy="37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180" y="168051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U625 MY24 SW Release Plan @ 23/11/14 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10326205" y="366483"/>
          <a:ext cx="1649492" cy="285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46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824746">
                  <a:extLst>
                    <a:ext uri="{9D8B030D-6E8A-4147-A177-3AD203B41FA5}">
                      <a16:colId xmlns:a16="http://schemas.microsoft.com/office/drawing/2014/main" val="3922001478"/>
                    </a:ext>
                  </a:extLst>
                </a:gridCol>
              </a:tblGrid>
              <a:tr h="2855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38166" y="1310142"/>
            <a:ext cx="12145848" cy="401069"/>
            <a:chOff x="129689" y="1010666"/>
            <a:chExt cx="11767700" cy="40106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29689" y="1010666"/>
              <a:ext cx="150370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U625 MY24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VPP 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proposal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3534141" y="1283288"/>
            <a:ext cx="843417" cy="607769"/>
            <a:chOff x="1726793" y="960134"/>
            <a:chExt cx="839961" cy="607769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457E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PEC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726793" y="960134"/>
              <a:ext cx="839961" cy="215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9/21</a:t>
              </a:r>
            </a:p>
          </p:txBody>
        </p:sp>
      </p:grp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</p:cNvCxnSpPr>
          <p:nvPr/>
        </p:nvCxnSpPr>
        <p:spPr>
          <a:xfrm flipV="1">
            <a:off x="2291804" y="4018082"/>
            <a:ext cx="161133" cy="56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</p:cNvCxnSpPr>
          <p:nvPr/>
        </p:nvCxnSpPr>
        <p:spPr>
          <a:xfrm flipV="1">
            <a:off x="8362463" y="4031099"/>
            <a:ext cx="271163" cy="57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Rectangle 405">
            <a:extLst>
              <a:ext uri="{FF2B5EF4-FFF2-40B4-BE49-F238E27FC236}">
                <a16:creationId xmlns:a16="http://schemas.microsoft.com/office/drawing/2014/main" id="{3E414ADB-A8C3-48F4-8107-861EF3A3AE7C}"/>
              </a:ext>
            </a:extLst>
          </p:cNvPr>
          <p:cNvSpPr/>
          <p:nvPr/>
        </p:nvSpPr>
        <p:spPr>
          <a:xfrm>
            <a:off x="15884" y="3616092"/>
            <a:ext cx="1245854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SW Release for CAF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AA22FFC0-B4C1-43B3-B8CC-AB4DC5739089}"/>
              </a:ext>
            </a:extLst>
          </p:cNvPr>
          <p:cNvSpPr/>
          <p:nvPr/>
        </p:nvSpPr>
        <p:spPr>
          <a:xfrm>
            <a:off x="32307" y="4956463"/>
            <a:ext cx="1175322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Vendor Integration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11" name="TextBox 22">
            <a:extLst>
              <a:ext uri="{FF2B5EF4-FFF2-40B4-BE49-F238E27FC236}">
                <a16:creationId xmlns:a16="http://schemas.microsoft.com/office/drawing/2014/main" id="{74F6D107-A326-4982-9EA1-AACE627D1BC8}"/>
              </a:ext>
            </a:extLst>
          </p:cNvPr>
          <p:cNvSpPr txBox="1"/>
          <p:nvPr/>
        </p:nvSpPr>
        <p:spPr>
          <a:xfrm>
            <a:off x="8242536" y="474888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/08</a:t>
            </a:r>
          </a:p>
        </p:txBody>
      </p:sp>
      <p:sp>
        <p:nvSpPr>
          <p:cNvPr id="525" name="Star: 5 Points 524">
            <a:extLst>
              <a:ext uri="{FF2B5EF4-FFF2-40B4-BE49-F238E27FC236}">
                <a16:creationId xmlns:a16="http://schemas.microsoft.com/office/drawing/2014/main" id="{483D3098-A86E-4179-997E-AD08854A196C}"/>
              </a:ext>
            </a:extLst>
          </p:cNvPr>
          <p:cNvSpPr/>
          <p:nvPr/>
        </p:nvSpPr>
        <p:spPr>
          <a:xfrm>
            <a:off x="3862229" y="516763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26" name="TextBox 22">
            <a:extLst>
              <a:ext uri="{FF2B5EF4-FFF2-40B4-BE49-F238E27FC236}">
                <a16:creationId xmlns:a16="http://schemas.microsoft.com/office/drawing/2014/main" id="{34A3CB82-48AE-45D0-9C87-B5982637E151}"/>
              </a:ext>
            </a:extLst>
          </p:cNvPr>
          <p:cNvSpPr txBox="1"/>
          <p:nvPr/>
        </p:nvSpPr>
        <p:spPr>
          <a:xfrm>
            <a:off x="3781299" y="532956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10/12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00" name="Star: 5 Points 599">
            <a:extLst>
              <a:ext uri="{FF2B5EF4-FFF2-40B4-BE49-F238E27FC236}">
                <a16:creationId xmlns:a16="http://schemas.microsoft.com/office/drawing/2014/main" id="{DCD96A0A-E596-463E-A754-30783079BB38}"/>
              </a:ext>
            </a:extLst>
          </p:cNvPr>
          <p:cNvSpPr/>
          <p:nvPr/>
        </p:nvSpPr>
        <p:spPr>
          <a:xfrm>
            <a:off x="7656063" y="516101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01" name="TextBox 22">
            <a:extLst>
              <a:ext uri="{FF2B5EF4-FFF2-40B4-BE49-F238E27FC236}">
                <a16:creationId xmlns:a16="http://schemas.microsoft.com/office/drawing/2014/main" id="{A85C7F4E-7D8C-4202-9BF8-726ADD8EB0CD}"/>
              </a:ext>
            </a:extLst>
          </p:cNvPr>
          <p:cNvSpPr txBox="1"/>
          <p:nvPr/>
        </p:nvSpPr>
        <p:spPr>
          <a:xfrm>
            <a:off x="7606033" y="5316873"/>
            <a:ext cx="63144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3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/08</a:t>
            </a:r>
          </a:p>
        </p:txBody>
      </p: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0B9BA7B6-D256-40A2-871F-26AEA7E9A631}"/>
              </a:ext>
            </a:extLst>
          </p:cNvPr>
          <p:cNvCxnSpPr>
            <a:cxnSpLocks/>
            <a:stCxn id="600" idx="0"/>
          </p:cNvCxnSpPr>
          <p:nvPr/>
        </p:nvCxnSpPr>
        <p:spPr>
          <a:xfrm flipV="1">
            <a:off x="7753596" y="4809065"/>
            <a:ext cx="548588" cy="35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Star: 5 Points 609">
            <a:extLst>
              <a:ext uri="{FF2B5EF4-FFF2-40B4-BE49-F238E27FC236}">
                <a16:creationId xmlns:a16="http://schemas.microsoft.com/office/drawing/2014/main" id="{B87D70BE-C6D0-4CA3-B7BD-1EDA1A78E36C}"/>
              </a:ext>
            </a:extLst>
          </p:cNvPr>
          <p:cNvSpPr/>
          <p:nvPr/>
        </p:nvSpPr>
        <p:spPr>
          <a:xfrm>
            <a:off x="1539549" y="5170363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7" name="TextBox 22">
            <a:extLst>
              <a:ext uri="{FF2B5EF4-FFF2-40B4-BE49-F238E27FC236}">
                <a16:creationId xmlns:a16="http://schemas.microsoft.com/office/drawing/2014/main" id="{C66CA708-016C-4ADB-87E3-BC6ED0B26F6D}"/>
              </a:ext>
            </a:extLst>
          </p:cNvPr>
          <p:cNvSpPr txBox="1"/>
          <p:nvPr/>
        </p:nvSpPr>
        <p:spPr>
          <a:xfrm>
            <a:off x="1402333" y="535471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6/08</a:t>
            </a:r>
          </a:p>
        </p:txBody>
      </p:sp>
      <p:graphicFrame>
        <p:nvGraphicFramePr>
          <p:cNvPr id="329" name="Table 328">
            <a:extLst>
              <a:ext uri="{FF2B5EF4-FFF2-40B4-BE49-F238E27FC236}">
                <a16:creationId xmlns:a16="http://schemas.microsoft.com/office/drawing/2014/main" id="{10A853B7-8329-40BA-9028-5F5DB9D2E8BB}"/>
              </a:ext>
            </a:extLst>
          </p:cNvPr>
          <p:cNvGraphicFramePr>
            <a:graphicFrameLocks noGrp="1"/>
          </p:cNvGraphicFramePr>
          <p:nvPr/>
        </p:nvGraphicFramePr>
        <p:xfrm>
          <a:off x="1539549" y="803210"/>
          <a:ext cx="10436144" cy="273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259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71149350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69577525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117203580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4128530711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3801034955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594895928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448255228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799476577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223164344"/>
                    </a:ext>
                  </a:extLst>
                </a:gridCol>
              </a:tblGrid>
              <a:tr h="273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2" name="Star: 5 Points 351">
            <a:extLst>
              <a:ext uri="{FF2B5EF4-FFF2-40B4-BE49-F238E27FC236}">
                <a16:creationId xmlns:a16="http://schemas.microsoft.com/office/drawing/2014/main" id="{37BCB1BA-F2E5-4439-862A-9D745647C2AA}"/>
              </a:ext>
            </a:extLst>
          </p:cNvPr>
          <p:cNvSpPr/>
          <p:nvPr/>
        </p:nvSpPr>
        <p:spPr>
          <a:xfrm>
            <a:off x="2352559" y="5159289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3" name="TextBox 22">
            <a:extLst>
              <a:ext uri="{FF2B5EF4-FFF2-40B4-BE49-F238E27FC236}">
                <a16:creationId xmlns:a16="http://schemas.microsoft.com/office/drawing/2014/main" id="{3B2C6B0F-2610-4F89-AFB1-59BB2F32110E}"/>
              </a:ext>
            </a:extLst>
          </p:cNvPr>
          <p:cNvSpPr txBox="1"/>
          <p:nvPr/>
        </p:nvSpPr>
        <p:spPr>
          <a:xfrm>
            <a:off x="2300717" y="534219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7/21</a:t>
            </a:r>
          </a:p>
        </p:txBody>
      </p:sp>
      <p:sp>
        <p:nvSpPr>
          <p:cNvPr id="355" name="TextBox 22">
            <a:extLst>
              <a:ext uri="{FF2B5EF4-FFF2-40B4-BE49-F238E27FC236}">
                <a16:creationId xmlns:a16="http://schemas.microsoft.com/office/drawing/2014/main" id="{696E63BE-B9A0-429F-9AE3-FCD41367CD74}"/>
              </a:ext>
            </a:extLst>
          </p:cNvPr>
          <p:cNvSpPr txBox="1"/>
          <p:nvPr/>
        </p:nvSpPr>
        <p:spPr>
          <a:xfrm>
            <a:off x="3030063" y="470892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8/21</a:t>
            </a: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FF00CB34-3D59-4BC8-AA1D-CB98D1C37B2C}"/>
              </a:ext>
            </a:extLst>
          </p:cNvPr>
          <p:cNvSpPr txBox="1"/>
          <p:nvPr/>
        </p:nvSpPr>
        <p:spPr>
          <a:xfrm>
            <a:off x="3171919" y="3979271"/>
            <a:ext cx="107542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9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/15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sz="700" dirty="0">
                <a:solidFill>
                  <a:srgbClr val="000000"/>
                </a:solidFill>
                <a:highlight>
                  <a:srgbClr val="00FFFF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ANC  </a:t>
            </a:r>
            <a:r>
              <a:rPr lang="en-US" altLang="zh-CN" sz="700" dirty="0" err="1">
                <a:solidFill>
                  <a:srgbClr val="000000"/>
                </a:solidFill>
                <a:highlight>
                  <a:srgbClr val="00FFFF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vbf</a:t>
            </a:r>
            <a:r>
              <a:rPr lang="en-US" altLang="zh-CN" sz="700" dirty="0">
                <a:solidFill>
                  <a:srgbClr val="000000"/>
                </a:solidFill>
                <a:highlight>
                  <a:srgbClr val="00FFFF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 check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00FFFF"/>
              </a:highlight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D52E25F6-7292-4BE6-94E6-F618B52CD34B}"/>
              </a:ext>
            </a:extLst>
          </p:cNvPr>
          <p:cNvCxnSpPr>
            <a:cxnSpLocks/>
            <a:stCxn id="352" idx="0"/>
          </p:cNvCxnSpPr>
          <p:nvPr/>
        </p:nvCxnSpPr>
        <p:spPr>
          <a:xfrm flipV="1">
            <a:off x="2450092" y="4811030"/>
            <a:ext cx="634306" cy="34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F536CDC2-2297-4076-B9C4-D45DEBD502F7}"/>
              </a:ext>
            </a:extLst>
          </p:cNvPr>
          <p:cNvCxnSpPr>
            <a:cxnSpLocks/>
          </p:cNvCxnSpPr>
          <p:nvPr/>
        </p:nvCxnSpPr>
        <p:spPr>
          <a:xfrm flipV="1">
            <a:off x="3144677" y="4012149"/>
            <a:ext cx="427375" cy="59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流程图: 决策 47">
            <a:extLst>
              <a:ext uri="{FF2B5EF4-FFF2-40B4-BE49-F238E27FC236}">
                <a16:creationId xmlns:a16="http://schemas.microsoft.com/office/drawing/2014/main" id="{35D22DAC-C075-4F46-9D9C-6BD853544FF3}"/>
              </a:ext>
            </a:extLst>
          </p:cNvPr>
          <p:cNvSpPr/>
          <p:nvPr/>
        </p:nvSpPr>
        <p:spPr>
          <a:xfrm>
            <a:off x="4304498" y="1523506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</a:p>
        </p:txBody>
      </p: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2A4538F5-3296-42FA-98C7-790334782ABB}"/>
              </a:ext>
            </a:extLst>
          </p:cNvPr>
          <p:cNvCxnSpPr>
            <a:cxnSpLocks/>
          </p:cNvCxnSpPr>
          <p:nvPr/>
        </p:nvCxnSpPr>
        <p:spPr>
          <a:xfrm flipV="1">
            <a:off x="3668567" y="1864232"/>
            <a:ext cx="286740" cy="182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C49A7CB-3DC8-28D3-279F-8093F0824B11}"/>
              </a:ext>
            </a:extLst>
          </p:cNvPr>
          <p:cNvSpPr/>
          <p:nvPr/>
        </p:nvSpPr>
        <p:spPr>
          <a:xfrm flipH="1">
            <a:off x="6782038" y="2542983"/>
            <a:ext cx="685452" cy="133769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2.10~2.17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F2E056C6-BC4D-D05A-8A35-4EFB5C8CE718}"/>
              </a:ext>
            </a:extLst>
          </p:cNvPr>
          <p:cNvSpPr txBox="1"/>
          <p:nvPr/>
        </p:nvSpPr>
        <p:spPr>
          <a:xfrm>
            <a:off x="6794614" y="2337940"/>
            <a:ext cx="63926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Spring Festival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3F8E07-099F-AC86-8EC9-8F8DA32BA191}"/>
              </a:ext>
            </a:extLst>
          </p:cNvPr>
          <p:cNvCxnSpPr/>
          <p:nvPr/>
        </p:nvCxnSpPr>
        <p:spPr>
          <a:xfrm>
            <a:off x="52252" y="4723970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FE5EF1-D1D9-DEEF-80FE-517675C4CE00}"/>
              </a:ext>
            </a:extLst>
          </p:cNvPr>
          <p:cNvCxnSpPr/>
          <p:nvPr/>
        </p:nvCxnSpPr>
        <p:spPr>
          <a:xfrm>
            <a:off x="91131" y="2706694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F307E89A-049D-D71E-2ABF-771B4A4E441F}"/>
              </a:ext>
            </a:extLst>
          </p:cNvPr>
          <p:cNvSpPr/>
          <p:nvPr/>
        </p:nvSpPr>
        <p:spPr>
          <a:xfrm>
            <a:off x="3177898" y="5162515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89BBB20C-B8B2-BF93-394F-585AAEB8610B}"/>
              </a:ext>
            </a:extLst>
          </p:cNvPr>
          <p:cNvSpPr txBox="1"/>
          <p:nvPr/>
        </p:nvSpPr>
        <p:spPr>
          <a:xfrm>
            <a:off x="3144676" y="531035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8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/30</a:t>
            </a:r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BD562A49-2E17-02F9-7679-BE5F6FAAA3F5}"/>
              </a:ext>
            </a:extLst>
          </p:cNvPr>
          <p:cNvSpPr/>
          <p:nvPr/>
        </p:nvSpPr>
        <p:spPr>
          <a:xfrm>
            <a:off x="3531307" y="4615005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E99ED967-60C2-E460-7F70-F8D041A65ED1}"/>
              </a:ext>
            </a:extLst>
          </p:cNvPr>
          <p:cNvSpPr txBox="1"/>
          <p:nvPr/>
        </p:nvSpPr>
        <p:spPr>
          <a:xfrm>
            <a:off x="3527129" y="471186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/15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ECE7E6-C172-A765-B8E7-5CF2C58B5E40}"/>
              </a:ext>
            </a:extLst>
          </p:cNvPr>
          <p:cNvCxnSpPr>
            <a:stCxn id="37" idx="0"/>
            <a:endCxn id="39" idx="2"/>
          </p:cNvCxnSpPr>
          <p:nvPr/>
        </p:nvCxnSpPr>
        <p:spPr>
          <a:xfrm flipV="1">
            <a:off x="3275431" y="4820172"/>
            <a:ext cx="293130" cy="34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68E7F55-A34C-47AD-A6E9-D0BF71DF1DDA}"/>
              </a:ext>
            </a:extLst>
          </p:cNvPr>
          <p:cNvCxnSpPr>
            <a:cxnSpLocks/>
            <a:stCxn id="181" idx="0"/>
            <a:endCxn id="485" idx="2"/>
          </p:cNvCxnSpPr>
          <p:nvPr/>
        </p:nvCxnSpPr>
        <p:spPr>
          <a:xfrm flipV="1">
            <a:off x="4104179" y="1874185"/>
            <a:ext cx="462040" cy="187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7C06AE8-F8DB-1233-9C6A-869BF6B38841}"/>
              </a:ext>
            </a:extLst>
          </p:cNvPr>
          <p:cNvSpPr/>
          <p:nvPr/>
        </p:nvSpPr>
        <p:spPr>
          <a:xfrm>
            <a:off x="14361" y="4461984"/>
            <a:ext cx="1250663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SW Release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for REC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F5AD24D-A418-C5E0-09B2-E1C51E872720}"/>
              </a:ext>
            </a:extLst>
          </p:cNvPr>
          <p:cNvCxnSpPr/>
          <p:nvPr/>
        </p:nvCxnSpPr>
        <p:spPr>
          <a:xfrm>
            <a:off x="-16512" y="3850897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TextBox 22">
            <a:extLst>
              <a:ext uri="{FF2B5EF4-FFF2-40B4-BE49-F238E27FC236}">
                <a16:creationId xmlns:a16="http://schemas.microsoft.com/office/drawing/2014/main" id="{CE16B1D6-7EAD-4002-C3AE-17F66FB3C2B1}"/>
              </a:ext>
            </a:extLst>
          </p:cNvPr>
          <p:cNvSpPr txBox="1"/>
          <p:nvPr/>
        </p:nvSpPr>
        <p:spPr>
          <a:xfrm>
            <a:off x="4356679" y="4799218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11/06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B81726A-091A-64D3-E325-73C1D3219D3E}"/>
              </a:ext>
            </a:extLst>
          </p:cNvPr>
          <p:cNvCxnSpPr>
            <a:cxnSpLocks/>
            <a:stCxn id="525" idx="0"/>
          </p:cNvCxnSpPr>
          <p:nvPr/>
        </p:nvCxnSpPr>
        <p:spPr>
          <a:xfrm flipV="1">
            <a:off x="3959762" y="4836196"/>
            <a:ext cx="489170" cy="33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335543E-374F-26AC-2827-978D004FDBE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509211" y="3987296"/>
            <a:ext cx="261879" cy="643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B72B033-AC7D-9722-C66C-9F2E09FC8F20}"/>
              </a:ext>
            </a:extLst>
          </p:cNvPr>
          <p:cNvSpPr/>
          <p:nvPr/>
        </p:nvSpPr>
        <p:spPr>
          <a:xfrm>
            <a:off x="91131" y="2462062"/>
            <a:ext cx="78098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IVS release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B4DF902-ED2C-D1EB-9C6F-117E78DBFBC8}"/>
              </a:ext>
            </a:extLst>
          </p:cNvPr>
          <p:cNvCxnSpPr>
            <a:cxnSpLocks/>
            <a:stCxn id="47" idx="0"/>
            <a:endCxn id="4" idx="2"/>
          </p:cNvCxnSpPr>
          <p:nvPr/>
        </p:nvCxnSpPr>
        <p:spPr>
          <a:xfrm flipH="1" flipV="1">
            <a:off x="5538701" y="1886431"/>
            <a:ext cx="253505" cy="63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Star: 5 Points 144">
            <a:extLst>
              <a:ext uri="{FF2B5EF4-FFF2-40B4-BE49-F238E27FC236}">
                <a16:creationId xmlns:a16="http://schemas.microsoft.com/office/drawing/2014/main" id="{55E58F08-277B-563E-5098-A4C2361154AF}"/>
              </a:ext>
            </a:extLst>
          </p:cNvPr>
          <p:cNvSpPr/>
          <p:nvPr/>
        </p:nvSpPr>
        <p:spPr>
          <a:xfrm>
            <a:off x="7600908" y="2564690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15BA2D39-84E1-93C0-FA3F-FA677BB368F6}"/>
              </a:ext>
            </a:extLst>
          </p:cNvPr>
          <p:cNvSpPr txBox="1"/>
          <p:nvPr/>
        </p:nvSpPr>
        <p:spPr>
          <a:xfrm>
            <a:off x="7806838" y="2816449"/>
            <a:ext cx="87959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3/01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IVS release</a:t>
            </a:r>
          </a:p>
        </p:txBody>
      </p:sp>
      <p:sp>
        <p:nvSpPr>
          <p:cNvPr id="148" name="Star: 5 Points 147">
            <a:extLst>
              <a:ext uri="{FF2B5EF4-FFF2-40B4-BE49-F238E27FC236}">
                <a16:creationId xmlns:a16="http://schemas.microsoft.com/office/drawing/2014/main" id="{CAEA9FB9-A60C-5BC6-978B-1AE2AE9A1359}"/>
              </a:ext>
            </a:extLst>
          </p:cNvPr>
          <p:cNvSpPr/>
          <p:nvPr/>
        </p:nvSpPr>
        <p:spPr>
          <a:xfrm>
            <a:off x="6753726" y="3711828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CAE3A15F-54CB-2EA7-72C8-FEF37A966752}"/>
              </a:ext>
            </a:extLst>
          </p:cNvPr>
          <p:cNvSpPr txBox="1"/>
          <p:nvPr/>
        </p:nvSpPr>
        <p:spPr>
          <a:xfrm>
            <a:off x="6950131" y="3982637"/>
            <a:ext cx="101616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/08 TEST DONE</a:t>
            </a:r>
          </a:p>
          <a:p>
            <a:pPr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GNG: 2/23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1" name="TextBox 22">
            <a:extLst>
              <a:ext uri="{FF2B5EF4-FFF2-40B4-BE49-F238E27FC236}">
                <a16:creationId xmlns:a16="http://schemas.microsoft.com/office/drawing/2014/main" id="{6BC7A293-EBCD-FAAD-E56D-F193CE981C84}"/>
              </a:ext>
            </a:extLst>
          </p:cNvPr>
          <p:cNvSpPr txBox="1"/>
          <p:nvPr/>
        </p:nvSpPr>
        <p:spPr>
          <a:xfrm>
            <a:off x="6350554" y="4773696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1/19</a:t>
            </a:r>
          </a:p>
        </p:txBody>
      </p:sp>
      <p:sp>
        <p:nvSpPr>
          <p:cNvPr id="153" name="TextBox 22">
            <a:extLst>
              <a:ext uri="{FF2B5EF4-FFF2-40B4-BE49-F238E27FC236}">
                <a16:creationId xmlns:a16="http://schemas.microsoft.com/office/drawing/2014/main" id="{A75F2A21-38C9-62ED-B2DF-4EA8305143AA}"/>
              </a:ext>
            </a:extLst>
          </p:cNvPr>
          <p:cNvSpPr txBox="1"/>
          <p:nvPr/>
        </p:nvSpPr>
        <p:spPr>
          <a:xfrm>
            <a:off x="5626343" y="5307188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12/18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78FDF18-0F0E-2C53-7670-1121887B8D7C}"/>
              </a:ext>
            </a:extLst>
          </p:cNvPr>
          <p:cNvCxnSpPr>
            <a:cxnSpLocks/>
            <a:stCxn id="30" idx="0"/>
            <a:endCxn id="33" idx="2"/>
          </p:cNvCxnSpPr>
          <p:nvPr/>
        </p:nvCxnSpPr>
        <p:spPr>
          <a:xfrm flipV="1">
            <a:off x="5683787" y="4829872"/>
            <a:ext cx="673146" cy="328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0FF3516-2F04-D17D-C869-A613F5A36801}"/>
              </a:ext>
            </a:extLst>
          </p:cNvPr>
          <p:cNvCxnSpPr>
            <a:cxnSpLocks/>
            <a:stCxn id="33" idx="0"/>
            <a:endCxn id="148" idx="2"/>
          </p:cNvCxnSpPr>
          <p:nvPr/>
        </p:nvCxnSpPr>
        <p:spPr>
          <a:xfrm flipV="1">
            <a:off x="6417212" y="4032034"/>
            <a:ext cx="396164" cy="59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5BC1A5D-56BC-6C17-7CBA-4CE71EF43F1B}"/>
              </a:ext>
            </a:extLst>
          </p:cNvPr>
          <p:cNvCxnSpPr>
            <a:stCxn id="148" idx="0"/>
            <a:endCxn id="145" idx="2"/>
          </p:cNvCxnSpPr>
          <p:nvPr/>
        </p:nvCxnSpPr>
        <p:spPr>
          <a:xfrm flipV="1">
            <a:off x="6909891" y="2884896"/>
            <a:ext cx="750667" cy="82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555C164-3F13-FF77-3724-C073EF1B3EC8}"/>
              </a:ext>
            </a:extLst>
          </p:cNvPr>
          <p:cNvCxnSpPr>
            <a:cxnSpLocks/>
            <a:stCxn id="145" idx="0"/>
            <a:endCxn id="9" idx="2"/>
          </p:cNvCxnSpPr>
          <p:nvPr/>
        </p:nvCxnSpPr>
        <p:spPr>
          <a:xfrm flipV="1">
            <a:off x="7757073" y="1888240"/>
            <a:ext cx="685454" cy="67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Star: 5 Points 165">
            <a:extLst>
              <a:ext uri="{FF2B5EF4-FFF2-40B4-BE49-F238E27FC236}">
                <a16:creationId xmlns:a16="http://schemas.microsoft.com/office/drawing/2014/main" id="{F5D3F879-9339-88A6-FB72-0E1B30802A89}"/>
              </a:ext>
            </a:extLst>
          </p:cNvPr>
          <p:cNvSpPr/>
          <p:nvPr/>
        </p:nvSpPr>
        <p:spPr>
          <a:xfrm>
            <a:off x="8992180" y="2567521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A52E5330-C3FF-6E2A-2832-F287809E8DCD}"/>
              </a:ext>
            </a:extLst>
          </p:cNvPr>
          <p:cNvSpPr txBox="1"/>
          <p:nvPr/>
        </p:nvSpPr>
        <p:spPr>
          <a:xfrm>
            <a:off x="9195665" y="2810751"/>
            <a:ext cx="90043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5/16 IVS release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EFF3DA6-3083-9302-3B89-067E3D3C8A95}"/>
              </a:ext>
            </a:extLst>
          </p:cNvPr>
          <p:cNvCxnSpPr>
            <a:cxnSpLocks/>
            <a:endCxn id="166" idx="2"/>
          </p:cNvCxnSpPr>
          <p:nvPr/>
        </p:nvCxnSpPr>
        <p:spPr>
          <a:xfrm flipV="1">
            <a:off x="8730141" y="2887727"/>
            <a:ext cx="321689" cy="8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AE8819F-6A7E-08CD-A13B-E9E9B3286DC2}"/>
              </a:ext>
            </a:extLst>
          </p:cNvPr>
          <p:cNvCxnSpPr>
            <a:cxnSpLocks/>
            <a:stCxn id="166" idx="0"/>
            <a:endCxn id="14" idx="2"/>
          </p:cNvCxnSpPr>
          <p:nvPr/>
        </p:nvCxnSpPr>
        <p:spPr>
          <a:xfrm flipV="1">
            <a:off x="9148345" y="1871078"/>
            <a:ext cx="564381" cy="69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Star: 5 Points 180">
            <a:extLst>
              <a:ext uri="{FF2B5EF4-FFF2-40B4-BE49-F238E27FC236}">
                <a16:creationId xmlns:a16="http://schemas.microsoft.com/office/drawing/2014/main" id="{9F0B863E-3263-D2FD-E6EC-AE38F96CDD82}"/>
              </a:ext>
            </a:extLst>
          </p:cNvPr>
          <p:cNvSpPr/>
          <p:nvPr/>
        </p:nvSpPr>
        <p:spPr>
          <a:xfrm>
            <a:off x="4006646" y="3749731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A8F2D7B-6DA3-C54B-1645-34124A9082A4}"/>
              </a:ext>
            </a:extLst>
          </p:cNvPr>
          <p:cNvCxnSpPr>
            <a:cxnSpLocks/>
            <a:stCxn id="39" idx="0"/>
            <a:endCxn id="181" idx="2"/>
          </p:cNvCxnSpPr>
          <p:nvPr/>
        </p:nvCxnSpPr>
        <p:spPr>
          <a:xfrm flipV="1">
            <a:off x="3628840" y="3954898"/>
            <a:ext cx="415060" cy="66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22">
            <a:extLst>
              <a:ext uri="{FF2B5EF4-FFF2-40B4-BE49-F238E27FC236}">
                <a16:creationId xmlns:a16="http://schemas.microsoft.com/office/drawing/2014/main" id="{2AD15CD0-776A-63AC-5550-661DCA49B2B6}"/>
              </a:ext>
            </a:extLst>
          </p:cNvPr>
          <p:cNvSpPr txBox="1"/>
          <p:nvPr/>
        </p:nvSpPr>
        <p:spPr>
          <a:xfrm>
            <a:off x="3955572" y="390277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10/08</a:t>
            </a:r>
          </a:p>
        </p:txBody>
      </p:sp>
      <p:sp>
        <p:nvSpPr>
          <p:cNvPr id="16" name="流程图: 决策 47">
            <a:extLst>
              <a:ext uri="{FF2B5EF4-FFF2-40B4-BE49-F238E27FC236}">
                <a16:creationId xmlns:a16="http://schemas.microsoft.com/office/drawing/2014/main" id="{BE186EBB-A04B-61B0-6D32-87EB7B7FBC2D}"/>
              </a:ext>
            </a:extLst>
          </p:cNvPr>
          <p:cNvSpPr/>
          <p:nvPr/>
        </p:nvSpPr>
        <p:spPr>
          <a:xfrm>
            <a:off x="11451047" y="153841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OTA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9BAB3B-A257-F432-2EAE-E9999F05CBBA}"/>
              </a:ext>
            </a:extLst>
          </p:cNvPr>
          <p:cNvGrpSpPr/>
          <p:nvPr/>
        </p:nvGrpSpPr>
        <p:grpSpPr>
          <a:xfrm>
            <a:off x="2686447" y="1273435"/>
            <a:ext cx="843417" cy="609962"/>
            <a:chOff x="1744745" y="957941"/>
            <a:chExt cx="839961" cy="609962"/>
          </a:xfrm>
        </p:grpSpPr>
        <p:sp>
          <p:nvSpPr>
            <p:cNvPr id="26" name="流程图: 决策 47">
              <a:extLst>
                <a:ext uri="{FF2B5EF4-FFF2-40B4-BE49-F238E27FC236}">
                  <a16:creationId xmlns:a16="http://schemas.microsoft.com/office/drawing/2014/main" id="{6C859782-93E4-8689-124A-1D67C51BA83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00" b="1" dirty="0">
                  <a:solidFill>
                    <a:srgbClr val="00457E">
                      <a:lumMod val="60000"/>
                      <a:lumOff val="40000"/>
                    </a:srgbClr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DCV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7" name="TextBox 22">
              <a:extLst>
                <a:ext uri="{FF2B5EF4-FFF2-40B4-BE49-F238E27FC236}">
                  <a16:creationId xmlns:a16="http://schemas.microsoft.com/office/drawing/2014/main" id="{C6C794AE-3142-9DD5-BABF-E16D4DECD213}"/>
                </a:ext>
              </a:extLst>
            </p:cNvPr>
            <p:cNvSpPr txBox="1"/>
            <p:nvPr/>
          </p:nvSpPr>
          <p:spPr>
            <a:xfrm>
              <a:off x="1744745" y="957941"/>
              <a:ext cx="839961" cy="215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8/08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A1A6C5-A549-94DE-16AB-AFAF0EC014E6}"/>
              </a:ext>
            </a:extLst>
          </p:cNvPr>
          <p:cNvCxnSpPr>
            <a:cxnSpLocks/>
          </p:cNvCxnSpPr>
          <p:nvPr/>
        </p:nvCxnSpPr>
        <p:spPr>
          <a:xfrm flipV="1">
            <a:off x="2549452" y="1883397"/>
            <a:ext cx="523442" cy="181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22">
            <a:extLst>
              <a:ext uri="{FF2B5EF4-FFF2-40B4-BE49-F238E27FC236}">
                <a16:creationId xmlns:a16="http://schemas.microsoft.com/office/drawing/2014/main" id="{D07D4D25-528F-0603-87B7-5B73CE8C37EC}"/>
              </a:ext>
            </a:extLst>
          </p:cNvPr>
          <p:cNvSpPr txBox="1"/>
          <p:nvPr/>
        </p:nvSpPr>
        <p:spPr>
          <a:xfrm>
            <a:off x="4144509" y="1288885"/>
            <a:ext cx="843417" cy="215438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158" name="Star: 5 Points 157">
            <a:extLst>
              <a:ext uri="{FF2B5EF4-FFF2-40B4-BE49-F238E27FC236}">
                <a16:creationId xmlns:a16="http://schemas.microsoft.com/office/drawing/2014/main" id="{D37C2439-DE2C-DBFF-B77E-99B9A35B4682}"/>
              </a:ext>
            </a:extLst>
          </p:cNvPr>
          <p:cNvSpPr/>
          <p:nvPr/>
        </p:nvSpPr>
        <p:spPr>
          <a:xfrm>
            <a:off x="9736026" y="3710893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2" name="TextBox 22">
            <a:extLst>
              <a:ext uri="{FF2B5EF4-FFF2-40B4-BE49-F238E27FC236}">
                <a16:creationId xmlns:a16="http://schemas.microsoft.com/office/drawing/2014/main" id="{79E0B497-E710-9248-CE30-B73D757E14DD}"/>
              </a:ext>
            </a:extLst>
          </p:cNvPr>
          <p:cNvSpPr txBox="1"/>
          <p:nvPr/>
        </p:nvSpPr>
        <p:spPr>
          <a:xfrm>
            <a:off x="9937437" y="3934586"/>
            <a:ext cx="1050127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6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/28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TEST DONE</a:t>
            </a:r>
          </a:p>
          <a:p>
            <a:pPr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GNG 7/05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MRD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7984BE0-1E03-5A9E-ED84-C46A128712AB}"/>
              </a:ext>
            </a:extLst>
          </p:cNvPr>
          <p:cNvCxnSpPr>
            <a:cxnSpLocks/>
            <a:stCxn id="170" idx="0"/>
            <a:endCxn id="158" idx="2"/>
          </p:cNvCxnSpPr>
          <p:nvPr/>
        </p:nvCxnSpPr>
        <p:spPr>
          <a:xfrm flipV="1">
            <a:off x="9657863" y="4031099"/>
            <a:ext cx="137813" cy="58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Star: 5 Points 169">
            <a:extLst>
              <a:ext uri="{FF2B5EF4-FFF2-40B4-BE49-F238E27FC236}">
                <a16:creationId xmlns:a16="http://schemas.microsoft.com/office/drawing/2014/main" id="{0CA325D8-D13A-1886-DF17-79FBD8653BF5}"/>
              </a:ext>
            </a:extLst>
          </p:cNvPr>
          <p:cNvSpPr/>
          <p:nvPr/>
        </p:nvSpPr>
        <p:spPr>
          <a:xfrm>
            <a:off x="9560330" y="4613423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3" name="TextBox 22">
            <a:extLst>
              <a:ext uri="{FF2B5EF4-FFF2-40B4-BE49-F238E27FC236}">
                <a16:creationId xmlns:a16="http://schemas.microsoft.com/office/drawing/2014/main" id="{015F5E8C-E101-D574-82D4-3669B13A57B7}"/>
              </a:ext>
            </a:extLst>
          </p:cNvPr>
          <p:cNvSpPr txBox="1"/>
          <p:nvPr/>
        </p:nvSpPr>
        <p:spPr>
          <a:xfrm>
            <a:off x="9673048" y="4773696"/>
            <a:ext cx="1393177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6/24</a:t>
            </a:r>
          </a:p>
        </p:txBody>
      </p:sp>
      <p:sp>
        <p:nvSpPr>
          <p:cNvPr id="174" name="Star: 5 Points 173">
            <a:extLst>
              <a:ext uri="{FF2B5EF4-FFF2-40B4-BE49-F238E27FC236}">
                <a16:creationId xmlns:a16="http://schemas.microsoft.com/office/drawing/2014/main" id="{EF5530BA-1A0B-6A55-316E-33938E86DFFA}"/>
              </a:ext>
            </a:extLst>
          </p:cNvPr>
          <p:cNvSpPr/>
          <p:nvPr/>
        </p:nvSpPr>
        <p:spPr>
          <a:xfrm>
            <a:off x="9180063" y="516101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D79ABB0-1513-8558-3842-5CBF4B6E964D}"/>
              </a:ext>
            </a:extLst>
          </p:cNvPr>
          <p:cNvCxnSpPr>
            <a:cxnSpLocks/>
            <a:stCxn id="174" idx="0"/>
            <a:endCxn id="170" idx="2"/>
          </p:cNvCxnSpPr>
          <p:nvPr/>
        </p:nvCxnSpPr>
        <p:spPr>
          <a:xfrm flipV="1">
            <a:off x="9277596" y="4818590"/>
            <a:ext cx="319988" cy="34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22">
            <a:extLst>
              <a:ext uri="{FF2B5EF4-FFF2-40B4-BE49-F238E27FC236}">
                <a16:creationId xmlns:a16="http://schemas.microsoft.com/office/drawing/2014/main" id="{A3435DC8-D5BA-19F8-9C4A-116417D561C5}"/>
              </a:ext>
            </a:extLst>
          </p:cNvPr>
          <p:cNvSpPr txBox="1"/>
          <p:nvPr/>
        </p:nvSpPr>
        <p:spPr>
          <a:xfrm>
            <a:off x="9151922" y="5325038"/>
            <a:ext cx="62541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6/03</a:t>
            </a:r>
          </a:p>
        </p:txBody>
      </p:sp>
      <p:sp>
        <p:nvSpPr>
          <p:cNvPr id="178" name="Star: 5 Points 177">
            <a:extLst>
              <a:ext uri="{FF2B5EF4-FFF2-40B4-BE49-F238E27FC236}">
                <a16:creationId xmlns:a16="http://schemas.microsoft.com/office/drawing/2014/main" id="{2F24F4A2-533C-D19F-638B-0EBA8604CAB2}"/>
              </a:ext>
            </a:extLst>
          </p:cNvPr>
          <p:cNvSpPr/>
          <p:nvPr/>
        </p:nvSpPr>
        <p:spPr>
          <a:xfrm>
            <a:off x="10068505" y="2567521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3C83384-FAA7-35D5-0C0C-2ECFB8DA2EF3}"/>
              </a:ext>
            </a:extLst>
          </p:cNvPr>
          <p:cNvCxnSpPr>
            <a:cxnSpLocks/>
            <a:stCxn id="158" idx="0"/>
            <a:endCxn id="178" idx="2"/>
          </p:cNvCxnSpPr>
          <p:nvPr/>
        </p:nvCxnSpPr>
        <p:spPr>
          <a:xfrm flipV="1">
            <a:off x="9892191" y="2887727"/>
            <a:ext cx="235964" cy="8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22">
            <a:extLst>
              <a:ext uri="{FF2B5EF4-FFF2-40B4-BE49-F238E27FC236}">
                <a16:creationId xmlns:a16="http://schemas.microsoft.com/office/drawing/2014/main" id="{4A37FEAA-A75A-C9E8-3CDA-A673A00E5BB7}"/>
              </a:ext>
            </a:extLst>
          </p:cNvPr>
          <p:cNvSpPr txBox="1"/>
          <p:nvPr/>
        </p:nvSpPr>
        <p:spPr>
          <a:xfrm>
            <a:off x="10270652" y="2798015"/>
            <a:ext cx="92630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7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/12 IVS release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CBF2868-5C38-F1B2-4EFC-97AA7DBBF019}"/>
              </a:ext>
            </a:extLst>
          </p:cNvPr>
          <p:cNvCxnSpPr>
            <a:cxnSpLocks/>
            <a:stCxn id="178" idx="0"/>
            <a:endCxn id="19" idx="2"/>
          </p:cNvCxnSpPr>
          <p:nvPr/>
        </p:nvCxnSpPr>
        <p:spPr>
          <a:xfrm flipV="1">
            <a:off x="10224670" y="1863702"/>
            <a:ext cx="228652" cy="70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图: 决策 47">
            <a:extLst>
              <a:ext uri="{FF2B5EF4-FFF2-40B4-BE49-F238E27FC236}">
                <a16:creationId xmlns:a16="http://schemas.microsoft.com/office/drawing/2014/main" id="{6E05CAB4-FCD7-1DF0-2E79-90372AE2E731}"/>
              </a:ext>
            </a:extLst>
          </p:cNvPr>
          <p:cNvSpPr/>
          <p:nvPr/>
        </p:nvSpPr>
        <p:spPr>
          <a:xfrm>
            <a:off x="10855828" y="1532109"/>
            <a:ext cx="523441" cy="3676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" name="流程图: 决策 47">
            <a:extLst>
              <a:ext uri="{FF2B5EF4-FFF2-40B4-BE49-F238E27FC236}">
                <a16:creationId xmlns:a16="http://schemas.microsoft.com/office/drawing/2014/main" id="{FE5975F9-FB4E-C4B1-0829-A12C3FC45ABF}"/>
              </a:ext>
            </a:extLst>
          </p:cNvPr>
          <p:cNvSpPr/>
          <p:nvPr/>
        </p:nvSpPr>
        <p:spPr>
          <a:xfrm>
            <a:off x="5276980" y="1535752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Pre TT</a:t>
            </a:r>
          </a:p>
        </p:txBody>
      </p:sp>
      <p:sp>
        <p:nvSpPr>
          <p:cNvPr id="7" name="TextBox 22">
            <a:extLst>
              <a:ext uri="{FF2B5EF4-FFF2-40B4-BE49-F238E27FC236}">
                <a16:creationId xmlns:a16="http://schemas.microsoft.com/office/drawing/2014/main" id="{170898DF-0DE1-5076-73B3-AF2EB9A95EA1}"/>
              </a:ext>
            </a:extLst>
          </p:cNvPr>
          <p:cNvSpPr txBox="1"/>
          <p:nvPr/>
        </p:nvSpPr>
        <p:spPr>
          <a:xfrm>
            <a:off x="5042469" y="1193942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11/21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12/06</a:t>
            </a:r>
          </a:p>
        </p:txBody>
      </p:sp>
      <p:sp>
        <p:nvSpPr>
          <p:cNvPr id="8" name="流程图: 决策 47">
            <a:extLst>
              <a:ext uri="{FF2B5EF4-FFF2-40B4-BE49-F238E27FC236}">
                <a16:creationId xmlns:a16="http://schemas.microsoft.com/office/drawing/2014/main" id="{1986955F-5DAE-3A85-E40F-7E1218846860}"/>
              </a:ext>
            </a:extLst>
          </p:cNvPr>
          <p:cNvSpPr/>
          <p:nvPr/>
        </p:nvSpPr>
        <p:spPr>
          <a:xfrm>
            <a:off x="6248400" y="1524000"/>
            <a:ext cx="505090" cy="34044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" name="流程图: 决策 47">
            <a:extLst>
              <a:ext uri="{FF2B5EF4-FFF2-40B4-BE49-F238E27FC236}">
                <a16:creationId xmlns:a16="http://schemas.microsoft.com/office/drawing/2014/main" id="{42EFA5FA-A190-A53E-2E43-0EB7FD2FEA67}"/>
              </a:ext>
            </a:extLst>
          </p:cNvPr>
          <p:cNvSpPr/>
          <p:nvPr/>
        </p:nvSpPr>
        <p:spPr>
          <a:xfrm>
            <a:off x="8180806" y="153756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1D08F73E-FB80-914C-B73C-4106629479D4}"/>
              </a:ext>
            </a:extLst>
          </p:cNvPr>
          <p:cNvSpPr txBox="1"/>
          <p:nvPr/>
        </p:nvSpPr>
        <p:spPr>
          <a:xfrm>
            <a:off x="7930773" y="1214801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4/02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4/16</a:t>
            </a:r>
          </a:p>
        </p:txBody>
      </p:sp>
      <p:sp>
        <p:nvSpPr>
          <p:cNvPr id="14" name="流程图: 决策 47">
            <a:extLst>
              <a:ext uri="{FF2B5EF4-FFF2-40B4-BE49-F238E27FC236}">
                <a16:creationId xmlns:a16="http://schemas.microsoft.com/office/drawing/2014/main" id="{7B04F2B0-030C-1C57-EE1C-295899CB7683}"/>
              </a:ext>
            </a:extLst>
          </p:cNvPr>
          <p:cNvSpPr/>
          <p:nvPr/>
        </p:nvSpPr>
        <p:spPr>
          <a:xfrm>
            <a:off x="9451005" y="1520399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MP1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D2EA475C-1EAA-3CB0-2303-83C9F27702C5}"/>
              </a:ext>
            </a:extLst>
          </p:cNvPr>
          <p:cNvSpPr txBox="1"/>
          <p:nvPr/>
        </p:nvSpPr>
        <p:spPr>
          <a:xfrm>
            <a:off x="9191447" y="1207164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</a:t>
            </a: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6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</a:t>
            </a: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6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/19</a:t>
            </a:r>
          </a:p>
        </p:txBody>
      </p:sp>
      <p:sp>
        <p:nvSpPr>
          <p:cNvPr id="19" name="流程图: 决策 47">
            <a:extLst>
              <a:ext uri="{FF2B5EF4-FFF2-40B4-BE49-F238E27FC236}">
                <a16:creationId xmlns:a16="http://schemas.microsoft.com/office/drawing/2014/main" id="{73C365C5-1501-C050-97E3-E82C34B98FE2}"/>
              </a:ext>
            </a:extLst>
          </p:cNvPr>
          <p:cNvSpPr/>
          <p:nvPr/>
        </p:nvSpPr>
        <p:spPr>
          <a:xfrm>
            <a:off x="10154346" y="1556417"/>
            <a:ext cx="597952" cy="30728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MP2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6A66D1E5-D461-64D9-DECF-0C302EEE070E}"/>
              </a:ext>
            </a:extLst>
          </p:cNvPr>
          <p:cNvSpPr txBox="1"/>
          <p:nvPr/>
        </p:nvSpPr>
        <p:spPr>
          <a:xfrm>
            <a:off x="9931789" y="1232348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</a:t>
            </a: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7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</a:t>
            </a: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7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//17</a:t>
            </a: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FFC8DA99-9704-E2B3-07F5-916A8D249147}"/>
              </a:ext>
            </a:extLst>
          </p:cNvPr>
          <p:cNvSpPr txBox="1"/>
          <p:nvPr/>
        </p:nvSpPr>
        <p:spPr>
          <a:xfrm>
            <a:off x="10611071" y="1274331"/>
            <a:ext cx="1012954" cy="20004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8/20</a:t>
            </a:r>
          </a:p>
        </p:txBody>
      </p:sp>
      <p:sp>
        <p:nvSpPr>
          <p:cNvPr id="32" name="TextBox 22">
            <a:extLst>
              <a:ext uri="{FF2B5EF4-FFF2-40B4-BE49-F238E27FC236}">
                <a16:creationId xmlns:a16="http://schemas.microsoft.com/office/drawing/2014/main" id="{65803A0A-003D-01BE-C3D5-D301CE88CC92}"/>
              </a:ext>
            </a:extLst>
          </p:cNvPr>
          <p:cNvSpPr txBox="1"/>
          <p:nvPr/>
        </p:nvSpPr>
        <p:spPr>
          <a:xfrm>
            <a:off x="5990423" y="1182861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1/02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1/16</a:t>
            </a:r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739ACD5A-0806-A616-F051-E2B8257C6F0C}"/>
              </a:ext>
            </a:extLst>
          </p:cNvPr>
          <p:cNvSpPr/>
          <p:nvPr/>
        </p:nvSpPr>
        <p:spPr>
          <a:xfrm>
            <a:off x="5586254" y="5158105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EBB1FCB5-C63B-3B1E-5955-E6BF6B2E5337}"/>
              </a:ext>
            </a:extLst>
          </p:cNvPr>
          <p:cNvSpPr/>
          <p:nvPr/>
        </p:nvSpPr>
        <p:spPr>
          <a:xfrm>
            <a:off x="6319679" y="4624705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20A0F5-7E6A-18BD-F9F2-48B44631DD71}"/>
              </a:ext>
            </a:extLst>
          </p:cNvPr>
          <p:cNvCxnSpPr>
            <a:cxnSpLocks/>
            <a:stCxn id="47" idx="0"/>
            <a:endCxn id="8" idx="2"/>
          </p:cNvCxnSpPr>
          <p:nvPr/>
        </p:nvCxnSpPr>
        <p:spPr>
          <a:xfrm flipV="1">
            <a:off x="5792206" y="1864445"/>
            <a:ext cx="708739" cy="65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2">
            <a:extLst>
              <a:ext uri="{FF2B5EF4-FFF2-40B4-BE49-F238E27FC236}">
                <a16:creationId xmlns:a16="http://schemas.microsoft.com/office/drawing/2014/main" id="{9A811AFB-FF25-3634-1077-E079EA2DB70C}"/>
              </a:ext>
            </a:extLst>
          </p:cNvPr>
          <p:cNvSpPr txBox="1"/>
          <p:nvPr/>
        </p:nvSpPr>
        <p:spPr>
          <a:xfrm>
            <a:off x="9322277" y="5216947"/>
            <a:ext cx="1058558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00FFFF"/>
                </a:highlight>
                <a:latin typeface="Ford Antenna Light" panose="02000505000000020004" pitchFamily="50" charset="0"/>
                <a:cs typeface="Calibri" panose="020F0502020204030204" pitchFamily="34" charset="0"/>
              </a:rPr>
              <a:t> only for </a:t>
            </a:r>
            <a:r>
              <a:rPr lang="en-US" altLang="zh-CN" sz="600" dirty="0" err="1">
                <a:solidFill>
                  <a:srgbClr val="000000"/>
                </a:solidFill>
                <a:highlight>
                  <a:srgbClr val="00FFFF"/>
                </a:highlight>
                <a:latin typeface="Ford Antenna Light" panose="02000505000000020004" pitchFamily="50" charset="0"/>
                <a:cs typeface="Calibri" panose="020F0502020204030204" pitchFamily="34" charset="0"/>
              </a:rPr>
              <a:t>carplay</a:t>
            </a:r>
            <a:endParaRPr kumimoji="0" lang="en-US" altLang="zh-CN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00FFFF"/>
              </a:highlight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4867C3-99FB-6715-B03A-9558C0B9EDEA}"/>
              </a:ext>
            </a:extLst>
          </p:cNvPr>
          <p:cNvSpPr/>
          <p:nvPr/>
        </p:nvSpPr>
        <p:spPr>
          <a:xfrm rot="1485182">
            <a:off x="4925595" y="2265905"/>
            <a:ext cx="771259" cy="3543383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04D324F5-D672-63EB-82D3-169C30DC09F3}"/>
              </a:ext>
            </a:extLst>
          </p:cNvPr>
          <p:cNvSpPr/>
          <p:nvPr/>
        </p:nvSpPr>
        <p:spPr>
          <a:xfrm>
            <a:off x="4711440" y="3667090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315807FE-BB55-4876-B4ED-214B5F25E190}"/>
              </a:ext>
            </a:extLst>
          </p:cNvPr>
          <p:cNvSpPr/>
          <p:nvPr/>
        </p:nvSpPr>
        <p:spPr>
          <a:xfrm>
            <a:off x="2393287" y="3697876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D63C3FA1-FA79-5237-EF81-F6FA3BEE5121}"/>
              </a:ext>
            </a:extLst>
          </p:cNvPr>
          <p:cNvSpPr/>
          <p:nvPr/>
        </p:nvSpPr>
        <p:spPr>
          <a:xfrm>
            <a:off x="3512402" y="3691943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295E7F22-BC40-2DF9-B012-8C96C7A6B233}"/>
              </a:ext>
            </a:extLst>
          </p:cNvPr>
          <p:cNvSpPr/>
          <p:nvPr/>
        </p:nvSpPr>
        <p:spPr>
          <a:xfrm>
            <a:off x="8573976" y="3710893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CC753363-A88C-0424-E978-8D330D72404C}"/>
              </a:ext>
            </a:extLst>
          </p:cNvPr>
          <p:cNvSpPr/>
          <p:nvPr/>
        </p:nvSpPr>
        <p:spPr>
          <a:xfrm>
            <a:off x="8264930" y="4603898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F710AC09-5378-8926-D809-551497769ADF}"/>
              </a:ext>
            </a:extLst>
          </p:cNvPr>
          <p:cNvSpPr/>
          <p:nvPr/>
        </p:nvSpPr>
        <p:spPr>
          <a:xfrm>
            <a:off x="4411678" y="4631029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4C1D7EC8-B1A2-44E1-FCB3-D1CACDC1DFCE}"/>
              </a:ext>
            </a:extLst>
          </p:cNvPr>
          <p:cNvSpPr/>
          <p:nvPr/>
        </p:nvSpPr>
        <p:spPr>
          <a:xfrm>
            <a:off x="3047144" y="4605863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21316193-4E91-BFCD-2377-428A720100C9}"/>
              </a:ext>
            </a:extLst>
          </p:cNvPr>
          <p:cNvSpPr/>
          <p:nvPr/>
        </p:nvSpPr>
        <p:spPr>
          <a:xfrm>
            <a:off x="2194271" y="458791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1A29D483-F9C7-33DD-9FB2-C72D6717121E}"/>
              </a:ext>
            </a:extLst>
          </p:cNvPr>
          <p:cNvSpPr/>
          <p:nvPr/>
        </p:nvSpPr>
        <p:spPr>
          <a:xfrm>
            <a:off x="5636041" y="2516648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8" name="TextBox 22">
            <a:extLst>
              <a:ext uri="{FF2B5EF4-FFF2-40B4-BE49-F238E27FC236}">
                <a16:creationId xmlns:a16="http://schemas.microsoft.com/office/drawing/2014/main" id="{9D2CA629-EB72-197E-3C40-1B7894F4C424}"/>
              </a:ext>
            </a:extLst>
          </p:cNvPr>
          <p:cNvSpPr txBox="1"/>
          <p:nvPr/>
        </p:nvSpPr>
        <p:spPr>
          <a:xfrm>
            <a:off x="5369043" y="2797207"/>
            <a:ext cx="1188348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 HF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12/05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IVS RELEASE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315692-EAB1-7878-EA25-834BE0E246C4}"/>
              </a:ext>
            </a:extLst>
          </p:cNvPr>
          <p:cNvCxnSpPr>
            <a:cxnSpLocks/>
            <a:stCxn id="53" idx="0"/>
            <a:endCxn id="47" idx="2"/>
          </p:cNvCxnSpPr>
          <p:nvPr/>
        </p:nvCxnSpPr>
        <p:spPr>
          <a:xfrm flipV="1">
            <a:off x="5469222" y="2836854"/>
            <a:ext cx="226469" cy="90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22">
            <a:extLst>
              <a:ext uri="{FF2B5EF4-FFF2-40B4-BE49-F238E27FC236}">
                <a16:creationId xmlns:a16="http://schemas.microsoft.com/office/drawing/2014/main" id="{A752EDA9-23CA-3391-843C-62B9FF5A71FA}"/>
              </a:ext>
            </a:extLst>
          </p:cNvPr>
          <p:cNvSpPr txBox="1"/>
          <p:nvPr/>
        </p:nvSpPr>
        <p:spPr>
          <a:xfrm>
            <a:off x="5338434" y="4009775"/>
            <a:ext cx="93685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HF for EX2.5 Lib </a:t>
            </a: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12/01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380F083B-BADB-A261-8986-EEEE31716B95}"/>
              </a:ext>
            </a:extLst>
          </p:cNvPr>
          <p:cNvSpPr/>
          <p:nvPr/>
        </p:nvSpPr>
        <p:spPr>
          <a:xfrm>
            <a:off x="5371689" y="3745990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DF3DC33E-4A9F-2531-A39D-70D407B1C59E}"/>
              </a:ext>
            </a:extLst>
          </p:cNvPr>
          <p:cNvSpPr/>
          <p:nvPr/>
        </p:nvSpPr>
        <p:spPr>
          <a:xfrm>
            <a:off x="4755558" y="5142781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5" name="TextBox 22">
            <a:extLst>
              <a:ext uri="{FF2B5EF4-FFF2-40B4-BE49-F238E27FC236}">
                <a16:creationId xmlns:a16="http://schemas.microsoft.com/office/drawing/2014/main" id="{2F8339C3-98CE-0A9B-3C0A-32DE5DAC2ADC}"/>
              </a:ext>
            </a:extLst>
          </p:cNvPr>
          <p:cNvSpPr txBox="1"/>
          <p:nvPr/>
        </p:nvSpPr>
        <p:spPr>
          <a:xfrm>
            <a:off x="4485369" y="532369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6273ABA0-6752-39D9-BA78-5C5F0F2B87D1}"/>
              </a:ext>
            </a:extLst>
          </p:cNvPr>
          <p:cNvSpPr/>
          <p:nvPr/>
        </p:nvSpPr>
        <p:spPr>
          <a:xfrm>
            <a:off x="5111659" y="4577178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7" name="TextBox 22">
            <a:extLst>
              <a:ext uri="{FF2B5EF4-FFF2-40B4-BE49-F238E27FC236}">
                <a16:creationId xmlns:a16="http://schemas.microsoft.com/office/drawing/2014/main" id="{6AB71684-B5A0-C5A2-A8C9-8F77B2E80EFE}"/>
              </a:ext>
            </a:extLst>
          </p:cNvPr>
          <p:cNvSpPr txBox="1"/>
          <p:nvPr/>
        </p:nvSpPr>
        <p:spPr>
          <a:xfrm>
            <a:off x="4978318" y="47670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11/23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1A5070-9BED-437A-099A-212C05599B66}"/>
              </a:ext>
            </a:extLst>
          </p:cNvPr>
          <p:cNvCxnSpPr>
            <a:cxnSpLocks/>
            <a:stCxn id="54" idx="0"/>
            <a:endCxn id="56" idx="2"/>
          </p:cNvCxnSpPr>
          <p:nvPr/>
        </p:nvCxnSpPr>
        <p:spPr>
          <a:xfrm flipV="1">
            <a:off x="4853091" y="4782345"/>
            <a:ext cx="295822" cy="36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A570064-CBD6-D535-AA3E-BCD87DC8584D}"/>
              </a:ext>
            </a:extLst>
          </p:cNvPr>
          <p:cNvCxnSpPr>
            <a:cxnSpLocks/>
            <a:stCxn id="56" idx="0"/>
            <a:endCxn id="53" idx="2"/>
          </p:cNvCxnSpPr>
          <p:nvPr/>
        </p:nvCxnSpPr>
        <p:spPr>
          <a:xfrm flipV="1">
            <a:off x="5209192" y="3951157"/>
            <a:ext cx="199751" cy="62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40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957" y="-420"/>
            <a:ext cx="10515600" cy="325097"/>
          </a:xfrm>
        </p:spPr>
        <p:txBody>
          <a:bodyPr/>
          <a:lstStyle/>
          <a:p>
            <a:r>
              <a:rPr lang="en-US" sz="2000" dirty="0"/>
              <a:t>U625 MY24 &amp; U611MCAJ1 with CarPlay Plan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C1BD1B-2D4B-445F-9287-28DF5B70952B}"/>
              </a:ext>
            </a:extLst>
          </p:cNvPr>
          <p:cNvCxnSpPr>
            <a:cxnSpLocks/>
          </p:cNvCxnSpPr>
          <p:nvPr/>
        </p:nvCxnSpPr>
        <p:spPr>
          <a:xfrm>
            <a:off x="145311" y="1591094"/>
            <a:ext cx="11766935" cy="331"/>
          </a:xfrm>
          <a:prstGeom prst="line">
            <a:avLst/>
          </a:prstGeom>
          <a:noFill/>
          <a:ln w="12700" cap="flat" cmpd="sng" algn="ctr">
            <a:solidFill>
              <a:srgbClr val="455968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A48C8DE-41F3-4592-A06B-3C18F4FA6D21}"/>
              </a:ext>
            </a:extLst>
          </p:cNvPr>
          <p:cNvSpPr txBox="1"/>
          <p:nvPr/>
        </p:nvSpPr>
        <p:spPr>
          <a:xfrm>
            <a:off x="18428" y="1329868"/>
            <a:ext cx="2369559" cy="26161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1100" dirty="0">
                <a:latin typeface="+mn-lt"/>
              </a:rPr>
              <a:t>U625 MY24 &amp;U611MCA Build Plan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5D2EAA9-3712-D980-EA9C-3450B436BADB}"/>
              </a:ext>
            </a:extLst>
          </p:cNvPr>
          <p:cNvGraphicFramePr>
            <a:graphicFrameLocks noGrp="1"/>
          </p:cNvGraphicFramePr>
          <p:nvPr/>
        </p:nvGraphicFramePr>
        <p:xfrm>
          <a:off x="1456345" y="361876"/>
          <a:ext cx="1006530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254">
                  <a:extLst>
                    <a:ext uri="{9D8B030D-6E8A-4147-A177-3AD203B41FA5}">
                      <a16:colId xmlns:a16="http://schemas.microsoft.com/office/drawing/2014/main" val="1460128381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845963371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413751441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4014238668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2335522978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1104114976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2743216245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57BA13-166C-1991-4F32-B7C171F07FFF}"/>
              </a:ext>
            </a:extLst>
          </p:cNvPr>
          <p:cNvCxnSpPr>
            <a:cxnSpLocks/>
          </p:cNvCxnSpPr>
          <p:nvPr/>
        </p:nvCxnSpPr>
        <p:spPr>
          <a:xfrm>
            <a:off x="117087" y="2948586"/>
            <a:ext cx="11766935" cy="331"/>
          </a:xfrm>
          <a:prstGeom prst="line">
            <a:avLst/>
          </a:prstGeom>
          <a:noFill/>
          <a:ln w="12700" cap="flat" cmpd="sng" algn="ctr">
            <a:solidFill>
              <a:srgbClr val="455968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6AE029-BFC1-3806-A44D-EC9154B1E114}"/>
              </a:ext>
            </a:extLst>
          </p:cNvPr>
          <p:cNvSpPr txBox="1"/>
          <p:nvPr/>
        </p:nvSpPr>
        <p:spPr>
          <a:xfrm>
            <a:off x="0" y="2685836"/>
            <a:ext cx="1362874" cy="26161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1100" dirty="0">
                <a:latin typeface="+mn-lt"/>
              </a:rPr>
              <a:t>IVI Integration Plan</a:t>
            </a:r>
          </a:p>
        </p:txBody>
      </p:sp>
      <p:sp>
        <p:nvSpPr>
          <p:cNvPr id="17" name="流程图: 决策 47">
            <a:extLst>
              <a:ext uri="{FF2B5EF4-FFF2-40B4-BE49-F238E27FC236}">
                <a16:creationId xmlns:a16="http://schemas.microsoft.com/office/drawing/2014/main" id="{212E15E8-5C60-A7DA-0EFE-8141A239688C}"/>
              </a:ext>
            </a:extLst>
          </p:cNvPr>
          <p:cNvSpPr/>
          <p:nvPr/>
        </p:nvSpPr>
        <p:spPr>
          <a:xfrm>
            <a:off x="2883078" y="2731094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rgbClr val="00264E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</p:txBody>
      </p:sp>
      <p:sp>
        <p:nvSpPr>
          <p:cNvPr id="27" name="TextBox 22">
            <a:extLst>
              <a:ext uri="{FF2B5EF4-FFF2-40B4-BE49-F238E27FC236}">
                <a16:creationId xmlns:a16="http://schemas.microsoft.com/office/drawing/2014/main" id="{517BEB3C-B869-F72B-2992-FCAE51B9645C}"/>
              </a:ext>
            </a:extLst>
          </p:cNvPr>
          <p:cNvSpPr txBox="1"/>
          <p:nvPr/>
        </p:nvSpPr>
        <p:spPr>
          <a:xfrm>
            <a:off x="2871802" y="3189098"/>
            <a:ext cx="475144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12/11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U611</a:t>
            </a:r>
          </a:p>
        </p:txBody>
      </p:sp>
      <p:sp>
        <p:nvSpPr>
          <p:cNvPr id="29" name="TextBox 22">
            <a:extLst>
              <a:ext uri="{FF2B5EF4-FFF2-40B4-BE49-F238E27FC236}">
                <a16:creationId xmlns:a16="http://schemas.microsoft.com/office/drawing/2014/main" id="{B2B6AB32-ECD6-FE04-2D9B-A2DC5F7FAA9F}"/>
              </a:ext>
            </a:extLst>
          </p:cNvPr>
          <p:cNvSpPr txBox="1"/>
          <p:nvPr/>
        </p:nvSpPr>
        <p:spPr>
          <a:xfrm>
            <a:off x="5441355" y="3170126"/>
            <a:ext cx="475144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03/01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U611</a:t>
            </a: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86DCA577-295C-71A9-EE5D-A63B6C327537}"/>
              </a:ext>
            </a:extLst>
          </p:cNvPr>
          <p:cNvSpPr txBox="1"/>
          <p:nvPr/>
        </p:nvSpPr>
        <p:spPr>
          <a:xfrm>
            <a:off x="6234477" y="3134178"/>
            <a:ext cx="926821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highlight>
                  <a:srgbClr val="FF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06/03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U611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err="1">
                <a:solidFill>
                  <a:srgbClr val="FF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C</a:t>
            </a:r>
            <a:r>
              <a:rPr lang="en-US" altLang="zh-CN" sz="800" dirty="0" err="1">
                <a:solidFill>
                  <a:srgbClr val="FF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arplay</a:t>
            </a: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sz="800" dirty="0" err="1">
                <a:solidFill>
                  <a:srgbClr val="FF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Ckp</a:t>
            </a:r>
            <a:endParaRPr lang="en-US" sz="800" dirty="0">
              <a:solidFill>
                <a:srgbClr val="FF0000"/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16A646-F24D-603E-9862-AE3001C82A33}"/>
              </a:ext>
            </a:extLst>
          </p:cNvPr>
          <p:cNvCxnSpPr>
            <a:cxnSpLocks/>
          </p:cNvCxnSpPr>
          <p:nvPr/>
        </p:nvCxnSpPr>
        <p:spPr>
          <a:xfrm>
            <a:off x="88863" y="4160733"/>
            <a:ext cx="11766935" cy="331"/>
          </a:xfrm>
          <a:prstGeom prst="line">
            <a:avLst/>
          </a:prstGeom>
          <a:noFill/>
          <a:ln w="12700" cap="flat" cmpd="sng" algn="ctr">
            <a:solidFill>
              <a:srgbClr val="455968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40A82F-AAC7-DC65-87D6-28E1F6AC81A1}"/>
              </a:ext>
            </a:extLst>
          </p:cNvPr>
          <p:cNvSpPr txBox="1"/>
          <p:nvPr/>
        </p:nvSpPr>
        <p:spPr>
          <a:xfrm>
            <a:off x="-28224" y="3897983"/>
            <a:ext cx="1851789" cy="26161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1100" dirty="0"/>
              <a:t>CarPlay Development Plan</a:t>
            </a:r>
            <a:endParaRPr lang="en-US" sz="1100" dirty="0">
              <a:latin typeface="+mn-lt"/>
            </a:endParaRP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E70D9EFF-A00A-903F-4C40-A69F5E52BC5E}"/>
              </a:ext>
            </a:extLst>
          </p:cNvPr>
          <p:cNvSpPr txBox="1"/>
          <p:nvPr/>
        </p:nvSpPr>
        <p:spPr>
          <a:xfrm>
            <a:off x="1427256" y="4330870"/>
            <a:ext cx="693644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09/06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Full Function</a:t>
            </a:r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155D0159-FA13-E1F7-8B7A-BA440FCEF2E2}"/>
              </a:ext>
            </a:extLst>
          </p:cNvPr>
          <p:cNvSpPr/>
          <p:nvPr/>
        </p:nvSpPr>
        <p:spPr>
          <a:xfrm>
            <a:off x="1624681" y="4013380"/>
            <a:ext cx="315971" cy="304742"/>
          </a:xfrm>
          <a:prstGeom prst="star5">
            <a:avLst/>
          </a:prstGeom>
          <a:solidFill>
            <a:srgbClr val="B9FF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418345ED-CC24-EB77-5CD5-9671D7938EAF}"/>
              </a:ext>
            </a:extLst>
          </p:cNvPr>
          <p:cNvSpPr/>
          <p:nvPr/>
        </p:nvSpPr>
        <p:spPr>
          <a:xfrm>
            <a:off x="4455499" y="3957706"/>
            <a:ext cx="108893" cy="385755"/>
          </a:xfrm>
          <a:prstGeom prst="downArrow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TextBox 22">
            <a:extLst>
              <a:ext uri="{FF2B5EF4-FFF2-40B4-BE49-F238E27FC236}">
                <a16:creationId xmlns:a16="http://schemas.microsoft.com/office/drawing/2014/main" id="{627E244C-131F-A78B-C8D7-E8C4C7495E13}"/>
              </a:ext>
            </a:extLst>
          </p:cNvPr>
          <p:cNvSpPr txBox="1"/>
          <p:nvPr/>
        </p:nvSpPr>
        <p:spPr>
          <a:xfrm>
            <a:off x="3874149" y="4308417"/>
            <a:ext cx="745182" cy="56938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12/29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</a:t>
            </a:r>
            <a:r>
              <a:rPr lang="en-US" sz="800" baseline="300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st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FO signoff(checkpoint)</a:t>
            </a: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05C3B87D-CB30-00EF-A9EB-47E07F3ED75B}"/>
              </a:ext>
            </a:extLst>
          </p:cNvPr>
          <p:cNvSpPr txBox="1"/>
          <p:nvPr/>
        </p:nvSpPr>
        <p:spPr>
          <a:xfrm>
            <a:off x="7127697" y="4334121"/>
            <a:ext cx="61411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04/15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Apple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Approval</a:t>
            </a:r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B57F46EB-8706-7054-C981-21431A33927D}"/>
              </a:ext>
            </a:extLst>
          </p:cNvPr>
          <p:cNvSpPr/>
          <p:nvPr/>
        </p:nvSpPr>
        <p:spPr>
          <a:xfrm>
            <a:off x="7222022" y="4000680"/>
            <a:ext cx="315971" cy="30474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CA892E7-8D59-52B1-C456-52F8A72C6335}"/>
              </a:ext>
            </a:extLst>
          </p:cNvPr>
          <p:cNvCxnSpPr>
            <a:cxnSpLocks/>
          </p:cNvCxnSpPr>
          <p:nvPr/>
        </p:nvCxnSpPr>
        <p:spPr>
          <a:xfrm>
            <a:off x="88863" y="5468833"/>
            <a:ext cx="11766935" cy="331"/>
          </a:xfrm>
          <a:prstGeom prst="line">
            <a:avLst/>
          </a:prstGeom>
          <a:noFill/>
          <a:ln w="12700" cap="flat" cmpd="sng" algn="ctr">
            <a:solidFill>
              <a:srgbClr val="455968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7070BE0-7010-8ABD-94D6-C5DA37AC7751}"/>
              </a:ext>
            </a:extLst>
          </p:cNvPr>
          <p:cNvSpPr txBox="1"/>
          <p:nvPr/>
        </p:nvSpPr>
        <p:spPr>
          <a:xfrm>
            <a:off x="-28224" y="5206083"/>
            <a:ext cx="974947" cy="26161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1100" dirty="0"/>
              <a:t>Dependency</a:t>
            </a:r>
            <a:endParaRPr lang="en-US" sz="1100" dirty="0">
              <a:latin typeface="+mn-lt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C1DB9F7-CA8E-60FF-6A16-C8EF4C5F7CCF}"/>
              </a:ext>
            </a:extLst>
          </p:cNvPr>
          <p:cNvSpPr/>
          <p:nvPr/>
        </p:nvSpPr>
        <p:spPr>
          <a:xfrm>
            <a:off x="4667448" y="5390864"/>
            <a:ext cx="3082874" cy="14822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U611/U625</a:t>
            </a: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8266F451-EF9D-34FC-E67D-42864987BFFC}"/>
              </a:ext>
            </a:extLst>
          </p:cNvPr>
          <p:cNvSpPr txBox="1"/>
          <p:nvPr/>
        </p:nvSpPr>
        <p:spPr>
          <a:xfrm>
            <a:off x="4308657" y="5595633"/>
            <a:ext cx="3558993" cy="93871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u="sng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U611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: 02/05 – 03/01 Supplier Tunning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highlight>
                  <a:srgbClr val="FF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02/19 – 5/24 CarPlay VOCF with Wee</a:t>
            </a:r>
            <a:r>
              <a:rPr lang="en-US" altLang="zh-CN" sz="800" dirty="0">
                <a:solidFill>
                  <a:prstClr val="black"/>
                </a:solidFill>
                <a:highlight>
                  <a:srgbClr val="FF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k</a:t>
            </a:r>
            <a:r>
              <a:rPr lang="en-US" sz="800" dirty="0">
                <a:solidFill>
                  <a:prstClr val="black"/>
                </a:solidFill>
                <a:highlight>
                  <a:srgbClr val="FF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ly SW(</a:t>
            </a:r>
            <a:r>
              <a:rPr lang="en-US" altLang="zh-CN" sz="800" dirty="0" err="1">
                <a:solidFill>
                  <a:prstClr val="black"/>
                </a:solidFill>
                <a:highlight>
                  <a:srgbClr val="FF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low+mid+high</a:t>
            </a:r>
            <a:r>
              <a:rPr lang="en-US" altLang="zh-CN" sz="800" dirty="0">
                <a:solidFill>
                  <a:prstClr val="black"/>
                </a:solidFill>
                <a:highlight>
                  <a:srgbClr val="FF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, </a:t>
            </a:r>
            <a:r>
              <a:rPr lang="en-US" sz="800" dirty="0">
                <a:solidFill>
                  <a:prstClr val="black"/>
                </a:solidFill>
                <a:highlight>
                  <a:srgbClr val="FF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Susan’s team tester support,</a:t>
            </a:r>
            <a:r>
              <a:rPr lang="zh-CN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 </a:t>
            </a:r>
            <a:r>
              <a:rPr lang="en-US" altLang="zh-CN" sz="800" dirty="0">
                <a:solidFill>
                  <a:prstClr val="black"/>
                </a:solidFill>
                <a:highlight>
                  <a:srgbClr val="FF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regularly update SW</a:t>
            </a:r>
            <a:r>
              <a:rPr lang="en-US" sz="800" dirty="0">
                <a:solidFill>
                  <a:prstClr val="black"/>
                </a:solidFill>
                <a:highlight>
                  <a:srgbClr val="FF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800" dirty="0">
              <a:solidFill>
                <a:prstClr val="black"/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800" b="1" u="sng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U625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: 01/18 – 02/02 Supplier Tunning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highlight>
                  <a:srgbClr val="FF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02/19 – 05/31 CarPlay VOCF with Wee</a:t>
            </a:r>
            <a:r>
              <a:rPr lang="en-US" altLang="zh-CN" sz="800" dirty="0">
                <a:solidFill>
                  <a:prstClr val="black"/>
                </a:solidFill>
                <a:highlight>
                  <a:srgbClr val="FF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kl</a:t>
            </a:r>
            <a:r>
              <a:rPr lang="en-US" sz="800" dirty="0">
                <a:solidFill>
                  <a:prstClr val="black"/>
                </a:solidFill>
                <a:highlight>
                  <a:srgbClr val="FF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y SW(</a:t>
            </a:r>
            <a:r>
              <a:rPr lang="en-US" sz="800" dirty="0" err="1">
                <a:solidFill>
                  <a:prstClr val="black"/>
                </a:solidFill>
                <a:highlight>
                  <a:srgbClr val="FF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low+mid+high</a:t>
            </a:r>
            <a:r>
              <a:rPr lang="zh-CN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，</a:t>
            </a:r>
            <a:r>
              <a:rPr lang="en-US" sz="800" dirty="0">
                <a:solidFill>
                  <a:prstClr val="black"/>
                </a:solidFill>
                <a:highlight>
                  <a:srgbClr val="FF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Susan’s team tester support, regularly update SW)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E04EE6-F0DC-03AE-1A7E-D8652D17FF7C}"/>
              </a:ext>
            </a:extLst>
          </p:cNvPr>
          <p:cNvSpPr/>
          <p:nvPr/>
        </p:nvSpPr>
        <p:spPr>
          <a:xfrm>
            <a:off x="5156146" y="2386207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6" name="TextBox 22">
            <a:extLst>
              <a:ext uri="{FF2B5EF4-FFF2-40B4-BE49-F238E27FC236}">
                <a16:creationId xmlns:a16="http://schemas.microsoft.com/office/drawing/2014/main" id="{2D453BB3-AD86-ACDF-23C6-67B8B5D659A3}"/>
              </a:ext>
            </a:extLst>
          </p:cNvPr>
          <p:cNvSpPr txBox="1"/>
          <p:nvPr/>
        </p:nvSpPr>
        <p:spPr>
          <a:xfrm>
            <a:off x="4985347" y="2520879"/>
            <a:ext cx="50351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Spring Festival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D42088-494D-8F62-A9DD-D5AC5524E31A}"/>
              </a:ext>
            </a:extLst>
          </p:cNvPr>
          <p:cNvSpPr/>
          <p:nvPr/>
        </p:nvSpPr>
        <p:spPr>
          <a:xfrm>
            <a:off x="3925102" y="2413059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8" name="TextBox 22">
            <a:extLst>
              <a:ext uri="{FF2B5EF4-FFF2-40B4-BE49-F238E27FC236}">
                <a16:creationId xmlns:a16="http://schemas.microsoft.com/office/drawing/2014/main" id="{97CB8591-1502-DA21-15E9-D4BE3DF680C8}"/>
              </a:ext>
            </a:extLst>
          </p:cNvPr>
          <p:cNvSpPr txBox="1"/>
          <p:nvPr/>
        </p:nvSpPr>
        <p:spPr>
          <a:xfrm>
            <a:off x="3669390" y="2549099"/>
            <a:ext cx="63926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New Year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H</a:t>
            </a:r>
            <a:r>
              <a:rPr lang="en-US" altLang="zh-CN" sz="700" dirty="0"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oliday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738CA69-266C-8B74-B16C-145C14D9204E}"/>
              </a:ext>
            </a:extLst>
          </p:cNvPr>
          <p:cNvCxnSpPr>
            <a:cxnSpLocks/>
            <a:stCxn id="17" idx="0"/>
            <a:endCxn id="99" idx="2"/>
          </p:cNvCxnSpPr>
          <p:nvPr/>
        </p:nvCxnSpPr>
        <p:spPr>
          <a:xfrm flipV="1">
            <a:off x="3115012" y="1792765"/>
            <a:ext cx="3022115" cy="938329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DDDE646-9CC5-BF6C-7B21-592249CBADEE}"/>
              </a:ext>
            </a:extLst>
          </p:cNvPr>
          <p:cNvCxnSpPr>
            <a:cxnSpLocks/>
            <a:stCxn id="105" idx="0"/>
            <a:endCxn id="108" idx="2"/>
          </p:cNvCxnSpPr>
          <p:nvPr/>
        </p:nvCxnSpPr>
        <p:spPr>
          <a:xfrm flipV="1">
            <a:off x="6019221" y="1828056"/>
            <a:ext cx="2003827" cy="909694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8207246-DEA9-3BFE-196E-98692BCE9E41}"/>
              </a:ext>
            </a:extLst>
          </p:cNvPr>
          <p:cNvCxnSpPr>
            <a:cxnSpLocks/>
            <a:stCxn id="115" idx="0"/>
            <a:endCxn id="129" idx="2"/>
          </p:cNvCxnSpPr>
          <p:nvPr/>
        </p:nvCxnSpPr>
        <p:spPr>
          <a:xfrm flipV="1">
            <a:off x="7337394" y="1804124"/>
            <a:ext cx="1570380" cy="935337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22">
            <a:extLst>
              <a:ext uri="{FF2B5EF4-FFF2-40B4-BE49-F238E27FC236}">
                <a16:creationId xmlns:a16="http://schemas.microsoft.com/office/drawing/2014/main" id="{DCA7C70F-46BF-507B-F7C0-5832A69DEF51}"/>
              </a:ext>
            </a:extLst>
          </p:cNvPr>
          <p:cNvSpPr txBox="1"/>
          <p:nvPr/>
        </p:nvSpPr>
        <p:spPr>
          <a:xfrm>
            <a:off x="5793662" y="769612"/>
            <a:ext cx="760073" cy="56938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</a:t>
            </a:r>
            <a:r>
              <a:rPr lang="en-US" sz="800" strike="sngStrike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02/20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03/26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</a:t>
            </a:r>
            <a:r>
              <a:rPr lang="en-US" sz="800" strike="sngStrike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03/06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04/16</a:t>
            </a:r>
          </a:p>
        </p:txBody>
      </p:sp>
      <p:sp>
        <p:nvSpPr>
          <p:cNvPr id="99" name="流程图: 决策 47">
            <a:extLst>
              <a:ext uri="{FF2B5EF4-FFF2-40B4-BE49-F238E27FC236}">
                <a16:creationId xmlns:a16="http://schemas.microsoft.com/office/drawing/2014/main" id="{A23EC707-4B61-0BC7-DEB3-A05725C6F972}"/>
              </a:ext>
            </a:extLst>
          </p:cNvPr>
          <p:cNvSpPr/>
          <p:nvPr/>
        </p:nvSpPr>
        <p:spPr>
          <a:xfrm>
            <a:off x="5905193" y="1346495"/>
            <a:ext cx="463868" cy="446270"/>
          </a:xfrm>
          <a:prstGeom prst="flowChartDecision">
            <a:avLst/>
          </a:prstGeom>
          <a:solidFill>
            <a:schemeClr val="accent3">
              <a:lumMod val="25000"/>
              <a:lumOff val="75000"/>
            </a:schemeClr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</a:p>
        </p:txBody>
      </p:sp>
      <p:sp>
        <p:nvSpPr>
          <p:cNvPr id="101" name="流程图: 决策 47">
            <a:extLst>
              <a:ext uri="{FF2B5EF4-FFF2-40B4-BE49-F238E27FC236}">
                <a16:creationId xmlns:a16="http://schemas.microsoft.com/office/drawing/2014/main" id="{BA1A49BA-29F2-293E-C29C-439FE64BCC6D}"/>
              </a:ext>
            </a:extLst>
          </p:cNvPr>
          <p:cNvSpPr/>
          <p:nvPr/>
        </p:nvSpPr>
        <p:spPr>
          <a:xfrm>
            <a:off x="3517745" y="2737750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</p:txBody>
      </p:sp>
      <p:sp>
        <p:nvSpPr>
          <p:cNvPr id="102" name="TextBox 22">
            <a:extLst>
              <a:ext uri="{FF2B5EF4-FFF2-40B4-BE49-F238E27FC236}">
                <a16:creationId xmlns:a16="http://schemas.microsoft.com/office/drawing/2014/main" id="{57473935-F81C-7346-9BAD-B398DCB29F5A}"/>
              </a:ext>
            </a:extLst>
          </p:cNvPr>
          <p:cNvSpPr txBox="1"/>
          <p:nvPr/>
        </p:nvSpPr>
        <p:spPr>
          <a:xfrm>
            <a:off x="3545450" y="3203389"/>
            <a:ext cx="475144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12/18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U625</a:t>
            </a:r>
          </a:p>
        </p:txBody>
      </p:sp>
      <p:sp>
        <p:nvSpPr>
          <p:cNvPr id="106" name="TextBox 22">
            <a:extLst>
              <a:ext uri="{FF2B5EF4-FFF2-40B4-BE49-F238E27FC236}">
                <a16:creationId xmlns:a16="http://schemas.microsoft.com/office/drawing/2014/main" id="{9DF53905-E3DB-394B-7BE4-9BD252673271}"/>
              </a:ext>
            </a:extLst>
          </p:cNvPr>
          <p:cNvSpPr txBox="1"/>
          <p:nvPr/>
        </p:nvSpPr>
        <p:spPr>
          <a:xfrm>
            <a:off x="5823321" y="3180982"/>
            <a:ext cx="543215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03/08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U625</a:t>
            </a:r>
          </a:p>
        </p:txBody>
      </p:sp>
      <p:sp>
        <p:nvSpPr>
          <p:cNvPr id="108" name="流程图: 决策 47">
            <a:extLst>
              <a:ext uri="{FF2B5EF4-FFF2-40B4-BE49-F238E27FC236}">
                <a16:creationId xmlns:a16="http://schemas.microsoft.com/office/drawing/2014/main" id="{B06E306D-D4AB-A4E9-7B3D-98F3C383D5F9}"/>
              </a:ext>
            </a:extLst>
          </p:cNvPr>
          <p:cNvSpPr/>
          <p:nvPr/>
        </p:nvSpPr>
        <p:spPr>
          <a:xfrm>
            <a:off x="7791114" y="1381786"/>
            <a:ext cx="463868" cy="446270"/>
          </a:xfrm>
          <a:prstGeom prst="flowChartDecision">
            <a:avLst/>
          </a:prstGeom>
          <a:solidFill>
            <a:schemeClr val="accent3">
              <a:lumMod val="25000"/>
              <a:lumOff val="75000"/>
            </a:schemeClr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MP1</a:t>
            </a:r>
          </a:p>
        </p:txBody>
      </p:sp>
      <p:sp>
        <p:nvSpPr>
          <p:cNvPr id="109" name="TextBox 22">
            <a:extLst>
              <a:ext uri="{FF2B5EF4-FFF2-40B4-BE49-F238E27FC236}">
                <a16:creationId xmlns:a16="http://schemas.microsoft.com/office/drawing/2014/main" id="{1DF747DD-D054-A0A3-4A68-BDF84922C34C}"/>
              </a:ext>
            </a:extLst>
          </p:cNvPr>
          <p:cNvSpPr txBox="1"/>
          <p:nvPr/>
        </p:nvSpPr>
        <p:spPr>
          <a:xfrm>
            <a:off x="7637372" y="817917"/>
            <a:ext cx="760073" cy="56938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</a:t>
            </a:r>
            <a:r>
              <a:rPr lang="en-US" sz="800" strike="sngStrike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04/30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06/04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</a:t>
            </a:r>
            <a:r>
              <a:rPr lang="en-US" sz="800" strike="sngStrike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05/15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06/19</a:t>
            </a:r>
          </a:p>
        </p:txBody>
      </p:sp>
      <p:sp>
        <p:nvSpPr>
          <p:cNvPr id="112" name="TextBox 22">
            <a:extLst>
              <a:ext uri="{FF2B5EF4-FFF2-40B4-BE49-F238E27FC236}">
                <a16:creationId xmlns:a16="http://schemas.microsoft.com/office/drawing/2014/main" id="{3C381C36-987E-5BD0-6367-4EE62B63AD4D}"/>
              </a:ext>
            </a:extLst>
          </p:cNvPr>
          <p:cNvSpPr txBox="1"/>
          <p:nvPr/>
        </p:nvSpPr>
        <p:spPr>
          <a:xfrm>
            <a:off x="9450893" y="3171886"/>
            <a:ext cx="475144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TBD</a:t>
            </a:r>
          </a:p>
        </p:txBody>
      </p:sp>
      <p:sp>
        <p:nvSpPr>
          <p:cNvPr id="113" name="TextBox 22">
            <a:extLst>
              <a:ext uri="{FF2B5EF4-FFF2-40B4-BE49-F238E27FC236}">
                <a16:creationId xmlns:a16="http://schemas.microsoft.com/office/drawing/2014/main" id="{36E1816E-AD24-3289-9FF2-3A4531F1533C}"/>
              </a:ext>
            </a:extLst>
          </p:cNvPr>
          <p:cNvSpPr txBox="1"/>
          <p:nvPr/>
        </p:nvSpPr>
        <p:spPr>
          <a:xfrm>
            <a:off x="10866359" y="1831303"/>
            <a:ext cx="760073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TBD</a:t>
            </a:r>
          </a:p>
        </p:txBody>
      </p:sp>
      <p:sp>
        <p:nvSpPr>
          <p:cNvPr id="114" name="流程图: 决策 47">
            <a:extLst>
              <a:ext uri="{FF2B5EF4-FFF2-40B4-BE49-F238E27FC236}">
                <a16:creationId xmlns:a16="http://schemas.microsoft.com/office/drawing/2014/main" id="{E281CDD7-9249-7B28-CB41-90066CE75CFC}"/>
              </a:ext>
            </a:extLst>
          </p:cNvPr>
          <p:cNvSpPr/>
          <p:nvPr/>
        </p:nvSpPr>
        <p:spPr>
          <a:xfrm>
            <a:off x="11014462" y="1361303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rgbClr val="00264E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OTA</a:t>
            </a:r>
          </a:p>
        </p:txBody>
      </p:sp>
      <p:sp>
        <p:nvSpPr>
          <p:cNvPr id="115" name="流程图: 决策 47">
            <a:extLst>
              <a:ext uri="{FF2B5EF4-FFF2-40B4-BE49-F238E27FC236}">
                <a16:creationId xmlns:a16="http://schemas.microsoft.com/office/drawing/2014/main" id="{B23637AD-977A-8C67-0F50-4B57EF215E76}"/>
              </a:ext>
            </a:extLst>
          </p:cNvPr>
          <p:cNvSpPr/>
          <p:nvPr/>
        </p:nvSpPr>
        <p:spPr>
          <a:xfrm>
            <a:off x="7105460" y="2739461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</p:txBody>
      </p:sp>
      <p:sp>
        <p:nvSpPr>
          <p:cNvPr id="117" name="TextBox 22">
            <a:extLst>
              <a:ext uri="{FF2B5EF4-FFF2-40B4-BE49-F238E27FC236}">
                <a16:creationId xmlns:a16="http://schemas.microsoft.com/office/drawing/2014/main" id="{F5047DA8-FB77-BB80-0AE5-20FD8B1C4C62}"/>
              </a:ext>
            </a:extLst>
          </p:cNvPr>
          <p:cNvSpPr txBox="1"/>
          <p:nvPr/>
        </p:nvSpPr>
        <p:spPr>
          <a:xfrm>
            <a:off x="7220842" y="3139316"/>
            <a:ext cx="529479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06/03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U625</a:t>
            </a:r>
          </a:p>
        </p:txBody>
      </p:sp>
      <p:sp>
        <p:nvSpPr>
          <p:cNvPr id="127" name="TextBox 22">
            <a:extLst>
              <a:ext uri="{FF2B5EF4-FFF2-40B4-BE49-F238E27FC236}">
                <a16:creationId xmlns:a16="http://schemas.microsoft.com/office/drawing/2014/main" id="{EC6AD82E-9C3C-A8F7-BDEA-1E3C4783F4D1}"/>
              </a:ext>
            </a:extLst>
          </p:cNvPr>
          <p:cNvSpPr txBox="1"/>
          <p:nvPr/>
        </p:nvSpPr>
        <p:spPr>
          <a:xfrm>
            <a:off x="8514997" y="795335"/>
            <a:ext cx="712960" cy="56938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</a:t>
            </a:r>
            <a:r>
              <a:rPr lang="en-US" sz="800" strike="sngStrike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05/29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07/02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</a:t>
            </a:r>
            <a:r>
              <a:rPr lang="en-US" sz="800" strike="sngStrike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06/12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07/17</a:t>
            </a:r>
          </a:p>
        </p:txBody>
      </p:sp>
      <p:sp>
        <p:nvSpPr>
          <p:cNvPr id="129" name="流程图: 决策 47">
            <a:extLst>
              <a:ext uri="{FF2B5EF4-FFF2-40B4-BE49-F238E27FC236}">
                <a16:creationId xmlns:a16="http://schemas.microsoft.com/office/drawing/2014/main" id="{A43918BC-C3F1-136A-D473-8287437CAA5A}"/>
              </a:ext>
            </a:extLst>
          </p:cNvPr>
          <p:cNvSpPr/>
          <p:nvPr/>
        </p:nvSpPr>
        <p:spPr>
          <a:xfrm>
            <a:off x="8675840" y="1357854"/>
            <a:ext cx="463868" cy="446270"/>
          </a:xfrm>
          <a:prstGeom prst="flowChartDecision">
            <a:avLst/>
          </a:prstGeom>
          <a:solidFill>
            <a:schemeClr val="accent3">
              <a:lumMod val="25000"/>
              <a:lumOff val="75000"/>
            </a:schemeClr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MP2</a:t>
            </a:r>
          </a:p>
        </p:txBody>
      </p:sp>
      <p:sp>
        <p:nvSpPr>
          <p:cNvPr id="130" name="TextBox 22">
            <a:extLst>
              <a:ext uri="{FF2B5EF4-FFF2-40B4-BE49-F238E27FC236}">
                <a16:creationId xmlns:a16="http://schemas.microsoft.com/office/drawing/2014/main" id="{49D6A719-EE74-6A2B-1BB6-1BB689BCCCAA}"/>
              </a:ext>
            </a:extLst>
          </p:cNvPr>
          <p:cNvSpPr txBox="1"/>
          <p:nvPr/>
        </p:nvSpPr>
        <p:spPr>
          <a:xfrm>
            <a:off x="9213965" y="1072337"/>
            <a:ext cx="496997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strike="sngStrike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07/05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08/20</a:t>
            </a:r>
          </a:p>
        </p:txBody>
      </p:sp>
      <p:sp>
        <p:nvSpPr>
          <p:cNvPr id="131" name="流程图: 决策 47">
            <a:extLst>
              <a:ext uri="{FF2B5EF4-FFF2-40B4-BE49-F238E27FC236}">
                <a16:creationId xmlns:a16="http://schemas.microsoft.com/office/drawing/2014/main" id="{CC1F035B-A0AE-D19C-911E-198598F858FD}"/>
              </a:ext>
            </a:extLst>
          </p:cNvPr>
          <p:cNvSpPr/>
          <p:nvPr/>
        </p:nvSpPr>
        <p:spPr>
          <a:xfrm>
            <a:off x="9122920" y="1357854"/>
            <a:ext cx="463868" cy="446270"/>
          </a:xfrm>
          <a:prstGeom prst="flowChartDecision">
            <a:avLst/>
          </a:prstGeom>
          <a:solidFill>
            <a:schemeClr val="accent3">
              <a:lumMod val="25000"/>
              <a:lumOff val="75000"/>
            </a:schemeClr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TB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2192044-DEE0-C72B-4614-054A0A5F887B}"/>
              </a:ext>
            </a:extLst>
          </p:cNvPr>
          <p:cNvSpPr/>
          <p:nvPr/>
        </p:nvSpPr>
        <p:spPr>
          <a:xfrm>
            <a:off x="6281987" y="2386207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0" name="TextBox 22">
            <a:extLst>
              <a:ext uri="{FF2B5EF4-FFF2-40B4-BE49-F238E27FC236}">
                <a16:creationId xmlns:a16="http://schemas.microsoft.com/office/drawing/2014/main" id="{E44CFB26-857A-F7F7-23D1-0A8E284DE333}"/>
              </a:ext>
            </a:extLst>
          </p:cNvPr>
          <p:cNvSpPr txBox="1"/>
          <p:nvPr/>
        </p:nvSpPr>
        <p:spPr>
          <a:xfrm>
            <a:off x="5999764" y="2510703"/>
            <a:ext cx="6517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Tomb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Sweeping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Arrow: Down 140">
            <a:extLst>
              <a:ext uri="{FF2B5EF4-FFF2-40B4-BE49-F238E27FC236}">
                <a16:creationId xmlns:a16="http://schemas.microsoft.com/office/drawing/2014/main" id="{71F6B919-2BD0-DA4E-599F-EDB0C3928D54}"/>
              </a:ext>
            </a:extLst>
          </p:cNvPr>
          <p:cNvSpPr/>
          <p:nvPr/>
        </p:nvSpPr>
        <p:spPr>
          <a:xfrm>
            <a:off x="6944555" y="3983410"/>
            <a:ext cx="108893" cy="385755"/>
          </a:xfrm>
          <a:prstGeom prst="downArrow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2" name="TextBox 22">
            <a:extLst>
              <a:ext uri="{FF2B5EF4-FFF2-40B4-BE49-F238E27FC236}">
                <a16:creationId xmlns:a16="http://schemas.microsoft.com/office/drawing/2014/main" id="{5989BA48-15F3-A6BE-4F4D-7B8AB4361888}"/>
              </a:ext>
            </a:extLst>
          </p:cNvPr>
          <p:cNvSpPr txBox="1"/>
          <p:nvPr/>
        </p:nvSpPr>
        <p:spPr>
          <a:xfrm>
            <a:off x="6681046" y="4334121"/>
            <a:ext cx="49618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05/232</a:t>
            </a:r>
            <a:r>
              <a:rPr lang="en-US" sz="800" baseline="300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nd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FO signoff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5997719-CCA9-9DCA-6AB6-045476B262EF}"/>
              </a:ext>
            </a:extLst>
          </p:cNvPr>
          <p:cNvCxnSpPr>
            <a:cxnSpLocks/>
            <a:stCxn id="111" idx="0"/>
            <a:endCxn id="114" idx="1"/>
          </p:cNvCxnSpPr>
          <p:nvPr/>
        </p:nvCxnSpPr>
        <p:spPr>
          <a:xfrm flipV="1">
            <a:off x="9700945" y="1584438"/>
            <a:ext cx="1313517" cy="114682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4AA50E96-F203-075A-90E1-5E49BB3610E7}"/>
              </a:ext>
            </a:extLst>
          </p:cNvPr>
          <p:cNvSpPr/>
          <p:nvPr/>
        </p:nvSpPr>
        <p:spPr>
          <a:xfrm>
            <a:off x="4337247" y="5328976"/>
            <a:ext cx="184848" cy="261279"/>
          </a:xfrm>
          <a:prstGeom prst="triangl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F87EAD3E-7EB8-F2D1-9F0A-3886B601DC96}"/>
              </a:ext>
            </a:extLst>
          </p:cNvPr>
          <p:cNvSpPr txBox="1"/>
          <p:nvPr/>
        </p:nvSpPr>
        <p:spPr>
          <a:xfrm>
            <a:off x="4089136" y="5111258"/>
            <a:ext cx="642172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Vehicles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6005474-6214-7800-5000-A0994E0D4C7E}"/>
              </a:ext>
            </a:extLst>
          </p:cNvPr>
          <p:cNvCxnSpPr>
            <a:cxnSpLocks/>
            <a:stCxn id="115" idx="2"/>
            <a:endCxn id="141" idx="0"/>
          </p:cNvCxnSpPr>
          <p:nvPr/>
        </p:nvCxnSpPr>
        <p:spPr>
          <a:xfrm flipH="1">
            <a:off x="6999002" y="3185731"/>
            <a:ext cx="338392" cy="797679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20AC2F-0818-975A-FCFE-3D0579AF90E6}"/>
              </a:ext>
            </a:extLst>
          </p:cNvPr>
          <p:cNvCxnSpPr>
            <a:cxnSpLocks/>
            <a:stCxn id="101" idx="2"/>
            <a:endCxn id="51" idx="0"/>
          </p:cNvCxnSpPr>
          <p:nvPr/>
        </p:nvCxnSpPr>
        <p:spPr>
          <a:xfrm>
            <a:off x="3749679" y="3184020"/>
            <a:ext cx="760267" cy="773686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5B557A-8E13-F5C0-69D9-34049D4F66C6}"/>
              </a:ext>
            </a:extLst>
          </p:cNvPr>
          <p:cNvCxnSpPr>
            <a:cxnSpLocks/>
            <a:stCxn id="51" idx="2"/>
            <a:endCxn id="63" idx="0"/>
          </p:cNvCxnSpPr>
          <p:nvPr/>
        </p:nvCxnSpPr>
        <p:spPr>
          <a:xfrm>
            <a:off x="4509946" y="4343461"/>
            <a:ext cx="1698939" cy="1047403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2">
            <a:extLst>
              <a:ext uri="{FF2B5EF4-FFF2-40B4-BE49-F238E27FC236}">
                <a16:creationId xmlns:a16="http://schemas.microsoft.com/office/drawing/2014/main" id="{006AA572-3A1B-8DCF-2090-E55903E168EB}"/>
              </a:ext>
            </a:extLst>
          </p:cNvPr>
          <p:cNvSpPr txBox="1"/>
          <p:nvPr/>
        </p:nvSpPr>
        <p:spPr>
          <a:xfrm>
            <a:off x="3172585" y="850042"/>
            <a:ext cx="760073" cy="56938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</a:t>
            </a:r>
            <a:r>
              <a:rPr lang="en-US" sz="800" strike="sngStrike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12/26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</a:t>
            </a:r>
            <a:r>
              <a:rPr lang="en-US" sz="800" strike="sngStrike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12/06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01/16</a:t>
            </a:r>
          </a:p>
        </p:txBody>
      </p:sp>
      <p:sp>
        <p:nvSpPr>
          <p:cNvPr id="47" name="流程图: 决策 47">
            <a:extLst>
              <a:ext uri="{FF2B5EF4-FFF2-40B4-BE49-F238E27FC236}">
                <a16:creationId xmlns:a16="http://schemas.microsoft.com/office/drawing/2014/main" id="{D50E639F-8FD8-B889-B5DD-6A7CDB2BFF7E}"/>
              </a:ext>
            </a:extLst>
          </p:cNvPr>
          <p:cNvSpPr/>
          <p:nvPr/>
        </p:nvSpPr>
        <p:spPr>
          <a:xfrm>
            <a:off x="3319154" y="1365686"/>
            <a:ext cx="463868" cy="446270"/>
          </a:xfrm>
          <a:prstGeom prst="flowChartDecision">
            <a:avLst/>
          </a:prstGeom>
          <a:solidFill>
            <a:schemeClr val="accent3">
              <a:lumMod val="25000"/>
              <a:lumOff val="75000"/>
            </a:schemeClr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D4F48EB3-FB24-AB3D-FF21-F4B17B90939B}"/>
              </a:ext>
            </a:extLst>
          </p:cNvPr>
          <p:cNvSpPr/>
          <p:nvPr/>
        </p:nvSpPr>
        <p:spPr>
          <a:xfrm>
            <a:off x="2104419" y="5316224"/>
            <a:ext cx="184848" cy="261279"/>
          </a:xfrm>
          <a:prstGeom prst="triangl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22">
            <a:extLst>
              <a:ext uri="{FF2B5EF4-FFF2-40B4-BE49-F238E27FC236}">
                <a16:creationId xmlns:a16="http://schemas.microsoft.com/office/drawing/2014/main" id="{BC30FCC7-79A7-783D-518E-BFDE413F6C37}"/>
              </a:ext>
            </a:extLst>
          </p:cNvPr>
          <p:cNvSpPr txBox="1"/>
          <p:nvPr/>
        </p:nvSpPr>
        <p:spPr>
          <a:xfrm>
            <a:off x="1856308" y="5098506"/>
            <a:ext cx="642172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</a:t>
            </a:r>
            <a:r>
              <a:rPr lang="en-US" sz="800" baseline="300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st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VR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D4C486-CA47-4356-C738-0386B975F5AA}"/>
              </a:ext>
            </a:extLst>
          </p:cNvPr>
          <p:cNvSpPr txBox="1"/>
          <p:nvPr/>
        </p:nvSpPr>
        <p:spPr>
          <a:xfrm>
            <a:off x="10193351" y="2296444"/>
            <a:ext cx="1998649" cy="5847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vert="horz" wrap="square" lIns="91440" tIns="45720" rIns="91440" bIns="45720" rtlCol="0">
            <a:spAutoFit/>
          </a:bodyPr>
          <a:lstStyle/>
          <a:p>
            <a:pPr algn="l"/>
            <a:r>
              <a:rPr lang="en-US" sz="800" dirty="0">
                <a:latin typeface="+mn-lt"/>
              </a:rPr>
              <a:t>T</a:t>
            </a:r>
            <a:r>
              <a:rPr lang="en-US" altLang="zh-CN" sz="800" dirty="0"/>
              <a:t>he CarPlay VSCS is open from </a:t>
            </a:r>
            <a:r>
              <a:rPr lang="en-US" altLang="zh-CN" sz="800" strike="sngStrike" dirty="0"/>
              <a:t>PP </a:t>
            </a:r>
            <a:r>
              <a:rPr lang="en-US" altLang="zh-CN" sz="800" dirty="0"/>
              <a:t>MP2 build</a:t>
            </a:r>
          </a:p>
          <a:p>
            <a:pPr algn="l"/>
            <a:r>
              <a:rPr lang="en-US" sz="800" dirty="0">
                <a:highlight>
                  <a:srgbClr val="FFFF00"/>
                </a:highlight>
              </a:rPr>
              <a:t>Besides VSCS, the CarPlay should also have compile option to enable/disable</a:t>
            </a:r>
            <a:endParaRPr lang="en-US" sz="800" dirty="0">
              <a:highlight>
                <a:srgbClr val="FFFF00"/>
              </a:highlight>
              <a:latin typeface="+mn-lt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FCFD02-83E7-78A2-05B1-4738AC432B1A}"/>
              </a:ext>
            </a:extLst>
          </p:cNvPr>
          <p:cNvCxnSpPr>
            <a:cxnSpLocks/>
            <a:stCxn id="101" idx="0"/>
            <a:endCxn id="99" idx="2"/>
          </p:cNvCxnSpPr>
          <p:nvPr/>
        </p:nvCxnSpPr>
        <p:spPr>
          <a:xfrm flipV="1">
            <a:off x="3749679" y="1792765"/>
            <a:ext cx="2387448" cy="944985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694E7D-4676-71AD-63EF-1675DA9AF922}"/>
              </a:ext>
            </a:extLst>
          </p:cNvPr>
          <p:cNvCxnSpPr>
            <a:cxnSpLocks/>
            <a:stCxn id="17" idx="2"/>
            <a:endCxn id="51" idx="0"/>
          </p:cNvCxnSpPr>
          <p:nvPr/>
        </p:nvCxnSpPr>
        <p:spPr>
          <a:xfrm>
            <a:off x="3115012" y="3177364"/>
            <a:ext cx="1394934" cy="780342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流程图: 决策 47">
            <a:extLst>
              <a:ext uri="{FF2B5EF4-FFF2-40B4-BE49-F238E27FC236}">
                <a16:creationId xmlns:a16="http://schemas.microsoft.com/office/drawing/2014/main" id="{8C2BC6D8-8BA7-7340-161D-C982034ADE48}"/>
              </a:ext>
            </a:extLst>
          </p:cNvPr>
          <p:cNvSpPr/>
          <p:nvPr/>
        </p:nvSpPr>
        <p:spPr>
          <a:xfrm>
            <a:off x="5787287" y="2737750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AD2CF2-3DD6-CA9C-3E14-8B771419738B}"/>
              </a:ext>
            </a:extLst>
          </p:cNvPr>
          <p:cNvCxnSpPr>
            <a:cxnSpLocks/>
            <a:stCxn id="24" idx="0"/>
            <a:endCxn id="108" idx="2"/>
          </p:cNvCxnSpPr>
          <p:nvPr/>
        </p:nvCxnSpPr>
        <p:spPr>
          <a:xfrm flipV="1">
            <a:off x="5708660" y="1828056"/>
            <a:ext cx="2314388" cy="89855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决策 47">
            <a:extLst>
              <a:ext uri="{FF2B5EF4-FFF2-40B4-BE49-F238E27FC236}">
                <a16:creationId xmlns:a16="http://schemas.microsoft.com/office/drawing/2014/main" id="{D7845AD6-75F8-F9CC-A551-7676320E4C0B}"/>
              </a:ext>
            </a:extLst>
          </p:cNvPr>
          <p:cNvSpPr/>
          <p:nvPr/>
        </p:nvSpPr>
        <p:spPr>
          <a:xfrm>
            <a:off x="6806904" y="2731094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rgbClr val="00264E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</p:txBody>
      </p:sp>
      <p:sp>
        <p:nvSpPr>
          <p:cNvPr id="72" name="流程图: 决策 47">
            <a:extLst>
              <a:ext uri="{FF2B5EF4-FFF2-40B4-BE49-F238E27FC236}">
                <a16:creationId xmlns:a16="http://schemas.microsoft.com/office/drawing/2014/main" id="{A237C676-DD43-47A1-EED5-CFA80E657761}"/>
              </a:ext>
            </a:extLst>
          </p:cNvPr>
          <p:cNvSpPr/>
          <p:nvPr/>
        </p:nvSpPr>
        <p:spPr>
          <a:xfrm>
            <a:off x="9792667" y="2733532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R08</a:t>
            </a:r>
          </a:p>
        </p:txBody>
      </p:sp>
      <p:sp>
        <p:nvSpPr>
          <p:cNvPr id="73" name="TextBox 22">
            <a:extLst>
              <a:ext uri="{FF2B5EF4-FFF2-40B4-BE49-F238E27FC236}">
                <a16:creationId xmlns:a16="http://schemas.microsoft.com/office/drawing/2014/main" id="{E30AD272-2F04-296B-9AAA-13EF3E92133D}"/>
              </a:ext>
            </a:extLst>
          </p:cNvPr>
          <p:cNvSpPr txBox="1"/>
          <p:nvPr/>
        </p:nvSpPr>
        <p:spPr>
          <a:xfrm>
            <a:off x="9805051" y="3177529"/>
            <a:ext cx="475144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TBD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ACA396F-0F87-AEDF-CF05-B9929EB0D104}"/>
              </a:ext>
            </a:extLst>
          </p:cNvPr>
          <p:cNvCxnSpPr>
            <a:cxnSpLocks/>
            <a:stCxn id="26" idx="0"/>
            <a:endCxn id="129" idx="2"/>
          </p:cNvCxnSpPr>
          <p:nvPr/>
        </p:nvCxnSpPr>
        <p:spPr>
          <a:xfrm flipV="1">
            <a:off x="7038838" y="1804124"/>
            <a:ext cx="1868936" cy="92697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流程图: 决策 47">
            <a:extLst>
              <a:ext uri="{FF2B5EF4-FFF2-40B4-BE49-F238E27FC236}">
                <a16:creationId xmlns:a16="http://schemas.microsoft.com/office/drawing/2014/main" id="{5FE199EB-081D-44DF-329B-8AED236294A1}"/>
              </a:ext>
            </a:extLst>
          </p:cNvPr>
          <p:cNvSpPr/>
          <p:nvPr/>
        </p:nvSpPr>
        <p:spPr>
          <a:xfrm>
            <a:off x="9469011" y="2731259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rgbClr val="00264E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R08</a:t>
            </a:r>
          </a:p>
        </p:txBody>
      </p:sp>
      <p:sp>
        <p:nvSpPr>
          <p:cNvPr id="24" name="流程图: 决策 47">
            <a:extLst>
              <a:ext uri="{FF2B5EF4-FFF2-40B4-BE49-F238E27FC236}">
                <a16:creationId xmlns:a16="http://schemas.microsoft.com/office/drawing/2014/main" id="{C7CA3355-298E-E7B2-DC36-C735808291A9}"/>
              </a:ext>
            </a:extLst>
          </p:cNvPr>
          <p:cNvSpPr/>
          <p:nvPr/>
        </p:nvSpPr>
        <p:spPr>
          <a:xfrm>
            <a:off x="5476726" y="2726614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rgbClr val="00264E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FFD82D7-6CD6-A7D1-6086-D726B87AC137}"/>
              </a:ext>
            </a:extLst>
          </p:cNvPr>
          <p:cNvCxnSpPr>
            <a:cxnSpLocks/>
            <a:stCxn id="26" idx="2"/>
            <a:endCxn id="141" idx="0"/>
          </p:cNvCxnSpPr>
          <p:nvPr/>
        </p:nvCxnSpPr>
        <p:spPr>
          <a:xfrm flipH="1">
            <a:off x="6999002" y="3177364"/>
            <a:ext cx="39836" cy="806046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E15A71-E42E-D47F-D9E6-9BF1819EFE8B}"/>
              </a:ext>
            </a:extLst>
          </p:cNvPr>
          <p:cNvCxnSpPr>
            <a:cxnSpLocks/>
            <a:stCxn id="29" idx="0"/>
            <a:endCxn id="63" idx="0"/>
          </p:cNvCxnSpPr>
          <p:nvPr/>
        </p:nvCxnSpPr>
        <p:spPr>
          <a:xfrm>
            <a:off x="5678927" y="3170126"/>
            <a:ext cx="529958" cy="222073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B4B96A-78A4-0098-56A3-F6FBFFDB3E8C}"/>
              </a:ext>
            </a:extLst>
          </p:cNvPr>
          <p:cNvCxnSpPr>
            <a:cxnSpLocks/>
            <a:stCxn id="105" idx="2"/>
            <a:endCxn id="63" idx="0"/>
          </p:cNvCxnSpPr>
          <p:nvPr/>
        </p:nvCxnSpPr>
        <p:spPr>
          <a:xfrm>
            <a:off x="6019221" y="3184020"/>
            <a:ext cx="189664" cy="2206844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CF6AAA7A-2CA3-2915-EA2D-ECABEBCB1D3B}"/>
              </a:ext>
            </a:extLst>
          </p:cNvPr>
          <p:cNvSpPr/>
          <p:nvPr/>
        </p:nvSpPr>
        <p:spPr>
          <a:xfrm>
            <a:off x="6577657" y="2813261"/>
            <a:ext cx="240462" cy="23765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5E617549-8DCF-08C7-C224-7F4D75F0FF7E}"/>
              </a:ext>
            </a:extLst>
          </p:cNvPr>
          <p:cNvSpPr txBox="1"/>
          <p:nvPr/>
        </p:nvSpPr>
        <p:spPr>
          <a:xfrm>
            <a:off x="8562591" y="5713953"/>
            <a:ext cx="3435208" cy="93871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TBC ITEMS: </a:t>
            </a: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Susan function test with </a:t>
            </a:r>
            <a:r>
              <a:rPr lang="en-US" sz="800" dirty="0" err="1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Carplay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.--S</a:t>
            </a: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usan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Feature mini DV with </a:t>
            </a:r>
            <a:r>
              <a:rPr lang="en-US" sz="800" dirty="0" err="1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Carplay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.--Sylvia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sz="800" dirty="0" err="1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Carplay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readiness review standard or criteria . –Dekang/Emma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sz="800" dirty="0" err="1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Carplay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related issue filter, label mark/</a:t>
            </a:r>
            <a:r>
              <a:rPr lang="en-US" sz="800" u="sng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affect version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.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93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957" y="-420"/>
            <a:ext cx="10515600" cy="685800"/>
          </a:xfrm>
        </p:spPr>
        <p:txBody>
          <a:bodyPr/>
          <a:lstStyle/>
          <a:p>
            <a:r>
              <a:rPr lang="en-US" sz="2000" dirty="0"/>
              <a:t>Enablers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ED2F9A7-DDB7-2902-48A1-498C3DC6BB66}"/>
              </a:ext>
            </a:extLst>
          </p:cNvPr>
          <p:cNvGraphicFramePr>
            <a:graphicFrameLocks noGrp="1"/>
          </p:cNvGraphicFramePr>
          <p:nvPr/>
        </p:nvGraphicFramePr>
        <p:xfrm>
          <a:off x="586222" y="1295566"/>
          <a:ext cx="10515601" cy="3458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063">
                  <a:extLst>
                    <a:ext uri="{9D8B030D-6E8A-4147-A177-3AD203B41FA5}">
                      <a16:colId xmlns:a16="http://schemas.microsoft.com/office/drawing/2014/main" val="1492332535"/>
                    </a:ext>
                  </a:extLst>
                </a:gridCol>
                <a:gridCol w="1029292">
                  <a:extLst>
                    <a:ext uri="{9D8B030D-6E8A-4147-A177-3AD203B41FA5}">
                      <a16:colId xmlns:a16="http://schemas.microsoft.com/office/drawing/2014/main" val="3329543424"/>
                    </a:ext>
                  </a:extLst>
                </a:gridCol>
                <a:gridCol w="5182290">
                  <a:extLst>
                    <a:ext uri="{9D8B030D-6E8A-4147-A177-3AD203B41FA5}">
                      <a16:colId xmlns:a16="http://schemas.microsoft.com/office/drawing/2014/main" val="3364806218"/>
                    </a:ext>
                  </a:extLst>
                </a:gridCol>
                <a:gridCol w="1317384">
                  <a:extLst>
                    <a:ext uri="{9D8B030D-6E8A-4147-A177-3AD203B41FA5}">
                      <a16:colId xmlns:a16="http://schemas.microsoft.com/office/drawing/2014/main" val="3006750674"/>
                    </a:ext>
                  </a:extLst>
                </a:gridCol>
                <a:gridCol w="1849572">
                  <a:extLst>
                    <a:ext uri="{9D8B030D-6E8A-4147-A177-3AD203B41FA5}">
                      <a16:colId xmlns:a16="http://schemas.microsoft.com/office/drawing/2014/main" val="1256259123"/>
                    </a:ext>
                  </a:extLst>
                </a:gridCol>
              </a:tblGrid>
              <a:tr h="24047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Enablers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Comments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DRI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864778"/>
                  </a:ext>
                </a:extLst>
              </a:tr>
              <a:tr h="5683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2024/01/18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2024/03/01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U611 14 speakers &amp; U625 10 speakers to support CarPlay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Cerence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tunning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U611: Xu Emma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U625: Pan Nancy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73649"/>
                  </a:ext>
                </a:extLst>
              </a:tr>
              <a:tr h="728699">
                <a:tc>
                  <a:txBody>
                    <a:bodyPr/>
                    <a:lstStyle/>
                    <a:p>
                      <a:pPr algn="ctr"/>
                      <a:r>
                        <a:rPr lang="en-US" sz="1100" strike="no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VSCS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trike="no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2024/01/16</a:t>
                      </a:r>
                    </a:p>
                    <a:p>
                      <a:pPr algn="ctr"/>
                      <a:r>
                        <a:rPr lang="en-US" sz="1100" strike="no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sz="1100" strike="no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2024/07/17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strike="no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CarPlay which is disabled as default and can only be enabled before testing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strike="no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CarPlay will be enabled as default in MP2 build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strike="noStrik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F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trike="no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Qi Ronggui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654517"/>
                  </a:ext>
                </a:extLst>
              </a:tr>
              <a:tr h="88901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Additional TT VOCF/PP VOCF/NTT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2024/02/19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2024/05/31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Lite C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ase provide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Three dedicated vehicles to cover all series for U611/U625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Need to align with VOCF team about the 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VOCF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411703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Apple Certification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2024/04/15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 pass the Apple Certification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F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Geng Dekang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30925"/>
                  </a:ext>
                </a:extLst>
              </a:tr>
              <a:tr h="5683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Cases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2024/01/05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test cases should be ready before 2024/01/05 to support TT VOCF &amp; NTT/PP VOCF &amp; NTT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FF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Geng Dekang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887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889371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37CCE8846144E8499F4D579B876C1" ma:contentTypeVersion="9" ma:contentTypeDescription="Create a new document." ma:contentTypeScope="" ma:versionID="6838f650720c3e4809934e55db0c27e6">
  <xsd:schema xmlns:xsd="http://www.w3.org/2001/XMLSchema" xmlns:xs="http://www.w3.org/2001/XMLSchema" xmlns:p="http://schemas.microsoft.com/office/2006/metadata/properties" xmlns:ns3="8dea2b90-9ce7-4fbf-b7c2-fddd58246af3" xmlns:ns4="4d9fed3c-5313-481e-a738-313b23d0d00b" targetNamespace="http://schemas.microsoft.com/office/2006/metadata/properties" ma:root="true" ma:fieldsID="d915bc373b92dbdb15e52c3442fb2ec9" ns3:_="" ns4:_="">
    <xsd:import namespace="8dea2b90-9ce7-4fbf-b7c2-fddd58246af3"/>
    <xsd:import namespace="4d9fed3c-5313-481e-a738-313b23d0d0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ea2b90-9ce7-4fbf-b7c2-fddd58246a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9fed3c-5313-481e-a738-313b23d0d0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FB3184-A5AF-4D31-A74E-A0F9EC1D1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ea2b90-9ce7-4fbf-b7c2-fddd58246af3"/>
    <ds:schemaRef ds:uri="4d9fed3c-5313-481e-a738-313b23d0d0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58F8CD-EE5C-4B8B-B5A1-CA54C7010F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E99F0E-535F-4633-BF56-2A1BCEA9BBBF}">
  <ds:schemaRefs>
    <ds:schemaRef ds:uri="8dea2b90-9ce7-4fbf-b7c2-fddd58246af3"/>
    <ds:schemaRef ds:uri="4d9fed3c-5313-481e-a738-313b23d0d00b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49058</TotalTime>
  <Words>3758</Words>
  <Application>Microsoft Office PowerPoint</Application>
  <PresentationFormat>Widescreen</PresentationFormat>
  <Paragraphs>1574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微软雅黑</vt:lpstr>
      <vt:lpstr>Arial</vt:lpstr>
      <vt:lpstr>Calibri</vt:lpstr>
      <vt:lpstr>Calibri Light</vt:lpstr>
      <vt:lpstr>Courier New</vt:lpstr>
      <vt:lpstr>Ford Antenna Light</vt:lpstr>
      <vt:lpstr>Ford Antenna Medium</vt:lpstr>
      <vt:lpstr>Wingdings</vt:lpstr>
      <vt:lpstr>Corp Presentations 2018</vt:lpstr>
      <vt:lpstr>Custom Design</vt:lpstr>
      <vt:lpstr>SYNC+3.0 SW Release Plan</vt:lpstr>
      <vt:lpstr>SYNC+3.0 Vehicles Timeline </vt:lpstr>
      <vt:lpstr>SYNC+ 3.0 Vehicles Info </vt:lpstr>
      <vt:lpstr>U718 SW Release Plan @23/12/25</vt:lpstr>
      <vt:lpstr>U718 SW Release Plan with Carplay@23/11/22</vt:lpstr>
      <vt:lpstr>U611MCA SW Release Plan  @ 23/11/14</vt:lpstr>
      <vt:lpstr>U625 MY24 SW Release Plan @ 23/11/14 </vt:lpstr>
      <vt:lpstr>U625 MY24 &amp; U611MCAJ1 with CarPlay Plan</vt:lpstr>
      <vt:lpstr>Enablers</vt:lpstr>
      <vt:lpstr>Enablers - Vehicles</vt:lpstr>
      <vt:lpstr>Backup material</vt:lpstr>
      <vt:lpstr>Phase5 SYNC+ 3.0 Timeline Draft To Be Reviewed</vt:lpstr>
      <vt:lpstr>SYNC+ 3.0 DCV/PEC/J1 Critical Path</vt:lpstr>
      <vt:lpstr>What’s SYNC+ PDL &amp; FIP</vt:lpstr>
      <vt:lpstr>GPDS Delivery Health Chart VS U6XX Actual Delivery Status.</vt:lpstr>
      <vt:lpstr>Software Maturity Progression Request</vt:lpstr>
      <vt:lpstr>SYNC+3.0 SW Integration and Release Rule </vt:lpstr>
      <vt:lpstr>CDX707 System Block Diagram </vt:lpstr>
      <vt:lpstr>CDX707 DCR Control Process Proposal</vt:lpstr>
      <vt:lpstr>SYNC+3.0 Vehicles Timeline 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Zhou, Jiajia (J.)</cp:lastModifiedBy>
  <cp:revision>1035</cp:revision>
  <cp:lastPrinted>2022-08-04T02:29:50Z</cp:lastPrinted>
  <dcterms:created xsi:type="dcterms:W3CDTF">2019-07-11T00:48:49Z</dcterms:created>
  <dcterms:modified xsi:type="dcterms:W3CDTF">2023-12-26T06:34:33Z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0x0101005E037CCE8846144E8499F4D579B876C1</vt:lpwstr>
  </property>
</Properties>
</file>