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262" r:id="rId3"/>
    <p:sldId id="313" r:id="rId4"/>
    <p:sldId id="438" r:id="rId5"/>
    <p:sldId id="1986357417" r:id="rId6"/>
    <p:sldId id="1986357401" r:id="rId7"/>
    <p:sldId id="1986357418" r:id="rId8"/>
    <p:sldId id="1986357419" r:id="rId9"/>
    <p:sldId id="1986357398" r:id="rId10"/>
    <p:sldId id="432" r:id="rId11"/>
    <p:sldId id="1095" r:id="rId12"/>
    <p:sldId id="1986357416" r:id="rId13"/>
    <p:sldId id="1986357402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64" autoAdjust="0"/>
    <p:restoredTop sz="95118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3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8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March 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25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7C42E9F8-42A9-4F7D-BD4C-10ADA059E5A2}"/>
              </a:ext>
            </a:extLst>
          </p:cNvPr>
          <p:cNvSpPr/>
          <p:nvPr/>
        </p:nvSpPr>
        <p:spPr>
          <a:xfrm>
            <a:off x="1876804" y="3676622"/>
            <a:ext cx="783150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603DEE-25D4-4C43-958F-0A94E0D7B500}"/>
              </a:ext>
            </a:extLst>
          </p:cNvPr>
          <p:cNvSpPr/>
          <p:nvPr/>
        </p:nvSpPr>
        <p:spPr>
          <a:xfrm>
            <a:off x="818126" y="5686932"/>
            <a:ext cx="9065617" cy="10419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Proposed resolution: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 DCV&gt;: Retrofit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SYNC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HW with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R10 SW on 22-Feb-2022.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&lt;PEC&gt;&lt;FEC&gt; &gt;&lt;PSW&gt;: Stagger milestone for SYNC+&amp; related 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&lt;TT&gt;: Check point at PEC 08/01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SYNC+ retrofit on vehicle.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5B3A620-1131-4BFB-A387-1E1E24D20022}"/>
              </a:ext>
            </a:extLst>
          </p:cNvPr>
          <p:cNvSpPr/>
          <p:nvPr/>
        </p:nvSpPr>
        <p:spPr>
          <a:xfrm>
            <a:off x="1255359" y="1859114"/>
            <a:ext cx="7928880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FEB0699-5237-4BA9-BBC9-522D10238F2A}"/>
              </a:ext>
            </a:extLst>
          </p:cNvPr>
          <p:cNvCxnSpPr>
            <a:cxnSpLocks/>
          </p:cNvCxnSpPr>
          <p:nvPr/>
        </p:nvCxnSpPr>
        <p:spPr>
          <a:xfrm>
            <a:off x="9184239" y="4474900"/>
            <a:ext cx="0" cy="1544300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C3CFB63-3ACD-409A-B9D1-D6A16C1CF020}"/>
              </a:ext>
            </a:extLst>
          </p:cNvPr>
          <p:cNvCxnSpPr>
            <a:cxnSpLocks/>
          </p:cNvCxnSpPr>
          <p:nvPr/>
        </p:nvCxnSpPr>
        <p:spPr>
          <a:xfrm>
            <a:off x="5827105" y="1505407"/>
            <a:ext cx="0" cy="396841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E08A06-9456-4D0D-8DA8-85031E7C0E6D}"/>
              </a:ext>
            </a:extLst>
          </p:cNvPr>
          <p:cNvCxnSpPr/>
          <p:nvPr/>
        </p:nvCxnSpPr>
        <p:spPr>
          <a:xfrm flipV="1">
            <a:off x="1907756" y="1169957"/>
            <a:ext cx="8596248" cy="3967"/>
          </a:xfrm>
          <a:prstGeom prst="line">
            <a:avLst/>
          </a:prstGeom>
          <a:solidFill>
            <a:schemeClr val="accent5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CBC2A-A125-4FF8-B9DB-89D1EAADE9DB}"/>
              </a:ext>
            </a:extLst>
          </p:cNvPr>
          <p:cNvSpPr/>
          <p:nvPr/>
        </p:nvSpPr>
        <p:spPr>
          <a:xfrm>
            <a:off x="774968" y="939086"/>
            <a:ext cx="9854401" cy="1046394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2542326-BEED-418D-9632-1761633E662D}"/>
              </a:ext>
            </a:extLst>
          </p:cNvPr>
          <p:cNvCxnSpPr>
            <a:cxnSpLocks/>
          </p:cNvCxnSpPr>
          <p:nvPr/>
        </p:nvCxnSpPr>
        <p:spPr>
          <a:xfrm>
            <a:off x="7247152" y="1502914"/>
            <a:ext cx="0" cy="318221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522D6DF-1CFA-4E84-A62D-FC1B217BDC7F}"/>
              </a:ext>
            </a:extLst>
          </p:cNvPr>
          <p:cNvCxnSpPr>
            <a:cxnSpLocks/>
          </p:cNvCxnSpPr>
          <p:nvPr/>
        </p:nvCxnSpPr>
        <p:spPr>
          <a:xfrm>
            <a:off x="7638767" y="1452229"/>
            <a:ext cx="0" cy="295985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92048B-0946-4697-90CF-3A5BF3C1D907}"/>
              </a:ext>
            </a:extLst>
          </p:cNvPr>
          <p:cNvCxnSpPr>
            <a:cxnSpLocks/>
          </p:cNvCxnSpPr>
          <p:nvPr/>
        </p:nvCxnSpPr>
        <p:spPr>
          <a:xfrm>
            <a:off x="5478748" y="1481206"/>
            <a:ext cx="0" cy="299369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862456-DE20-4417-8707-A1E1977DDBED}"/>
              </a:ext>
            </a:extLst>
          </p:cNvPr>
          <p:cNvCxnSpPr>
            <a:cxnSpLocks/>
          </p:cNvCxnSpPr>
          <p:nvPr/>
        </p:nvCxnSpPr>
        <p:spPr>
          <a:xfrm>
            <a:off x="8811448" y="1417342"/>
            <a:ext cx="17280" cy="325578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1477944" y="653218"/>
          <a:ext cx="9501067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流程图: 决策 47">
            <a:extLst>
              <a:ext uri="{FF2B5EF4-FFF2-40B4-BE49-F238E27FC236}">
                <a16:creationId xmlns:a16="http://schemas.microsoft.com/office/drawing/2014/main" id="{3738D842-C456-4419-9CEC-52311F5F1A89}"/>
              </a:ext>
            </a:extLst>
          </p:cNvPr>
          <p:cNvSpPr/>
          <p:nvPr/>
        </p:nvSpPr>
        <p:spPr>
          <a:xfrm>
            <a:off x="5596630" y="10464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8D51BC3E-A897-496B-9C6B-466B8E81B4FB}"/>
              </a:ext>
            </a:extLst>
          </p:cNvPr>
          <p:cNvSpPr txBox="1"/>
          <p:nvPr/>
        </p:nvSpPr>
        <p:spPr>
          <a:xfrm>
            <a:off x="5554177" y="1319039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02/02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HW and SW Design &amp; Validation Plan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4128900" y="4757936"/>
            <a:ext cx="909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692780" y="4888109"/>
            <a:ext cx="1069686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268627" y="4753572"/>
            <a:ext cx="121120" cy="14013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975411" y="4917506"/>
            <a:ext cx="732471" cy="523220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627158" y="4903523"/>
            <a:ext cx="772427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4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22</a:t>
            </a: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>
            <a:cxnSpLocks/>
          </p:cNvCxnSpPr>
          <p:nvPr/>
        </p:nvCxnSpPr>
        <p:spPr>
          <a:xfrm>
            <a:off x="4128900" y="3947731"/>
            <a:ext cx="5204844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3030D-22BE-418F-A7A3-9DE1340C1440}"/>
              </a:ext>
            </a:extLst>
          </p:cNvPr>
          <p:cNvSpPr/>
          <p:nvPr/>
        </p:nvSpPr>
        <p:spPr>
          <a:xfrm>
            <a:off x="2680716" y="2836116"/>
            <a:ext cx="819265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77" name="Star: 5 Points 172">
            <a:extLst>
              <a:ext uri="{FF2B5EF4-FFF2-40B4-BE49-F238E27FC236}">
                <a16:creationId xmlns:a16="http://schemas.microsoft.com/office/drawing/2014/main" id="{445DEEB9-31BD-42B8-9D14-85B57CB3EF05}"/>
              </a:ext>
            </a:extLst>
          </p:cNvPr>
          <p:cNvSpPr/>
          <p:nvPr/>
        </p:nvSpPr>
        <p:spPr>
          <a:xfrm>
            <a:off x="3572909" y="2816391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FE15FAF0-BC8F-4E6B-AB7E-DDE005495303}"/>
              </a:ext>
            </a:extLst>
          </p:cNvPr>
          <p:cNvSpPr txBox="1"/>
          <p:nvPr/>
        </p:nvSpPr>
        <p:spPr>
          <a:xfrm>
            <a:off x="3230425" y="2932939"/>
            <a:ext cx="973666" cy="31399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(Pre-DV)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EF2BD042-A409-4F1D-9B20-97961E5872F8}"/>
              </a:ext>
            </a:extLst>
          </p:cNvPr>
          <p:cNvSpPr txBox="1"/>
          <p:nvPr/>
        </p:nvSpPr>
        <p:spPr>
          <a:xfrm>
            <a:off x="4297355" y="2905444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2E421-BE7F-4849-B799-37B4F55CE930}"/>
              </a:ext>
            </a:extLst>
          </p:cNvPr>
          <p:cNvCxnSpPr>
            <a:cxnSpLocks/>
          </p:cNvCxnSpPr>
          <p:nvPr/>
        </p:nvCxnSpPr>
        <p:spPr>
          <a:xfrm>
            <a:off x="3456976" y="2282157"/>
            <a:ext cx="5444516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CFF62E9-8AE4-419B-861D-A15802D57D4E}"/>
              </a:ext>
            </a:extLst>
          </p:cNvPr>
          <p:cNvSpPr/>
          <p:nvPr/>
        </p:nvSpPr>
        <p:spPr>
          <a:xfrm>
            <a:off x="2637589" y="2131797"/>
            <a:ext cx="843414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A05B95BD-DE35-44AE-8EDC-C0D43CF01E15}"/>
              </a:ext>
            </a:extLst>
          </p:cNvPr>
          <p:cNvSpPr txBox="1"/>
          <p:nvPr/>
        </p:nvSpPr>
        <p:spPr>
          <a:xfrm>
            <a:off x="3355310" y="2026693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13-9/13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A32A19F9-C450-49D6-9318-B2151A502384}"/>
              </a:ext>
            </a:extLst>
          </p:cNvPr>
          <p:cNvSpPr txBox="1"/>
          <p:nvPr/>
        </p:nvSpPr>
        <p:spPr>
          <a:xfrm>
            <a:off x="4573411" y="2023395"/>
            <a:ext cx="669418" cy="2161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/21-12/15</a:t>
            </a:r>
          </a:p>
        </p:txBody>
      </p:sp>
      <p:sp>
        <p:nvSpPr>
          <p:cNvPr id="90" name="Rectangle: Rounded Corners 263">
            <a:extLst>
              <a:ext uri="{FF2B5EF4-FFF2-40B4-BE49-F238E27FC236}">
                <a16:creationId xmlns:a16="http://schemas.microsoft.com/office/drawing/2014/main" id="{3E981883-8E6D-4917-97EA-EED24E6BC001}"/>
              </a:ext>
            </a:extLst>
          </p:cNvPr>
          <p:cNvSpPr/>
          <p:nvPr/>
        </p:nvSpPr>
        <p:spPr>
          <a:xfrm>
            <a:off x="4614352" y="2211345"/>
            <a:ext cx="598974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7F7C39BD-2945-41B1-BF27-2BFDB0677742}"/>
              </a:ext>
            </a:extLst>
          </p:cNvPr>
          <p:cNvSpPr txBox="1"/>
          <p:nvPr/>
        </p:nvSpPr>
        <p:spPr>
          <a:xfrm>
            <a:off x="5144453" y="2034095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/21-4/5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0232A64B-D236-4FDF-916A-CAB99AC09F78}"/>
              </a:ext>
            </a:extLst>
          </p:cNvPr>
          <p:cNvSpPr txBox="1"/>
          <p:nvPr/>
        </p:nvSpPr>
        <p:spPr>
          <a:xfrm>
            <a:off x="6814086" y="1967996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06/07–7/10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3D2C0952-94A9-4E4C-91B1-200954C25BEE}"/>
              </a:ext>
            </a:extLst>
          </p:cNvPr>
          <p:cNvSpPr txBox="1"/>
          <p:nvPr/>
        </p:nvSpPr>
        <p:spPr>
          <a:xfrm>
            <a:off x="4134029" y="371528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13-11/18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8C9A3A90-5B15-4CA6-B403-9D508775E596}"/>
              </a:ext>
            </a:extLst>
          </p:cNvPr>
          <p:cNvSpPr txBox="1"/>
          <p:nvPr/>
        </p:nvSpPr>
        <p:spPr>
          <a:xfrm>
            <a:off x="5299457" y="369906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12/24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-2/22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DEFE9B9F-09C1-4AB1-9BC6-42A880D2DE81}"/>
              </a:ext>
            </a:extLst>
          </p:cNvPr>
          <p:cNvSpPr txBox="1"/>
          <p:nvPr/>
        </p:nvSpPr>
        <p:spPr>
          <a:xfrm>
            <a:off x="5936207" y="3708972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2/22 – 5/27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EEC48992-4728-4873-8224-2E9088248A20}"/>
              </a:ext>
            </a:extLst>
          </p:cNvPr>
          <p:cNvSpPr txBox="1"/>
          <p:nvPr/>
        </p:nvSpPr>
        <p:spPr>
          <a:xfrm>
            <a:off x="7526393" y="3630198"/>
            <a:ext cx="89538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08/02-09/05</a:t>
            </a:r>
          </a:p>
        </p:txBody>
      </p:sp>
      <p:sp>
        <p:nvSpPr>
          <p:cNvPr id="113" name="Rectangle: Rounded Corners 263">
            <a:extLst>
              <a:ext uri="{FF2B5EF4-FFF2-40B4-BE49-F238E27FC236}">
                <a16:creationId xmlns:a16="http://schemas.microsoft.com/office/drawing/2014/main" id="{048EB333-D944-4344-98E0-B7B13501F8E5}"/>
              </a:ext>
            </a:extLst>
          </p:cNvPr>
          <p:cNvSpPr/>
          <p:nvPr/>
        </p:nvSpPr>
        <p:spPr>
          <a:xfrm>
            <a:off x="8056543" y="3878272"/>
            <a:ext cx="1021520" cy="1504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14B74-66B0-4D81-8491-94F56E54EF7B}"/>
              </a:ext>
            </a:extLst>
          </p:cNvPr>
          <p:cNvSpPr/>
          <p:nvPr/>
        </p:nvSpPr>
        <p:spPr>
          <a:xfrm rot="16200000">
            <a:off x="404335" y="1129130"/>
            <a:ext cx="990839" cy="41549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Ver. 20210224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5" name="流程图: 决策 47">
            <a:extLst>
              <a:ext uri="{FF2B5EF4-FFF2-40B4-BE49-F238E27FC236}">
                <a16:creationId xmlns:a16="http://schemas.microsoft.com/office/drawing/2014/main" id="{C0DAC520-3250-40A4-8538-AB5310A77AC6}"/>
              </a:ext>
            </a:extLst>
          </p:cNvPr>
          <p:cNvSpPr/>
          <p:nvPr/>
        </p:nvSpPr>
        <p:spPr>
          <a:xfrm>
            <a:off x="7000280" y="1040772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A2E34482-92CC-42AB-A7B1-13BF0251AE7B}"/>
              </a:ext>
            </a:extLst>
          </p:cNvPr>
          <p:cNvSpPr txBox="1"/>
          <p:nvPr/>
        </p:nvSpPr>
        <p:spPr>
          <a:xfrm>
            <a:off x="6957606" y="1319567"/>
            <a:ext cx="54877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06/13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4E22600A-3747-4025-8C1E-16DA440C4733}"/>
              </a:ext>
            </a:extLst>
          </p:cNvPr>
          <p:cNvSpPr/>
          <p:nvPr/>
        </p:nvSpPr>
        <p:spPr>
          <a:xfrm>
            <a:off x="7393482" y="1049259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C546654D-34A3-432D-B1F6-7DAA8406DF92}"/>
              </a:ext>
            </a:extLst>
          </p:cNvPr>
          <p:cNvSpPr txBox="1"/>
          <p:nvPr/>
        </p:nvSpPr>
        <p:spPr>
          <a:xfrm>
            <a:off x="7481876" y="859957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07/11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7" name="流程图: 决策 47">
            <a:extLst>
              <a:ext uri="{FF2B5EF4-FFF2-40B4-BE49-F238E27FC236}">
                <a16:creationId xmlns:a16="http://schemas.microsoft.com/office/drawing/2014/main" id="{9A1E3D20-1AF4-41A7-AEB4-78DDDD0DC076}"/>
              </a:ext>
            </a:extLst>
          </p:cNvPr>
          <p:cNvSpPr/>
          <p:nvPr/>
        </p:nvSpPr>
        <p:spPr>
          <a:xfrm>
            <a:off x="7778150" y="103124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9AFD8711-EBD7-45B5-9BF3-F8F407E6F001}"/>
              </a:ext>
            </a:extLst>
          </p:cNvPr>
          <p:cNvSpPr txBox="1"/>
          <p:nvPr/>
        </p:nvSpPr>
        <p:spPr>
          <a:xfrm>
            <a:off x="7810944" y="849878"/>
            <a:ext cx="4097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08/10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CA89D23D-605D-4187-8A95-409C9FF6229A}"/>
              </a:ext>
            </a:extLst>
          </p:cNvPr>
          <p:cNvSpPr txBox="1"/>
          <p:nvPr/>
        </p:nvSpPr>
        <p:spPr>
          <a:xfrm>
            <a:off x="8599322" y="852751"/>
            <a:ext cx="4584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3" name="流程图: 决策 47">
            <a:extLst>
              <a:ext uri="{FF2B5EF4-FFF2-40B4-BE49-F238E27FC236}">
                <a16:creationId xmlns:a16="http://schemas.microsoft.com/office/drawing/2014/main" id="{DEE43A1F-A279-46E7-8CC6-47916A775E45}"/>
              </a:ext>
            </a:extLst>
          </p:cNvPr>
          <p:cNvSpPr/>
          <p:nvPr/>
        </p:nvSpPr>
        <p:spPr>
          <a:xfrm>
            <a:off x="5239169" y="1046780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E3801C86-D620-4E73-881D-6010340EA55E}"/>
              </a:ext>
            </a:extLst>
          </p:cNvPr>
          <p:cNvSpPr txBox="1"/>
          <p:nvPr/>
        </p:nvSpPr>
        <p:spPr>
          <a:xfrm>
            <a:off x="5151308" y="1322862"/>
            <a:ext cx="60940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01/05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8" name="流程图: 决策 47">
            <a:extLst>
              <a:ext uri="{FF2B5EF4-FFF2-40B4-BE49-F238E27FC236}">
                <a16:creationId xmlns:a16="http://schemas.microsoft.com/office/drawing/2014/main" id="{062C1401-5E93-4B46-BE69-1CE8DD8E8095}"/>
              </a:ext>
            </a:extLst>
          </p:cNvPr>
          <p:cNvSpPr/>
          <p:nvPr/>
        </p:nvSpPr>
        <p:spPr>
          <a:xfrm>
            <a:off x="9496574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380DE714-3C5A-49DC-ABA4-AF65B6ACA038}"/>
              </a:ext>
            </a:extLst>
          </p:cNvPr>
          <p:cNvSpPr txBox="1"/>
          <p:nvPr/>
        </p:nvSpPr>
        <p:spPr>
          <a:xfrm>
            <a:off x="935851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1" name="流程图: 决策 47">
            <a:extLst>
              <a:ext uri="{FF2B5EF4-FFF2-40B4-BE49-F238E27FC236}">
                <a16:creationId xmlns:a16="http://schemas.microsoft.com/office/drawing/2014/main" id="{79189CDD-0BBD-445A-9D0F-47341B1D919F}"/>
              </a:ext>
            </a:extLst>
          </p:cNvPr>
          <p:cNvSpPr/>
          <p:nvPr/>
        </p:nvSpPr>
        <p:spPr>
          <a:xfrm>
            <a:off x="9883743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30CC1D1F-F6AD-444B-B99D-625545D427E8}"/>
              </a:ext>
            </a:extLst>
          </p:cNvPr>
          <p:cNvSpPr txBox="1"/>
          <p:nvPr/>
        </p:nvSpPr>
        <p:spPr>
          <a:xfrm>
            <a:off x="978378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4731598B-F985-4469-BF41-62FB617508AB}"/>
              </a:ext>
            </a:extLst>
          </p:cNvPr>
          <p:cNvSpPr/>
          <p:nvPr/>
        </p:nvSpPr>
        <p:spPr>
          <a:xfrm>
            <a:off x="1900846" y="1036995"/>
            <a:ext cx="527397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8" name="流程图: 决策 47">
            <a:extLst>
              <a:ext uri="{FF2B5EF4-FFF2-40B4-BE49-F238E27FC236}">
                <a16:creationId xmlns:a16="http://schemas.microsoft.com/office/drawing/2014/main" id="{2C846A61-E7A3-48C3-BCF9-5FF1AAECD225}"/>
              </a:ext>
            </a:extLst>
          </p:cNvPr>
          <p:cNvSpPr/>
          <p:nvPr/>
        </p:nvSpPr>
        <p:spPr>
          <a:xfrm>
            <a:off x="2939136" y="1030586"/>
            <a:ext cx="517840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1" name="流程图: 决策 47">
            <a:extLst>
              <a:ext uri="{FF2B5EF4-FFF2-40B4-BE49-F238E27FC236}">
                <a16:creationId xmlns:a16="http://schemas.microsoft.com/office/drawing/2014/main" id="{8772BE1E-46F3-41BC-87B3-C484C20057A8}"/>
              </a:ext>
            </a:extLst>
          </p:cNvPr>
          <p:cNvSpPr/>
          <p:nvPr/>
        </p:nvSpPr>
        <p:spPr>
          <a:xfrm>
            <a:off x="3334655" y="1030836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B674D52D-BD95-4A08-993C-C4B4792BD586}"/>
              </a:ext>
            </a:extLst>
          </p:cNvPr>
          <p:cNvSpPr txBox="1"/>
          <p:nvPr/>
        </p:nvSpPr>
        <p:spPr>
          <a:xfrm>
            <a:off x="3336925" y="1278077"/>
            <a:ext cx="520516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4" name="流程图: 决策 47">
            <a:extLst>
              <a:ext uri="{FF2B5EF4-FFF2-40B4-BE49-F238E27FC236}">
                <a16:creationId xmlns:a16="http://schemas.microsoft.com/office/drawing/2014/main" id="{B4CEB844-DC4A-4B2C-8DAF-24F66D379DB6}"/>
              </a:ext>
            </a:extLst>
          </p:cNvPr>
          <p:cNvSpPr/>
          <p:nvPr/>
        </p:nvSpPr>
        <p:spPr>
          <a:xfrm>
            <a:off x="3772260" y="103105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40DAD6F4-7B69-44A6-BB64-EC57F465FC1F}"/>
              </a:ext>
            </a:extLst>
          </p:cNvPr>
          <p:cNvSpPr txBox="1"/>
          <p:nvPr/>
        </p:nvSpPr>
        <p:spPr>
          <a:xfrm>
            <a:off x="3798969" y="1291552"/>
            <a:ext cx="43280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BA5110-F5B1-4E3F-B024-0388B9ACA0C2}"/>
              </a:ext>
            </a:extLst>
          </p:cNvPr>
          <p:cNvSpPr/>
          <p:nvPr/>
        </p:nvSpPr>
        <p:spPr>
          <a:xfrm rot="10800000">
            <a:off x="123441" y="615288"/>
            <a:ext cx="461665" cy="96617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VPP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096DBE-8C52-40BB-BCCD-9234886158E3}"/>
              </a:ext>
            </a:extLst>
          </p:cNvPr>
          <p:cNvSpPr/>
          <p:nvPr/>
        </p:nvSpPr>
        <p:spPr>
          <a:xfrm rot="10800000">
            <a:off x="125782" y="1783186"/>
            <a:ext cx="461665" cy="322603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DEVELOPMENT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D3BAFD-A0E2-4D18-B705-0D2EFA731D27}"/>
              </a:ext>
            </a:extLst>
          </p:cNvPr>
          <p:cNvSpPr/>
          <p:nvPr/>
        </p:nvSpPr>
        <p:spPr>
          <a:xfrm rot="16200000">
            <a:off x="403954" y="2681332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Current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plan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50BC29-FA6E-453D-8B12-C40EFE8550B6}"/>
              </a:ext>
            </a:extLst>
          </p:cNvPr>
          <p:cNvSpPr/>
          <p:nvPr/>
        </p:nvSpPr>
        <p:spPr>
          <a:xfrm rot="16200000">
            <a:off x="371743" y="4532949"/>
            <a:ext cx="1461263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8wks delay</a:t>
            </a:r>
          </a:p>
        </p:txBody>
      </p:sp>
      <p:sp>
        <p:nvSpPr>
          <p:cNvPr id="204" name="Rectangle: Rounded Corners 263">
            <a:extLst>
              <a:ext uri="{FF2B5EF4-FFF2-40B4-BE49-F238E27FC236}">
                <a16:creationId xmlns:a16="http://schemas.microsoft.com/office/drawing/2014/main" id="{2D1BCF80-1689-476F-B6CF-E152F0CBB49F}"/>
              </a:ext>
            </a:extLst>
          </p:cNvPr>
          <p:cNvSpPr/>
          <p:nvPr/>
        </p:nvSpPr>
        <p:spPr>
          <a:xfrm>
            <a:off x="6142872" y="2368595"/>
            <a:ext cx="978588" cy="1427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</a:p>
        </p:txBody>
      </p:sp>
      <p:sp>
        <p:nvSpPr>
          <p:cNvPr id="206" name="Rectangle: Rounded Corners 263">
            <a:extLst>
              <a:ext uri="{FF2B5EF4-FFF2-40B4-BE49-F238E27FC236}">
                <a16:creationId xmlns:a16="http://schemas.microsoft.com/office/drawing/2014/main" id="{B9B952D4-43EC-4547-9FAE-70F0394DCC31}"/>
              </a:ext>
            </a:extLst>
          </p:cNvPr>
          <p:cNvSpPr/>
          <p:nvPr/>
        </p:nvSpPr>
        <p:spPr>
          <a:xfrm>
            <a:off x="6137338" y="4042441"/>
            <a:ext cx="1621382" cy="15808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         Vehicle level test/sign off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29351F-D267-40F0-9D96-E4743D2751DF}"/>
              </a:ext>
            </a:extLst>
          </p:cNvPr>
          <p:cNvSpPr/>
          <p:nvPr/>
        </p:nvSpPr>
        <p:spPr>
          <a:xfrm>
            <a:off x="3008750" y="3716839"/>
            <a:ext cx="1049599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Rectangle: Rounded Corners 265">
            <a:extLst>
              <a:ext uri="{FF2B5EF4-FFF2-40B4-BE49-F238E27FC236}">
                <a16:creationId xmlns:a16="http://schemas.microsoft.com/office/drawing/2014/main" id="{F153BA1B-9989-4B76-85AE-74157E3E1D5F}"/>
              </a:ext>
            </a:extLst>
          </p:cNvPr>
          <p:cNvSpPr/>
          <p:nvPr/>
        </p:nvSpPr>
        <p:spPr>
          <a:xfrm>
            <a:off x="9012369" y="4115354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3EAA6B37-CBEE-417B-8AA8-9EC02B2E87DE}"/>
              </a:ext>
            </a:extLst>
          </p:cNvPr>
          <p:cNvSpPr txBox="1"/>
          <p:nvPr/>
        </p:nvSpPr>
        <p:spPr>
          <a:xfrm>
            <a:off x="5567843" y="867150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1/19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75E7F51-574D-45ED-8D1A-8C1CCABB90A1}"/>
              </a:ext>
            </a:extLst>
          </p:cNvPr>
          <p:cNvSpPr txBox="1"/>
          <p:nvPr/>
        </p:nvSpPr>
        <p:spPr>
          <a:xfrm>
            <a:off x="5211241" y="857947"/>
            <a:ext cx="541922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76E3F-8FE9-4ECA-B2DA-D49C7EBABFD9}"/>
              </a:ext>
            </a:extLst>
          </p:cNvPr>
          <p:cNvCxnSpPr>
            <a:cxnSpLocks/>
          </p:cNvCxnSpPr>
          <p:nvPr/>
        </p:nvCxnSpPr>
        <p:spPr>
          <a:xfrm>
            <a:off x="5859423" y="5196819"/>
            <a:ext cx="2542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2">
            <a:extLst>
              <a:ext uri="{FF2B5EF4-FFF2-40B4-BE49-F238E27FC236}">
                <a16:creationId xmlns:a16="http://schemas.microsoft.com/office/drawing/2014/main" id="{A68D35FE-6FD9-438B-A9DA-2A25FC865124}"/>
              </a:ext>
            </a:extLst>
          </p:cNvPr>
          <p:cNvSpPr txBox="1"/>
          <p:nvPr/>
        </p:nvSpPr>
        <p:spPr>
          <a:xfrm>
            <a:off x="5400387" y="5093312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AB2579B3-719B-4ED6-89EC-B7806C24E4F4}"/>
              </a:ext>
            </a:extLst>
          </p:cNvPr>
          <p:cNvSpPr txBox="1"/>
          <p:nvPr/>
        </p:nvSpPr>
        <p:spPr>
          <a:xfrm>
            <a:off x="7002001" y="860531"/>
            <a:ext cx="46464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05/30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C81DF74A-C17F-43CE-B076-E1CD9C9FFDAA}"/>
              </a:ext>
            </a:extLst>
          </p:cNvPr>
          <p:cNvSpPr txBox="1"/>
          <p:nvPr/>
        </p:nvSpPr>
        <p:spPr>
          <a:xfrm>
            <a:off x="7405567" y="1307101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8" name="TextBox 22">
            <a:extLst>
              <a:ext uri="{FF2B5EF4-FFF2-40B4-BE49-F238E27FC236}">
                <a16:creationId xmlns:a16="http://schemas.microsoft.com/office/drawing/2014/main" id="{84901D63-1C70-4AC5-91F7-ECB9A9682262}"/>
              </a:ext>
            </a:extLst>
          </p:cNvPr>
          <p:cNvSpPr txBox="1"/>
          <p:nvPr/>
        </p:nvSpPr>
        <p:spPr>
          <a:xfrm>
            <a:off x="7777795" y="1298623"/>
            <a:ext cx="593751" cy="22752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B950ABD1-8AC1-4B40-8EE0-08CA168AD06D}"/>
              </a:ext>
            </a:extLst>
          </p:cNvPr>
          <p:cNvSpPr txBox="1"/>
          <p:nvPr/>
        </p:nvSpPr>
        <p:spPr>
          <a:xfrm>
            <a:off x="7146678" y="4416416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A66D526F-312F-4A8F-92C9-0A8C4092A435}"/>
              </a:ext>
            </a:extLst>
          </p:cNvPr>
          <p:cNvSpPr txBox="1"/>
          <p:nvPr/>
        </p:nvSpPr>
        <p:spPr>
          <a:xfrm>
            <a:off x="7611720" y="4416417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F7F5061D-BC2C-40F8-835A-4FE4D4C53639}"/>
              </a:ext>
            </a:extLst>
          </p:cNvPr>
          <p:cNvSpPr txBox="1"/>
          <p:nvPr/>
        </p:nvSpPr>
        <p:spPr>
          <a:xfrm>
            <a:off x="8581556" y="1281872"/>
            <a:ext cx="52369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11/09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5C0ECC-1529-4E7D-9EB6-039C674F2921}"/>
              </a:ext>
            </a:extLst>
          </p:cNvPr>
          <p:cNvCxnSpPr>
            <a:cxnSpLocks/>
          </p:cNvCxnSpPr>
          <p:nvPr/>
        </p:nvCxnSpPr>
        <p:spPr>
          <a:xfrm>
            <a:off x="7246394" y="4602167"/>
            <a:ext cx="4955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EAC545-88C1-43A1-9BC9-2699468EE15D}"/>
              </a:ext>
            </a:extLst>
          </p:cNvPr>
          <p:cNvCxnSpPr>
            <a:cxnSpLocks/>
          </p:cNvCxnSpPr>
          <p:nvPr/>
        </p:nvCxnSpPr>
        <p:spPr>
          <a:xfrm>
            <a:off x="7673830" y="4353672"/>
            <a:ext cx="39087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A7D18D-DE2B-4DF2-9775-41731DE36AA4}"/>
              </a:ext>
            </a:extLst>
          </p:cNvPr>
          <p:cNvSpPr/>
          <p:nvPr/>
        </p:nvSpPr>
        <p:spPr>
          <a:xfrm>
            <a:off x="8645565" y="2287332"/>
            <a:ext cx="72572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DE574521-E007-44F8-AC51-9ABD7CECE0B3}"/>
              </a:ext>
            </a:extLst>
          </p:cNvPr>
          <p:cNvSpPr/>
          <p:nvPr/>
        </p:nvSpPr>
        <p:spPr>
          <a:xfrm>
            <a:off x="9130656" y="3957202"/>
            <a:ext cx="74270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5" name="Rectangle: Rounded Corners 263">
            <a:extLst>
              <a:ext uri="{FF2B5EF4-FFF2-40B4-BE49-F238E27FC236}">
                <a16:creationId xmlns:a16="http://schemas.microsoft.com/office/drawing/2014/main" id="{E513E557-6239-4DA5-8AA7-C059B358EBE4}"/>
              </a:ext>
            </a:extLst>
          </p:cNvPr>
          <p:cNvSpPr/>
          <p:nvPr/>
        </p:nvSpPr>
        <p:spPr>
          <a:xfrm>
            <a:off x="9958653" y="5565963"/>
            <a:ext cx="2201547" cy="1162938"/>
          </a:xfrm>
          <a:prstGeom prst="roundRect">
            <a:avLst>
              <a:gd name="adj" fmla="val 3628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Preliminary DV and debug for b</a:t>
            </a: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asic functions of platform.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Hand build prototype sample (w/ ~30% design completion)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setup trail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at none Ford certified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Safety function validation(Speed, PRND, Fuel, Telltale, RVC, Climate, ESP/ADAS setting), EMC/thermal/Key off load, High/Low temperature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off-tool sample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Ford certified Lab.</a:t>
            </a:r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0AE25FC5-0FC0-4953-A03B-C0C297A33FEB}"/>
              </a:ext>
            </a:extLst>
          </p:cNvPr>
          <p:cNvSpPr txBox="1"/>
          <p:nvPr/>
        </p:nvSpPr>
        <p:spPr>
          <a:xfrm>
            <a:off x="7634792" y="1979706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07/12-10/21</a:t>
            </a: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1FF0B0F4-22AE-49DB-9234-145D411E9745}"/>
              </a:ext>
            </a:extLst>
          </p:cNvPr>
          <p:cNvSpPr txBox="1"/>
          <p:nvPr/>
        </p:nvSpPr>
        <p:spPr>
          <a:xfrm>
            <a:off x="8427683" y="254927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10/29</a:t>
            </a: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9D56EA88-A5A7-448D-9B3A-386396764AF3}"/>
              </a:ext>
            </a:extLst>
          </p:cNvPr>
          <p:cNvSpPr txBox="1"/>
          <p:nvPr/>
        </p:nvSpPr>
        <p:spPr>
          <a:xfrm>
            <a:off x="8988101" y="6000730"/>
            <a:ext cx="421602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29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4726C1DD-386D-4E03-80E3-0438383EA55D}"/>
              </a:ext>
            </a:extLst>
          </p:cNvPr>
          <p:cNvSpPr txBox="1"/>
          <p:nvPr/>
        </p:nvSpPr>
        <p:spPr>
          <a:xfrm>
            <a:off x="8161131" y="3657249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09/12-12/21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C096AE-0EF5-4838-B6E8-70A63E9D617F}"/>
              </a:ext>
            </a:extLst>
          </p:cNvPr>
          <p:cNvCxnSpPr>
            <a:cxnSpLocks/>
          </p:cNvCxnSpPr>
          <p:nvPr/>
        </p:nvCxnSpPr>
        <p:spPr>
          <a:xfrm>
            <a:off x="8107658" y="4253645"/>
            <a:ext cx="0" cy="178517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D7FE2DF-A60E-4062-B79D-59B3A96EC41D}"/>
              </a:ext>
            </a:extLst>
          </p:cNvPr>
          <p:cNvCxnSpPr>
            <a:cxnSpLocks/>
          </p:cNvCxnSpPr>
          <p:nvPr/>
        </p:nvCxnSpPr>
        <p:spPr>
          <a:xfrm>
            <a:off x="7774758" y="4488881"/>
            <a:ext cx="0" cy="1476425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EC311E-463E-4D04-A96A-C993B4CACBCC}"/>
              </a:ext>
            </a:extLst>
          </p:cNvPr>
          <p:cNvCxnSpPr>
            <a:cxnSpLocks/>
          </p:cNvCxnSpPr>
          <p:nvPr/>
        </p:nvCxnSpPr>
        <p:spPr>
          <a:xfrm>
            <a:off x="6123125" y="5133730"/>
            <a:ext cx="0" cy="83956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F061D9-E913-4D68-A5B5-4D2C34169464}"/>
              </a:ext>
            </a:extLst>
          </p:cNvPr>
          <p:cNvCxnSpPr>
            <a:cxnSpLocks/>
          </p:cNvCxnSpPr>
          <p:nvPr/>
        </p:nvCxnSpPr>
        <p:spPr>
          <a:xfrm>
            <a:off x="8833690" y="4663069"/>
            <a:ext cx="31849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263">
            <a:extLst>
              <a:ext uri="{FF2B5EF4-FFF2-40B4-BE49-F238E27FC236}">
                <a16:creationId xmlns:a16="http://schemas.microsoft.com/office/drawing/2014/main" id="{551B6F13-057D-4300-8E2A-283942276E20}"/>
              </a:ext>
            </a:extLst>
          </p:cNvPr>
          <p:cNvSpPr/>
          <p:nvPr/>
        </p:nvSpPr>
        <p:spPr>
          <a:xfrm>
            <a:off x="7121460" y="2131123"/>
            <a:ext cx="345188" cy="3736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054C5CB9-3B33-48DD-9B05-38C64F03002B}"/>
              </a:ext>
            </a:extLst>
          </p:cNvPr>
          <p:cNvSpPr txBox="1"/>
          <p:nvPr/>
        </p:nvSpPr>
        <p:spPr>
          <a:xfrm>
            <a:off x="8702888" y="4455492"/>
            <a:ext cx="562589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0" name="流程图: 决策 47">
            <a:extLst>
              <a:ext uri="{FF2B5EF4-FFF2-40B4-BE49-F238E27FC236}">
                <a16:creationId xmlns:a16="http://schemas.microsoft.com/office/drawing/2014/main" id="{2DD2CE9F-840A-49B0-9A54-8C8F90C7679F}"/>
              </a:ext>
            </a:extLst>
          </p:cNvPr>
          <p:cNvSpPr/>
          <p:nvPr/>
        </p:nvSpPr>
        <p:spPr>
          <a:xfrm>
            <a:off x="5867191" y="5727146"/>
            <a:ext cx="530618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3" name="流程图: 决策 47">
            <a:extLst>
              <a:ext uri="{FF2B5EF4-FFF2-40B4-BE49-F238E27FC236}">
                <a16:creationId xmlns:a16="http://schemas.microsoft.com/office/drawing/2014/main" id="{C87AA7E8-E016-4B03-AD5C-DDAF6872B69D}"/>
              </a:ext>
            </a:extLst>
          </p:cNvPr>
          <p:cNvSpPr/>
          <p:nvPr/>
        </p:nvSpPr>
        <p:spPr>
          <a:xfrm>
            <a:off x="7540222" y="5710529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6" name="流程图: 决策 47">
            <a:extLst>
              <a:ext uri="{FF2B5EF4-FFF2-40B4-BE49-F238E27FC236}">
                <a16:creationId xmlns:a16="http://schemas.microsoft.com/office/drawing/2014/main" id="{96ADC00A-81C8-43DE-AE2E-FBD95E540A45}"/>
              </a:ext>
            </a:extLst>
          </p:cNvPr>
          <p:cNvSpPr/>
          <p:nvPr/>
        </p:nvSpPr>
        <p:spPr>
          <a:xfrm>
            <a:off x="7864678" y="5717836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9" name="TextBox 22">
            <a:extLst>
              <a:ext uri="{FF2B5EF4-FFF2-40B4-BE49-F238E27FC236}">
                <a16:creationId xmlns:a16="http://schemas.microsoft.com/office/drawing/2014/main" id="{14F6A1EC-7058-487E-A23C-D1154EDB4435}"/>
              </a:ext>
            </a:extLst>
          </p:cNvPr>
          <p:cNvSpPr txBox="1"/>
          <p:nvPr/>
        </p:nvSpPr>
        <p:spPr>
          <a:xfrm>
            <a:off x="1856334" y="263589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C51184-5A4B-41B6-A8A9-987CAD662E10}"/>
              </a:ext>
            </a:extLst>
          </p:cNvPr>
          <p:cNvSpPr/>
          <p:nvPr/>
        </p:nvSpPr>
        <p:spPr>
          <a:xfrm rot="16200000">
            <a:off x="388508" y="4497686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New plan</a:t>
            </a:r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913122" y="4693126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7FCB6-56FE-485D-8430-CCAC9C8E44EC}"/>
              </a:ext>
            </a:extLst>
          </p:cNvPr>
          <p:cNvGrpSpPr/>
          <p:nvPr/>
        </p:nvGrpSpPr>
        <p:grpSpPr>
          <a:xfrm>
            <a:off x="4176660" y="4221352"/>
            <a:ext cx="929184" cy="426372"/>
            <a:chOff x="4176660" y="4413322"/>
            <a:chExt cx="929184" cy="457401"/>
          </a:xfrm>
        </p:grpSpPr>
        <p:sp>
          <p:nvSpPr>
            <p:cNvPr id="19" name="Callout: Line 18">
              <a:extLst>
                <a:ext uri="{FF2B5EF4-FFF2-40B4-BE49-F238E27FC236}">
                  <a16:creationId xmlns:a16="http://schemas.microsoft.com/office/drawing/2014/main" id="{CF3E800B-8B78-4B1A-ACEF-82DA7B65E11E}"/>
                </a:ext>
              </a:extLst>
            </p:cNvPr>
            <p:cNvSpPr/>
            <p:nvPr/>
          </p:nvSpPr>
          <p:spPr>
            <a:xfrm flipH="1" flipV="1">
              <a:off x="4190148" y="4413322"/>
              <a:ext cx="915696" cy="457401"/>
            </a:xfrm>
            <a:prstGeom prst="borderCallout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7DC5E9-94E9-4D1B-851A-E48A6D2D7B4F}"/>
                </a:ext>
              </a:extLst>
            </p:cNvPr>
            <p:cNvSpPr txBox="1"/>
            <p:nvPr/>
          </p:nvSpPr>
          <p:spPr>
            <a:xfrm flipH="1">
              <a:off x="4176660" y="4440508"/>
              <a:ext cx="881306" cy="41549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Critical DV can’t complete by DCV MRD. (7wks gap)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14" name="TextBox 22">
            <a:extLst>
              <a:ext uri="{FF2B5EF4-FFF2-40B4-BE49-F238E27FC236}">
                <a16:creationId xmlns:a16="http://schemas.microsoft.com/office/drawing/2014/main" id="{727B5000-E878-4006-993C-B1A40D9B2EE3}"/>
              </a:ext>
            </a:extLst>
          </p:cNvPr>
          <p:cNvSpPr txBox="1"/>
          <p:nvPr/>
        </p:nvSpPr>
        <p:spPr>
          <a:xfrm>
            <a:off x="5866141" y="6011143"/>
            <a:ext cx="498488" cy="167873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02/22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9" name="流程图: 决策 47">
            <a:extLst>
              <a:ext uri="{FF2B5EF4-FFF2-40B4-BE49-F238E27FC236}">
                <a16:creationId xmlns:a16="http://schemas.microsoft.com/office/drawing/2014/main" id="{07630231-29D2-41C0-B5FE-232836472671}"/>
              </a:ext>
            </a:extLst>
          </p:cNvPr>
          <p:cNvSpPr/>
          <p:nvPr/>
        </p:nvSpPr>
        <p:spPr>
          <a:xfrm>
            <a:off x="8581450" y="103296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0" name="TextBox 22">
            <a:extLst>
              <a:ext uri="{FF2B5EF4-FFF2-40B4-BE49-F238E27FC236}">
                <a16:creationId xmlns:a16="http://schemas.microsoft.com/office/drawing/2014/main" id="{4B4A14AA-7A28-4535-896F-5AB8F3A31362}"/>
              </a:ext>
            </a:extLst>
          </p:cNvPr>
          <p:cNvSpPr txBox="1"/>
          <p:nvPr/>
        </p:nvSpPr>
        <p:spPr>
          <a:xfrm>
            <a:off x="7568845" y="5996585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1" name="TextBox 22">
            <a:extLst>
              <a:ext uri="{FF2B5EF4-FFF2-40B4-BE49-F238E27FC236}">
                <a16:creationId xmlns:a16="http://schemas.microsoft.com/office/drawing/2014/main" id="{F9608F01-3DBB-4389-837D-F6CC9DEFEB9A}"/>
              </a:ext>
            </a:extLst>
          </p:cNvPr>
          <p:cNvSpPr txBox="1"/>
          <p:nvPr/>
        </p:nvSpPr>
        <p:spPr>
          <a:xfrm>
            <a:off x="7898169" y="5996336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09/06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9" name="Rectangle: Rounded Corners 265">
            <a:extLst>
              <a:ext uri="{FF2B5EF4-FFF2-40B4-BE49-F238E27FC236}">
                <a16:creationId xmlns:a16="http://schemas.microsoft.com/office/drawing/2014/main" id="{8E00352C-6CA6-4FA8-9719-4A95315CD80E}"/>
              </a:ext>
            </a:extLst>
          </p:cNvPr>
          <p:cNvSpPr/>
          <p:nvPr/>
        </p:nvSpPr>
        <p:spPr>
          <a:xfrm>
            <a:off x="9004546" y="5815657"/>
            <a:ext cx="328316" cy="15942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508E7FF7-1FFD-4577-B263-CEDCAE7CEB23}"/>
              </a:ext>
            </a:extLst>
          </p:cNvPr>
          <p:cNvSpPr txBox="1"/>
          <p:nvPr/>
        </p:nvSpPr>
        <p:spPr>
          <a:xfrm>
            <a:off x="2495438" y="4478480"/>
            <a:ext cx="508369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5/19</a:t>
            </a:r>
          </a:p>
        </p:txBody>
      </p:sp>
      <p:sp>
        <p:nvSpPr>
          <p:cNvPr id="111" name="Rectangle: Rounded Corners 263">
            <a:extLst>
              <a:ext uri="{FF2B5EF4-FFF2-40B4-BE49-F238E27FC236}">
                <a16:creationId xmlns:a16="http://schemas.microsoft.com/office/drawing/2014/main" id="{8C2E9E44-D9EF-49A9-984D-065D5EBC6CD5}"/>
              </a:ext>
            </a:extLst>
          </p:cNvPr>
          <p:cNvSpPr/>
          <p:nvPr/>
        </p:nvSpPr>
        <p:spPr>
          <a:xfrm>
            <a:off x="7466648" y="2215664"/>
            <a:ext cx="1121773" cy="1449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271" name="Callout: Line 270">
            <a:extLst>
              <a:ext uri="{FF2B5EF4-FFF2-40B4-BE49-F238E27FC236}">
                <a16:creationId xmlns:a16="http://schemas.microsoft.com/office/drawing/2014/main" id="{61624545-CCBC-4449-9F6E-20E2390ED58C}"/>
              </a:ext>
            </a:extLst>
          </p:cNvPr>
          <p:cNvSpPr/>
          <p:nvPr/>
        </p:nvSpPr>
        <p:spPr>
          <a:xfrm>
            <a:off x="9850291" y="1752386"/>
            <a:ext cx="2278740" cy="949836"/>
          </a:xfrm>
          <a:prstGeom prst="borderCallout1">
            <a:avLst>
              <a:gd name="adj1" fmla="val 18750"/>
              <a:gd name="adj2" fmla="val -8333"/>
              <a:gd name="adj3" fmla="val 21313"/>
              <a:gd name="adj4" fmla="val -753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TT Containment: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Aligned with NMP: SYNC+ HW  &amp; SW w/ PEC signed off to support TT build. Potential TT retrofit 2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wks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post TT required to contain critical DV test failure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TT/PP VOCF 2 shift to support robust SW &amp; HW delivery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6132C5B9-4885-47D3-8774-EED61978A0EC}"/>
              </a:ext>
            </a:extLst>
          </p:cNvPr>
          <p:cNvSpPr txBox="1"/>
          <p:nvPr/>
        </p:nvSpPr>
        <p:spPr>
          <a:xfrm>
            <a:off x="1876804" y="1297505"/>
            <a:ext cx="523695" cy="1818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E607C4E3-C1F4-4EAE-90CB-18DC9DE03DDF}"/>
              </a:ext>
            </a:extLst>
          </p:cNvPr>
          <p:cNvSpPr txBox="1"/>
          <p:nvPr/>
        </p:nvSpPr>
        <p:spPr>
          <a:xfrm>
            <a:off x="3037373" y="1272156"/>
            <a:ext cx="325173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06/16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B79AC-1248-47B7-9704-5CE6CEA6052B}"/>
              </a:ext>
            </a:extLst>
          </p:cNvPr>
          <p:cNvGrpSpPr/>
          <p:nvPr/>
        </p:nvGrpSpPr>
        <p:grpSpPr>
          <a:xfrm>
            <a:off x="2036117" y="1459835"/>
            <a:ext cx="676640" cy="347546"/>
            <a:chOff x="2151714" y="1684619"/>
            <a:chExt cx="676640" cy="347546"/>
          </a:xfrm>
        </p:grpSpPr>
        <p:sp>
          <p:nvSpPr>
            <p:cNvPr id="198" name="TextBox 22">
              <a:extLst>
                <a:ext uri="{FF2B5EF4-FFF2-40B4-BE49-F238E27FC236}">
                  <a16:creationId xmlns:a16="http://schemas.microsoft.com/office/drawing/2014/main" id="{185C54CC-EDF4-4462-A79E-84235AF21EB0}"/>
                </a:ext>
              </a:extLst>
            </p:cNvPr>
            <p:cNvSpPr txBox="1"/>
            <p:nvPr/>
          </p:nvSpPr>
          <p:spPr>
            <a:xfrm>
              <a:off x="2151714" y="183211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3/30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Hero S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9AE32F58-1C36-4075-A66D-98EB03FF0514}"/>
                </a:ext>
              </a:extLst>
            </p:cNvPr>
            <p:cNvSpPr/>
            <p:nvPr/>
          </p:nvSpPr>
          <p:spPr>
            <a:xfrm>
              <a:off x="2442715" y="16846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05FBA-8BF5-43E1-B4DB-0F673EA56788}"/>
              </a:ext>
            </a:extLst>
          </p:cNvPr>
          <p:cNvGrpSpPr/>
          <p:nvPr/>
        </p:nvGrpSpPr>
        <p:grpSpPr>
          <a:xfrm>
            <a:off x="2414957" y="1447800"/>
            <a:ext cx="676640" cy="346853"/>
            <a:chOff x="2304991" y="1837019"/>
            <a:chExt cx="676640" cy="346853"/>
          </a:xfrm>
        </p:grpSpPr>
        <p:sp>
          <p:nvSpPr>
            <p:cNvPr id="188" name="TextBox 22">
              <a:extLst>
                <a:ext uri="{FF2B5EF4-FFF2-40B4-BE49-F238E27FC236}">
                  <a16:creationId xmlns:a16="http://schemas.microsoft.com/office/drawing/2014/main" id="{22819BC9-1AC6-4F40-91FB-C0F579305056}"/>
                </a:ext>
              </a:extLst>
            </p:cNvPr>
            <p:cNvSpPr txBox="1"/>
            <p:nvPr/>
          </p:nvSpPr>
          <p:spPr>
            <a:xfrm>
              <a:off x="2304991" y="198382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5/5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A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5" name="Star: 4 Points 204">
              <a:extLst>
                <a:ext uri="{FF2B5EF4-FFF2-40B4-BE49-F238E27FC236}">
                  <a16:creationId xmlns:a16="http://schemas.microsoft.com/office/drawing/2014/main" id="{5425FB70-B69E-457C-AF34-AF6B8694E861}"/>
                </a:ext>
              </a:extLst>
            </p:cNvPr>
            <p:cNvSpPr/>
            <p:nvPr/>
          </p:nvSpPr>
          <p:spPr>
            <a:xfrm>
              <a:off x="2595115" y="18370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4311FF-F38E-4246-9D52-3C5A0DCAF565}"/>
              </a:ext>
            </a:extLst>
          </p:cNvPr>
          <p:cNvGrpSpPr/>
          <p:nvPr/>
        </p:nvGrpSpPr>
        <p:grpSpPr>
          <a:xfrm>
            <a:off x="2684285" y="1559236"/>
            <a:ext cx="676640" cy="343682"/>
            <a:chOff x="2900146" y="1710848"/>
            <a:chExt cx="676640" cy="343682"/>
          </a:xfrm>
        </p:grpSpPr>
        <p:sp>
          <p:nvSpPr>
            <p:cNvPr id="202" name="TextBox 22">
              <a:extLst>
                <a:ext uri="{FF2B5EF4-FFF2-40B4-BE49-F238E27FC236}">
                  <a16:creationId xmlns:a16="http://schemas.microsoft.com/office/drawing/2014/main" id="{F151FDCE-A6CE-4720-BE0B-5D41F9384091}"/>
                </a:ext>
              </a:extLst>
            </p:cNvPr>
            <p:cNvSpPr txBox="1"/>
            <p:nvPr/>
          </p:nvSpPr>
          <p:spPr>
            <a:xfrm>
              <a:off x="2900146" y="1854481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C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7" name="Star: 4 Points 206">
              <a:extLst>
                <a:ext uri="{FF2B5EF4-FFF2-40B4-BE49-F238E27FC236}">
                  <a16:creationId xmlns:a16="http://schemas.microsoft.com/office/drawing/2014/main" id="{D07A500D-D3C2-4B14-8F7D-1D43DFD25EF0}"/>
                </a:ext>
              </a:extLst>
            </p:cNvPr>
            <p:cNvSpPr/>
            <p:nvPr/>
          </p:nvSpPr>
          <p:spPr>
            <a:xfrm>
              <a:off x="3239192" y="171084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70727-09D6-4C2E-A965-1B1863C4D992}"/>
              </a:ext>
            </a:extLst>
          </p:cNvPr>
          <p:cNvGrpSpPr/>
          <p:nvPr/>
        </p:nvGrpSpPr>
        <p:grpSpPr>
          <a:xfrm>
            <a:off x="2941237" y="1490504"/>
            <a:ext cx="676640" cy="347307"/>
            <a:chOff x="2794868" y="1846178"/>
            <a:chExt cx="676640" cy="347307"/>
          </a:xfrm>
        </p:grpSpPr>
        <p:sp>
          <p:nvSpPr>
            <p:cNvPr id="191" name="TextBox 22">
              <a:extLst>
                <a:ext uri="{FF2B5EF4-FFF2-40B4-BE49-F238E27FC236}">
                  <a16:creationId xmlns:a16="http://schemas.microsoft.com/office/drawing/2014/main" id="{1D6CED73-C741-4A07-99CE-AF8EA1ED0B40}"/>
                </a:ext>
              </a:extLst>
            </p:cNvPr>
            <p:cNvSpPr txBox="1"/>
            <p:nvPr/>
          </p:nvSpPr>
          <p:spPr>
            <a:xfrm>
              <a:off x="2794868" y="199343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6/16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UPV2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Star: 4 Points 211">
              <a:extLst>
                <a:ext uri="{FF2B5EF4-FFF2-40B4-BE49-F238E27FC236}">
                  <a16:creationId xmlns:a16="http://schemas.microsoft.com/office/drawing/2014/main" id="{9429F124-D728-410A-BF26-5A7FE8CDD8C5}"/>
                </a:ext>
              </a:extLst>
            </p:cNvPr>
            <p:cNvSpPr/>
            <p:nvPr/>
          </p:nvSpPr>
          <p:spPr>
            <a:xfrm>
              <a:off x="3066757" y="184617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A7DD45-5FE4-4F42-A6A3-732CDB81BFF6}"/>
              </a:ext>
            </a:extLst>
          </p:cNvPr>
          <p:cNvGrpSpPr/>
          <p:nvPr/>
        </p:nvGrpSpPr>
        <p:grpSpPr>
          <a:xfrm>
            <a:off x="3276238" y="1571427"/>
            <a:ext cx="634879" cy="334273"/>
            <a:chOff x="3189679" y="1847051"/>
            <a:chExt cx="676640" cy="334273"/>
          </a:xfrm>
        </p:grpSpPr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A61D778E-8269-4B09-A670-C7C6E1F4EBEA}"/>
                </a:ext>
              </a:extLst>
            </p:cNvPr>
            <p:cNvSpPr txBox="1"/>
            <p:nvPr/>
          </p:nvSpPr>
          <p:spPr>
            <a:xfrm>
              <a:off x="3189679" y="1981275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7/1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VPP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6" name="Star: 4 Points 215">
              <a:extLst>
                <a:ext uri="{FF2B5EF4-FFF2-40B4-BE49-F238E27FC236}">
                  <a16:creationId xmlns:a16="http://schemas.microsoft.com/office/drawing/2014/main" id="{78D89A2D-DD7B-4D4B-A461-BE76A21E3C95}"/>
                </a:ext>
              </a:extLst>
            </p:cNvPr>
            <p:cNvSpPr/>
            <p:nvPr/>
          </p:nvSpPr>
          <p:spPr>
            <a:xfrm>
              <a:off x="3394474" y="1847051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7" name="TextBox 22">
            <a:extLst>
              <a:ext uri="{FF2B5EF4-FFF2-40B4-BE49-F238E27FC236}">
                <a16:creationId xmlns:a16="http://schemas.microsoft.com/office/drawing/2014/main" id="{26859195-E02F-462C-A85E-511B5721FD0D}"/>
              </a:ext>
            </a:extLst>
          </p:cNvPr>
          <p:cNvSpPr txBox="1"/>
          <p:nvPr/>
        </p:nvSpPr>
        <p:spPr>
          <a:xfrm>
            <a:off x="1173086" y="1572779"/>
            <a:ext cx="1071041" cy="30007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Checkpoint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ED65D2-4BAC-4FE3-BE1F-F49229E44C22}"/>
              </a:ext>
            </a:extLst>
          </p:cNvPr>
          <p:cNvSpPr/>
          <p:nvPr/>
        </p:nvSpPr>
        <p:spPr>
          <a:xfrm>
            <a:off x="396326" y="5412266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F395173-004E-46A3-86D8-F1F94F97D400}"/>
              </a:ext>
            </a:extLst>
          </p:cNvPr>
          <p:cNvSpPr/>
          <p:nvPr/>
        </p:nvSpPr>
        <p:spPr>
          <a:xfrm>
            <a:off x="10785737" y="1185518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505A973-CAF9-410B-987A-6D04470F14A9}"/>
              </a:ext>
            </a:extLst>
          </p:cNvPr>
          <p:cNvSpPr/>
          <p:nvPr/>
        </p:nvSpPr>
        <p:spPr>
          <a:xfrm>
            <a:off x="1289217" y="1241170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92FB1D52-BF83-4D32-B53D-20B1C8677F3D}"/>
              </a:ext>
            </a:extLst>
          </p:cNvPr>
          <p:cNvSpPr txBox="1"/>
          <p:nvPr/>
        </p:nvSpPr>
        <p:spPr>
          <a:xfrm>
            <a:off x="4907293" y="2916862"/>
            <a:ext cx="603171" cy="42069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</p:txBody>
      </p:sp>
      <p:sp>
        <p:nvSpPr>
          <p:cNvPr id="183" name="Star: 5 Points 233">
            <a:extLst>
              <a:ext uri="{FF2B5EF4-FFF2-40B4-BE49-F238E27FC236}">
                <a16:creationId xmlns:a16="http://schemas.microsoft.com/office/drawing/2014/main" id="{2EACD411-0069-4711-A79E-E75916FD3873}"/>
              </a:ext>
            </a:extLst>
          </p:cNvPr>
          <p:cNvSpPr/>
          <p:nvPr/>
        </p:nvSpPr>
        <p:spPr>
          <a:xfrm>
            <a:off x="5125170" y="2785289"/>
            <a:ext cx="177332" cy="18651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5" name="TextBox 22">
            <a:extLst>
              <a:ext uri="{FF2B5EF4-FFF2-40B4-BE49-F238E27FC236}">
                <a16:creationId xmlns:a16="http://schemas.microsoft.com/office/drawing/2014/main" id="{9964A4CE-0668-49B6-B791-424FA34A1D70}"/>
              </a:ext>
            </a:extLst>
          </p:cNvPr>
          <p:cNvSpPr txBox="1"/>
          <p:nvPr/>
        </p:nvSpPr>
        <p:spPr>
          <a:xfrm>
            <a:off x="6280324" y="2971805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04/06</a:t>
            </a:r>
          </a:p>
        </p:txBody>
      </p:sp>
      <p:sp>
        <p:nvSpPr>
          <p:cNvPr id="189" name="Star: 5 Points 233">
            <a:extLst>
              <a:ext uri="{FF2B5EF4-FFF2-40B4-BE49-F238E27FC236}">
                <a16:creationId xmlns:a16="http://schemas.microsoft.com/office/drawing/2014/main" id="{B26369BA-2743-40BF-B623-4BF71710F523}"/>
              </a:ext>
            </a:extLst>
          </p:cNvPr>
          <p:cNvSpPr/>
          <p:nvPr/>
        </p:nvSpPr>
        <p:spPr>
          <a:xfrm>
            <a:off x="6425080" y="2788927"/>
            <a:ext cx="177332" cy="186516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843D5FAA-D003-4FBB-8C2A-8C92E063F287}"/>
              </a:ext>
            </a:extLst>
          </p:cNvPr>
          <p:cNvSpPr txBox="1"/>
          <p:nvPr/>
        </p:nvSpPr>
        <p:spPr>
          <a:xfrm>
            <a:off x="6763002" y="3019288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6" name="Star: 5 Points 233">
            <a:extLst>
              <a:ext uri="{FF2B5EF4-FFF2-40B4-BE49-F238E27FC236}">
                <a16:creationId xmlns:a16="http://schemas.microsoft.com/office/drawing/2014/main" id="{8D6D0D50-02EE-446C-A2B3-57E295FE2C67}"/>
              </a:ext>
            </a:extLst>
          </p:cNvPr>
          <p:cNvSpPr/>
          <p:nvPr/>
        </p:nvSpPr>
        <p:spPr>
          <a:xfrm>
            <a:off x="695757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9" name="Star: 5 Points 233">
            <a:extLst>
              <a:ext uri="{FF2B5EF4-FFF2-40B4-BE49-F238E27FC236}">
                <a16:creationId xmlns:a16="http://schemas.microsoft.com/office/drawing/2014/main" id="{DA86C9F1-ED6A-4D5F-A0B4-34B9DDEBC4A4}"/>
              </a:ext>
            </a:extLst>
          </p:cNvPr>
          <p:cNvSpPr/>
          <p:nvPr/>
        </p:nvSpPr>
        <p:spPr>
          <a:xfrm>
            <a:off x="7101829" y="4698801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5" name="Star: 5 Points 233">
            <a:extLst>
              <a:ext uri="{FF2B5EF4-FFF2-40B4-BE49-F238E27FC236}">
                <a16:creationId xmlns:a16="http://schemas.microsoft.com/office/drawing/2014/main" id="{21DB1E3B-82AB-4257-A855-2781B528E7E6}"/>
              </a:ext>
            </a:extLst>
          </p:cNvPr>
          <p:cNvSpPr/>
          <p:nvPr/>
        </p:nvSpPr>
        <p:spPr>
          <a:xfrm>
            <a:off x="7638767" y="4702902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8" name="Star: 4 Points 217">
            <a:extLst>
              <a:ext uri="{FF2B5EF4-FFF2-40B4-BE49-F238E27FC236}">
                <a16:creationId xmlns:a16="http://schemas.microsoft.com/office/drawing/2014/main" id="{8A7D2429-7288-49CC-B890-497FE5AE0FF9}"/>
              </a:ext>
            </a:extLst>
          </p:cNvPr>
          <p:cNvSpPr/>
          <p:nvPr/>
        </p:nvSpPr>
        <p:spPr>
          <a:xfrm>
            <a:off x="2056643" y="237378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2" name="TextBox 22">
            <a:extLst>
              <a:ext uri="{FF2B5EF4-FFF2-40B4-BE49-F238E27FC236}">
                <a16:creationId xmlns:a16="http://schemas.microsoft.com/office/drawing/2014/main" id="{0AF8ED9A-D478-4C16-B169-1BA8B5B9F99E}"/>
              </a:ext>
            </a:extLst>
          </p:cNvPr>
          <p:cNvSpPr txBox="1"/>
          <p:nvPr/>
        </p:nvSpPr>
        <p:spPr>
          <a:xfrm>
            <a:off x="1089390" y="2658465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76A03-B411-4B59-9B9C-37FF55E21380}"/>
              </a:ext>
            </a:extLst>
          </p:cNvPr>
          <p:cNvCxnSpPr/>
          <p:nvPr/>
        </p:nvCxnSpPr>
        <p:spPr>
          <a:xfrm>
            <a:off x="1596464" y="2485308"/>
            <a:ext cx="393485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Star: 5 Points 233">
            <a:extLst>
              <a:ext uri="{FF2B5EF4-FFF2-40B4-BE49-F238E27FC236}">
                <a16:creationId xmlns:a16="http://schemas.microsoft.com/office/drawing/2014/main" id="{396322AE-02AB-495B-8F66-017FC2EF7BA4}"/>
              </a:ext>
            </a:extLst>
          </p:cNvPr>
          <p:cNvSpPr/>
          <p:nvPr/>
        </p:nvSpPr>
        <p:spPr>
          <a:xfrm>
            <a:off x="846545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6" name="Star: 5 Points 233">
            <a:extLst>
              <a:ext uri="{FF2B5EF4-FFF2-40B4-BE49-F238E27FC236}">
                <a16:creationId xmlns:a16="http://schemas.microsoft.com/office/drawing/2014/main" id="{9545AF47-E834-4C7E-AE65-90B83872BA53}"/>
              </a:ext>
            </a:extLst>
          </p:cNvPr>
          <p:cNvSpPr/>
          <p:nvPr/>
        </p:nvSpPr>
        <p:spPr>
          <a:xfrm>
            <a:off x="8948450" y="4724655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7" name="TextBox 22">
            <a:extLst>
              <a:ext uri="{FF2B5EF4-FFF2-40B4-BE49-F238E27FC236}">
                <a16:creationId xmlns:a16="http://schemas.microsoft.com/office/drawing/2014/main" id="{59CD329C-6123-49B1-B287-33117D4A8634}"/>
              </a:ext>
            </a:extLst>
          </p:cNvPr>
          <p:cNvSpPr txBox="1"/>
          <p:nvPr/>
        </p:nvSpPr>
        <p:spPr>
          <a:xfrm rot="16200000">
            <a:off x="385805" y="2678213"/>
            <a:ext cx="1461264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B0AC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12wks delayed</a:t>
            </a:r>
          </a:p>
        </p:txBody>
      </p:sp>
      <p:sp>
        <p:nvSpPr>
          <p:cNvPr id="230" name="TextBox 22">
            <a:extLst>
              <a:ext uri="{FF2B5EF4-FFF2-40B4-BE49-F238E27FC236}">
                <a16:creationId xmlns:a16="http://schemas.microsoft.com/office/drawing/2014/main" id="{40DBA981-CE43-46C1-B025-9DB45BBDA077}"/>
              </a:ext>
            </a:extLst>
          </p:cNvPr>
          <p:cNvSpPr txBox="1"/>
          <p:nvPr/>
        </p:nvSpPr>
        <p:spPr>
          <a:xfrm>
            <a:off x="1844184" y="448508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515FD70-51EE-42B7-BF2A-305F5A1BC2E4}"/>
              </a:ext>
            </a:extLst>
          </p:cNvPr>
          <p:cNvCxnSpPr/>
          <p:nvPr/>
        </p:nvCxnSpPr>
        <p:spPr>
          <a:xfrm>
            <a:off x="2376224" y="4274780"/>
            <a:ext cx="2221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F86F6A1-1495-40E6-8071-C13B1D13C1AF}"/>
              </a:ext>
            </a:extLst>
          </p:cNvPr>
          <p:cNvSpPr/>
          <p:nvPr/>
        </p:nvSpPr>
        <p:spPr>
          <a:xfrm>
            <a:off x="3139622" y="4861957"/>
            <a:ext cx="810374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59C6E-A38F-4966-BF8A-3CFF089C7111}"/>
              </a:ext>
            </a:extLst>
          </p:cNvPr>
          <p:cNvSpPr/>
          <p:nvPr/>
        </p:nvSpPr>
        <p:spPr>
          <a:xfrm>
            <a:off x="3428157" y="3363481"/>
            <a:ext cx="5738669" cy="181712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Compress Development timing and stagger DCV software to 3 version (R10/11/12) to support PEC/FEC sign off to contain HMI 12wks delay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46" name="Star: 4 Points 245">
            <a:extLst>
              <a:ext uri="{FF2B5EF4-FFF2-40B4-BE49-F238E27FC236}">
                <a16:creationId xmlns:a16="http://schemas.microsoft.com/office/drawing/2014/main" id="{7369B535-0C92-495C-A323-ED04D61625FD}"/>
              </a:ext>
            </a:extLst>
          </p:cNvPr>
          <p:cNvSpPr/>
          <p:nvPr/>
        </p:nvSpPr>
        <p:spPr>
          <a:xfrm>
            <a:off x="1320043" y="2390109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9" name="Star: 4 Points 248">
            <a:extLst>
              <a:ext uri="{FF2B5EF4-FFF2-40B4-BE49-F238E27FC236}">
                <a16:creationId xmlns:a16="http://schemas.microsoft.com/office/drawing/2014/main" id="{73E3E0AC-875C-4E34-B3B2-319930BE8C4B}"/>
              </a:ext>
            </a:extLst>
          </p:cNvPr>
          <p:cNvSpPr/>
          <p:nvPr/>
        </p:nvSpPr>
        <p:spPr>
          <a:xfrm>
            <a:off x="2087417" y="4150870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0" name="Star: 4 Points 249">
            <a:extLst>
              <a:ext uri="{FF2B5EF4-FFF2-40B4-BE49-F238E27FC236}">
                <a16:creationId xmlns:a16="http://schemas.microsoft.com/office/drawing/2014/main" id="{BF11D1C2-8735-42F7-8F56-0FAF20B3E08D}"/>
              </a:ext>
            </a:extLst>
          </p:cNvPr>
          <p:cNvSpPr/>
          <p:nvPr/>
        </p:nvSpPr>
        <p:spPr>
          <a:xfrm>
            <a:off x="2671865" y="417422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1" name="Rectangle: Rounded Corners 265">
            <a:extLst>
              <a:ext uri="{FF2B5EF4-FFF2-40B4-BE49-F238E27FC236}">
                <a16:creationId xmlns:a16="http://schemas.microsoft.com/office/drawing/2014/main" id="{0AD281E7-7E37-49FF-9098-6227A2D1D0A4}"/>
              </a:ext>
            </a:extLst>
          </p:cNvPr>
          <p:cNvSpPr/>
          <p:nvPr/>
        </p:nvSpPr>
        <p:spPr>
          <a:xfrm>
            <a:off x="8518309" y="2398260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D4D21DBF-DC2C-41BF-B889-FEA0E6940F7E}"/>
              </a:ext>
            </a:extLst>
          </p:cNvPr>
          <p:cNvSpPr txBox="1"/>
          <p:nvPr/>
        </p:nvSpPr>
        <p:spPr>
          <a:xfrm>
            <a:off x="2208892" y="4035596"/>
            <a:ext cx="508369" cy="23350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8BC3ABC2-F5F3-446E-880F-80C001A0CE51}"/>
              </a:ext>
            </a:extLst>
          </p:cNvPr>
          <p:cNvSpPr txBox="1"/>
          <p:nvPr/>
        </p:nvSpPr>
        <p:spPr>
          <a:xfrm>
            <a:off x="1563008" y="2190341"/>
            <a:ext cx="508369" cy="30777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0F6BEFF2-BD33-463B-B17D-9A575E852A4D}"/>
              </a:ext>
            </a:extLst>
          </p:cNvPr>
          <p:cNvSpPr txBox="1"/>
          <p:nvPr/>
        </p:nvSpPr>
        <p:spPr>
          <a:xfrm>
            <a:off x="5172130" y="3135852"/>
            <a:ext cx="1419680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PEC 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4DC2254-92B8-4F79-99D8-69E80D3B1DB4}"/>
              </a:ext>
            </a:extLst>
          </p:cNvPr>
          <p:cNvSpPr/>
          <p:nvPr/>
        </p:nvSpPr>
        <p:spPr>
          <a:xfrm>
            <a:off x="4002895" y="5340145"/>
            <a:ext cx="5695752" cy="1828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To ensure robust and quality delivery no timing opportunity could be further compressed, downstream engineering work postponed by 8wks </a:t>
            </a:r>
          </a:p>
        </p:txBody>
      </p:sp>
      <p:sp>
        <p:nvSpPr>
          <p:cNvPr id="260" name="Star: 5 Points 233">
            <a:extLst>
              <a:ext uri="{FF2B5EF4-FFF2-40B4-BE49-F238E27FC236}">
                <a16:creationId xmlns:a16="http://schemas.microsoft.com/office/drawing/2014/main" id="{9885D5BF-D51F-4702-AA1F-7766F055DB2B}"/>
              </a:ext>
            </a:extLst>
          </p:cNvPr>
          <p:cNvSpPr/>
          <p:nvPr/>
        </p:nvSpPr>
        <p:spPr>
          <a:xfrm>
            <a:off x="5650181" y="2801073"/>
            <a:ext cx="165525" cy="201964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1" name="Star: 5 Points 233">
            <a:extLst>
              <a:ext uri="{FF2B5EF4-FFF2-40B4-BE49-F238E27FC236}">
                <a16:creationId xmlns:a16="http://schemas.microsoft.com/office/drawing/2014/main" id="{3CA9E63B-D512-4152-9380-8680EC9DFDB4}"/>
              </a:ext>
            </a:extLst>
          </p:cNvPr>
          <p:cNvSpPr/>
          <p:nvPr/>
        </p:nvSpPr>
        <p:spPr>
          <a:xfrm>
            <a:off x="6046070" y="2811787"/>
            <a:ext cx="172647" cy="177295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2" name="Star: 5 Points 233">
            <a:extLst>
              <a:ext uri="{FF2B5EF4-FFF2-40B4-BE49-F238E27FC236}">
                <a16:creationId xmlns:a16="http://schemas.microsoft.com/office/drawing/2014/main" id="{AC7DD6EB-676A-4955-8222-D5DE16D8FDD7}"/>
              </a:ext>
            </a:extLst>
          </p:cNvPr>
          <p:cNvSpPr/>
          <p:nvPr/>
        </p:nvSpPr>
        <p:spPr>
          <a:xfrm>
            <a:off x="6349109" y="4734762"/>
            <a:ext cx="180428" cy="189379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3" name="Star: 5 Points 233">
            <a:extLst>
              <a:ext uri="{FF2B5EF4-FFF2-40B4-BE49-F238E27FC236}">
                <a16:creationId xmlns:a16="http://schemas.microsoft.com/office/drawing/2014/main" id="{EE17AD8A-2828-4C5F-A498-5D4B17A063D7}"/>
              </a:ext>
            </a:extLst>
          </p:cNvPr>
          <p:cNvSpPr/>
          <p:nvPr/>
        </p:nvSpPr>
        <p:spPr>
          <a:xfrm>
            <a:off x="6732536" y="4734564"/>
            <a:ext cx="189051" cy="177001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6" name="TextBox 22">
            <a:extLst>
              <a:ext uri="{FF2B5EF4-FFF2-40B4-BE49-F238E27FC236}">
                <a16:creationId xmlns:a16="http://schemas.microsoft.com/office/drawing/2014/main" id="{A68686BA-0FB9-455D-8CBC-37A997A2D3B2}"/>
              </a:ext>
            </a:extLst>
          </p:cNvPr>
          <p:cNvSpPr txBox="1"/>
          <p:nvPr/>
        </p:nvSpPr>
        <p:spPr>
          <a:xfrm>
            <a:off x="6145180" y="5166578"/>
            <a:ext cx="1567577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vehicle test/sign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0" name="Callout: Line 269">
            <a:extLst>
              <a:ext uri="{FF2B5EF4-FFF2-40B4-BE49-F238E27FC236}">
                <a16:creationId xmlns:a16="http://schemas.microsoft.com/office/drawing/2014/main" id="{E5C379C5-94B8-4423-A22D-40EDA7D68D47}"/>
              </a:ext>
            </a:extLst>
          </p:cNvPr>
          <p:cNvSpPr/>
          <p:nvPr/>
        </p:nvSpPr>
        <p:spPr>
          <a:xfrm>
            <a:off x="9850291" y="2724275"/>
            <a:ext cx="2278740" cy="1181094"/>
          </a:xfrm>
          <a:prstGeom prst="borderCallout1">
            <a:avLst>
              <a:gd name="adj1" fmla="val 18750"/>
              <a:gd name="adj2" fmla="val -8333"/>
              <a:gd name="adj3" fmla="val 19495"/>
              <a:gd name="adj4" fmla="val -761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DV Test Impact &amp; Opp.: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R10 Feb. 22, 20 DCVs built w/ 4 plan to be shipped out at Feb. 15 for US Calibration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Further discussion with C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align the containment plan if defer 4 Cal. DCVs 1wk with right level HW &amp; SW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to build DCV in 2 lines or add more DCVs to reduce build time </a:t>
            </a:r>
          </a:p>
        </p:txBody>
      </p:sp>
      <p:sp>
        <p:nvSpPr>
          <p:cNvPr id="269" name="Callout: Line 268">
            <a:extLst>
              <a:ext uri="{FF2B5EF4-FFF2-40B4-BE49-F238E27FC236}">
                <a16:creationId xmlns:a16="http://schemas.microsoft.com/office/drawing/2014/main" id="{9BA9393F-1C90-4539-8BE4-E8EF84FCCA76}"/>
              </a:ext>
            </a:extLst>
          </p:cNvPr>
          <p:cNvSpPr/>
          <p:nvPr/>
        </p:nvSpPr>
        <p:spPr>
          <a:xfrm>
            <a:off x="9858758" y="3928530"/>
            <a:ext cx="2278740" cy="874313"/>
          </a:xfrm>
          <a:prstGeom prst="borderCallout1">
            <a:avLst>
              <a:gd name="adj1" fmla="val 18750"/>
              <a:gd name="adj2" fmla="val -8333"/>
              <a:gd name="adj3" fmla="val 21336"/>
              <a:gd name="adj4" fmla="val -895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DCV Opportunity: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R8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R10 to support DCV build w/ downstream test hold till R10 ready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CDC module retrofit takes 44 minutes only with control screen, lower vent and floor console disassembled</a:t>
            </a: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075D8EB3-5556-4714-A1DC-A99BAA8B4BC3}"/>
              </a:ext>
            </a:extLst>
          </p:cNvPr>
          <p:cNvSpPr txBox="1"/>
          <p:nvPr/>
        </p:nvSpPr>
        <p:spPr>
          <a:xfrm>
            <a:off x="5389747" y="2584891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AAA98424-B275-488B-B136-CD05BEF84601}"/>
              </a:ext>
            </a:extLst>
          </p:cNvPr>
          <p:cNvSpPr txBox="1"/>
          <p:nvPr/>
        </p:nvSpPr>
        <p:spPr>
          <a:xfrm>
            <a:off x="5960210" y="2611035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392D6678-E666-44B9-8471-006C32FAEA93}"/>
              </a:ext>
            </a:extLst>
          </p:cNvPr>
          <p:cNvSpPr txBox="1"/>
          <p:nvPr/>
        </p:nvSpPr>
        <p:spPr>
          <a:xfrm>
            <a:off x="5832772" y="5133144"/>
            <a:ext cx="628984" cy="14029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reflash)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4" name="Rectangle: Rounded Corners 263">
            <a:extLst>
              <a:ext uri="{FF2B5EF4-FFF2-40B4-BE49-F238E27FC236}">
                <a16:creationId xmlns:a16="http://schemas.microsoft.com/office/drawing/2014/main" id="{75425281-4A18-4C91-8278-00AAFA5ECD0F}"/>
              </a:ext>
            </a:extLst>
          </p:cNvPr>
          <p:cNvSpPr/>
          <p:nvPr/>
        </p:nvSpPr>
        <p:spPr>
          <a:xfrm>
            <a:off x="5923570" y="1915278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194" name="Rectangle: Rounded Corners 263">
            <a:extLst>
              <a:ext uri="{FF2B5EF4-FFF2-40B4-BE49-F238E27FC236}">
                <a16:creationId xmlns:a16="http://schemas.microsoft.com/office/drawing/2014/main" id="{4A2EF02B-EF33-42F2-A72B-E8EDD6F404FC}"/>
              </a:ext>
            </a:extLst>
          </p:cNvPr>
          <p:cNvSpPr/>
          <p:nvPr/>
        </p:nvSpPr>
        <p:spPr>
          <a:xfrm>
            <a:off x="6596278" y="2140662"/>
            <a:ext cx="517087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13" name="Rectangle: Rounded Corners 32">
            <a:extLst>
              <a:ext uri="{FF2B5EF4-FFF2-40B4-BE49-F238E27FC236}">
                <a16:creationId xmlns:a16="http://schemas.microsoft.com/office/drawing/2014/main" id="{D50A5D1A-BBFD-487F-9918-8ED458971CCE}"/>
              </a:ext>
            </a:extLst>
          </p:cNvPr>
          <p:cNvSpPr/>
          <p:nvPr/>
        </p:nvSpPr>
        <p:spPr>
          <a:xfrm>
            <a:off x="3998090" y="2042536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24" name="Rectangle: Rounded Corners 263">
            <a:extLst>
              <a:ext uri="{FF2B5EF4-FFF2-40B4-BE49-F238E27FC236}">
                <a16:creationId xmlns:a16="http://schemas.microsoft.com/office/drawing/2014/main" id="{E86EF14D-F2EA-4D81-B085-13A27C0F5102}"/>
              </a:ext>
            </a:extLst>
          </p:cNvPr>
          <p:cNvSpPr/>
          <p:nvPr/>
        </p:nvSpPr>
        <p:spPr>
          <a:xfrm>
            <a:off x="5447473" y="3875323"/>
            <a:ext cx="598974" cy="1583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228" name="Rectangle: Rounded Corners 263">
            <a:extLst>
              <a:ext uri="{FF2B5EF4-FFF2-40B4-BE49-F238E27FC236}">
                <a16:creationId xmlns:a16="http://schemas.microsoft.com/office/drawing/2014/main" id="{D3B7BBFF-E36B-41CB-9C92-58389491274A}"/>
              </a:ext>
            </a:extLst>
          </p:cNvPr>
          <p:cNvSpPr/>
          <p:nvPr/>
        </p:nvSpPr>
        <p:spPr>
          <a:xfrm>
            <a:off x="7765681" y="3801348"/>
            <a:ext cx="319990" cy="3991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231" name="Rectangle: Rounded Corners 263">
            <a:extLst>
              <a:ext uri="{FF2B5EF4-FFF2-40B4-BE49-F238E27FC236}">
                <a16:creationId xmlns:a16="http://schemas.microsoft.com/office/drawing/2014/main" id="{87B7C83A-0477-4F02-9E5A-673BB3121B72}"/>
              </a:ext>
            </a:extLst>
          </p:cNvPr>
          <p:cNvSpPr/>
          <p:nvPr/>
        </p:nvSpPr>
        <p:spPr>
          <a:xfrm>
            <a:off x="7267929" y="3810888"/>
            <a:ext cx="490791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36" name="TextBox 22">
            <a:extLst>
              <a:ext uri="{FF2B5EF4-FFF2-40B4-BE49-F238E27FC236}">
                <a16:creationId xmlns:a16="http://schemas.microsoft.com/office/drawing/2014/main" id="{9AC32354-C65F-41A7-A13A-56E75CBB3145}"/>
              </a:ext>
            </a:extLst>
          </p:cNvPr>
          <p:cNvSpPr txBox="1"/>
          <p:nvPr/>
        </p:nvSpPr>
        <p:spPr>
          <a:xfrm>
            <a:off x="8911809" y="425205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238" name="Rectangle: Rounded Corners 263">
            <a:extLst>
              <a:ext uri="{FF2B5EF4-FFF2-40B4-BE49-F238E27FC236}">
                <a16:creationId xmlns:a16="http://schemas.microsoft.com/office/drawing/2014/main" id="{C3B5839E-4705-4F7D-B6F6-99C400A28805}"/>
              </a:ext>
            </a:extLst>
          </p:cNvPr>
          <p:cNvSpPr/>
          <p:nvPr/>
        </p:nvSpPr>
        <p:spPr>
          <a:xfrm>
            <a:off x="3948230" y="2191828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Rectangle: Rounded Corners 32">
            <a:extLst>
              <a:ext uri="{FF2B5EF4-FFF2-40B4-BE49-F238E27FC236}">
                <a16:creationId xmlns:a16="http://schemas.microsoft.com/office/drawing/2014/main" id="{871C0890-C77C-40F2-8B44-9A510CB59FA7}"/>
              </a:ext>
            </a:extLst>
          </p:cNvPr>
          <p:cNvSpPr/>
          <p:nvPr/>
        </p:nvSpPr>
        <p:spPr>
          <a:xfrm>
            <a:off x="3688342" y="2214091"/>
            <a:ext cx="508078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40" name="Rectangle: Rounded Corners 263">
            <a:extLst>
              <a:ext uri="{FF2B5EF4-FFF2-40B4-BE49-F238E27FC236}">
                <a16:creationId xmlns:a16="http://schemas.microsoft.com/office/drawing/2014/main" id="{F1ED6E98-4855-4E57-A356-5B09E6F78F7D}"/>
              </a:ext>
            </a:extLst>
          </p:cNvPr>
          <p:cNvSpPr/>
          <p:nvPr/>
        </p:nvSpPr>
        <p:spPr>
          <a:xfrm>
            <a:off x="5923570" y="2183571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Rectangle: Rounded Corners 263">
            <a:extLst>
              <a:ext uri="{FF2B5EF4-FFF2-40B4-BE49-F238E27FC236}">
                <a16:creationId xmlns:a16="http://schemas.microsoft.com/office/drawing/2014/main" id="{82194EB1-2A86-4007-A423-C35C1D53AC2D}"/>
              </a:ext>
            </a:extLst>
          </p:cNvPr>
          <p:cNvSpPr/>
          <p:nvPr/>
        </p:nvSpPr>
        <p:spPr>
          <a:xfrm>
            <a:off x="5226249" y="2215663"/>
            <a:ext cx="1198831" cy="1490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 DV</a:t>
            </a:r>
          </a:p>
        </p:txBody>
      </p:sp>
      <p:sp>
        <p:nvSpPr>
          <p:cNvPr id="241" name="Star: 5 Points 172">
            <a:extLst>
              <a:ext uri="{FF2B5EF4-FFF2-40B4-BE49-F238E27FC236}">
                <a16:creationId xmlns:a16="http://schemas.microsoft.com/office/drawing/2014/main" id="{167E97BA-D2DF-4DD6-BC76-3BBA68343C83}"/>
              </a:ext>
            </a:extLst>
          </p:cNvPr>
          <p:cNvSpPr/>
          <p:nvPr/>
        </p:nvSpPr>
        <p:spPr>
          <a:xfrm>
            <a:off x="4548643" y="2810960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D9E7792-4A6E-4569-A052-DB51CCEC741F}"/>
              </a:ext>
            </a:extLst>
          </p:cNvPr>
          <p:cNvSpPr/>
          <p:nvPr/>
        </p:nvSpPr>
        <p:spPr>
          <a:xfrm>
            <a:off x="1253052" y="1858569"/>
            <a:ext cx="1353026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832D071-18E0-4EE8-BFD6-08EDF7407F41}"/>
              </a:ext>
            </a:extLst>
          </p:cNvPr>
          <p:cNvSpPr/>
          <p:nvPr/>
        </p:nvSpPr>
        <p:spPr>
          <a:xfrm>
            <a:off x="1869775" y="3676271"/>
            <a:ext cx="130622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DA90460-B6FE-4D73-8ACF-01DA86C83633}"/>
              </a:ext>
            </a:extLst>
          </p:cNvPr>
          <p:cNvSpPr/>
          <p:nvPr/>
        </p:nvSpPr>
        <p:spPr>
          <a:xfrm rot="20178411">
            <a:off x="2062319" y="3165905"/>
            <a:ext cx="257250" cy="920833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5" name="TextBox 22">
            <a:extLst>
              <a:ext uri="{FF2B5EF4-FFF2-40B4-BE49-F238E27FC236}">
                <a16:creationId xmlns:a16="http://schemas.microsoft.com/office/drawing/2014/main" id="{3F67D562-A292-400A-9D19-F040D71A3AF5}"/>
              </a:ext>
            </a:extLst>
          </p:cNvPr>
          <p:cNvSpPr txBox="1"/>
          <p:nvPr/>
        </p:nvSpPr>
        <p:spPr>
          <a:xfrm>
            <a:off x="6290448" y="1974421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4/18-06/06</a:t>
            </a:r>
          </a:p>
        </p:txBody>
      </p:sp>
      <p:sp>
        <p:nvSpPr>
          <p:cNvPr id="254" name="Rectangle: Rounded Corners 263">
            <a:extLst>
              <a:ext uri="{FF2B5EF4-FFF2-40B4-BE49-F238E27FC236}">
                <a16:creationId xmlns:a16="http://schemas.microsoft.com/office/drawing/2014/main" id="{436ED0F8-CB0A-41EF-A750-FB767DE21793}"/>
              </a:ext>
            </a:extLst>
          </p:cNvPr>
          <p:cNvSpPr/>
          <p:nvPr/>
        </p:nvSpPr>
        <p:spPr>
          <a:xfrm>
            <a:off x="6595698" y="3597275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258" name="Rectangle: Rounded Corners 263">
            <a:extLst>
              <a:ext uri="{FF2B5EF4-FFF2-40B4-BE49-F238E27FC236}">
                <a16:creationId xmlns:a16="http://schemas.microsoft.com/office/drawing/2014/main" id="{694D2AC1-BB06-4CBD-AEB9-04ED83823F17}"/>
              </a:ext>
            </a:extLst>
          </p:cNvPr>
          <p:cNvSpPr/>
          <p:nvPr/>
        </p:nvSpPr>
        <p:spPr>
          <a:xfrm>
            <a:off x="6595698" y="3861436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4" name="TextBox 22">
            <a:extLst>
              <a:ext uri="{FF2B5EF4-FFF2-40B4-BE49-F238E27FC236}">
                <a16:creationId xmlns:a16="http://schemas.microsoft.com/office/drawing/2014/main" id="{275BB19F-CDBB-4A37-8C35-D7DF3A1F6911}"/>
              </a:ext>
            </a:extLst>
          </p:cNvPr>
          <p:cNvSpPr txBox="1"/>
          <p:nvPr/>
        </p:nvSpPr>
        <p:spPr>
          <a:xfrm>
            <a:off x="6917350" y="3643077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06/10-08/01</a:t>
            </a:r>
          </a:p>
        </p:txBody>
      </p:sp>
      <p:sp>
        <p:nvSpPr>
          <p:cNvPr id="193" name="Rectangle: Rounded Corners 263">
            <a:extLst>
              <a:ext uri="{FF2B5EF4-FFF2-40B4-BE49-F238E27FC236}">
                <a16:creationId xmlns:a16="http://schemas.microsoft.com/office/drawing/2014/main" id="{B9AB7316-6059-488D-98CA-B64C700B6D2D}"/>
              </a:ext>
            </a:extLst>
          </p:cNvPr>
          <p:cNvSpPr/>
          <p:nvPr/>
        </p:nvSpPr>
        <p:spPr>
          <a:xfrm>
            <a:off x="6042751" y="3879485"/>
            <a:ext cx="899074" cy="15418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</a:t>
            </a:r>
          </a:p>
        </p:txBody>
      </p:sp>
      <p:sp>
        <p:nvSpPr>
          <p:cNvPr id="267" name="Rectangle: Rounded Corners 32">
            <a:extLst>
              <a:ext uri="{FF2B5EF4-FFF2-40B4-BE49-F238E27FC236}">
                <a16:creationId xmlns:a16="http://schemas.microsoft.com/office/drawing/2014/main" id="{EF1865D5-85C6-421A-96AF-9A57ED192BC5}"/>
              </a:ext>
            </a:extLst>
          </p:cNvPr>
          <p:cNvSpPr/>
          <p:nvPr/>
        </p:nvSpPr>
        <p:spPr>
          <a:xfrm>
            <a:off x="4823081" y="3718533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68" name="Rectangle: Rounded Corners 263">
            <a:extLst>
              <a:ext uri="{FF2B5EF4-FFF2-40B4-BE49-F238E27FC236}">
                <a16:creationId xmlns:a16="http://schemas.microsoft.com/office/drawing/2014/main" id="{CEA4A7EB-724D-4C12-BBC8-2D6FFD63F3B1}"/>
              </a:ext>
            </a:extLst>
          </p:cNvPr>
          <p:cNvSpPr/>
          <p:nvPr/>
        </p:nvSpPr>
        <p:spPr>
          <a:xfrm>
            <a:off x="4773221" y="3863592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9" name="Rectangle: Rounded Corners 32">
            <a:extLst>
              <a:ext uri="{FF2B5EF4-FFF2-40B4-BE49-F238E27FC236}">
                <a16:creationId xmlns:a16="http://schemas.microsoft.com/office/drawing/2014/main" id="{A61D8A21-696A-4335-A5A5-C02332702C36}"/>
              </a:ext>
            </a:extLst>
          </p:cNvPr>
          <p:cNvSpPr/>
          <p:nvPr/>
        </p:nvSpPr>
        <p:spPr>
          <a:xfrm>
            <a:off x="4324081" y="3886018"/>
            <a:ext cx="839679" cy="1423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BED4-94F5-455C-9FEC-1AAD530E7901}"/>
              </a:ext>
            </a:extLst>
          </p:cNvPr>
          <p:cNvSpPr/>
          <p:nvPr/>
        </p:nvSpPr>
        <p:spPr>
          <a:xfrm>
            <a:off x="5012804" y="2771633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4CFE27C-E629-48CA-86F5-F2DD00074333}"/>
              </a:ext>
            </a:extLst>
          </p:cNvPr>
          <p:cNvSpPr/>
          <p:nvPr/>
        </p:nvSpPr>
        <p:spPr>
          <a:xfrm>
            <a:off x="5793099" y="4682821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25" name="TextBox 22">
            <a:extLst>
              <a:ext uri="{FF2B5EF4-FFF2-40B4-BE49-F238E27FC236}">
                <a16:creationId xmlns:a16="http://schemas.microsoft.com/office/drawing/2014/main" id="{85580658-BE06-427F-9878-AD56CEED5383}"/>
              </a:ext>
            </a:extLst>
          </p:cNvPr>
          <p:cNvSpPr txBox="1"/>
          <p:nvPr/>
        </p:nvSpPr>
        <p:spPr>
          <a:xfrm>
            <a:off x="6125855" y="4476973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889F7B8E-83C4-4D4A-9D12-1EF614962BD7}"/>
              </a:ext>
            </a:extLst>
          </p:cNvPr>
          <p:cNvSpPr txBox="1"/>
          <p:nvPr/>
        </p:nvSpPr>
        <p:spPr>
          <a:xfrm>
            <a:off x="6696318" y="4503117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4" name="TextBox 22">
            <a:extLst>
              <a:ext uri="{FF2B5EF4-FFF2-40B4-BE49-F238E27FC236}">
                <a16:creationId xmlns:a16="http://schemas.microsoft.com/office/drawing/2014/main" id="{9B3F4E1F-029E-4CD0-8F28-F0CDA4752A9D}"/>
              </a:ext>
            </a:extLst>
          </p:cNvPr>
          <p:cNvSpPr txBox="1"/>
          <p:nvPr/>
        </p:nvSpPr>
        <p:spPr>
          <a:xfrm>
            <a:off x="6921588" y="4896267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06/06</a:t>
            </a: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450216F4-7DF9-42ED-AB65-7CB0BF77C11A}"/>
              </a:ext>
            </a:extLst>
          </p:cNvPr>
          <p:cNvSpPr txBox="1"/>
          <p:nvPr/>
        </p:nvSpPr>
        <p:spPr>
          <a:xfrm>
            <a:off x="7416699" y="4937364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08/01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C2B203-0186-4F00-BC01-375DFD204D1A}"/>
              </a:ext>
            </a:extLst>
          </p:cNvPr>
          <p:cNvSpPr/>
          <p:nvPr/>
        </p:nvSpPr>
        <p:spPr>
          <a:xfrm>
            <a:off x="9508914" y="1902532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1BB0A7F-F892-4874-B0B0-89ADCE1D021E}"/>
              </a:ext>
            </a:extLst>
          </p:cNvPr>
          <p:cNvSpPr/>
          <p:nvPr/>
        </p:nvSpPr>
        <p:spPr>
          <a:xfrm>
            <a:off x="9546457" y="2829148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D61B30E-F54D-45DE-A170-F81CB586D153}"/>
              </a:ext>
            </a:extLst>
          </p:cNvPr>
          <p:cNvSpPr/>
          <p:nvPr/>
        </p:nvSpPr>
        <p:spPr>
          <a:xfrm>
            <a:off x="9439805" y="3964823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8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47658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3" y="1219078"/>
            <a:ext cx="843415" cy="582633"/>
            <a:chOff x="1727242" y="1217224"/>
            <a:chExt cx="839961" cy="582633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7966832" y="3571777"/>
            <a:ext cx="843415" cy="582633"/>
            <a:chOff x="1727242" y="1217224"/>
            <a:chExt cx="839961" cy="582633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7440729" y="3575319"/>
            <a:ext cx="843415" cy="582633"/>
            <a:chOff x="1735915" y="1217224"/>
            <a:chExt cx="839961" cy="582633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970075" y="3574387"/>
            <a:ext cx="843415" cy="582633"/>
            <a:chOff x="1727242" y="1217224"/>
            <a:chExt cx="839961" cy="582633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8668316" y="3575665"/>
            <a:ext cx="843415" cy="582633"/>
            <a:chOff x="1727242" y="1217224"/>
            <a:chExt cx="839961" cy="582633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10111382" y="3574387"/>
            <a:ext cx="843415" cy="582633"/>
            <a:chOff x="1841074" y="1217224"/>
            <a:chExt cx="839961" cy="582633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9031714" y="3567083"/>
            <a:ext cx="843415" cy="582633"/>
            <a:chOff x="1664002" y="1217224"/>
            <a:chExt cx="839961" cy="582633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653246" y="3580201"/>
            <a:ext cx="843415" cy="582633"/>
            <a:chOff x="1727242" y="1217224"/>
            <a:chExt cx="839961" cy="582633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4023797" y="3570841"/>
            <a:ext cx="843415" cy="582633"/>
            <a:chOff x="1727242" y="1217224"/>
            <a:chExt cx="839961" cy="582633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62853" y="3588266"/>
            <a:ext cx="843415" cy="582633"/>
            <a:chOff x="1727242" y="1217224"/>
            <a:chExt cx="839961" cy="582633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390911" y="3576407"/>
            <a:ext cx="843415" cy="582633"/>
            <a:chOff x="1727242" y="1217224"/>
            <a:chExt cx="839961" cy="582633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3345740" y="3589107"/>
            <a:ext cx="843415" cy="582633"/>
            <a:chOff x="1727242" y="1217224"/>
            <a:chExt cx="839961" cy="582633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691395" y="3585091"/>
            <a:ext cx="843415" cy="582633"/>
            <a:chOff x="1727242" y="1217224"/>
            <a:chExt cx="839961" cy="58263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9530189" y="3567083"/>
            <a:ext cx="843415" cy="582633"/>
            <a:chOff x="1727242" y="1217224"/>
            <a:chExt cx="839961" cy="582633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44469"/>
              </p:ext>
            </p:extLst>
          </p:nvPr>
        </p:nvGraphicFramePr>
        <p:xfrm>
          <a:off x="796149" y="4370647"/>
          <a:ext cx="10515600" cy="222442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94248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14332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54534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40657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85635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78453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8274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610497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11472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51186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72011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Phase5 Scope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Program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PMT5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Nameplate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Manufacture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J1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OKTB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EE Architecture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Centerstack Size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Cluster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TCU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ECG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CDX707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</a:t>
                      </a:r>
                      <a:r>
                        <a:rPr lang="en-US" sz="1000" u="none" strike="noStrike" dirty="0" err="1">
                          <a:effectLst/>
                        </a:rPr>
                        <a:t>Youfei</a:t>
                      </a:r>
                      <a:r>
                        <a:rPr lang="en-US" sz="1000" u="none" strike="noStrike" dirty="0">
                          <a:effectLst/>
                        </a:rPr>
                        <a:t>, Xu Fiona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Nautilus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3/28/2023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3/28/2023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23.6(</a:t>
                      </a:r>
                      <a:r>
                        <a:rPr lang="en-US" sz="1000" u="none" strike="noStrike" dirty="0" err="1">
                          <a:effectLst/>
                        </a:rPr>
                        <a:t>Pano</a:t>
                      </a:r>
                      <a:r>
                        <a:rPr lang="en-US" sz="1000" u="none" strike="noStrike" dirty="0">
                          <a:effectLst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He Sylvia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CAF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4/26/2023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6/21/2023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FNV2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15.3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NA, AR HUD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Landscape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CDX747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Lincoln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6/12/2023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11/6/2023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FNV3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23.6(</a:t>
                      </a:r>
                      <a:r>
                        <a:rPr lang="en-US" sz="1000" u="none" strike="noStrike" dirty="0" err="1">
                          <a:effectLst/>
                        </a:rPr>
                        <a:t>Pano</a:t>
                      </a:r>
                      <a:r>
                        <a:rPr lang="en-US" sz="1000" u="none" strike="noStrike" dirty="0">
                          <a:effectLst/>
                        </a:rPr>
                        <a:t>-Non touch)*2&amp;11.1(Controller-Touch)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U611 MCA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Aviator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12/6/2023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1/23/2024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FNV3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12.3，Standalone HUD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Landscape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U718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Yang Frank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Navigator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BU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3/11/2024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4/22/2024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  <a:tr h="172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CDX804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Johnny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Lincoln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IMF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TBD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b"/>
                </a:tc>
                <a:extLst>
                  <a:ext uri="{0D108BD9-81ED-4DB2-BD59-A6C34878D82A}">
                    <a16:rowId xmlns:a16="http://schemas.microsoft.com/office/drawing/2014/main" val="1172294311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600285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9765120" y="269547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7470063" y="271007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7149036" y="270828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10525691" y="2699365"/>
            <a:ext cx="843415" cy="582633"/>
            <a:chOff x="1727242" y="1217224"/>
            <a:chExt cx="839961" cy="582633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1605627" y="2710459"/>
            <a:ext cx="843415" cy="582633"/>
            <a:chOff x="1841074" y="1217224"/>
            <a:chExt cx="839961" cy="582633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11164544" y="2709633"/>
            <a:ext cx="843415" cy="583458"/>
            <a:chOff x="1727242" y="1217224"/>
            <a:chExt cx="839961" cy="583458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5919108" y="269469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802785" y="268501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6" y="2703940"/>
            <a:ext cx="843415" cy="582633"/>
            <a:chOff x="1727242" y="1217224"/>
            <a:chExt cx="839961" cy="582633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1" y="2700107"/>
            <a:ext cx="843415" cy="582633"/>
            <a:chOff x="1727242" y="1217224"/>
            <a:chExt cx="839961" cy="582633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5" y="2712807"/>
            <a:ext cx="843415" cy="582633"/>
            <a:chOff x="1641868" y="1217224"/>
            <a:chExt cx="839961" cy="582633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5" y="2699266"/>
            <a:ext cx="843415" cy="592158"/>
            <a:chOff x="1736728" y="1217224"/>
            <a:chExt cx="839961" cy="592158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8593011" y="270948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611459" y="3090373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5751484" y="3090372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6995810" y="3080068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7351499" y="3080067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8391544" y="3061083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9590918" y="3061082"/>
            <a:ext cx="84341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618573" y="1215339"/>
            <a:ext cx="843415" cy="529293"/>
            <a:chOff x="1727242" y="1217224"/>
            <a:chExt cx="839961" cy="529293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06/11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5690538" y="1213473"/>
            <a:ext cx="843415" cy="554127"/>
            <a:chOff x="1733731" y="1217224"/>
            <a:chExt cx="839961" cy="554127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2063144" y="1218912"/>
            <a:ext cx="843415" cy="521673"/>
            <a:chOff x="1727242" y="1217224"/>
            <a:chExt cx="839961" cy="521673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660733" y="1219133"/>
            <a:ext cx="889170" cy="506433"/>
            <a:chOff x="1886575" y="1217224"/>
            <a:chExt cx="885530" cy="506433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6696934" y="1218912"/>
            <a:ext cx="843415" cy="544197"/>
            <a:chOff x="1981661" y="1217224"/>
            <a:chExt cx="839961" cy="544197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7562753" y="1218912"/>
            <a:ext cx="843416" cy="541733"/>
            <a:chOff x="1882053" y="1217224"/>
            <a:chExt cx="839961" cy="541733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8293028" y="1231612"/>
            <a:ext cx="843415" cy="532921"/>
            <a:chOff x="1702551" y="1217224"/>
            <a:chExt cx="839961" cy="532921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4610203" y="1242613"/>
            <a:ext cx="904289" cy="484284"/>
            <a:chOff x="1886575" y="1217224"/>
            <a:chExt cx="900586" cy="484284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8714736" y="1231612"/>
            <a:ext cx="843415" cy="525831"/>
            <a:chOff x="1773554" y="1217224"/>
            <a:chExt cx="839961" cy="525831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6347810" y="1232381"/>
            <a:ext cx="622047" cy="537302"/>
            <a:chOff x="1971949" y="1217224"/>
            <a:chExt cx="619499" cy="537302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2038143" y="1554477"/>
              <a:ext cx="55330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9144533" y="1228663"/>
            <a:ext cx="843415" cy="519403"/>
            <a:chOff x="1855142" y="1217224"/>
            <a:chExt cx="839961" cy="519403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855142" y="153657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11210207" y="1858281"/>
            <a:ext cx="843415" cy="582633"/>
            <a:chOff x="1727242" y="1217224"/>
            <a:chExt cx="839961" cy="582633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10888456" y="1846745"/>
            <a:ext cx="843415" cy="582633"/>
            <a:chOff x="1727242" y="1217224"/>
            <a:chExt cx="839961" cy="582633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9739172" y="1858281"/>
            <a:ext cx="843415" cy="582633"/>
            <a:chOff x="1869532" y="1217224"/>
            <a:chExt cx="839961" cy="582633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8768562" y="1857482"/>
            <a:ext cx="843415" cy="582633"/>
            <a:chOff x="1869532" y="1217224"/>
            <a:chExt cx="839961" cy="582633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7493614" y="1859693"/>
            <a:ext cx="843415" cy="582633"/>
            <a:chOff x="1727242" y="1217224"/>
            <a:chExt cx="839961" cy="582633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8016613" y="1862722"/>
            <a:ext cx="843415" cy="582633"/>
            <a:chOff x="1860046" y="1217224"/>
            <a:chExt cx="839961" cy="582633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983206" y="1863579"/>
            <a:ext cx="902504" cy="582633"/>
            <a:chOff x="1509064" y="1217224"/>
            <a:chExt cx="898808" cy="582633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2061346" y="1864444"/>
            <a:ext cx="843415" cy="582633"/>
            <a:chOff x="1727242" y="1217224"/>
            <a:chExt cx="839961" cy="582633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3145715" y="1864444"/>
            <a:ext cx="843415" cy="582633"/>
            <a:chOff x="1727242" y="1217224"/>
            <a:chExt cx="839961" cy="582633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4154379" y="1853263"/>
            <a:ext cx="843415" cy="582633"/>
            <a:chOff x="1850560" y="1217224"/>
            <a:chExt cx="839961" cy="582633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6094923" y="1863425"/>
            <a:ext cx="843415" cy="582633"/>
            <a:chOff x="1822102" y="1217224"/>
            <a:chExt cx="839961" cy="582633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2353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3780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8981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13334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74217"/>
            <a:ext cx="485220" cy="131018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13131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476432" y="1617233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dirty="0"/>
                <a:t>05/25</a:t>
              </a:r>
              <a:endParaRPr lang="zh-CN" altLang="en-US" sz="700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2922990" y="1617701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10/05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1889134" y="1610744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Pre-DV</a:t>
              </a:r>
            </a:p>
            <a:p>
              <a:r>
                <a:rPr lang="en-US" altLang="zh-CN" sz="700" dirty="0"/>
                <a:t>06/30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70641" y="1618930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527498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70798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5899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58977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07/10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，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5851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4149733"/>
            <a:ext cx="8350961" cy="574452"/>
            <a:chOff x="214794" y="3867793"/>
            <a:chExt cx="8350961" cy="574452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54468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541479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DCV Beta</a:t>
              </a:r>
            </a:p>
            <a:p>
              <a:r>
                <a:rPr lang="en-US" dirty="0"/>
                <a:t>06/2</a:t>
              </a:r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225660" y="4087949"/>
              <a:ext cx="53286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Beta1</a:t>
              </a:r>
            </a:p>
            <a:p>
              <a:r>
                <a:rPr lang="en-US" dirty="0"/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510903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Beta2</a:t>
              </a:r>
            </a:p>
            <a:p>
              <a:r>
                <a:rPr lang="en-US" dirty="0"/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  <a:endPara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582824"/>
            <a:ext cx="2635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582824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321" idx="0"/>
            <a:endCxn id="173" idx="2"/>
          </p:cNvCxnSpPr>
          <p:nvPr/>
        </p:nvCxnSpPr>
        <p:spPr>
          <a:xfrm flipV="1">
            <a:off x="212356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582824"/>
            <a:ext cx="3016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582824"/>
            <a:ext cx="282332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582824"/>
            <a:ext cx="300975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583184"/>
            <a:ext cx="385660" cy="5747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2587"/>
            <a:ext cx="208438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308333" cy="153915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65313" y="4903010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807411" y="5077942"/>
            <a:ext cx="79680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466547" y="5088446"/>
            <a:ext cx="56253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07/30 TBD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874793" y="5096629"/>
            <a:ext cx="59877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08/31 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CDX707 SW Release Plan </a:t>
            </a:r>
            <a:r>
              <a:rPr lang="en-US" altLang="zh-CN"/>
              <a:t>@03/30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453124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07/</a:t>
            </a:r>
            <a:r>
              <a:rPr lang="en-US" altLang="zh-CN" dirty="0"/>
              <a:t>10</a:t>
            </a:r>
            <a:r>
              <a:rPr lang="en-US" dirty="0"/>
              <a:t>-08/20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59491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10/25-1/</a:t>
            </a:r>
            <a:r>
              <a:rPr lang="en-US" altLang="zh-CN" dirty="0"/>
              <a:t>2</a:t>
            </a:r>
            <a:r>
              <a:rPr lang="en-US" dirty="0"/>
              <a:t>5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2617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2798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5" idx="2"/>
          </p:cNvCxnSpPr>
          <p:nvPr/>
        </p:nvCxnSpPr>
        <p:spPr>
          <a:xfrm flipV="1">
            <a:off x="1276594" y="4362774"/>
            <a:ext cx="137075" cy="5401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262846" y="4362774"/>
            <a:ext cx="112097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73959" y="4144058"/>
            <a:ext cx="18699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284877" y="4142562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682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894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6770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8893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5" cy="13128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8878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8822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3BAD55E1-CE14-4421-881D-4B97328E5A01}"/>
              </a:ext>
            </a:extLst>
          </p:cNvPr>
          <p:cNvSpPr txBox="1"/>
          <p:nvPr/>
        </p:nvSpPr>
        <p:spPr>
          <a:xfrm>
            <a:off x="1190183" y="5588995"/>
            <a:ext cx="703206" cy="16927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  <a:endParaRPr lang="zh-CN" altLang="en-US" dirty="0"/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F6678C62-79E1-46A8-A8D4-FDD073CEACF9}"/>
              </a:ext>
            </a:extLst>
          </p:cNvPr>
          <p:cNvCxnSpPr>
            <a:cxnSpLocks/>
            <a:endCxn id="636" idx="0"/>
          </p:cNvCxnSpPr>
          <p:nvPr/>
        </p:nvCxnSpPr>
        <p:spPr>
          <a:xfrm flipH="1">
            <a:off x="1541786" y="4354901"/>
            <a:ext cx="500514" cy="1234094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25613" y="5548270"/>
            <a:ext cx="1149375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269009" y="5233979"/>
            <a:ext cx="865308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3" idx="2"/>
            <a:endCxn id="644" idx="0"/>
          </p:cNvCxnSpPr>
          <p:nvPr/>
        </p:nvCxnSpPr>
        <p:spPr>
          <a:xfrm flipH="1">
            <a:off x="2600301" y="4362774"/>
            <a:ext cx="461781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 flipH="1">
            <a:off x="3701663" y="4362610"/>
            <a:ext cx="61910" cy="871369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D4C962DA-ADA9-489B-8F49-BF78253D2E38}"/>
              </a:ext>
            </a:extLst>
          </p:cNvPr>
          <p:cNvSpPr txBox="1"/>
          <p:nvPr/>
        </p:nvSpPr>
        <p:spPr>
          <a:xfrm>
            <a:off x="3514554" y="5644806"/>
            <a:ext cx="1036356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 USB Update </a:t>
            </a:r>
          </a:p>
          <a:p>
            <a:r>
              <a:rPr lang="en-US" altLang="zh-CN" dirty="0"/>
              <a:t>SYNC+ SOC OTA Update </a:t>
            </a:r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C493FC5D-332D-4A24-8048-36A062D39DEE}"/>
              </a:ext>
            </a:extLst>
          </p:cNvPr>
          <p:cNvCxnSpPr>
            <a:cxnSpLocks/>
            <a:stCxn id="342" idx="2"/>
            <a:endCxn id="650" idx="0"/>
          </p:cNvCxnSpPr>
          <p:nvPr/>
        </p:nvCxnSpPr>
        <p:spPr>
          <a:xfrm flipH="1">
            <a:off x="4032732" y="4362610"/>
            <a:ext cx="72711" cy="12821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2" name="TextBox 651">
            <a:extLst>
              <a:ext uri="{FF2B5EF4-FFF2-40B4-BE49-F238E27FC236}">
                <a16:creationId xmlns:a16="http://schemas.microsoft.com/office/drawing/2014/main" id="{ABD68353-74B1-4A48-8D2F-E81AC2CAA372}"/>
              </a:ext>
            </a:extLst>
          </p:cNvPr>
          <p:cNvSpPr txBox="1"/>
          <p:nvPr/>
        </p:nvSpPr>
        <p:spPr>
          <a:xfrm>
            <a:off x="4341244" y="5157175"/>
            <a:ext cx="989493" cy="4462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SYNC+ MCU USB Update</a:t>
            </a:r>
          </a:p>
          <a:p>
            <a:r>
              <a:rPr lang="en-US" altLang="zh-CN" dirty="0"/>
              <a:t>SYNC+ MCU OTA Update 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5380591" y="5205039"/>
            <a:ext cx="1036356" cy="538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5" idx="2"/>
            <a:endCxn id="652" idx="0"/>
          </p:cNvCxnSpPr>
          <p:nvPr/>
        </p:nvCxnSpPr>
        <p:spPr>
          <a:xfrm>
            <a:off x="4430774" y="4362757"/>
            <a:ext cx="405217" cy="794418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3957E906-0E74-42D5-918F-80A81B66EBB6}"/>
              </a:ext>
            </a:extLst>
          </p:cNvPr>
          <p:cNvCxnSpPr>
            <a:cxnSpLocks/>
            <a:stCxn id="348" idx="2"/>
            <a:endCxn id="653" idx="0"/>
          </p:cNvCxnSpPr>
          <p:nvPr/>
        </p:nvCxnSpPr>
        <p:spPr>
          <a:xfrm>
            <a:off x="4781093" y="4362757"/>
            <a:ext cx="1117676" cy="842282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990264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03/23-07/08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36691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219893" y="6541746"/>
            <a:ext cx="95535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 </a:t>
            </a:r>
            <a:r>
              <a:rPr lang="en-US" altLang="zh-CN" dirty="0"/>
              <a:t>11/17 for DCV1</a:t>
            </a:r>
            <a:endParaRPr lang="en-US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39" idx="2"/>
            <a:endCxn id="661" idx="0"/>
          </p:cNvCxnSpPr>
          <p:nvPr/>
        </p:nvCxnSpPr>
        <p:spPr>
          <a:xfrm>
            <a:off x="3763573" y="4362610"/>
            <a:ext cx="3104" cy="199447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6162513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5695991" y="6566247"/>
            <a:ext cx="88871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 </a:t>
            </a:r>
            <a:r>
              <a:rPr lang="en-US" altLang="zh-CN" dirty="0"/>
              <a:t>complete 07/07</a:t>
            </a:r>
            <a:r>
              <a:rPr lang="en-US" dirty="0"/>
              <a:t> </a:t>
            </a:r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1F2A791-FD23-4F32-A476-25A6F8BD5BB2}"/>
              </a:ext>
            </a:extLst>
          </p:cNvPr>
          <p:cNvSpPr/>
          <p:nvPr/>
        </p:nvSpPr>
        <p:spPr>
          <a:xfrm>
            <a:off x="2132096" y="6390267"/>
            <a:ext cx="1533363" cy="1403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et/</a:t>
            </a:r>
            <a:r>
              <a:rPr lang="en-US" altLang="zh-CN" sz="600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Diag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develop~4.5months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807D989A-5325-4EF3-B853-71315AB286DE}"/>
              </a:ext>
            </a:extLst>
          </p:cNvPr>
          <p:cNvSpPr/>
          <p:nvPr/>
        </p:nvSpPr>
        <p:spPr>
          <a:xfrm>
            <a:off x="3886490" y="6390268"/>
            <a:ext cx="430369" cy="140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fix ~1.5months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Star: 5 Points 346">
            <a:extLst>
              <a:ext uri="{FF2B5EF4-FFF2-40B4-BE49-F238E27FC236}">
                <a16:creationId xmlns:a16="http://schemas.microsoft.com/office/drawing/2014/main" id="{EB98156C-2E80-40B9-BA5B-1E153E5D4299}"/>
              </a:ext>
            </a:extLst>
          </p:cNvPr>
          <p:cNvSpPr/>
          <p:nvPr/>
        </p:nvSpPr>
        <p:spPr>
          <a:xfrm>
            <a:off x="5211296" y="634911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0" name="TextBox 22">
            <a:extLst>
              <a:ext uri="{FF2B5EF4-FFF2-40B4-BE49-F238E27FC236}">
                <a16:creationId xmlns:a16="http://schemas.microsoft.com/office/drawing/2014/main" id="{AD530484-654C-4686-A9B2-0FBF90EA78D2}"/>
              </a:ext>
            </a:extLst>
          </p:cNvPr>
          <p:cNvSpPr txBox="1"/>
          <p:nvPr/>
        </p:nvSpPr>
        <p:spPr>
          <a:xfrm>
            <a:off x="4811072" y="6540931"/>
            <a:ext cx="96432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P1 R</a:t>
            </a:r>
            <a:r>
              <a:rPr lang="en-US" altLang="zh-CN" dirty="0"/>
              <a:t>elease for R00 </a:t>
            </a:r>
          </a:p>
          <a:p>
            <a:r>
              <a:rPr lang="en-US" altLang="zh-CN" dirty="0"/>
              <a:t>03/23</a:t>
            </a:r>
            <a:endParaRPr lang="en-US" dirty="0"/>
          </a:p>
        </p:txBody>
      </p:sp>
      <p:sp>
        <p:nvSpPr>
          <p:cNvPr id="361" name="Star: 5 Points 360">
            <a:extLst>
              <a:ext uri="{FF2B5EF4-FFF2-40B4-BE49-F238E27FC236}">
                <a16:creationId xmlns:a16="http://schemas.microsoft.com/office/drawing/2014/main" id="{E28752D6-CA8A-4FCC-8DE3-4A89F7A46ED4}"/>
              </a:ext>
            </a:extLst>
          </p:cNvPr>
          <p:cNvSpPr/>
          <p:nvPr/>
        </p:nvSpPr>
        <p:spPr>
          <a:xfrm>
            <a:off x="4331728" y="636406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4" name="TextBox 22">
            <a:extLst>
              <a:ext uri="{FF2B5EF4-FFF2-40B4-BE49-F238E27FC236}">
                <a16:creationId xmlns:a16="http://schemas.microsoft.com/office/drawing/2014/main" id="{DC1A46D0-6AEF-4CD6-A25E-F74EEE21B7CE}"/>
              </a:ext>
            </a:extLst>
          </p:cNvPr>
          <p:cNvSpPr txBox="1"/>
          <p:nvPr/>
        </p:nvSpPr>
        <p:spPr>
          <a:xfrm>
            <a:off x="4068189" y="6540640"/>
            <a:ext cx="797162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Net/</a:t>
            </a:r>
            <a:r>
              <a:rPr lang="en-US" altLang="zh-CN" dirty="0" err="1"/>
              <a:t>Diag</a:t>
            </a:r>
            <a:r>
              <a:rPr lang="en-US" altLang="zh-CN" dirty="0"/>
              <a:t> Bug fix</a:t>
            </a:r>
          </a:p>
          <a:p>
            <a:r>
              <a:rPr lang="en-US" altLang="zh-CN" dirty="0"/>
              <a:t>For DCV2</a:t>
            </a:r>
          </a:p>
          <a:p>
            <a:r>
              <a:rPr lang="en-US" altLang="zh-CN" dirty="0"/>
              <a:t>01/08</a:t>
            </a:r>
            <a:endParaRPr lang="en-US" dirty="0"/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A68C024B-A877-461D-BB5D-C16FB3B0F45A}"/>
              </a:ext>
            </a:extLst>
          </p:cNvPr>
          <p:cNvSpPr/>
          <p:nvPr/>
        </p:nvSpPr>
        <p:spPr>
          <a:xfrm>
            <a:off x="6558314" y="634063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58A24F56-4C13-4300-ADB8-675D97A9FA0D}"/>
              </a:ext>
            </a:extLst>
          </p:cNvPr>
          <p:cNvSpPr txBox="1"/>
          <p:nvPr/>
        </p:nvSpPr>
        <p:spPr>
          <a:xfrm>
            <a:off x="6410823" y="6549790"/>
            <a:ext cx="5990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R</a:t>
            </a:r>
            <a:r>
              <a:rPr lang="en-US" altLang="zh-CN" dirty="0"/>
              <a:t>eport Review 07/25</a:t>
            </a:r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EFA70E-391F-4DF9-B4F3-F935D5102120}"/>
              </a:ext>
            </a:extLst>
          </p:cNvPr>
          <p:cNvSpPr/>
          <p:nvPr/>
        </p:nvSpPr>
        <p:spPr>
          <a:xfrm>
            <a:off x="4541057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P1 test ~2.5 months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EF9E707-DEF7-4728-A3AD-35D5C392A51A}"/>
              </a:ext>
            </a:extLst>
          </p:cNvPr>
          <p:cNvSpPr/>
          <p:nvPr/>
        </p:nvSpPr>
        <p:spPr>
          <a:xfrm>
            <a:off x="5464249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P2 Log 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repare ~2months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351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New 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280930" y="42702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404" idx="2"/>
          </p:cNvCxnSpPr>
          <p:nvPr/>
        </p:nvCxnSpPr>
        <p:spPr>
          <a:xfrm flipV="1">
            <a:off x="4437095" y="1284062"/>
            <a:ext cx="12534" cy="298619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13885" y="4280958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4" idx="0"/>
            <a:endCxn id="495" idx="2"/>
          </p:cNvCxnSpPr>
          <p:nvPr/>
        </p:nvCxnSpPr>
        <p:spPr>
          <a:xfrm flipV="1">
            <a:off x="6428447" y="2374893"/>
            <a:ext cx="285447" cy="190805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47816" y="4282734"/>
            <a:ext cx="692356" cy="637864"/>
            <a:chOff x="1779868" y="2836518"/>
            <a:chExt cx="692356" cy="637864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779868" y="3182000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364" idx="2"/>
          </p:cNvCxnSpPr>
          <p:nvPr/>
        </p:nvCxnSpPr>
        <p:spPr>
          <a:xfrm flipV="1">
            <a:off x="6978480" y="1296541"/>
            <a:ext cx="474808" cy="298619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97544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30" idx="2"/>
          </p:cNvCxnSpPr>
          <p:nvPr/>
        </p:nvCxnSpPr>
        <p:spPr>
          <a:xfrm flipV="1">
            <a:off x="7453709" y="1310010"/>
            <a:ext cx="368682" cy="298089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646210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09" idx="2"/>
          </p:cNvCxnSpPr>
          <p:nvPr/>
        </p:nvCxnSpPr>
        <p:spPr>
          <a:xfrm flipV="1">
            <a:off x="7802375" y="1309241"/>
            <a:ext cx="421609" cy="298166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13" idx="2"/>
          </p:cNvCxnSpPr>
          <p:nvPr/>
        </p:nvCxnSpPr>
        <p:spPr>
          <a:xfrm flipV="1">
            <a:off x="8465895" y="1283890"/>
            <a:ext cx="588068" cy="300701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309730" y="42909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8970264" y="43057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17" idx="0"/>
          </p:cNvCxnSpPr>
          <p:nvPr/>
        </p:nvCxnSpPr>
        <p:spPr>
          <a:xfrm flipV="1">
            <a:off x="9126429" y="1274218"/>
            <a:ext cx="442668" cy="303153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063745" y="4282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346420" y="428273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272282" y="428295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951672" y="38208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04/15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726327" y="3790753"/>
            <a:ext cx="682364" cy="607147"/>
            <a:chOff x="1264945" y="1704838"/>
            <a:chExt cx="682364" cy="607147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Pre-DV</a:t>
              </a:r>
            </a:p>
            <a:p>
              <a:r>
                <a:rPr lang="en-US" altLang="zh-CN" sz="700" dirty="0"/>
                <a:t>12/15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663257" y="381139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09/04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551" idx="0"/>
            <a:endCxn id="264" idx="1"/>
          </p:cNvCxnSpPr>
          <p:nvPr/>
        </p:nvCxnSpPr>
        <p:spPr>
          <a:xfrm flipV="1">
            <a:off x="5312945" y="3968164"/>
            <a:ext cx="414723" cy="92244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532" idx="0"/>
            <a:endCxn id="33" idx="2"/>
          </p:cNvCxnSpPr>
          <p:nvPr/>
        </p:nvCxnSpPr>
        <p:spPr>
          <a:xfrm flipV="1">
            <a:off x="4266521" y="4033464"/>
            <a:ext cx="318132" cy="8569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Draft Plan A@03/10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4214676" y="37086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01</a:t>
              </a:r>
              <a:r>
                <a:rPr lang="en-US" dirty="0">
                  <a:solidFill>
                    <a:srgbClr val="FF0000"/>
                  </a:solidFill>
                </a:rPr>
                <a:t>/01-</a:t>
              </a:r>
              <a:r>
                <a:rPr lang="en-US" altLang="zh-CN" dirty="0">
                  <a:solidFill>
                    <a:srgbClr val="FF0000"/>
                  </a:solidFill>
                </a:rPr>
                <a:t>02</a:t>
              </a:r>
              <a:r>
                <a:rPr lang="en-US" dirty="0">
                  <a:solidFill>
                    <a:srgbClr val="FF0000"/>
                  </a:solidFill>
                </a:rPr>
                <a:t>/01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5633296" y="3897790"/>
            <a:ext cx="1054173" cy="336511"/>
            <a:chOff x="5314308" y="3872390"/>
            <a:chExt cx="1054173" cy="336511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0" y="3872390"/>
              <a:ext cx="959801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14308" y="40242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/04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6996788" y="3881555"/>
            <a:ext cx="843415" cy="332462"/>
            <a:chOff x="6875220" y="3834889"/>
            <a:chExt cx="843415" cy="33246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1" y="3834889"/>
              <a:ext cx="689501" cy="1459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75220" y="398269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09/11-1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1/16</a:t>
              </a:r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19DA6D-2339-469E-8EE0-1A3DF17BD12B}"/>
              </a:ext>
            </a:extLst>
          </p:cNvPr>
          <p:cNvGrpSpPr/>
          <p:nvPr/>
        </p:nvGrpSpPr>
        <p:grpSpPr>
          <a:xfrm>
            <a:off x="5067196" y="1668810"/>
            <a:ext cx="803264" cy="324440"/>
            <a:chOff x="4695041" y="2088545"/>
            <a:chExt cx="803264" cy="324440"/>
          </a:xfrm>
        </p:grpSpPr>
        <p:sp>
          <p:nvSpPr>
            <p:cNvPr id="441" name="Rectangle: Rounded Corners 440">
              <a:extLst>
                <a:ext uri="{FF2B5EF4-FFF2-40B4-BE49-F238E27FC236}">
                  <a16:creationId xmlns:a16="http://schemas.microsoft.com/office/drawing/2014/main" id="{47FE73A5-A6F9-423F-B9BA-D89037603300}"/>
                </a:ext>
              </a:extLst>
            </p:cNvPr>
            <p:cNvSpPr/>
            <p:nvPr/>
          </p:nvSpPr>
          <p:spPr>
            <a:xfrm>
              <a:off x="4791349" y="2239024"/>
              <a:ext cx="670036" cy="17396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44" name="TextBox 22">
              <a:extLst>
                <a:ext uri="{FF2B5EF4-FFF2-40B4-BE49-F238E27FC236}">
                  <a16:creationId xmlns:a16="http://schemas.microsoft.com/office/drawing/2014/main" id="{42B86A27-28BC-416E-9EDA-E6FC967104A4}"/>
                </a:ext>
              </a:extLst>
            </p:cNvPr>
            <p:cNvSpPr txBox="1"/>
            <p:nvPr/>
          </p:nvSpPr>
          <p:spPr>
            <a:xfrm>
              <a:off x="469504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03/16-05/15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809420" y="6442690"/>
            <a:ext cx="2489641" cy="425208"/>
            <a:chOff x="9716655" y="5817800"/>
            <a:chExt cx="2489641" cy="613162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310218"/>
              <a:chOff x="9891674" y="2158893"/>
              <a:chExt cx="2354731" cy="310218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221788"/>
              <a:chOff x="9891674" y="2158893"/>
              <a:chExt cx="2237269" cy="22178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released for REC,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12/29</a:t>
              </a:r>
              <a:endParaRPr lang="en-US" dirty="0"/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638855" y="933211"/>
            <a:ext cx="843416" cy="546133"/>
            <a:chOff x="1733815" y="1217224"/>
            <a:chExt cx="839961" cy="546133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733815" y="157869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69" y="959331"/>
            <a:ext cx="616103" cy="516210"/>
            <a:chOff x="1886575" y="1217224"/>
            <a:chExt cx="613576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94691" y="1548774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4259F0-6931-40C6-A483-33FEBE37CB3E}"/>
              </a:ext>
            </a:extLst>
          </p:cNvPr>
          <p:cNvGrpSpPr/>
          <p:nvPr/>
        </p:nvGrpSpPr>
        <p:grpSpPr>
          <a:xfrm>
            <a:off x="2028108" y="1651884"/>
            <a:ext cx="1991400" cy="345162"/>
            <a:chOff x="2028108" y="2071619"/>
            <a:chExt cx="1991400" cy="345162"/>
          </a:xfrm>
        </p:grpSpPr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399A786B-EDF6-459E-A8FE-F718D45A56B6}"/>
                </a:ext>
              </a:extLst>
            </p:cNvPr>
            <p:cNvSpPr/>
            <p:nvPr/>
          </p:nvSpPr>
          <p:spPr>
            <a:xfrm>
              <a:off x="2028108" y="2238362"/>
              <a:ext cx="1991400" cy="17841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38" name="TextBox 22">
              <a:extLst>
                <a:ext uri="{FF2B5EF4-FFF2-40B4-BE49-F238E27FC236}">
                  <a16:creationId xmlns:a16="http://schemas.microsoft.com/office/drawing/2014/main" id="{DEE41B59-370C-42C6-B0F3-321F4083C7D8}"/>
                </a:ext>
              </a:extLst>
            </p:cNvPr>
            <p:cNvSpPr txBox="1"/>
            <p:nvPr/>
          </p:nvSpPr>
          <p:spPr>
            <a:xfrm>
              <a:off x="2387999" y="2071619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06/01-11/30</a:t>
              </a:r>
            </a:p>
          </p:txBody>
        </p:sp>
      </p:grp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8369180-0E0D-4D6D-84A1-3D8439F2DF20}"/>
              </a:ext>
            </a:extLst>
          </p:cNvPr>
          <p:cNvCxnSpPr>
            <a:cxnSpLocks/>
            <a:stCxn id="441" idx="1"/>
            <a:endCxn id="264" idx="1"/>
          </p:cNvCxnSpPr>
          <p:nvPr/>
        </p:nvCxnSpPr>
        <p:spPr>
          <a:xfrm>
            <a:off x="5163504" y="1906270"/>
            <a:ext cx="564164" cy="206189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38DD02-B069-4758-AFC1-7BDFC0C106CE}"/>
              </a:ext>
            </a:extLst>
          </p:cNvPr>
          <p:cNvGrpSpPr/>
          <p:nvPr/>
        </p:nvGrpSpPr>
        <p:grpSpPr>
          <a:xfrm>
            <a:off x="1049564" y="1636110"/>
            <a:ext cx="1005915" cy="354811"/>
            <a:chOff x="1049564" y="2055845"/>
            <a:chExt cx="1005915" cy="354811"/>
          </a:xfrm>
        </p:grpSpPr>
        <p:sp>
          <p:nvSpPr>
            <p:cNvPr id="446" name="TextBox 22">
              <a:extLst>
                <a:ext uri="{FF2B5EF4-FFF2-40B4-BE49-F238E27FC236}">
                  <a16:creationId xmlns:a16="http://schemas.microsoft.com/office/drawing/2014/main" id="{718ECDE2-8A35-451C-95F6-5EA7FEB105B6}"/>
                </a:ext>
              </a:extLst>
            </p:cNvPr>
            <p:cNvSpPr txBox="1"/>
            <p:nvPr/>
          </p:nvSpPr>
          <p:spPr>
            <a:xfrm>
              <a:off x="1049564" y="205584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3/1-5/31</a:t>
              </a:r>
              <a:endParaRPr lang="zh-CN" altLang="en-US" dirty="0"/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FDC5D60-B4BA-44B8-9736-BB577C8B1E09}"/>
                </a:ext>
              </a:extLst>
            </p:cNvPr>
            <p:cNvSpPr/>
            <p:nvPr/>
          </p:nvSpPr>
          <p:spPr>
            <a:xfrm>
              <a:off x="1086660" y="2238881"/>
              <a:ext cx="941448" cy="1717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26D7C9-41E5-48D4-BF21-3D5799C87323}"/>
              </a:ext>
            </a:extLst>
          </p:cNvPr>
          <p:cNvGrpSpPr/>
          <p:nvPr/>
        </p:nvGrpSpPr>
        <p:grpSpPr>
          <a:xfrm>
            <a:off x="4010997" y="1661716"/>
            <a:ext cx="1144277" cy="344421"/>
            <a:chOff x="3723906" y="2081451"/>
            <a:chExt cx="1144277" cy="344421"/>
          </a:xfrm>
        </p:grpSpPr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FADBAF49-C64D-4543-B5EA-E936F3A04572}"/>
                </a:ext>
              </a:extLst>
            </p:cNvPr>
            <p:cNvSpPr/>
            <p:nvPr/>
          </p:nvSpPr>
          <p:spPr>
            <a:xfrm>
              <a:off x="3723906" y="2238761"/>
              <a:ext cx="1144277" cy="18711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3.5 months</a:t>
              </a: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07D0657C-C0B7-47B5-B339-1792D7082CD1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12/01-03/15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6445833-CADF-4B18-A59E-9297EBF10892}"/>
              </a:ext>
            </a:extLst>
          </p:cNvPr>
          <p:cNvGrpSpPr/>
          <p:nvPr/>
        </p:nvGrpSpPr>
        <p:grpSpPr>
          <a:xfrm>
            <a:off x="5820537" y="1661950"/>
            <a:ext cx="992949" cy="329861"/>
            <a:chOff x="3723907" y="2081451"/>
            <a:chExt cx="992949" cy="329861"/>
          </a:xfrm>
        </p:grpSpPr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D1FF2102-DBEB-4B78-A611-D43D66263A0B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310" name="TextBox 22">
              <a:extLst>
                <a:ext uri="{FF2B5EF4-FFF2-40B4-BE49-F238E27FC236}">
                  <a16:creationId xmlns:a16="http://schemas.microsoft.com/office/drawing/2014/main" id="{23BDC19A-EBED-4BFD-8F8B-A09C4ACA5C8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04/16-07/15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E01C7FC-2BF3-48D5-A55D-0922BDCFDCBD}"/>
              </a:ext>
            </a:extLst>
          </p:cNvPr>
          <p:cNvGrpSpPr/>
          <p:nvPr/>
        </p:nvGrpSpPr>
        <p:grpSpPr>
          <a:xfrm>
            <a:off x="6791567" y="1661459"/>
            <a:ext cx="992949" cy="329861"/>
            <a:chOff x="3723907" y="2081451"/>
            <a:chExt cx="992949" cy="329861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4DEB65A0-C5A4-4DC1-B181-06FE8F82034C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3 months</a:t>
              </a:r>
            </a:p>
          </p:txBody>
        </p:sp>
        <p:sp>
          <p:nvSpPr>
            <p:cNvPr id="317" name="TextBox 22">
              <a:extLst>
                <a:ext uri="{FF2B5EF4-FFF2-40B4-BE49-F238E27FC236}">
                  <a16:creationId xmlns:a16="http://schemas.microsoft.com/office/drawing/2014/main" id="{6C357BC2-C09F-4837-A94C-D697AFCEE81C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07/16-10/15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2630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47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4154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3/1-4/31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119196" y="2546654"/>
            <a:ext cx="1005915" cy="292382"/>
            <a:chOff x="928821" y="1614893"/>
            <a:chExt cx="1005915" cy="29238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928821" y="1614893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5847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4133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4417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4392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4323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4323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5479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22362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9733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9919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9830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9818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9812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5362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5371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5457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2894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69441" y="956145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766841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9884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9864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9712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2886887" y="2438602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7916670" y="37084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11/25-02/22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8753138" y="3719493"/>
            <a:ext cx="843415" cy="303125"/>
            <a:chOff x="6828018" y="3668517"/>
            <a:chExt cx="843415" cy="303125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18610" cy="1473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</a:t>
              </a:r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/0</a:t>
              </a:r>
              <a:r>
                <a:rPr lang="en-US" altLang="zh-CN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191" idx="0"/>
            <a:endCxn id="420" idx="2"/>
          </p:cNvCxnSpPr>
          <p:nvPr/>
        </p:nvCxnSpPr>
        <p:spPr>
          <a:xfrm flipV="1">
            <a:off x="5502585" y="1283387"/>
            <a:ext cx="592344" cy="29993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40B77FF7-FD23-46A3-8DAF-5CA6874ED708}"/>
              </a:ext>
            </a:extLst>
          </p:cNvPr>
          <p:cNvCxnSpPr>
            <a:cxnSpLocks/>
            <a:stCxn id="378" idx="1"/>
            <a:endCxn id="264" idx="1"/>
          </p:cNvCxnSpPr>
          <p:nvPr/>
        </p:nvCxnSpPr>
        <p:spPr>
          <a:xfrm flipH="1">
            <a:off x="5727668" y="2857405"/>
            <a:ext cx="3247" cy="111075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153" idx="0"/>
            <a:endCxn id="518" idx="2"/>
          </p:cNvCxnSpPr>
          <p:nvPr/>
        </p:nvCxnSpPr>
        <p:spPr>
          <a:xfrm flipV="1">
            <a:off x="6978480" y="2382142"/>
            <a:ext cx="154179" cy="19005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E115650C-B080-4901-A02D-D08CC22A52DE}"/>
              </a:ext>
            </a:extLst>
          </p:cNvPr>
          <p:cNvCxnSpPr>
            <a:cxnSpLocks/>
            <a:stCxn id="164" idx="0"/>
            <a:endCxn id="521" idx="2"/>
          </p:cNvCxnSpPr>
          <p:nvPr/>
        </p:nvCxnSpPr>
        <p:spPr>
          <a:xfrm flipH="1" flipV="1">
            <a:off x="7634165" y="2380153"/>
            <a:ext cx="168210" cy="191075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1883681-81BC-4712-A32A-A65D3F339E47}"/>
              </a:ext>
            </a:extLst>
          </p:cNvPr>
          <p:cNvCxnSpPr>
            <a:cxnSpLocks/>
            <a:stCxn id="572" idx="0"/>
            <a:endCxn id="524" idx="2"/>
          </p:cNvCxnSpPr>
          <p:nvPr/>
        </p:nvCxnSpPr>
        <p:spPr>
          <a:xfrm flipH="1" flipV="1">
            <a:off x="8867173" y="2364894"/>
            <a:ext cx="348440" cy="252538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3024998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3/1-4/31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3182577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3022927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3051378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3056855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3049868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3393378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3021161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619" name="Straight Arrow Connector 618">
            <a:extLst>
              <a:ext uri="{FF2B5EF4-FFF2-40B4-BE49-F238E27FC236}">
                <a16:creationId xmlns:a16="http://schemas.microsoft.com/office/drawing/2014/main" id="{DE3DA272-289D-49CB-8065-54DDBE660825}"/>
              </a:ext>
            </a:extLst>
          </p:cNvPr>
          <p:cNvCxnSpPr>
            <a:cxnSpLocks/>
            <a:stCxn id="616" idx="1"/>
            <a:endCxn id="264" idx="1"/>
          </p:cNvCxnSpPr>
          <p:nvPr/>
        </p:nvCxnSpPr>
        <p:spPr>
          <a:xfrm>
            <a:off x="5388555" y="3466997"/>
            <a:ext cx="339113" cy="501167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3" name="TextBox 22">
            <a:extLst>
              <a:ext uri="{FF2B5EF4-FFF2-40B4-BE49-F238E27FC236}">
                <a16:creationId xmlns:a16="http://schemas.microsoft.com/office/drawing/2014/main" id="{A528B817-9F44-4AB0-8510-39C72125B200}"/>
              </a:ext>
            </a:extLst>
          </p:cNvPr>
          <p:cNvSpPr txBox="1"/>
          <p:nvPr/>
        </p:nvSpPr>
        <p:spPr>
          <a:xfrm>
            <a:off x="4046885" y="4600723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4" name="TextBox 22">
            <a:extLst>
              <a:ext uri="{FF2B5EF4-FFF2-40B4-BE49-F238E27FC236}">
                <a16:creationId xmlns:a16="http://schemas.microsoft.com/office/drawing/2014/main" id="{49DD2429-DF71-4A9A-9034-CD35A565BD8D}"/>
              </a:ext>
            </a:extLst>
          </p:cNvPr>
          <p:cNvSpPr txBox="1"/>
          <p:nvPr/>
        </p:nvSpPr>
        <p:spPr>
          <a:xfrm>
            <a:off x="7165441" y="46167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B888F52B-A1BF-4B68-A1B5-74B361DFF77C}"/>
              </a:ext>
            </a:extLst>
          </p:cNvPr>
          <p:cNvSpPr txBox="1"/>
          <p:nvPr/>
        </p:nvSpPr>
        <p:spPr>
          <a:xfrm>
            <a:off x="7318463" y="4608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8" name="TextBox 22">
            <a:extLst>
              <a:ext uri="{FF2B5EF4-FFF2-40B4-BE49-F238E27FC236}">
                <a16:creationId xmlns:a16="http://schemas.microsoft.com/office/drawing/2014/main" id="{351EB99D-FE7D-4B78-B940-3AE8BCF32F0E}"/>
              </a:ext>
            </a:extLst>
          </p:cNvPr>
          <p:cNvSpPr txBox="1"/>
          <p:nvPr/>
        </p:nvSpPr>
        <p:spPr>
          <a:xfrm>
            <a:off x="8171916" y="458809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01/17</a:t>
            </a: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0281A1AB-D673-44A5-8C98-831A829E851B}"/>
              </a:ext>
            </a:extLst>
          </p:cNvPr>
          <p:cNvSpPr txBox="1"/>
          <p:nvPr/>
        </p:nvSpPr>
        <p:spPr>
          <a:xfrm>
            <a:off x="4711349" y="46135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03/21</a:t>
            </a:r>
          </a:p>
        </p:txBody>
      </p:sp>
      <p:sp>
        <p:nvSpPr>
          <p:cNvPr id="400" name="TextBox 22">
            <a:extLst>
              <a:ext uri="{FF2B5EF4-FFF2-40B4-BE49-F238E27FC236}">
                <a16:creationId xmlns:a16="http://schemas.microsoft.com/office/drawing/2014/main" id="{B1CFCE60-3E64-4731-970E-A72DC18A3427}"/>
              </a:ext>
            </a:extLst>
          </p:cNvPr>
          <p:cNvSpPr txBox="1"/>
          <p:nvPr/>
        </p:nvSpPr>
        <p:spPr>
          <a:xfrm>
            <a:off x="5158652" y="46028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1" name="TextBox 22">
            <a:extLst>
              <a:ext uri="{FF2B5EF4-FFF2-40B4-BE49-F238E27FC236}">
                <a16:creationId xmlns:a16="http://schemas.microsoft.com/office/drawing/2014/main" id="{B86EE66B-AC74-4EB7-A7CA-E540D308674C}"/>
              </a:ext>
            </a:extLst>
          </p:cNvPr>
          <p:cNvSpPr txBox="1"/>
          <p:nvPr/>
        </p:nvSpPr>
        <p:spPr>
          <a:xfrm>
            <a:off x="6199955" y="4630259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639FAA85-B440-41D8-813D-6279FA5AC3E4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3951321" y="4590458"/>
            <a:ext cx="389259" cy="3380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5C97E0C6-4DCB-4751-8389-F4E58345CD63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5637365" y="4601164"/>
            <a:ext cx="246394" cy="32754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99E640AF-899A-4AE8-BE65-20668561D681}"/>
              </a:ext>
            </a:extLst>
          </p:cNvPr>
          <p:cNvCxnSpPr>
            <a:cxnSpLocks/>
          </p:cNvCxnSpPr>
          <p:nvPr/>
        </p:nvCxnSpPr>
        <p:spPr>
          <a:xfrm flipV="1">
            <a:off x="8436831" y="4522159"/>
            <a:ext cx="21330" cy="40636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2231CBA6-A60F-4EAB-9790-6DEFE616AD41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28F9812-8E00-4ED8-832F-B1E6BF982E5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930E090A-E5BB-4827-85F8-E070DC3EBE81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9FA1A9CD-5595-4368-8DD4-8406A3B50152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472D004-5DFC-400D-B918-9C0E8667781E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8FBF1174-A843-47FE-8468-46AE08065710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6" name="TextBox 22">
            <a:extLst>
              <a:ext uri="{FF2B5EF4-FFF2-40B4-BE49-F238E27FC236}">
                <a16:creationId xmlns:a16="http://schemas.microsoft.com/office/drawing/2014/main" id="{3CB797CC-9F3B-487E-8E1A-6C37E5591102}"/>
              </a:ext>
            </a:extLst>
          </p:cNvPr>
          <p:cNvSpPr txBox="1"/>
          <p:nvPr/>
        </p:nvSpPr>
        <p:spPr>
          <a:xfrm>
            <a:off x="8939707" y="4619941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03/15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087" y="596878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9" name="Star: 5 Points 528">
            <a:extLst>
              <a:ext uri="{FF2B5EF4-FFF2-40B4-BE49-F238E27FC236}">
                <a16:creationId xmlns:a16="http://schemas.microsoft.com/office/drawing/2014/main" id="{E7E15AA4-FE08-4A60-92E9-D4D4709CEA87}"/>
              </a:ext>
            </a:extLst>
          </p:cNvPr>
          <p:cNvSpPr/>
          <p:nvPr/>
        </p:nvSpPr>
        <p:spPr>
          <a:xfrm>
            <a:off x="3853788" y="48904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1" name="TextBox 22">
            <a:extLst>
              <a:ext uri="{FF2B5EF4-FFF2-40B4-BE49-F238E27FC236}">
                <a16:creationId xmlns:a16="http://schemas.microsoft.com/office/drawing/2014/main" id="{3314FF7D-030A-427A-BB05-664E273FC5E1}"/>
              </a:ext>
            </a:extLst>
          </p:cNvPr>
          <p:cNvSpPr txBox="1"/>
          <p:nvPr/>
        </p:nvSpPr>
        <p:spPr>
          <a:xfrm>
            <a:off x="3672088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/25</a:t>
            </a:r>
          </a:p>
        </p:txBody>
      </p:sp>
      <p:sp>
        <p:nvSpPr>
          <p:cNvPr id="532" name="Star: 5 Points 531">
            <a:extLst>
              <a:ext uri="{FF2B5EF4-FFF2-40B4-BE49-F238E27FC236}">
                <a16:creationId xmlns:a16="http://schemas.microsoft.com/office/drawing/2014/main" id="{B5410462-F469-41DE-88BB-5E27EB69EEF6}"/>
              </a:ext>
            </a:extLst>
          </p:cNvPr>
          <p:cNvSpPr/>
          <p:nvPr/>
        </p:nvSpPr>
        <p:spPr>
          <a:xfrm>
            <a:off x="4168988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4" name="TextBox 22">
            <a:extLst>
              <a:ext uri="{FF2B5EF4-FFF2-40B4-BE49-F238E27FC236}">
                <a16:creationId xmlns:a16="http://schemas.microsoft.com/office/drawing/2014/main" id="{7489418B-F0B6-4EFE-BB85-EB7243F2A61F}"/>
              </a:ext>
            </a:extLst>
          </p:cNvPr>
          <p:cNvSpPr txBox="1"/>
          <p:nvPr/>
        </p:nvSpPr>
        <p:spPr>
          <a:xfrm>
            <a:off x="3993638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R5 </a:t>
            </a:r>
          </a:p>
          <a:p>
            <a:r>
              <a:rPr lang="en-US" altLang="zh-CN" dirty="0"/>
              <a:t>12/25</a:t>
            </a:r>
          </a:p>
        </p:txBody>
      </p:sp>
      <p:sp>
        <p:nvSpPr>
          <p:cNvPr id="551" name="Star: 5 Points 550">
            <a:extLst>
              <a:ext uri="{FF2B5EF4-FFF2-40B4-BE49-F238E27FC236}">
                <a16:creationId xmlns:a16="http://schemas.microsoft.com/office/drawing/2014/main" id="{43F94E04-9F65-4EA5-BEA9-4E31B9ED8A16}"/>
              </a:ext>
            </a:extLst>
          </p:cNvPr>
          <p:cNvSpPr/>
          <p:nvPr/>
        </p:nvSpPr>
        <p:spPr>
          <a:xfrm>
            <a:off x="5215412" y="48906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A0E45DA4-A0FC-4B60-BD29-40E8113BDB0F}"/>
              </a:ext>
            </a:extLst>
          </p:cNvPr>
          <p:cNvSpPr/>
          <p:nvPr/>
        </p:nvSpPr>
        <p:spPr>
          <a:xfrm>
            <a:off x="5539832" y="489060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7EFEB63D-CFC7-49D7-A325-18C8CB788C0B}"/>
              </a:ext>
            </a:extLst>
          </p:cNvPr>
          <p:cNvSpPr txBox="1"/>
          <p:nvPr/>
        </p:nvSpPr>
        <p:spPr>
          <a:xfrm>
            <a:off x="5341248" y="51028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R9</a:t>
            </a:r>
          </a:p>
          <a:p>
            <a:r>
              <a:rPr lang="en-US" dirty="0"/>
              <a:t>04/30</a:t>
            </a:r>
          </a:p>
        </p:txBody>
      </p:sp>
      <p:sp>
        <p:nvSpPr>
          <p:cNvPr id="554" name="Star: 5 Points 553">
            <a:extLst>
              <a:ext uri="{FF2B5EF4-FFF2-40B4-BE49-F238E27FC236}">
                <a16:creationId xmlns:a16="http://schemas.microsoft.com/office/drawing/2014/main" id="{85D2B807-F504-4620-B907-B9C76CA2B9B0}"/>
              </a:ext>
            </a:extLst>
          </p:cNvPr>
          <p:cNvSpPr/>
          <p:nvPr/>
        </p:nvSpPr>
        <p:spPr>
          <a:xfrm>
            <a:off x="5855457" y="48904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5" name="TextBox 22">
            <a:extLst>
              <a:ext uri="{FF2B5EF4-FFF2-40B4-BE49-F238E27FC236}">
                <a16:creationId xmlns:a16="http://schemas.microsoft.com/office/drawing/2014/main" id="{530A4C53-2AF8-4F79-908E-4F853C66BB10}"/>
              </a:ext>
            </a:extLst>
          </p:cNvPr>
          <p:cNvSpPr txBox="1"/>
          <p:nvPr/>
        </p:nvSpPr>
        <p:spPr>
          <a:xfrm>
            <a:off x="567375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68CB2BFF-04ED-45BE-91E4-401990959387}"/>
              </a:ext>
            </a:extLst>
          </p:cNvPr>
          <p:cNvSpPr/>
          <p:nvPr/>
        </p:nvSpPr>
        <p:spPr>
          <a:xfrm>
            <a:off x="6197327" y="489044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7" name="TextBox 22">
            <a:extLst>
              <a:ext uri="{FF2B5EF4-FFF2-40B4-BE49-F238E27FC236}">
                <a16:creationId xmlns:a16="http://schemas.microsoft.com/office/drawing/2014/main" id="{DB739FA1-1F16-45EC-B1AE-0A5C02BF28C8}"/>
              </a:ext>
            </a:extLst>
          </p:cNvPr>
          <p:cNvSpPr txBox="1"/>
          <p:nvPr/>
        </p:nvSpPr>
        <p:spPr>
          <a:xfrm>
            <a:off x="601562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558" name="Star: 5 Points 557">
            <a:extLst>
              <a:ext uri="{FF2B5EF4-FFF2-40B4-BE49-F238E27FC236}">
                <a16:creationId xmlns:a16="http://schemas.microsoft.com/office/drawing/2014/main" id="{20588ABA-2BAC-4F2B-A76A-5BB0AF9186C5}"/>
              </a:ext>
            </a:extLst>
          </p:cNvPr>
          <p:cNvSpPr/>
          <p:nvPr/>
        </p:nvSpPr>
        <p:spPr>
          <a:xfrm>
            <a:off x="6522194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9" name="TextBox 22">
            <a:extLst>
              <a:ext uri="{FF2B5EF4-FFF2-40B4-BE49-F238E27FC236}">
                <a16:creationId xmlns:a16="http://schemas.microsoft.com/office/drawing/2014/main" id="{42334005-86C4-4DB4-9C6D-26D2BD52CD51}"/>
              </a:ext>
            </a:extLst>
          </p:cNvPr>
          <p:cNvSpPr txBox="1"/>
          <p:nvPr/>
        </p:nvSpPr>
        <p:spPr>
          <a:xfrm>
            <a:off x="6316679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28DB9D09-943F-4F38-8A9E-BA9D31B46DA2}"/>
              </a:ext>
            </a:extLst>
          </p:cNvPr>
          <p:cNvSpPr/>
          <p:nvPr/>
        </p:nvSpPr>
        <p:spPr>
          <a:xfrm>
            <a:off x="6841078" y="489058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1" name="TextBox 22">
            <a:extLst>
              <a:ext uri="{FF2B5EF4-FFF2-40B4-BE49-F238E27FC236}">
                <a16:creationId xmlns:a16="http://schemas.microsoft.com/office/drawing/2014/main" id="{20B36020-7DA7-4501-90C6-E32799E2DD7D}"/>
              </a:ext>
            </a:extLst>
          </p:cNvPr>
          <p:cNvSpPr txBox="1"/>
          <p:nvPr/>
        </p:nvSpPr>
        <p:spPr>
          <a:xfrm>
            <a:off x="6659378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562" name="Star: 5 Points 561">
            <a:extLst>
              <a:ext uri="{FF2B5EF4-FFF2-40B4-BE49-F238E27FC236}">
                <a16:creationId xmlns:a16="http://schemas.microsoft.com/office/drawing/2014/main" id="{E09E8136-FEB7-4FA2-89D4-4EEA37E4D699}"/>
              </a:ext>
            </a:extLst>
          </p:cNvPr>
          <p:cNvSpPr/>
          <p:nvPr/>
        </p:nvSpPr>
        <p:spPr>
          <a:xfrm>
            <a:off x="7178562" y="48904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3" name="TextBox 22">
            <a:extLst>
              <a:ext uri="{FF2B5EF4-FFF2-40B4-BE49-F238E27FC236}">
                <a16:creationId xmlns:a16="http://schemas.microsoft.com/office/drawing/2014/main" id="{5715209F-47DB-4EBE-9ABC-F78A8B1D0A2B}"/>
              </a:ext>
            </a:extLst>
          </p:cNvPr>
          <p:cNvSpPr txBox="1"/>
          <p:nvPr/>
        </p:nvSpPr>
        <p:spPr>
          <a:xfrm>
            <a:off x="7010458" y="51027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CC60E39A-F6A5-4285-BA26-C9C304872C0B}"/>
              </a:ext>
            </a:extLst>
          </p:cNvPr>
          <p:cNvSpPr/>
          <p:nvPr/>
        </p:nvSpPr>
        <p:spPr>
          <a:xfrm>
            <a:off x="7647579" y="48902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5" name="TextBox 22">
            <a:extLst>
              <a:ext uri="{FF2B5EF4-FFF2-40B4-BE49-F238E27FC236}">
                <a16:creationId xmlns:a16="http://schemas.microsoft.com/office/drawing/2014/main" id="{D6FA7448-45B1-4561-8872-A9920E728237}"/>
              </a:ext>
            </a:extLst>
          </p:cNvPr>
          <p:cNvSpPr txBox="1"/>
          <p:nvPr/>
        </p:nvSpPr>
        <p:spPr>
          <a:xfrm>
            <a:off x="7465879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D10F9DF-3171-460B-8156-61EC8DBF3EA4}"/>
              </a:ext>
            </a:extLst>
          </p:cNvPr>
          <p:cNvSpPr/>
          <p:nvPr/>
        </p:nvSpPr>
        <p:spPr>
          <a:xfrm>
            <a:off x="7964308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7" name="TextBox 22">
            <a:extLst>
              <a:ext uri="{FF2B5EF4-FFF2-40B4-BE49-F238E27FC236}">
                <a16:creationId xmlns:a16="http://schemas.microsoft.com/office/drawing/2014/main" id="{21E464AA-0D84-47E2-A078-7717D7C91621}"/>
              </a:ext>
            </a:extLst>
          </p:cNvPr>
          <p:cNvSpPr txBox="1"/>
          <p:nvPr/>
        </p:nvSpPr>
        <p:spPr>
          <a:xfrm>
            <a:off x="7763558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568" name="Star: 5 Points 567">
            <a:extLst>
              <a:ext uri="{FF2B5EF4-FFF2-40B4-BE49-F238E27FC236}">
                <a16:creationId xmlns:a16="http://schemas.microsoft.com/office/drawing/2014/main" id="{4B333837-FE82-4D87-843B-1B67BE876429}"/>
              </a:ext>
            </a:extLst>
          </p:cNvPr>
          <p:cNvSpPr/>
          <p:nvPr/>
        </p:nvSpPr>
        <p:spPr>
          <a:xfrm>
            <a:off x="83392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9" name="TextBox 22">
            <a:extLst>
              <a:ext uri="{FF2B5EF4-FFF2-40B4-BE49-F238E27FC236}">
                <a16:creationId xmlns:a16="http://schemas.microsoft.com/office/drawing/2014/main" id="{9B372D0C-BAED-44C2-907D-433868546D0B}"/>
              </a:ext>
            </a:extLst>
          </p:cNvPr>
          <p:cNvSpPr txBox="1"/>
          <p:nvPr/>
        </p:nvSpPr>
        <p:spPr>
          <a:xfrm>
            <a:off x="81575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570" name="Star: 5 Points 569">
            <a:extLst>
              <a:ext uri="{FF2B5EF4-FFF2-40B4-BE49-F238E27FC236}">
                <a16:creationId xmlns:a16="http://schemas.microsoft.com/office/drawing/2014/main" id="{1DB5B452-37CB-4FDA-9F55-024D8E082A69}"/>
              </a:ext>
            </a:extLst>
          </p:cNvPr>
          <p:cNvSpPr/>
          <p:nvPr/>
        </p:nvSpPr>
        <p:spPr>
          <a:xfrm>
            <a:off x="8794141" y="489042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1" name="TextBox 22">
            <a:extLst>
              <a:ext uri="{FF2B5EF4-FFF2-40B4-BE49-F238E27FC236}">
                <a16:creationId xmlns:a16="http://schemas.microsoft.com/office/drawing/2014/main" id="{7391921B-F812-4DF9-9821-9F2B9C5C8106}"/>
              </a:ext>
            </a:extLst>
          </p:cNvPr>
          <p:cNvSpPr txBox="1"/>
          <p:nvPr/>
        </p:nvSpPr>
        <p:spPr>
          <a:xfrm>
            <a:off x="8612441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572" name="Star: 5 Points 571">
            <a:extLst>
              <a:ext uri="{FF2B5EF4-FFF2-40B4-BE49-F238E27FC236}">
                <a16:creationId xmlns:a16="http://schemas.microsoft.com/office/drawing/2014/main" id="{13A8F022-3176-4744-8FC7-DA8838F24E72}"/>
              </a:ext>
            </a:extLst>
          </p:cNvPr>
          <p:cNvSpPr/>
          <p:nvPr/>
        </p:nvSpPr>
        <p:spPr>
          <a:xfrm>
            <a:off x="9118080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3" name="TextBox 22">
            <a:extLst>
              <a:ext uri="{FF2B5EF4-FFF2-40B4-BE49-F238E27FC236}">
                <a16:creationId xmlns:a16="http://schemas.microsoft.com/office/drawing/2014/main" id="{4A6328DA-DD14-478A-8F4F-1644902A605D}"/>
              </a:ext>
            </a:extLst>
          </p:cNvPr>
          <p:cNvSpPr txBox="1"/>
          <p:nvPr/>
        </p:nvSpPr>
        <p:spPr>
          <a:xfrm>
            <a:off x="8936380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4" name="Star: 5 Points 573">
            <a:extLst>
              <a:ext uri="{FF2B5EF4-FFF2-40B4-BE49-F238E27FC236}">
                <a16:creationId xmlns:a16="http://schemas.microsoft.com/office/drawing/2014/main" id="{E4DA5216-69B3-45A6-8D8D-CA4A91657904}"/>
              </a:ext>
            </a:extLst>
          </p:cNvPr>
          <p:cNvSpPr/>
          <p:nvPr/>
        </p:nvSpPr>
        <p:spPr>
          <a:xfrm>
            <a:off x="9445164" y="48903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5" name="TextBox 22">
            <a:extLst>
              <a:ext uri="{FF2B5EF4-FFF2-40B4-BE49-F238E27FC236}">
                <a16:creationId xmlns:a16="http://schemas.microsoft.com/office/drawing/2014/main" id="{A5E941FF-A6A0-4B55-B6FA-E7E61BC6D5BF}"/>
              </a:ext>
            </a:extLst>
          </p:cNvPr>
          <p:cNvSpPr txBox="1"/>
          <p:nvPr/>
        </p:nvSpPr>
        <p:spPr>
          <a:xfrm>
            <a:off x="9263464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895E2FB2-5F3C-4D04-8609-BD00434D58CD}"/>
              </a:ext>
            </a:extLst>
          </p:cNvPr>
          <p:cNvSpPr/>
          <p:nvPr/>
        </p:nvSpPr>
        <p:spPr>
          <a:xfrm>
            <a:off x="9809820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7" name="TextBox 22">
            <a:extLst>
              <a:ext uri="{FF2B5EF4-FFF2-40B4-BE49-F238E27FC236}">
                <a16:creationId xmlns:a16="http://schemas.microsoft.com/office/drawing/2014/main" id="{1A76C6D6-EBD9-4D4F-816D-666C0F3C280D}"/>
              </a:ext>
            </a:extLst>
          </p:cNvPr>
          <p:cNvSpPr txBox="1"/>
          <p:nvPr/>
        </p:nvSpPr>
        <p:spPr>
          <a:xfrm>
            <a:off x="9756944" y="50433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 for OKTB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E210A785-0467-4514-9FE5-EAA482EF0442}"/>
              </a:ext>
            </a:extLst>
          </p:cNvPr>
          <p:cNvCxnSpPr>
            <a:cxnSpLocks/>
            <a:endCxn id="194" idx="2"/>
          </p:cNvCxnSpPr>
          <p:nvPr/>
        </p:nvCxnSpPr>
        <p:spPr>
          <a:xfrm flipV="1">
            <a:off x="6294860" y="4603158"/>
            <a:ext cx="37072" cy="3253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BCE661F8-5919-4517-8672-E324C87EB587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5312945" y="4602939"/>
            <a:ext cx="93125" cy="32576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C8EB817-63DD-463A-B691-387EFD81B3F3}"/>
              </a:ext>
            </a:extLst>
          </p:cNvPr>
          <p:cNvCxnSpPr>
            <a:cxnSpLocks/>
          </p:cNvCxnSpPr>
          <p:nvPr/>
        </p:nvCxnSpPr>
        <p:spPr>
          <a:xfrm flipV="1">
            <a:off x="6938611" y="4537234"/>
            <a:ext cx="38426" cy="39145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AB440B73-D01F-40A4-849C-5C576FAA1943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290676" y="4611113"/>
            <a:ext cx="66518" cy="32414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83A20707-844B-45F0-94B7-04AE36ED0489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7265440" y="4611113"/>
            <a:ext cx="440420" cy="34077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E7CA149A-3952-4474-9467-8C7C5C18CE95}"/>
              </a:ext>
            </a:extLst>
          </p:cNvPr>
          <p:cNvGrpSpPr/>
          <p:nvPr/>
        </p:nvGrpSpPr>
        <p:grpSpPr>
          <a:xfrm>
            <a:off x="3349562" y="5350266"/>
            <a:ext cx="6516678" cy="481760"/>
            <a:chOff x="1521509" y="3867793"/>
            <a:chExt cx="6516678" cy="481760"/>
          </a:xfrm>
        </p:grpSpPr>
        <p:sp>
          <p:nvSpPr>
            <p:cNvPr id="589" name="Star: 5 Points 588">
              <a:extLst>
                <a:ext uri="{FF2B5EF4-FFF2-40B4-BE49-F238E27FC236}">
                  <a16:creationId xmlns:a16="http://schemas.microsoft.com/office/drawing/2014/main" id="{47863020-CC6A-4125-B5D9-40FEBDBE3DF2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2" name="TextBox 22">
              <a:extLst>
                <a:ext uri="{FF2B5EF4-FFF2-40B4-BE49-F238E27FC236}">
                  <a16:creationId xmlns:a16="http://schemas.microsoft.com/office/drawing/2014/main" id="{FBB7878E-C972-4372-A443-505939F6BF89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</a:t>
              </a:r>
              <a:r>
                <a:rPr lang="en-US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/25</a:t>
              </a:r>
            </a:p>
          </p:txBody>
        </p:sp>
        <p:sp>
          <p:nvSpPr>
            <p:cNvPr id="593" name="Star: 5 Points 592">
              <a:extLst>
                <a:ext uri="{FF2B5EF4-FFF2-40B4-BE49-F238E27FC236}">
                  <a16:creationId xmlns:a16="http://schemas.microsoft.com/office/drawing/2014/main" id="{3A1DC08D-8022-40E6-ABCD-E995042523B2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4" name="TextBox 22">
              <a:extLst>
                <a:ext uri="{FF2B5EF4-FFF2-40B4-BE49-F238E27FC236}">
                  <a16:creationId xmlns:a16="http://schemas.microsoft.com/office/drawing/2014/main" id="{DD62D14E-1EC1-4345-9FCE-7D24E57DA6F3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R5</a:t>
              </a:r>
            </a:p>
            <a:p>
              <a:r>
                <a:rPr lang="en-US" altLang="zh-CN" dirty="0"/>
                <a:t>11</a:t>
              </a:r>
              <a:r>
                <a:rPr lang="en-US" dirty="0"/>
                <a:t>/25</a:t>
              </a:r>
            </a:p>
          </p:txBody>
        </p:sp>
        <p:sp>
          <p:nvSpPr>
            <p:cNvPr id="595" name="Star: 5 Points 594">
              <a:extLst>
                <a:ext uri="{FF2B5EF4-FFF2-40B4-BE49-F238E27FC236}">
                  <a16:creationId xmlns:a16="http://schemas.microsoft.com/office/drawing/2014/main" id="{8B0D10C3-D073-4B86-9361-FB395EEC3602}"/>
                </a:ext>
              </a:extLst>
            </p:cNvPr>
            <p:cNvSpPr/>
            <p:nvPr/>
          </p:nvSpPr>
          <p:spPr>
            <a:xfrm>
              <a:off x="307816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1325CE-499B-455E-9D5A-84A984051C8C}"/>
                </a:ext>
              </a:extLst>
            </p:cNvPr>
            <p:cNvSpPr txBox="1"/>
            <p:nvPr/>
          </p:nvSpPr>
          <p:spPr>
            <a:xfrm>
              <a:off x="288884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53B4C685-D0C4-4E84-A7C1-8CED271B1780}"/>
                </a:ext>
              </a:extLst>
            </p:cNvPr>
            <p:cNvSpPr/>
            <p:nvPr/>
          </p:nvSpPr>
          <p:spPr>
            <a:xfrm>
              <a:off x="339354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0" name="TextBox 22">
              <a:extLst>
                <a:ext uri="{FF2B5EF4-FFF2-40B4-BE49-F238E27FC236}">
                  <a16:creationId xmlns:a16="http://schemas.microsoft.com/office/drawing/2014/main" id="{856D729D-161C-4C6F-A018-F24A5D5C1053}"/>
                </a:ext>
              </a:extLst>
            </p:cNvPr>
            <p:cNvSpPr txBox="1"/>
            <p:nvPr/>
          </p:nvSpPr>
          <p:spPr>
            <a:xfrm>
              <a:off x="3179725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</a:p>
          </p:txBody>
        </p:sp>
        <p:sp>
          <p:nvSpPr>
            <p:cNvPr id="621" name="Star: 5 Points 620">
              <a:extLst>
                <a:ext uri="{FF2B5EF4-FFF2-40B4-BE49-F238E27FC236}">
                  <a16:creationId xmlns:a16="http://schemas.microsoft.com/office/drawing/2014/main" id="{9EE08BE4-81A4-41ED-A59E-AA0B5B3D99A3}"/>
                </a:ext>
              </a:extLst>
            </p:cNvPr>
            <p:cNvSpPr/>
            <p:nvPr/>
          </p:nvSpPr>
          <p:spPr>
            <a:xfrm>
              <a:off x="3702526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2" name="TextBox 22">
              <a:extLst>
                <a:ext uri="{FF2B5EF4-FFF2-40B4-BE49-F238E27FC236}">
                  <a16:creationId xmlns:a16="http://schemas.microsoft.com/office/drawing/2014/main" id="{4A087576-6EA1-4B55-835F-918D69E1A46F}"/>
                </a:ext>
              </a:extLst>
            </p:cNvPr>
            <p:cNvSpPr txBox="1"/>
            <p:nvPr/>
          </p:nvSpPr>
          <p:spPr>
            <a:xfrm>
              <a:off x="3520826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Star: 5 Points 622">
              <a:extLst>
                <a:ext uri="{FF2B5EF4-FFF2-40B4-BE49-F238E27FC236}">
                  <a16:creationId xmlns:a16="http://schemas.microsoft.com/office/drawing/2014/main" id="{21563E5B-17E8-48B8-83C1-EB8AE9ACC0CF}"/>
                </a:ext>
              </a:extLst>
            </p:cNvPr>
            <p:cNvSpPr/>
            <p:nvPr/>
          </p:nvSpPr>
          <p:spPr>
            <a:xfrm>
              <a:off x="4045504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4" name="TextBox 22">
              <a:extLst>
                <a:ext uri="{FF2B5EF4-FFF2-40B4-BE49-F238E27FC236}">
                  <a16:creationId xmlns:a16="http://schemas.microsoft.com/office/drawing/2014/main" id="{5CA0FBF7-B13E-4A0B-BF24-2EFA089B2EED}"/>
                </a:ext>
              </a:extLst>
            </p:cNvPr>
            <p:cNvSpPr txBox="1"/>
            <p:nvPr/>
          </p:nvSpPr>
          <p:spPr>
            <a:xfrm>
              <a:off x="3844754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Star: 5 Points 624">
              <a:extLst>
                <a:ext uri="{FF2B5EF4-FFF2-40B4-BE49-F238E27FC236}">
                  <a16:creationId xmlns:a16="http://schemas.microsoft.com/office/drawing/2014/main" id="{B829BEE6-5FCE-4A44-ACAC-97B15F7A9780}"/>
                </a:ext>
              </a:extLst>
            </p:cNvPr>
            <p:cNvSpPr/>
            <p:nvPr/>
          </p:nvSpPr>
          <p:spPr>
            <a:xfrm>
              <a:off x="437679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6" name="TextBox 22">
              <a:extLst>
                <a:ext uri="{FF2B5EF4-FFF2-40B4-BE49-F238E27FC236}">
                  <a16:creationId xmlns:a16="http://schemas.microsoft.com/office/drawing/2014/main" id="{AD61000B-8B19-4E93-8F48-988F9FB74BBF}"/>
                </a:ext>
              </a:extLst>
            </p:cNvPr>
            <p:cNvSpPr txBox="1"/>
            <p:nvPr/>
          </p:nvSpPr>
          <p:spPr>
            <a:xfrm>
              <a:off x="419509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06/30</a:t>
              </a:r>
            </a:p>
          </p:txBody>
        </p:sp>
        <p:sp>
          <p:nvSpPr>
            <p:cNvPr id="627" name="Star: 5 Points 626">
              <a:extLst>
                <a:ext uri="{FF2B5EF4-FFF2-40B4-BE49-F238E27FC236}">
                  <a16:creationId xmlns:a16="http://schemas.microsoft.com/office/drawing/2014/main" id="{0E83F8B5-7F35-42CD-8187-880D89519C79}"/>
                </a:ext>
              </a:extLst>
            </p:cNvPr>
            <p:cNvSpPr/>
            <p:nvPr/>
          </p:nvSpPr>
          <p:spPr>
            <a:xfrm>
              <a:off x="470805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8" name="TextBox 22">
              <a:extLst>
                <a:ext uri="{FF2B5EF4-FFF2-40B4-BE49-F238E27FC236}">
                  <a16:creationId xmlns:a16="http://schemas.microsoft.com/office/drawing/2014/main" id="{A488D28F-DDF3-48F1-9F39-7B5506127F0C}"/>
                </a:ext>
              </a:extLst>
            </p:cNvPr>
            <p:cNvSpPr txBox="1"/>
            <p:nvPr/>
          </p:nvSpPr>
          <p:spPr>
            <a:xfrm>
              <a:off x="4562688" y="4087932"/>
              <a:ext cx="503044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07/30</a:t>
              </a:r>
            </a:p>
          </p:txBody>
        </p:sp>
        <p:sp>
          <p:nvSpPr>
            <p:cNvPr id="629" name="Star: 5 Points 628">
              <a:extLst>
                <a:ext uri="{FF2B5EF4-FFF2-40B4-BE49-F238E27FC236}">
                  <a16:creationId xmlns:a16="http://schemas.microsoft.com/office/drawing/2014/main" id="{B8504770-E4A1-42E6-91CE-7D3CD54D1CF3}"/>
                </a:ext>
              </a:extLst>
            </p:cNvPr>
            <p:cNvSpPr/>
            <p:nvPr/>
          </p:nvSpPr>
          <p:spPr>
            <a:xfrm>
              <a:off x="5034362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0" name="TextBox 22">
              <a:extLst>
                <a:ext uri="{FF2B5EF4-FFF2-40B4-BE49-F238E27FC236}">
                  <a16:creationId xmlns:a16="http://schemas.microsoft.com/office/drawing/2014/main" id="{94191C63-86DF-4CB9-B844-812A9A1916C6}"/>
                </a:ext>
              </a:extLst>
            </p:cNvPr>
            <p:cNvSpPr txBox="1"/>
            <p:nvPr/>
          </p:nvSpPr>
          <p:spPr>
            <a:xfrm>
              <a:off x="4835778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Star: 5 Points 630">
              <a:extLst>
                <a:ext uri="{FF2B5EF4-FFF2-40B4-BE49-F238E27FC236}">
                  <a16:creationId xmlns:a16="http://schemas.microsoft.com/office/drawing/2014/main" id="{DA767907-A822-4ECA-BA5D-1C515135AB76}"/>
                </a:ext>
              </a:extLst>
            </p:cNvPr>
            <p:cNvSpPr/>
            <p:nvPr/>
          </p:nvSpPr>
          <p:spPr>
            <a:xfrm>
              <a:off x="5456169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2" name="TextBox 22">
              <a:extLst>
                <a:ext uri="{FF2B5EF4-FFF2-40B4-BE49-F238E27FC236}">
                  <a16:creationId xmlns:a16="http://schemas.microsoft.com/office/drawing/2014/main" id="{D57230B5-03B0-45C4-BC3D-B05066A36021}"/>
                </a:ext>
              </a:extLst>
            </p:cNvPr>
            <p:cNvSpPr txBox="1"/>
            <p:nvPr/>
          </p:nvSpPr>
          <p:spPr>
            <a:xfrm>
              <a:off x="5274469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10/15</a:t>
              </a:r>
            </a:p>
          </p:txBody>
        </p:sp>
        <p:sp>
          <p:nvSpPr>
            <p:cNvPr id="633" name="Star: 5 Points 632">
              <a:extLst>
                <a:ext uri="{FF2B5EF4-FFF2-40B4-BE49-F238E27FC236}">
                  <a16:creationId xmlns:a16="http://schemas.microsoft.com/office/drawing/2014/main" id="{5AE7FB2E-B16F-4349-AA7E-D926A1DF6D0E}"/>
                </a:ext>
              </a:extLst>
            </p:cNvPr>
            <p:cNvSpPr/>
            <p:nvPr/>
          </p:nvSpPr>
          <p:spPr>
            <a:xfrm>
              <a:off x="5824211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4" name="TextBox 22">
              <a:extLst>
                <a:ext uri="{FF2B5EF4-FFF2-40B4-BE49-F238E27FC236}">
                  <a16:creationId xmlns:a16="http://schemas.microsoft.com/office/drawing/2014/main" id="{41C59B9A-5275-41B5-A1F1-09C8A94C7DF3}"/>
                </a:ext>
              </a:extLst>
            </p:cNvPr>
            <p:cNvSpPr txBox="1"/>
            <p:nvPr/>
          </p:nvSpPr>
          <p:spPr>
            <a:xfrm>
              <a:off x="5642511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6" name="Star: 5 Points 635">
              <a:extLst>
                <a:ext uri="{FF2B5EF4-FFF2-40B4-BE49-F238E27FC236}">
                  <a16:creationId xmlns:a16="http://schemas.microsoft.com/office/drawing/2014/main" id="{6741154A-1C21-41E0-921F-9F0E9AAA1BB4}"/>
                </a:ext>
              </a:extLst>
            </p:cNvPr>
            <p:cNvSpPr/>
            <p:nvPr/>
          </p:nvSpPr>
          <p:spPr>
            <a:xfrm>
              <a:off x="6134468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9" name="TextBox 22">
              <a:extLst>
                <a:ext uri="{FF2B5EF4-FFF2-40B4-BE49-F238E27FC236}">
                  <a16:creationId xmlns:a16="http://schemas.microsoft.com/office/drawing/2014/main" id="{FB2F2B8C-AE3F-45D8-BAD6-20D21E435B46}"/>
                </a:ext>
              </a:extLst>
            </p:cNvPr>
            <p:cNvSpPr txBox="1"/>
            <p:nvPr/>
          </p:nvSpPr>
          <p:spPr>
            <a:xfrm>
              <a:off x="5952768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40" name="Star: 5 Points 639">
              <a:extLst>
                <a:ext uri="{FF2B5EF4-FFF2-40B4-BE49-F238E27FC236}">
                  <a16:creationId xmlns:a16="http://schemas.microsoft.com/office/drawing/2014/main" id="{A25F03E6-2024-42E1-A0AB-6767D8BB6E21}"/>
                </a:ext>
              </a:extLst>
            </p:cNvPr>
            <p:cNvSpPr/>
            <p:nvPr/>
          </p:nvSpPr>
          <p:spPr>
            <a:xfrm>
              <a:off x="6497956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1" name="TextBox 22">
              <a:extLst>
                <a:ext uri="{FF2B5EF4-FFF2-40B4-BE49-F238E27FC236}">
                  <a16:creationId xmlns:a16="http://schemas.microsoft.com/office/drawing/2014/main" id="{9E928AFC-48DA-4727-84BC-02591F568EFA}"/>
                </a:ext>
              </a:extLst>
            </p:cNvPr>
            <p:cNvSpPr txBox="1"/>
            <p:nvPr/>
          </p:nvSpPr>
          <p:spPr>
            <a:xfrm>
              <a:off x="6316256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2" name="Star: 5 Points 641">
              <a:extLst>
                <a:ext uri="{FF2B5EF4-FFF2-40B4-BE49-F238E27FC236}">
                  <a16:creationId xmlns:a16="http://schemas.microsoft.com/office/drawing/2014/main" id="{5ED49898-C61F-4394-BE98-0105B8231698}"/>
                </a:ext>
              </a:extLst>
            </p:cNvPr>
            <p:cNvSpPr/>
            <p:nvPr/>
          </p:nvSpPr>
          <p:spPr>
            <a:xfrm>
              <a:off x="6971522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4" name="TextBox 22">
              <a:extLst>
                <a:ext uri="{FF2B5EF4-FFF2-40B4-BE49-F238E27FC236}">
                  <a16:creationId xmlns:a16="http://schemas.microsoft.com/office/drawing/2014/main" id="{31EA4F31-24E1-4B18-97F2-FCBF2E47E96F}"/>
                </a:ext>
              </a:extLst>
            </p:cNvPr>
            <p:cNvSpPr txBox="1"/>
            <p:nvPr/>
          </p:nvSpPr>
          <p:spPr>
            <a:xfrm>
              <a:off x="6789822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  <p:sp>
          <p:nvSpPr>
            <p:cNvPr id="646" name="Star: 5 Points 645">
              <a:extLst>
                <a:ext uri="{FF2B5EF4-FFF2-40B4-BE49-F238E27FC236}">
                  <a16:creationId xmlns:a16="http://schemas.microsoft.com/office/drawing/2014/main" id="{0DDE7A3B-A7AB-4C51-BCFD-9D158D50DAFF}"/>
                </a:ext>
              </a:extLst>
            </p:cNvPr>
            <p:cNvSpPr/>
            <p:nvPr/>
          </p:nvSpPr>
          <p:spPr>
            <a:xfrm>
              <a:off x="729743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7" name="TextBox 22">
              <a:extLst>
                <a:ext uri="{FF2B5EF4-FFF2-40B4-BE49-F238E27FC236}">
                  <a16:creationId xmlns:a16="http://schemas.microsoft.com/office/drawing/2014/main" id="{BB1879C2-8124-4B6A-B95E-9515C74D9A34}"/>
                </a:ext>
              </a:extLst>
            </p:cNvPr>
            <p:cNvSpPr txBox="1"/>
            <p:nvPr/>
          </p:nvSpPr>
          <p:spPr>
            <a:xfrm>
              <a:off x="711573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8" name="Star: 5 Points 647">
              <a:extLst>
                <a:ext uri="{FF2B5EF4-FFF2-40B4-BE49-F238E27FC236}">
                  <a16:creationId xmlns:a16="http://schemas.microsoft.com/office/drawing/2014/main" id="{79E42844-77E4-458A-8A10-7741A7DE64F7}"/>
                </a:ext>
              </a:extLst>
            </p:cNvPr>
            <p:cNvSpPr/>
            <p:nvPr/>
          </p:nvSpPr>
          <p:spPr>
            <a:xfrm>
              <a:off x="7616716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D63A3A2-56FC-4EB2-A327-98E70CA80C5C}"/>
                </a:ext>
              </a:extLst>
            </p:cNvPr>
            <p:cNvSpPr txBox="1"/>
            <p:nvPr/>
          </p:nvSpPr>
          <p:spPr>
            <a:xfrm>
              <a:off x="7435016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650" name="Straight Arrow Connector 649">
            <a:extLst>
              <a:ext uri="{FF2B5EF4-FFF2-40B4-BE49-F238E27FC236}">
                <a16:creationId xmlns:a16="http://schemas.microsoft.com/office/drawing/2014/main" id="{2FCE1113-7F71-460B-B5A9-10FD34F881B5}"/>
              </a:ext>
            </a:extLst>
          </p:cNvPr>
          <p:cNvCxnSpPr>
            <a:cxnSpLocks/>
            <a:endCxn id="576" idx="2"/>
          </p:cNvCxnSpPr>
          <p:nvPr/>
        </p:nvCxnSpPr>
        <p:spPr>
          <a:xfrm flipV="1">
            <a:off x="9542302" y="5094779"/>
            <a:ext cx="3047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0C189253-1A18-4344-BD31-17003DF78AC3}"/>
              </a:ext>
            </a:extLst>
          </p:cNvPr>
          <p:cNvCxnSpPr>
            <a:cxnSpLocks/>
            <a:endCxn id="574" idx="2"/>
          </p:cNvCxnSpPr>
          <p:nvPr/>
        </p:nvCxnSpPr>
        <p:spPr>
          <a:xfrm flipV="1">
            <a:off x="9223023" y="5095516"/>
            <a:ext cx="259395" cy="2674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3AD14CFE-DC0D-49A4-ACF5-CB2333858B8E}"/>
              </a:ext>
            </a:extLst>
          </p:cNvPr>
          <p:cNvCxnSpPr>
            <a:cxnSpLocks/>
            <a:endCxn id="572" idx="2"/>
          </p:cNvCxnSpPr>
          <p:nvPr/>
        </p:nvCxnSpPr>
        <p:spPr>
          <a:xfrm flipV="1">
            <a:off x="8897108" y="5095442"/>
            <a:ext cx="258226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C9D8D51-2075-4CE2-A601-402CCEF5E0CF}"/>
              </a:ext>
            </a:extLst>
          </p:cNvPr>
          <p:cNvCxnSpPr>
            <a:cxnSpLocks/>
            <a:endCxn id="570" idx="2"/>
          </p:cNvCxnSpPr>
          <p:nvPr/>
        </p:nvCxnSpPr>
        <p:spPr>
          <a:xfrm flipV="1">
            <a:off x="8423542" y="5095589"/>
            <a:ext cx="407853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9C105CAF-3750-4F5E-89A7-68B7F4868A25}"/>
              </a:ext>
            </a:extLst>
          </p:cNvPr>
          <p:cNvCxnSpPr>
            <a:cxnSpLocks/>
            <a:endCxn id="568" idx="2"/>
          </p:cNvCxnSpPr>
          <p:nvPr/>
        </p:nvCxnSpPr>
        <p:spPr>
          <a:xfrm flipV="1">
            <a:off x="8060054" y="5095589"/>
            <a:ext cx="31649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575E8374-428F-4498-AC3A-901DDACD5A45}"/>
              </a:ext>
            </a:extLst>
          </p:cNvPr>
          <p:cNvCxnSpPr>
            <a:cxnSpLocks/>
            <a:endCxn id="566" idx="2"/>
          </p:cNvCxnSpPr>
          <p:nvPr/>
        </p:nvCxnSpPr>
        <p:spPr>
          <a:xfrm flipV="1">
            <a:off x="7749797" y="5095442"/>
            <a:ext cx="251765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9347B009-F030-4BF4-ACD3-4CA343FB379E}"/>
              </a:ext>
            </a:extLst>
          </p:cNvPr>
          <p:cNvCxnSpPr>
            <a:cxnSpLocks/>
            <a:endCxn id="564" idx="2"/>
          </p:cNvCxnSpPr>
          <p:nvPr/>
        </p:nvCxnSpPr>
        <p:spPr>
          <a:xfrm flipV="1">
            <a:off x="7381755" y="5095442"/>
            <a:ext cx="30307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8BB9736B-7BC7-4714-9575-6F32BE5E33E5}"/>
              </a:ext>
            </a:extLst>
          </p:cNvPr>
          <p:cNvCxnSpPr>
            <a:cxnSpLocks/>
            <a:endCxn id="562" idx="2"/>
          </p:cNvCxnSpPr>
          <p:nvPr/>
        </p:nvCxnSpPr>
        <p:spPr>
          <a:xfrm flipV="1">
            <a:off x="6959948" y="5095606"/>
            <a:ext cx="25586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348F055C-78E9-4C83-ADD4-9FA08E1A9F21}"/>
              </a:ext>
            </a:extLst>
          </p:cNvPr>
          <p:cNvCxnSpPr>
            <a:cxnSpLocks/>
            <a:endCxn id="560" idx="2"/>
          </p:cNvCxnSpPr>
          <p:nvPr/>
        </p:nvCxnSpPr>
        <p:spPr>
          <a:xfrm flipV="1">
            <a:off x="6633645" y="5095753"/>
            <a:ext cx="244687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6C35ECEB-D57F-4C62-A0FF-381F10592CC3}"/>
              </a:ext>
            </a:extLst>
          </p:cNvPr>
          <p:cNvCxnSpPr>
            <a:cxnSpLocks/>
            <a:endCxn id="558" idx="2"/>
          </p:cNvCxnSpPr>
          <p:nvPr/>
        </p:nvCxnSpPr>
        <p:spPr>
          <a:xfrm flipV="1">
            <a:off x="6302376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F0453377-2225-4496-9C22-0CA32380F361}"/>
              </a:ext>
            </a:extLst>
          </p:cNvPr>
          <p:cNvCxnSpPr>
            <a:cxnSpLocks/>
            <a:endCxn id="556" idx="2"/>
          </p:cNvCxnSpPr>
          <p:nvPr/>
        </p:nvCxnSpPr>
        <p:spPr>
          <a:xfrm flipV="1">
            <a:off x="5971090" y="5095607"/>
            <a:ext cx="26349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821355C3-E15E-402E-8760-A8F1D55E7D29}"/>
              </a:ext>
            </a:extLst>
          </p:cNvPr>
          <p:cNvCxnSpPr>
            <a:cxnSpLocks/>
            <a:endCxn id="554" idx="2"/>
          </p:cNvCxnSpPr>
          <p:nvPr/>
        </p:nvCxnSpPr>
        <p:spPr>
          <a:xfrm flipV="1">
            <a:off x="5628112" y="5095607"/>
            <a:ext cx="264599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D427721B-F268-49A9-9EF2-5C7D3AD9C42D}"/>
              </a:ext>
            </a:extLst>
          </p:cNvPr>
          <p:cNvCxnSpPr>
            <a:cxnSpLocks/>
            <a:endCxn id="552" idx="2"/>
          </p:cNvCxnSpPr>
          <p:nvPr/>
        </p:nvCxnSpPr>
        <p:spPr>
          <a:xfrm flipV="1">
            <a:off x="5319135" y="5095771"/>
            <a:ext cx="25795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5CC43164-5D12-4949-93F4-B9286D0D8866}"/>
              </a:ext>
            </a:extLst>
          </p:cNvPr>
          <p:cNvCxnSpPr>
            <a:cxnSpLocks/>
            <a:endCxn id="532" idx="2"/>
          </p:cNvCxnSpPr>
          <p:nvPr/>
        </p:nvCxnSpPr>
        <p:spPr>
          <a:xfrm flipV="1">
            <a:off x="3951615" y="5095607"/>
            <a:ext cx="254627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1542C985-BF95-447F-9F15-AAAB94E18890}"/>
              </a:ext>
            </a:extLst>
          </p:cNvPr>
          <p:cNvCxnSpPr>
            <a:cxnSpLocks/>
            <a:endCxn id="529" idx="2"/>
          </p:cNvCxnSpPr>
          <p:nvPr/>
        </p:nvCxnSpPr>
        <p:spPr>
          <a:xfrm flipV="1">
            <a:off x="3628795" y="5095607"/>
            <a:ext cx="262247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442483" y="585003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2760785" y="6080906"/>
            <a:ext cx="1036140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Group A UI</a:t>
            </a:r>
          </a:p>
          <a:p>
            <a:r>
              <a:rPr lang="en-US" altLang="zh-CN" dirty="0">
                <a:solidFill>
                  <a:schemeClr val="accent4">
                    <a:lumMod val="10000"/>
                  </a:schemeClr>
                </a:solidFill>
              </a:rPr>
              <a:t>10/15 TBD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Target 8/15</a:t>
            </a: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149002A2-29B5-49B2-8644-DED35E5CE2DA}"/>
              </a:ext>
            </a:extLst>
          </p:cNvPr>
          <p:cNvSpPr/>
          <p:nvPr/>
        </p:nvSpPr>
        <p:spPr>
          <a:xfrm>
            <a:off x="4605624" y="49528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8" name="TextBox 22">
            <a:extLst>
              <a:ext uri="{FF2B5EF4-FFF2-40B4-BE49-F238E27FC236}">
                <a16:creationId xmlns:a16="http://schemas.microsoft.com/office/drawing/2014/main" id="{6552006D-E874-4984-BE2C-917E3F623AB0}"/>
              </a:ext>
            </a:extLst>
          </p:cNvPr>
          <p:cNvSpPr txBox="1"/>
          <p:nvPr/>
        </p:nvSpPr>
        <p:spPr>
          <a:xfrm>
            <a:off x="4312458" y="5096376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6A3CFB95-5E6D-4654-830D-215164355E69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TextBox 22">
            <a:extLst>
              <a:ext uri="{FF2B5EF4-FFF2-40B4-BE49-F238E27FC236}">
                <a16:creationId xmlns:a16="http://schemas.microsoft.com/office/drawing/2014/main" id="{2E61F124-9EF7-4843-9E51-DDAF8741166D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CE9AD34D-66F5-421A-9E65-E97A240974B7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" name="TextBox 22">
            <a:extLst>
              <a:ext uri="{FF2B5EF4-FFF2-40B4-BE49-F238E27FC236}">
                <a16:creationId xmlns:a16="http://schemas.microsoft.com/office/drawing/2014/main" id="{480A5DBB-5FB5-4BCE-AC21-04D7864E1FFA}"/>
              </a:ext>
            </a:extLst>
          </p:cNvPr>
          <p:cNvSpPr txBox="1"/>
          <p:nvPr/>
        </p:nvSpPr>
        <p:spPr>
          <a:xfrm>
            <a:off x="8288578" y="478695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66184FC-E511-46C5-9C27-CE46CF583129}"/>
              </a:ext>
            </a:extLst>
          </p:cNvPr>
          <p:cNvCxnSpPr>
            <a:cxnSpLocks/>
            <a:stCxn id="679" idx="0"/>
            <a:endCxn id="597" idx="2"/>
          </p:cNvCxnSpPr>
          <p:nvPr/>
        </p:nvCxnSpPr>
        <p:spPr>
          <a:xfrm flipV="1">
            <a:off x="4151045" y="5563307"/>
            <a:ext cx="1107811" cy="29307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  <a:endCxn id="595" idx="2"/>
          </p:cNvCxnSpPr>
          <p:nvPr/>
        </p:nvCxnSpPr>
        <p:spPr>
          <a:xfrm flipV="1">
            <a:off x="3809826" y="5563307"/>
            <a:ext cx="1133649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  <a:endCxn id="589" idx="2"/>
          </p:cNvCxnSpPr>
          <p:nvPr/>
        </p:nvCxnSpPr>
        <p:spPr>
          <a:xfrm flipV="1">
            <a:off x="3540016" y="5563143"/>
            <a:ext cx="28500" cy="28689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7" name="TextBox 22">
            <a:extLst>
              <a:ext uri="{FF2B5EF4-FFF2-40B4-BE49-F238E27FC236}">
                <a16:creationId xmlns:a16="http://schemas.microsoft.com/office/drawing/2014/main" id="{76403354-3AED-4E3B-B349-7C12787ADB78}"/>
              </a:ext>
            </a:extLst>
          </p:cNvPr>
          <p:cNvSpPr txBox="1"/>
          <p:nvPr/>
        </p:nvSpPr>
        <p:spPr>
          <a:xfrm>
            <a:off x="4956811" y="51089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R8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3836641" y="5856382"/>
            <a:ext cx="640642" cy="455810"/>
            <a:chOff x="3166768" y="6229762"/>
            <a:chExt cx="640642" cy="455810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166768" y="6423968"/>
              <a:ext cx="640642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C UI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316762" y="5856382"/>
            <a:ext cx="716238" cy="453789"/>
            <a:chOff x="3721320" y="6229762"/>
            <a:chExt cx="716238" cy="453789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721320" y="6421947"/>
              <a:ext cx="716238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Group D UI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01/15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236868" y="5862737"/>
            <a:ext cx="1036140" cy="474371"/>
            <a:chOff x="2109808" y="6223417"/>
            <a:chExt cx="1036140" cy="474371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109808" y="6436184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Group B UI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11/15</a:t>
              </a:r>
            </a:p>
          </p:txBody>
        </p:sp>
      </p:grpSp>
      <p:cxnSp>
        <p:nvCxnSpPr>
          <p:cNvPr id="687" name="Straight Arrow Connector 686">
            <a:extLst>
              <a:ext uri="{FF2B5EF4-FFF2-40B4-BE49-F238E27FC236}">
                <a16:creationId xmlns:a16="http://schemas.microsoft.com/office/drawing/2014/main" id="{E1613931-6F39-4EE4-9D5F-59BB2294FF8E}"/>
              </a:ext>
            </a:extLst>
          </p:cNvPr>
          <p:cNvCxnSpPr>
            <a:cxnSpLocks/>
            <a:endCxn id="176" idx="2"/>
          </p:cNvCxnSpPr>
          <p:nvPr/>
        </p:nvCxnSpPr>
        <p:spPr>
          <a:xfrm flipV="1">
            <a:off x="8891674" y="4625958"/>
            <a:ext cx="138240" cy="3025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BCCD3AB1-798F-4ED9-BD15-2551C8E17061}"/>
              </a:ext>
            </a:extLst>
          </p:cNvPr>
          <p:cNvCxnSpPr>
            <a:cxnSpLocks/>
            <a:stCxn id="682" idx="0"/>
            <a:endCxn id="621" idx="2"/>
          </p:cNvCxnSpPr>
          <p:nvPr/>
        </p:nvCxnSpPr>
        <p:spPr>
          <a:xfrm flipV="1">
            <a:off x="4485977" y="5563143"/>
            <a:ext cx="1081856" cy="29323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1791572" y="5855171"/>
            <a:ext cx="897348" cy="472399"/>
            <a:chOff x="1791572" y="5855171"/>
            <a:chExt cx="897348" cy="472399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91572" y="6065966"/>
              <a:ext cx="897348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07/31</a:t>
              </a:r>
            </a:p>
          </p:txBody>
        </p:sp>
      </p:grpSp>
      <p:sp>
        <p:nvSpPr>
          <p:cNvPr id="691" name="Rectangle: Rounded Corners 690">
            <a:extLst>
              <a:ext uri="{FF2B5EF4-FFF2-40B4-BE49-F238E27FC236}">
                <a16:creationId xmlns:a16="http://schemas.microsoft.com/office/drawing/2014/main" id="{D0540D5B-EFA7-44A4-9C1F-807383B89D54}"/>
              </a:ext>
            </a:extLst>
          </p:cNvPr>
          <p:cNvSpPr/>
          <p:nvPr/>
        </p:nvSpPr>
        <p:spPr>
          <a:xfrm>
            <a:off x="2365417" y="5896677"/>
            <a:ext cx="1084378" cy="1467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</a:t>
            </a:r>
            <a:r>
              <a:rPr lang="en-US" altLang="zh-CN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roup A UI Release</a:t>
            </a:r>
            <a:endParaRPr lang="en-US" sz="6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D9EE90-F49E-4482-BACE-8E8597571869}"/>
              </a:ext>
            </a:extLst>
          </p:cNvPr>
          <p:cNvGrpSpPr/>
          <p:nvPr/>
        </p:nvGrpSpPr>
        <p:grpSpPr>
          <a:xfrm>
            <a:off x="714283" y="1377664"/>
            <a:ext cx="1373139" cy="473331"/>
            <a:chOff x="714283" y="1796764"/>
            <a:chExt cx="1373139" cy="4733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C204FBEE-5AFA-4214-BFAF-AE8A7217DCB5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30E71860-B628-448E-907F-590BAA09E3BE}"/>
                </a:ext>
              </a:extLst>
            </p:cNvPr>
            <p:cNvSpPr/>
            <p:nvPr/>
          </p:nvSpPr>
          <p:spPr>
            <a:xfrm>
              <a:off x="714283" y="1796764"/>
              <a:ext cx="1202448" cy="473331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Post T&amp;P Research</a:t>
              </a:r>
              <a:endParaRPr lang="zh-CN" altLang="en-US" sz="9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07AE571F-CCF5-4DF0-9219-5B95A49C0EB6}"/>
              </a:ext>
            </a:extLst>
          </p:cNvPr>
          <p:cNvGrpSpPr/>
          <p:nvPr/>
        </p:nvGrpSpPr>
        <p:grpSpPr>
          <a:xfrm>
            <a:off x="6140346" y="1338223"/>
            <a:ext cx="1224626" cy="280774"/>
            <a:chOff x="1734564" y="1852744"/>
            <a:chExt cx="1224626" cy="280774"/>
          </a:xfrm>
        </p:grpSpPr>
        <p:sp>
          <p:nvSpPr>
            <p:cNvPr id="369" name="Star: 7 Points 368">
              <a:extLst>
                <a:ext uri="{FF2B5EF4-FFF2-40B4-BE49-F238E27FC236}">
                  <a16:creationId xmlns:a16="http://schemas.microsoft.com/office/drawing/2014/main" id="{93D79EBA-46C4-431F-A4E1-A79A3F6A7512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224DC8F-E6A2-4D8F-A022-BDE3978A5D80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C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5E27B46-8575-4395-A998-7AA6D70EF096}"/>
              </a:ext>
            </a:extLst>
          </p:cNvPr>
          <p:cNvGrpSpPr/>
          <p:nvPr/>
        </p:nvGrpSpPr>
        <p:grpSpPr>
          <a:xfrm>
            <a:off x="5619442" y="3568417"/>
            <a:ext cx="843415" cy="309397"/>
            <a:chOff x="5306532" y="3726501"/>
            <a:chExt cx="843415" cy="309397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9D478656-546A-417E-9674-BFB6B2DCAD8B}"/>
                </a:ext>
              </a:extLst>
            </p:cNvPr>
            <p:cNvSpPr/>
            <p:nvPr/>
          </p:nvSpPr>
          <p:spPr>
            <a:xfrm>
              <a:off x="5408681" y="3872389"/>
              <a:ext cx="522936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8AE9BC90-1CA1-40DA-904E-1ECA9A1C8785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</a:t>
              </a:r>
              <a:r>
                <a:rPr lang="en-US" altLang="zh-CN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6/24</a:t>
              </a:r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17CCF09-B01E-436C-9618-1CA8A56EEBDA}"/>
              </a:ext>
            </a:extLst>
          </p:cNvPr>
          <p:cNvGrpSpPr/>
          <p:nvPr/>
        </p:nvGrpSpPr>
        <p:grpSpPr>
          <a:xfrm>
            <a:off x="6985888" y="3557438"/>
            <a:ext cx="843415" cy="314235"/>
            <a:chOff x="5306532" y="3726501"/>
            <a:chExt cx="843415" cy="314235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7F6DBF0-9A05-4961-9949-7F6BF1AA8E07}"/>
                </a:ext>
              </a:extLst>
            </p:cNvPr>
            <p:cNvSpPr/>
            <p:nvPr/>
          </p:nvSpPr>
          <p:spPr>
            <a:xfrm>
              <a:off x="54086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557BC817-4B5A-405D-AFB8-9DDE2631ACED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9/11-10/16</a:t>
              </a:r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A7141CA-848A-4335-B247-FFFC7CE2C438}"/>
              </a:ext>
            </a:extLst>
          </p:cNvPr>
          <p:cNvGrpSpPr/>
          <p:nvPr/>
        </p:nvGrpSpPr>
        <p:grpSpPr>
          <a:xfrm>
            <a:off x="2699151" y="1402598"/>
            <a:ext cx="1224626" cy="280774"/>
            <a:chOff x="1734564" y="1852744"/>
            <a:chExt cx="1224626" cy="280774"/>
          </a:xfrm>
        </p:grpSpPr>
        <p:sp>
          <p:nvSpPr>
            <p:cNvPr id="386" name="Star: 7 Points 385">
              <a:extLst>
                <a:ext uri="{FF2B5EF4-FFF2-40B4-BE49-F238E27FC236}">
                  <a16:creationId xmlns:a16="http://schemas.microsoft.com/office/drawing/2014/main" id="{D37534FA-A2CE-4F7A-A080-7B1EDB338C8B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E8D64E1-86EC-4805-840A-8610D72F66E2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A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E96029E-7E7D-41C8-9662-8E2DDEE040D0}"/>
              </a:ext>
            </a:extLst>
          </p:cNvPr>
          <p:cNvGrpSpPr/>
          <p:nvPr/>
        </p:nvGrpSpPr>
        <p:grpSpPr>
          <a:xfrm>
            <a:off x="3957429" y="1390393"/>
            <a:ext cx="1224626" cy="280774"/>
            <a:chOff x="1734564" y="1852744"/>
            <a:chExt cx="1224626" cy="280774"/>
          </a:xfrm>
        </p:grpSpPr>
        <p:sp>
          <p:nvSpPr>
            <p:cNvPr id="389" name="Star: 7 Points 388">
              <a:extLst>
                <a:ext uri="{FF2B5EF4-FFF2-40B4-BE49-F238E27FC236}">
                  <a16:creationId xmlns:a16="http://schemas.microsoft.com/office/drawing/2014/main" id="{0683F536-D8BC-45A9-84E9-D89987794CD9}"/>
                </a:ext>
              </a:extLst>
            </p:cNvPr>
            <p:cNvSpPr/>
            <p:nvPr/>
          </p:nvSpPr>
          <p:spPr>
            <a:xfrm>
              <a:off x="1734564" y="1852744"/>
              <a:ext cx="352858" cy="280774"/>
            </a:xfrm>
            <a:prstGeom prst="star7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394985F-8563-435D-A35F-F566CD851D49}"/>
                </a:ext>
              </a:extLst>
            </p:cNvPr>
            <p:cNvSpPr/>
            <p:nvPr/>
          </p:nvSpPr>
          <p:spPr>
            <a:xfrm>
              <a:off x="1968664" y="1872450"/>
              <a:ext cx="990526" cy="22871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Checkpoint B</a:t>
              </a:r>
              <a:endParaRPr lang="zh-CN" alt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6A4CBEE-9B5D-4457-951F-0583BE3B3715}"/>
              </a:ext>
            </a:extLst>
          </p:cNvPr>
          <p:cNvCxnSpPr/>
          <p:nvPr/>
        </p:nvCxnSpPr>
        <p:spPr>
          <a:xfrm flipV="1">
            <a:off x="119196" y="6464171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5" name="Rectangle 424">
            <a:extLst>
              <a:ext uri="{FF2B5EF4-FFF2-40B4-BE49-F238E27FC236}">
                <a16:creationId xmlns:a16="http://schemas.microsoft.com/office/drawing/2014/main" id="{36BA8A73-A8D9-415B-BD57-B71114280698}"/>
              </a:ext>
            </a:extLst>
          </p:cNvPr>
          <p:cNvSpPr/>
          <p:nvPr/>
        </p:nvSpPr>
        <p:spPr>
          <a:xfrm>
            <a:off x="140570" y="6213301"/>
            <a:ext cx="1067921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EAB02D55-83A5-4FD2-9AAE-45BFE5BD39FD}"/>
              </a:ext>
            </a:extLst>
          </p:cNvPr>
          <p:cNvGrpSpPr/>
          <p:nvPr/>
        </p:nvGrpSpPr>
        <p:grpSpPr>
          <a:xfrm>
            <a:off x="2707936" y="6378098"/>
            <a:ext cx="1036140" cy="472399"/>
            <a:chOff x="1652780" y="5855171"/>
            <a:chExt cx="1036140" cy="472399"/>
          </a:xfrm>
        </p:grpSpPr>
        <p:sp>
          <p:nvSpPr>
            <p:cNvPr id="447" name="Star: 5 Points 446">
              <a:extLst>
                <a:ext uri="{FF2B5EF4-FFF2-40B4-BE49-F238E27FC236}">
                  <a16:creationId xmlns:a16="http://schemas.microsoft.com/office/drawing/2014/main" id="{6DDE2B26-B803-4D34-B000-3FF14989EDC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163711DE-A7AD-44A7-A644-A0F1D3199C39}"/>
                </a:ext>
              </a:extLst>
            </p:cNvPr>
            <p:cNvSpPr txBox="1"/>
            <p:nvPr/>
          </p:nvSpPr>
          <p:spPr>
            <a:xfrm>
              <a:off x="1652780" y="6065966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solidFill>
                    <a:schemeClr val="accent4">
                      <a:lumMod val="10000"/>
                    </a:schemeClr>
                  </a:solidFill>
                </a:rPr>
                <a:t>PoC</a:t>
              </a:r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 UI Assets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09/30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3441143" y="6363005"/>
            <a:ext cx="1036140" cy="481170"/>
            <a:chOff x="1859102" y="5855171"/>
            <a:chExt cx="1036140" cy="481170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859102" y="6074737"/>
              <a:ext cx="103614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UI Production Assets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11/15</a:t>
              </a:r>
            </a:p>
          </p:txBody>
        </p:sp>
      </p:grp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ED7B40F8-FDEF-417F-A9F0-090289054E5A}"/>
              </a:ext>
            </a:extLst>
          </p:cNvPr>
          <p:cNvCxnSpPr>
            <a:cxnSpLocks/>
            <a:stCxn id="452" idx="0"/>
            <a:endCxn id="595" idx="2"/>
          </p:cNvCxnSpPr>
          <p:nvPr/>
        </p:nvCxnSpPr>
        <p:spPr>
          <a:xfrm flipV="1">
            <a:off x="3803763" y="5563307"/>
            <a:ext cx="1139712" cy="7996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52046-7C14-4F7C-911A-53D4E34DB486}"/>
              </a:ext>
            </a:extLst>
          </p:cNvPr>
          <p:cNvCxnSpPr/>
          <p:nvPr/>
        </p:nvCxnSpPr>
        <p:spPr>
          <a:xfrm flipH="1">
            <a:off x="6050522" y="879366"/>
            <a:ext cx="42163" cy="596480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314594" y="5849917"/>
            <a:ext cx="910860" cy="472399"/>
            <a:chOff x="1578553" y="5855171"/>
            <a:chExt cx="910860" cy="472399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578553" y="6065966"/>
              <a:ext cx="910860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System UI</a:t>
              </a:r>
            </a:p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06/M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16329" y="956375"/>
            <a:ext cx="843415" cy="528676"/>
            <a:chOff x="1672848" y="1217224"/>
            <a:chExt cx="839961" cy="528676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672848" y="156124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9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513288" y="3982635"/>
            <a:ext cx="75342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04/15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BB224DF7-C4BD-496C-A96C-8FB4852848D1}"/>
              </a:ext>
            </a:extLst>
          </p:cNvPr>
          <p:cNvSpPr txBox="1"/>
          <p:nvPr/>
        </p:nvSpPr>
        <p:spPr>
          <a:xfrm>
            <a:off x="1609200" y="3992920"/>
            <a:ext cx="96339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SOBD 06/01</a:t>
            </a:r>
          </a:p>
        </p:txBody>
      </p:sp>
      <p:sp>
        <p:nvSpPr>
          <p:cNvPr id="479" name="TextBox 22">
            <a:extLst>
              <a:ext uri="{FF2B5EF4-FFF2-40B4-BE49-F238E27FC236}">
                <a16:creationId xmlns:a16="http://schemas.microsoft.com/office/drawing/2014/main" id="{2073E54F-3B0B-4200-BC27-726321FFEAC8}"/>
              </a:ext>
            </a:extLst>
          </p:cNvPr>
          <p:cNvSpPr txBox="1"/>
          <p:nvPr/>
        </p:nvSpPr>
        <p:spPr>
          <a:xfrm>
            <a:off x="545232" y="5003511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04/15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81" name="Star: 7 Points 480">
            <a:extLst>
              <a:ext uri="{FF2B5EF4-FFF2-40B4-BE49-F238E27FC236}">
                <a16:creationId xmlns:a16="http://schemas.microsoft.com/office/drawing/2014/main" id="{2BE4F073-14E3-42FF-9069-5AC5810D6DC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7" name="Star: 7 Points 496">
            <a:extLst>
              <a:ext uri="{FF2B5EF4-FFF2-40B4-BE49-F238E27FC236}">
                <a16:creationId xmlns:a16="http://schemas.microsoft.com/office/drawing/2014/main" id="{2DDC63F1-E7E0-44DE-AB21-701072DB5110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C733466B-6DB3-4C33-A4C9-20A353E9E942}"/>
              </a:ext>
            </a:extLst>
          </p:cNvPr>
          <p:cNvSpPr txBox="1"/>
          <p:nvPr/>
        </p:nvSpPr>
        <p:spPr>
          <a:xfrm>
            <a:off x="1639702" y="5008860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528" name="Star: 7 Points 527">
            <a:extLst>
              <a:ext uri="{FF2B5EF4-FFF2-40B4-BE49-F238E27FC236}">
                <a16:creationId xmlns:a16="http://schemas.microsoft.com/office/drawing/2014/main" id="{968C7493-45DA-44D1-85DC-B470A95EBB33}"/>
              </a:ext>
            </a:extLst>
          </p:cNvPr>
          <p:cNvSpPr/>
          <p:nvPr/>
        </p:nvSpPr>
        <p:spPr>
          <a:xfrm>
            <a:off x="1153722" y="385532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Star: 7 Points 534">
            <a:extLst>
              <a:ext uri="{FF2B5EF4-FFF2-40B4-BE49-F238E27FC236}">
                <a16:creationId xmlns:a16="http://schemas.microsoft.com/office/drawing/2014/main" id="{877C2939-23F2-4538-B6FC-E8D5E1AFC7E6}"/>
              </a:ext>
            </a:extLst>
          </p:cNvPr>
          <p:cNvSpPr/>
          <p:nvPr/>
        </p:nvSpPr>
        <p:spPr>
          <a:xfrm>
            <a:off x="1980013" y="3842375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7" name="Star: 7 Points 536">
            <a:extLst>
              <a:ext uri="{FF2B5EF4-FFF2-40B4-BE49-F238E27FC236}">
                <a16:creationId xmlns:a16="http://schemas.microsoft.com/office/drawing/2014/main" id="{60E66FAC-AACF-43B6-AC73-F79BBEA3C1B3}"/>
              </a:ext>
            </a:extLst>
          </p:cNvPr>
          <p:cNvSpPr/>
          <p:nvPr/>
        </p:nvSpPr>
        <p:spPr>
          <a:xfrm>
            <a:off x="1289705" y="5875683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0" name="TextBox 22">
            <a:extLst>
              <a:ext uri="{FF2B5EF4-FFF2-40B4-BE49-F238E27FC236}">
                <a16:creationId xmlns:a16="http://schemas.microsoft.com/office/drawing/2014/main" id="{C3D82743-5AF6-4BD7-A734-64234E1FD5BF}"/>
              </a:ext>
            </a:extLst>
          </p:cNvPr>
          <p:cNvSpPr txBox="1"/>
          <p:nvPr/>
        </p:nvSpPr>
        <p:spPr>
          <a:xfrm>
            <a:off x="887785" y="6057659"/>
            <a:ext cx="73757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HMI System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7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HUD Plan Draft A/B @03/03 </a:t>
            </a:r>
            <a:br>
              <a:rPr lang="zh-CN" altLang="en-US" sz="2000" dirty="0"/>
            </a:br>
            <a:endParaRPr lang="en-US" sz="2000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27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009711" y="933383"/>
            <a:ext cx="843414" cy="497580"/>
            <a:chOff x="1709107" y="1217224"/>
            <a:chExt cx="839961" cy="497580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709107" y="1530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43864" cy="513526"/>
            <a:chOff x="1992819" y="1217224"/>
            <a:chExt cx="840408" cy="513526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1993266" y="154609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  <a:endPara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92242" y="933211"/>
            <a:ext cx="850124" cy="521334"/>
            <a:chOff x="1886575" y="1217224"/>
            <a:chExt cx="846642" cy="521334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1893256" y="155389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147389" y="956375"/>
            <a:ext cx="843415" cy="502503"/>
            <a:chOff x="1703781" y="1217224"/>
            <a:chExt cx="839961" cy="502503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1703781" y="153506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677394" y="932708"/>
            <a:ext cx="843415" cy="507566"/>
            <a:chOff x="1731399" y="1217224"/>
            <a:chExt cx="839961" cy="507566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731399" y="154013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59" y="959331"/>
            <a:ext cx="523441" cy="516210"/>
            <a:chOff x="1886575" y="1217224"/>
            <a:chExt cx="521297" cy="516210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1916144" y="1548774"/>
              <a:ext cx="435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873354" y="943441"/>
            <a:ext cx="843415" cy="522816"/>
            <a:chOff x="1798362" y="1217224"/>
            <a:chExt cx="839961" cy="522816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798362" y="155538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15735" y="2021794"/>
            <a:ext cx="11812879" cy="421833"/>
            <a:chOff x="213379" y="989902"/>
            <a:chExt cx="11740812" cy="421833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213379" y="989902"/>
              <a:ext cx="1074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A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B1936971-2445-48AA-B319-C228AE5E935A}"/>
              </a:ext>
            </a:extLst>
          </p:cNvPr>
          <p:cNvGrpSpPr/>
          <p:nvPr/>
        </p:nvGrpSpPr>
        <p:grpSpPr>
          <a:xfrm>
            <a:off x="907259" y="2174106"/>
            <a:ext cx="1005915" cy="343125"/>
            <a:chOff x="888418" y="2065771"/>
            <a:chExt cx="1005915" cy="343125"/>
          </a:xfrm>
        </p:grpSpPr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0D17CDC5-90DD-4E79-919A-82B6587659FC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34753897-6F70-4550-9E8D-18FD09CF3DD3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11527E0D-6A02-44B2-8C12-1F20BF850308}"/>
              </a:ext>
            </a:extLst>
          </p:cNvPr>
          <p:cNvGrpSpPr/>
          <p:nvPr/>
        </p:nvGrpSpPr>
        <p:grpSpPr>
          <a:xfrm>
            <a:off x="527542" y="2331685"/>
            <a:ext cx="1005915" cy="531322"/>
            <a:chOff x="1337167" y="1641224"/>
            <a:chExt cx="1005915" cy="531322"/>
          </a:xfrm>
        </p:grpSpPr>
        <p:sp>
          <p:nvSpPr>
            <p:cNvPr id="457" name="Isosceles Triangle 456">
              <a:extLst>
                <a:ext uri="{FF2B5EF4-FFF2-40B4-BE49-F238E27FC236}">
                  <a16:creationId xmlns:a16="http://schemas.microsoft.com/office/drawing/2014/main" id="{B3FBC96D-D99B-4460-8271-A8FDA1C0ED4C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F87C8EB-91F3-457B-8C37-A788334CD4F3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0710B93F-DC2F-4EC1-8247-861FDD056CE0}"/>
              </a:ext>
            </a:extLst>
          </p:cNvPr>
          <p:cNvGrpSpPr/>
          <p:nvPr/>
        </p:nvGrpSpPr>
        <p:grpSpPr>
          <a:xfrm>
            <a:off x="2343847" y="2343436"/>
            <a:ext cx="1005915" cy="612387"/>
            <a:chOff x="1343975" y="1641224"/>
            <a:chExt cx="1005915" cy="612387"/>
          </a:xfrm>
        </p:grpSpPr>
        <p:sp>
          <p:nvSpPr>
            <p:cNvPr id="460" name="Isosceles Triangle 459">
              <a:extLst>
                <a:ext uri="{FF2B5EF4-FFF2-40B4-BE49-F238E27FC236}">
                  <a16:creationId xmlns:a16="http://schemas.microsoft.com/office/drawing/2014/main" id="{42C0B3E0-76A6-4E79-B18B-96EECF463E9F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0BA9D889-88C3-4FF7-A725-20A19E6A7618}"/>
                </a:ext>
              </a:extLst>
            </p:cNvPr>
            <p:cNvSpPr txBox="1"/>
            <p:nvPr/>
          </p:nvSpPr>
          <p:spPr>
            <a:xfrm>
              <a:off x="1343975" y="1853508"/>
              <a:ext cx="1005915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Prototype Delivery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9092AA58-D0C8-4168-8C21-13BC6A3605F6}"/>
              </a:ext>
            </a:extLst>
          </p:cNvPr>
          <p:cNvGrpSpPr/>
          <p:nvPr/>
        </p:nvGrpSpPr>
        <p:grpSpPr>
          <a:xfrm>
            <a:off x="4142719" y="2172035"/>
            <a:ext cx="1997791" cy="358315"/>
            <a:chOff x="2028107" y="2052486"/>
            <a:chExt cx="1997791" cy="358315"/>
          </a:xfrm>
        </p:grpSpPr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62A500FE-5DAE-4AF8-9909-E129768CE5BD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BE217B1C-F52C-4CEC-8DE9-E2F50700F961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12/15-06/15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21455C30-4358-4D8A-BB7F-5EFB0E0A9499}"/>
              </a:ext>
            </a:extLst>
          </p:cNvPr>
          <p:cNvGrpSpPr/>
          <p:nvPr/>
        </p:nvGrpSpPr>
        <p:grpSpPr>
          <a:xfrm>
            <a:off x="6142803" y="2200486"/>
            <a:ext cx="992949" cy="329861"/>
            <a:chOff x="3723907" y="2081451"/>
            <a:chExt cx="992949" cy="329861"/>
          </a:xfrm>
        </p:grpSpPr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5DAAE34A-5B64-43A8-8F76-0B7136DE69E4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467" name="TextBox 22">
              <a:extLst>
                <a:ext uri="{FF2B5EF4-FFF2-40B4-BE49-F238E27FC236}">
                  <a16:creationId xmlns:a16="http://schemas.microsoft.com/office/drawing/2014/main" id="{CAC27B1D-561A-4DDA-B51D-968A88ED5B50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06/16-09/15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3815BAC-1BE9-47E8-A554-67E090DDC3A1}"/>
              </a:ext>
            </a:extLst>
          </p:cNvPr>
          <p:cNvGrpSpPr/>
          <p:nvPr/>
        </p:nvGrpSpPr>
        <p:grpSpPr>
          <a:xfrm>
            <a:off x="6944846" y="2197981"/>
            <a:ext cx="803264" cy="332827"/>
            <a:chOff x="4611221" y="2088545"/>
            <a:chExt cx="803264" cy="332827"/>
          </a:xfrm>
        </p:grpSpPr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4A97B06A-9E72-44CD-B796-18B29A489491}"/>
                </a:ext>
              </a:extLst>
            </p:cNvPr>
            <p:cNvSpPr/>
            <p:nvPr/>
          </p:nvSpPr>
          <p:spPr>
            <a:xfrm>
              <a:off x="4791349" y="2239024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C90A01AF-0CF8-4C26-85FB-E43FA8E8266F}"/>
                </a:ext>
              </a:extLst>
            </p:cNvPr>
            <p:cNvSpPr txBox="1"/>
            <p:nvPr/>
          </p:nvSpPr>
          <p:spPr>
            <a:xfrm>
              <a:off x="461122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09/16-10/31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5C1740F3-3F65-475E-999B-89D8AEE8FC7E}"/>
              </a:ext>
            </a:extLst>
          </p:cNvPr>
          <p:cNvGrpSpPr/>
          <p:nvPr/>
        </p:nvGrpSpPr>
        <p:grpSpPr>
          <a:xfrm>
            <a:off x="7607348" y="2191085"/>
            <a:ext cx="992948" cy="336569"/>
            <a:chOff x="3723908" y="2081451"/>
            <a:chExt cx="992948" cy="336569"/>
          </a:xfrm>
        </p:grpSpPr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2CCC21C0-E54A-42DE-BC14-A6044B11E1FB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473" name="TextBox 22">
              <a:extLst>
                <a:ext uri="{FF2B5EF4-FFF2-40B4-BE49-F238E27FC236}">
                  <a16:creationId xmlns:a16="http://schemas.microsoft.com/office/drawing/2014/main" id="{7FACB229-F32C-441D-BFB5-C892241FA05E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11/01-01/31</a:t>
              </a: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7E85ED-7285-4A3C-9732-87197B026823}"/>
              </a:ext>
            </a:extLst>
          </p:cNvPr>
          <p:cNvGrpSpPr/>
          <p:nvPr/>
        </p:nvGrpSpPr>
        <p:grpSpPr>
          <a:xfrm>
            <a:off x="8299276" y="2191076"/>
            <a:ext cx="947519" cy="328456"/>
            <a:chOff x="3484477" y="2081442"/>
            <a:chExt cx="947519" cy="328456"/>
          </a:xfrm>
        </p:grpSpPr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68101EBC-6F03-4FBD-8B78-747A05C66009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476" name="TextBox 22">
              <a:extLst>
                <a:ext uri="{FF2B5EF4-FFF2-40B4-BE49-F238E27FC236}">
                  <a16:creationId xmlns:a16="http://schemas.microsoft.com/office/drawing/2014/main" id="{89345B2E-C363-47AD-A5B7-48DE0AD184EE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02/01-02/28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F528DB-60A1-4B09-A61E-8E933C9A35BC}"/>
              </a:ext>
            </a:extLst>
          </p:cNvPr>
          <p:cNvGrpSpPr/>
          <p:nvPr/>
        </p:nvGrpSpPr>
        <p:grpSpPr>
          <a:xfrm>
            <a:off x="7129642" y="2306664"/>
            <a:ext cx="1449936" cy="541572"/>
            <a:chOff x="1614874" y="2710250"/>
            <a:chExt cx="1449936" cy="541572"/>
          </a:xfrm>
        </p:grpSpPr>
        <p:sp>
          <p:nvSpPr>
            <p:cNvPr id="477" name="Star: 5 Points 476">
              <a:extLst>
                <a:ext uri="{FF2B5EF4-FFF2-40B4-BE49-F238E27FC236}">
                  <a16:creationId xmlns:a16="http://schemas.microsoft.com/office/drawing/2014/main" id="{250D5B22-3B94-4BD4-BB72-8E95422F62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EE45EE1D-2A1D-4295-8CBC-4D304FE298A1}"/>
                </a:ext>
              </a:extLst>
            </p:cNvPr>
            <p:cNvSpPr txBox="1"/>
            <p:nvPr/>
          </p:nvSpPr>
          <p:spPr>
            <a:xfrm>
              <a:off x="1614874" y="2897885"/>
              <a:ext cx="1449936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11/20</a:t>
              </a:r>
            </a:p>
          </p:txBody>
        </p:sp>
      </p:grp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3AF1C953-F86A-47CD-B950-9B2DFE2C31FD}"/>
              </a:ext>
            </a:extLst>
          </p:cNvPr>
          <p:cNvCxnSpPr/>
          <p:nvPr/>
        </p:nvCxnSpPr>
        <p:spPr>
          <a:xfrm flipV="1">
            <a:off x="61077" y="1994956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7F7A8FF-FAA3-4C16-8C15-1273DDDC3301}"/>
              </a:ext>
            </a:extLst>
          </p:cNvPr>
          <p:cNvGrpSpPr/>
          <p:nvPr/>
        </p:nvGrpSpPr>
        <p:grpSpPr>
          <a:xfrm>
            <a:off x="2737898" y="1732054"/>
            <a:ext cx="843415" cy="394363"/>
            <a:chOff x="1746102" y="1116978"/>
            <a:chExt cx="839961" cy="394363"/>
          </a:xfrm>
        </p:grpSpPr>
        <p:sp>
          <p:nvSpPr>
            <p:cNvPr id="483" name="流程图: 决策 47">
              <a:extLst>
                <a:ext uri="{FF2B5EF4-FFF2-40B4-BE49-F238E27FC236}">
                  <a16:creationId xmlns:a16="http://schemas.microsoft.com/office/drawing/2014/main" id="{DBB5DEC2-74B4-4799-AFA8-C4CAABEA2144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4" name="TextBox 22">
              <a:extLst>
                <a:ext uri="{FF2B5EF4-FFF2-40B4-BE49-F238E27FC236}">
                  <a16:creationId xmlns:a16="http://schemas.microsoft.com/office/drawing/2014/main" id="{4A2BC3A4-47F2-4271-B7AB-233BA100AAA2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40C46B9-E22C-467E-AFFB-D921F2AD1E32}"/>
              </a:ext>
            </a:extLst>
          </p:cNvPr>
          <p:cNvGrpSpPr/>
          <p:nvPr/>
        </p:nvGrpSpPr>
        <p:grpSpPr>
          <a:xfrm>
            <a:off x="3519016" y="1750656"/>
            <a:ext cx="874113" cy="385118"/>
            <a:chOff x="1858117" y="1126223"/>
            <a:chExt cx="870533" cy="385118"/>
          </a:xfrm>
        </p:grpSpPr>
        <p:sp>
          <p:nvSpPr>
            <p:cNvPr id="486" name="流程图: 决策 47">
              <a:extLst>
                <a:ext uri="{FF2B5EF4-FFF2-40B4-BE49-F238E27FC236}">
                  <a16:creationId xmlns:a16="http://schemas.microsoft.com/office/drawing/2014/main" id="{224F31EF-9DB8-4A13-86F6-A22B1AD2AF02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7" name="TextBox 22">
              <a:extLst>
                <a:ext uri="{FF2B5EF4-FFF2-40B4-BE49-F238E27FC236}">
                  <a16:creationId xmlns:a16="http://schemas.microsoft.com/office/drawing/2014/main" id="{74C88769-7B9A-4BA4-8B8F-D8A7F75CDF99}"/>
                </a:ext>
              </a:extLst>
            </p:cNvPr>
            <p:cNvSpPr txBox="1"/>
            <p:nvPr/>
          </p:nvSpPr>
          <p:spPr>
            <a:xfrm>
              <a:off x="1888689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11/15</a:t>
              </a:r>
              <a:endParaRPr lang="en-US" dirty="0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1478FAAC-E0A4-465A-A6FC-39F0150E8B85}"/>
              </a:ext>
            </a:extLst>
          </p:cNvPr>
          <p:cNvGrpSpPr/>
          <p:nvPr/>
        </p:nvGrpSpPr>
        <p:grpSpPr>
          <a:xfrm>
            <a:off x="4559067" y="1741778"/>
            <a:ext cx="843415" cy="393678"/>
            <a:chOff x="1585009" y="1107144"/>
            <a:chExt cx="839961" cy="393678"/>
          </a:xfrm>
        </p:grpSpPr>
        <p:sp>
          <p:nvSpPr>
            <p:cNvPr id="492" name="流程图: 决策 47">
              <a:extLst>
                <a:ext uri="{FF2B5EF4-FFF2-40B4-BE49-F238E27FC236}">
                  <a16:creationId xmlns:a16="http://schemas.microsoft.com/office/drawing/2014/main" id="{A36A9FB0-4D77-4DF5-A015-F22CE4E145AB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3" name="TextBox 22">
              <a:extLst>
                <a:ext uri="{FF2B5EF4-FFF2-40B4-BE49-F238E27FC236}">
                  <a16:creationId xmlns:a16="http://schemas.microsoft.com/office/drawing/2014/main" id="{08C52786-59A9-4715-95B9-7F427B56A19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03/01</a:t>
              </a:r>
              <a:endParaRPr lang="en-US" dirty="0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5A43524-BCE7-437F-B548-1ACA2B8501C0}"/>
              </a:ext>
            </a:extLst>
          </p:cNvPr>
          <p:cNvGrpSpPr/>
          <p:nvPr/>
        </p:nvGrpSpPr>
        <p:grpSpPr>
          <a:xfrm>
            <a:off x="4246648" y="1740545"/>
            <a:ext cx="843415" cy="394946"/>
            <a:chOff x="1776013" y="1116395"/>
            <a:chExt cx="839961" cy="394946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40A2E12D-8A8D-43E1-B785-6B59EB3CCA5F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F5E66D1F-E076-4FE1-835A-FF2193B3ED4C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01/31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E01A163C-BE2D-462F-ACE3-2DCB5F81D7CA}"/>
              </a:ext>
            </a:extLst>
          </p:cNvPr>
          <p:cNvGrpSpPr/>
          <p:nvPr/>
        </p:nvGrpSpPr>
        <p:grpSpPr>
          <a:xfrm>
            <a:off x="6277289" y="1739915"/>
            <a:ext cx="843415" cy="393678"/>
            <a:chOff x="1585009" y="1107144"/>
            <a:chExt cx="839961" cy="393678"/>
          </a:xfrm>
        </p:grpSpPr>
        <p:sp>
          <p:nvSpPr>
            <p:cNvPr id="495" name="流程图: 决策 47">
              <a:extLst>
                <a:ext uri="{FF2B5EF4-FFF2-40B4-BE49-F238E27FC236}">
                  <a16:creationId xmlns:a16="http://schemas.microsoft.com/office/drawing/2014/main" id="{20CD516E-66DE-47C8-A73A-8AFBCEF6ED45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6" name="TextBox 22">
              <a:extLst>
                <a:ext uri="{FF2B5EF4-FFF2-40B4-BE49-F238E27FC236}">
                  <a16:creationId xmlns:a16="http://schemas.microsoft.com/office/drawing/2014/main" id="{51E7D4CB-1BFC-4BF2-BE66-A8E5285F3BD2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08/04</a:t>
              </a:r>
              <a:endParaRPr lang="en-US" dirty="0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D04A900-C33A-4B55-B5EB-3981F4F31CAE}"/>
              </a:ext>
            </a:extLst>
          </p:cNvPr>
          <p:cNvGrpSpPr/>
          <p:nvPr/>
        </p:nvGrpSpPr>
        <p:grpSpPr>
          <a:xfrm>
            <a:off x="8873684" y="2294929"/>
            <a:ext cx="1075487" cy="530005"/>
            <a:chOff x="1808236" y="2710250"/>
            <a:chExt cx="1075487" cy="530005"/>
          </a:xfrm>
        </p:grpSpPr>
        <p:sp>
          <p:nvSpPr>
            <p:cNvPr id="501" name="Star: 5 Points 500">
              <a:extLst>
                <a:ext uri="{FF2B5EF4-FFF2-40B4-BE49-F238E27FC236}">
                  <a16:creationId xmlns:a16="http://schemas.microsoft.com/office/drawing/2014/main" id="{E078D2ED-F897-4827-B7D6-50D8F1E6C9FE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2" name="TextBox 22">
              <a:extLst>
                <a:ext uri="{FF2B5EF4-FFF2-40B4-BE49-F238E27FC236}">
                  <a16:creationId xmlns:a16="http://schemas.microsoft.com/office/drawing/2014/main" id="{00CD3248-7433-45D3-A440-A9EB6267A87E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FB01723-A127-4E49-8187-0A384C80706C}"/>
              </a:ext>
            </a:extLst>
          </p:cNvPr>
          <p:cNvGrpSpPr/>
          <p:nvPr/>
        </p:nvGrpSpPr>
        <p:grpSpPr>
          <a:xfrm>
            <a:off x="9331277" y="2295813"/>
            <a:ext cx="1075487" cy="530005"/>
            <a:chOff x="1808236" y="2710250"/>
            <a:chExt cx="1075487" cy="530005"/>
          </a:xfrm>
        </p:grpSpPr>
        <p:sp>
          <p:nvSpPr>
            <p:cNvPr id="504" name="Star: 5 Points 503">
              <a:extLst>
                <a:ext uri="{FF2B5EF4-FFF2-40B4-BE49-F238E27FC236}">
                  <a16:creationId xmlns:a16="http://schemas.microsoft.com/office/drawing/2014/main" id="{4D53D276-78A2-4AAA-8D11-137B004500C5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5" name="TextBox 22">
              <a:extLst>
                <a:ext uri="{FF2B5EF4-FFF2-40B4-BE49-F238E27FC236}">
                  <a16:creationId xmlns:a16="http://schemas.microsoft.com/office/drawing/2014/main" id="{CF332330-F13E-4C29-A2F6-6804967E8D99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7E641D5D-9A22-46E6-AC9C-925B3FB30C11}"/>
              </a:ext>
            </a:extLst>
          </p:cNvPr>
          <p:cNvGrpSpPr/>
          <p:nvPr/>
        </p:nvGrpSpPr>
        <p:grpSpPr>
          <a:xfrm>
            <a:off x="10016684" y="2304454"/>
            <a:ext cx="1075487" cy="437672"/>
            <a:chOff x="1808236" y="2710250"/>
            <a:chExt cx="1075487" cy="437672"/>
          </a:xfrm>
        </p:grpSpPr>
        <p:sp>
          <p:nvSpPr>
            <p:cNvPr id="507" name="Star: 5 Points 506">
              <a:extLst>
                <a:ext uri="{FF2B5EF4-FFF2-40B4-BE49-F238E27FC236}">
                  <a16:creationId xmlns:a16="http://schemas.microsoft.com/office/drawing/2014/main" id="{17232853-E767-47D9-A87F-8F52B6EF1EFD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8" name="TextBox 22">
              <a:extLst>
                <a:ext uri="{FF2B5EF4-FFF2-40B4-BE49-F238E27FC236}">
                  <a16:creationId xmlns:a16="http://schemas.microsoft.com/office/drawing/2014/main" id="{6DF267C5-36D5-4486-A803-5A0AAD2C6503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10" name="TextBox 22">
            <a:extLst>
              <a:ext uri="{FF2B5EF4-FFF2-40B4-BE49-F238E27FC236}">
                <a16:creationId xmlns:a16="http://schemas.microsoft.com/office/drawing/2014/main" id="{F04B4A32-3CCE-42FA-AEDD-882E9078C775}"/>
              </a:ext>
            </a:extLst>
          </p:cNvPr>
          <p:cNvSpPr txBox="1"/>
          <p:nvPr/>
        </p:nvSpPr>
        <p:spPr>
          <a:xfrm>
            <a:off x="9213661" y="2048190"/>
            <a:ext cx="1325690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Sign Off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ADAS Related Feature</a:t>
            </a:r>
          </a:p>
          <a:p>
            <a:pPr algn="ctr">
              <a:defRPr/>
            </a:pP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495228" y="955387"/>
            <a:ext cx="843415" cy="513724"/>
            <a:chOff x="1829914" y="1217224"/>
            <a:chExt cx="839961" cy="513724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29914" y="154628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AA155D-7661-4B73-A7FC-6C80305A6E87}"/>
              </a:ext>
            </a:extLst>
          </p:cNvPr>
          <p:cNvGrpSpPr/>
          <p:nvPr/>
        </p:nvGrpSpPr>
        <p:grpSpPr>
          <a:xfrm>
            <a:off x="5730915" y="2644809"/>
            <a:ext cx="1309289" cy="184660"/>
            <a:chOff x="4052818" y="2221816"/>
            <a:chExt cx="1309289" cy="184660"/>
          </a:xfrm>
        </p:grpSpPr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ABED4BF2-8599-413B-B704-E84026E30B99}"/>
                </a:ext>
              </a:extLst>
            </p:cNvPr>
            <p:cNvSpPr/>
            <p:nvPr/>
          </p:nvSpPr>
          <p:spPr>
            <a:xfrm>
              <a:off x="4052818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9" name="TextBox 22">
              <a:extLst>
                <a:ext uri="{FF2B5EF4-FFF2-40B4-BE49-F238E27FC236}">
                  <a16:creationId xmlns:a16="http://schemas.microsoft.com/office/drawing/2014/main" id="{B67C910D-7272-4AB3-B256-303F54565B92}"/>
                </a:ext>
              </a:extLst>
            </p:cNvPr>
            <p:cNvSpPr txBox="1"/>
            <p:nvPr/>
          </p:nvSpPr>
          <p:spPr>
            <a:xfrm>
              <a:off x="4414588" y="222181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05/04-06/19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0DA637F1-440A-4C87-954C-45FADF80512B}"/>
              </a:ext>
            </a:extLst>
          </p:cNvPr>
          <p:cNvGrpSpPr/>
          <p:nvPr/>
        </p:nvGrpSpPr>
        <p:grpSpPr>
          <a:xfrm>
            <a:off x="6696054" y="1747164"/>
            <a:ext cx="843415" cy="393678"/>
            <a:chOff x="1585009" y="1107144"/>
            <a:chExt cx="839961" cy="393678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D46D95F4-ABD5-403D-BA0A-FE4BBC7E0398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B41221F3-CA57-437C-961F-785331D97C2B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EAB302B-1AE8-4556-8370-F1AA8C49A4EC}"/>
              </a:ext>
            </a:extLst>
          </p:cNvPr>
          <p:cNvGrpSpPr/>
          <p:nvPr/>
        </p:nvGrpSpPr>
        <p:grpSpPr>
          <a:xfrm>
            <a:off x="7197560" y="1745175"/>
            <a:ext cx="843415" cy="393678"/>
            <a:chOff x="1585009" y="1107144"/>
            <a:chExt cx="839961" cy="393678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520642D0-BA4F-48F8-A6B8-635978FC4B3E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2" name="TextBox 22">
              <a:extLst>
                <a:ext uri="{FF2B5EF4-FFF2-40B4-BE49-F238E27FC236}">
                  <a16:creationId xmlns:a16="http://schemas.microsoft.com/office/drawing/2014/main" id="{78E8B60D-8C8C-47A0-87CD-1CB50EDC7628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11/01</a:t>
              </a: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89CA73A8-FC0F-467B-A744-217A3B2B2F51}"/>
              </a:ext>
            </a:extLst>
          </p:cNvPr>
          <p:cNvGrpSpPr/>
          <p:nvPr/>
        </p:nvGrpSpPr>
        <p:grpSpPr>
          <a:xfrm>
            <a:off x="8430568" y="1729916"/>
            <a:ext cx="843415" cy="393678"/>
            <a:chOff x="1585009" y="1107144"/>
            <a:chExt cx="839961" cy="393678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CE717AFB-F14C-4046-9C81-9ADF53F2B453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B5152EBB-DB90-4363-A837-2ECF5BB24D1F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02/28</a:t>
              </a:r>
            </a:p>
          </p:txBody>
        </p:sp>
      </p:grpSp>
      <p:sp>
        <p:nvSpPr>
          <p:cNvPr id="584" name="Rectangle 583">
            <a:extLst>
              <a:ext uri="{FF2B5EF4-FFF2-40B4-BE49-F238E27FC236}">
                <a16:creationId xmlns:a16="http://schemas.microsoft.com/office/drawing/2014/main" id="{082035D6-421E-4DE4-A497-F52854CFE959}"/>
              </a:ext>
            </a:extLst>
          </p:cNvPr>
          <p:cNvSpPr/>
          <p:nvPr/>
        </p:nvSpPr>
        <p:spPr>
          <a:xfrm>
            <a:off x="1043898" y="1773328"/>
            <a:ext cx="1502334" cy="215444"/>
          </a:xfrm>
          <a:prstGeom prst="rect">
            <a:avLst/>
          </a:prstGeom>
          <a:ln w="127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No 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4532185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97BE598-A766-49FB-8D3C-BBA18A1EDEF7}"/>
              </a:ext>
            </a:extLst>
          </p:cNvPr>
          <p:cNvGrpSpPr/>
          <p:nvPr/>
        </p:nvGrpSpPr>
        <p:grpSpPr>
          <a:xfrm>
            <a:off x="907259" y="4267944"/>
            <a:ext cx="1005915" cy="343125"/>
            <a:chOff x="888418" y="2065771"/>
            <a:chExt cx="1005915" cy="343125"/>
          </a:xfrm>
        </p:grpSpPr>
        <p:sp>
          <p:nvSpPr>
            <p:cNvPr id="600" name="TextBox 22">
              <a:extLst>
                <a:ext uri="{FF2B5EF4-FFF2-40B4-BE49-F238E27FC236}">
                  <a16:creationId xmlns:a16="http://schemas.microsoft.com/office/drawing/2014/main" id="{34C6A7FC-3313-48B3-8F11-D5A1379AB4F9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18794D7D-4488-45B4-86D3-CDE91E13528C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sp>
        <p:nvSpPr>
          <p:cNvPr id="602" name="Isosceles Triangle 601">
            <a:extLst>
              <a:ext uri="{FF2B5EF4-FFF2-40B4-BE49-F238E27FC236}">
                <a16:creationId xmlns:a16="http://schemas.microsoft.com/office/drawing/2014/main" id="{54485955-126F-46D4-9FE7-D4DEC352B369}"/>
              </a:ext>
            </a:extLst>
          </p:cNvPr>
          <p:cNvSpPr/>
          <p:nvPr/>
        </p:nvSpPr>
        <p:spPr>
          <a:xfrm rot="10800000">
            <a:off x="960449" y="4425523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D0D92DA0-4132-431A-9A2B-E7BD8CD98195}"/>
              </a:ext>
            </a:extLst>
          </p:cNvPr>
          <p:cNvGrpSpPr/>
          <p:nvPr/>
        </p:nvGrpSpPr>
        <p:grpSpPr>
          <a:xfrm>
            <a:off x="4015995" y="4265873"/>
            <a:ext cx="1835559" cy="359566"/>
            <a:chOff x="1901383" y="2052486"/>
            <a:chExt cx="1835559" cy="359566"/>
          </a:xfrm>
        </p:grpSpPr>
        <p:sp>
          <p:nvSpPr>
            <p:cNvPr id="604" name="Rectangle: Rounded Corners 603">
              <a:extLst>
                <a:ext uri="{FF2B5EF4-FFF2-40B4-BE49-F238E27FC236}">
                  <a16:creationId xmlns:a16="http://schemas.microsoft.com/office/drawing/2014/main" id="{16698AF5-BD6A-4959-B4BD-10835AC87072}"/>
                </a:ext>
              </a:extLst>
            </p:cNvPr>
            <p:cNvSpPr/>
            <p:nvPr/>
          </p:nvSpPr>
          <p:spPr>
            <a:xfrm>
              <a:off x="1901383" y="2230166"/>
              <a:ext cx="1835559" cy="18188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5.5</a:t>
              </a:r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months</a:t>
              </a:r>
            </a:p>
          </p:txBody>
        </p:sp>
        <p:sp>
          <p:nvSpPr>
            <p:cNvPr id="605" name="TextBox 22">
              <a:extLst>
                <a:ext uri="{FF2B5EF4-FFF2-40B4-BE49-F238E27FC236}">
                  <a16:creationId xmlns:a16="http://schemas.microsoft.com/office/drawing/2014/main" id="{A1F924DD-C8E8-49C1-90EB-0A79E3CA0AB2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9CFEE532-935C-49CF-A802-572DD47AEB51}"/>
              </a:ext>
            </a:extLst>
          </p:cNvPr>
          <p:cNvGrpSpPr/>
          <p:nvPr/>
        </p:nvGrpSpPr>
        <p:grpSpPr>
          <a:xfrm>
            <a:off x="5854925" y="4294324"/>
            <a:ext cx="1069152" cy="329861"/>
            <a:chOff x="3647704" y="2081451"/>
            <a:chExt cx="1069152" cy="329861"/>
          </a:xfrm>
        </p:grpSpPr>
        <p:sp>
          <p:nvSpPr>
            <p:cNvPr id="607" name="Rectangle: Rounded Corners 606">
              <a:extLst>
                <a:ext uri="{FF2B5EF4-FFF2-40B4-BE49-F238E27FC236}">
                  <a16:creationId xmlns:a16="http://schemas.microsoft.com/office/drawing/2014/main" id="{430590E2-7EE2-4D6B-A2EC-B888A9EBD195}"/>
                </a:ext>
              </a:extLst>
            </p:cNvPr>
            <p:cNvSpPr/>
            <p:nvPr/>
          </p:nvSpPr>
          <p:spPr>
            <a:xfrm>
              <a:off x="3647704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608" name="TextBox 22">
              <a:extLst>
                <a:ext uri="{FF2B5EF4-FFF2-40B4-BE49-F238E27FC236}">
                  <a16:creationId xmlns:a16="http://schemas.microsoft.com/office/drawing/2014/main" id="{AEBDAC28-D0E8-4208-A80F-1F73DB999496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/16-0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/15</a:t>
              </a:r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725DC17C-255B-427D-92ED-ED660B186062}"/>
              </a:ext>
            </a:extLst>
          </p:cNvPr>
          <p:cNvGrpSpPr/>
          <p:nvPr/>
        </p:nvGrpSpPr>
        <p:grpSpPr>
          <a:xfrm>
            <a:off x="6666870" y="4299801"/>
            <a:ext cx="803264" cy="325048"/>
            <a:chOff x="4333245" y="2096527"/>
            <a:chExt cx="803264" cy="325048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FA4C9358-A16A-4ABA-85D3-AB3123D6908E}"/>
                </a:ext>
              </a:extLst>
            </p:cNvPr>
            <p:cNvSpPr/>
            <p:nvPr/>
          </p:nvSpPr>
          <p:spPr>
            <a:xfrm>
              <a:off x="4487171" y="2239227"/>
              <a:ext cx="471609" cy="18234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611" name="TextBox 22">
              <a:extLst>
                <a:ext uri="{FF2B5EF4-FFF2-40B4-BE49-F238E27FC236}">
                  <a16:creationId xmlns:a16="http://schemas.microsoft.com/office/drawing/2014/main" id="{AE5233D3-C51E-438B-AD33-431D62F90E02}"/>
                </a:ext>
              </a:extLst>
            </p:cNvPr>
            <p:cNvSpPr txBox="1"/>
            <p:nvPr/>
          </p:nvSpPr>
          <p:spPr>
            <a:xfrm>
              <a:off x="4333245" y="2096527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08/16-9/31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47C34C6-29F4-4B6A-A6E0-1934321CBF44}"/>
              </a:ext>
            </a:extLst>
          </p:cNvPr>
          <p:cNvGrpSpPr/>
          <p:nvPr/>
        </p:nvGrpSpPr>
        <p:grpSpPr>
          <a:xfrm>
            <a:off x="7294491" y="4292814"/>
            <a:ext cx="1107265" cy="328204"/>
            <a:chOff x="3411051" y="2089342"/>
            <a:chExt cx="1107265" cy="328204"/>
          </a:xfrm>
        </p:grpSpPr>
        <p:sp>
          <p:nvSpPr>
            <p:cNvPr id="613" name="Rectangle: Rounded Corners 612">
              <a:extLst>
                <a:ext uri="{FF2B5EF4-FFF2-40B4-BE49-F238E27FC236}">
                  <a16:creationId xmlns:a16="http://schemas.microsoft.com/office/drawing/2014/main" id="{2D3A218A-A43D-4F66-8031-FA2D27F6DD57}"/>
                </a:ext>
              </a:extLst>
            </p:cNvPr>
            <p:cNvSpPr/>
            <p:nvPr/>
          </p:nvSpPr>
          <p:spPr>
            <a:xfrm>
              <a:off x="3411051" y="2238287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614" name="TextBox 22">
              <a:extLst>
                <a:ext uri="{FF2B5EF4-FFF2-40B4-BE49-F238E27FC236}">
                  <a16:creationId xmlns:a16="http://schemas.microsoft.com/office/drawing/2014/main" id="{CFE7AE23-AC0C-4E13-ADEB-DBCCC0A9C5FF}"/>
                </a:ext>
              </a:extLst>
            </p:cNvPr>
            <p:cNvSpPr txBox="1"/>
            <p:nvPr/>
          </p:nvSpPr>
          <p:spPr>
            <a:xfrm>
              <a:off x="3570797" y="20893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-01/</a:t>
              </a: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9563553-A578-4D30-95E2-D5542044715A}"/>
              </a:ext>
            </a:extLst>
          </p:cNvPr>
          <p:cNvGrpSpPr/>
          <p:nvPr/>
        </p:nvGrpSpPr>
        <p:grpSpPr>
          <a:xfrm>
            <a:off x="5388555" y="4636324"/>
            <a:ext cx="1281434" cy="194156"/>
            <a:chOff x="3697206" y="2238761"/>
            <a:chExt cx="1281434" cy="194156"/>
          </a:xfrm>
        </p:grpSpPr>
        <p:sp>
          <p:nvSpPr>
            <p:cNvPr id="616" name="Rectangle: Rounded Corners 615">
              <a:extLst>
                <a:ext uri="{FF2B5EF4-FFF2-40B4-BE49-F238E27FC236}">
                  <a16:creationId xmlns:a16="http://schemas.microsoft.com/office/drawing/2014/main" id="{333DFE68-EE05-444E-8A96-CC1867690572}"/>
                </a:ext>
              </a:extLst>
            </p:cNvPr>
            <p:cNvSpPr/>
            <p:nvPr/>
          </p:nvSpPr>
          <p:spPr>
            <a:xfrm>
              <a:off x="3697206" y="2238761"/>
              <a:ext cx="475056" cy="1472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C990FEE9-8F42-47B6-951A-65186DF7DCAA}"/>
                </a:ext>
              </a:extLst>
            </p:cNvPr>
            <p:cNvSpPr txBox="1"/>
            <p:nvPr/>
          </p:nvSpPr>
          <p:spPr>
            <a:xfrm>
              <a:off x="4031121" y="2248257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04/10-05/15</a:t>
              </a:r>
            </a:p>
          </p:txBody>
        </p:sp>
      </p:grp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60790" y="4264107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EB3F5BCB-6A9A-4AAA-B708-D464AB1C8F50}"/>
              </a:ext>
            </a:extLst>
          </p:cNvPr>
          <p:cNvGrpSpPr/>
          <p:nvPr/>
        </p:nvGrpSpPr>
        <p:grpSpPr>
          <a:xfrm>
            <a:off x="28987" y="3254242"/>
            <a:ext cx="11812879" cy="421833"/>
            <a:chOff x="213379" y="989902"/>
            <a:chExt cx="11740812" cy="421833"/>
          </a:xfrm>
        </p:grpSpPr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3BFC4561-0995-496D-ABF7-99682ED5411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07F7695-D9BE-45FF-B5E7-BBD162ECFD54}"/>
                </a:ext>
              </a:extLst>
            </p:cNvPr>
            <p:cNvSpPr/>
            <p:nvPr/>
          </p:nvSpPr>
          <p:spPr>
            <a:xfrm>
              <a:off x="213379" y="989902"/>
              <a:ext cx="107255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AR-HUD- Plan B 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2D68B10B-51E7-4DD9-89A3-C6D4BF488878}"/>
              </a:ext>
            </a:extLst>
          </p:cNvPr>
          <p:cNvGrpSpPr/>
          <p:nvPr/>
        </p:nvGrpSpPr>
        <p:grpSpPr>
          <a:xfrm>
            <a:off x="920511" y="3406554"/>
            <a:ext cx="1005915" cy="343125"/>
            <a:chOff x="888418" y="2065771"/>
            <a:chExt cx="1005915" cy="343125"/>
          </a:xfrm>
        </p:grpSpPr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BEA3EC8E-6F78-4D0C-BDF7-D109FD48971B}"/>
                </a:ext>
              </a:extLst>
            </p:cNvPr>
            <p:cNvSpPr txBox="1"/>
            <p:nvPr/>
          </p:nvSpPr>
          <p:spPr>
            <a:xfrm>
              <a:off x="888418" y="2065771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b="1" dirty="0">
                  <a:solidFill>
                    <a:srgbClr val="FF0000"/>
                  </a:solidFill>
                </a:rPr>
                <a:t>3/1-4/31</a:t>
              </a:r>
              <a:endParaRPr lang="zh-CN" altLang="en-US" sz="700" b="1" dirty="0">
                <a:solidFill>
                  <a:srgbClr val="FF0000"/>
                </a:solidFill>
              </a:endParaRPr>
            </a:p>
          </p:txBody>
        </p:sp>
        <p:sp>
          <p:nvSpPr>
            <p:cNvPr id="449" name="Rectangle: Rounded Corners 448">
              <a:extLst>
                <a:ext uri="{FF2B5EF4-FFF2-40B4-BE49-F238E27FC236}">
                  <a16:creationId xmlns:a16="http://schemas.microsoft.com/office/drawing/2014/main" id="{023FA3AC-67D7-4F09-A5FE-C7B5E922DCB4}"/>
                </a:ext>
              </a:extLst>
            </p:cNvPr>
            <p:cNvSpPr/>
            <p:nvPr/>
          </p:nvSpPr>
          <p:spPr>
            <a:xfrm>
              <a:off x="1086660" y="2238882"/>
              <a:ext cx="637677" cy="17001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EC Approval</a:t>
              </a: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ABAABBD1-F757-46B3-AE08-884F5D95F681}"/>
              </a:ext>
            </a:extLst>
          </p:cNvPr>
          <p:cNvGrpSpPr/>
          <p:nvPr/>
        </p:nvGrpSpPr>
        <p:grpSpPr>
          <a:xfrm>
            <a:off x="540794" y="3564133"/>
            <a:ext cx="1005915" cy="531322"/>
            <a:chOff x="1337167" y="1641224"/>
            <a:chExt cx="1005915" cy="531322"/>
          </a:xfrm>
        </p:grpSpPr>
        <p:sp>
          <p:nvSpPr>
            <p:cNvPr id="451" name="Isosceles Triangle 450">
              <a:extLst>
                <a:ext uri="{FF2B5EF4-FFF2-40B4-BE49-F238E27FC236}">
                  <a16:creationId xmlns:a16="http://schemas.microsoft.com/office/drawing/2014/main" id="{243BED79-FD6B-43EF-A69F-4C5B0FB52BB8}"/>
                </a:ext>
              </a:extLst>
            </p:cNvPr>
            <p:cNvSpPr/>
            <p:nvPr/>
          </p:nvSpPr>
          <p:spPr>
            <a:xfrm rot="10800000">
              <a:off x="1770074" y="1641224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B5963BF9-53A3-4DC9-AA24-FC0E47765E05}"/>
                </a:ext>
              </a:extLst>
            </p:cNvPr>
            <p:cNvSpPr txBox="1"/>
            <p:nvPr/>
          </p:nvSpPr>
          <p:spPr>
            <a:xfrm>
              <a:off x="1337167" y="1880164"/>
              <a:ext cx="10059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POC Kick Off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03/01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F01F2BFF-D08C-4E6D-864C-159A56823EE7}"/>
              </a:ext>
            </a:extLst>
          </p:cNvPr>
          <p:cNvCxnSpPr/>
          <p:nvPr/>
        </p:nvCxnSpPr>
        <p:spPr>
          <a:xfrm flipV="1">
            <a:off x="74329" y="3227404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7F9ECF1-AA54-44BB-9224-6659368A9713}"/>
              </a:ext>
            </a:extLst>
          </p:cNvPr>
          <p:cNvGrpSpPr/>
          <p:nvPr/>
        </p:nvGrpSpPr>
        <p:grpSpPr>
          <a:xfrm>
            <a:off x="8886936" y="3527377"/>
            <a:ext cx="1075487" cy="530005"/>
            <a:chOff x="1808236" y="2710250"/>
            <a:chExt cx="1075487" cy="530005"/>
          </a:xfrm>
        </p:grpSpPr>
        <p:sp>
          <p:nvSpPr>
            <p:cNvPr id="455" name="Star: 5 Points 454">
              <a:extLst>
                <a:ext uri="{FF2B5EF4-FFF2-40B4-BE49-F238E27FC236}">
                  <a16:creationId xmlns:a16="http://schemas.microsoft.com/office/drawing/2014/main" id="{AA8B2A4B-4572-40B9-9535-7E60F55BD8B2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ECD4E45B-A9E4-4779-88FB-DD6DC5F5D00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FE9CDEE2-AF26-4260-B0B1-C0092AE9B2AA}"/>
              </a:ext>
            </a:extLst>
          </p:cNvPr>
          <p:cNvGrpSpPr/>
          <p:nvPr/>
        </p:nvGrpSpPr>
        <p:grpSpPr>
          <a:xfrm>
            <a:off x="9344529" y="3528261"/>
            <a:ext cx="1075487" cy="530005"/>
            <a:chOff x="1808236" y="2710250"/>
            <a:chExt cx="1075487" cy="530005"/>
          </a:xfrm>
        </p:grpSpPr>
        <p:sp>
          <p:nvSpPr>
            <p:cNvPr id="497" name="Star: 5 Points 496">
              <a:extLst>
                <a:ext uri="{FF2B5EF4-FFF2-40B4-BE49-F238E27FC236}">
                  <a16:creationId xmlns:a16="http://schemas.microsoft.com/office/drawing/2014/main" id="{AE66C2B9-2D32-4E1A-93D5-EF5E49D860C8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E445E93B-5E97-4DEC-AC86-CF1CF48E0481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  SW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AF3BDB69-7C7D-4C2A-BA20-EF24CA8CBFE0}"/>
              </a:ext>
            </a:extLst>
          </p:cNvPr>
          <p:cNvGrpSpPr/>
          <p:nvPr/>
        </p:nvGrpSpPr>
        <p:grpSpPr>
          <a:xfrm>
            <a:off x="10029936" y="3536902"/>
            <a:ext cx="1075487" cy="437672"/>
            <a:chOff x="1808236" y="2710250"/>
            <a:chExt cx="1075487" cy="437672"/>
          </a:xfrm>
        </p:grpSpPr>
        <p:sp>
          <p:nvSpPr>
            <p:cNvPr id="511" name="Star: 5 Points 510">
              <a:extLst>
                <a:ext uri="{FF2B5EF4-FFF2-40B4-BE49-F238E27FC236}">
                  <a16:creationId xmlns:a16="http://schemas.microsoft.com/office/drawing/2014/main" id="{D18EFCF1-4901-4790-885F-EEA24BD0775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2" name="TextBox 22">
              <a:extLst>
                <a:ext uri="{FF2B5EF4-FFF2-40B4-BE49-F238E27FC236}">
                  <a16:creationId xmlns:a16="http://schemas.microsoft.com/office/drawing/2014/main" id="{A0CA509E-2D6B-4C01-8644-C84C755C117F}"/>
                </a:ext>
              </a:extLst>
            </p:cNvPr>
            <p:cNvSpPr txBox="1"/>
            <p:nvPr/>
          </p:nvSpPr>
          <p:spPr>
            <a:xfrm>
              <a:off x="1808236" y="2886318"/>
              <a:ext cx="1075487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OTA Debug SW</a:t>
              </a:r>
            </a:p>
            <a:p>
              <a:pPr algn="ctr">
                <a:defRPr/>
              </a:pP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FE3D47C5-E1FE-48A1-BB08-375BE5E6B25B}"/>
              </a:ext>
            </a:extLst>
          </p:cNvPr>
          <p:cNvGrpSpPr/>
          <p:nvPr/>
        </p:nvGrpSpPr>
        <p:grpSpPr>
          <a:xfrm>
            <a:off x="3084024" y="2966082"/>
            <a:ext cx="843415" cy="394363"/>
            <a:chOff x="1746102" y="1116978"/>
            <a:chExt cx="839961" cy="394363"/>
          </a:xfrm>
        </p:grpSpPr>
        <p:sp>
          <p:nvSpPr>
            <p:cNvPr id="514" name="流程图: 决策 47">
              <a:extLst>
                <a:ext uri="{FF2B5EF4-FFF2-40B4-BE49-F238E27FC236}">
                  <a16:creationId xmlns:a16="http://schemas.microsoft.com/office/drawing/2014/main" id="{B349DA88-86BD-4124-8907-C28417183B6D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7B235D24-89DE-442D-9F35-71EAB6DBFD98}"/>
                </a:ext>
              </a:extLst>
            </p:cNvPr>
            <p:cNvSpPr txBox="1"/>
            <p:nvPr/>
          </p:nvSpPr>
          <p:spPr>
            <a:xfrm>
              <a:off x="1746102" y="11169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10/15</a:t>
              </a:r>
              <a:endParaRPr lang="en-US" dirty="0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64ECAE1B-1B1E-48F9-84AC-C6BF2DC32C21}"/>
              </a:ext>
            </a:extLst>
          </p:cNvPr>
          <p:cNvGrpSpPr/>
          <p:nvPr/>
        </p:nvGrpSpPr>
        <p:grpSpPr>
          <a:xfrm>
            <a:off x="3779014" y="2984684"/>
            <a:ext cx="843416" cy="385118"/>
            <a:chOff x="1796305" y="1126223"/>
            <a:chExt cx="839961" cy="385118"/>
          </a:xfrm>
        </p:grpSpPr>
        <p:sp>
          <p:nvSpPr>
            <p:cNvPr id="526" name="流程图: 决策 47">
              <a:extLst>
                <a:ext uri="{FF2B5EF4-FFF2-40B4-BE49-F238E27FC236}">
                  <a16:creationId xmlns:a16="http://schemas.microsoft.com/office/drawing/2014/main" id="{D72DB171-9261-4489-8280-9BA4B98144D7}"/>
                </a:ext>
              </a:extLst>
            </p:cNvPr>
            <p:cNvSpPr/>
            <p:nvPr/>
          </p:nvSpPr>
          <p:spPr>
            <a:xfrm>
              <a:off x="1858117" y="1255324"/>
              <a:ext cx="659223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8" name="TextBox 22">
              <a:extLst>
                <a:ext uri="{FF2B5EF4-FFF2-40B4-BE49-F238E27FC236}">
                  <a16:creationId xmlns:a16="http://schemas.microsoft.com/office/drawing/2014/main" id="{77130AA7-F767-48C6-87E0-0953906F83F6}"/>
                </a:ext>
              </a:extLst>
            </p:cNvPr>
            <p:cNvSpPr txBox="1"/>
            <p:nvPr/>
          </p:nvSpPr>
          <p:spPr>
            <a:xfrm>
              <a:off x="1796305" y="112622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12/15</a:t>
              </a:r>
              <a:endParaRPr lang="en-US" dirty="0"/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83AC383E-7B91-4C14-A176-A6304FB23236}"/>
              </a:ext>
            </a:extLst>
          </p:cNvPr>
          <p:cNvGrpSpPr/>
          <p:nvPr/>
        </p:nvGrpSpPr>
        <p:grpSpPr>
          <a:xfrm>
            <a:off x="4844821" y="2977753"/>
            <a:ext cx="843415" cy="394171"/>
            <a:chOff x="1704620" y="1106651"/>
            <a:chExt cx="839961" cy="394171"/>
          </a:xfrm>
        </p:grpSpPr>
        <p:sp>
          <p:nvSpPr>
            <p:cNvPr id="531" name="流程图: 决策 47">
              <a:extLst>
                <a:ext uri="{FF2B5EF4-FFF2-40B4-BE49-F238E27FC236}">
                  <a16:creationId xmlns:a16="http://schemas.microsoft.com/office/drawing/2014/main" id="{D04D70B2-438C-46D5-8CA3-8E3F8B1FAFE2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8B96F27-53FA-45F0-8042-DB7FB9788C7B}"/>
                </a:ext>
              </a:extLst>
            </p:cNvPr>
            <p:cNvSpPr txBox="1"/>
            <p:nvPr/>
          </p:nvSpPr>
          <p:spPr>
            <a:xfrm>
              <a:off x="1704620" y="110665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03/15</a:t>
              </a:r>
              <a:endParaRPr lang="en-US" dirty="0"/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C7FE6FE0-CC33-44A0-B522-F863B11F1263}"/>
              </a:ext>
            </a:extLst>
          </p:cNvPr>
          <p:cNvGrpSpPr/>
          <p:nvPr/>
        </p:nvGrpSpPr>
        <p:grpSpPr>
          <a:xfrm>
            <a:off x="4412299" y="2974573"/>
            <a:ext cx="843415" cy="394946"/>
            <a:chOff x="1776013" y="1116395"/>
            <a:chExt cx="839961" cy="394946"/>
          </a:xfrm>
        </p:grpSpPr>
        <p:sp>
          <p:nvSpPr>
            <p:cNvPr id="551" name="流程图: 决策 47">
              <a:extLst>
                <a:ext uri="{FF2B5EF4-FFF2-40B4-BE49-F238E27FC236}">
                  <a16:creationId xmlns:a16="http://schemas.microsoft.com/office/drawing/2014/main" id="{D75B2B8B-04DB-4775-A04F-D5D4B0DE93A2}"/>
                </a:ext>
              </a:extLst>
            </p:cNvPr>
            <p:cNvSpPr/>
            <p:nvPr/>
          </p:nvSpPr>
          <p:spPr>
            <a:xfrm>
              <a:off x="1858117" y="1255324"/>
              <a:ext cx="602315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2" name="TextBox 22">
              <a:extLst>
                <a:ext uri="{FF2B5EF4-FFF2-40B4-BE49-F238E27FC236}">
                  <a16:creationId xmlns:a16="http://schemas.microsoft.com/office/drawing/2014/main" id="{D3AE2D5F-A378-4774-B4D7-08E826CBB0A6}"/>
                </a:ext>
              </a:extLst>
            </p:cNvPr>
            <p:cNvSpPr txBox="1"/>
            <p:nvPr/>
          </p:nvSpPr>
          <p:spPr>
            <a:xfrm>
              <a:off x="1776013" y="111639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02/15</a:t>
              </a:r>
            </a:p>
          </p:txBody>
        </p:sp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362B240D-25CA-4B3B-97CF-550B37C008D5}"/>
              </a:ext>
            </a:extLst>
          </p:cNvPr>
          <p:cNvGrpSpPr/>
          <p:nvPr/>
        </p:nvGrpSpPr>
        <p:grpSpPr>
          <a:xfrm>
            <a:off x="6433729" y="3027723"/>
            <a:ext cx="960876" cy="339898"/>
            <a:chOff x="1310453" y="1160924"/>
            <a:chExt cx="956941" cy="339898"/>
          </a:xfrm>
        </p:grpSpPr>
        <p:sp>
          <p:nvSpPr>
            <p:cNvPr id="554" name="流程图: 决策 47">
              <a:extLst>
                <a:ext uri="{FF2B5EF4-FFF2-40B4-BE49-F238E27FC236}">
                  <a16:creationId xmlns:a16="http://schemas.microsoft.com/office/drawing/2014/main" id="{A1038404-F0B3-4976-BB11-A0E60B07111A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6A3EF82A-6A8F-4EAC-A5C8-3F5887FDBA70}"/>
                </a:ext>
              </a:extLst>
            </p:cNvPr>
            <p:cNvSpPr txBox="1"/>
            <p:nvPr/>
          </p:nvSpPr>
          <p:spPr>
            <a:xfrm>
              <a:off x="1310453" y="11609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09/15</a:t>
              </a:r>
              <a:endParaRPr lang="en-US" dirty="0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8461A064-2F22-4B7A-9B77-CDD613659D94}"/>
              </a:ext>
            </a:extLst>
          </p:cNvPr>
          <p:cNvGrpSpPr/>
          <p:nvPr/>
        </p:nvGrpSpPr>
        <p:grpSpPr>
          <a:xfrm>
            <a:off x="7011619" y="3001360"/>
            <a:ext cx="876641" cy="362248"/>
            <a:chOff x="1394343" y="1138574"/>
            <a:chExt cx="873051" cy="362248"/>
          </a:xfrm>
        </p:grpSpPr>
        <p:sp>
          <p:nvSpPr>
            <p:cNvPr id="557" name="流程图: 决策 47">
              <a:extLst>
                <a:ext uri="{FF2B5EF4-FFF2-40B4-BE49-F238E27FC236}">
                  <a16:creationId xmlns:a16="http://schemas.microsoft.com/office/drawing/2014/main" id="{13189581-1566-4949-B74A-1A7314134867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8" name="TextBox 22">
              <a:extLst>
                <a:ext uri="{FF2B5EF4-FFF2-40B4-BE49-F238E27FC236}">
                  <a16:creationId xmlns:a16="http://schemas.microsoft.com/office/drawing/2014/main" id="{F1FAEA1A-3B77-4BD3-ACD2-3E6F9DD6592C}"/>
                </a:ext>
              </a:extLst>
            </p:cNvPr>
            <p:cNvSpPr txBox="1"/>
            <p:nvPr/>
          </p:nvSpPr>
          <p:spPr>
            <a:xfrm>
              <a:off x="1394343" y="113857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10/31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48A24E35-37C9-4EEB-A6D4-6FDBB2BAD842}"/>
              </a:ext>
            </a:extLst>
          </p:cNvPr>
          <p:cNvGrpSpPr/>
          <p:nvPr/>
        </p:nvGrpSpPr>
        <p:grpSpPr>
          <a:xfrm>
            <a:off x="7691767" y="2967231"/>
            <a:ext cx="843415" cy="393678"/>
            <a:chOff x="1585009" y="1107144"/>
            <a:chExt cx="839961" cy="393678"/>
          </a:xfrm>
        </p:grpSpPr>
        <p:sp>
          <p:nvSpPr>
            <p:cNvPr id="560" name="流程图: 决策 47">
              <a:extLst>
                <a:ext uri="{FF2B5EF4-FFF2-40B4-BE49-F238E27FC236}">
                  <a16:creationId xmlns:a16="http://schemas.microsoft.com/office/drawing/2014/main" id="{FEE2AD05-5778-4B56-BC85-9956F0BE3C66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1" name="TextBox 22">
              <a:extLst>
                <a:ext uri="{FF2B5EF4-FFF2-40B4-BE49-F238E27FC236}">
                  <a16:creationId xmlns:a16="http://schemas.microsoft.com/office/drawing/2014/main" id="{754AAB3C-965D-4842-9DF0-EF88FA2C47FD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12/15</a:t>
              </a:r>
            </a:p>
          </p:txBody>
        </p: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93185D88-E401-4803-9900-1F37EF6A9102}"/>
              </a:ext>
            </a:extLst>
          </p:cNvPr>
          <p:cNvGrpSpPr/>
          <p:nvPr/>
        </p:nvGrpSpPr>
        <p:grpSpPr>
          <a:xfrm>
            <a:off x="8878147" y="2963748"/>
            <a:ext cx="843415" cy="393678"/>
            <a:chOff x="1585009" y="1107144"/>
            <a:chExt cx="839961" cy="393678"/>
          </a:xfrm>
        </p:grpSpPr>
        <p:sp>
          <p:nvSpPr>
            <p:cNvPr id="563" name="流程图: 决策 47">
              <a:extLst>
                <a:ext uri="{FF2B5EF4-FFF2-40B4-BE49-F238E27FC236}">
                  <a16:creationId xmlns:a16="http://schemas.microsoft.com/office/drawing/2014/main" id="{AD8FCAE0-DAFA-4530-81B5-8FCEDEF94B24}"/>
                </a:ext>
              </a:extLst>
            </p:cNvPr>
            <p:cNvSpPr/>
            <p:nvPr/>
          </p:nvSpPr>
          <p:spPr>
            <a:xfrm>
              <a:off x="1772258" y="1244805"/>
              <a:ext cx="495136" cy="25601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4" name="TextBox 22">
              <a:extLst>
                <a:ext uri="{FF2B5EF4-FFF2-40B4-BE49-F238E27FC236}">
                  <a16:creationId xmlns:a16="http://schemas.microsoft.com/office/drawing/2014/main" id="{D91765F6-DCA2-4ACB-9061-7BE0059F1974}"/>
                </a:ext>
              </a:extLst>
            </p:cNvPr>
            <p:cNvSpPr txBox="1"/>
            <p:nvPr/>
          </p:nvSpPr>
          <p:spPr>
            <a:xfrm>
              <a:off x="1585009" y="110714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04/02</a:t>
              </a:r>
            </a:p>
          </p:txBody>
        </p:sp>
      </p:grpSp>
      <p:sp>
        <p:nvSpPr>
          <p:cNvPr id="565" name="Rectangle 564">
            <a:extLst>
              <a:ext uri="{FF2B5EF4-FFF2-40B4-BE49-F238E27FC236}">
                <a16:creationId xmlns:a16="http://schemas.microsoft.com/office/drawing/2014/main" id="{86CBC71C-080A-43AA-AD12-391B6B84AFA8}"/>
              </a:ext>
            </a:extLst>
          </p:cNvPr>
          <p:cNvSpPr/>
          <p:nvPr/>
        </p:nvSpPr>
        <p:spPr>
          <a:xfrm>
            <a:off x="1046438" y="3003536"/>
            <a:ext cx="1324402" cy="215444"/>
          </a:xfrm>
          <a:prstGeom prst="rect">
            <a:avLst/>
          </a:prstGeom>
          <a:ln w="127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ME Change Post </a:t>
            </a:r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PoC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endParaRPr lang="en-US" sz="800" b="1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7267287C-C30D-4449-9A59-1883F5309349}"/>
              </a:ext>
            </a:extLst>
          </p:cNvPr>
          <p:cNvGrpSpPr/>
          <p:nvPr/>
        </p:nvGrpSpPr>
        <p:grpSpPr>
          <a:xfrm>
            <a:off x="4649966" y="3409730"/>
            <a:ext cx="1997791" cy="358315"/>
            <a:chOff x="2028107" y="2052486"/>
            <a:chExt cx="1997791" cy="358315"/>
          </a:xfrm>
        </p:grpSpPr>
        <p:sp>
          <p:nvSpPr>
            <p:cNvPr id="567" name="Rectangle: Rounded Corners 566">
              <a:extLst>
                <a:ext uri="{FF2B5EF4-FFF2-40B4-BE49-F238E27FC236}">
                  <a16:creationId xmlns:a16="http://schemas.microsoft.com/office/drawing/2014/main" id="{333634DB-F9CE-4B32-B2A3-63D3CE967CD0}"/>
                </a:ext>
              </a:extLst>
            </p:cNvPr>
            <p:cNvSpPr/>
            <p:nvPr/>
          </p:nvSpPr>
          <p:spPr>
            <a:xfrm>
              <a:off x="2028107" y="2238363"/>
              <a:ext cx="1997791" cy="1724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Tooling 6 months</a:t>
              </a: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F8F65C9F-85B5-4204-B92B-3C14C92F68DD}"/>
                </a:ext>
              </a:extLst>
            </p:cNvPr>
            <p:cNvSpPr txBox="1"/>
            <p:nvPr/>
          </p:nvSpPr>
          <p:spPr>
            <a:xfrm>
              <a:off x="2624362" y="2052486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01/31-07/31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2E002065-15DB-4CF1-AE92-418E1D078E80}"/>
              </a:ext>
            </a:extLst>
          </p:cNvPr>
          <p:cNvGrpSpPr/>
          <p:nvPr/>
        </p:nvGrpSpPr>
        <p:grpSpPr>
          <a:xfrm>
            <a:off x="6650050" y="3438181"/>
            <a:ext cx="992949" cy="329861"/>
            <a:chOff x="3723907" y="2081451"/>
            <a:chExt cx="992949" cy="329861"/>
          </a:xfrm>
        </p:grpSpPr>
        <p:sp>
          <p:nvSpPr>
            <p:cNvPr id="571" name="Rectangle: Rounded Corners 570">
              <a:extLst>
                <a:ext uri="{FF2B5EF4-FFF2-40B4-BE49-F238E27FC236}">
                  <a16:creationId xmlns:a16="http://schemas.microsoft.com/office/drawing/2014/main" id="{9F8F88F5-A144-425F-A9CB-6DEA508B5358}"/>
                </a:ext>
              </a:extLst>
            </p:cNvPr>
            <p:cNvSpPr/>
            <p:nvPr/>
          </p:nvSpPr>
          <p:spPr>
            <a:xfrm>
              <a:off x="3723907" y="2238761"/>
              <a:ext cx="980639" cy="17255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 3 months</a:t>
              </a:r>
            </a:p>
          </p:txBody>
        </p:sp>
        <p:sp>
          <p:nvSpPr>
            <p:cNvPr id="572" name="TextBox 22">
              <a:extLst>
                <a:ext uri="{FF2B5EF4-FFF2-40B4-BE49-F238E27FC236}">
                  <a16:creationId xmlns:a16="http://schemas.microsoft.com/office/drawing/2014/main" id="{163F543C-AE58-4B32-803B-29EF4AEAA44B}"/>
                </a:ext>
              </a:extLst>
            </p:cNvPr>
            <p:cNvSpPr txBox="1"/>
            <p:nvPr/>
          </p:nvSpPr>
          <p:spPr>
            <a:xfrm>
              <a:off x="3769337" y="2081451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08/01-10/30</a:t>
              </a:r>
            </a:p>
          </p:txBody>
        </p: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7CBC2879-9A6A-4CF2-9985-C88338DB5D6B}"/>
              </a:ext>
            </a:extLst>
          </p:cNvPr>
          <p:cNvGrpSpPr/>
          <p:nvPr/>
        </p:nvGrpSpPr>
        <p:grpSpPr>
          <a:xfrm>
            <a:off x="7482573" y="3435676"/>
            <a:ext cx="803264" cy="331061"/>
            <a:chOff x="4641701" y="2088545"/>
            <a:chExt cx="803264" cy="331061"/>
          </a:xfrm>
        </p:grpSpPr>
        <p:sp>
          <p:nvSpPr>
            <p:cNvPr id="574" name="Rectangle: Rounded Corners 573">
              <a:extLst>
                <a:ext uri="{FF2B5EF4-FFF2-40B4-BE49-F238E27FC236}">
                  <a16:creationId xmlns:a16="http://schemas.microsoft.com/office/drawing/2014/main" id="{476D43A4-E027-4E3E-9A1C-0C2E1DCBBA42}"/>
                </a:ext>
              </a:extLst>
            </p:cNvPr>
            <p:cNvSpPr/>
            <p:nvPr/>
          </p:nvSpPr>
          <p:spPr>
            <a:xfrm>
              <a:off x="4791349" y="2239024"/>
              <a:ext cx="496197" cy="18058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DA56827B-70FD-46B3-A563-4A997CF67F8E}"/>
                </a:ext>
              </a:extLst>
            </p:cNvPr>
            <p:cNvSpPr txBox="1"/>
            <p:nvPr/>
          </p:nvSpPr>
          <p:spPr>
            <a:xfrm>
              <a:off x="4641701" y="2088545"/>
              <a:ext cx="803264" cy="189731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11/01-12/15</a:t>
              </a:r>
              <a:endPara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5266C2C3-2BC0-470F-B0D2-045F2419FC78}"/>
              </a:ext>
            </a:extLst>
          </p:cNvPr>
          <p:cNvGrpSpPr/>
          <p:nvPr/>
        </p:nvGrpSpPr>
        <p:grpSpPr>
          <a:xfrm>
            <a:off x="8106611" y="3428017"/>
            <a:ext cx="954584" cy="337332"/>
            <a:chOff x="3700684" y="2080688"/>
            <a:chExt cx="954584" cy="337332"/>
          </a:xfrm>
        </p:grpSpPr>
        <p:sp>
          <p:nvSpPr>
            <p:cNvPr id="577" name="Rectangle: Rounded Corners 576">
              <a:extLst>
                <a:ext uri="{FF2B5EF4-FFF2-40B4-BE49-F238E27FC236}">
                  <a16:creationId xmlns:a16="http://schemas.microsoft.com/office/drawing/2014/main" id="{9E8E9453-EC30-4E0B-9DC0-3AA23658CD7D}"/>
                </a:ext>
              </a:extLst>
            </p:cNvPr>
            <p:cNvSpPr/>
            <p:nvPr/>
          </p:nvSpPr>
          <p:spPr>
            <a:xfrm>
              <a:off x="3723908" y="2238761"/>
              <a:ext cx="931360" cy="17925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 3 months</a:t>
              </a:r>
            </a:p>
          </p:txBody>
        </p:sp>
        <p:sp>
          <p:nvSpPr>
            <p:cNvPr id="578" name="TextBox 22">
              <a:extLst>
                <a:ext uri="{FF2B5EF4-FFF2-40B4-BE49-F238E27FC236}">
                  <a16:creationId xmlns:a16="http://schemas.microsoft.com/office/drawing/2014/main" id="{DA4685F8-6E81-41AA-AB00-C74CAAC49DB9}"/>
                </a:ext>
              </a:extLst>
            </p:cNvPr>
            <p:cNvSpPr txBox="1"/>
            <p:nvPr/>
          </p:nvSpPr>
          <p:spPr>
            <a:xfrm>
              <a:off x="3700684" y="2080688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12/16-03/16</a:t>
              </a:r>
            </a:p>
          </p:txBody>
        </p: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62C8B164-D74D-437D-9B12-707B37F53032}"/>
              </a:ext>
            </a:extLst>
          </p:cNvPr>
          <p:cNvGrpSpPr/>
          <p:nvPr/>
        </p:nvGrpSpPr>
        <p:grpSpPr>
          <a:xfrm>
            <a:off x="8829383" y="3428771"/>
            <a:ext cx="947519" cy="328456"/>
            <a:chOff x="3484477" y="2081442"/>
            <a:chExt cx="947519" cy="328456"/>
          </a:xfrm>
        </p:grpSpPr>
        <p:sp>
          <p:nvSpPr>
            <p:cNvPr id="580" name="Rectangle: Rounded Corners 579">
              <a:extLst>
                <a:ext uri="{FF2B5EF4-FFF2-40B4-BE49-F238E27FC236}">
                  <a16:creationId xmlns:a16="http://schemas.microsoft.com/office/drawing/2014/main" id="{96E87AD4-49A4-45FC-B665-B4659DDBCD23}"/>
                </a:ext>
              </a:extLst>
            </p:cNvPr>
            <p:cNvSpPr/>
            <p:nvPr/>
          </p:nvSpPr>
          <p:spPr>
            <a:xfrm>
              <a:off x="3723907" y="2238761"/>
              <a:ext cx="355775" cy="1711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 </a:t>
              </a:r>
            </a:p>
          </p:txBody>
        </p:sp>
        <p:sp>
          <p:nvSpPr>
            <p:cNvPr id="581" name="TextBox 22">
              <a:extLst>
                <a:ext uri="{FF2B5EF4-FFF2-40B4-BE49-F238E27FC236}">
                  <a16:creationId xmlns:a16="http://schemas.microsoft.com/office/drawing/2014/main" id="{30D21471-599C-4E07-9563-446E8B9360B5}"/>
                </a:ext>
              </a:extLst>
            </p:cNvPr>
            <p:cNvSpPr txBox="1"/>
            <p:nvPr/>
          </p:nvSpPr>
          <p:spPr>
            <a:xfrm>
              <a:off x="3484477" y="2081442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03/17-04/02</a:t>
              </a:r>
            </a:p>
          </p:txBody>
        </p: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1148FA7-DDDE-42B0-BB0C-4655DA7E6607}"/>
              </a:ext>
            </a:extLst>
          </p:cNvPr>
          <p:cNvGrpSpPr/>
          <p:nvPr/>
        </p:nvGrpSpPr>
        <p:grpSpPr>
          <a:xfrm>
            <a:off x="7548979" y="3567593"/>
            <a:ext cx="1449000" cy="541953"/>
            <a:chOff x="1592460" y="2710250"/>
            <a:chExt cx="1449000" cy="541953"/>
          </a:xfrm>
        </p:grpSpPr>
        <p:sp>
          <p:nvSpPr>
            <p:cNvPr id="583" name="Star: 5 Points 582">
              <a:extLst>
                <a:ext uri="{FF2B5EF4-FFF2-40B4-BE49-F238E27FC236}">
                  <a16:creationId xmlns:a16="http://schemas.microsoft.com/office/drawing/2014/main" id="{9B3D14A6-EBFA-4B99-9EB1-11E41F433D67}"/>
                </a:ext>
              </a:extLst>
            </p:cNvPr>
            <p:cNvSpPr/>
            <p:nvPr/>
          </p:nvSpPr>
          <p:spPr>
            <a:xfrm>
              <a:off x="2233371" y="27102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EC14711F-5B02-4546-B94A-25744725EDAE}"/>
                </a:ext>
              </a:extLst>
            </p:cNvPr>
            <p:cNvSpPr txBox="1"/>
            <p:nvPr/>
          </p:nvSpPr>
          <p:spPr>
            <a:xfrm>
              <a:off x="1592460" y="2898266"/>
              <a:ext cx="1449000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Sign Off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 Navi, Traditional HUD Feature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12/31</a:t>
              </a:r>
            </a:p>
          </p:txBody>
        </p: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1C7D46A7-1519-4F5C-9B8A-C929B96EF525}"/>
              </a:ext>
            </a:extLst>
          </p:cNvPr>
          <p:cNvGrpSpPr/>
          <p:nvPr/>
        </p:nvGrpSpPr>
        <p:grpSpPr>
          <a:xfrm>
            <a:off x="5991545" y="3780182"/>
            <a:ext cx="1439962" cy="186612"/>
            <a:chOff x="4052818" y="2238762"/>
            <a:chExt cx="1439962" cy="186612"/>
          </a:xfrm>
        </p:grpSpPr>
        <p:sp>
          <p:nvSpPr>
            <p:cNvPr id="620" name="Rectangle: Rounded Corners 619">
              <a:extLst>
                <a:ext uri="{FF2B5EF4-FFF2-40B4-BE49-F238E27FC236}">
                  <a16:creationId xmlns:a16="http://schemas.microsoft.com/office/drawing/2014/main" id="{B161B297-FE49-414C-91C0-35A46DEAD886}"/>
                </a:ext>
              </a:extLst>
            </p:cNvPr>
            <p:cNvSpPr/>
            <p:nvPr/>
          </p:nvSpPr>
          <p:spPr>
            <a:xfrm>
              <a:off x="4052818" y="2238762"/>
              <a:ext cx="651728" cy="1397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9362840F-F02E-4169-BB26-0BC0754EC29D}"/>
                </a:ext>
              </a:extLst>
            </p:cNvPr>
            <p:cNvSpPr txBox="1"/>
            <p:nvPr/>
          </p:nvSpPr>
          <p:spPr>
            <a:xfrm>
              <a:off x="4545261" y="2240714"/>
              <a:ext cx="94751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06/15-07/31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20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710230" y="1325104"/>
            <a:ext cx="711152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61830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60902" y="2909636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017995" y="1314942"/>
            <a:ext cx="434268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6008010" y="2608264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765484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7079991" y="1325259"/>
            <a:ext cx="535290" cy="128450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16035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174990" y="2940536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/06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672200" y="1324401"/>
            <a:ext cx="63277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656395" y="1319161"/>
            <a:ext cx="391001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50023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251196" y="2926157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484614" y="260991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54843" y="2895608"/>
            <a:ext cx="44769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05/06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640779" y="1319960"/>
            <a:ext cx="37722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20090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71971" y="294129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554065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15752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476117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22644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45428" y="1627272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396406" y="1602225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11/10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787533" y="1613184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9/20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014114" y="165694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336605" y="1690691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499805" y="169454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03046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17950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37789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11119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65" idx="0"/>
            <a:endCxn id="143" idx="2"/>
          </p:cNvCxnSpPr>
          <p:nvPr/>
        </p:nvCxnSpPr>
        <p:spPr>
          <a:xfrm flipV="1">
            <a:off x="6100579" y="2928470"/>
            <a:ext cx="77305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517641" y="3867793"/>
            <a:ext cx="5971914" cy="481760"/>
            <a:chOff x="2517641" y="3867793"/>
            <a:chExt cx="5971914" cy="481760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16233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0478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3526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3807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56945"/>
            <a:ext cx="163763" cy="14987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2"/>
          </p:cNvCxnSpPr>
          <p:nvPr/>
        </p:nvCxnSpPr>
        <p:spPr>
          <a:xfrm flipV="1">
            <a:off x="4017995" y="1830544"/>
            <a:ext cx="231986" cy="77626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11258" y="63456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534203" y="6561783"/>
            <a:ext cx="131111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898735" y="634575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717035" y="6558040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6654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360718" y="65266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463368" y="637663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293877" y="65352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for 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Release Plan @03/12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894542" y="15071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</a:t>
            </a:r>
            <a:r>
              <a:rPr lang="en-US" dirty="0"/>
              <a:t>/</a:t>
            </a:r>
            <a:r>
              <a:rPr lang="en-US" altLang="zh-CN" dirty="0"/>
              <a:t>05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188037" y="15328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349270" y="152859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3718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46857" y="203702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8" y="3123126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515227" y="4490726"/>
            <a:ext cx="5997314" cy="481760"/>
            <a:chOff x="2517641" y="3867793"/>
            <a:chExt cx="5997314" cy="481760"/>
          </a:xfrm>
        </p:grpSpPr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523852" y="5136910"/>
            <a:ext cx="5997314" cy="481760"/>
            <a:chOff x="2517641" y="3867793"/>
            <a:chExt cx="5997314" cy="481760"/>
          </a:xfrm>
        </p:grpSpPr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536727" y="5764268"/>
            <a:ext cx="5971914" cy="481760"/>
            <a:chOff x="2517641" y="3867793"/>
            <a:chExt cx="5971914" cy="481760"/>
          </a:xfrm>
        </p:grpSpPr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36" idx="2"/>
          </p:cNvCxnSpPr>
          <p:nvPr/>
        </p:nvCxnSpPr>
        <p:spPr>
          <a:xfrm flipV="1">
            <a:off x="1996268" y="4080834"/>
            <a:ext cx="1428820" cy="22649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48" idx="2"/>
          </p:cNvCxnSpPr>
          <p:nvPr/>
        </p:nvCxnSpPr>
        <p:spPr>
          <a:xfrm flipV="1">
            <a:off x="2744187" y="4080817"/>
            <a:ext cx="2036906" cy="229581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10207" y="969281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4" idx="0"/>
            <a:endCxn id="191" idx="2"/>
          </p:cNvCxnSpPr>
          <p:nvPr/>
        </p:nvCxnSpPr>
        <p:spPr>
          <a:xfrm flipV="1">
            <a:off x="5514302" y="2929966"/>
            <a:ext cx="99413" cy="3256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51" idx="0"/>
            <a:endCxn id="188" idx="2"/>
          </p:cNvCxnSpPr>
          <p:nvPr/>
        </p:nvCxnSpPr>
        <p:spPr>
          <a:xfrm flipV="1">
            <a:off x="5172842" y="2930185"/>
            <a:ext cx="87713" cy="3255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70" idx="0"/>
            <a:endCxn id="194" idx="2"/>
          </p:cNvCxnSpPr>
          <p:nvPr/>
        </p:nvCxnSpPr>
        <p:spPr>
          <a:xfrm flipV="1">
            <a:off x="6415483" y="2930185"/>
            <a:ext cx="120284" cy="32536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7008652" y="2890942"/>
            <a:ext cx="97532" cy="36446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81" idx="0"/>
            <a:endCxn id="164" idx="2"/>
          </p:cNvCxnSpPr>
          <p:nvPr/>
        </p:nvCxnSpPr>
        <p:spPr>
          <a:xfrm flipV="1">
            <a:off x="7462603" y="2938140"/>
            <a:ext cx="113082" cy="317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171" idx="2"/>
          </p:cNvCxnSpPr>
          <p:nvPr/>
        </p:nvCxnSpPr>
        <p:spPr>
          <a:xfrm flipV="1">
            <a:off x="8353583" y="2938140"/>
            <a:ext cx="206297" cy="31632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6" idx="0"/>
            <a:endCxn id="176" idx="2"/>
          </p:cNvCxnSpPr>
          <p:nvPr/>
        </p:nvCxnSpPr>
        <p:spPr>
          <a:xfrm flipV="1">
            <a:off x="9478034" y="2930125"/>
            <a:ext cx="66230" cy="32895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7" idx="0"/>
            <a:endCxn id="458" idx="2"/>
          </p:cNvCxnSpPr>
          <p:nvPr/>
        </p:nvCxnSpPr>
        <p:spPr>
          <a:xfrm flipV="1">
            <a:off x="10811701" y="1308424"/>
            <a:ext cx="498464" cy="195015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7010"/>
            <a:ext cx="81783" cy="32872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08652" y="1776047"/>
            <a:ext cx="491153" cy="147935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961879" y="1798610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7/13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TextBox 22">
            <a:extLst>
              <a:ext uri="{FF2B5EF4-FFF2-40B4-BE49-F238E27FC236}">
                <a16:creationId xmlns:a16="http://schemas.microsoft.com/office/drawing/2014/main" id="{2AD9530D-1802-42F5-866C-3E378B43180F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3" name="Star: 7 Points 372">
            <a:extLst>
              <a:ext uri="{FF2B5EF4-FFF2-40B4-BE49-F238E27FC236}">
                <a16:creationId xmlns:a16="http://schemas.microsoft.com/office/drawing/2014/main" id="{144ECA96-4D52-4FFE-B587-4798B86D07BB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Star: 7 Points 375">
            <a:extLst>
              <a:ext uri="{FF2B5EF4-FFF2-40B4-BE49-F238E27FC236}">
                <a16:creationId xmlns:a16="http://schemas.microsoft.com/office/drawing/2014/main" id="{6E4AAD9C-D389-4F5C-80F1-6FE6119D964B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7D9BEE9C-690A-4D89-9780-3CAB9B3C5231}"/>
              </a:ext>
            </a:extLst>
          </p:cNvPr>
          <p:cNvSpPr txBox="1"/>
          <p:nvPr/>
        </p:nvSpPr>
        <p:spPr>
          <a:xfrm>
            <a:off x="1972777" y="3383889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96" name="Star: 7 Points 395">
            <a:extLst>
              <a:ext uri="{FF2B5EF4-FFF2-40B4-BE49-F238E27FC236}">
                <a16:creationId xmlns:a16="http://schemas.microsoft.com/office/drawing/2014/main" id="{5D735FBF-6CA7-4CD2-9330-1CCB2658018F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0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379291" y="1332321"/>
            <a:ext cx="820600" cy="12774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7329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494763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084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4346111"/>
            <a:ext cx="16754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2-Ford core service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912090" y="260612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80888" y="2902498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12/13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750593" y="2608264"/>
            <a:ext cx="621719" cy="623457"/>
            <a:chOff x="1687031" y="2836518"/>
            <a:chExt cx="621719" cy="623457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687031" y="3167593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547761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6862268" y="1325121"/>
            <a:ext cx="538373" cy="12846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08445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71807" y="294053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9/19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240615" y="1321372"/>
            <a:ext cx="674708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249220" y="261208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864630" y="2934685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405385" y="1304908"/>
            <a:ext cx="634722" cy="13071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00688" y="1318755"/>
            <a:ext cx="639784" cy="13188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44523" y="263764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2947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0969987" y="262592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0864784" y="2930468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126152" y="1300807"/>
            <a:ext cx="326637" cy="13251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49695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281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3-Eco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994183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Package 4-HMI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924973" y="25841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684386" y="2922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223126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4984813" y="294107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54192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200719" y="2941278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838659" y="1604141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184664" y="1595046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Pre-DV</a:t>
              </a:r>
            </a:p>
            <a:p>
              <a:r>
                <a:rPr lang="en-US" altLang="zh-CN" sz="700" dirty="0"/>
                <a:t>10/15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5974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796972" y="165772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67024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189456" y="167794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24537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8D3341-E90D-4BD9-9C96-154E74D1FB14}"/>
              </a:ext>
            </a:extLst>
          </p:cNvPr>
          <p:cNvGrpSpPr/>
          <p:nvPr/>
        </p:nvGrpSpPr>
        <p:grpSpPr>
          <a:xfrm>
            <a:off x="131155" y="5618000"/>
            <a:ext cx="11788299" cy="276999"/>
            <a:chOff x="315514" y="4004630"/>
            <a:chExt cx="11716383" cy="276999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7FEA750-981D-4E3E-A964-470A5EFF4FAA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0F09C17-CED5-4D5F-B704-3431D34566C2}"/>
                </a:ext>
              </a:extLst>
            </p:cNvPr>
            <p:cNvSpPr/>
            <p:nvPr/>
          </p:nvSpPr>
          <p:spPr>
            <a:xfrm>
              <a:off x="315514" y="4004630"/>
              <a:ext cx="905270" cy="2154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Inhouse APPs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03969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865621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29214" y="325556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42509" y="32555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17959" y="346784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2555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4678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255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44077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62377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25554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49963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25547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4677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2547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4670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024821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R22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5EB0794B-8D0B-41EC-A089-B40FEA422B31}"/>
              </a:ext>
            </a:extLst>
          </p:cNvPr>
          <p:cNvCxnSpPr>
            <a:cxnSpLocks/>
            <a:stCxn id="257" idx="0"/>
            <a:endCxn id="143" idx="2"/>
          </p:cNvCxnSpPr>
          <p:nvPr/>
        </p:nvCxnSpPr>
        <p:spPr>
          <a:xfrm flipV="1">
            <a:off x="5807067" y="2928470"/>
            <a:ext cx="170512" cy="32693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207248" y="3862149"/>
            <a:ext cx="6282307" cy="487404"/>
            <a:chOff x="2207248" y="3862149"/>
            <a:chExt cx="6282307" cy="487404"/>
          </a:xfrm>
        </p:grpSpPr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2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419649" y="3862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53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207248" y="408105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</a:t>
              </a: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/18</a:t>
              </a: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459629"/>
            <a:ext cx="25269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459906"/>
            <a:ext cx="3582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460643"/>
            <a:ext cx="331204" cy="40715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460569"/>
            <a:ext cx="205878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460716"/>
            <a:ext cx="24833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460716"/>
            <a:ext cx="261393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460569"/>
            <a:ext cx="2554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460569"/>
            <a:ext cx="2330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460733"/>
            <a:ext cx="26357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460880"/>
            <a:ext cx="271191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460880"/>
            <a:ext cx="302626" cy="4147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460734"/>
            <a:ext cx="21404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460734"/>
            <a:ext cx="242616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460898"/>
            <a:ext cx="26357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51" idx="0"/>
            <a:endCxn id="264" idx="1"/>
          </p:cNvCxnSpPr>
          <p:nvPr/>
        </p:nvCxnSpPr>
        <p:spPr>
          <a:xfrm flipV="1">
            <a:off x="5172842" y="1736494"/>
            <a:ext cx="268807" cy="15192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231" idx="4"/>
            <a:endCxn id="33" idx="2"/>
          </p:cNvCxnSpPr>
          <p:nvPr/>
        </p:nvCxnSpPr>
        <p:spPr>
          <a:xfrm flipV="1">
            <a:off x="3597083" y="1831324"/>
            <a:ext cx="435756" cy="150277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581759" y="636321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290119" y="6570523"/>
            <a:ext cx="67842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05/16 UI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109715" y="63559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12056" y="655081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for DCV Beta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06/11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861610" y="636196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19453" y="6534956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 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249825" y="634345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62697" y="65352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 @03/12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596224" y="1508381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11</a:t>
            </a:r>
            <a:r>
              <a:rPr lang="en-US" dirty="0"/>
              <a:t>/</a:t>
            </a:r>
            <a:r>
              <a:rPr lang="en-US" altLang="zh-CN" dirty="0"/>
              <a:t>01</a:t>
            </a:r>
            <a:r>
              <a:rPr lang="en-US" dirty="0"/>
              <a:t>-</a:t>
            </a:r>
            <a:r>
              <a:rPr lang="en-US" altLang="zh-CN" dirty="0"/>
              <a:t>12/1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51261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</a:t>
            </a:r>
            <a:r>
              <a:rPr lang="en-US" altLang="zh-CN" dirty="0"/>
              <a:t>1</a:t>
            </a:r>
            <a:r>
              <a:rPr lang="en-US" dirty="0"/>
              <a:t>-</a:t>
            </a:r>
            <a:r>
              <a:rPr lang="en-US" altLang="zh-CN" dirty="0"/>
              <a:t>6</a:t>
            </a:r>
            <a:r>
              <a:rPr lang="en-US" dirty="0"/>
              <a:t>/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51238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079657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4EF3D818-EA1B-4873-9279-C2784BDE390C}"/>
              </a:ext>
            </a:extLst>
          </p:cNvPr>
          <p:cNvGrpSpPr/>
          <p:nvPr/>
        </p:nvGrpSpPr>
        <p:grpSpPr>
          <a:xfrm>
            <a:off x="2153575" y="4490726"/>
            <a:ext cx="6358966" cy="481760"/>
            <a:chOff x="2155989" y="3867793"/>
            <a:chExt cx="6358966" cy="481760"/>
          </a:xfrm>
        </p:grpSpPr>
        <p:sp>
          <p:nvSpPr>
            <p:cNvPr id="457" name="Star: 5 Points 456">
              <a:extLst>
                <a:ext uri="{FF2B5EF4-FFF2-40B4-BE49-F238E27FC236}">
                  <a16:creationId xmlns:a16="http://schemas.microsoft.com/office/drawing/2014/main" id="{AD050C53-558B-4341-8C68-4D75AF84F527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9" name="TextBox 22">
              <a:extLst>
                <a:ext uri="{FF2B5EF4-FFF2-40B4-BE49-F238E27FC236}">
                  <a16:creationId xmlns:a16="http://schemas.microsoft.com/office/drawing/2014/main" id="{832EAEE6-B6E6-495E-A9F9-6DBA2C275D9C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460" name="Star: 5 Points 459">
              <a:extLst>
                <a:ext uri="{FF2B5EF4-FFF2-40B4-BE49-F238E27FC236}">
                  <a16:creationId xmlns:a16="http://schemas.microsoft.com/office/drawing/2014/main" id="{937E7D6B-85F8-4A38-BEE7-237F9E7DEE95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2" name="TextBox 22">
              <a:extLst>
                <a:ext uri="{FF2B5EF4-FFF2-40B4-BE49-F238E27FC236}">
                  <a16:creationId xmlns:a16="http://schemas.microsoft.com/office/drawing/2014/main" id="{741CBC43-AFAC-4358-A7FC-29B169605139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C3AB2274-F31F-46CA-BC43-6D3E591C2CD0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5CACB482-F43B-419E-BCBA-959444BBF1FF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466" name="Star: 5 Points 465">
              <a:extLst>
                <a:ext uri="{FF2B5EF4-FFF2-40B4-BE49-F238E27FC236}">
                  <a16:creationId xmlns:a16="http://schemas.microsoft.com/office/drawing/2014/main" id="{3A40AAEA-3664-4CEE-BBE3-24A70C206B8B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C6E58075-81C1-4B5B-B420-9CA03E97C3C1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469" name="Star: 5 Points 468">
              <a:extLst>
                <a:ext uri="{FF2B5EF4-FFF2-40B4-BE49-F238E27FC236}">
                  <a16:creationId xmlns:a16="http://schemas.microsoft.com/office/drawing/2014/main" id="{1B140B99-FC2F-4406-BAEC-99EC27BBCBD6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B993F440-B97C-42B7-A6BF-BE51643414C9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472" name="Star: 5 Points 471">
              <a:extLst>
                <a:ext uri="{FF2B5EF4-FFF2-40B4-BE49-F238E27FC236}">
                  <a16:creationId xmlns:a16="http://schemas.microsoft.com/office/drawing/2014/main" id="{5AAF83FD-135F-4045-80DB-517F3F594301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4" name="TextBox 22">
              <a:extLst>
                <a:ext uri="{FF2B5EF4-FFF2-40B4-BE49-F238E27FC236}">
                  <a16:creationId xmlns:a16="http://schemas.microsoft.com/office/drawing/2014/main" id="{2AECB6C1-9E59-4D03-98E1-35DB7480B980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475" name="Star: 5 Points 474">
              <a:extLst>
                <a:ext uri="{FF2B5EF4-FFF2-40B4-BE49-F238E27FC236}">
                  <a16:creationId xmlns:a16="http://schemas.microsoft.com/office/drawing/2014/main" id="{6EA05D8A-3400-4A84-ABEF-12D1A17DC8ED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7" name="TextBox 22">
              <a:extLst>
                <a:ext uri="{FF2B5EF4-FFF2-40B4-BE49-F238E27FC236}">
                  <a16:creationId xmlns:a16="http://schemas.microsoft.com/office/drawing/2014/main" id="{944E92B9-6FE7-4FFC-8EC8-54CBE208285A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478" name="Star: 5 Points 477">
              <a:extLst>
                <a:ext uri="{FF2B5EF4-FFF2-40B4-BE49-F238E27FC236}">
                  <a16:creationId xmlns:a16="http://schemas.microsoft.com/office/drawing/2014/main" id="{19293152-8098-417E-9E07-883B2CF4F8F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0" name="TextBox 22">
              <a:extLst>
                <a:ext uri="{FF2B5EF4-FFF2-40B4-BE49-F238E27FC236}">
                  <a16:creationId xmlns:a16="http://schemas.microsoft.com/office/drawing/2014/main" id="{46FCBB42-D403-4AFE-9856-0FF30C001AC2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481" name="Star: 5 Points 480">
              <a:extLst>
                <a:ext uri="{FF2B5EF4-FFF2-40B4-BE49-F238E27FC236}">
                  <a16:creationId xmlns:a16="http://schemas.microsoft.com/office/drawing/2014/main" id="{631D3D7A-DD74-4F63-A0D4-FB0FE63ABFFA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3" name="TextBox 22">
              <a:extLst>
                <a:ext uri="{FF2B5EF4-FFF2-40B4-BE49-F238E27FC236}">
                  <a16:creationId xmlns:a16="http://schemas.microsoft.com/office/drawing/2014/main" id="{DE86ACD3-C339-4F14-B0F4-054A1967DAD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484" name="Star: 5 Points 483">
              <a:extLst>
                <a:ext uri="{FF2B5EF4-FFF2-40B4-BE49-F238E27FC236}">
                  <a16:creationId xmlns:a16="http://schemas.microsoft.com/office/drawing/2014/main" id="{C2798C29-4D9E-4D96-8F04-F545D261141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FBA1EF1D-FBD2-4B29-AC32-510BD1D003F4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487" name="Star: 5 Points 486">
              <a:extLst>
                <a:ext uri="{FF2B5EF4-FFF2-40B4-BE49-F238E27FC236}">
                  <a16:creationId xmlns:a16="http://schemas.microsoft.com/office/drawing/2014/main" id="{B7BCBE08-5F96-4370-8CD5-70F1CEA7195C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9" name="TextBox 22">
              <a:extLst>
                <a:ext uri="{FF2B5EF4-FFF2-40B4-BE49-F238E27FC236}">
                  <a16:creationId xmlns:a16="http://schemas.microsoft.com/office/drawing/2014/main" id="{0292B5CB-DCE2-4865-BABD-F0705DAE5E44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490" name="Star: 5 Points 489">
              <a:extLst>
                <a:ext uri="{FF2B5EF4-FFF2-40B4-BE49-F238E27FC236}">
                  <a16:creationId xmlns:a16="http://schemas.microsoft.com/office/drawing/2014/main" id="{1EB7BFDB-75A5-458B-BA5C-86A6E6D0A63F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22">
              <a:extLst>
                <a:ext uri="{FF2B5EF4-FFF2-40B4-BE49-F238E27FC236}">
                  <a16:creationId xmlns:a16="http://schemas.microsoft.com/office/drawing/2014/main" id="{83AF3A04-CBA2-4390-ABE9-021F23D07E5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493" name="Star: 5 Points 492">
              <a:extLst>
                <a:ext uri="{FF2B5EF4-FFF2-40B4-BE49-F238E27FC236}">
                  <a16:creationId xmlns:a16="http://schemas.microsoft.com/office/drawing/2014/main" id="{0B364796-83FD-4773-B7C8-59D8F83E0DB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5228066D-717C-42FA-8113-ED162D5420E2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496" name="Star: 5 Points 495">
              <a:extLst>
                <a:ext uri="{FF2B5EF4-FFF2-40B4-BE49-F238E27FC236}">
                  <a16:creationId xmlns:a16="http://schemas.microsoft.com/office/drawing/2014/main" id="{2376F9E4-E20F-454E-A95A-9D74F0BC7512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8" name="TextBox 22">
              <a:extLst>
                <a:ext uri="{FF2B5EF4-FFF2-40B4-BE49-F238E27FC236}">
                  <a16:creationId xmlns:a16="http://schemas.microsoft.com/office/drawing/2014/main" id="{B2678B00-ECFE-4238-A499-B534A2A0A870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499" name="Star: 5 Points 498">
              <a:extLst>
                <a:ext uri="{FF2B5EF4-FFF2-40B4-BE49-F238E27FC236}">
                  <a16:creationId xmlns:a16="http://schemas.microsoft.com/office/drawing/2014/main" id="{B57B2D40-D599-4531-BF6D-4A8E77126F7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11C87851-50E9-4193-9D1E-C4D761FF198B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02" name="Star: 5 Points 501">
              <a:extLst>
                <a:ext uri="{FF2B5EF4-FFF2-40B4-BE49-F238E27FC236}">
                  <a16:creationId xmlns:a16="http://schemas.microsoft.com/office/drawing/2014/main" id="{82E0315E-4BA7-4F1D-A03B-C2E6AF13FCBF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4" name="TextBox 22">
              <a:extLst>
                <a:ext uri="{FF2B5EF4-FFF2-40B4-BE49-F238E27FC236}">
                  <a16:creationId xmlns:a16="http://schemas.microsoft.com/office/drawing/2014/main" id="{E7DA21CA-3897-4FEF-99E9-49FF32E744AD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05" name="Star: 5 Points 504">
              <a:extLst>
                <a:ext uri="{FF2B5EF4-FFF2-40B4-BE49-F238E27FC236}">
                  <a16:creationId xmlns:a16="http://schemas.microsoft.com/office/drawing/2014/main" id="{A8A2CBDC-0531-4D3B-B792-117872363F96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FB44BE4-E15E-47F8-9399-3AA6934DC56A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103910C-321C-4245-8B68-CA43555E4D92}"/>
              </a:ext>
            </a:extLst>
          </p:cNvPr>
          <p:cNvGrpSpPr/>
          <p:nvPr/>
        </p:nvGrpSpPr>
        <p:grpSpPr>
          <a:xfrm>
            <a:off x="2162200" y="5136910"/>
            <a:ext cx="6358966" cy="481760"/>
            <a:chOff x="2155989" y="3867793"/>
            <a:chExt cx="6358966" cy="481760"/>
          </a:xfrm>
        </p:grpSpPr>
        <p:sp>
          <p:nvSpPr>
            <p:cNvPr id="528" name="Star: 5 Points 527">
              <a:extLst>
                <a:ext uri="{FF2B5EF4-FFF2-40B4-BE49-F238E27FC236}">
                  <a16:creationId xmlns:a16="http://schemas.microsoft.com/office/drawing/2014/main" id="{315F216C-A7D5-45CE-AA8D-1E018D3A1829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08CA9F05-BC46-4245-95B8-DC9A0FCEA84F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531" name="Star: 5 Points 530">
              <a:extLst>
                <a:ext uri="{FF2B5EF4-FFF2-40B4-BE49-F238E27FC236}">
                  <a16:creationId xmlns:a16="http://schemas.microsoft.com/office/drawing/2014/main" id="{A0C0E0B2-CD2B-4325-9B4D-5FD1F927EA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2" name="TextBox 22">
              <a:extLst>
                <a:ext uri="{FF2B5EF4-FFF2-40B4-BE49-F238E27FC236}">
                  <a16:creationId xmlns:a16="http://schemas.microsoft.com/office/drawing/2014/main" id="{506E2A9A-A955-4B79-800F-313ED497D6B0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534" name="Star: 5 Points 533">
              <a:extLst>
                <a:ext uri="{FF2B5EF4-FFF2-40B4-BE49-F238E27FC236}">
                  <a16:creationId xmlns:a16="http://schemas.microsoft.com/office/drawing/2014/main" id="{265C07C0-98E9-4281-B945-F0B656278DA3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5" name="TextBox 22">
              <a:extLst>
                <a:ext uri="{FF2B5EF4-FFF2-40B4-BE49-F238E27FC236}">
                  <a16:creationId xmlns:a16="http://schemas.microsoft.com/office/drawing/2014/main" id="{44F1EBE1-AC8F-4623-BAC2-0B83176B514E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537" name="Star: 5 Points 536">
              <a:extLst>
                <a:ext uri="{FF2B5EF4-FFF2-40B4-BE49-F238E27FC236}">
                  <a16:creationId xmlns:a16="http://schemas.microsoft.com/office/drawing/2014/main" id="{7EED954A-6189-4609-B47D-7AC19E72CF66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8" name="TextBox 22">
              <a:extLst>
                <a:ext uri="{FF2B5EF4-FFF2-40B4-BE49-F238E27FC236}">
                  <a16:creationId xmlns:a16="http://schemas.microsoft.com/office/drawing/2014/main" id="{8C96B883-A9A7-40AE-9904-6C0FCBD1516B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542" name="Star: 5 Points 541">
              <a:extLst>
                <a:ext uri="{FF2B5EF4-FFF2-40B4-BE49-F238E27FC236}">
                  <a16:creationId xmlns:a16="http://schemas.microsoft.com/office/drawing/2014/main" id="{EAF3DD0C-0938-4CBB-96F6-2F61D16CC99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7A44D416-1BB1-4E64-B01B-4081AFAB61EB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545" name="Star: 5 Points 544">
              <a:extLst>
                <a:ext uri="{FF2B5EF4-FFF2-40B4-BE49-F238E27FC236}">
                  <a16:creationId xmlns:a16="http://schemas.microsoft.com/office/drawing/2014/main" id="{C2201102-5B13-46BB-BF93-854E8FB4FC10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7" name="TextBox 22">
              <a:extLst>
                <a:ext uri="{FF2B5EF4-FFF2-40B4-BE49-F238E27FC236}">
                  <a16:creationId xmlns:a16="http://schemas.microsoft.com/office/drawing/2014/main" id="{E64C1496-E14D-44D6-9135-BCF5BFC714D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549" name="Star: 5 Points 548">
              <a:extLst>
                <a:ext uri="{FF2B5EF4-FFF2-40B4-BE49-F238E27FC236}">
                  <a16:creationId xmlns:a16="http://schemas.microsoft.com/office/drawing/2014/main" id="{0E2D14EA-0514-4FAD-AB4B-014479E80E80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1" name="TextBox 22">
              <a:extLst>
                <a:ext uri="{FF2B5EF4-FFF2-40B4-BE49-F238E27FC236}">
                  <a16:creationId xmlns:a16="http://schemas.microsoft.com/office/drawing/2014/main" id="{DB9FC7A4-2305-44B1-94EC-196AAFB6DA25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553" name="Star: 5 Points 552">
              <a:extLst>
                <a:ext uri="{FF2B5EF4-FFF2-40B4-BE49-F238E27FC236}">
                  <a16:creationId xmlns:a16="http://schemas.microsoft.com/office/drawing/2014/main" id="{872506EB-B792-4714-9DB0-49EB6842A510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5" name="TextBox 22">
              <a:extLst>
                <a:ext uri="{FF2B5EF4-FFF2-40B4-BE49-F238E27FC236}">
                  <a16:creationId xmlns:a16="http://schemas.microsoft.com/office/drawing/2014/main" id="{3745D4AA-130A-4C3B-BD30-9099E5ED7FBA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557" name="Star: 5 Points 556">
              <a:extLst>
                <a:ext uri="{FF2B5EF4-FFF2-40B4-BE49-F238E27FC236}">
                  <a16:creationId xmlns:a16="http://schemas.microsoft.com/office/drawing/2014/main" id="{AF5F90C4-4D5D-4CA7-8BB6-3A7CD0062828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9" name="TextBox 22">
              <a:extLst>
                <a:ext uri="{FF2B5EF4-FFF2-40B4-BE49-F238E27FC236}">
                  <a16:creationId xmlns:a16="http://schemas.microsoft.com/office/drawing/2014/main" id="{C646D38C-00AB-43E1-8318-59DD09C17786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561" name="Star: 5 Points 560">
              <a:extLst>
                <a:ext uri="{FF2B5EF4-FFF2-40B4-BE49-F238E27FC236}">
                  <a16:creationId xmlns:a16="http://schemas.microsoft.com/office/drawing/2014/main" id="{58E54893-A1B3-48B9-A0BB-CED97E7CCDD1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3" name="TextBox 22">
              <a:extLst>
                <a:ext uri="{FF2B5EF4-FFF2-40B4-BE49-F238E27FC236}">
                  <a16:creationId xmlns:a16="http://schemas.microsoft.com/office/drawing/2014/main" id="{DD1FAB07-37C8-444A-A2B4-DDE55A683676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565" name="Star: 5 Points 564">
              <a:extLst>
                <a:ext uri="{FF2B5EF4-FFF2-40B4-BE49-F238E27FC236}">
                  <a16:creationId xmlns:a16="http://schemas.microsoft.com/office/drawing/2014/main" id="{35326C27-7B8C-4207-B2F3-57AB09288566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7" name="TextBox 22">
              <a:extLst>
                <a:ext uri="{FF2B5EF4-FFF2-40B4-BE49-F238E27FC236}">
                  <a16:creationId xmlns:a16="http://schemas.microsoft.com/office/drawing/2014/main" id="{8570D30A-12AC-46FC-AEA5-5FB6A52C8A19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569" name="Star: 5 Points 568">
              <a:extLst>
                <a:ext uri="{FF2B5EF4-FFF2-40B4-BE49-F238E27FC236}">
                  <a16:creationId xmlns:a16="http://schemas.microsoft.com/office/drawing/2014/main" id="{B1CD3523-FC8E-46B7-BF30-05085D773DB8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1" name="TextBox 22">
              <a:extLst>
                <a:ext uri="{FF2B5EF4-FFF2-40B4-BE49-F238E27FC236}">
                  <a16:creationId xmlns:a16="http://schemas.microsoft.com/office/drawing/2014/main" id="{772190D3-1322-41E2-BAED-4FCF7A366E7F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573" name="Star: 5 Points 572">
              <a:extLst>
                <a:ext uri="{FF2B5EF4-FFF2-40B4-BE49-F238E27FC236}">
                  <a16:creationId xmlns:a16="http://schemas.microsoft.com/office/drawing/2014/main" id="{DC93F4F3-8FA8-4441-809A-21727643FD66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5" name="TextBox 22">
              <a:extLst>
                <a:ext uri="{FF2B5EF4-FFF2-40B4-BE49-F238E27FC236}">
                  <a16:creationId xmlns:a16="http://schemas.microsoft.com/office/drawing/2014/main" id="{CBC830CA-80C7-46E0-B397-29A13F236DE4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577" name="Star: 5 Points 576">
              <a:extLst>
                <a:ext uri="{FF2B5EF4-FFF2-40B4-BE49-F238E27FC236}">
                  <a16:creationId xmlns:a16="http://schemas.microsoft.com/office/drawing/2014/main" id="{12CBDAD9-95D3-4FCF-9471-549C8AC5D010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9" name="TextBox 22">
              <a:extLst>
                <a:ext uri="{FF2B5EF4-FFF2-40B4-BE49-F238E27FC236}">
                  <a16:creationId xmlns:a16="http://schemas.microsoft.com/office/drawing/2014/main" id="{A0C1C8B9-9EFF-40F4-B0CE-615552D18A51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581" name="Star: 5 Points 580">
              <a:extLst>
                <a:ext uri="{FF2B5EF4-FFF2-40B4-BE49-F238E27FC236}">
                  <a16:creationId xmlns:a16="http://schemas.microsoft.com/office/drawing/2014/main" id="{951FD8B3-FE53-473E-BB4A-A4DC766EBB12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3" name="TextBox 22">
              <a:extLst>
                <a:ext uri="{FF2B5EF4-FFF2-40B4-BE49-F238E27FC236}">
                  <a16:creationId xmlns:a16="http://schemas.microsoft.com/office/drawing/2014/main" id="{322C3139-1423-4597-8D75-CD73D90719DA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585" name="Star: 5 Points 584">
              <a:extLst>
                <a:ext uri="{FF2B5EF4-FFF2-40B4-BE49-F238E27FC236}">
                  <a16:creationId xmlns:a16="http://schemas.microsoft.com/office/drawing/2014/main" id="{3355D130-4F65-47E2-87D5-339D4B33D3A1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6" name="TextBox 22">
              <a:extLst>
                <a:ext uri="{FF2B5EF4-FFF2-40B4-BE49-F238E27FC236}">
                  <a16:creationId xmlns:a16="http://schemas.microsoft.com/office/drawing/2014/main" id="{8D5EB9EC-E106-47FE-93B2-9980D9F21F57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597" name="Star: 5 Points 596">
              <a:extLst>
                <a:ext uri="{FF2B5EF4-FFF2-40B4-BE49-F238E27FC236}">
                  <a16:creationId xmlns:a16="http://schemas.microsoft.com/office/drawing/2014/main" id="{B4464112-5092-4FD1-A362-679779DB7868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8" name="TextBox 22">
              <a:extLst>
                <a:ext uri="{FF2B5EF4-FFF2-40B4-BE49-F238E27FC236}">
                  <a16:creationId xmlns:a16="http://schemas.microsoft.com/office/drawing/2014/main" id="{304F5CF6-48A3-419C-A8C7-B1B6EEC5E28B}"/>
                </a:ext>
              </a:extLst>
            </p:cNvPr>
            <p:cNvSpPr txBox="1"/>
            <p:nvPr/>
          </p:nvSpPr>
          <p:spPr>
            <a:xfrm>
              <a:off x="75867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EF493EE-9E15-4DD8-BBBA-435718395258}"/>
              </a:ext>
            </a:extLst>
          </p:cNvPr>
          <p:cNvGrpSpPr/>
          <p:nvPr/>
        </p:nvGrpSpPr>
        <p:grpSpPr>
          <a:xfrm>
            <a:off x="2175075" y="5764268"/>
            <a:ext cx="6333566" cy="481760"/>
            <a:chOff x="2155989" y="3867793"/>
            <a:chExt cx="6333566" cy="481760"/>
          </a:xfrm>
        </p:grpSpPr>
        <p:sp>
          <p:nvSpPr>
            <p:cNvPr id="612" name="Star: 5 Points 611">
              <a:extLst>
                <a:ext uri="{FF2B5EF4-FFF2-40B4-BE49-F238E27FC236}">
                  <a16:creationId xmlns:a16="http://schemas.microsoft.com/office/drawing/2014/main" id="{A0804E5D-1AD3-47FA-B1A2-73D4C5763B34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3" name="TextBox 22">
              <a:extLst>
                <a:ext uri="{FF2B5EF4-FFF2-40B4-BE49-F238E27FC236}">
                  <a16:creationId xmlns:a16="http://schemas.microsoft.com/office/drawing/2014/main" id="{86AFBE79-2170-4A20-91BC-AD4AC02EF637}"/>
                </a:ext>
              </a:extLst>
            </p:cNvPr>
            <p:cNvSpPr txBox="1"/>
            <p:nvPr/>
          </p:nvSpPr>
          <p:spPr>
            <a:xfrm>
              <a:off x="2155989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07/21</a:t>
              </a:r>
            </a:p>
          </p:txBody>
        </p:sp>
        <p:sp>
          <p:nvSpPr>
            <p:cNvPr id="614" name="Star: 5 Points 613">
              <a:extLst>
                <a:ext uri="{FF2B5EF4-FFF2-40B4-BE49-F238E27FC236}">
                  <a16:creationId xmlns:a16="http://schemas.microsoft.com/office/drawing/2014/main" id="{430D0D53-C039-4737-BE7D-D2EE96A501AB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49FF0D49-5231-4534-AE8E-BAEEE6AF648C}"/>
                </a:ext>
              </a:extLst>
            </p:cNvPr>
            <p:cNvSpPr txBox="1"/>
            <p:nvPr/>
          </p:nvSpPr>
          <p:spPr>
            <a:xfrm>
              <a:off x="2517641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  <p:sp>
          <p:nvSpPr>
            <p:cNvPr id="616" name="Star: 5 Points 615">
              <a:extLst>
                <a:ext uri="{FF2B5EF4-FFF2-40B4-BE49-F238E27FC236}">
                  <a16:creationId xmlns:a16="http://schemas.microsoft.com/office/drawing/2014/main" id="{7AAC41BB-6820-4F44-82CF-28B2BBC26AFF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7" name="TextBox 22">
              <a:extLst>
                <a:ext uri="{FF2B5EF4-FFF2-40B4-BE49-F238E27FC236}">
                  <a16:creationId xmlns:a16="http://schemas.microsoft.com/office/drawing/2014/main" id="{0E2576B5-0F06-4903-9671-0896DC180467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618" name="Star: 5 Points 617">
              <a:extLst>
                <a:ext uri="{FF2B5EF4-FFF2-40B4-BE49-F238E27FC236}">
                  <a16:creationId xmlns:a16="http://schemas.microsoft.com/office/drawing/2014/main" id="{0624B6F6-C864-4649-8660-840817716ED2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5CC89CBA-28AF-4EF6-94C5-5CA90B20C223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10/20</a:t>
              </a:r>
            </a:p>
          </p:txBody>
        </p:sp>
        <p:sp>
          <p:nvSpPr>
            <p:cNvPr id="620" name="Star: 5 Points 619">
              <a:extLst>
                <a:ext uri="{FF2B5EF4-FFF2-40B4-BE49-F238E27FC236}">
                  <a16:creationId xmlns:a16="http://schemas.microsoft.com/office/drawing/2014/main" id="{5F714C70-1DD8-4D2C-9901-2F6D6B4FB615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1" name="TextBox 22">
              <a:extLst>
                <a:ext uri="{FF2B5EF4-FFF2-40B4-BE49-F238E27FC236}">
                  <a16:creationId xmlns:a16="http://schemas.microsoft.com/office/drawing/2014/main" id="{DA32FA34-CAA3-46C2-A68B-5D2F5795EE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622" name="Star: 5 Points 621">
              <a:extLst>
                <a:ext uri="{FF2B5EF4-FFF2-40B4-BE49-F238E27FC236}">
                  <a16:creationId xmlns:a16="http://schemas.microsoft.com/office/drawing/2014/main" id="{78A74B14-722F-4DF3-B604-3B39635B48F9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3" name="TextBox 22">
              <a:extLst>
                <a:ext uri="{FF2B5EF4-FFF2-40B4-BE49-F238E27FC236}">
                  <a16:creationId xmlns:a16="http://schemas.microsoft.com/office/drawing/2014/main" id="{C438F591-7639-4435-9FDC-FCDC966FFAB7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624" name="Star: 5 Points 623">
              <a:extLst>
                <a:ext uri="{FF2B5EF4-FFF2-40B4-BE49-F238E27FC236}">
                  <a16:creationId xmlns:a16="http://schemas.microsoft.com/office/drawing/2014/main" id="{4753282F-2716-4498-8BE8-4C64C4747572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5" name="TextBox 22">
              <a:extLst>
                <a:ext uri="{FF2B5EF4-FFF2-40B4-BE49-F238E27FC236}">
                  <a16:creationId xmlns:a16="http://schemas.microsoft.com/office/drawing/2014/main" id="{AEAC6369-A16C-45F0-B449-7886B737DD68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626" name="Star: 5 Points 625">
              <a:extLst>
                <a:ext uri="{FF2B5EF4-FFF2-40B4-BE49-F238E27FC236}">
                  <a16:creationId xmlns:a16="http://schemas.microsoft.com/office/drawing/2014/main" id="{5A3FEF72-6C9B-4F5E-86E4-1B95BDDEA12F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7" name="TextBox 22">
              <a:extLst>
                <a:ext uri="{FF2B5EF4-FFF2-40B4-BE49-F238E27FC236}">
                  <a16:creationId xmlns:a16="http://schemas.microsoft.com/office/drawing/2014/main" id="{3060CEE7-134E-4FB2-B46E-88887FBFD663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628" name="Star: 5 Points 627">
              <a:extLst>
                <a:ext uri="{FF2B5EF4-FFF2-40B4-BE49-F238E27FC236}">
                  <a16:creationId xmlns:a16="http://schemas.microsoft.com/office/drawing/2014/main" id="{A071DC37-19F4-427E-87F2-AC4AEE4E2BA2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9" name="TextBox 22">
              <a:extLst>
                <a:ext uri="{FF2B5EF4-FFF2-40B4-BE49-F238E27FC236}">
                  <a16:creationId xmlns:a16="http://schemas.microsoft.com/office/drawing/2014/main" id="{B35704D7-320E-474B-ABFF-A6BA54BD8247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630" name="Star: 5 Points 629">
              <a:extLst>
                <a:ext uri="{FF2B5EF4-FFF2-40B4-BE49-F238E27FC236}">
                  <a16:creationId xmlns:a16="http://schemas.microsoft.com/office/drawing/2014/main" id="{A174C2B6-2458-4D0F-9B1A-42C95ED938CF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1" name="TextBox 22">
              <a:extLst>
                <a:ext uri="{FF2B5EF4-FFF2-40B4-BE49-F238E27FC236}">
                  <a16:creationId xmlns:a16="http://schemas.microsoft.com/office/drawing/2014/main" id="{D39F573A-71CE-4D60-95C4-A54C668F44A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632" name="Star: 5 Points 631">
              <a:extLst>
                <a:ext uri="{FF2B5EF4-FFF2-40B4-BE49-F238E27FC236}">
                  <a16:creationId xmlns:a16="http://schemas.microsoft.com/office/drawing/2014/main" id="{EFB0DFAB-4740-421B-9C11-7DF162A34B12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33" name="TextBox 22">
              <a:extLst>
                <a:ext uri="{FF2B5EF4-FFF2-40B4-BE49-F238E27FC236}">
                  <a16:creationId xmlns:a16="http://schemas.microsoft.com/office/drawing/2014/main" id="{E13AE805-3A18-4110-BBD2-3979C9C50DF2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634" name="Star: 5 Points 633">
              <a:extLst>
                <a:ext uri="{FF2B5EF4-FFF2-40B4-BE49-F238E27FC236}">
                  <a16:creationId xmlns:a16="http://schemas.microsoft.com/office/drawing/2014/main" id="{BF22B87C-4110-4E41-A285-6E9F0CD46ABE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0" name="TextBox 22">
              <a:extLst>
                <a:ext uri="{FF2B5EF4-FFF2-40B4-BE49-F238E27FC236}">
                  <a16:creationId xmlns:a16="http://schemas.microsoft.com/office/drawing/2014/main" id="{177793C0-9612-44C1-A505-DE93E1D44E6E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721" name="Star: 5 Points 720">
              <a:extLst>
                <a:ext uri="{FF2B5EF4-FFF2-40B4-BE49-F238E27FC236}">
                  <a16:creationId xmlns:a16="http://schemas.microsoft.com/office/drawing/2014/main" id="{8C1A2B90-4BCD-4F4B-95E4-DFEA1FC879AD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2" name="TextBox 22">
              <a:extLst>
                <a:ext uri="{FF2B5EF4-FFF2-40B4-BE49-F238E27FC236}">
                  <a16:creationId xmlns:a16="http://schemas.microsoft.com/office/drawing/2014/main" id="{0DB6B8CA-C93B-450F-B07D-1CAD267E7C89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723" name="Star: 5 Points 722">
              <a:extLst>
                <a:ext uri="{FF2B5EF4-FFF2-40B4-BE49-F238E27FC236}">
                  <a16:creationId xmlns:a16="http://schemas.microsoft.com/office/drawing/2014/main" id="{BBAC4055-FE7A-4199-AE6A-AE84B11F47A4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4" name="TextBox 22">
              <a:extLst>
                <a:ext uri="{FF2B5EF4-FFF2-40B4-BE49-F238E27FC236}">
                  <a16:creationId xmlns:a16="http://schemas.microsoft.com/office/drawing/2014/main" id="{C011D09A-FBBD-49BE-B7A1-3A3FE9C2FF78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725" name="Star: 5 Points 724">
              <a:extLst>
                <a:ext uri="{FF2B5EF4-FFF2-40B4-BE49-F238E27FC236}">
                  <a16:creationId xmlns:a16="http://schemas.microsoft.com/office/drawing/2014/main" id="{1476FC31-4B08-4385-A7F5-FA6E10AA926E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6" name="TextBox 22">
              <a:extLst>
                <a:ext uri="{FF2B5EF4-FFF2-40B4-BE49-F238E27FC236}">
                  <a16:creationId xmlns:a16="http://schemas.microsoft.com/office/drawing/2014/main" id="{7BC1FD4A-BD7B-40D8-9F86-D651AF8D5D39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727" name="Star: 5 Points 726">
              <a:extLst>
                <a:ext uri="{FF2B5EF4-FFF2-40B4-BE49-F238E27FC236}">
                  <a16:creationId xmlns:a16="http://schemas.microsoft.com/office/drawing/2014/main" id="{E0D421BD-8597-4752-B922-1908AFA7D457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28" name="TextBox 22">
              <a:extLst>
                <a:ext uri="{FF2B5EF4-FFF2-40B4-BE49-F238E27FC236}">
                  <a16:creationId xmlns:a16="http://schemas.microsoft.com/office/drawing/2014/main" id="{AD6D5411-5EDA-4AAC-B502-8D772F1F2070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729" name="Star: 5 Points 728">
              <a:extLst>
                <a:ext uri="{FF2B5EF4-FFF2-40B4-BE49-F238E27FC236}">
                  <a16:creationId xmlns:a16="http://schemas.microsoft.com/office/drawing/2014/main" id="{4AF1B3C2-7624-45D5-B997-5451456BF1EA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30" name="TextBox 22">
              <a:extLst>
                <a:ext uri="{FF2B5EF4-FFF2-40B4-BE49-F238E27FC236}">
                  <a16:creationId xmlns:a16="http://schemas.microsoft.com/office/drawing/2014/main" id="{22F212E7-D049-4631-8E9B-914FD30560B0}"/>
                </a:ext>
              </a:extLst>
            </p:cNvPr>
            <p:cNvSpPr txBox="1"/>
            <p:nvPr/>
          </p:nvSpPr>
          <p:spPr>
            <a:xfrm>
              <a:off x="75613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R22 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61638" y="968076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51748" y="954229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759857" y="974442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988609" y="972152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172842" y="2929966"/>
            <a:ext cx="109934" cy="3257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4853958" y="2904385"/>
            <a:ext cx="130665" cy="35132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AC4C0B38-E745-477F-BD27-C89603FC7CC3}"/>
              </a:ext>
            </a:extLst>
          </p:cNvPr>
          <p:cNvCxnSpPr>
            <a:cxnSpLocks/>
            <a:stCxn id="265" idx="4"/>
            <a:endCxn id="194" idx="2"/>
          </p:cNvCxnSpPr>
          <p:nvPr/>
        </p:nvCxnSpPr>
        <p:spPr>
          <a:xfrm flipV="1">
            <a:off x="6215529" y="2930185"/>
            <a:ext cx="198313" cy="40358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4" idx="0"/>
            <a:endCxn id="153" idx="2"/>
          </p:cNvCxnSpPr>
          <p:nvPr/>
        </p:nvCxnSpPr>
        <p:spPr>
          <a:xfrm flipH="1" flipV="1">
            <a:off x="6765753" y="2929967"/>
            <a:ext cx="13114" cy="3255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7052197" y="2938140"/>
            <a:ext cx="9190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289" idx="0"/>
            <a:endCxn id="574" idx="2"/>
          </p:cNvCxnSpPr>
          <p:nvPr/>
        </p:nvCxnSpPr>
        <p:spPr>
          <a:xfrm flipV="1">
            <a:off x="8353583" y="1320451"/>
            <a:ext cx="377935" cy="19340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TextBox 22">
            <a:extLst>
              <a:ext uri="{FF2B5EF4-FFF2-40B4-BE49-F238E27FC236}">
                <a16:creationId xmlns:a16="http://schemas.microsoft.com/office/drawing/2014/main" id="{7ED8E225-547A-4E3E-8B7D-67D23904794C}"/>
              </a:ext>
            </a:extLst>
          </p:cNvPr>
          <p:cNvSpPr txBox="1"/>
          <p:nvPr/>
        </p:nvSpPr>
        <p:spPr>
          <a:xfrm>
            <a:off x="8434806" y="3467634"/>
            <a:ext cx="65067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R23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0" name="Star: 5 Points 559">
            <a:extLst>
              <a:ext uri="{FF2B5EF4-FFF2-40B4-BE49-F238E27FC236}">
                <a16:creationId xmlns:a16="http://schemas.microsoft.com/office/drawing/2014/main" id="{CAEE7A81-3D15-49FA-B0B2-238F9C54E8DF}"/>
              </a:ext>
            </a:extLst>
          </p:cNvPr>
          <p:cNvSpPr/>
          <p:nvPr/>
        </p:nvSpPr>
        <p:spPr>
          <a:xfrm>
            <a:off x="9062624" y="326012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2" name="TextBox 22">
            <a:extLst>
              <a:ext uri="{FF2B5EF4-FFF2-40B4-BE49-F238E27FC236}">
                <a16:creationId xmlns:a16="http://schemas.microsoft.com/office/drawing/2014/main" id="{6FAC41F8-F821-4387-8CD8-576D95BE904D}"/>
              </a:ext>
            </a:extLst>
          </p:cNvPr>
          <p:cNvSpPr txBox="1"/>
          <p:nvPr/>
        </p:nvSpPr>
        <p:spPr>
          <a:xfrm>
            <a:off x="8770435" y="3464782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4" name="Star: 5 Points 563">
            <a:extLst>
              <a:ext uri="{FF2B5EF4-FFF2-40B4-BE49-F238E27FC236}">
                <a16:creationId xmlns:a16="http://schemas.microsoft.com/office/drawing/2014/main" id="{BA4FB627-0330-4C8C-9C41-58E00ECFF437}"/>
              </a:ext>
            </a:extLst>
          </p:cNvPr>
          <p:cNvSpPr/>
          <p:nvPr/>
        </p:nvSpPr>
        <p:spPr>
          <a:xfrm>
            <a:off x="8674179" y="3262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6" name="Star: 5 Points 565">
            <a:extLst>
              <a:ext uri="{FF2B5EF4-FFF2-40B4-BE49-F238E27FC236}">
                <a16:creationId xmlns:a16="http://schemas.microsoft.com/office/drawing/2014/main" id="{05D45B91-1AC3-4100-9FDD-EB87E9E8944B}"/>
              </a:ext>
            </a:extLst>
          </p:cNvPr>
          <p:cNvSpPr/>
          <p:nvPr/>
        </p:nvSpPr>
        <p:spPr>
          <a:xfrm>
            <a:off x="9380501" y="3259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68" name="TextBox 22">
            <a:extLst>
              <a:ext uri="{FF2B5EF4-FFF2-40B4-BE49-F238E27FC236}">
                <a16:creationId xmlns:a16="http://schemas.microsoft.com/office/drawing/2014/main" id="{22DE68A9-554F-48C8-B5D1-B6C913756BE9}"/>
              </a:ext>
            </a:extLst>
          </p:cNvPr>
          <p:cNvSpPr txBox="1"/>
          <p:nvPr/>
        </p:nvSpPr>
        <p:spPr>
          <a:xfrm>
            <a:off x="9050212" y="3463746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560" idx="0"/>
            <a:endCxn id="164" idx="2"/>
          </p:cNvCxnSpPr>
          <p:nvPr/>
        </p:nvCxnSpPr>
        <p:spPr>
          <a:xfrm flipV="1">
            <a:off x="9160157" y="2932289"/>
            <a:ext cx="148713" cy="32783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6" name="Star: 5 Points 575">
            <a:extLst>
              <a:ext uri="{FF2B5EF4-FFF2-40B4-BE49-F238E27FC236}">
                <a16:creationId xmlns:a16="http://schemas.microsoft.com/office/drawing/2014/main" id="{2082996A-4FAA-4EF1-9862-60007A6BE046}"/>
              </a:ext>
            </a:extLst>
          </p:cNvPr>
          <p:cNvSpPr/>
          <p:nvPr/>
        </p:nvSpPr>
        <p:spPr>
          <a:xfrm>
            <a:off x="9718409" y="326634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78" name="TextBox 22">
            <a:extLst>
              <a:ext uri="{FF2B5EF4-FFF2-40B4-BE49-F238E27FC236}">
                <a16:creationId xmlns:a16="http://schemas.microsoft.com/office/drawing/2014/main" id="{61865566-1C70-4E74-A3D5-AD8538FA26B9}"/>
              </a:ext>
            </a:extLst>
          </p:cNvPr>
          <p:cNvSpPr txBox="1"/>
          <p:nvPr/>
        </p:nvSpPr>
        <p:spPr>
          <a:xfrm>
            <a:off x="9403360" y="3471007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0" name="Star: 5 Points 579">
            <a:extLst>
              <a:ext uri="{FF2B5EF4-FFF2-40B4-BE49-F238E27FC236}">
                <a16:creationId xmlns:a16="http://schemas.microsoft.com/office/drawing/2014/main" id="{B16FE424-81B3-49E3-A98B-65E3EAB54DF6}"/>
              </a:ext>
            </a:extLst>
          </p:cNvPr>
          <p:cNvSpPr/>
          <p:nvPr/>
        </p:nvSpPr>
        <p:spPr>
          <a:xfrm>
            <a:off x="10060918" y="326585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2" name="TextBox 22">
            <a:extLst>
              <a:ext uri="{FF2B5EF4-FFF2-40B4-BE49-F238E27FC236}">
                <a16:creationId xmlns:a16="http://schemas.microsoft.com/office/drawing/2014/main" id="{A0E20282-2976-4515-81F9-892FE6A91813}"/>
              </a:ext>
            </a:extLst>
          </p:cNvPr>
          <p:cNvSpPr txBox="1"/>
          <p:nvPr/>
        </p:nvSpPr>
        <p:spPr>
          <a:xfrm>
            <a:off x="9745869" y="3470518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4" name="Star: 5 Points 583">
            <a:extLst>
              <a:ext uri="{FF2B5EF4-FFF2-40B4-BE49-F238E27FC236}">
                <a16:creationId xmlns:a16="http://schemas.microsoft.com/office/drawing/2014/main" id="{55D31EAC-7685-407B-9D51-C0E25C9C91AA}"/>
              </a:ext>
            </a:extLst>
          </p:cNvPr>
          <p:cNvSpPr/>
          <p:nvPr/>
        </p:nvSpPr>
        <p:spPr>
          <a:xfrm>
            <a:off x="1038754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6" name="TextBox 22">
            <a:extLst>
              <a:ext uri="{FF2B5EF4-FFF2-40B4-BE49-F238E27FC236}">
                <a16:creationId xmlns:a16="http://schemas.microsoft.com/office/drawing/2014/main" id="{26CAD226-8592-4326-AE5B-CC7D5FA9E069}"/>
              </a:ext>
            </a:extLst>
          </p:cNvPr>
          <p:cNvSpPr txBox="1"/>
          <p:nvPr/>
        </p:nvSpPr>
        <p:spPr>
          <a:xfrm>
            <a:off x="1007249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7" name="Star: 5 Points 586">
            <a:extLst>
              <a:ext uri="{FF2B5EF4-FFF2-40B4-BE49-F238E27FC236}">
                <a16:creationId xmlns:a16="http://schemas.microsoft.com/office/drawing/2014/main" id="{6A91FFAA-509E-4B14-878B-F859F255E38A}"/>
              </a:ext>
            </a:extLst>
          </p:cNvPr>
          <p:cNvSpPr/>
          <p:nvPr/>
        </p:nvSpPr>
        <p:spPr>
          <a:xfrm>
            <a:off x="10714168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A62E94F1-6FC8-44E3-A27A-B042D72C9C9E}"/>
              </a:ext>
            </a:extLst>
          </p:cNvPr>
          <p:cNvSpPr txBox="1"/>
          <p:nvPr/>
        </p:nvSpPr>
        <p:spPr>
          <a:xfrm>
            <a:off x="10399119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R29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E10E9D07-2BCE-4E55-8C50-A67C119153B5}"/>
              </a:ext>
            </a:extLst>
          </p:cNvPr>
          <p:cNvSpPr/>
          <p:nvPr/>
        </p:nvSpPr>
        <p:spPr>
          <a:xfrm>
            <a:off x="11073153" y="325857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4" name="TextBox 22">
            <a:extLst>
              <a:ext uri="{FF2B5EF4-FFF2-40B4-BE49-F238E27FC236}">
                <a16:creationId xmlns:a16="http://schemas.microsoft.com/office/drawing/2014/main" id="{765EF9D7-055A-45AD-892F-8A058D6151E6}"/>
              </a:ext>
            </a:extLst>
          </p:cNvPr>
          <p:cNvSpPr txBox="1"/>
          <p:nvPr/>
        </p:nvSpPr>
        <p:spPr>
          <a:xfrm>
            <a:off x="10864784" y="3463240"/>
            <a:ext cx="80063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R30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80" idx="0"/>
            <a:endCxn id="171" idx="2"/>
          </p:cNvCxnSpPr>
          <p:nvPr/>
        </p:nvCxnSpPr>
        <p:spPr>
          <a:xfrm flipV="1">
            <a:off x="10158451" y="2957849"/>
            <a:ext cx="45722" cy="30800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6331"/>
            <a:ext cx="132043" cy="329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77" idx="0"/>
            <a:endCxn id="266" idx="1"/>
          </p:cNvCxnSpPr>
          <p:nvPr/>
        </p:nvCxnSpPr>
        <p:spPr>
          <a:xfrm flipV="1">
            <a:off x="7052197" y="1759453"/>
            <a:ext cx="137259" cy="149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443159" y="969772"/>
            <a:ext cx="843415" cy="582633"/>
            <a:chOff x="1860046" y="1217224"/>
            <a:chExt cx="839961" cy="582633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51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2674313" y="327514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652" idx="0"/>
            <a:endCxn id="651" idx="2"/>
          </p:cNvCxnSpPr>
          <p:nvPr/>
        </p:nvCxnSpPr>
        <p:spPr>
          <a:xfrm flipV="1">
            <a:off x="2517182" y="3480313"/>
            <a:ext cx="194385" cy="3818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8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727336" y="1776964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6/11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B26AB617-E4D6-48DC-B000-914689601264}"/>
              </a:ext>
            </a:extLst>
          </p:cNvPr>
          <p:cNvSpPr/>
          <p:nvPr/>
        </p:nvSpPr>
        <p:spPr>
          <a:xfrm>
            <a:off x="1290119" y="6361965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251E0546-0293-4627-96AB-78B45E298F3B}"/>
              </a:ext>
            </a:extLst>
          </p:cNvPr>
          <p:cNvSpPr txBox="1"/>
          <p:nvPr/>
        </p:nvSpPr>
        <p:spPr>
          <a:xfrm>
            <a:off x="806758" y="6592700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040703" y="2098775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081834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1972777" y="3383889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4" name="Star: 7 Points 403">
            <a:extLst>
              <a:ext uri="{FF2B5EF4-FFF2-40B4-BE49-F238E27FC236}">
                <a16:creationId xmlns:a16="http://schemas.microsoft.com/office/drawing/2014/main" id="{4E796DC1-2B6B-476E-A8B4-A832655FFC10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7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1445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4482250"/>
            <a:ext cx="11788299" cy="276999"/>
            <a:chOff x="315514" y="4004630"/>
            <a:chExt cx="11716383" cy="2769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4004630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3252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364029" y="98855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30881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365874" y="98365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7852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35774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153454" y="5095411"/>
            <a:ext cx="821059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302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38104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PA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50346" y="987452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171625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888790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PP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096945" y="9872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MP1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5956845" y="986777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144218" y="33339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819051" y="3665284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214" idx="2"/>
          </p:cNvCxnSpPr>
          <p:nvPr/>
        </p:nvCxnSpPr>
        <p:spPr>
          <a:xfrm flipV="1">
            <a:off x="4300383" y="1338131"/>
            <a:ext cx="411683" cy="199584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3D275B-3152-4461-9E87-807B8781489C}"/>
              </a:ext>
            </a:extLst>
          </p:cNvPr>
          <p:cNvGrpSpPr/>
          <p:nvPr/>
        </p:nvGrpSpPr>
        <p:grpSpPr>
          <a:xfrm>
            <a:off x="5815298" y="3344679"/>
            <a:ext cx="621719" cy="623693"/>
            <a:chOff x="1744143" y="2836518"/>
            <a:chExt cx="621719" cy="623693"/>
          </a:xfrm>
        </p:grpSpPr>
        <p:sp>
          <p:nvSpPr>
            <p:cNvPr id="143" name="Star: 5 Points 142">
              <a:extLst>
                <a:ext uri="{FF2B5EF4-FFF2-40B4-BE49-F238E27FC236}">
                  <a16:creationId xmlns:a16="http://schemas.microsoft.com/office/drawing/2014/main" id="{9BA36741-1D4A-48EF-809D-12AEB4698651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60224F3-22E1-4AA0-8B1B-23E46C4C88CD}"/>
                </a:ext>
              </a:extLst>
            </p:cNvPr>
            <p:cNvSpPr txBox="1"/>
            <p:nvPr/>
          </p:nvSpPr>
          <p:spPr>
            <a:xfrm>
              <a:off x="1744143" y="3167829"/>
              <a:ext cx="6217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4"/>
            <a:endCxn id="355" idx="2"/>
          </p:cNvCxnSpPr>
          <p:nvPr/>
        </p:nvCxnSpPr>
        <p:spPr>
          <a:xfrm flipV="1">
            <a:off x="5798263" y="1337456"/>
            <a:ext cx="420302" cy="213130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860636" y="3346455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208" idx="2"/>
          </p:cNvCxnSpPr>
          <p:nvPr/>
        </p:nvCxnSpPr>
        <p:spPr>
          <a:xfrm flipV="1">
            <a:off x="7175143" y="1337910"/>
            <a:ext cx="389523" cy="20085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532307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303395" y="367723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52" idx="2"/>
          </p:cNvCxnSpPr>
          <p:nvPr/>
        </p:nvCxnSpPr>
        <p:spPr>
          <a:xfrm flipV="1">
            <a:off x="7688472" y="1338679"/>
            <a:ext cx="422646" cy="201594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919073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623920" y="3695702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220" idx="2"/>
          </p:cNvCxnSpPr>
          <p:nvPr/>
        </p:nvCxnSpPr>
        <p:spPr>
          <a:xfrm flipV="1">
            <a:off x="8075238" y="1337910"/>
            <a:ext cx="358107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223" idx="2"/>
          </p:cNvCxnSpPr>
          <p:nvPr/>
        </p:nvCxnSpPr>
        <p:spPr>
          <a:xfrm flipV="1">
            <a:off x="8938783" y="1337910"/>
            <a:ext cx="210843" cy="201671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782618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321874" y="367723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652702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570277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226" idx="2"/>
          </p:cNvCxnSpPr>
          <p:nvPr/>
        </p:nvCxnSpPr>
        <p:spPr>
          <a:xfrm flipV="1">
            <a:off x="9808867" y="1337910"/>
            <a:ext cx="549799" cy="20315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78B6D53-C258-4B73-8A6A-B53D8BD4BC70}"/>
              </a:ext>
            </a:extLst>
          </p:cNvPr>
          <p:cNvGrpSpPr/>
          <p:nvPr/>
        </p:nvGrpSpPr>
        <p:grpSpPr>
          <a:xfrm>
            <a:off x="131155" y="5718873"/>
            <a:ext cx="11788299" cy="303126"/>
            <a:chOff x="315514" y="3978503"/>
            <a:chExt cx="11716383" cy="3031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7249BC1-14A9-4BF1-BC7B-0521F7AFAF19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520C366-D77C-430C-97B6-3E05B635CF4F}"/>
                </a:ext>
              </a:extLst>
            </p:cNvPr>
            <p:cNvSpPr/>
            <p:nvPr/>
          </p:nvSpPr>
          <p:spPr>
            <a:xfrm>
              <a:off x="315514" y="3978503"/>
              <a:ext cx="134340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FNV Features Release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38790" y="1400445"/>
            <a:ext cx="689612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Key Point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193733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016160" y="3677984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485933" y="334645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382241" y="3677765"/>
            <a:ext cx="52919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6392745" y="33466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90D1F16F-FD67-4097-AA93-91ACD9B1A6EB}"/>
              </a:ext>
            </a:extLst>
          </p:cNvPr>
          <p:cNvSpPr txBox="1"/>
          <p:nvPr/>
        </p:nvSpPr>
        <p:spPr>
          <a:xfrm>
            <a:off x="6342298" y="3677984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2036409" y="2948301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1791084" y="3175167"/>
            <a:ext cx="6102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A0 SAMPLE 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28129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3460251" y="2965425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SAMPLE 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53178" y="2925895"/>
            <a:ext cx="624299" cy="329672"/>
            <a:chOff x="1109342" y="1704838"/>
            <a:chExt cx="624299" cy="329672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932089" y="2913889"/>
            <a:ext cx="624299" cy="375078"/>
            <a:chOff x="1348765" y="1704838"/>
            <a:chExt cx="624299" cy="375078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937709" y="2987963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38177" y="2984527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381243" y="2965324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662963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0F09C17-CED5-4D5F-B704-3431D34566C2}"/>
              </a:ext>
            </a:extLst>
          </p:cNvPr>
          <p:cNvSpPr/>
          <p:nvPr/>
        </p:nvSpPr>
        <p:spPr>
          <a:xfrm>
            <a:off x="131155" y="6367300"/>
            <a:ext cx="1249060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Feature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349898" y="3050781"/>
            <a:ext cx="88279" cy="29589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048990" y="52463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20496" y="5462459"/>
            <a:ext cx="151062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1723922" y="524643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418672" y="5447827"/>
            <a:ext cx="790610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363110" y="523870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096586" y="5441532"/>
            <a:ext cx="692759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857551" y="525277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602545" y="5427353"/>
            <a:ext cx="90014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Phase5 SYNC+ Timeline</a:t>
            </a:r>
            <a:endParaRPr lang="en-US" dirty="0"/>
          </a:p>
        </p:txBody>
      </p:sp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7199031" y="277877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415534" y="98723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MP2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7849397" y="98800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794104" y="996551"/>
            <a:ext cx="523440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439095" y="1000768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UPV0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440362" y="100203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PS/PSC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3" name="Star: 5 Points 472">
            <a:extLst>
              <a:ext uri="{FF2B5EF4-FFF2-40B4-BE49-F238E27FC236}">
                <a16:creationId xmlns:a16="http://schemas.microsoft.com/office/drawing/2014/main" id="{095F5F40-8F5F-4106-835C-6A9037F7448D}"/>
              </a:ext>
            </a:extLst>
          </p:cNvPr>
          <p:cNvSpPr/>
          <p:nvPr/>
        </p:nvSpPr>
        <p:spPr>
          <a:xfrm>
            <a:off x="22902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TextBox 22">
            <a:extLst>
              <a:ext uri="{FF2B5EF4-FFF2-40B4-BE49-F238E27FC236}">
                <a16:creationId xmlns:a16="http://schemas.microsoft.com/office/drawing/2014/main" id="{4CE8A5D7-9B97-4018-9824-D2868D0C1366}"/>
              </a:ext>
            </a:extLst>
          </p:cNvPr>
          <p:cNvSpPr txBox="1"/>
          <p:nvPr/>
        </p:nvSpPr>
        <p:spPr>
          <a:xfrm>
            <a:off x="1965048" y="4292458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Initial Platform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673C22E5-402E-4CA7-8187-813A7FF1871F}"/>
              </a:ext>
            </a:extLst>
          </p:cNvPr>
          <p:cNvSpPr/>
          <p:nvPr/>
        </p:nvSpPr>
        <p:spPr>
          <a:xfrm>
            <a:off x="3889315" y="396114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TextBox 22">
            <a:extLst>
              <a:ext uri="{FF2B5EF4-FFF2-40B4-BE49-F238E27FC236}">
                <a16:creationId xmlns:a16="http://schemas.microsoft.com/office/drawing/2014/main" id="{599E5EAA-0BA1-428C-929B-02D531C0D824}"/>
              </a:ext>
            </a:extLst>
          </p:cNvPr>
          <p:cNvSpPr txBox="1"/>
          <p:nvPr/>
        </p:nvSpPr>
        <p:spPr>
          <a:xfrm>
            <a:off x="3564148" y="4292458"/>
            <a:ext cx="896125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feature complete 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Star: 5 Points 484">
            <a:extLst>
              <a:ext uri="{FF2B5EF4-FFF2-40B4-BE49-F238E27FC236}">
                <a16:creationId xmlns:a16="http://schemas.microsoft.com/office/drawing/2014/main" id="{BB5DE19D-ACD5-4C0F-8E08-C048DD9EBA52}"/>
              </a:ext>
            </a:extLst>
          </p:cNvPr>
          <p:cNvSpPr/>
          <p:nvPr/>
        </p:nvSpPr>
        <p:spPr>
          <a:xfrm>
            <a:off x="5305385" y="396072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8" name="TextBox 22">
            <a:extLst>
              <a:ext uri="{FF2B5EF4-FFF2-40B4-BE49-F238E27FC236}">
                <a16:creationId xmlns:a16="http://schemas.microsoft.com/office/drawing/2014/main" id="{3E1AF3E2-934E-4CBE-BC6F-93C82B3FCF44}"/>
              </a:ext>
            </a:extLst>
          </p:cNvPr>
          <p:cNvSpPr txBox="1"/>
          <p:nvPr/>
        </p:nvSpPr>
        <p:spPr>
          <a:xfrm>
            <a:off x="5161193" y="4292034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MVP Complete-Vehicle features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Star: 5 Points 490">
            <a:extLst>
              <a:ext uri="{FF2B5EF4-FFF2-40B4-BE49-F238E27FC236}">
                <a16:creationId xmlns:a16="http://schemas.microsoft.com/office/drawing/2014/main" id="{EDEC4B61-9F8E-4136-9678-34F7C36B9801}"/>
              </a:ext>
            </a:extLst>
          </p:cNvPr>
          <p:cNvSpPr/>
          <p:nvPr/>
        </p:nvSpPr>
        <p:spPr>
          <a:xfrm>
            <a:off x="6814472" y="3937192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4" name="TextBox 22">
            <a:extLst>
              <a:ext uri="{FF2B5EF4-FFF2-40B4-BE49-F238E27FC236}">
                <a16:creationId xmlns:a16="http://schemas.microsoft.com/office/drawing/2014/main" id="{98490A0B-55B3-4C97-9FFC-2687D4B662D4}"/>
              </a:ext>
            </a:extLst>
          </p:cNvPr>
          <p:cNvSpPr txBox="1"/>
          <p:nvPr/>
        </p:nvSpPr>
        <p:spPr>
          <a:xfrm>
            <a:off x="6489305" y="4268503"/>
            <a:ext cx="896125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Full Feature Complete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9208CBAA-2D22-41A4-9084-120DDA810755}"/>
              </a:ext>
            </a:extLst>
          </p:cNvPr>
          <p:cNvSpPr txBox="1"/>
          <p:nvPr/>
        </p:nvSpPr>
        <p:spPr>
          <a:xfrm>
            <a:off x="7614724" y="3939635"/>
            <a:ext cx="89612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fixing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23D94D7-C0B7-4991-B499-1B0249D7294A}"/>
              </a:ext>
            </a:extLst>
          </p:cNvPr>
          <p:cNvSpPr/>
          <p:nvPr/>
        </p:nvSpPr>
        <p:spPr>
          <a:xfrm>
            <a:off x="9400657" y="394623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A2FE39CC-1E0D-42C5-802C-DD9C8457A46E}"/>
              </a:ext>
            </a:extLst>
          </p:cNvPr>
          <p:cNvSpPr txBox="1"/>
          <p:nvPr/>
        </p:nvSpPr>
        <p:spPr>
          <a:xfrm>
            <a:off x="9075490" y="4277550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J1 Release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2E597CA1-7515-47D4-8D88-9BF357CB500E}"/>
              </a:ext>
            </a:extLst>
          </p:cNvPr>
          <p:cNvCxnSpPr>
            <a:cxnSpLocks/>
            <a:stCxn id="500" idx="0"/>
            <a:endCxn id="176" idx="2"/>
          </p:cNvCxnSpPr>
          <p:nvPr/>
        </p:nvCxnSpPr>
        <p:spPr>
          <a:xfrm flipV="1">
            <a:off x="9556822" y="3689679"/>
            <a:ext cx="155530" cy="25656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2F8B7CA7-48CB-40B2-B0F6-FA4967FFEFB0}"/>
              </a:ext>
            </a:extLst>
          </p:cNvPr>
          <p:cNvCxnSpPr>
            <a:cxnSpLocks/>
            <a:stCxn id="491" idx="0"/>
            <a:endCxn id="153" idx="2"/>
          </p:cNvCxnSpPr>
          <p:nvPr/>
        </p:nvCxnSpPr>
        <p:spPr>
          <a:xfrm flipV="1">
            <a:off x="6970637" y="3666661"/>
            <a:ext cx="107991" cy="27053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E230EE08-BB0A-4533-87FE-B02B4C1D0440}"/>
              </a:ext>
            </a:extLst>
          </p:cNvPr>
          <p:cNvCxnSpPr>
            <a:cxnSpLocks/>
            <a:stCxn id="485" idx="0"/>
            <a:endCxn id="191" idx="2"/>
          </p:cNvCxnSpPr>
          <p:nvPr/>
        </p:nvCxnSpPr>
        <p:spPr>
          <a:xfrm flipV="1">
            <a:off x="5461550" y="3666660"/>
            <a:ext cx="84033" cy="29406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A4F806E7-07CE-41CA-98C1-6BF7809E9177}"/>
              </a:ext>
            </a:extLst>
          </p:cNvPr>
          <p:cNvCxnSpPr>
            <a:cxnSpLocks/>
            <a:stCxn id="479" idx="0"/>
            <a:endCxn id="133" idx="2"/>
          </p:cNvCxnSpPr>
          <p:nvPr/>
        </p:nvCxnSpPr>
        <p:spPr>
          <a:xfrm flipV="1">
            <a:off x="4045480" y="3654179"/>
            <a:ext cx="158388" cy="3069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TextBox 523">
            <a:extLst>
              <a:ext uri="{FF2B5EF4-FFF2-40B4-BE49-F238E27FC236}">
                <a16:creationId xmlns:a16="http://schemas.microsoft.com/office/drawing/2014/main" id="{B6DCF9AF-09AA-404E-8288-A2BE963E914F}"/>
              </a:ext>
            </a:extLst>
          </p:cNvPr>
          <p:cNvSpPr txBox="1"/>
          <p:nvPr/>
        </p:nvSpPr>
        <p:spPr>
          <a:xfrm>
            <a:off x="2758563" y="5803500"/>
            <a:ext cx="922836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SOA Gateway</a:t>
            </a:r>
            <a:endParaRPr lang="zh-CN" altLang="en-US" sz="700" dirty="0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40F23F7A-8925-409C-894E-4B9EBC21BB66}"/>
              </a:ext>
            </a:extLst>
          </p:cNvPr>
          <p:cNvSpPr txBox="1"/>
          <p:nvPr/>
        </p:nvSpPr>
        <p:spPr>
          <a:xfrm>
            <a:off x="3757574" y="5440016"/>
            <a:ext cx="1270968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Wireless Interface Router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IVI Provisioning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Bezel Diagnostics(SOA related)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Diagnostic_ Analytic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CCS –Authorization </a:t>
            </a:r>
          </a:p>
        </p:txBody>
      </p: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D5D56286-566B-4376-9339-FDACA82020FF}"/>
              </a:ext>
            </a:extLst>
          </p:cNvPr>
          <p:cNvCxnSpPr>
            <a:cxnSpLocks/>
            <a:stCxn id="479" idx="2"/>
            <a:endCxn id="524" idx="0"/>
          </p:cNvCxnSpPr>
          <p:nvPr/>
        </p:nvCxnSpPr>
        <p:spPr>
          <a:xfrm flipH="1">
            <a:off x="3219981" y="4281353"/>
            <a:ext cx="728984" cy="15221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DF4A67F-632E-48F8-80D0-B24597C8BE86}"/>
              </a:ext>
            </a:extLst>
          </p:cNvPr>
          <p:cNvCxnSpPr>
            <a:cxnSpLocks/>
            <a:stCxn id="485" idx="2"/>
            <a:endCxn id="527" idx="0"/>
          </p:cNvCxnSpPr>
          <p:nvPr/>
        </p:nvCxnSpPr>
        <p:spPr>
          <a:xfrm flipH="1">
            <a:off x="4393058" y="4280929"/>
            <a:ext cx="971977" cy="11590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TextBox 535">
            <a:extLst>
              <a:ext uri="{FF2B5EF4-FFF2-40B4-BE49-F238E27FC236}">
                <a16:creationId xmlns:a16="http://schemas.microsoft.com/office/drawing/2014/main" id="{2B3F1C5C-8FB3-4BF0-9E78-437D681EDC4B}"/>
              </a:ext>
            </a:extLst>
          </p:cNvPr>
          <p:cNvSpPr txBox="1"/>
          <p:nvPr/>
        </p:nvSpPr>
        <p:spPr>
          <a:xfrm>
            <a:off x="5103960" y="5426679"/>
            <a:ext cx="1207215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B4494684-0F9C-46F5-9D2B-D9FB2C4BE4ED}"/>
              </a:ext>
            </a:extLst>
          </p:cNvPr>
          <p:cNvSpPr txBox="1"/>
          <p:nvPr/>
        </p:nvSpPr>
        <p:spPr>
          <a:xfrm>
            <a:off x="5112163" y="5826308"/>
            <a:ext cx="1512915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SOC/MCU USB Update </a:t>
            </a:r>
          </a:p>
          <a:p>
            <a:r>
              <a:rPr lang="en-US" altLang="zh-CN" dirty="0"/>
              <a:t>SYNC+ SOC/MCU OTA Update 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552598F4-8287-42E7-ABED-665DA9F5780E}"/>
              </a:ext>
            </a:extLst>
          </p:cNvPr>
          <p:cNvSpPr txBox="1"/>
          <p:nvPr/>
        </p:nvSpPr>
        <p:spPr>
          <a:xfrm>
            <a:off x="6691608" y="5568391"/>
            <a:ext cx="1347837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>
            <a:defPPr>
              <a:defRPr lang="en-US"/>
            </a:defPPr>
            <a:lvl1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FBF4E658-68F3-4F76-B843-5E7A6C4EDA02}"/>
              </a:ext>
            </a:extLst>
          </p:cNvPr>
          <p:cNvCxnSpPr>
            <a:cxnSpLocks/>
            <a:stCxn id="491" idx="2"/>
            <a:endCxn id="544" idx="1"/>
          </p:cNvCxnSpPr>
          <p:nvPr/>
        </p:nvCxnSpPr>
        <p:spPr>
          <a:xfrm flipH="1">
            <a:off x="6691608" y="4257398"/>
            <a:ext cx="182514" cy="15187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F810842-1711-4532-8ABB-925449C102ED}"/>
              </a:ext>
            </a:extLst>
          </p:cNvPr>
          <p:cNvSpPr/>
          <p:nvPr/>
        </p:nvSpPr>
        <p:spPr>
          <a:xfrm>
            <a:off x="1646081" y="6570873"/>
            <a:ext cx="1959335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 months ~</a:t>
            </a:r>
            <a:r>
              <a:rPr lang="en-US" altLang="zh-CN" sz="700" b="1" dirty="0" err="1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Autosar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package purchase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E0734A33-BF3D-44CC-BFDB-8417AB4C6D38}"/>
              </a:ext>
            </a:extLst>
          </p:cNvPr>
          <p:cNvSpPr/>
          <p:nvPr/>
        </p:nvSpPr>
        <p:spPr>
          <a:xfrm>
            <a:off x="5349898" y="6549390"/>
            <a:ext cx="1669080" cy="186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 months ~ITV test complete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47212" y="1722254"/>
            <a:ext cx="9994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096575" y="1433069"/>
            <a:ext cx="1484476" cy="149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643444" y="1426787"/>
            <a:ext cx="1025968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728999" y="1413003"/>
            <a:ext cx="132233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118245" y="1409147"/>
            <a:ext cx="121198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449268" y="1429756"/>
            <a:ext cx="1450527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critical blocker issue, 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1049668" y="1416863"/>
            <a:ext cx="9804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 Software OTA window preserved  post OKTB</a:t>
            </a: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3694766" y="282524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5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5332040" y="2825113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 wks.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533507" y="298276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2271814" y="3169485"/>
            <a:ext cx="90014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HW REQUIREMENT FROZEN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0"/>
            <a:endCxn id="467" idx="3"/>
          </p:cNvCxnSpPr>
          <p:nvPr/>
        </p:nvCxnSpPr>
        <p:spPr>
          <a:xfrm flipV="1">
            <a:off x="1838813" y="1176108"/>
            <a:ext cx="123723" cy="25696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0"/>
            <a:endCxn id="470" idx="2"/>
          </p:cNvCxnSpPr>
          <p:nvPr/>
        </p:nvCxnSpPr>
        <p:spPr>
          <a:xfrm flipV="1">
            <a:off x="546917" y="1352716"/>
            <a:ext cx="155166" cy="36953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0"/>
            <a:endCxn id="236" idx="1"/>
          </p:cNvCxnSpPr>
          <p:nvPr/>
        </p:nvCxnSpPr>
        <p:spPr>
          <a:xfrm flipV="1">
            <a:off x="3156428" y="1158998"/>
            <a:ext cx="209446" cy="26778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0399461-F0D1-4ACF-B507-3D73C3BBA186}"/>
              </a:ext>
            </a:extLst>
          </p:cNvPr>
          <p:cNvCxnSpPr>
            <a:cxnSpLocks/>
            <a:stCxn id="558" idx="0"/>
            <a:endCxn id="214" idx="1"/>
          </p:cNvCxnSpPr>
          <p:nvPr/>
        </p:nvCxnSpPr>
        <p:spPr>
          <a:xfrm flipV="1">
            <a:off x="4390166" y="1162792"/>
            <a:ext cx="60180" cy="250211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0"/>
            <a:endCxn id="355" idx="1"/>
          </p:cNvCxnSpPr>
          <p:nvPr/>
        </p:nvCxnSpPr>
        <p:spPr>
          <a:xfrm flipV="1">
            <a:off x="5724235" y="1162117"/>
            <a:ext cx="232610" cy="24703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0"/>
            <a:endCxn id="208" idx="1"/>
          </p:cNvCxnSpPr>
          <p:nvPr/>
        </p:nvCxnSpPr>
        <p:spPr>
          <a:xfrm flipV="1">
            <a:off x="7174532" y="1162571"/>
            <a:ext cx="128413" cy="26718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Star: 5 Points 162">
            <a:extLst>
              <a:ext uri="{FF2B5EF4-FFF2-40B4-BE49-F238E27FC236}">
                <a16:creationId xmlns:a16="http://schemas.microsoft.com/office/drawing/2014/main" id="{755E0E92-8947-42C1-904E-3EA541A05A64}"/>
              </a:ext>
            </a:extLst>
          </p:cNvPr>
          <p:cNvSpPr/>
          <p:nvPr/>
        </p:nvSpPr>
        <p:spPr>
          <a:xfrm>
            <a:off x="4611441" y="332318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33A5BBA5-2579-436C-9F25-CB01F034223E}"/>
              </a:ext>
            </a:extLst>
          </p:cNvPr>
          <p:cNvSpPr txBox="1"/>
          <p:nvPr/>
        </p:nvSpPr>
        <p:spPr>
          <a:xfrm>
            <a:off x="4286274" y="3654499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8" name="Star: 5 Points 167">
            <a:extLst>
              <a:ext uri="{FF2B5EF4-FFF2-40B4-BE49-F238E27FC236}">
                <a16:creationId xmlns:a16="http://schemas.microsoft.com/office/drawing/2014/main" id="{E62A76FA-C323-42D0-BC42-83BDB03A815B}"/>
              </a:ext>
            </a:extLst>
          </p:cNvPr>
          <p:cNvSpPr/>
          <p:nvPr/>
        </p:nvSpPr>
        <p:spPr>
          <a:xfrm>
            <a:off x="8290956" y="335462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0" name="TextBox 22">
            <a:extLst>
              <a:ext uri="{FF2B5EF4-FFF2-40B4-BE49-F238E27FC236}">
                <a16:creationId xmlns:a16="http://schemas.microsoft.com/office/drawing/2014/main" id="{66A3026F-142E-4216-A8E7-1C8A6C5F416A}"/>
              </a:ext>
            </a:extLst>
          </p:cNvPr>
          <p:cNvSpPr txBox="1"/>
          <p:nvPr/>
        </p:nvSpPr>
        <p:spPr>
          <a:xfrm>
            <a:off x="8039445" y="3686177"/>
            <a:ext cx="77724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B9E259EA-26E6-419C-900B-6CC84C19DD1C}"/>
              </a:ext>
            </a:extLst>
          </p:cNvPr>
          <p:cNvSpPr/>
          <p:nvPr/>
        </p:nvSpPr>
        <p:spPr>
          <a:xfrm>
            <a:off x="10081827" y="336947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9999402" y="370078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4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99777"/>
              </p:ext>
            </p:extLst>
          </p:nvPr>
        </p:nvGraphicFramePr>
        <p:xfrm>
          <a:off x="1758696" y="668337"/>
          <a:ext cx="8521700" cy="308542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7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FFFECE-84AB-491A-B53A-E198D070D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02697"/>
              </p:ext>
            </p:extLst>
          </p:nvPr>
        </p:nvGraphicFramePr>
        <p:xfrm>
          <a:off x="1758696" y="3768724"/>
          <a:ext cx="8521700" cy="307657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149441766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136271242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2639227946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719279798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3671551014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CX788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80741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R-Event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Software Maturity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Corresponding Milestone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Release Due Date</a:t>
                      </a:r>
                      <a:r>
                        <a:rPr lang="en-US" sz="1000" u="none" strike="noStrike" baseline="30000">
                          <a:effectLst/>
                        </a:rPr>
                        <a:t>*1)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96738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TPV BB MRD - 1 week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80716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TDC - 2weeks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7/30/2021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66373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1/7/2022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FDJ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17738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verified on component 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3/21/2022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&lt;DCV BB&gt; MRD and HiL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7201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T/C MRD - 4 weeks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4/18/2022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&lt;T/C&gt;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81551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- 2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5/30/2022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18690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DCV+ 4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7/11/2022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Breadboard update, DCV vehicles 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99238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8/5/2022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PEC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610954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FEC - 6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10/12/2022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 DCV vehicles update for FEC Sign-off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97332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TT MRD - 3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11/8/2022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&lt;TT&gt;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989934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PP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1/17/2023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Support &lt;PP&gt; MRD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31008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3/15/2023</a:t>
                      </a:r>
                      <a:endParaRPr lang="en-US" sz="1000" b="0" i="0" u="none" strike="noStrike">
                        <a:solidFill>
                          <a:srgbClr val="24406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515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9900</TotalTime>
  <Words>3929</Words>
  <Application>Microsoft Office PowerPoint</Application>
  <PresentationFormat>Widescreen</PresentationFormat>
  <Paragraphs>2076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Arial</vt:lpstr>
      <vt:lpstr>Arial Nova Light</vt:lpstr>
      <vt:lpstr>Calibri</vt:lpstr>
      <vt:lpstr>Calibri Light</vt:lpstr>
      <vt:lpstr>Ford Antenna Light</vt:lpstr>
      <vt:lpstr>Ford Antenna Medium</vt:lpstr>
      <vt:lpstr>Corp Presentations 2018</vt:lpstr>
      <vt:lpstr>Custom Design</vt:lpstr>
      <vt:lpstr>Phase5 SW Release Plan</vt:lpstr>
      <vt:lpstr>Phase 5 Vehicles Timeline </vt:lpstr>
      <vt:lpstr>CDX707 SW Release Plan @03/30  </vt:lpstr>
      <vt:lpstr>CX788 SYNC+/AR-HUD/Display Draft Plan A@03/10  </vt:lpstr>
      <vt:lpstr>CX788 HUD Plan Draft A/B @03/03  </vt:lpstr>
      <vt:lpstr>CDX747 SW Release Plan @03/12  </vt:lpstr>
      <vt:lpstr>U611MCA SW Release Plan @03/12 </vt:lpstr>
      <vt:lpstr>Phase5 SYNC+ Timeline</vt:lpstr>
      <vt:lpstr>CDX707 SW Release Requirement for MRD</vt:lpstr>
      <vt:lpstr>Backup material</vt:lpstr>
      <vt:lpstr>CDX707 HW and SW Design &amp; Validation Plan </vt:lpstr>
      <vt:lpstr>CDX707 System Block Diagram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446</cp:revision>
  <cp:lastPrinted>2019-07-19T08:55:20Z</cp:lastPrinted>
  <dcterms:created xsi:type="dcterms:W3CDTF">2019-07-11T00:48:49Z</dcterms:created>
  <dcterms:modified xsi:type="dcterms:W3CDTF">2021-03-30T04:21:59Z</dcterms:modified>
</cp:coreProperties>
</file>