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</p:sldMasterIdLst>
  <p:notesMasterIdLst>
    <p:notesMasterId r:id="rId18"/>
  </p:notesMasterIdLst>
  <p:handoutMasterIdLst>
    <p:handoutMasterId r:id="rId19"/>
  </p:handoutMasterIdLst>
  <p:sldIdLst>
    <p:sldId id="262" r:id="rId6"/>
    <p:sldId id="313" r:id="rId7"/>
    <p:sldId id="438" r:id="rId8"/>
    <p:sldId id="1986357420" r:id="rId9"/>
    <p:sldId id="1986357401" r:id="rId10"/>
    <p:sldId id="1986357418" r:id="rId11"/>
    <p:sldId id="1986357419" r:id="rId12"/>
    <p:sldId id="1986357398" r:id="rId13"/>
    <p:sldId id="432" r:id="rId14"/>
    <p:sldId id="1095" r:id="rId15"/>
    <p:sldId id="1986357416" r:id="rId16"/>
    <p:sldId id="1986357402" r:id="rId17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Jiajia (J.)" initials="ZJ(" lastIdx="1" clrIdx="0">
    <p:extLst>
      <p:ext uri="{19B8F6BF-5375-455C-9EA6-DF929625EA0E}">
        <p15:presenceInfo xmlns:p15="http://schemas.microsoft.com/office/powerpoint/2012/main" userId="S::jzhou101@ford.com::8c08fd32-1a43-4edf-b23e-6e6580f2da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87C"/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1" autoAdjust="0"/>
    <p:restoredTop sz="95118" autoAdjust="0"/>
  </p:normalViewPr>
  <p:slideViewPr>
    <p:cSldViewPr snapToGrid="0">
      <p:cViewPr>
        <p:scale>
          <a:sx n="100" d="100"/>
          <a:sy n="100" d="100"/>
        </p:scale>
        <p:origin x="-66" y="-11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30546BA-695B-4739-B190-F405CA2DFEC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FA15740-AD31-4744-829C-56BC92AB9E27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20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2400" y="112713"/>
            <a:ext cx="7577138" cy="4262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7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86D5DE-39A7-4D7E-B414-293B96CD3B7A}" type="slidenum"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907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34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7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6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781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14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7241" y="989015"/>
            <a:ext cx="5308835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7604" y="989015"/>
            <a:ext cx="5393703" cy="48609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7E0-B0C4-4097-870D-58EDF7E793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0926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Heading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91426" tIns="45713" rIns="91426" bIns="45713"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3867" y="6577518"/>
            <a:ext cx="488139" cy="348587"/>
          </a:xfrm>
          <a:prstGeom prst="rect">
            <a:avLst/>
          </a:prstGeom>
        </p:spPr>
        <p:txBody>
          <a:bodyPr/>
          <a:lstStyle/>
          <a:p>
            <a:fld id="{1B3D55C6-5A66-944B-AAE2-1E74F191E5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73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/>
            </a:lvl1pPr>
            <a:lvl2pPr marL="548528" indent="0">
              <a:buNone/>
              <a:defRPr sz="2160"/>
            </a:lvl2pPr>
            <a:lvl3pPr marL="1097057" indent="0">
              <a:buNone/>
              <a:defRPr sz="1920"/>
            </a:lvl3pPr>
            <a:lvl4pPr marL="1645585" indent="0">
              <a:buNone/>
              <a:defRPr sz="1680"/>
            </a:lvl4pPr>
            <a:lvl5pPr marL="2194114" indent="0">
              <a:buNone/>
              <a:defRPr sz="1680"/>
            </a:lvl5pPr>
            <a:lvl6pPr marL="2742642" indent="0">
              <a:buNone/>
              <a:defRPr sz="1680"/>
            </a:lvl6pPr>
            <a:lvl7pPr marL="3291170" indent="0">
              <a:buNone/>
              <a:defRPr sz="1680"/>
            </a:lvl7pPr>
            <a:lvl8pPr marL="3839698" indent="0">
              <a:buNone/>
              <a:defRPr sz="1680"/>
            </a:lvl8pPr>
            <a:lvl9pPr marL="4388227" indent="0">
              <a:buNone/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5763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  <p:sldLayoutId id="2147483689" r:id="rId5"/>
    <p:sldLayoutId id="214748369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743853" y="756374"/>
            <a:ext cx="5899186" cy="1075113"/>
          </a:xfrm>
          <a:ln>
            <a:noFill/>
          </a:ln>
        </p:spPr>
        <p:txBody>
          <a:bodyPr anchor="ctr"/>
          <a:lstStyle/>
          <a:p>
            <a:r>
              <a:rPr lang="en-US" sz="3200" dirty="0"/>
              <a:t>Phase5 SW Release Plan</a:t>
            </a:r>
            <a:endParaRPr lang="en-US" sz="6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7714128" y="5429606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3853" y="1818767"/>
            <a:ext cx="3829432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Roger Xu,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Jiajia Zhou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3853" y="2188625"/>
            <a:ext cx="3379990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 </a:t>
            </a: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April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22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3774" y="2809966"/>
            <a:ext cx="5962262" cy="1362076"/>
          </a:xfrm>
        </p:spPr>
        <p:txBody>
          <a:bodyPr/>
          <a:lstStyle/>
          <a:p>
            <a:pPr algn="ctr"/>
            <a:r>
              <a:rPr lang="en-AU" dirty="0"/>
              <a:t>Backup material</a:t>
            </a:r>
          </a:p>
        </p:txBody>
      </p:sp>
    </p:spTree>
    <p:extLst>
      <p:ext uri="{BB962C8B-B14F-4D97-AF65-F5344CB8AC3E}">
        <p14:creationId xmlns:p14="http://schemas.microsoft.com/office/powerpoint/2010/main" val="20033878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5">
            <a:extLst>
              <a:ext uri="{FF2B5EF4-FFF2-40B4-BE49-F238E27FC236}">
                <a16:creationId xmlns:a16="http://schemas.microsoft.com/office/drawing/2014/main" id="{7C42E9F8-42A9-4F7D-BD4C-10ADA059E5A2}"/>
              </a:ext>
            </a:extLst>
          </p:cNvPr>
          <p:cNvSpPr/>
          <p:nvPr/>
        </p:nvSpPr>
        <p:spPr>
          <a:xfrm>
            <a:off x="1876804" y="3676622"/>
            <a:ext cx="7831509" cy="1881248"/>
          </a:xfrm>
          <a:prstGeom prst="rect">
            <a:avLst/>
          </a:prstGeom>
          <a:noFill/>
          <a:ln w="19050">
            <a:solidFill>
              <a:srgbClr val="A800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5603DEE-25D4-4C43-958F-0A94E0D7B500}"/>
              </a:ext>
            </a:extLst>
          </p:cNvPr>
          <p:cNvSpPr/>
          <p:nvPr/>
        </p:nvSpPr>
        <p:spPr>
          <a:xfrm>
            <a:off x="818126" y="5686932"/>
            <a:ext cx="9065617" cy="1041969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Proposed resolution: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 DCV&gt;: Retrofit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SYNC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HW with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R10 SW on 22-Feb-2022.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&lt;PEC&gt;&lt;FEC&gt; &gt;&lt;PSW&gt;: Stagger milestone for SYNC+&amp; related 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features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&lt;TT&gt;: Check point at PEC 08/01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SYNC+ retrofit on vehicle.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5B3A620-1131-4BFB-A387-1E1E24D20022}"/>
              </a:ext>
            </a:extLst>
          </p:cNvPr>
          <p:cNvSpPr/>
          <p:nvPr/>
        </p:nvSpPr>
        <p:spPr>
          <a:xfrm>
            <a:off x="1255359" y="1859114"/>
            <a:ext cx="7928880" cy="1709040"/>
          </a:xfrm>
          <a:prstGeom prst="rect">
            <a:avLst/>
          </a:prstGeom>
          <a:noFill/>
          <a:ln w="19050">
            <a:solidFill>
              <a:srgbClr val="B0AC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EFEB0699-5237-4BA9-BBC9-522D10238F2A}"/>
              </a:ext>
            </a:extLst>
          </p:cNvPr>
          <p:cNvCxnSpPr>
            <a:cxnSpLocks/>
          </p:cNvCxnSpPr>
          <p:nvPr/>
        </p:nvCxnSpPr>
        <p:spPr>
          <a:xfrm>
            <a:off x="9184239" y="4474900"/>
            <a:ext cx="0" cy="1544300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C3CFB63-3ACD-409A-B9D1-D6A16C1CF020}"/>
              </a:ext>
            </a:extLst>
          </p:cNvPr>
          <p:cNvCxnSpPr>
            <a:cxnSpLocks/>
          </p:cNvCxnSpPr>
          <p:nvPr/>
        </p:nvCxnSpPr>
        <p:spPr>
          <a:xfrm>
            <a:off x="5827105" y="1505407"/>
            <a:ext cx="0" cy="3968416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BE08A06-9456-4D0D-8DA8-85031E7C0E6D}"/>
              </a:ext>
            </a:extLst>
          </p:cNvPr>
          <p:cNvCxnSpPr/>
          <p:nvPr/>
        </p:nvCxnSpPr>
        <p:spPr>
          <a:xfrm flipV="1">
            <a:off x="1907756" y="1169957"/>
            <a:ext cx="8596248" cy="3967"/>
          </a:xfrm>
          <a:prstGeom prst="line">
            <a:avLst/>
          </a:prstGeom>
          <a:solidFill>
            <a:schemeClr val="accent5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2CBC2A-A125-4FF8-B9DB-89D1EAADE9DB}"/>
              </a:ext>
            </a:extLst>
          </p:cNvPr>
          <p:cNvSpPr/>
          <p:nvPr/>
        </p:nvSpPr>
        <p:spPr>
          <a:xfrm>
            <a:off x="774968" y="939086"/>
            <a:ext cx="9854401" cy="1046394"/>
          </a:xfrm>
          <a:prstGeom prst="roundRect">
            <a:avLst>
              <a:gd name="adj" fmla="val 8186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42542326-BEED-418D-9632-1761633E662D}"/>
              </a:ext>
            </a:extLst>
          </p:cNvPr>
          <p:cNvCxnSpPr>
            <a:cxnSpLocks/>
          </p:cNvCxnSpPr>
          <p:nvPr/>
        </p:nvCxnSpPr>
        <p:spPr>
          <a:xfrm>
            <a:off x="7247152" y="1502914"/>
            <a:ext cx="0" cy="3182218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522D6DF-1CFA-4E84-A62D-FC1B217BDC7F}"/>
              </a:ext>
            </a:extLst>
          </p:cNvPr>
          <p:cNvCxnSpPr>
            <a:cxnSpLocks/>
          </p:cNvCxnSpPr>
          <p:nvPr/>
        </p:nvCxnSpPr>
        <p:spPr>
          <a:xfrm>
            <a:off x="7638767" y="1452229"/>
            <a:ext cx="0" cy="2959859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392048B-0946-4697-90CF-3A5BF3C1D907}"/>
              </a:ext>
            </a:extLst>
          </p:cNvPr>
          <p:cNvCxnSpPr>
            <a:cxnSpLocks/>
          </p:cNvCxnSpPr>
          <p:nvPr/>
        </p:nvCxnSpPr>
        <p:spPr>
          <a:xfrm>
            <a:off x="5478748" y="1481206"/>
            <a:ext cx="0" cy="299369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A862456-DE20-4417-8707-A1E1977DDBED}"/>
              </a:ext>
            </a:extLst>
          </p:cNvPr>
          <p:cNvCxnSpPr>
            <a:cxnSpLocks/>
          </p:cNvCxnSpPr>
          <p:nvPr/>
        </p:nvCxnSpPr>
        <p:spPr>
          <a:xfrm>
            <a:off x="8811448" y="1417342"/>
            <a:ext cx="17280" cy="3255781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1477944" y="653218"/>
          <a:ext cx="9501067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" name="流程图: 决策 47">
            <a:extLst>
              <a:ext uri="{FF2B5EF4-FFF2-40B4-BE49-F238E27FC236}">
                <a16:creationId xmlns:a16="http://schemas.microsoft.com/office/drawing/2014/main" id="{3738D842-C456-4419-9CEC-52311F5F1A89}"/>
              </a:ext>
            </a:extLst>
          </p:cNvPr>
          <p:cNvSpPr/>
          <p:nvPr/>
        </p:nvSpPr>
        <p:spPr>
          <a:xfrm>
            <a:off x="5596630" y="10464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8D51BC3E-A897-496B-9C6B-466B8E81B4FB}"/>
              </a:ext>
            </a:extLst>
          </p:cNvPr>
          <p:cNvSpPr txBox="1"/>
          <p:nvPr/>
        </p:nvSpPr>
        <p:spPr>
          <a:xfrm>
            <a:off x="5554177" y="1319039"/>
            <a:ext cx="54585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02/02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HW and SW Design &amp; Validation Plan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519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4128900" y="4757936"/>
            <a:ext cx="909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0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3692780" y="4888109"/>
            <a:ext cx="1069686" cy="307777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Beta(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09/10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5268627" y="4753572"/>
            <a:ext cx="121120" cy="140132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4975411" y="4917506"/>
            <a:ext cx="732471" cy="523220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4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5627158" y="4903523"/>
            <a:ext cx="772427" cy="307777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DCV1(</a:t>
            </a:r>
            <a:r>
              <a:rPr kumimoji="0" lang="en-US" altLang="zh-CN" sz="4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</a:t>
            </a:r>
            <a:r>
              <a:rPr kumimoji="0" lang="en-US" altLang="zh-CN" sz="4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22</a:t>
            </a:r>
          </a:p>
        </p:txBody>
      </p: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>
            <a:cxnSpLocks/>
          </p:cNvCxnSpPr>
          <p:nvPr/>
        </p:nvCxnSpPr>
        <p:spPr>
          <a:xfrm>
            <a:off x="4128900" y="3947731"/>
            <a:ext cx="5204844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3030D-22BE-418F-A7A3-9DE1340C1440}"/>
              </a:ext>
            </a:extLst>
          </p:cNvPr>
          <p:cNvSpPr/>
          <p:nvPr/>
        </p:nvSpPr>
        <p:spPr>
          <a:xfrm>
            <a:off x="2680716" y="2836116"/>
            <a:ext cx="819265" cy="21544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SW Release</a:t>
            </a:r>
          </a:p>
        </p:txBody>
      </p:sp>
      <p:sp>
        <p:nvSpPr>
          <p:cNvPr id="77" name="Star: 5 Points 172">
            <a:extLst>
              <a:ext uri="{FF2B5EF4-FFF2-40B4-BE49-F238E27FC236}">
                <a16:creationId xmlns:a16="http://schemas.microsoft.com/office/drawing/2014/main" id="{445DEEB9-31BD-42B8-9D14-85B57CB3EF05}"/>
              </a:ext>
            </a:extLst>
          </p:cNvPr>
          <p:cNvSpPr/>
          <p:nvPr/>
        </p:nvSpPr>
        <p:spPr>
          <a:xfrm>
            <a:off x="3572909" y="2816391"/>
            <a:ext cx="1000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8" name="TextBox 22">
            <a:extLst>
              <a:ext uri="{FF2B5EF4-FFF2-40B4-BE49-F238E27FC236}">
                <a16:creationId xmlns:a16="http://schemas.microsoft.com/office/drawing/2014/main" id="{FE15FAF0-BC8F-4E6B-AB7E-DDE005495303}"/>
              </a:ext>
            </a:extLst>
          </p:cNvPr>
          <p:cNvSpPr txBox="1"/>
          <p:nvPr/>
        </p:nvSpPr>
        <p:spPr>
          <a:xfrm>
            <a:off x="3230425" y="2932939"/>
            <a:ext cx="973666" cy="31399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Beta(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(Pre-DV)</a:t>
            </a:r>
          </a:p>
        </p:txBody>
      </p:sp>
      <p:sp>
        <p:nvSpPr>
          <p:cNvPr id="80" name="TextBox 22">
            <a:extLst>
              <a:ext uri="{FF2B5EF4-FFF2-40B4-BE49-F238E27FC236}">
                <a16:creationId xmlns:a16="http://schemas.microsoft.com/office/drawing/2014/main" id="{EF2BD042-A409-4F1D-9B20-97961E5872F8}"/>
              </a:ext>
            </a:extLst>
          </p:cNvPr>
          <p:cNvSpPr txBox="1"/>
          <p:nvPr/>
        </p:nvSpPr>
        <p:spPr>
          <a:xfrm>
            <a:off x="4297355" y="2905444"/>
            <a:ext cx="603171" cy="35393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5D2E421-BE7F-4849-B799-37B4F55CE930}"/>
              </a:ext>
            </a:extLst>
          </p:cNvPr>
          <p:cNvCxnSpPr>
            <a:cxnSpLocks/>
          </p:cNvCxnSpPr>
          <p:nvPr/>
        </p:nvCxnSpPr>
        <p:spPr>
          <a:xfrm>
            <a:off x="3456976" y="2282157"/>
            <a:ext cx="5444516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CFF62E9-8AE4-419B-861D-A15802D57D4E}"/>
              </a:ext>
            </a:extLst>
          </p:cNvPr>
          <p:cNvSpPr/>
          <p:nvPr/>
        </p:nvSpPr>
        <p:spPr>
          <a:xfrm>
            <a:off x="2637589" y="2131797"/>
            <a:ext cx="843414" cy="33855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Build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&amp;Validation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A05B95BD-DE35-44AE-8EDC-C0D43CF01E15}"/>
              </a:ext>
            </a:extLst>
          </p:cNvPr>
          <p:cNvSpPr txBox="1"/>
          <p:nvPr/>
        </p:nvSpPr>
        <p:spPr>
          <a:xfrm>
            <a:off x="3355310" y="2026693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13-9/13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A32A19F9-C450-49D6-9318-B2151A502384}"/>
              </a:ext>
            </a:extLst>
          </p:cNvPr>
          <p:cNvSpPr txBox="1"/>
          <p:nvPr/>
        </p:nvSpPr>
        <p:spPr>
          <a:xfrm>
            <a:off x="4573411" y="2023395"/>
            <a:ext cx="669418" cy="2161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/21-12/15</a:t>
            </a:r>
          </a:p>
        </p:txBody>
      </p:sp>
      <p:sp>
        <p:nvSpPr>
          <p:cNvPr id="90" name="Rectangle: Rounded Corners 263">
            <a:extLst>
              <a:ext uri="{FF2B5EF4-FFF2-40B4-BE49-F238E27FC236}">
                <a16:creationId xmlns:a16="http://schemas.microsoft.com/office/drawing/2014/main" id="{3E981883-8E6D-4917-97EA-EED24E6BC001}"/>
              </a:ext>
            </a:extLst>
          </p:cNvPr>
          <p:cNvSpPr/>
          <p:nvPr/>
        </p:nvSpPr>
        <p:spPr>
          <a:xfrm>
            <a:off x="4614352" y="2211345"/>
            <a:ext cx="598974" cy="1473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96" name="TextBox 22">
            <a:extLst>
              <a:ext uri="{FF2B5EF4-FFF2-40B4-BE49-F238E27FC236}">
                <a16:creationId xmlns:a16="http://schemas.microsoft.com/office/drawing/2014/main" id="{7F7C39BD-2945-41B1-BF27-2BFDB0677742}"/>
              </a:ext>
            </a:extLst>
          </p:cNvPr>
          <p:cNvSpPr txBox="1"/>
          <p:nvPr/>
        </p:nvSpPr>
        <p:spPr>
          <a:xfrm>
            <a:off x="5144453" y="2034095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/21-4/5</a:t>
            </a:r>
          </a:p>
        </p:txBody>
      </p:sp>
      <p:sp>
        <p:nvSpPr>
          <p:cNvPr id="98" name="TextBox 22">
            <a:extLst>
              <a:ext uri="{FF2B5EF4-FFF2-40B4-BE49-F238E27FC236}">
                <a16:creationId xmlns:a16="http://schemas.microsoft.com/office/drawing/2014/main" id="{0232A64B-D236-4FDF-916A-CAB99AC09F78}"/>
              </a:ext>
            </a:extLst>
          </p:cNvPr>
          <p:cNvSpPr txBox="1"/>
          <p:nvPr/>
        </p:nvSpPr>
        <p:spPr>
          <a:xfrm>
            <a:off x="6814086" y="1967996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06/07–7/10</a:t>
            </a:r>
          </a:p>
        </p:txBody>
      </p:sp>
      <p:sp>
        <p:nvSpPr>
          <p:cNvPr id="100" name="TextBox 22">
            <a:extLst>
              <a:ext uri="{FF2B5EF4-FFF2-40B4-BE49-F238E27FC236}">
                <a16:creationId xmlns:a16="http://schemas.microsoft.com/office/drawing/2014/main" id="{3D2C0952-94A9-4E4C-91B1-200954C25BEE}"/>
              </a:ext>
            </a:extLst>
          </p:cNvPr>
          <p:cNvSpPr txBox="1"/>
          <p:nvPr/>
        </p:nvSpPr>
        <p:spPr>
          <a:xfrm>
            <a:off x="4134029" y="3715281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1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13-11/18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1" name="TextBox 22">
            <a:extLst>
              <a:ext uri="{FF2B5EF4-FFF2-40B4-BE49-F238E27FC236}">
                <a16:creationId xmlns:a16="http://schemas.microsoft.com/office/drawing/2014/main" id="{8C9A3A90-5B15-4CA6-B403-9D508775E596}"/>
              </a:ext>
            </a:extLst>
          </p:cNvPr>
          <p:cNvSpPr txBox="1"/>
          <p:nvPr/>
        </p:nvSpPr>
        <p:spPr>
          <a:xfrm>
            <a:off x="5299457" y="3699061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12/24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-2/22</a:t>
            </a:r>
          </a:p>
        </p:txBody>
      </p:sp>
      <p:sp>
        <p:nvSpPr>
          <p:cNvPr id="105" name="TextBox 22">
            <a:extLst>
              <a:ext uri="{FF2B5EF4-FFF2-40B4-BE49-F238E27FC236}">
                <a16:creationId xmlns:a16="http://schemas.microsoft.com/office/drawing/2014/main" id="{DEFE9B9F-09C1-4AB1-9BC6-42A880D2DE81}"/>
              </a:ext>
            </a:extLst>
          </p:cNvPr>
          <p:cNvSpPr txBox="1"/>
          <p:nvPr/>
        </p:nvSpPr>
        <p:spPr>
          <a:xfrm>
            <a:off x="5936207" y="3708972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2/22 – 5/27</a:t>
            </a:r>
          </a:p>
        </p:txBody>
      </p:sp>
      <p:sp>
        <p:nvSpPr>
          <p:cNvPr id="108" name="TextBox 22">
            <a:extLst>
              <a:ext uri="{FF2B5EF4-FFF2-40B4-BE49-F238E27FC236}">
                <a16:creationId xmlns:a16="http://schemas.microsoft.com/office/drawing/2014/main" id="{EEC48992-4728-4873-8224-2E9088248A20}"/>
              </a:ext>
            </a:extLst>
          </p:cNvPr>
          <p:cNvSpPr txBox="1"/>
          <p:nvPr/>
        </p:nvSpPr>
        <p:spPr>
          <a:xfrm>
            <a:off x="7526393" y="3630198"/>
            <a:ext cx="89538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08/02-09/05</a:t>
            </a:r>
          </a:p>
        </p:txBody>
      </p:sp>
      <p:sp>
        <p:nvSpPr>
          <p:cNvPr id="113" name="Rectangle: Rounded Corners 263">
            <a:extLst>
              <a:ext uri="{FF2B5EF4-FFF2-40B4-BE49-F238E27FC236}">
                <a16:creationId xmlns:a16="http://schemas.microsoft.com/office/drawing/2014/main" id="{048EB333-D944-4344-98E0-B7B13501F8E5}"/>
              </a:ext>
            </a:extLst>
          </p:cNvPr>
          <p:cNvSpPr/>
          <p:nvPr/>
        </p:nvSpPr>
        <p:spPr>
          <a:xfrm>
            <a:off x="8056543" y="3878272"/>
            <a:ext cx="1021520" cy="1504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 build &amp; PV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7014B74-66B0-4D81-8491-94F56E54EF7B}"/>
              </a:ext>
            </a:extLst>
          </p:cNvPr>
          <p:cNvSpPr/>
          <p:nvPr/>
        </p:nvSpPr>
        <p:spPr>
          <a:xfrm rot="16200000">
            <a:off x="404335" y="1129130"/>
            <a:ext cx="990839" cy="415498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Ver. 20210224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5" name="流程图: 决策 47">
            <a:extLst>
              <a:ext uri="{FF2B5EF4-FFF2-40B4-BE49-F238E27FC236}">
                <a16:creationId xmlns:a16="http://schemas.microsoft.com/office/drawing/2014/main" id="{C0DAC520-3250-40A4-8538-AB5310A77AC6}"/>
              </a:ext>
            </a:extLst>
          </p:cNvPr>
          <p:cNvSpPr/>
          <p:nvPr/>
        </p:nvSpPr>
        <p:spPr>
          <a:xfrm>
            <a:off x="7000280" y="1040772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6" name="TextBox 22">
            <a:extLst>
              <a:ext uri="{FF2B5EF4-FFF2-40B4-BE49-F238E27FC236}">
                <a16:creationId xmlns:a16="http://schemas.microsoft.com/office/drawing/2014/main" id="{A2E34482-92CC-42AB-A7B1-13BF0251AE7B}"/>
              </a:ext>
            </a:extLst>
          </p:cNvPr>
          <p:cNvSpPr txBox="1"/>
          <p:nvPr/>
        </p:nvSpPr>
        <p:spPr>
          <a:xfrm>
            <a:off x="6957606" y="1319567"/>
            <a:ext cx="54877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06/13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4" name="流程图: 决策 47">
            <a:extLst>
              <a:ext uri="{FF2B5EF4-FFF2-40B4-BE49-F238E27FC236}">
                <a16:creationId xmlns:a16="http://schemas.microsoft.com/office/drawing/2014/main" id="{4E22600A-3747-4025-8C1E-16DA440C4733}"/>
              </a:ext>
            </a:extLst>
          </p:cNvPr>
          <p:cNvSpPr/>
          <p:nvPr/>
        </p:nvSpPr>
        <p:spPr>
          <a:xfrm>
            <a:off x="7393482" y="1049259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5" name="TextBox 22">
            <a:extLst>
              <a:ext uri="{FF2B5EF4-FFF2-40B4-BE49-F238E27FC236}">
                <a16:creationId xmlns:a16="http://schemas.microsoft.com/office/drawing/2014/main" id="{C546654D-34A3-432D-B1F6-7DAA8406DF92}"/>
              </a:ext>
            </a:extLst>
          </p:cNvPr>
          <p:cNvSpPr txBox="1"/>
          <p:nvPr/>
        </p:nvSpPr>
        <p:spPr>
          <a:xfrm>
            <a:off x="7481876" y="859957"/>
            <a:ext cx="48271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07/11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7" name="流程图: 决策 47">
            <a:extLst>
              <a:ext uri="{FF2B5EF4-FFF2-40B4-BE49-F238E27FC236}">
                <a16:creationId xmlns:a16="http://schemas.microsoft.com/office/drawing/2014/main" id="{9A1E3D20-1AF4-41A7-AEB4-78DDDD0DC076}"/>
              </a:ext>
            </a:extLst>
          </p:cNvPr>
          <p:cNvSpPr/>
          <p:nvPr/>
        </p:nvSpPr>
        <p:spPr>
          <a:xfrm>
            <a:off x="7778150" y="103124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8" name="TextBox 22">
            <a:extLst>
              <a:ext uri="{FF2B5EF4-FFF2-40B4-BE49-F238E27FC236}">
                <a16:creationId xmlns:a16="http://schemas.microsoft.com/office/drawing/2014/main" id="{9AFD8711-EBD7-45B5-9BF3-F8F407E6F001}"/>
              </a:ext>
            </a:extLst>
          </p:cNvPr>
          <p:cNvSpPr txBox="1"/>
          <p:nvPr/>
        </p:nvSpPr>
        <p:spPr>
          <a:xfrm>
            <a:off x="7810944" y="849878"/>
            <a:ext cx="40970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08/10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CA89D23D-605D-4187-8A95-409C9FF6229A}"/>
              </a:ext>
            </a:extLst>
          </p:cNvPr>
          <p:cNvSpPr txBox="1"/>
          <p:nvPr/>
        </p:nvSpPr>
        <p:spPr>
          <a:xfrm>
            <a:off x="8599322" y="852751"/>
            <a:ext cx="45840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11/02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3" name="流程图: 决策 47">
            <a:extLst>
              <a:ext uri="{FF2B5EF4-FFF2-40B4-BE49-F238E27FC236}">
                <a16:creationId xmlns:a16="http://schemas.microsoft.com/office/drawing/2014/main" id="{DEE43A1F-A279-46E7-8CC6-47916A775E45}"/>
              </a:ext>
            </a:extLst>
          </p:cNvPr>
          <p:cNvSpPr/>
          <p:nvPr/>
        </p:nvSpPr>
        <p:spPr>
          <a:xfrm>
            <a:off x="5239169" y="1046780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MRD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E3801C86-D620-4E73-881D-6010340EA55E}"/>
              </a:ext>
            </a:extLst>
          </p:cNvPr>
          <p:cNvSpPr txBox="1"/>
          <p:nvPr/>
        </p:nvSpPr>
        <p:spPr>
          <a:xfrm>
            <a:off x="5151308" y="1322862"/>
            <a:ext cx="60940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01/05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8" name="流程图: 决策 47">
            <a:extLst>
              <a:ext uri="{FF2B5EF4-FFF2-40B4-BE49-F238E27FC236}">
                <a16:creationId xmlns:a16="http://schemas.microsoft.com/office/drawing/2014/main" id="{062C1401-5E93-4B46-BE69-1CE8DD8E8095}"/>
              </a:ext>
            </a:extLst>
          </p:cNvPr>
          <p:cNvSpPr/>
          <p:nvPr/>
        </p:nvSpPr>
        <p:spPr>
          <a:xfrm>
            <a:off x="9496574" y="10361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MP1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9" name="TextBox 22">
            <a:extLst>
              <a:ext uri="{FF2B5EF4-FFF2-40B4-BE49-F238E27FC236}">
                <a16:creationId xmlns:a16="http://schemas.microsoft.com/office/drawing/2014/main" id="{380DE714-3C5A-49DC-ABA4-AF65B6ACA038}"/>
              </a:ext>
            </a:extLst>
          </p:cNvPr>
          <p:cNvSpPr txBox="1"/>
          <p:nvPr/>
        </p:nvSpPr>
        <p:spPr>
          <a:xfrm>
            <a:off x="9358510" y="1281872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02/01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1" name="流程图: 决策 47">
            <a:extLst>
              <a:ext uri="{FF2B5EF4-FFF2-40B4-BE49-F238E27FC236}">
                <a16:creationId xmlns:a16="http://schemas.microsoft.com/office/drawing/2014/main" id="{79189CDD-0BBD-445A-9D0F-47341B1D919F}"/>
              </a:ext>
            </a:extLst>
          </p:cNvPr>
          <p:cNvSpPr/>
          <p:nvPr/>
        </p:nvSpPr>
        <p:spPr>
          <a:xfrm>
            <a:off x="9883743" y="10361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MP2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2" name="TextBox 22">
            <a:extLst>
              <a:ext uri="{FF2B5EF4-FFF2-40B4-BE49-F238E27FC236}">
                <a16:creationId xmlns:a16="http://schemas.microsoft.com/office/drawing/2014/main" id="{30CC1D1F-F6AD-444B-B99D-625545D427E8}"/>
              </a:ext>
            </a:extLst>
          </p:cNvPr>
          <p:cNvSpPr txBox="1"/>
          <p:nvPr/>
        </p:nvSpPr>
        <p:spPr>
          <a:xfrm>
            <a:off x="9783780" y="1281872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03/01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4731598B-F985-4469-BF41-62FB617508AB}"/>
              </a:ext>
            </a:extLst>
          </p:cNvPr>
          <p:cNvSpPr/>
          <p:nvPr/>
        </p:nvSpPr>
        <p:spPr>
          <a:xfrm>
            <a:off x="1900846" y="1036995"/>
            <a:ext cx="527397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UPV1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8" name="流程图: 决策 47">
            <a:extLst>
              <a:ext uri="{FF2B5EF4-FFF2-40B4-BE49-F238E27FC236}">
                <a16:creationId xmlns:a16="http://schemas.microsoft.com/office/drawing/2014/main" id="{2C846A61-E7A3-48C3-BCF9-5FF1AAECD225}"/>
              </a:ext>
            </a:extLst>
          </p:cNvPr>
          <p:cNvSpPr/>
          <p:nvPr/>
        </p:nvSpPr>
        <p:spPr>
          <a:xfrm>
            <a:off x="2939136" y="1030586"/>
            <a:ext cx="517840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UPV2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1" name="流程图: 决策 47">
            <a:extLst>
              <a:ext uri="{FF2B5EF4-FFF2-40B4-BE49-F238E27FC236}">
                <a16:creationId xmlns:a16="http://schemas.microsoft.com/office/drawing/2014/main" id="{8772BE1E-46F3-41BC-87B3-C484C20057A8}"/>
              </a:ext>
            </a:extLst>
          </p:cNvPr>
          <p:cNvSpPr/>
          <p:nvPr/>
        </p:nvSpPr>
        <p:spPr>
          <a:xfrm>
            <a:off x="3334655" y="1030836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PA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B674D52D-BD95-4A08-993C-C4B4792BD586}"/>
              </a:ext>
            </a:extLst>
          </p:cNvPr>
          <p:cNvSpPr txBox="1"/>
          <p:nvPr/>
        </p:nvSpPr>
        <p:spPr>
          <a:xfrm>
            <a:off x="3336925" y="1278077"/>
            <a:ext cx="520516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4" name="流程图: 决策 47">
            <a:extLst>
              <a:ext uri="{FF2B5EF4-FFF2-40B4-BE49-F238E27FC236}">
                <a16:creationId xmlns:a16="http://schemas.microsoft.com/office/drawing/2014/main" id="{B4CEB844-DC4A-4B2C-8DAF-24F66D379DB6}"/>
              </a:ext>
            </a:extLst>
          </p:cNvPr>
          <p:cNvSpPr/>
          <p:nvPr/>
        </p:nvSpPr>
        <p:spPr>
          <a:xfrm>
            <a:off x="3772260" y="103105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5" name="TextBox 22">
            <a:extLst>
              <a:ext uri="{FF2B5EF4-FFF2-40B4-BE49-F238E27FC236}">
                <a16:creationId xmlns:a16="http://schemas.microsoft.com/office/drawing/2014/main" id="{40DAD6F4-7B69-44A6-BB64-EC57F465FC1F}"/>
              </a:ext>
            </a:extLst>
          </p:cNvPr>
          <p:cNvSpPr txBox="1"/>
          <p:nvPr/>
        </p:nvSpPr>
        <p:spPr>
          <a:xfrm>
            <a:off x="3798969" y="1291552"/>
            <a:ext cx="43280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08/20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1BA5110-F5B1-4E3F-B024-0388B9ACA0C2}"/>
              </a:ext>
            </a:extLst>
          </p:cNvPr>
          <p:cNvSpPr/>
          <p:nvPr/>
        </p:nvSpPr>
        <p:spPr>
          <a:xfrm rot="10800000">
            <a:off x="123441" y="615288"/>
            <a:ext cx="461665" cy="96617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VPP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4096DBE-8C52-40BB-BCCD-9234886158E3}"/>
              </a:ext>
            </a:extLst>
          </p:cNvPr>
          <p:cNvSpPr/>
          <p:nvPr/>
        </p:nvSpPr>
        <p:spPr>
          <a:xfrm rot="10800000">
            <a:off x="125782" y="1783186"/>
            <a:ext cx="461665" cy="322603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DEVELOPMENT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1D3BAFD-A0E2-4D18-B705-0D2EFA731D27}"/>
              </a:ext>
            </a:extLst>
          </p:cNvPr>
          <p:cNvSpPr/>
          <p:nvPr/>
        </p:nvSpPr>
        <p:spPr>
          <a:xfrm rot="16200000">
            <a:off x="403954" y="2681332"/>
            <a:ext cx="990839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Current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plan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050BC29-FA6E-453D-8B12-C40EFE8550B6}"/>
              </a:ext>
            </a:extLst>
          </p:cNvPr>
          <p:cNvSpPr/>
          <p:nvPr/>
        </p:nvSpPr>
        <p:spPr>
          <a:xfrm rot="16200000">
            <a:off x="371743" y="4532949"/>
            <a:ext cx="1461263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 8wks delay</a:t>
            </a:r>
          </a:p>
        </p:txBody>
      </p:sp>
      <p:sp>
        <p:nvSpPr>
          <p:cNvPr id="204" name="Rectangle: Rounded Corners 263">
            <a:extLst>
              <a:ext uri="{FF2B5EF4-FFF2-40B4-BE49-F238E27FC236}">
                <a16:creationId xmlns:a16="http://schemas.microsoft.com/office/drawing/2014/main" id="{2D1BCF80-1689-476F-B6CF-E152F0CBB49F}"/>
              </a:ext>
            </a:extLst>
          </p:cNvPr>
          <p:cNvSpPr/>
          <p:nvPr/>
        </p:nvSpPr>
        <p:spPr>
          <a:xfrm>
            <a:off x="6142872" y="2368595"/>
            <a:ext cx="978588" cy="1427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Vehicle level test/sign off</a:t>
            </a:r>
          </a:p>
        </p:txBody>
      </p:sp>
      <p:sp>
        <p:nvSpPr>
          <p:cNvPr id="206" name="Rectangle: Rounded Corners 263">
            <a:extLst>
              <a:ext uri="{FF2B5EF4-FFF2-40B4-BE49-F238E27FC236}">
                <a16:creationId xmlns:a16="http://schemas.microsoft.com/office/drawing/2014/main" id="{B9B952D4-43EC-4547-9FAE-70F0394DCC31}"/>
              </a:ext>
            </a:extLst>
          </p:cNvPr>
          <p:cNvSpPr/>
          <p:nvPr/>
        </p:nvSpPr>
        <p:spPr>
          <a:xfrm>
            <a:off x="6137338" y="4042441"/>
            <a:ext cx="1621382" cy="15808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         Vehicle level test/sign off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829351F-D267-40F0-9D96-E4743D2751DF}"/>
              </a:ext>
            </a:extLst>
          </p:cNvPr>
          <p:cNvSpPr/>
          <p:nvPr/>
        </p:nvSpPr>
        <p:spPr>
          <a:xfrm>
            <a:off x="3008750" y="3716839"/>
            <a:ext cx="1049599" cy="33855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Build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&amp;Validation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2" name="Rectangle: Rounded Corners 265">
            <a:extLst>
              <a:ext uri="{FF2B5EF4-FFF2-40B4-BE49-F238E27FC236}">
                <a16:creationId xmlns:a16="http://schemas.microsoft.com/office/drawing/2014/main" id="{F153BA1B-9989-4B76-85AE-74157E3E1D5F}"/>
              </a:ext>
            </a:extLst>
          </p:cNvPr>
          <p:cNvSpPr/>
          <p:nvPr/>
        </p:nvSpPr>
        <p:spPr>
          <a:xfrm>
            <a:off x="9012369" y="4115354"/>
            <a:ext cx="328316" cy="1594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</a:p>
        </p:txBody>
      </p:sp>
      <p:sp>
        <p:nvSpPr>
          <p:cNvPr id="97" name="TextBox 22">
            <a:extLst>
              <a:ext uri="{FF2B5EF4-FFF2-40B4-BE49-F238E27FC236}">
                <a16:creationId xmlns:a16="http://schemas.microsoft.com/office/drawing/2014/main" id="{3EAA6B37-CBEE-417B-8AA8-9EC02B2E87DE}"/>
              </a:ext>
            </a:extLst>
          </p:cNvPr>
          <p:cNvSpPr txBox="1"/>
          <p:nvPr/>
        </p:nvSpPr>
        <p:spPr>
          <a:xfrm>
            <a:off x="5567843" y="867150"/>
            <a:ext cx="54585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1/19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3" name="TextBox 22">
            <a:extLst>
              <a:ext uri="{FF2B5EF4-FFF2-40B4-BE49-F238E27FC236}">
                <a16:creationId xmlns:a16="http://schemas.microsoft.com/office/drawing/2014/main" id="{475E7F51-574D-45ED-8D1A-8C1CCABB90A1}"/>
              </a:ext>
            </a:extLst>
          </p:cNvPr>
          <p:cNvSpPr txBox="1"/>
          <p:nvPr/>
        </p:nvSpPr>
        <p:spPr>
          <a:xfrm>
            <a:off x="5211241" y="857947"/>
            <a:ext cx="541922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12/22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376E3F-8FE9-4ECA-B2DA-D49C7EBABFD9}"/>
              </a:ext>
            </a:extLst>
          </p:cNvPr>
          <p:cNvCxnSpPr>
            <a:cxnSpLocks/>
          </p:cNvCxnSpPr>
          <p:nvPr/>
        </p:nvCxnSpPr>
        <p:spPr>
          <a:xfrm>
            <a:off x="5859423" y="5196819"/>
            <a:ext cx="25427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22">
            <a:extLst>
              <a:ext uri="{FF2B5EF4-FFF2-40B4-BE49-F238E27FC236}">
                <a16:creationId xmlns:a16="http://schemas.microsoft.com/office/drawing/2014/main" id="{A68D35FE-6FD9-438B-A9DA-2A25FC865124}"/>
              </a:ext>
            </a:extLst>
          </p:cNvPr>
          <p:cNvSpPr txBox="1"/>
          <p:nvPr/>
        </p:nvSpPr>
        <p:spPr>
          <a:xfrm>
            <a:off x="5400387" y="5093312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</a:t>
            </a:r>
            <a:r>
              <a:rPr kumimoji="0" lang="en-US" altLang="zh-CN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AB2579B3-719B-4ED6-89EC-B7806C24E4F4}"/>
              </a:ext>
            </a:extLst>
          </p:cNvPr>
          <p:cNvSpPr txBox="1"/>
          <p:nvPr/>
        </p:nvSpPr>
        <p:spPr>
          <a:xfrm>
            <a:off x="7002001" y="860531"/>
            <a:ext cx="46464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05/30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7" name="TextBox 22">
            <a:extLst>
              <a:ext uri="{FF2B5EF4-FFF2-40B4-BE49-F238E27FC236}">
                <a16:creationId xmlns:a16="http://schemas.microsoft.com/office/drawing/2014/main" id="{C81DF74A-C17F-43CE-B076-E1CD9C9FFDAA}"/>
              </a:ext>
            </a:extLst>
          </p:cNvPr>
          <p:cNvSpPr txBox="1"/>
          <p:nvPr/>
        </p:nvSpPr>
        <p:spPr>
          <a:xfrm>
            <a:off x="7405567" y="1307101"/>
            <a:ext cx="48271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07/25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8" name="TextBox 22">
            <a:extLst>
              <a:ext uri="{FF2B5EF4-FFF2-40B4-BE49-F238E27FC236}">
                <a16:creationId xmlns:a16="http://schemas.microsoft.com/office/drawing/2014/main" id="{84901D63-1C70-4AC5-91F7-ECB9A9682262}"/>
              </a:ext>
            </a:extLst>
          </p:cNvPr>
          <p:cNvSpPr txBox="1"/>
          <p:nvPr/>
        </p:nvSpPr>
        <p:spPr>
          <a:xfrm>
            <a:off x="7777795" y="1298623"/>
            <a:ext cx="593751" cy="22752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08/24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1" name="TextBox 22">
            <a:extLst>
              <a:ext uri="{FF2B5EF4-FFF2-40B4-BE49-F238E27FC236}">
                <a16:creationId xmlns:a16="http://schemas.microsoft.com/office/drawing/2014/main" id="{B950ABD1-8AC1-4B40-8EE0-08CA168AD06D}"/>
              </a:ext>
            </a:extLst>
          </p:cNvPr>
          <p:cNvSpPr txBox="1"/>
          <p:nvPr/>
        </p:nvSpPr>
        <p:spPr>
          <a:xfrm>
            <a:off x="7146678" y="4416416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</a:t>
            </a:r>
            <a:r>
              <a:rPr kumimoji="0" lang="en-US" altLang="zh-CN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A66D526F-312F-4A8F-92C9-0A8C4092A435}"/>
              </a:ext>
            </a:extLst>
          </p:cNvPr>
          <p:cNvSpPr txBox="1"/>
          <p:nvPr/>
        </p:nvSpPr>
        <p:spPr>
          <a:xfrm>
            <a:off x="7611720" y="4416417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9" name="TextBox 22">
            <a:extLst>
              <a:ext uri="{FF2B5EF4-FFF2-40B4-BE49-F238E27FC236}">
                <a16:creationId xmlns:a16="http://schemas.microsoft.com/office/drawing/2014/main" id="{F7F5061D-BC2C-40F8-835A-4FE4D4C53639}"/>
              </a:ext>
            </a:extLst>
          </p:cNvPr>
          <p:cNvSpPr txBox="1"/>
          <p:nvPr/>
        </p:nvSpPr>
        <p:spPr>
          <a:xfrm>
            <a:off x="8581556" y="1281872"/>
            <a:ext cx="52369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11/09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95C0ECC-1529-4E7D-9EB6-039C674F2921}"/>
              </a:ext>
            </a:extLst>
          </p:cNvPr>
          <p:cNvCxnSpPr>
            <a:cxnSpLocks/>
          </p:cNvCxnSpPr>
          <p:nvPr/>
        </p:nvCxnSpPr>
        <p:spPr>
          <a:xfrm>
            <a:off x="7246394" y="4602167"/>
            <a:ext cx="49550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2EAC545-88C1-43A1-9BC9-2699468EE15D}"/>
              </a:ext>
            </a:extLst>
          </p:cNvPr>
          <p:cNvCxnSpPr>
            <a:cxnSpLocks/>
          </p:cNvCxnSpPr>
          <p:nvPr/>
        </p:nvCxnSpPr>
        <p:spPr>
          <a:xfrm>
            <a:off x="7673830" y="4353672"/>
            <a:ext cx="39087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2A7D18D-DE2B-4DF2-9775-41731DE36AA4}"/>
              </a:ext>
            </a:extLst>
          </p:cNvPr>
          <p:cNvSpPr/>
          <p:nvPr/>
        </p:nvSpPr>
        <p:spPr>
          <a:xfrm>
            <a:off x="8645565" y="2287332"/>
            <a:ext cx="72572" cy="64285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DE574521-E007-44F8-AC51-9ABD7CECE0B3}"/>
              </a:ext>
            </a:extLst>
          </p:cNvPr>
          <p:cNvSpPr/>
          <p:nvPr/>
        </p:nvSpPr>
        <p:spPr>
          <a:xfrm>
            <a:off x="9130656" y="3957202"/>
            <a:ext cx="74270" cy="64285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5" name="Rectangle: Rounded Corners 263">
            <a:extLst>
              <a:ext uri="{FF2B5EF4-FFF2-40B4-BE49-F238E27FC236}">
                <a16:creationId xmlns:a16="http://schemas.microsoft.com/office/drawing/2014/main" id="{E513E557-6239-4DA5-8AA7-C059B358EBE4}"/>
              </a:ext>
            </a:extLst>
          </p:cNvPr>
          <p:cNvSpPr/>
          <p:nvPr/>
        </p:nvSpPr>
        <p:spPr>
          <a:xfrm>
            <a:off x="9958653" y="5565963"/>
            <a:ext cx="2201547" cy="1162938"/>
          </a:xfrm>
          <a:prstGeom prst="roundRect">
            <a:avLst>
              <a:gd name="adj" fmla="val 3628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Preliminary DV and debug for b</a:t>
            </a: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asic functions of platform.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Hand build prototype sample (w/ ~30% design completion)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Test setup trail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Test </a:t>
            </a: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at none Ford certified Lab.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Safety function validation(Speed, PRND, Fuel, Telltale, RVC, Climate, ESP/ADAS setting), EMC/thermal/Key off load, High/Low temperature operation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off-tool sample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Ford certified Lab.</a:t>
            </a:r>
            <a:endParaRPr kumimoji="0" lang="en-US" sz="65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0AE25FC5-0FC0-4953-A03B-C0C297A33FEB}"/>
              </a:ext>
            </a:extLst>
          </p:cNvPr>
          <p:cNvSpPr txBox="1"/>
          <p:nvPr/>
        </p:nvSpPr>
        <p:spPr>
          <a:xfrm>
            <a:off x="7634792" y="1979706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07/12-10/21</a:t>
            </a:r>
          </a:p>
        </p:txBody>
      </p:sp>
      <p:sp>
        <p:nvSpPr>
          <p:cNvPr id="147" name="TextBox 22">
            <a:extLst>
              <a:ext uri="{FF2B5EF4-FFF2-40B4-BE49-F238E27FC236}">
                <a16:creationId xmlns:a16="http://schemas.microsoft.com/office/drawing/2014/main" id="{1FF0B0F4-22AE-49DB-9234-145D411E9745}"/>
              </a:ext>
            </a:extLst>
          </p:cNvPr>
          <p:cNvSpPr txBox="1"/>
          <p:nvPr/>
        </p:nvSpPr>
        <p:spPr>
          <a:xfrm>
            <a:off x="8427683" y="2549278"/>
            <a:ext cx="51790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10/29</a:t>
            </a: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9D56EA88-A5A7-448D-9B3A-386396764AF3}"/>
              </a:ext>
            </a:extLst>
          </p:cNvPr>
          <p:cNvSpPr txBox="1"/>
          <p:nvPr/>
        </p:nvSpPr>
        <p:spPr>
          <a:xfrm>
            <a:off x="8988101" y="6000730"/>
            <a:ext cx="421602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29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1" name="TextBox 22">
            <a:extLst>
              <a:ext uri="{FF2B5EF4-FFF2-40B4-BE49-F238E27FC236}">
                <a16:creationId xmlns:a16="http://schemas.microsoft.com/office/drawing/2014/main" id="{4726C1DD-386D-4E03-80E3-0438383EA55D}"/>
              </a:ext>
            </a:extLst>
          </p:cNvPr>
          <p:cNvSpPr txBox="1"/>
          <p:nvPr/>
        </p:nvSpPr>
        <p:spPr>
          <a:xfrm>
            <a:off x="8161131" y="3657249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09/12-12/21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1C096AE-0EF5-4838-B6E8-70A63E9D617F}"/>
              </a:ext>
            </a:extLst>
          </p:cNvPr>
          <p:cNvCxnSpPr>
            <a:cxnSpLocks/>
          </p:cNvCxnSpPr>
          <p:nvPr/>
        </p:nvCxnSpPr>
        <p:spPr>
          <a:xfrm>
            <a:off x="8107658" y="4253645"/>
            <a:ext cx="0" cy="1785177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D7FE2DF-A60E-4062-B79D-59B3A96EC41D}"/>
              </a:ext>
            </a:extLst>
          </p:cNvPr>
          <p:cNvCxnSpPr>
            <a:cxnSpLocks/>
          </p:cNvCxnSpPr>
          <p:nvPr/>
        </p:nvCxnSpPr>
        <p:spPr>
          <a:xfrm>
            <a:off x="7774758" y="4488881"/>
            <a:ext cx="0" cy="1476425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3EC311E-463E-4D04-A96A-C993B4CACBCC}"/>
              </a:ext>
            </a:extLst>
          </p:cNvPr>
          <p:cNvCxnSpPr>
            <a:cxnSpLocks/>
          </p:cNvCxnSpPr>
          <p:nvPr/>
        </p:nvCxnSpPr>
        <p:spPr>
          <a:xfrm>
            <a:off x="6123125" y="5133730"/>
            <a:ext cx="0" cy="839567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5F061D9-E913-4D68-A5B5-4D2C34169464}"/>
              </a:ext>
            </a:extLst>
          </p:cNvPr>
          <p:cNvCxnSpPr>
            <a:cxnSpLocks/>
          </p:cNvCxnSpPr>
          <p:nvPr/>
        </p:nvCxnSpPr>
        <p:spPr>
          <a:xfrm>
            <a:off x="8833690" y="4663069"/>
            <a:ext cx="31849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263">
            <a:extLst>
              <a:ext uri="{FF2B5EF4-FFF2-40B4-BE49-F238E27FC236}">
                <a16:creationId xmlns:a16="http://schemas.microsoft.com/office/drawing/2014/main" id="{551B6F13-057D-4300-8E2A-283942276E20}"/>
              </a:ext>
            </a:extLst>
          </p:cNvPr>
          <p:cNvSpPr/>
          <p:nvPr/>
        </p:nvSpPr>
        <p:spPr>
          <a:xfrm>
            <a:off x="7121460" y="2131123"/>
            <a:ext cx="345188" cy="3736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054C5CB9-3B33-48DD-9B05-38C64F03002B}"/>
              </a:ext>
            </a:extLst>
          </p:cNvPr>
          <p:cNvSpPr txBox="1"/>
          <p:nvPr/>
        </p:nvSpPr>
        <p:spPr>
          <a:xfrm>
            <a:off x="8702888" y="4455492"/>
            <a:ext cx="562589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7wks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0" name="流程图: 决策 47">
            <a:extLst>
              <a:ext uri="{FF2B5EF4-FFF2-40B4-BE49-F238E27FC236}">
                <a16:creationId xmlns:a16="http://schemas.microsoft.com/office/drawing/2014/main" id="{2DD2CE9F-840A-49B0-9A54-8C8F90C7679F}"/>
              </a:ext>
            </a:extLst>
          </p:cNvPr>
          <p:cNvSpPr/>
          <p:nvPr/>
        </p:nvSpPr>
        <p:spPr>
          <a:xfrm>
            <a:off x="5867191" y="5727146"/>
            <a:ext cx="530618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3" name="流程图: 决策 47">
            <a:extLst>
              <a:ext uri="{FF2B5EF4-FFF2-40B4-BE49-F238E27FC236}">
                <a16:creationId xmlns:a16="http://schemas.microsoft.com/office/drawing/2014/main" id="{C87AA7E8-E016-4B03-AD5C-DDAF6872B69D}"/>
              </a:ext>
            </a:extLst>
          </p:cNvPr>
          <p:cNvSpPr/>
          <p:nvPr/>
        </p:nvSpPr>
        <p:spPr>
          <a:xfrm>
            <a:off x="7540222" y="5710529"/>
            <a:ext cx="475855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PEC1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6" name="流程图: 决策 47">
            <a:extLst>
              <a:ext uri="{FF2B5EF4-FFF2-40B4-BE49-F238E27FC236}">
                <a16:creationId xmlns:a16="http://schemas.microsoft.com/office/drawing/2014/main" id="{96ADC00A-81C8-43DE-AE2E-FBD95E540A45}"/>
              </a:ext>
            </a:extLst>
          </p:cNvPr>
          <p:cNvSpPr/>
          <p:nvPr/>
        </p:nvSpPr>
        <p:spPr>
          <a:xfrm>
            <a:off x="7864678" y="5717836"/>
            <a:ext cx="475855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FEC1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09" name="TextBox 22">
            <a:extLst>
              <a:ext uri="{FF2B5EF4-FFF2-40B4-BE49-F238E27FC236}">
                <a16:creationId xmlns:a16="http://schemas.microsoft.com/office/drawing/2014/main" id="{14F6A1EC-7058-487E-A23C-D1154EDB4435}"/>
              </a:ext>
            </a:extLst>
          </p:cNvPr>
          <p:cNvSpPr txBox="1"/>
          <p:nvPr/>
        </p:nvSpPr>
        <p:spPr>
          <a:xfrm>
            <a:off x="1856334" y="2635894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(HMI)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FC51184-5A4B-41B6-A8A9-987CAD662E10}"/>
              </a:ext>
            </a:extLst>
          </p:cNvPr>
          <p:cNvSpPr/>
          <p:nvPr/>
        </p:nvSpPr>
        <p:spPr>
          <a:xfrm rot="16200000">
            <a:off x="388508" y="4497686"/>
            <a:ext cx="990839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New plan</a:t>
            </a:r>
          </a:p>
        </p:txBody>
      </p:sp>
      <p:sp>
        <p:nvSpPr>
          <p:cNvPr id="523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5913122" y="4693126"/>
            <a:ext cx="195065" cy="205168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27FCB6-56FE-485D-8430-CCAC9C8E44EC}"/>
              </a:ext>
            </a:extLst>
          </p:cNvPr>
          <p:cNvGrpSpPr/>
          <p:nvPr/>
        </p:nvGrpSpPr>
        <p:grpSpPr>
          <a:xfrm>
            <a:off x="4176660" y="4221352"/>
            <a:ext cx="929184" cy="426372"/>
            <a:chOff x="4176660" y="4413322"/>
            <a:chExt cx="929184" cy="457401"/>
          </a:xfrm>
        </p:grpSpPr>
        <p:sp>
          <p:nvSpPr>
            <p:cNvPr id="19" name="Callout: Line 18">
              <a:extLst>
                <a:ext uri="{FF2B5EF4-FFF2-40B4-BE49-F238E27FC236}">
                  <a16:creationId xmlns:a16="http://schemas.microsoft.com/office/drawing/2014/main" id="{CF3E800B-8B78-4B1A-ACEF-82DA7B65E11E}"/>
                </a:ext>
              </a:extLst>
            </p:cNvPr>
            <p:cNvSpPr/>
            <p:nvPr/>
          </p:nvSpPr>
          <p:spPr>
            <a:xfrm flipH="1" flipV="1">
              <a:off x="4190148" y="4413322"/>
              <a:ext cx="915696" cy="457401"/>
            </a:xfrm>
            <a:prstGeom prst="borderCallout1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7DC5E9-94E9-4D1B-851A-E48A6D2D7B4F}"/>
                </a:ext>
              </a:extLst>
            </p:cNvPr>
            <p:cNvSpPr txBox="1"/>
            <p:nvPr/>
          </p:nvSpPr>
          <p:spPr>
            <a:xfrm flipH="1">
              <a:off x="4176660" y="4440508"/>
              <a:ext cx="881306" cy="415498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Critical DV can’t complete by DCV MRD. (7wks gap)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214" name="TextBox 22">
            <a:extLst>
              <a:ext uri="{FF2B5EF4-FFF2-40B4-BE49-F238E27FC236}">
                <a16:creationId xmlns:a16="http://schemas.microsoft.com/office/drawing/2014/main" id="{727B5000-E878-4006-993C-B1A40D9B2EE3}"/>
              </a:ext>
            </a:extLst>
          </p:cNvPr>
          <p:cNvSpPr txBox="1"/>
          <p:nvPr/>
        </p:nvSpPr>
        <p:spPr>
          <a:xfrm>
            <a:off x="5866141" y="6011143"/>
            <a:ext cx="498488" cy="167873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02/22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9" name="流程图: 决策 47">
            <a:extLst>
              <a:ext uri="{FF2B5EF4-FFF2-40B4-BE49-F238E27FC236}">
                <a16:creationId xmlns:a16="http://schemas.microsoft.com/office/drawing/2014/main" id="{07630231-29D2-41C0-B5FE-232836472671}"/>
              </a:ext>
            </a:extLst>
          </p:cNvPr>
          <p:cNvSpPr/>
          <p:nvPr/>
        </p:nvSpPr>
        <p:spPr>
          <a:xfrm>
            <a:off x="8581450" y="103296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PP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0" name="TextBox 22">
            <a:extLst>
              <a:ext uri="{FF2B5EF4-FFF2-40B4-BE49-F238E27FC236}">
                <a16:creationId xmlns:a16="http://schemas.microsoft.com/office/drawing/2014/main" id="{4B4A14AA-7A28-4535-896F-5AB8F3A31362}"/>
              </a:ext>
            </a:extLst>
          </p:cNvPr>
          <p:cNvSpPr txBox="1"/>
          <p:nvPr/>
        </p:nvSpPr>
        <p:spPr>
          <a:xfrm>
            <a:off x="7568845" y="5996585"/>
            <a:ext cx="411974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07/26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1" name="TextBox 22">
            <a:extLst>
              <a:ext uri="{FF2B5EF4-FFF2-40B4-BE49-F238E27FC236}">
                <a16:creationId xmlns:a16="http://schemas.microsoft.com/office/drawing/2014/main" id="{F9608F01-3DBB-4389-837D-F6CC9DEFEB9A}"/>
              </a:ext>
            </a:extLst>
          </p:cNvPr>
          <p:cNvSpPr txBox="1"/>
          <p:nvPr/>
        </p:nvSpPr>
        <p:spPr>
          <a:xfrm>
            <a:off x="7898169" y="5996336"/>
            <a:ext cx="411974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09/06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39" name="Rectangle: Rounded Corners 265">
            <a:extLst>
              <a:ext uri="{FF2B5EF4-FFF2-40B4-BE49-F238E27FC236}">
                <a16:creationId xmlns:a16="http://schemas.microsoft.com/office/drawing/2014/main" id="{8E00352C-6CA6-4FA8-9719-4A95315CD80E}"/>
              </a:ext>
            </a:extLst>
          </p:cNvPr>
          <p:cNvSpPr/>
          <p:nvPr/>
        </p:nvSpPr>
        <p:spPr>
          <a:xfrm>
            <a:off x="9004546" y="5815657"/>
            <a:ext cx="328316" cy="15942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8" name="TextBox 22">
            <a:extLst>
              <a:ext uri="{FF2B5EF4-FFF2-40B4-BE49-F238E27FC236}">
                <a16:creationId xmlns:a16="http://schemas.microsoft.com/office/drawing/2014/main" id="{508E7FF7-1FFD-4577-B263-CEDCAE7CEB23}"/>
              </a:ext>
            </a:extLst>
          </p:cNvPr>
          <p:cNvSpPr txBox="1"/>
          <p:nvPr/>
        </p:nvSpPr>
        <p:spPr>
          <a:xfrm>
            <a:off x="2495438" y="4478480"/>
            <a:ext cx="508369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5/19</a:t>
            </a:r>
          </a:p>
        </p:txBody>
      </p:sp>
      <p:sp>
        <p:nvSpPr>
          <p:cNvPr id="111" name="Rectangle: Rounded Corners 263">
            <a:extLst>
              <a:ext uri="{FF2B5EF4-FFF2-40B4-BE49-F238E27FC236}">
                <a16:creationId xmlns:a16="http://schemas.microsoft.com/office/drawing/2014/main" id="{8C2E9E44-D9EF-49A9-984D-065D5EBC6CD5}"/>
              </a:ext>
            </a:extLst>
          </p:cNvPr>
          <p:cNvSpPr/>
          <p:nvPr/>
        </p:nvSpPr>
        <p:spPr>
          <a:xfrm>
            <a:off x="7466648" y="2215664"/>
            <a:ext cx="1121773" cy="1449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 Build &amp; PV</a:t>
            </a:r>
          </a:p>
        </p:txBody>
      </p:sp>
      <p:sp>
        <p:nvSpPr>
          <p:cNvPr id="271" name="Callout: Line 270">
            <a:extLst>
              <a:ext uri="{FF2B5EF4-FFF2-40B4-BE49-F238E27FC236}">
                <a16:creationId xmlns:a16="http://schemas.microsoft.com/office/drawing/2014/main" id="{61624545-CCBC-4449-9F6E-20E2390ED58C}"/>
              </a:ext>
            </a:extLst>
          </p:cNvPr>
          <p:cNvSpPr/>
          <p:nvPr/>
        </p:nvSpPr>
        <p:spPr>
          <a:xfrm>
            <a:off x="9850291" y="1752386"/>
            <a:ext cx="2278740" cy="949836"/>
          </a:xfrm>
          <a:prstGeom prst="borderCallout1">
            <a:avLst>
              <a:gd name="adj1" fmla="val 18750"/>
              <a:gd name="adj2" fmla="val -8333"/>
              <a:gd name="adj3" fmla="val 21313"/>
              <a:gd name="adj4" fmla="val -753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TT Containment: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Aligned with NMP: SYNC+ HW  &amp; SW w/ PEC signed off to support TT build. Potential TT retrofit 2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wks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post TT required to contain critical DV test failure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TT/PP VOCF 2 shift to support robust SW &amp; HW delivery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0" name="TextBox 22">
            <a:extLst>
              <a:ext uri="{FF2B5EF4-FFF2-40B4-BE49-F238E27FC236}">
                <a16:creationId xmlns:a16="http://schemas.microsoft.com/office/drawing/2014/main" id="{6132C5B9-4885-47D3-8774-EED61978A0EC}"/>
              </a:ext>
            </a:extLst>
          </p:cNvPr>
          <p:cNvSpPr txBox="1"/>
          <p:nvPr/>
        </p:nvSpPr>
        <p:spPr>
          <a:xfrm>
            <a:off x="1876804" y="1297505"/>
            <a:ext cx="523695" cy="18186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03/05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E607C4E3-C1F4-4EAE-90CB-18DC9DE03DDF}"/>
              </a:ext>
            </a:extLst>
          </p:cNvPr>
          <p:cNvSpPr txBox="1"/>
          <p:nvPr/>
        </p:nvSpPr>
        <p:spPr>
          <a:xfrm>
            <a:off x="3037373" y="1272156"/>
            <a:ext cx="325173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06/16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BB79AC-1248-47B7-9704-5CE6CEA6052B}"/>
              </a:ext>
            </a:extLst>
          </p:cNvPr>
          <p:cNvGrpSpPr/>
          <p:nvPr/>
        </p:nvGrpSpPr>
        <p:grpSpPr>
          <a:xfrm>
            <a:off x="2036117" y="1459835"/>
            <a:ext cx="676640" cy="347546"/>
            <a:chOff x="2151714" y="1684619"/>
            <a:chExt cx="676640" cy="347546"/>
          </a:xfrm>
        </p:grpSpPr>
        <p:sp>
          <p:nvSpPr>
            <p:cNvPr id="198" name="TextBox 22">
              <a:extLst>
                <a:ext uri="{FF2B5EF4-FFF2-40B4-BE49-F238E27FC236}">
                  <a16:creationId xmlns:a16="http://schemas.microsoft.com/office/drawing/2014/main" id="{185C54CC-EDF4-4462-A79E-84235AF21EB0}"/>
                </a:ext>
              </a:extLst>
            </p:cNvPr>
            <p:cNvSpPr txBox="1"/>
            <p:nvPr/>
          </p:nvSpPr>
          <p:spPr>
            <a:xfrm>
              <a:off x="2151714" y="1832116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3/30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Hero S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9AE32F58-1C36-4075-A66D-98EB03FF0514}"/>
                </a:ext>
              </a:extLst>
            </p:cNvPr>
            <p:cNvSpPr/>
            <p:nvPr/>
          </p:nvSpPr>
          <p:spPr>
            <a:xfrm>
              <a:off x="2442715" y="1684619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9F05FBA-8BF5-43E1-B4DB-0F673EA56788}"/>
              </a:ext>
            </a:extLst>
          </p:cNvPr>
          <p:cNvGrpSpPr/>
          <p:nvPr/>
        </p:nvGrpSpPr>
        <p:grpSpPr>
          <a:xfrm>
            <a:off x="2414957" y="1447800"/>
            <a:ext cx="676640" cy="346853"/>
            <a:chOff x="2304991" y="1837019"/>
            <a:chExt cx="676640" cy="346853"/>
          </a:xfrm>
        </p:grpSpPr>
        <p:sp>
          <p:nvSpPr>
            <p:cNvPr id="188" name="TextBox 22">
              <a:extLst>
                <a:ext uri="{FF2B5EF4-FFF2-40B4-BE49-F238E27FC236}">
                  <a16:creationId xmlns:a16="http://schemas.microsoft.com/office/drawing/2014/main" id="{22819BC9-1AC6-4F40-91FB-C0F579305056}"/>
                </a:ext>
              </a:extLst>
            </p:cNvPr>
            <p:cNvSpPr txBox="1"/>
            <p:nvPr/>
          </p:nvSpPr>
          <p:spPr>
            <a:xfrm>
              <a:off x="2304991" y="1983823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1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5/5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Group A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5" name="Star: 4 Points 204">
              <a:extLst>
                <a:ext uri="{FF2B5EF4-FFF2-40B4-BE49-F238E27FC236}">
                  <a16:creationId xmlns:a16="http://schemas.microsoft.com/office/drawing/2014/main" id="{5425FB70-B69E-457C-AF34-AF6B8694E861}"/>
                </a:ext>
              </a:extLst>
            </p:cNvPr>
            <p:cNvSpPr/>
            <p:nvPr/>
          </p:nvSpPr>
          <p:spPr>
            <a:xfrm>
              <a:off x="2595115" y="1837019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94311FF-F38E-4246-9D52-3C5A0DCAF565}"/>
              </a:ext>
            </a:extLst>
          </p:cNvPr>
          <p:cNvGrpSpPr/>
          <p:nvPr/>
        </p:nvGrpSpPr>
        <p:grpSpPr>
          <a:xfrm>
            <a:off x="2684285" y="1559236"/>
            <a:ext cx="676640" cy="343682"/>
            <a:chOff x="2900146" y="1710848"/>
            <a:chExt cx="676640" cy="343682"/>
          </a:xfrm>
        </p:grpSpPr>
        <p:sp>
          <p:nvSpPr>
            <p:cNvPr id="202" name="TextBox 22">
              <a:extLst>
                <a:ext uri="{FF2B5EF4-FFF2-40B4-BE49-F238E27FC236}">
                  <a16:creationId xmlns:a16="http://schemas.microsoft.com/office/drawing/2014/main" id="{F151FDCE-A6CE-4720-BE0B-5D41F9384091}"/>
                </a:ext>
              </a:extLst>
            </p:cNvPr>
            <p:cNvSpPr txBox="1"/>
            <p:nvPr/>
          </p:nvSpPr>
          <p:spPr>
            <a:xfrm>
              <a:off x="2900146" y="1854481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6/1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Group C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7" name="Star: 4 Points 206">
              <a:extLst>
                <a:ext uri="{FF2B5EF4-FFF2-40B4-BE49-F238E27FC236}">
                  <a16:creationId xmlns:a16="http://schemas.microsoft.com/office/drawing/2014/main" id="{D07A500D-D3C2-4B14-8F7D-1D43DFD25EF0}"/>
                </a:ext>
              </a:extLst>
            </p:cNvPr>
            <p:cNvSpPr/>
            <p:nvPr/>
          </p:nvSpPr>
          <p:spPr>
            <a:xfrm>
              <a:off x="3239192" y="1710848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C70727-09D6-4C2E-A965-1B1863C4D992}"/>
              </a:ext>
            </a:extLst>
          </p:cNvPr>
          <p:cNvGrpSpPr/>
          <p:nvPr/>
        </p:nvGrpSpPr>
        <p:grpSpPr>
          <a:xfrm>
            <a:off x="2941237" y="1490504"/>
            <a:ext cx="676640" cy="347307"/>
            <a:chOff x="2794868" y="1846178"/>
            <a:chExt cx="676640" cy="347307"/>
          </a:xfrm>
        </p:grpSpPr>
        <p:sp>
          <p:nvSpPr>
            <p:cNvPr id="191" name="TextBox 22">
              <a:extLst>
                <a:ext uri="{FF2B5EF4-FFF2-40B4-BE49-F238E27FC236}">
                  <a16:creationId xmlns:a16="http://schemas.microsoft.com/office/drawing/2014/main" id="{1D6CED73-C741-4A07-99CE-AF8EA1ED0B40}"/>
                </a:ext>
              </a:extLst>
            </p:cNvPr>
            <p:cNvSpPr txBox="1"/>
            <p:nvPr/>
          </p:nvSpPr>
          <p:spPr>
            <a:xfrm>
              <a:off x="2794868" y="1993436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6/16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UPV2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2" name="Star: 4 Points 211">
              <a:extLst>
                <a:ext uri="{FF2B5EF4-FFF2-40B4-BE49-F238E27FC236}">
                  <a16:creationId xmlns:a16="http://schemas.microsoft.com/office/drawing/2014/main" id="{9429F124-D728-410A-BF26-5A7FE8CDD8C5}"/>
                </a:ext>
              </a:extLst>
            </p:cNvPr>
            <p:cNvSpPr/>
            <p:nvPr/>
          </p:nvSpPr>
          <p:spPr>
            <a:xfrm>
              <a:off x="3066757" y="1846178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A7DD45-5FE4-4F42-A6A3-732CDB81BFF6}"/>
              </a:ext>
            </a:extLst>
          </p:cNvPr>
          <p:cNvGrpSpPr/>
          <p:nvPr/>
        </p:nvGrpSpPr>
        <p:grpSpPr>
          <a:xfrm>
            <a:off x="3276238" y="1571427"/>
            <a:ext cx="634879" cy="334273"/>
            <a:chOff x="3189679" y="1847051"/>
            <a:chExt cx="676640" cy="334273"/>
          </a:xfrm>
        </p:grpSpPr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A61D778E-8269-4B09-A670-C7C6E1F4EBEA}"/>
                </a:ext>
              </a:extLst>
            </p:cNvPr>
            <p:cNvSpPr txBox="1"/>
            <p:nvPr/>
          </p:nvSpPr>
          <p:spPr>
            <a:xfrm>
              <a:off x="3189679" y="1981275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7/1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VPP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6" name="Star: 4 Points 215">
              <a:extLst>
                <a:ext uri="{FF2B5EF4-FFF2-40B4-BE49-F238E27FC236}">
                  <a16:creationId xmlns:a16="http://schemas.microsoft.com/office/drawing/2014/main" id="{78D89A2D-DD7B-4D4B-A461-BE76A21E3C95}"/>
                </a:ext>
              </a:extLst>
            </p:cNvPr>
            <p:cNvSpPr/>
            <p:nvPr/>
          </p:nvSpPr>
          <p:spPr>
            <a:xfrm>
              <a:off x="3394474" y="1847051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17" name="TextBox 22">
            <a:extLst>
              <a:ext uri="{FF2B5EF4-FFF2-40B4-BE49-F238E27FC236}">
                <a16:creationId xmlns:a16="http://schemas.microsoft.com/office/drawing/2014/main" id="{26859195-E02F-462C-A85E-511B5721FD0D}"/>
              </a:ext>
            </a:extLst>
          </p:cNvPr>
          <p:cNvSpPr txBox="1"/>
          <p:nvPr/>
        </p:nvSpPr>
        <p:spPr>
          <a:xfrm>
            <a:off x="1173086" y="1572779"/>
            <a:ext cx="1071041" cy="30007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Checkpoint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ED65D2-4BAC-4FE3-BE1F-F49229E44C22}"/>
              </a:ext>
            </a:extLst>
          </p:cNvPr>
          <p:cNvSpPr/>
          <p:nvPr/>
        </p:nvSpPr>
        <p:spPr>
          <a:xfrm>
            <a:off x="396326" y="5412266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F395173-004E-46A3-86D8-F1F94F97D400}"/>
              </a:ext>
            </a:extLst>
          </p:cNvPr>
          <p:cNvSpPr/>
          <p:nvPr/>
        </p:nvSpPr>
        <p:spPr>
          <a:xfrm>
            <a:off x="10785737" y="1185518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505A973-CAF9-410B-987A-6D04470F14A9}"/>
              </a:ext>
            </a:extLst>
          </p:cNvPr>
          <p:cNvSpPr/>
          <p:nvPr/>
        </p:nvSpPr>
        <p:spPr>
          <a:xfrm>
            <a:off x="1289217" y="1241170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92FB1D52-BF83-4D32-B53D-20B1C8677F3D}"/>
              </a:ext>
            </a:extLst>
          </p:cNvPr>
          <p:cNvSpPr txBox="1"/>
          <p:nvPr/>
        </p:nvSpPr>
        <p:spPr>
          <a:xfrm>
            <a:off x="4907293" y="2916862"/>
            <a:ext cx="603171" cy="42069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12/20</a:t>
            </a:r>
          </a:p>
        </p:txBody>
      </p:sp>
      <p:sp>
        <p:nvSpPr>
          <p:cNvPr id="183" name="Star: 5 Points 233">
            <a:extLst>
              <a:ext uri="{FF2B5EF4-FFF2-40B4-BE49-F238E27FC236}">
                <a16:creationId xmlns:a16="http://schemas.microsoft.com/office/drawing/2014/main" id="{2EACD411-0069-4711-A79E-E75916FD3873}"/>
              </a:ext>
            </a:extLst>
          </p:cNvPr>
          <p:cNvSpPr/>
          <p:nvPr/>
        </p:nvSpPr>
        <p:spPr>
          <a:xfrm>
            <a:off x="5125170" y="2785289"/>
            <a:ext cx="177332" cy="186516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5" name="TextBox 22">
            <a:extLst>
              <a:ext uri="{FF2B5EF4-FFF2-40B4-BE49-F238E27FC236}">
                <a16:creationId xmlns:a16="http://schemas.microsoft.com/office/drawing/2014/main" id="{9964A4CE-0668-49B6-B791-424FA34A1D70}"/>
              </a:ext>
            </a:extLst>
          </p:cNvPr>
          <p:cNvSpPr txBox="1"/>
          <p:nvPr/>
        </p:nvSpPr>
        <p:spPr>
          <a:xfrm>
            <a:off x="6280324" y="2971805"/>
            <a:ext cx="533762" cy="3082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04/06</a:t>
            </a:r>
          </a:p>
        </p:txBody>
      </p:sp>
      <p:sp>
        <p:nvSpPr>
          <p:cNvPr id="189" name="Star: 5 Points 233">
            <a:extLst>
              <a:ext uri="{FF2B5EF4-FFF2-40B4-BE49-F238E27FC236}">
                <a16:creationId xmlns:a16="http://schemas.microsoft.com/office/drawing/2014/main" id="{B26369BA-2743-40BF-B623-4BF71710F523}"/>
              </a:ext>
            </a:extLst>
          </p:cNvPr>
          <p:cNvSpPr/>
          <p:nvPr/>
        </p:nvSpPr>
        <p:spPr>
          <a:xfrm>
            <a:off x="6425080" y="2788927"/>
            <a:ext cx="177332" cy="186516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843D5FAA-D003-4FBB-8C2A-8C92E063F287}"/>
              </a:ext>
            </a:extLst>
          </p:cNvPr>
          <p:cNvSpPr txBox="1"/>
          <p:nvPr/>
        </p:nvSpPr>
        <p:spPr>
          <a:xfrm>
            <a:off x="6763002" y="3019288"/>
            <a:ext cx="653065" cy="3064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R04(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06/01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）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6" name="Star: 5 Points 233">
            <a:extLst>
              <a:ext uri="{FF2B5EF4-FFF2-40B4-BE49-F238E27FC236}">
                <a16:creationId xmlns:a16="http://schemas.microsoft.com/office/drawing/2014/main" id="{8D6D0D50-02EE-446C-A2B3-57E295FE2C67}"/>
              </a:ext>
            </a:extLst>
          </p:cNvPr>
          <p:cNvSpPr/>
          <p:nvPr/>
        </p:nvSpPr>
        <p:spPr>
          <a:xfrm>
            <a:off x="6957578" y="2788200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9" name="Star: 5 Points 233">
            <a:extLst>
              <a:ext uri="{FF2B5EF4-FFF2-40B4-BE49-F238E27FC236}">
                <a16:creationId xmlns:a16="http://schemas.microsoft.com/office/drawing/2014/main" id="{DA86C9F1-ED6A-4D5F-A0B4-34B9DDEBC4A4}"/>
              </a:ext>
            </a:extLst>
          </p:cNvPr>
          <p:cNvSpPr/>
          <p:nvPr/>
        </p:nvSpPr>
        <p:spPr>
          <a:xfrm>
            <a:off x="7101829" y="4698801"/>
            <a:ext cx="195065" cy="205168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5" name="Star: 5 Points 233">
            <a:extLst>
              <a:ext uri="{FF2B5EF4-FFF2-40B4-BE49-F238E27FC236}">
                <a16:creationId xmlns:a16="http://schemas.microsoft.com/office/drawing/2014/main" id="{21DB1E3B-82AB-4257-A855-2781B528E7E6}"/>
              </a:ext>
            </a:extLst>
          </p:cNvPr>
          <p:cNvSpPr/>
          <p:nvPr/>
        </p:nvSpPr>
        <p:spPr>
          <a:xfrm>
            <a:off x="7638767" y="4702902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8" name="Star: 4 Points 217">
            <a:extLst>
              <a:ext uri="{FF2B5EF4-FFF2-40B4-BE49-F238E27FC236}">
                <a16:creationId xmlns:a16="http://schemas.microsoft.com/office/drawing/2014/main" id="{8A7D2429-7288-49CC-B890-497FE5AE0FF9}"/>
              </a:ext>
            </a:extLst>
          </p:cNvPr>
          <p:cNvSpPr/>
          <p:nvPr/>
        </p:nvSpPr>
        <p:spPr>
          <a:xfrm>
            <a:off x="2056643" y="2373782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2" name="TextBox 22">
            <a:extLst>
              <a:ext uri="{FF2B5EF4-FFF2-40B4-BE49-F238E27FC236}">
                <a16:creationId xmlns:a16="http://schemas.microsoft.com/office/drawing/2014/main" id="{0AF8ED9A-D478-4C16-B169-1BA8B5B9F99E}"/>
              </a:ext>
            </a:extLst>
          </p:cNvPr>
          <p:cNvSpPr txBox="1"/>
          <p:nvPr/>
        </p:nvSpPr>
        <p:spPr>
          <a:xfrm>
            <a:off x="1089390" y="2658465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(HMI)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276A03-B411-4B59-9B9C-37FF55E21380}"/>
              </a:ext>
            </a:extLst>
          </p:cNvPr>
          <p:cNvCxnSpPr/>
          <p:nvPr/>
        </p:nvCxnSpPr>
        <p:spPr>
          <a:xfrm>
            <a:off x="1596464" y="2485308"/>
            <a:ext cx="393485" cy="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3" name="Star: 5 Points 233">
            <a:extLst>
              <a:ext uri="{FF2B5EF4-FFF2-40B4-BE49-F238E27FC236}">
                <a16:creationId xmlns:a16="http://schemas.microsoft.com/office/drawing/2014/main" id="{396322AE-02AB-495B-8F66-017FC2EF7BA4}"/>
              </a:ext>
            </a:extLst>
          </p:cNvPr>
          <p:cNvSpPr/>
          <p:nvPr/>
        </p:nvSpPr>
        <p:spPr>
          <a:xfrm>
            <a:off x="8465458" y="2788200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6" name="Star: 5 Points 233">
            <a:extLst>
              <a:ext uri="{FF2B5EF4-FFF2-40B4-BE49-F238E27FC236}">
                <a16:creationId xmlns:a16="http://schemas.microsoft.com/office/drawing/2014/main" id="{9545AF47-E834-4C7E-AE65-90B83872BA53}"/>
              </a:ext>
            </a:extLst>
          </p:cNvPr>
          <p:cNvSpPr/>
          <p:nvPr/>
        </p:nvSpPr>
        <p:spPr>
          <a:xfrm>
            <a:off x="8948450" y="4724655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7" name="TextBox 22">
            <a:extLst>
              <a:ext uri="{FF2B5EF4-FFF2-40B4-BE49-F238E27FC236}">
                <a16:creationId xmlns:a16="http://schemas.microsoft.com/office/drawing/2014/main" id="{59CD329C-6123-49B1-B287-33117D4A8634}"/>
              </a:ext>
            </a:extLst>
          </p:cNvPr>
          <p:cNvSpPr txBox="1"/>
          <p:nvPr/>
        </p:nvSpPr>
        <p:spPr>
          <a:xfrm rot="16200000">
            <a:off x="385805" y="2678213"/>
            <a:ext cx="1461264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5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B0AC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 12wks delayed</a:t>
            </a:r>
          </a:p>
        </p:txBody>
      </p:sp>
      <p:sp>
        <p:nvSpPr>
          <p:cNvPr id="230" name="TextBox 22">
            <a:extLst>
              <a:ext uri="{FF2B5EF4-FFF2-40B4-BE49-F238E27FC236}">
                <a16:creationId xmlns:a16="http://schemas.microsoft.com/office/drawing/2014/main" id="{40DBA981-CE43-46C1-B025-9DB45BBDA077}"/>
              </a:ext>
            </a:extLst>
          </p:cNvPr>
          <p:cNvSpPr txBox="1"/>
          <p:nvPr/>
        </p:nvSpPr>
        <p:spPr>
          <a:xfrm>
            <a:off x="1844184" y="4485084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3/15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D515FD70-51EE-42B7-BF2A-305F5A1BC2E4}"/>
              </a:ext>
            </a:extLst>
          </p:cNvPr>
          <p:cNvCxnSpPr/>
          <p:nvPr/>
        </p:nvCxnSpPr>
        <p:spPr>
          <a:xfrm>
            <a:off x="2376224" y="4274780"/>
            <a:ext cx="222113" cy="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F86F6A1-1495-40E6-8071-C13B1D13C1AF}"/>
              </a:ext>
            </a:extLst>
          </p:cNvPr>
          <p:cNvSpPr/>
          <p:nvPr/>
        </p:nvSpPr>
        <p:spPr>
          <a:xfrm>
            <a:off x="3139622" y="4861957"/>
            <a:ext cx="810374" cy="21544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SW Release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8859C6E-A38F-4966-BF8A-3CFF089C7111}"/>
              </a:ext>
            </a:extLst>
          </p:cNvPr>
          <p:cNvSpPr/>
          <p:nvPr/>
        </p:nvSpPr>
        <p:spPr>
          <a:xfrm>
            <a:off x="3428157" y="3363481"/>
            <a:ext cx="5738669" cy="181712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Compress Development timing and stagger DCV software to 3 version (R10/11/12) to support PEC/FEC sign off to contain HMI 12wks delay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46" name="Star: 4 Points 245">
            <a:extLst>
              <a:ext uri="{FF2B5EF4-FFF2-40B4-BE49-F238E27FC236}">
                <a16:creationId xmlns:a16="http://schemas.microsoft.com/office/drawing/2014/main" id="{7369B535-0C92-495C-A323-ED04D61625FD}"/>
              </a:ext>
            </a:extLst>
          </p:cNvPr>
          <p:cNvSpPr/>
          <p:nvPr/>
        </p:nvSpPr>
        <p:spPr>
          <a:xfrm>
            <a:off x="1320043" y="2390109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9" name="Star: 4 Points 248">
            <a:extLst>
              <a:ext uri="{FF2B5EF4-FFF2-40B4-BE49-F238E27FC236}">
                <a16:creationId xmlns:a16="http://schemas.microsoft.com/office/drawing/2014/main" id="{73E3E0AC-875C-4E34-B3B2-319930BE8C4B}"/>
              </a:ext>
            </a:extLst>
          </p:cNvPr>
          <p:cNvSpPr/>
          <p:nvPr/>
        </p:nvSpPr>
        <p:spPr>
          <a:xfrm>
            <a:off x="2087417" y="4150870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0" name="Star: 4 Points 249">
            <a:extLst>
              <a:ext uri="{FF2B5EF4-FFF2-40B4-BE49-F238E27FC236}">
                <a16:creationId xmlns:a16="http://schemas.microsoft.com/office/drawing/2014/main" id="{BF11D1C2-8735-42F7-8F56-0FAF20B3E08D}"/>
              </a:ext>
            </a:extLst>
          </p:cNvPr>
          <p:cNvSpPr/>
          <p:nvPr/>
        </p:nvSpPr>
        <p:spPr>
          <a:xfrm>
            <a:off x="2671865" y="4174222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1" name="Rectangle: Rounded Corners 265">
            <a:extLst>
              <a:ext uri="{FF2B5EF4-FFF2-40B4-BE49-F238E27FC236}">
                <a16:creationId xmlns:a16="http://schemas.microsoft.com/office/drawing/2014/main" id="{0AD281E7-7E37-49FF-9098-6227A2D1D0A4}"/>
              </a:ext>
            </a:extLst>
          </p:cNvPr>
          <p:cNvSpPr/>
          <p:nvPr/>
        </p:nvSpPr>
        <p:spPr>
          <a:xfrm>
            <a:off x="8518309" y="2398260"/>
            <a:ext cx="328316" cy="1594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D4D21DBF-DC2C-41BF-B889-FEA0E6940F7E}"/>
              </a:ext>
            </a:extLst>
          </p:cNvPr>
          <p:cNvSpPr txBox="1"/>
          <p:nvPr/>
        </p:nvSpPr>
        <p:spPr>
          <a:xfrm>
            <a:off x="2208892" y="4035596"/>
            <a:ext cx="508369" cy="23350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</a:t>
            </a:r>
          </a:p>
        </p:txBody>
      </p:sp>
      <p:sp>
        <p:nvSpPr>
          <p:cNvPr id="253" name="TextBox 22">
            <a:extLst>
              <a:ext uri="{FF2B5EF4-FFF2-40B4-BE49-F238E27FC236}">
                <a16:creationId xmlns:a16="http://schemas.microsoft.com/office/drawing/2014/main" id="{8BC3ABC2-F5F3-446E-880F-80C001A0CE51}"/>
              </a:ext>
            </a:extLst>
          </p:cNvPr>
          <p:cNvSpPr txBox="1"/>
          <p:nvPr/>
        </p:nvSpPr>
        <p:spPr>
          <a:xfrm>
            <a:off x="1563008" y="2190341"/>
            <a:ext cx="508369" cy="30777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</a:t>
            </a:r>
          </a:p>
        </p:txBody>
      </p:sp>
      <p:sp>
        <p:nvSpPr>
          <p:cNvPr id="257" name="TextBox 22">
            <a:extLst>
              <a:ext uri="{FF2B5EF4-FFF2-40B4-BE49-F238E27FC236}">
                <a16:creationId xmlns:a16="http://schemas.microsoft.com/office/drawing/2014/main" id="{0F6BEFF2-BD33-463B-B17D-9A575E852A4D}"/>
              </a:ext>
            </a:extLst>
          </p:cNvPr>
          <p:cNvSpPr txBox="1"/>
          <p:nvPr/>
        </p:nvSpPr>
        <p:spPr>
          <a:xfrm>
            <a:off x="5172130" y="3135852"/>
            <a:ext cx="1419680" cy="20807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build and PEC sign off)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4DC2254-92B8-4F79-99D8-69E80D3B1DB4}"/>
              </a:ext>
            </a:extLst>
          </p:cNvPr>
          <p:cNvSpPr/>
          <p:nvPr/>
        </p:nvSpPr>
        <p:spPr>
          <a:xfrm>
            <a:off x="4002895" y="5340145"/>
            <a:ext cx="5695752" cy="182869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To ensure robust and quality delivery no timing opportunity could be further compressed, downstream engineering work postponed by 8wks </a:t>
            </a:r>
          </a:p>
        </p:txBody>
      </p:sp>
      <p:sp>
        <p:nvSpPr>
          <p:cNvPr id="260" name="Star: 5 Points 233">
            <a:extLst>
              <a:ext uri="{FF2B5EF4-FFF2-40B4-BE49-F238E27FC236}">
                <a16:creationId xmlns:a16="http://schemas.microsoft.com/office/drawing/2014/main" id="{9885D5BF-D51F-4702-AA1F-7766F055DB2B}"/>
              </a:ext>
            </a:extLst>
          </p:cNvPr>
          <p:cNvSpPr/>
          <p:nvPr/>
        </p:nvSpPr>
        <p:spPr>
          <a:xfrm>
            <a:off x="5650181" y="2801073"/>
            <a:ext cx="165525" cy="201964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1" name="Star: 5 Points 233">
            <a:extLst>
              <a:ext uri="{FF2B5EF4-FFF2-40B4-BE49-F238E27FC236}">
                <a16:creationId xmlns:a16="http://schemas.microsoft.com/office/drawing/2014/main" id="{3CA9E63B-D512-4152-9380-8680EC9DFDB4}"/>
              </a:ext>
            </a:extLst>
          </p:cNvPr>
          <p:cNvSpPr/>
          <p:nvPr/>
        </p:nvSpPr>
        <p:spPr>
          <a:xfrm>
            <a:off x="6046070" y="2811787"/>
            <a:ext cx="172647" cy="177295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2" name="Star: 5 Points 233">
            <a:extLst>
              <a:ext uri="{FF2B5EF4-FFF2-40B4-BE49-F238E27FC236}">
                <a16:creationId xmlns:a16="http://schemas.microsoft.com/office/drawing/2014/main" id="{AC7DD6EB-676A-4955-8222-D5DE16D8FDD7}"/>
              </a:ext>
            </a:extLst>
          </p:cNvPr>
          <p:cNvSpPr/>
          <p:nvPr/>
        </p:nvSpPr>
        <p:spPr>
          <a:xfrm>
            <a:off x="6349109" y="4734762"/>
            <a:ext cx="180428" cy="189379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3" name="Star: 5 Points 233">
            <a:extLst>
              <a:ext uri="{FF2B5EF4-FFF2-40B4-BE49-F238E27FC236}">
                <a16:creationId xmlns:a16="http://schemas.microsoft.com/office/drawing/2014/main" id="{EE17AD8A-2828-4C5F-A498-5D4B17A063D7}"/>
              </a:ext>
            </a:extLst>
          </p:cNvPr>
          <p:cNvSpPr/>
          <p:nvPr/>
        </p:nvSpPr>
        <p:spPr>
          <a:xfrm>
            <a:off x="6732536" y="4734564"/>
            <a:ext cx="189051" cy="177001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6" name="TextBox 22">
            <a:extLst>
              <a:ext uri="{FF2B5EF4-FFF2-40B4-BE49-F238E27FC236}">
                <a16:creationId xmlns:a16="http://schemas.microsoft.com/office/drawing/2014/main" id="{A68686BA-0FB9-455D-8CBC-37A997A2D3B2}"/>
              </a:ext>
            </a:extLst>
          </p:cNvPr>
          <p:cNvSpPr txBox="1"/>
          <p:nvPr/>
        </p:nvSpPr>
        <p:spPr>
          <a:xfrm>
            <a:off x="6145180" y="5166578"/>
            <a:ext cx="1567577" cy="20807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build and vehicle test/sign off)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70" name="Callout: Line 269">
            <a:extLst>
              <a:ext uri="{FF2B5EF4-FFF2-40B4-BE49-F238E27FC236}">
                <a16:creationId xmlns:a16="http://schemas.microsoft.com/office/drawing/2014/main" id="{E5C379C5-94B8-4423-A22D-40EDA7D68D47}"/>
              </a:ext>
            </a:extLst>
          </p:cNvPr>
          <p:cNvSpPr/>
          <p:nvPr/>
        </p:nvSpPr>
        <p:spPr>
          <a:xfrm>
            <a:off x="9850291" y="2724275"/>
            <a:ext cx="2278740" cy="1181094"/>
          </a:xfrm>
          <a:prstGeom prst="borderCallout1">
            <a:avLst>
              <a:gd name="adj1" fmla="val 18750"/>
              <a:gd name="adj2" fmla="val -8333"/>
              <a:gd name="adj3" fmla="val 19495"/>
              <a:gd name="adj4" fmla="val -761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DV Test Impact &amp; Opp.: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By R10 Feb. 22, 20 DCVs built w/ 4 plan to be shipped out at Feb. 15 for US Calibration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Further discussion with C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align the containment plan if defer 4 Cal. DCVs 1wk with right level HW &amp; SW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Study to build DCV in 2 lines or add more DCVs to reduce build time </a:t>
            </a:r>
          </a:p>
        </p:txBody>
      </p:sp>
      <p:sp>
        <p:nvSpPr>
          <p:cNvPr id="269" name="Callout: Line 268">
            <a:extLst>
              <a:ext uri="{FF2B5EF4-FFF2-40B4-BE49-F238E27FC236}">
                <a16:creationId xmlns:a16="http://schemas.microsoft.com/office/drawing/2014/main" id="{9BA9393F-1C90-4539-8BE4-E8EF84FCCA76}"/>
              </a:ext>
            </a:extLst>
          </p:cNvPr>
          <p:cNvSpPr/>
          <p:nvPr/>
        </p:nvSpPr>
        <p:spPr>
          <a:xfrm>
            <a:off x="9858758" y="3928530"/>
            <a:ext cx="2278740" cy="874313"/>
          </a:xfrm>
          <a:prstGeom prst="borderCallout1">
            <a:avLst>
              <a:gd name="adj1" fmla="val 18750"/>
              <a:gd name="adj2" fmla="val -8333"/>
              <a:gd name="adj3" fmla="val 21336"/>
              <a:gd name="adj4" fmla="val -895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DCV Opportunity: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R8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ilo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R10 to support DCV build w/ downstream test hold till R10 ready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CDC module retrofit takes 44 minutes only with control screen, lower vent and floor console disassembled</a:t>
            </a:r>
          </a:p>
        </p:txBody>
      </p:sp>
      <p:sp>
        <p:nvSpPr>
          <p:cNvPr id="272" name="TextBox 22">
            <a:extLst>
              <a:ext uri="{FF2B5EF4-FFF2-40B4-BE49-F238E27FC236}">
                <a16:creationId xmlns:a16="http://schemas.microsoft.com/office/drawing/2014/main" id="{075D8EB3-5556-4714-A1DC-A99BAA8B4BC3}"/>
              </a:ext>
            </a:extLst>
          </p:cNvPr>
          <p:cNvSpPr txBox="1"/>
          <p:nvPr/>
        </p:nvSpPr>
        <p:spPr>
          <a:xfrm>
            <a:off x="5389747" y="2584891"/>
            <a:ext cx="516137" cy="23054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DCV2(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R11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73" name="TextBox 22">
            <a:extLst>
              <a:ext uri="{FF2B5EF4-FFF2-40B4-BE49-F238E27FC236}">
                <a16:creationId xmlns:a16="http://schemas.microsoft.com/office/drawing/2014/main" id="{AAA98424-B275-488B-B136-CD05BEF84601}"/>
              </a:ext>
            </a:extLst>
          </p:cNvPr>
          <p:cNvSpPr txBox="1"/>
          <p:nvPr/>
        </p:nvSpPr>
        <p:spPr>
          <a:xfrm>
            <a:off x="5960210" y="2611035"/>
            <a:ext cx="509837" cy="1802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DCV3(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R12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392D6678-E666-44B9-8471-006C32FAEA93}"/>
              </a:ext>
            </a:extLst>
          </p:cNvPr>
          <p:cNvSpPr txBox="1"/>
          <p:nvPr/>
        </p:nvSpPr>
        <p:spPr>
          <a:xfrm>
            <a:off x="5832772" y="5133144"/>
            <a:ext cx="628984" cy="14029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reflash)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4" name="Rectangle: Rounded Corners 263">
            <a:extLst>
              <a:ext uri="{FF2B5EF4-FFF2-40B4-BE49-F238E27FC236}">
                <a16:creationId xmlns:a16="http://schemas.microsoft.com/office/drawing/2014/main" id="{75425281-4A18-4C91-8278-00AAFA5ECD0F}"/>
              </a:ext>
            </a:extLst>
          </p:cNvPr>
          <p:cNvSpPr/>
          <p:nvPr/>
        </p:nvSpPr>
        <p:spPr>
          <a:xfrm>
            <a:off x="5923570" y="1915278"/>
            <a:ext cx="673204" cy="318950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Root cause &amp; Countermeasure</a:t>
            </a:r>
          </a:p>
        </p:txBody>
      </p:sp>
      <p:sp>
        <p:nvSpPr>
          <p:cNvPr id="194" name="Rectangle: Rounded Corners 263">
            <a:extLst>
              <a:ext uri="{FF2B5EF4-FFF2-40B4-BE49-F238E27FC236}">
                <a16:creationId xmlns:a16="http://schemas.microsoft.com/office/drawing/2014/main" id="{4A2EF02B-EF33-42F2-A72B-E8EDD6F404FC}"/>
              </a:ext>
            </a:extLst>
          </p:cNvPr>
          <p:cNvSpPr/>
          <p:nvPr/>
        </p:nvSpPr>
        <p:spPr>
          <a:xfrm>
            <a:off x="6596278" y="2140662"/>
            <a:ext cx="517087" cy="2265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Sample Build</a:t>
            </a:r>
          </a:p>
        </p:txBody>
      </p:sp>
      <p:sp>
        <p:nvSpPr>
          <p:cNvPr id="213" name="Rectangle: Rounded Corners 32">
            <a:extLst>
              <a:ext uri="{FF2B5EF4-FFF2-40B4-BE49-F238E27FC236}">
                <a16:creationId xmlns:a16="http://schemas.microsoft.com/office/drawing/2014/main" id="{D50A5D1A-BBFD-487F-9918-8ED458971CCE}"/>
              </a:ext>
            </a:extLst>
          </p:cNvPr>
          <p:cNvSpPr/>
          <p:nvPr/>
        </p:nvSpPr>
        <p:spPr>
          <a:xfrm>
            <a:off x="3998090" y="2042536"/>
            <a:ext cx="625044" cy="167485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Debug &amp; Build</a:t>
            </a:r>
          </a:p>
        </p:txBody>
      </p:sp>
      <p:sp>
        <p:nvSpPr>
          <p:cNvPr id="224" name="Rectangle: Rounded Corners 263">
            <a:extLst>
              <a:ext uri="{FF2B5EF4-FFF2-40B4-BE49-F238E27FC236}">
                <a16:creationId xmlns:a16="http://schemas.microsoft.com/office/drawing/2014/main" id="{E86EF14D-F2EA-4D81-B085-13A27C0F5102}"/>
              </a:ext>
            </a:extLst>
          </p:cNvPr>
          <p:cNvSpPr/>
          <p:nvPr/>
        </p:nvSpPr>
        <p:spPr>
          <a:xfrm>
            <a:off x="5447473" y="3875323"/>
            <a:ext cx="598974" cy="15834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228" name="Rectangle: Rounded Corners 263">
            <a:extLst>
              <a:ext uri="{FF2B5EF4-FFF2-40B4-BE49-F238E27FC236}">
                <a16:creationId xmlns:a16="http://schemas.microsoft.com/office/drawing/2014/main" id="{D3B7BBFF-E36B-41CB-9C92-58389491274A}"/>
              </a:ext>
            </a:extLst>
          </p:cNvPr>
          <p:cNvSpPr/>
          <p:nvPr/>
        </p:nvSpPr>
        <p:spPr>
          <a:xfrm>
            <a:off x="7765681" y="3801348"/>
            <a:ext cx="319990" cy="3991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</a:p>
        </p:txBody>
      </p:sp>
      <p:sp>
        <p:nvSpPr>
          <p:cNvPr id="231" name="Rectangle: Rounded Corners 263">
            <a:extLst>
              <a:ext uri="{FF2B5EF4-FFF2-40B4-BE49-F238E27FC236}">
                <a16:creationId xmlns:a16="http://schemas.microsoft.com/office/drawing/2014/main" id="{87B7C83A-0477-4F02-9E5A-673BB3121B72}"/>
              </a:ext>
            </a:extLst>
          </p:cNvPr>
          <p:cNvSpPr/>
          <p:nvPr/>
        </p:nvSpPr>
        <p:spPr>
          <a:xfrm>
            <a:off x="7267929" y="3810888"/>
            <a:ext cx="490791" cy="2265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Sample Build</a:t>
            </a:r>
          </a:p>
        </p:txBody>
      </p:sp>
      <p:sp>
        <p:nvSpPr>
          <p:cNvPr id="236" name="TextBox 22">
            <a:extLst>
              <a:ext uri="{FF2B5EF4-FFF2-40B4-BE49-F238E27FC236}">
                <a16:creationId xmlns:a16="http://schemas.microsoft.com/office/drawing/2014/main" id="{9AC32354-C65F-41A7-A13A-56E75CBB3145}"/>
              </a:ext>
            </a:extLst>
          </p:cNvPr>
          <p:cNvSpPr txBox="1"/>
          <p:nvPr/>
        </p:nvSpPr>
        <p:spPr>
          <a:xfrm>
            <a:off x="8911809" y="4252058"/>
            <a:ext cx="51790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12/29</a:t>
            </a:r>
          </a:p>
        </p:txBody>
      </p:sp>
      <p:sp>
        <p:nvSpPr>
          <p:cNvPr id="238" name="Rectangle: Rounded Corners 263">
            <a:extLst>
              <a:ext uri="{FF2B5EF4-FFF2-40B4-BE49-F238E27FC236}">
                <a16:creationId xmlns:a16="http://schemas.microsoft.com/office/drawing/2014/main" id="{C3B5839E-4705-4F7D-B6F6-99C400A28805}"/>
              </a:ext>
            </a:extLst>
          </p:cNvPr>
          <p:cNvSpPr/>
          <p:nvPr/>
        </p:nvSpPr>
        <p:spPr>
          <a:xfrm>
            <a:off x="3948230" y="2191828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9" name="Rectangle: Rounded Corners 32">
            <a:extLst>
              <a:ext uri="{FF2B5EF4-FFF2-40B4-BE49-F238E27FC236}">
                <a16:creationId xmlns:a16="http://schemas.microsoft.com/office/drawing/2014/main" id="{871C0890-C77C-40F2-8B44-9A510CB59FA7}"/>
              </a:ext>
            </a:extLst>
          </p:cNvPr>
          <p:cNvSpPr/>
          <p:nvPr/>
        </p:nvSpPr>
        <p:spPr>
          <a:xfrm>
            <a:off x="3688342" y="2214091"/>
            <a:ext cx="508078" cy="1473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40" name="Rectangle: Rounded Corners 263">
            <a:extLst>
              <a:ext uri="{FF2B5EF4-FFF2-40B4-BE49-F238E27FC236}">
                <a16:creationId xmlns:a16="http://schemas.microsoft.com/office/drawing/2014/main" id="{F1ED6E98-4855-4E57-A356-5B09E6F78F7D}"/>
              </a:ext>
            </a:extLst>
          </p:cNvPr>
          <p:cNvSpPr/>
          <p:nvPr/>
        </p:nvSpPr>
        <p:spPr>
          <a:xfrm>
            <a:off x="5923570" y="2183571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Rectangle: Rounded Corners 263">
            <a:extLst>
              <a:ext uri="{FF2B5EF4-FFF2-40B4-BE49-F238E27FC236}">
                <a16:creationId xmlns:a16="http://schemas.microsoft.com/office/drawing/2014/main" id="{82194EB1-2A86-4007-A423-C35C1D53AC2D}"/>
              </a:ext>
            </a:extLst>
          </p:cNvPr>
          <p:cNvSpPr/>
          <p:nvPr/>
        </p:nvSpPr>
        <p:spPr>
          <a:xfrm>
            <a:off x="5226249" y="2215663"/>
            <a:ext cx="1198831" cy="14906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CDC DV</a:t>
            </a:r>
          </a:p>
        </p:txBody>
      </p:sp>
      <p:sp>
        <p:nvSpPr>
          <p:cNvPr id="241" name="Star: 5 Points 172">
            <a:extLst>
              <a:ext uri="{FF2B5EF4-FFF2-40B4-BE49-F238E27FC236}">
                <a16:creationId xmlns:a16="http://schemas.microsoft.com/office/drawing/2014/main" id="{167E97BA-D2DF-4DD6-BC76-3BBA68343C83}"/>
              </a:ext>
            </a:extLst>
          </p:cNvPr>
          <p:cNvSpPr/>
          <p:nvPr/>
        </p:nvSpPr>
        <p:spPr>
          <a:xfrm>
            <a:off x="4548643" y="2810960"/>
            <a:ext cx="1000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D9E7792-4A6E-4569-A052-DB51CCEC741F}"/>
              </a:ext>
            </a:extLst>
          </p:cNvPr>
          <p:cNvSpPr/>
          <p:nvPr/>
        </p:nvSpPr>
        <p:spPr>
          <a:xfrm>
            <a:off x="1253052" y="1858569"/>
            <a:ext cx="1353026" cy="1709040"/>
          </a:xfrm>
          <a:prstGeom prst="rect">
            <a:avLst/>
          </a:prstGeom>
          <a:noFill/>
          <a:ln w="19050">
            <a:solidFill>
              <a:srgbClr val="B0AC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832D071-18E0-4EE8-BFD6-08EDF7407F41}"/>
              </a:ext>
            </a:extLst>
          </p:cNvPr>
          <p:cNvSpPr/>
          <p:nvPr/>
        </p:nvSpPr>
        <p:spPr>
          <a:xfrm>
            <a:off x="1869775" y="3676271"/>
            <a:ext cx="1306229" cy="1881248"/>
          </a:xfrm>
          <a:prstGeom prst="rect">
            <a:avLst/>
          </a:prstGeom>
          <a:noFill/>
          <a:ln w="19050">
            <a:solidFill>
              <a:srgbClr val="A800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DA90460-B6FE-4D73-8ACF-01DA86C83633}"/>
              </a:ext>
            </a:extLst>
          </p:cNvPr>
          <p:cNvSpPr/>
          <p:nvPr/>
        </p:nvSpPr>
        <p:spPr>
          <a:xfrm rot="20178411">
            <a:off x="2062319" y="3165905"/>
            <a:ext cx="257250" cy="920833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5" name="TextBox 22">
            <a:extLst>
              <a:ext uri="{FF2B5EF4-FFF2-40B4-BE49-F238E27FC236}">
                <a16:creationId xmlns:a16="http://schemas.microsoft.com/office/drawing/2014/main" id="{3F67D562-A292-400A-9D19-F040D71A3AF5}"/>
              </a:ext>
            </a:extLst>
          </p:cNvPr>
          <p:cNvSpPr txBox="1"/>
          <p:nvPr/>
        </p:nvSpPr>
        <p:spPr>
          <a:xfrm>
            <a:off x="6290448" y="1974421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4/18-06/06</a:t>
            </a:r>
          </a:p>
        </p:txBody>
      </p:sp>
      <p:sp>
        <p:nvSpPr>
          <p:cNvPr id="254" name="Rectangle: Rounded Corners 263">
            <a:extLst>
              <a:ext uri="{FF2B5EF4-FFF2-40B4-BE49-F238E27FC236}">
                <a16:creationId xmlns:a16="http://schemas.microsoft.com/office/drawing/2014/main" id="{436ED0F8-CB0A-41EF-A750-FB767DE21793}"/>
              </a:ext>
            </a:extLst>
          </p:cNvPr>
          <p:cNvSpPr/>
          <p:nvPr/>
        </p:nvSpPr>
        <p:spPr>
          <a:xfrm>
            <a:off x="6595698" y="3597275"/>
            <a:ext cx="673204" cy="318950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Root cause &amp; Countermeasure</a:t>
            </a:r>
          </a:p>
        </p:txBody>
      </p:sp>
      <p:sp>
        <p:nvSpPr>
          <p:cNvPr id="258" name="Rectangle: Rounded Corners 263">
            <a:extLst>
              <a:ext uri="{FF2B5EF4-FFF2-40B4-BE49-F238E27FC236}">
                <a16:creationId xmlns:a16="http://schemas.microsoft.com/office/drawing/2014/main" id="{694D2AC1-BB06-4CBD-AEB9-04ED83823F17}"/>
              </a:ext>
            </a:extLst>
          </p:cNvPr>
          <p:cNvSpPr/>
          <p:nvPr/>
        </p:nvSpPr>
        <p:spPr>
          <a:xfrm>
            <a:off x="6595698" y="3861436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4" name="TextBox 22">
            <a:extLst>
              <a:ext uri="{FF2B5EF4-FFF2-40B4-BE49-F238E27FC236}">
                <a16:creationId xmlns:a16="http://schemas.microsoft.com/office/drawing/2014/main" id="{275BB19F-CDBB-4A37-8C35-D7DF3A1F6911}"/>
              </a:ext>
            </a:extLst>
          </p:cNvPr>
          <p:cNvSpPr txBox="1"/>
          <p:nvPr/>
        </p:nvSpPr>
        <p:spPr>
          <a:xfrm>
            <a:off x="6917350" y="3643077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06/10-08/01</a:t>
            </a:r>
          </a:p>
        </p:txBody>
      </p:sp>
      <p:sp>
        <p:nvSpPr>
          <p:cNvPr id="193" name="Rectangle: Rounded Corners 263">
            <a:extLst>
              <a:ext uri="{FF2B5EF4-FFF2-40B4-BE49-F238E27FC236}">
                <a16:creationId xmlns:a16="http://schemas.microsoft.com/office/drawing/2014/main" id="{B9AB7316-6059-488D-98CA-B64C700B6D2D}"/>
              </a:ext>
            </a:extLst>
          </p:cNvPr>
          <p:cNvSpPr/>
          <p:nvPr/>
        </p:nvSpPr>
        <p:spPr>
          <a:xfrm>
            <a:off x="6042751" y="3879485"/>
            <a:ext cx="899074" cy="15418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CDC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DV</a:t>
            </a:r>
          </a:p>
        </p:txBody>
      </p:sp>
      <p:sp>
        <p:nvSpPr>
          <p:cNvPr id="267" name="Rectangle: Rounded Corners 32">
            <a:extLst>
              <a:ext uri="{FF2B5EF4-FFF2-40B4-BE49-F238E27FC236}">
                <a16:creationId xmlns:a16="http://schemas.microsoft.com/office/drawing/2014/main" id="{EF1865D5-85C6-421A-96AF-9A57ED192BC5}"/>
              </a:ext>
            </a:extLst>
          </p:cNvPr>
          <p:cNvSpPr/>
          <p:nvPr/>
        </p:nvSpPr>
        <p:spPr>
          <a:xfrm>
            <a:off x="4823081" y="3718533"/>
            <a:ext cx="625044" cy="167485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Debug &amp; Build</a:t>
            </a:r>
          </a:p>
        </p:txBody>
      </p:sp>
      <p:sp>
        <p:nvSpPr>
          <p:cNvPr id="268" name="Rectangle: Rounded Corners 263">
            <a:extLst>
              <a:ext uri="{FF2B5EF4-FFF2-40B4-BE49-F238E27FC236}">
                <a16:creationId xmlns:a16="http://schemas.microsoft.com/office/drawing/2014/main" id="{CEA4A7EB-724D-4C12-BBC8-2D6FFD63F3B1}"/>
              </a:ext>
            </a:extLst>
          </p:cNvPr>
          <p:cNvSpPr/>
          <p:nvPr/>
        </p:nvSpPr>
        <p:spPr>
          <a:xfrm>
            <a:off x="4773221" y="3863592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9" name="Rectangle: Rounded Corners 32">
            <a:extLst>
              <a:ext uri="{FF2B5EF4-FFF2-40B4-BE49-F238E27FC236}">
                <a16:creationId xmlns:a16="http://schemas.microsoft.com/office/drawing/2014/main" id="{A61D8A21-696A-4335-A5A5-C02332702C36}"/>
              </a:ext>
            </a:extLst>
          </p:cNvPr>
          <p:cNvSpPr/>
          <p:nvPr/>
        </p:nvSpPr>
        <p:spPr>
          <a:xfrm>
            <a:off x="4324081" y="3886018"/>
            <a:ext cx="839679" cy="14236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BED4-94F5-455C-9FEC-1AAD530E7901}"/>
              </a:ext>
            </a:extLst>
          </p:cNvPr>
          <p:cNvSpPr/>
          <p:nvPr/>
        </p:nvSpPr>
        <p:spPr>
          <a:xfrm>
            <a:off x="5012804" y="2771633"/>
            <a:ext cx="1676307" cy="2455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4CFE27C-E629-48CA-86F5-F2DD00074333}"/>
              </a:ext>
            </a:extLst>
          </p:cNvPr>
          <p:cNvSpPr/>
          <p:nvPr/>
        </p:nvSpPr>
        <p:spPr>
          <a:xfrm>
            <a:off x="5793099" y="4682821"/>
            <a:ext cx="1676307" cy="2455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25" name="TextBox 22">
            <a:extLst>
              <a:ext uri="{FF2B5EF4-FFF2-40B4-BE49-F238E27FC236}">
                <a16:creationId xmlns:a16="http://schemas.microsoft.com/office/drawing/2014/main" id="{85580658-BE06-427F-9878-AD56CEED5383}"/>
              </a:ext>
            </a:extLst>
          </p:cNvPr>
          <p:cNvSpPr txBox="1"/>
          <p:nvPr/>
        </p:nvSpPr>
        <p:spPr>
          <a:xfrm>
            <a:off x="6125855" y="4476973"/>
            <a:ext cx="516137" cy="23054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DCV2(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R11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889F7B8E-83C4-4D4A-9D12-1EF614962BD7}"/>
              </a:ext>
            </a:extLst>
          </p:cNvPr>
          <p:cNvSpPr txBox="1"/>
          <p:nvPr/>
        </p:nvSpPr>
        <p:spPr>
          <a:xfrm>
            <a:off x="6696318" y="4503117"/>
            <a:ext cx="509837" cy="1802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DCV3(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R12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4" name="TextBox 22">
            <a:extLst>
              <a:ext uri="{FF2B5EF4-FFF2-40B4-BE49-F238E27FC236}">
                <a16:creationId xmlns:a16="http://schemas.microsoft.com/office/drawing/2014/main" id="{9B3F4E1F-029E-4CD0-8F28-F0CDA4752A9D}"/>
              </a:ext>
            </a:extLst>
          </p:cNvPr>
          <p:cNvSpPr txBox="1"/>
          <p:nvPr/>
        </p:nvSpPr>
        <p:spPr>
          <a:xfrm>
            <a:off x="6921588" y="4896267"/>
            <a:ext cx="533762" cy="3082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06/06</a:t>
            </a:r>
          </a:p>
        </p:txBody>
      </p:sp>
      <p:sp>
        <p:nvSpPr>
          <p:cNvPr id="247" name="TextBox 22">
            <a:extLst>
              <a:ext uri="{FF2B5EF4-FFF2-40B4-BE49-F238E27FC236}">
                <a16:creationId xmlns:a16="http://schemas.microsoft.com/office/drawing/2014/main" id="{450216F4-7DF9-42ED-AB65-7CB0BF77C11A}"/>
              </a:ext>
            </a:extLst>
          </p:cNvPr>
          <p:cNvSpPr txBox="1"/>
          <p:nvPr/>
        </p:nvSpPr>
        <p:spPr>
          <a:xfrm>
            <a:off x="7416699" y="4937364"/>
            <a:ext cx="653065" cy="3064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R04(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08/01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）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C2B203-0186-4F00-BC01-375DFD204D1A}"/>
              </a:ext>
            </a:extLst>
          </p:cNvPr>
          <p:cNvSpPr/>
          <p:nvPr/>
        </p:nvSpPr>
        <p:spPr>
          <a:xfrm>
            <a:off x="9508914" y="1902532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61BB0A7F-F892-4874-B0B0-89ADCE1D021E}"/>
              </a:ext>
            </a:extLst>
          </p:cNvPr>
          <p:cNvSpPr/>
          <p:nvPr/>
        </p:nvSpPr>
        <p:spPr>
          <a:xfrm>
            <a:off x="9546457" y="2829148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1D61B30E-F54D-45DE-A170-F81CB586D153}"/>
              </a:ext>
            </a:extLst>
          </p:cNvPr>
          <p:cNvSpPr/>
          <p:nvPr/>
        </p:nvSpPr>
        <p:spPr>
          <a:xfrm>
            <a:off x="9439805" y="3964823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08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System Block Diagram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82" y="779685"/>
            <a:ext cx="10369617" cy="5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1111521"/>
            <a:ext cx="11788299" cy="282279"/>
            <a:chOff x="237808" y="1129456"/>
            <a:chExt cx="11716383" cy="2822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129456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70224" y="3149204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53882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86554" y="1219078"/>
            <a:ext cx="606752" cy="567244"/>
            <a:chOff x="1727242" y="1217224"/>
            <a:chExt cx="839961" cy="567244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1E7D62-2A37-403B-9F91-FD65B3FDD892}"/>
              </a:ext>
            </a:extLst>
          </p:cNvPr>
          <p:cNvGrpSpPr/>
          <p:nvPr/>
        </p:nvGrpSpPr>
        <p:grpSpPr>
          <a:xfrm>
            <a:off x="159800" y="1752710"/>
            <a:ext cx="11788299" cy="282279"/>
            <a:chOff x="237808" y="1129456"/>
            <a:chExt cx="11716383" cy="28227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A60BAE-3A38-4FA6-BC34-B17E2E939A6B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2DA405-1445-4483-B607-E59111D1F63D}"/>
                </a:ext>
              </a:extLst>
            </p:cNvPr>
            <p:cNvSpPr/>
            <p:nvPr/>
          </p:nvSpPr>
          <p:spPr>
            <a:xfrm>
              <a:off x="238356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5EA6C7-9240-4E03-8D61-AD40558FE1EB}"/>
              </a:ext>
            </a:extLst>
          </p:cNvPr>
          <p:cNvGrpSpPr/>
          <p:nvPr/>
        </p:nvGrpSpPr>
        <p:grpSpPr>
          <a:xfrm>
            <a:off x="6861933" y="3244396"/>
            <a:ext cx="606752" cy="674966"/>
            <a:chOff x="1727242" y="1217224"/>
            <a:chExt cx="839961" cy="674966"/>
          </a:xfrm>
        </p:grpSpPr>
        <p:sp>
          <p:nvSpPr>
            <p:cNvPr id="101" name="流程图: 决策 47">
              <a:extLst>
                <a:ext uri="{FF2B5EF4-FFF2-40B4-BE49-F238E27FC236}">
                  <a16:creationId xmlns:a16="http://schemas.microsoft.com/office/drawing/2014/main" id="{B949DF9B-0D75-493F-90C5-A89593A7718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Box 22">
              <a:extLst>
                <a:ext uri="{FF2B5EF4-FFF2-40B4-BE49-F238E27FC236}">
                  <a16:creationId xmlns:a16="http://schemas.microsoft.com/office/drawing/2014/main" id="{D1A5BAF6-B8EA-405E-A7EE-42427F95772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12/29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029EB3-28F7-4828-9501-5665AE46AAF1}"/>
              </a:ext>
            </a:extLst>
          </p:cNvPr>
          <p:cNvGrpSpPr/>
          <p:nvPr/>
        </p:nvGrpSpPr>
        <p:grpSpPr>
          <a:xfrm>
            <a:off x="6583480" y="3247938"/>
            <a:ext cx="606752" cy="567244"/>
            <a:chOff x="1735915" y="1217224"/>
            <a:chExt cx="839961" cy="567244"/>
          </a:xfrm>
        </p:grpSpPr>
        <p:sp>
          <p:nvSpPr>
            <p:cNvPr id="49" name="流程图: 决策 47">
              <a:extLst>
                <a:ext uri="{FF2B5EF4-FFF2-40B4-BE49-F238E27FC236}">
                  <a16:creationId xmlns:a16="http://schemas.microsoft.com/office/drawing/2014/main" id="{24112045-75AD-497A-9585-80B8D7B0F1C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22">
              <a:extLst>
                <a:ext uri="{FF2B5EF4-FFF2-40B4-BE49-F238E27FC236}">
                  <a16:creationId xmlns:a16="http://schemas.microsoft.com/office/drawing/2014/main" id="{26F20D57-E8EA-4E2D-8F8C-98C2440B8F0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28E655-8EA8-4E0E-B280-E675A169145D}"/>
              </a:ext>
            </a:extLst>
          </p:cNvPr>
          <p:cNvGrpSpPr/>
          <p:nvPr/>
        </p:nvGrpSpPr>
        <p:grpSpPr>
          <a:xfrm>
            <a:off x="6141401" y="3247006"/>
            <a:ext cx="606752" cy="567244"/>
            <a:chOff x="1727242" y="1217224"/>
            <a:chExt cx="839961" cy="567244"/>
          </a:xfrm>
        </p:grpSpPr>
        <p:sp>
          <p:nvSpPr>
            <p:cNvPr id="46" name="流程图: 决策 47">
              <a:extLst>
                <a:ext uri="{FF2B5EF4-FFF2-40B4-BE49-F238E27FC236}">
                  <a16:creationId xmlns:a16="http://schemas.microsoft.com/office/drawing/2014/main" id="{F22A12A4-457F-455A-9148-86D3D1EA15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B44148B3-1669-486C-9351-03225F291F4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4B7359-B8A3-4FD1-BE53-B12CDE5198E9}"/>
              </a:ext>
            </a:extLst>
          </p:cNvPr>
          <p:cNvGrpSpPr/>
          <p:nvPr/>
        </p:nvGrpSpPr>
        <p:grpSpPr>
          <a:xfrm>
            <a:off x="7553892" y="3248284"/>
            <a:ext cx="606752" cy="674966"/>
            <a:chOff x="1727242" y="1217224"/>
            <a:chExt cx="839961" cy="674966"/>
          </a:xfrm>
        </p:grpSpPr>
        <p:sp>
          <p:nvSpPr>
            <p:cNvPr id="104" name="流程图: 决策 47">
              <a:extLst>
                <a:ext uri="{FF2B5EF4-FFF2-40B4-BE49-F238E27FC236}">
                  <a16:creationId xmlns:a16="http://schemas.microsoft.com/office/drawing/2014/main" id="{02C50249-C3CA-4AEF-BD98-98D88B9D8D8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Box 22">
              <a:extLst>
                <a:ext uri="{FF2B5EF4-FFF2-40B4-BE49-F238E27FC236}">
                  <a16:creationId xmlns:a16="http://schemas.microsoft.com/office/drawing/2014/main" id="{D227F5C9-5EF2-44EA-8772-0A46CBD6C19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5D847AC-D5AC-4E32-9F73-E039FCC6E935}"/>
              </a:ext>
            </a:extLst>
          </p:cNvPr>
          <p:cNvGrpSpPr/>
          <p:nvPr/>
        </p:nvGrpSpPr>
        <p:grpSpPr>
          <a:xfrm>
            <a:off x="8720733" y="3247006"/>
            <a:ext cx="606752" cy="567244"/>
            <a:chOff x="1841074" y="1217224"/>
            <a:chExt cx="839961" cy="567244"/>
          </a:xfrm>
        </p:grpSpPr>
        <p:sp>
          <p:nvSpPr>
            <p:cNvPr id="107" name="流程图: 决策 47">
              <a:extLst>
                <a:ext uri="{FF2B5EF4-FFF2-40B4-BE49-F238E27FC236}">
                  <a16:creationId xmlns:a16="http://schemas.microsoft.com/office/drawing/2014/main" id="{B044D5F3-407A-41A3-AD2C-F618FE331A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Box 22">
              <a:extLst>
                <a:ext uri="{FF2B5EF4-FFF2-40B4-BE49-F238E27FC236}">
                  <a16:creationId xmlns:a16="http://schemas.microsoft.com/office/drawing/2014/main" id="{F7FC0E11-6DA2-42F0-A622-44C8360D76B1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DB0AE5-3A7E-42E1-9FAE-B95440CC39D8}"/>
              </a:ext>
            </a:extLst>
          </p:cNvPr>
          <p:cNvGrpSpPr/>
          <p:nvPr/>
        </p:nvGrpSpPr>
        <p:grpSpPr>
          <a:xfrm>
            <a:off x="7974440" y="3249227"/>
            <a:ext cx="606752" cy="674966"/>
            <a:chOff x="1664002" y="1217224"/>
            <a:chExt cx="839961" cy="674966"/>
          </a:xfrm>
        </p:grpSpPr>
        <p:sp>
          <p:nvSpPr>
            <p:cNvPr id="52" name="流程图: 决策 47">
              <a:extLst>
                <a:ext uri="{FF2B5EF4-FFF2-40B4-BE49-F238E27FC236}">
                  <a16:creationId xmlns:a16="http://schemas.microsoft.com/office/drawing/2014/main" id="{2033CF71-320B-4F38-91A3-F1878DCF0C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5DDDB185-1006-418E-962C-3DA29F97F3E6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04/29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741BBE5-D621-4FA7-9087-0142E684F427}"/>
              </a:ext>
            </a:extLst>
          </p:cNvPr>
          <p:cNvGrpSpPr/>
          <p:nvPr/>
        </p:nvGrpSpPr>
        <p:grpSpPr>
          <a:xfrm>
            <a:off x="5024597" y="3252820"/>
            <a:ext cx="606752" cy="567244"/>
            <a:chOff x="1727242" y="1217224"/>
            <a:chExt cx="839961" cy="567244"/>
          </a:xfrm>
        </p:grpSpPr>
        <p:sp>
          <p:nvSpPr>
            <p:cNvPr id="271" name="流程图: 决策 47">
              <a:extLst>
                <a:ext uri="{FF2B5EF4-FFF2-40B4-BE49-F238E27FC236}">
                  <a16:creationId xmlns:a16="http://schemas.microsoft.com/office/drawing/2014/main" id="{EE6C5290-DBFC-48C9-9248-00544BD5597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2">
              <a:extLst>
                <a:ext uri="{FF2B5EF4-FFF2-40B4-BE49-F238E27FC236}">
                  <a16:creationId xmlns:a16="http://schemas.microsoft.com/office/drawing/2014/main" id="{006257CB-0857-4C84-BD47-7AB1E6BE606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E836FF9-0F10-410E-82AE-DD167DCF3DA0}"/>
              </a:ext>
            </a:extLst>
          </p:cNvPr>
          <p:cNvGrpSpPr/>
          <p:nvPr/>
        </p:nvGrpSpPr>
        <p:grpSpPr>
          <a:xfrm>
            <a:off x="3538023" y="3243460"/>
            <a:ext cx="606752" cy="567244"/>
            <a:chOff x="1727242" y="1217224"/>
            <a:chExt cx="839961" cy="567244"/>
          </a:xfrm>
        </p:grpSpPr>
        <p:sp>
          <p:nvSpPr>
            <p:cNvPr id="277" name="流程图: 决策 47">
              <a:extLst>
                <a:ext uri="{FF2B5EF4-FFF2-40B4-BE49-F238E27FC236}">
                  <a16:creationId xmlns:a16="http://schemas.microsoft.com/office/drawing/2014/main" id="{6B6C20BF-639C-4C2E-B617-11A175BB78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8" name="TextBox 22">
              <a:extLst>
                <a:ext uri="{FF2B5EF4-FFF2-40B4-BE49-F238E27FC236}">
                  <a16:creationId xmlns:a16="http://schemas.microsoft.com/office/drawing/2014/main" id="{96AF6BF6-7858-4C59-A582-809D71D06D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2129033-019E-4684-9F20-8BF557806ACC}"/>
              </a:ext>
            </a:extLst>
          </p:cNvPr>
          <p:cNvGrpSpPr/>
          <p:nvPr/>
        </p:nvGrpSpPr>
        <p:grpSpPr>
          <a:xfrm>
            <a:off x="1353329" y="3260885"/>
            <a:ext cx="606752" cy="567244"/>
            <a:chOff x="1727242" y="1217224"/>
            <a:chExt cx="839961" cy="567244"/>
          </a:xfrm>
        </p:grpSpPr>
        <p:sp>
          <p:nvSpPr>
            <p:cNvPr id="268" name="流程图: 决策 47">
              <a:extLst>
                <a:ext uri="{FF2B5EF4-FFF2-40B4-BE49-F238E27FC236}">
                  <a16:creationId xmlns:a16="http://schemas.microsoft.com/office/drawing/2014/main" id="{7E4FA4AB-BB5E-4809-BCEC-9FDB0F616D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Box 22">
              <a:extLst>
                <a:ext uri="{FF2B5EF4-FFF2-40B4-BE49-F238E27FC236}">
                  <a16:creationId xmlns:a16="http://schemas.microsoft.com/office/drawing/2014/main" id="{B81DB4C9-6649-4F3E-B121-AB14C93AE7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BA9E94D-EA47-4F40-9E4B-61125D9E3682}"/>
              </a:ext>
            </a:extLst>
          </p:cNvPr>
          <p:cNvGrpSpPr/>
          <p:nvPr/>
        </p:nvGrpSpPr>
        <p:grpSpPr>
          <a:xfrm>
            <a:off x="2238512" y="3249026"/>
            <a:ext cx="606752" cy="567244"/>
            <a:chOff x="1727242" y="1217224"/>
            <a:chExt cx="839961" cy="567244"/>
          </a:xfrm>
        </p:grpSpPr>
        <p:sp>
          <p:nvSpPr>
            <p:cNvPr id="275" name="流程图: 决策 47">
              <a:extLst>
                <a:ext uri="{FF2B5EF4-FFF2-40B4-BE49-F238E27FC236}">
                  <a16:creationId xmlns:a16="http://schemas.microsoft.com/office/drawing/2014/main" id="{223E5C3A-C1C3-4C8F-B521-347498A3E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0" name="TextBox 22">
              <a:extLst>
                <a:ext uri="{FF2B5EF4-FFF2-40B4-BE49-F238E27FC236}">
                  <a16:creationId xmlns:a16="http://schemas.microsoft.com/office/drawing/2014/main" id="{91E5F16B-4762-43D8-8078-1C2D15F3047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DCA7B4-4BC4-46F7-AA99-66F7A15A03BE}"/>
              </a:ext>
            </a:extLst>
          </p:cNvPr>
          <p:cNvGrpSpPr/>
          <p:nvPr/>
        </p:nvGrpSpPr>
        <p:grpSpPr>
          <a:xfrm>
            <a:off x="2907591" y="3261726"/>
            <a:ext cx="606752" cy="567244"/>
            <a:chOff x="1727242" y="1217224"/>
            <a:chExt cx="839961" cy="567244"/>
          </a:xfrm>
        </p:grpSpPr>
        <p:sp>
          <p:nvSpPr>
            <p:cNvPr id="300" name="流程图: 决策 47">
              <a:extLst>
                <a:ext uri="{FF2B5EF4-FFF2-40B4-BE49-F238E27FC236}">
                  <a16:creationId xmlns:a16="http://schemas.microsoft.com/office/drawing/2014/main" id="{EC294EDF-4B3A-4A33-8E45-84CAE95DEC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7" name="TextBox 22">
              <a:extLst>
                <a:ext uri="{FF2B5EF4-FFF2-40B4-BE49-F238E27FC236}">
                  <a16:creationId xmlns:a16="http://schemas.microsoft.com/office/drawing/2014/main" id="{1AD6D8C9-8901-49F1-A735-2E63BFF9E13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4169119-ED9B-4627-A612-2019F0185AD9}"/>
              </a:ext>
            </a:extLst>
          </p:cNvPr>
          <p:cNvGrpSpPr/>
          <p:nvPr/>
        </p:nvGrpSpPr>
        <p:grpSpPr>
          <a:xfrm>
            <a:off x="3262771" y="3257710"/>
            <a:ext cx="606752" cy="567244"/>
            <a:chOff x="1727242" y="1217224"/>
            <a:chExt cx="839961" cy="567244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D072EA16-BBFD-4EA5-9022-5053C42B0A2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4" name="TextBox 22">
              <a:extLst>
                <a:ext uri="{FF2B5EF4-FFF2-40B4-BE49-F238E27FC236}">
                  <a16:creationId xmlns:a16="http://schemas.microsoft.com/office/drawing/2014/main" id="{DA1AC547-494E-4403-BF61-FF3025CF8F6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 5 Vehicles Timeline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8C9FCBD6-92DD-42B0-8335-6CDDAC298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01761"/>
              </p:ext>
            </p:extLst>
          </p:nvPr>
        </p:nvGraphicFramePr>
        <p:xfrm>
          <a:off x="380358" y="719440"/>
          <a:ext cx="1179439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46514879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4474123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53771067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85626991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212450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62154463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7A62D782-B0E8-4FEA-BD83-FC2D72B76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82329"/>
              </p:ext>
            </p:extLst>
          </p:nvPr>
        </p:nvGraphicFramePr>
        <p:xfrm>
          <a:off x="8228052" y="316571"/>
          <a:ext cx="1874484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21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704944461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A257C4E-474F-4A68-AF1C-DA738FD9AE6D}"/>
              </a:ext>
            </a:extLst>
          </p:cNvPr>
          <p:cNvGrpSpPr/>
          <p:nvPr/>
        </p:nvGrpSpPr>
        <p:grpSpPr>
          <a:xfrm>
            <a:off x="8349090" y="3249227"/>
            <a:ext cx="606752" cy="567244"/>
            <a:chOff x="1727242" y="1217224"/>
            <a:chExt cx="839961" cy="567244"/>
          </a:xfrm>
        </p:grpSpPr>
        <p:sp>
          <p:nvSpPr>
            <p:cNvPr id="138" name="流程图: 决策 47">
              <a:extLst>
                <a:ext uri="{FF2B5EF4-FFF2-40B4-BE49-F238E27FC236}">
                  <a16:creationId xmlns:a16="http://schemas.microsoft.com/office/drawing/2014/main" id="{05565C55-3EE1-4999-9795-2C987447A3B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22">
              <a:extLst>
                <a:ext uri="{FF2B5EF4-FFF2-40B4-BE49-F238E27FC236}">
                  <a16:creationId xmlns:a16="http://schemas.microsoft.com/office/drawing/2014/main" id="{0F5636AA-528E-4846-AC6D-0856DD151FA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82E469-4FEB-4A42-A2BF-B7A9D738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743518"/>
              </p:ext>
            </p:extLst>
          </p:nvPr>
        </p:nvGraphicFramePr>
        <p:xfrm>
          <a:off x="796149" y="5202981"/>
          <a:ext cx="10515600" cy="135184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94248">
                  <a:extLst>
                    <a:ext uri="{9D8B030D-6E8A-4147-A177-3AD203B41FA5}">
                      <a16:colId xmlns:a16="http://schemas.microsoft.com/office/drawing/2014/main" val="2014842915"/>
                    </a:ext>
                  </a:extLst>
                </a:gridCol>
                <a:gridCol w="1214332">
                  <a:extLst>
                    <a:ext uri="{9D8B030D-6E8A-4147-A177-3AD203B41FA5}">
                      <a16:colId xmlns:a16="http://schemas.microsoft.com/office/drawing/2014/main" val="3122677646"/>
                    </a:ext>
                  </a:extLst>
                </a:gridCol>
                <a:gridCol w="654534">
                  <a:extLst>
                    <a:ext uri="{9D8B030D-6E8A-4147-A177-3AD203B41FA5}">
                      <a16:colId xmlns:a16="http://schemas.microsoft.com/office/drawing/2014/main" val="3050285061"/>
                    </a:ext>
                  </a:extLst>
                </a:gridCol>
                <a:gridCol w="740657">
                  <a:extLst>
                    <a:ext uri="{9D8B030D-6E8A-4147-A177-3AD203B41FA5}">
                      <a16:colId xmlns:a16="http://schemas.microsoft.com/office/drawing/2014/main" val="2476125927"/>
                    </a:ext>
                  </a:extLst>
                </a:gridCol>
                <a:gridCol w="740657">
                  <a:extLst>
                    <a:ext uri="{9D8B030D-6E8A-4147-A177-3AD203B41FA5}">
                      <a16:colId xmlns:a16="http://schemas.microsoft.com/office/drawing/2014/main" val="3906838798"/>
                    </a:ext>
                  </a:extLst>
                </a:gridCol>
                <a:gridCol w="585635">
                  <a:extLst>
                    <a:ext uri="{9D8B030D-6E8A-4147-A177-3AD203B41FA5}">
                      <a16:colId xmlns:a16="http://schemas.microsoft.com/office/drawing/2014/main" val="3610108712"/>
                    </a:ext>
                  </a:extLst>
                </a:gridCol>
                <a:gridCol w="878453">
                  <a:extLst>
                    <a:ext uri="{9D8B030D-6E8A-4147-A177-3AD203B41FA5}">
                      <a16:colId xmlns:a16="http://schemas.microsoft.com/office/drawing/2014/main" val="2534889170"/>
                    </a:ext>
                  </a:extLst>
                </a:gridCol>
                <a:gridCol w="1782743">
                  <a:extLst>
                    <a:ext uri="{9D8B030D-6E8A-4147-A177-3AD203B41FA5}">
                      <a16:colId xmlns:a16="http://schemas.microsoft.com/office/drawing/2014/main" val="3809829797"/>
                    </a:ext>
                  </a:extLst>
                </a:gridCol>
                <a:gridCol w="1610497">
                  <a:extLst>
                    <a:ext uri="{9D8B030D-6E8A-4147-A177-3AD203B41FA5}">
                      <a16:colId xmlns:a16="http://schemas.microsoft.com/office/drawing/2014/main" val="3868026656"/>
                    </a:ext>
                  </a:extLst>
                </a:gridCol>
                <a:gridCol w="611472">
                  <a:extLst>
                    <a:ext uri="{9D8B030D-6E8A-4147-A177-3AD203B41FA5}">
                      <a16:colId xmlns:a16="http://schemas.microsoft.com/office/drawing/2014/main" val="463552112"/>
                    </a:ext>
                  </a:extLst>
                </a:gridCol>
                <a:gridCol w="551186">
                  <a:extLst>
                    <a:ext uri="{9D8B030D-6E8A-4147-A177-3AD203B41FA5}">
                      <a16:colId xmlns:a16="http://schemas.microsoft.com/office/drawing/2014/main" val="3487577076"/>
                    </a:ext>
                  </a:extLst>
                </a:gridCol>
                <a:gridCol w="551186">
                  <a:extLst>
                    <a:ext uri="{9D8B030D-6E8A-4147-A177-3AD203B41FA5}">
                      <a16:colId xmlns:a16="http://schemas.microsoft.com/office/drawing/2014/main" val="3878578785"/>
                    </a:ext>
                  </a:extLst>
                </a:gridCol>
              </a:tblGrid>
              <a:tr h="118378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Phase5 Scope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09364"/>
                  </a:ext>
                </a:extLst>
              </a:tr>
              <a:tr h="17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Program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PMT5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Nameplate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Manufacture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J1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OKTB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EE Architecture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Centerstack</a:t>
                      </a:r>
                      <a:r>
                        <a:rPr lang="en-US" sz="900" u="none" strike="noStrike" dirty="0">
                          <a:effectLst/>
                        </a:rPr>
                        <a:t> Size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Cluster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TCU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ECG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512927180"/>
                  </a:ext>
                </a:extLst>
              </a:tr>
              <a:tr h="17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CDX707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</a:t>
                      </a:r>
                      <a:r>
                        <a:rPr lang="en-US" sz="900" u="none" strike="noStrike" dirty="0" err="1">
                          <a:effectLst/>
                        </a:rPr>
                        <a:t>Youfei</a:t>
                      </a:r>
                      <a:r>
                        <a:rPr lang="en-US" sz="900" u="none" strike="noStrike" dirty="0">
                          <a:effectLst/>
                        </a:rPr>
                        <a:t>, Xu Fiona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Nautilus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3/28/2023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3/28/2023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FNV3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23.6(</a:t>
                      </a:r>
                      <a:r>
                        <a:rPr lang="en-US" sz="900" u="none" strike="noStrike" dirty="0" err="1">
                          <a:effectLst/>
                        </a:rPr>
                        <a:t>Pano</a:t>
                      </a:r>
                      <a:r>
                        <a:rPr lang="en-US" sz="900" u="none" strike="noStrike" dirty="0">
                          <a:effectLst/>
                        </a:rPr>
                        <a:t>-Non touch)*2&amp;11.1(Controller-Touch)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65316957"/>
                  </a:ext>
                </a:extLst>
              </a:tr>
              <a:tr h="17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CX788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He Sylvia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Ford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4/26/2023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6/21/2023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FNV2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15.3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NA, AR HUD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Landscape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2063627002"/>
                  </a:ext>
                </a:extLst>
              </a:tr>
              <a:tr h="17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CDX747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Frank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Lincoln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6/12/2023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11/6/2023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FNV3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23.6(</a:t>
                      </a:r>
                      <a:r>
                        <a:rPr lang="en-US" sz="900" u="none" strike="noStrike" dirty="0" err="1">
                          <a:effectLst/>
                        </a:rPr>
                        <a:t>Pano</a:t>
                      </a:r>
                      <a:r>
                        <a:rPr lang="en-US" sz="900" u="none" strike="noStrike" dirty="0">
                          <a:effectLst/>
                        </a:rPr>
                        <a:t>-Non touch)*2&amp;11.1(Controller-Touch)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2304588801"/>
                  </a:ext>
                </a:extLst>
              </a:tr>
              <a:tr h="17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U611 MCA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Frank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Aviator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12/6/2023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1/23/2024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FNV3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12.3，Standalone HUD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Landscape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2948911011"/>
                  </a:ext>
                </a:extLst>
              </a:tr>
              <a:tr h="17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/>
                          </a:solidFill>
                          <a:effectLst/>
                        </a:rPr>
                        <a:t>U718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/>
                          </a:solidFill>
                          <a:effectLst/>
                        </a:rPr>
                        <a:t>Yang Frank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/>
                          </a:solidFill>
                          <a:effectLst/>
                        </a:rPr>
                        <a:t>Navigator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/>
                          </a:solidFill>
                          <a:effectLst/>
                        </a:rPr>
                        <a:t>BU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/>
                          </a:solidFill>
                          <a:effectLst/>
                        </a:rPr>
                        <a:t>3/11/2024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/>
                          </a:solidFill>
                          <a:effectLst/>
                        </a:rPr>
                        <a:t>4/22/2024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/>
                          </a:solidFill>
                          <a:effectLst/>
                        </a:rPr>
                        <a:t>FNV3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23.6(</a:t>
                      </a:r>
                      <a:r>
                        <a:rPr lang="en-US" sz="900" u="none" strike="noStrike" dirty="0" err="1">
                          <a:effectLst/>
                        </a:rPr>
                        <a:t>Pano</a:t>
                      </a:r>
                      <a:r>
                        <a:rPr lang="en-US" sz="900" u="none" strike="noStrike" dirty="0">
                          <a:effectLst/>
                        </a:rPr>
                        <a:t>-Non touch)*2&amp;11.1(Controller-Touch)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/>
                          </a:solidFill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/>
                          </a:solidFill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/>
                          </a:solidFill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4049778099"/>
                  </a:ext>
                </a:extLst>
              </a:tr>
              <a:tr h="118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CDX804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Johnny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Lincoln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IMF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1172294311"/>
                  </a:ext>
                </a:extLst>
              </a:tr>
            </a:tbl>
          </a:graphicData>
        </a:graphic>
      </p:graphicFrame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C1B485-BACF-4D8B-AB8B-AC38C9ED692C}"/>
              </a:ext>
            </a:extLst>
          </p:cNvPr>
          <p:cNvGrpSpPr/>
          <p:nvPr/>
        </p:nvGrpSpPr>
        <p:grpSpPr>
          <a:xfrm>
            <a:off x="170224" y="2442239"/>
            <a:ext cx="11788299" cy="282279"/>
            <a:chOff x="237808" y="1129456"/>
            <a:chExt cx="11716383" cy="282279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D0A2227-E915-46E4-9F4C-4E2C809F4B7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8B89E3B-0508-441C-8973-400564CA1A21}"/>
                </a:ext>
              </a:extLst>
            </p:cNvPr>
            <p:cNvSpPr/>
            <p:nvPr/>
          </p:nvSpPr>
          <p:spPr>
            <a:xfrm>
              <a:off x="238356" y="1129456"/>
              <a:ext cx="671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</a:p>
          </p:txBody>
        </p:sp>
      </p:grpSp>
      <p:sp>
        <p:nvSpPr>
          <p:cNvPr id="144" name="流程图: 决策 47">
            <a:extLst>
              <a:ext uri="{FF2B5EF4-FFF2-40B4-BE49-F238E27FC236}">
                <a16:creationId xmlns:a16="http://schemas.microsoft.com/office/drawing/2014/main" id="{419C592C-4627-41AC-9E6E-ADFD105391F1}"/>
              </a:ext>
            </a:extLst>
          </p:cNvPr>
          <p:cNvSpPr/>
          <p:nvPr/>
        </p:nvSpPr>
        <p:spPr>
          <a:xfrm>
            <a:off x="8526870" y="2537431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7" name="流程图: 决策 47">
            <a:extLst>
              <a:ext uri="{FF2B5EF4-FFF2-40B4-BE49-F238E27FC236}">
                <a16:creationId xmlns:a16="http://schemas.microsoft.com/office/drawing/2014/main" id="{2AD7FEFA-E7A4-45E7-AC2F-0C4E7C7837B1}"/>
              </a:ext>
            </a:extLst>
          </p:cNvPr>
          <p:cNvSpPr/>
          <p:nvPr/>
        </p:nvSpPr>
        <p:spPr>
          <a:xfrm>
            <a:off x="6498513" y="2552027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0" name="流程图: 决策 47">
            <a:extLst>
              <a:ext uri="{FF2B5EF4-FFF2-40B4-BE49-F238E27FC236}">
                <a16:creationId xmlns:a16="http://schemas.microsoft.com/office/drawing/2014/main" id="{4414F46F-F7D8-49BE-BEE2-7ADAF589FE76}"/>
              </a:ext>
            </a:extLst>
          </p:cNvPr>
          <p:cNvSpPr/>
          <p:nvPr/>
        </p:nvSpPr>
        <p:spPr>
          <a:xfrm>
            <a:off x="6120336" y="2559763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46481A2-F712-40CC-9637-87B1923213DE}"/>
              </a:ext>
            </a:extLst>
          </p:cNvPr>
          <p:cNvGrpSpPr/>
          <p:nvPr/>
        </p:nvGrpSpPr>
        <p:grpSpPr>
          <a:xfrm>
            <a:off x="9211242" y="2541319"/>
            <a:ext cx="606752" cy="567244"/>
            <a:chOff x="1727242" y="1217224"/>
            <a:chExt cx="839961" cy="567244"/>
          </a:xfrm>
        </p:grpSpPr>
        <p:sp>
          <p:nvSpPr>
            <p:cNvPr id="153" name="流程图: 决策 47">
              <a:extLst>
                <a:ext uri="{FF2B5EF4-FFF2-40B4-BE49-F238E27FC236}">
                  <a16:creationId xmlns:a16="http://schemas.microsoft.com/office/drawing/2014/main" id="{28A48A58-E5F7-43DC-B255-D14AE6A0D02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DAFB110A-A422-4421-BF00-2C21E921B2A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3A84FD7-17CD-40EA-8B04-3DC363BA98EC}"/>
              </a:ext>
            </a:extLst>
          </p:cNvPr>
          <p:cNvGrpSpPr/>
          <p:nvPr/>
        </p:nvGrpSpPr>
        <p:grpSpPr>
          <a:xfrm>
            <a:off x="10576928" y="2563702"/>
            <a:ext cx="606752" cy="567244"/>
            <a:chOff x="1841074" y="1217224"/>
            <a:chExt cx="839961" cy="567244"/>
          </a:xfrm>
        </p:grpSpPr>
        <p:sp>
          <p:nvSpPr>
            <p:cNvPr id="156" name="流程图: 决策 47">
              <a:extLst>
                <a:ext uri="{FF2B5EF4-FFF2-40B4-BE49-F238E27FC236}">
                  <a16:creationId xmlns:a16="http://schemas.microsoft.com/office/drawing/2014/main" id="{871C64F4-5E42-4BD6-AECE-15E3810B6F9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7" name="TextBox 22">
              <a:extLst>
                <a:ext uri="{FF2B5EF4-FFF2-40B4-BE49-F238E27FC236}">
                  <a16:creationId xmlns:a16="http://schemas.microsoft.com/office/drawing/2014/main" id="{5A73D6FE-9C84-42D6-92CB-00917F75130D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56D356D-50AA-4276-892F-F616F52A5FA2}"/>
              </a:ext>
            </a:extLst>
          </p:cNvPr>
          <p:cNvGrpSpPr/>
          <p:nvPr/>
        </p:nvGrpSpPr>
        <p:grpSpPr>
          <a:xfrm>
            <a:off x="9973920" y="2551587"/>
            <a:ext cx="606752" cy="568069"/>
            <a:chOff x="1727242" y="1217224"/>
            <a:chExt cx="839961" cy="568069"/>
          </a:xfrm>
        </p:grpSpPr>
        <p:sp>
          <p:nvSpPr>
            <p:cNvPr id="159" name="流程图: 决策 47">
              <a:extLst>
                <a:ext uri="{FF2B5EF4-FFF2-40B4-BE49-F238E27FC236}">
                  <a16:creationId xmlns:a16="http://schemas.microsoft.com/office/drawing/2014/main" id="{4FC2EAFF-4E70-47D1-96F4-2EEC7CBAD8D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0" name="TextBox 22">
              <a:extLst>
                <a:ext uri="{FF2B5EF4-FFF2-40B4-BE49-F238E27FC236}">
                  <a16:creationId xmlns:a16="http://schemas.microsoft.com/office/drawing/2014/main" id="{6D68889C-E43B-43B8-B209-6FC0555D8C7E}"/>
                </a:ext>
              </a:extLst>
            </p:cNvPr>
            <p:cNvSpPr txBox="1"/>
            <p:nvPr/>
          </p:nvSpPr>
          <p:spPr>
            <a:xfrm>
              <a:off x="1727242" y="16006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62" name="流程图: 决策 47">
            <a:extLst>
              <a:ext uri="{FF2B5EF4-FFF2-40B4-BE49-F238E27FC236}">
                <a16:creationId xmlns:a16="http://schemas.microsoft.com/office/drawing/2014/main" id="{A2ADB445-DEBC-4EE6-AE29-6645DFCD50AC}"/>
              </a:ext>
            </a:extLst>
          </p:cNvPr>
          <p:cNvSpPr/>
          <p:nvPr/>
        </p:nvSpPr>
        <p:spPr>
          <a:xfrm>
            <a:off x="4966608" y="2536648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713F6991-71EB-4747-BFAD-1EA69C9AC0B5}"/>
              </a:ext>
            </a:extLst>
          </p:cNvPr>
          <p:cNvSpPr/>
          <p:nvPr/>
        </p:nvSpPr>
        <p:spPr>
          <a:xfrm>
            <a:off x="3802785" y="2526970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37DDA48-A75F-4552-B888-571C64F54902}"/>
              </a:ext>
            </a:extLst>
          </p:cNvPr>
          <p:cNvGrpSpPr/>
          <p:nvPr/>
        </p:nvGrpSpPr>
        <p:grpSpPr>
          <a:xfrm>
            <a:off x="756007" y="2545894"/>
            <a:ext cx="606752" cy="567244"/>
            <a:chOff x="1727242" y="1217224"/>
            <a:chExt cx="839961" cy="567244"/>
          </a:xfrm>
        </p:grpSpPr>
        <p:sp>
          <p:nvSpPr>
            <p:cNvPr id="168" name="流程图: 决策 47">
              <a:extLst>
                <a:ext uri="{FF2B5EF4-FFF2-40B4-BE49-F238E27FC236}">
                  <a16:creationId xmlns:a16="http://schemas.microsoft.com/office/drawing/2014/main" id="{A77E835F-238E-4C10-9533-022C1DB0C9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9" name="TextBox 22">
              <a:extLst>
                <a:ext uri="{FF2B5EF4-FFF2-40B4-BE49-F238E27FC236}">
                  <a16:creationId xmlns:a16="http://schemas.microsoft.com/office/drawing/2014/main" id="{17EE8E80-92C0-44CD-A36B-D17AE827413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FAC8233-3CBC-40CD-949D-50007AAAE2E1}"/>
              </a:ext>
            </a:extLst>
          </p:cNvPr>
          <p:cNvGrpSpPr/>
          <p:nvPr/>
        </p:nvGrpSpPr>
        <p:grpSpPr>
          <a:xfrm>
            <a:off x="1743212" y="2542061"/>
            <a:ext cx="606752" cy="567244"/>
            <a:chOff x="1727242" y="1217224"/>
            <a:chExt cx="839961" cy="567244"/>
          </a:xfrm>
        </p:grpSpPr>
        <p:sp>
          <p:nvSpPr>
            <p:cNvPr id="171" name="流程图: 决策 47">
              <a:extLst>
                <a:ext uri="{FF2B5EF4-FFF2-40B4-BE49-F238E27FC236}">
                  <a16:creationId xmlns:a16="http://schemas.microsoft.com/office/drawing/2014/main" id="{E3F47472-6480-4FE4-948F-F9422289833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2" name="TextBox 22">
              <a:extLst>
                <a:ext uri="{FF2B5EF4-FFF2-40B4-BE49-F238E27FC236}">
                  <a16:creationId xmlns:a16="http://schemas.microsoft.com/office/drawing/2014/main" id="{9B4FF4FC-988C-4036-BE73-06AEAF3539E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71C345D-693E-4A68-97E2-4FFC009DDD5D}"/>
              </a:ext>
            </a:extLst>
          </p:cNvPr>
          <p:cNvGrpSpPr/>
          <p:nvPr/>
        </p:nvGrpSpPr>
        <p:grpSpPr>
          <a:xfrm>
            <a:off x="2745666" y="2554761"/>
            <a:ext cx="606752" cy="567244"/>
            <a:chOff x="1641868" y="1217224"/>
            <a:chExt cx="839961" cy="567244"/>
          </a:xfrm>
        </p:grpSpPr>
        <p:sp>
          <p:nvSpPr>
            <p:cNvPr id="174" name="流程图: 决策 47">
              <a:extLst>
                <a:ext uri="{FF2B5EF4-FFF2-40B4-BE49-F238E27FC236}">
                  <a16:creationId xmlns:a16="http://schemas.microsoft.com/office/drawing/2014/main" id="{8B79548F-4AD2-4D37-8E1F-174B865EF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57DEBDFF-6DE3-4779-A542-A8D290B55F04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9875FC-7978-44D6-A0FE-2952AEA3E423}"/>
              </a:ext>
            </a:extLst>
          </p:cNvPr>
          <p:cNvGrpSpPr/>
          <p:nvPr/>
        </p:nvGrpSpPr>
        <p:grpSpPr>
          <a:xfrm>
            <a:off x="3138946" y="2541220"/>
            <a:ext cx="606752" cy="576769"/>
            <a:chOff x="1736728" y="1217224"/>
            <a:chExt cx="839961" cy="576769"/>
          </a:xfrm>
        </p:grpSpPr>
        <p:sp>
          <p:nvSpPr>
            <p:cNvPr id="177" name="流程图: 决策 47">
              <a:extLst>
                <a:ext uri="{FF2B5EF4-FFF2-40B4-BE49-F238E27FC236}">
                  <a16:creationId xmlns:a16="http://schemas.microsoft.com/office/drawing/2014/main" id="{00031953-C1CB-4F6C-B087-EC9A8746457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Box 22">
              <a:extLst>
                <a:ext uri="{FF2B5EF4-FFF2-40B4-BE49-F238E27FC236}">
                  <a16:creationId xmlns:a16="http://schemas.microsoft.com/office/drawing/2014/main" id="{46793DB1-9F83-49A0-8448-E1903BEE4BCD}"/>
                </a:ext>
              </a:extLst>
            </p:cNvPr>
            <p:cNvSpPr txBox="1"/>
            <p:nvPr/>
          </p:nvSpPr>
          <p:spPr>
            <a:xfrm>
              <a:off x="1736728" y="16093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80" name="流程图: 决策 47">
            <a:extLst>
              <a:ext uri="{FF2B5EF4-FFF2-40B4-BE49-F238E27FC236}">
                <a16:creationId xmlns:a16="http://schemas.microsoft.com/office/drawing/2014/main" id="{7711BCDB-F730-46E8-AAFE-B97A6454F81E}"/>
              </a:ext>
            </a:extLst>
          </p:cNvPr>
          <p:cNvSpPr/>
          <p:nvPr/>
        </p:nvSpPr>
        <p:spPr>
          <a:xfrm>
            <a:off x="7526211" y="2551439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6" name="TextBox 22">
            <a:extLst>
              <a:ext uri="{FF2B5EF4-FFF2-40B4-BE49-F238E27FC236}">
                <a16:creationId xmlns:a16="http://schemas.microsoft.com/office/drawing/2014/main" id="{DBE33BF5-CD49-4859-A61F-B8AD9F8C4485}"/>
              </a:ext>
            </a:extLst>
          </p:cNvPr>
          <p:cNvSpPr txBox="1"/>
          <p:nvPr/>
        </p:nvSpPr>
        <p:spPr>
          <a:xfrm>
            <a:off x="3611460" y="293232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7" name="TextBox 22">
            <a:extLst>
              <a:ext uri="{FF2B5EF4-FFF2-40B4-BE49-F238E27FC236}">
                <a16:creationId xmlns:a16="http://schemas.microsoft.com/office/drawing/2014/main" id="{CD79DE55-236A-4B11-939A-8DFC8B3C371E}"/>
              </a:ext>
            </a:extLst>
          </p:cNvPr>
          <p:cNvSpPr txBox="1"/>
          <p:nvPr/>
        </p:nvSpPr>
        <p:spPr>
          <a:xfrm>
            <a:off x="4798985" y="293232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TextBox 22">
            <a:extLst>
              <a:ext uri="{FF2B5EF4-FFF2-40B4-BE49-F238E27FC236}">
                <a16:creationId xmlns:a16="http://schemas.microsoft.com/office/drawing/2014/main" id="{E6C7F84B-FCFD-446B-BF63-26FA3EC905F8}"/>
              </a:ext>
            </a:extLst>
          </p:cNvPr>
          <p:cNvSpPr txBox="1"/>
          <p:nvPr/>
        </p:nvSpPr>
        <p:spPr>
          <a:xfrm>
            <a:off x="5967111" y="293154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19670AB9-BD1F-496C-BA8F-ACBCFF8B792D}"/>
              </a:ext>
            </a:extLst>
          </p:cNvPr>
          <p:cNvSpPr txBox="1"/>
          <p:nvPr/>
        </p:nvSpPr>
        <p:spPr>
          <a:xfrm>
            <a:off x="6379950" y="2922021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1FF80956-3D12-4FD3-AB31-B9B6836384E2}"/>
              </a:ext>
            </a:extLst>
          </p:cNvPr>
          <p:cNvSpPr txBox="1"/>
          <p:nvPr/>
        </p:nvSpPr>
        <p:spPr>
          <a:xfrm>
            <a:off x="7324745" y="290303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TextBox 22">
            <a:extLst>
              <a:ext uri="{FF2B5EF4-FFF2-40B4-BE49-F238E27FC236}">
                <a16:creationId xmlns:a16="http://schemas.microsoft.com/office/drawing/2014/main" id="{4B153083-759B-4CC0-99AD-35C4093C605D}"/>
              </a:ext>
            </a:extLst>
          </p:cNvPr>
          <p:cNvSpPr txBox="1"/>
          <p:nvPr/>
        </p:nvSpPr>
        <p:spPr>
          <a:xfrm>
            <a:off x="8352669" y="290303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813C2DF-94BD-48F8-B221-93C705C480DA}"/>
              </a:ext>
            </a:extLst>
          </p:cNvPr>
          <p:cNvGrpSpPr/>
          <p:nvPr/>
        </p:nvGrpSpPr>
        <p:grpSpPr>
          <a:xfrm>
            <a:off x="1609049" y="1215339"/>
            <a:ext cx="606752" cy="513904"/>
            <a:chOff x="1727242" y="1217224"/>
            <a:chExt cx="839961" cy="513904"/>
          </a:xfrm>
        </p:grpSpPr>
        <p:sp>
          <p:nvSpPr>
            <p:cNvPr id="164" name="流程图: 决策 47">
              <a:extLst>
                <a:ext uri="{FF2B5EF4-FFF2-40B4-BE49-F238E27FC236}">
                  <a16:creationId xmlns:a16="http://schemas.microsoft.com/office/drawing/2014/main" id="{0C217C9D-FD4A-4509-8C22-14B8A2E204B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6" name="TextBox 22">
              <a:extLst>
                <a:ext uri="{FF2B5EF4-FFF2-40B4-BE49-F238E27FC236}">
                  <a16:creationId xmlns:a16="http://schemas.microsoft.com/office/drawing/2014/main" id="{BC10D67D-3732-44C2-A288-6B063671EBA4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/>
                <a:t>06/11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B802238-65B0-4138-B6AF-67822A40BB04}"/>
              </a:ext>
            </a:extLst>
          </p:cNvPr>
          <p:cNvGrpSpPr/>
          <p:nvPr/>
        </p:nvGrpSpPr>
        <p:grpSpPr>
          <a:xfrm>
            <a:off x="4966639" y="1213473"/>
            <a:ext cx="606752" cy="538738"/>
            <a:chOff x="1733731" y="1217224"/>
            <a:chExt cx="839961" cy="538738"/>
          </a:xfrm>
        </p:grpSpPr>
        <p:sp>
          <p:nvSpPr>
            <p:cNvPr id="181" name="流程图: 决策 47">
              <a:extLst>
                <a:ext uri="{FF2B5EF4-FFF2-40B4-BE49-F238E27FC236}">
                  <a16:creationId xmlns:a16="http://schemas.microsoft.com/office/drawing/2014/main" id="{E79B26C3-40D2-4A6F-8C36-41F4C0ABA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F41B2A76-8B2F-4980-9688-7E825AAF7BD7}"/>
                </a:ext>
              </a:extLst>
            </p:cNvPr>
            <p:cNvSpPr txBox="1"/>
            <p:nvPr/>
          </p:nvSpPr>
          <p:spPr>
            <a:xfrm>
              <a:off x="1733731" y="157130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5063374-5960-4867-9F9D-118769FA48B6}"/>
              </a:ext>
            </a:extLst>
          </p:cNvPr>
          <p:cNvGrpSpPr/>
          <p:nvPr/>
        </p:nvGrpSpPr>
        <p:grpSpPr>
          <a:xfrm>
            <a:off x="1882170" y="1218912"/>
            <a:ext cx="606752" cy="506284"/>
            <a:chOff x="1727242" y="1217224"/>
            <a:chExt cx="839961" cy="506284"/>
          </a:xfrm>
        </p:grpSpPr>
        <p:sp>
          <p:nvSpPr>
            <p:cNvPr id="184" name="流程图: 决策 47">
              <a:extLst>
                <a:ext uri="{FF2B5EF4-FFF2-40B4-BE49-F238E27FC236}">
                  <a16:creationId xmlns:a16="http://schemas.microsoft.com/office/drawing/2014/main" id="{F4028A58-4379-41B5-A7A2-52C69CAF232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5" name="TextBox 22">
              <a:extLst>
                <a:ext uri="{FF2B5EF4-FFF2-40B4-BE49-F238E27FC236}">
                  <a16:creationId xmlns:a16="http://schemas.microsoft.com/office/drawing/2014/main" id="{E326EF27-8F93-46CD-B1C3-BA581C37BC70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5132ABC-0A1B-4781-B365-62BE397D1CA9}"/>
              </a:ext>
            </a:extLst>
          </p:cNvPr>
          <p:cNvGrpSpPr/>
          <p:nvPr/>
        </p:nvGrpSpPr>
        <p:grpSpPr>
          <a:xfrm>
            <a:off x="2365458" y="1219133"/>
            <a:ext cx="639668" cy="491044"/>
            <a:chOff x="1886575" y="1217224"/>
            <a:chExt cx="885530" cy="491044"/>
          </a:xfrm>
        </p:grpSpPr>
        <p:sp>
          <p:nvSpPr>
            <p:cNvPr id="196" name="流程图: 决策 47">
              <a:extLst>
                <a:ext uri="{FF2B5EF4-FFF2-40B4-BE49-F238E27FC236}">
                  <a16:creationId xmlns:a16="http://schemas.microsoft.com/office/drawing/2014/main" id="{F5A7492E-0589-4E8C-BC99-13D37E3BE20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97" name="TextBox 22">
              <a:extLst>
                <a:ext uri="{FF2B5EF4-FFF2-40B4-BE49-F238E27FC236}">
                  <a16:creationId xmlns:a16="http://schemas.microsoft.com/office/drawing/2014/main" id="{6C47FEAE-4CD3-4A34-98CE-C7A8AD8A4B75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873D22B-0E24-4831-8575-34E166AD5508}"/>
              </a:ext>
            </a:extLst>
          </p:cNvPr>
          <p:cNvGrpSpPr/>
          <p:nvPr/>
        </p:nvGrpSpPr>
        <p:grpSpPr>
          <a:xfrm>
            <a:off x="5744435" y="1218912"/>
            <a:ext cx="606752" cy="528808"/>
            <a:chOff x="1981661" y="1217224"/>
            <a:chExt cx="839961" cy="528808"/>
          </a:xfrm>
        </p:grpSpPr>
        <p:sp>
          <p:nvSpPr>
            <p:cNvPr id="199" name="流程图: 决策 47">
              <a:extLst>
                <a:ext uri="{FF2B5EF4-FFF2-40B4-BE49-F238E27FC236}">
                  <a16:creationId xmlns:a16="http://schemas.microsoft.com/office/drawing/2014/main" id="{D626329B-166A-424C-BF81-913AA824542D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C5C85F7B-FD01-4248-B157-C0F98AC324FB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5EE2959-82C9-457F-BD27-493421B65ABC}"/>
              </a:ext>
            </a:extLst>
          </p:cNvPr>
          <p:cNvGrpSpPr/>
          <p:nvPr/>
        </p:nvGrpSpPr>
        <p:grpSpPr>
          <a:xfrm>
            <a:off x="6457853" y="1218912"/>
            <a:ext cx="606753" cy="526344"/>
            <a:chOff x="1882053" y="1217224"/>
            <a:chExt cx="839961" cy="526344"/>
          </a:xfrm>
        </p:grpSpPr>
        <p:sp>
          <p:nvSpPr>
            <p:cNvPr id="202" name="流程图: 决策 47">
              <a:extLst>
                <a:ext uri="{FF2B5EF4-FFF2-40B4-BE49-F238E27FC236}">
                  <a16:creationId xmlns:a16="http://schemas.microsoft.com/office/drawing/2014/main" id="{A8EE2AD2-95F6-4043-B06A-E6374E22158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3" name="TextBox 22">
              <a:extLst>
                <a:ext uri="{FF2B5EF4-FFF2-40B4-BE49-F238E27FC236}">
                  <a16:creationId xmlns:a16="http://schemas.microsoft.com/office/drawing/2014/main" id="{EBC90F81-1794-4FA2-A21B-F820191DA0DD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CFE3D66-9A0E-4AC7-83A3-628704F7BAE9}"/>
              </a:ext>
            </a:extLst>
          </p:cNvPr>
          <p:cNvGrpSpPr/>
          <p:nvPr/>
        </p:nvGrpSpPr>
        <p:grpSpPr>
          <a:xfrm>
            <a:off x="7140504" y="1222087"/>
            <a:ext cx="606752" cy="517532"/>
            <a:chOff x="1702551" y="1217224"/>
            <a:chExt cx="839961" cy="517532"/>
          </a:xfrm>
        </p:grpSpPr>
        <p:sp>
          <p:nvSpPr>
            <p:cNvPr id="205" name="流程图: 决策 47">
              <a:extLst>
                <a:ext uri="{FF2B5EF4-FFF2-40B4-BE49-F238E27FC236}">
                  <a16:creationId xmlns:a16="http://schemas.microsoft.com/office/drawing/2014/main" id="{EF76EC94-C9B0-4151-8A32-648C7465B1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6" name="TextBox 22">
              <a:extLst>
                <a:ext uri="{FF2B5EF4-FFF2-40B4-BE49-F238E27FC236}">
                  <a16:creationId xmlns:a16="http://schemas.microsoft.com/office/drawing/2014/main" id="{D39DCBAC-35D7-41C8-A96C-7E7E2A7C23A3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6B137EF-6681-4208-8FD4-A6F83A8EC37B}"/>
              </a:ext>
            </a:extLst>
          </p:cNvPr>
          <p:cNvGrpSpPr/>
          <p:nvPr/>
        </p:nvGrpSpPr>
        <p:grpSpPr>
          <a:xfrm>
            <a:off x="3867253" y="1242613"/>
            <a:ext cx="650545" cy="468895"/>
            <a:chOff x="1886575" y="1217224"/>
            <a:chExt cx="900586" cy="468895"/>
          </a:xfrm>
        </p:grpSpPr>
        <p:sp>
          <p:nvSpPr>
            <p:cNvPr id="229" name="流程图: 决策 47">
              <a:extLst>
                <a:ext uri="{FF2B5EF4-FFF2-40B4-BE49-F238E27FC236}">
                  <a16:creationId xmlns:a16="http://schemas.microsoft.com/office/drawing/2014/main" id="{4F4D7583-FD87-49B1-85EB-29C2A019A8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0" name="TextBox 22">
              <a:extLst>
                <a:ext uri="{FF2B5EF4-FFF2-40B4-BE49-F238E27FC236}">
                  <a16:creationId xmlns:a16="http://schemas.microsoft.com/office/drawing/2014/main" id="{85796969-5961-4899-AEF9-79179549BA6D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2FA00B72-9831-4CB3-A3BC-E21AB9B0CC6E}"/>
              </a:ext>
            </a:extLst>
          </p:cNvPr>
          <p:cNvGrpSpPr/>
          <p:nvPr/>
        </p:nvGrpSpPr>
        <p:grpSpPr>
          <a:xfrm>
            <a:off x="7457437" y="1231612"/>
            <a:ext cx="606752" cy="510442"/>
            <a:chOff x="1773554" y="1217224"/>
            <a:chExt cx="839961" cy="510442"/>
          </a:xfrm>
        </p:grpSpPr>
        <p:sp>
          <p:nvSpPr>
            <p:cNvPr id="238" name="流程图: 决策 47">
              <a:extLst>
                <a:ext uri="{FF2B5EF4-FFF2-40B4-BE49-F238E27FC236}">
                  <a16:creationId xmlns:a16="http://schemas.microsoft.com/office/drawing/2014/main" id="{0DE0A1A5-D4AE-4521-AD82-5A4FD966C43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9" name="TextBox 22">
              <a:extLst>
                <a:ext uri="{FF2B5EF4-FFF2-40B4-BE49-F238E27FC236}">
                  <a16:creationId xmlns:a16="http://schemas.microsoft.com/office/drawing/2014/main" id="{C67A44F0-8DAD-4A79-A58A-7C6FAC8942A2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7604955-D625-4037-8AD1-A270A9759031}"/>
              </a:ext>
            </a:extLst>
          </p:cNvPr>
          <p:cNvGrpSpPr/>
          <p:nvPr/>
        </p:nvGrpSpPr>
        <p:grpSpPr>
          <a:xfrm>
            <a:off x="5443125" y="1213331"/>
            <a:ext cx="475771" cy="540963"/>
            <a:chOff x="1932655" y="1217224"/>
            <a:chExt cx="658637" cy="540963"/>
          </a:xfrm>
        </p:grpSpPr>
        <p:sp>
          <p:nvSpPr>
            <p:cNvPr id="260" name="流程图: 决策 47">
              <a:extLst>
                <a:ext uri="{FF2B5EF4-FFF2-40B4-BE49-F238E27FC236}">
                  <a16:creationId xmlns:a16="http://schemas.microsoft.com/office/drawing/2014/main" id="{A65C0E3A-6E57-4426-A937-25E6E661C6B2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1" name="TextBox 22">
              <a:extLst>
                <a:ext uri="{FF2B5EF4-FFF2-40B4-BE49-F238E27FC236}">
                  <a16:creationId xmlns:a16="http://schemas.microsoft.com/office/drawing/2014/main" id="{9C05F971-5529-4DF9-9C49-108E5A53C0DD}"/>
                </a:ext>
              </a:extLst>
            </p:cNvPr>
            <p:cNvSpPr txBox="1"/>
            <p:nvPr/>
          </p:nvSpPr>
          <p:spPr>
            <a:xfrm>
              <a:off x="1932655" y="1573527"/>
              <a:ext cx="65863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5C97C7D-BC59-49A5-B512-01742CE5FA00}"/>
              </a:ext>
            </a:extLst>
          </p:cNvPr>
          <p:cNvGrpSpPr/>
          <p:nvPr/>
        </p:nvGrpSpPr>
        <p:grpSpPr>
          <a:xfrm>
            <a:off x="7738490" y="1228663"/>
            <a:ext cx="631671" cy="513539"/>
            <a:chOff x="1886575" y="1217224"/>
            <a:chExt cx="874458" cy="513539"/>
          </a:xfrm>
        </p:grpSpPr>
        <p:sp>
          <p:nvSpPr>
            <p:cNvPr id="263" name="流程图: 决策 47">
              <a:extLst>
                <a:ext uri="{FF2B5EF4-FFF2-40B4-BE49-F238E27FC236}">
                  <a16:creationId xmlns:a16="http://schemas.microsoft.com/office/drawing/2014/main" id="{1D298255-6388-45D7-B216-BC25F29B818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Box 22">
              <a:extLst>
                <a:ext uri="{FF2B5EF4-FFF2-40B4-BE49-F238E27FC236}">
                  <a16:creationId xmlns:a16="http://schemas.microsoft.com/office/drawing/2014/main" id="{27983BF2-6CC0-4F9A-B223-32958D112540}"/>
                </a:ext>
              </a:extLst>
            </p:cNvPr>
            <p:cNvSpPr txBox="1"/>
            <p:nvPr/>
          </p:nvSpPr>
          <p:spPr>
            <a:xfrm>
              <a:off x="1921072" y="154610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3F3849E1-EA5E-4F1B-BE3C-C882FC16004F}"/>
              </a:ext>
            </a:extLst>
          </p:cNvPr>
          <p:cNvGrpSpPr/>
          <p:nvPr/>
        </p:nvGrpSpPr>
        <p:grpSpPr>
          <a:xfrm>
            <a:off x="11210208" y="1858281"/>
            <a:ext cx="606752" cy="567244"/>
            <a:chOff x="1727242" y="1217224"/>
            <a:chExt cx="839961" cy="567244"/>
          </a:xfrm>
        </p:grpSpPr>
        <p:sp>
          <p:nvSpPr>
            <p:cNvPr id="266" name="流程图: 决策 47">
              <a:extLst>
                <a:ext uri="{FF2B5EF4-FFF2-40B4-BE49-F238E27FC236}">
                  <a16:creationId xmlns:a16="http://schemas.microsoft.com/office/drawing/2014/main" id="{21EB552B-BAA2-41EA-8491-0AEDB30DC4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7" name="TextBox 22">
              <a:extLst>
                <a:ext uri="{FF2B5EF4-FFF2-40B4-BE49-F238E27FC236}">
                  <a16:creationId xmlns:a16="http://schemas.microsoft.com/office/drawing/2014/main" id="{16CB7734-9582-429D-8DEA-7D66490E59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12D54E92-DC9D-401E-980C-15BCD94452F1}"/>
              </a:ext>
            </a:extLst>
          </p:cNvPr>
          <p:cNvGrpSpPr/>
          <p:nvPr/>
        </p:nvGrpSpPr>
        <p:grpSpPr>
          <a:xfrm>
            <a:off x="10888457" y="1846745"/>
            <a:ext cx="606752" cy="567244"/>
            <a:chOff x="1727242" y="1217224"/>
            <a:chExt cx="839961" cy="567244"/>
          </a:xfrm>
        </p:grpSpPr>
        <p:sp>
          <p:nvSpPr>
            <p:cNvPr id="279" name="流程图: 决策 47">
              <a:extLst>
                <a:ext uri="{FF2B5EF4-FFF2-40B4-BE49-F238E27FC236}">
                  <a16:creationId xmlns:a16="http://schemas.microsoft.com/office/drawing/2014/main" id="{B1386681-1590-460C-815F-F7B78949266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2" name="TextBox 22">
              <a:extLst>
                <a:ext uri="{FF2B5EF4-FFF2-40B4-BE49-F238E27FC236}">
                  <a16:creationId xmlns:a16="http://schemas.microsoft.com/office/drawing/2014/main" id="{79821E71-39D2-4EB1-ADA7-898E495FDC54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757428B6-A891-4004-AF9A-2F24B1CE00F5}"/>
              </a:ext>
            </a:extLst>
          </p:cNvPr>
          <p:cNvGrpSpPr/>
          <p:nvPr/>
        </p:nvGrpSpPr>
        <p:grpSpPr>
          <a:xfrm>
            <a:off x="9739173" y="1858281"/>
            <a:ext cx="606752" cy="567244"/>
            <a:chOff x="1869532" y="1217224"/>
            <a:chExt cx="839961" cy="567244"/>
          </a:xfrm>
        </p:grpSpPr>
        <p:sp>
          <p:nvSpPr>
            <p:cNvPr id="284" name="流程图: 决策 47">
              <a:extLst>
                <a:ext uri="{FF2B5EF4-FFF2-40B4-BE49-F238E27FC236}">
                  <a16:creationId xmlns:a16="http://schemas.microsoft.com/office/drawing/2014/main" id="{BD732D00-7FB9-4F2F-9CDA-8EBA1B9E612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5" name="TextBox 22">
              <a:extLst>
                <a:ext uri="{FF2B5EF4-FFF2-40B4-BE49-F238E27FC236}">
                  <a16:creationId xmlns:a16="http://schemas.microsoft.com/office/drawing/2014/main" id="{9C308E07-BDA0-4228-9651-A483B634AF9B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93935A5E-F6C1-4845-B553-FCAFD3BCE5C4}"/>
              </a:ext>
            </a:extLst>
          </p:cNvPr>
          <p:cNvGrpSpPr/>
          <p:nvPr/>
        </p:nvGrpSpPr>
        <p:grpSpPr>
          <a:xfrm>
            <a:off x="8768563" y="1857482"/>
            <a:ext cx="606752" cy="567244"/>
            <a:chOff x="1869532" y="1217224"/>
            <a:chExt cx="839961" cy="567244"/>
          </a:xfrm>
        </p:grpSpPr>
        <p:sp>
          <p:nvSpPr>
            <p:cNvPr id="287" name="流程图: 决策 47">
              <a:extLst>
                <a:ext uri="{FF2B5EF4-FFF2-40B4-BE49-F238E27FC236}">
                  <a16:creationId xmlns:a16="http://schemas.microsoft.com/office/drawing/2014/main" id="{A5B7B0B6-608D-4229-930C-2B7FBB2545F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8" name="TextBox 22">
              <a:extLst>
                <a:ext uri="{FF2B5EF4-FFF2-40B4-BE49-F238E27FC236}">
                  <a16:creationId xmlns:a16="http://schemas.microsoft.com/office/drawing/2014/main" id="{DB3B8AC2-B667-46A6-BA0E-7E8B4F900BF6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22A80DD6-0528-4AAD-B9DB-84F7D3FF9F85}"/>
              </a:ext>
            </a:extLst>
          </p:cNvPr>
          <p:cNvGrpSpPr/>
          <p:nvPr/>
        </p:nvGrpSpPr>
        <p:grpSpPr>
          <a:xfrm>
            <a:off x="7493615" y="1859693"/>
            <a:ext cx="606752" cy="567244"/>
            <a:chOff x="1727242" y="1217224"/>
            <a:chExt cx="839961" cy="567244"/>
          </a:xfrm>
        </p:grpSpPr>
        <p:sp>
          <p:nvSpPr>
            <p:cNvPr id="290" name="流程图: 决策 47">
              <a:extLst>
                <a:ext uri="{FF2B5EF4-FFF2-40B4-BE49-F238E27FC236}">
                  <a16:creationId xmlns:a16="http://schemas.microsoft.com/office/drawing/2014/main" id="{0CD4C4CB-FC09-4731-9B0B-48C8548E580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1" name="TextBox 22">
              <a:extLst>
                <a:ext uri="{FF2B5EF4-FFF2-40B4-BE49-F238E27FC236}">
                  <a16:creationId xmlns:a16="http://schemas.microsoft.com/office/drawing/2014/main" id="{A6BD4AB5-E861-4272-9B0F-BBE97D69552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C1FD420-D7B5-46BE-80AC-05F0FE79AAEC}"/>
              </a:ext>
            </a:extLst>
          </p:cNvPr>
          <p:cNvGrpSpPr/>
          <p:nvPr/>
        </p:nvGrpSpPr>
        <p:grpSpPr>
          <a:xfrm>
            <a:off x="8016614" y="1862722"/>
            <a:ext cx="606752" cy="567244"/>
            <a:chOff x="1860046" y="1217224"/>
            <a:chExt cx="839961" cy="567244"/>
          </a:xfrm>
        </p:grpSpPr>
        <p:sp>
          <p:nvSpPr>
            <p:cNvPr id="293" name="流程图: 决策 47">
              <a:extLst>
                <a:ext uri="{FF2B5EF4-FFF2-40B4-BE49-F238E27FC236}">
                  <a16:creationId xmlns:a16="http://schemas.microsoft.com/office/drawing/2014/main" id="{C5BCB6EA-9399-405D-B8BF-08B4655D304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4" name="TextBox 22">
              <a:extLst>
                <a:ext uri="{FF2B5EF4-FFF2-40B4-BE49-F238E27FC236}">
                  <a16:creationId xmlns:a16="http://schemas.microsoft.com/office/drawing/2014/main" id="{C16CD4A4-7585-49B3-A819-CC78B8BAC3C2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4902D1B-F35E-4275-BB7D-E1CC65F25E3E}"/>
              </a:ext>
            </a:extLst>
          </p:cNvPr>
          <p:cNvGrpSpPr/>
          <p:nvPr/>
        </p:nvGrpSpPr>
        <p:grpSpPr>
          <a:xfrm>
            <a:off x="6278357" y="1854054"/>
            <a:ext cx="606752" cy="567244"/>
            <a:chOff x="1667296" y="1217224"/>
            <a:chExt cx="839960" cy="567244"/>
          </a:xfrm>
        </p:grpSpPr>
        <p:sp>
          <p:nvSpPr>
            <p:cNvPr id="296" name="流程图: 决策 47">
              <a:extLst>
                <a:ext uri="{FF2B5EF4-FFF2-40B4-BE49-F238E27FC236}">
                  <a16:creationId xmlns:a16="http://schemas.microsoft.com/office/drawing/2014/main" id="{8890D9A8-64AC-4588-9852-2DC080B00EB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7" name="TextBox 22">
              <a:extLst>
                <a:ext uri="{FF2B5EF4-FFF2-40B4-BE49-F238E27FC236}">
                  <a16:creationId xmlns:a16="http://schemas.microsoft.com/office/drawing/2014/main" id="{2DC211DB-9123-4499-8069-A67B4B86FAA3}"/>
                </a:ext>
              </a:extLst>
            </p:cNvPr>
            <p:cNvSpPr txBox="1"/>
            <p:nvPr/>
          </p:nvSpPr>
          <p:spPr>
            <a:xfrm>
              <a:off x="1667296" y="1599808"/>
              <a:ext cx="8399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036714DE-ECD2-474E-B6FD-21420C88AE22}"/>
              </a:ext>
            </a:extLst>
          </p:cNvPr>
          <p:cNvGrpSpPr/>
          <p:nvPr/>
        </p:nvGrpSpPr>
        <p:grpSpPr>
          <a:xfrm>
            <a:off x="1775597" y="1854919"/>
            <a:ext cx="606752" cy="567244"/>
            <a:chOff x="1727242" y="1217224"/>
            <a:chExt cx="839961" cy="567244"/>
          </a:xfrm>
        </p:grpSpPr>
        <p:sp>
          <p:nvSpPr>
            <p:cNvPr id="299" name="流程图: 决策 47">
              <a:extLst>
                <a:ext uri="{FF2B5EF4-FFF2-40B4-BE49-F238E27FC236}">
                  <a16:creationId xmlns:a16="http://schemas.microsoft.com/office/drawing/2014/main" id="{8EE33571-1601-404A-9D55-9024443071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1" name="TextBox 22">
              <a:extLst>
                <a:ext uri="{FF2B5EF4-FFF2-40B4-BE49-F238E27FC236}">
                  <a16:creationId xmlns:a16="http://schemas.microsoft.com/office/drawing/2014/main" id="{639ECEBA-E996-4D6F-B86A-501A790CDB2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24ECE68-0DBC-4BF3-B340-CFEB5CD527C5}"/>
              </a:ext>
            </a:extLst>
          </p:cNvPr>
          <p:cNvGrpSpPr/>
          <p:nvPr/>
        </p:nvGrpSpPr>
        <p:grpSpPr>
          <a:xfrm>
            <a:off x="2812341" y="1864444"/>
            <a:ext cx="606752" cy="567244"/>
            <a:chOff x="1727242" y="1217224"/>
            <a:chExt cx="839961" cy="567244"/>
          </a:xfrm>
        </p:grpSpPr>
        <p:sp>
          <p:nvSpPr>
            <p:cNvPr id="303" name="流程图: 决策 47">
              <a:extLst>
                <a:ext uri="{FF2B5EF4-FFF2-40B4-BE49-F238E27FC236}">
                  <a16:creationId xmlns:a16="http://schemas.microsoft.com/office/drawing/2014/main" id="{6708FBE0-FED9-43CC-889E-64D15C8CA5F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4" name="TextBox 22">
              <a:extLst>
                <a:ext uri="{FF2B5EF4-FFF2-40B4-BE49-F238E27FC236}">
                  <a16:creationId xmlns:a16="http://schemas.microsoft.com/office/drawing/2014/main" id="{D999A794-58BA-45B5-ACE8-AD5E11467BE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C2012D95-14D7-4B42-B6A6-1AD05ADAF4EE}"/>
              </a:ext>
            </a:extLst>
          </p:cNvPr>
          <p:cNvGrpSpPr/>
          <p:nvPr/>
        </p:nvGrpSpPr>
        <p:grpSpPr>
          <a:xfrm>
            <a:off x="3601930" y="1853263"/>
            <a:ext cx="606752" cy="567244"/>
            <a:chOff x="1850560" y="1217224"/>
            <a:chExt cx="839961" cy="567244"/>
          </a:xfrm>
        </p:grpSpPr>
        <p:sp>
          <p:nvSpPr>
            <p:cNvPr id="306" name="流程图: 决策 47">
              <a:extLst>
                <a:ext uri="{FF2B5EF4-FFF2-40B4-BE49-F238E27FC236}">
                  <a16:creationId xmlns:a16="http://schemas.microsoft.com/office/drawing/2014/main" id="{194E08E0-DE4A-4376-9B42-81CEDD64381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8" name="TextBox 22">
              <a:extLst>
                <a:ext uri="{FF2B5EF4-FFF2-40B4-BE49-F238E27FC236}">
                  <a16:creationId xmlns:a16="http://schemas.microsoft.com/office/drawing/2014/main" id="{88B607C0-CBBD-48E3-989E-306BA9061FC9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C279B823-976E-4B89-9EB0-C943DEC96DDC}"/>
              </a:ext>
            </a:extLst>
          </p:cNvPr>
          <p:cNvGrpSpPr/>
          <p:nvPr/>
        </p:nvGrpSpPr>
        <p:grpSpPr>
          <a:xfrm>
            <a:off x="5294824" y="1853900"/>
            <a:ext cx="606752" cy="567244"/>
            <a:chOff x="1822102" y="1217224"/>
            <a:chExt cx="839961" cy="567244"/>
          </a:xfrm>
        </p:grpSpPr>
        <p:sp>
          <p:nvSpPr>
            <p:cNvPr id="310" name="流程图: 决策 47">
              <a:extLst>
                <a:ext uri="{FF2B5EF4-FFF2-40B4-BE49-F238E27FC236}">
                  <a16:creationId xmlns:a16="http://schemas.microsoft.com/office/drawing/2014/main" id="{22D21EEF-6656-4E05-9CB3-65E52F69014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5" name="TextBox 22">
              <a:extLst>
                <a:ext uri="{FF2B5EF4-FFF2-40B4-BE49-F238E27FC236}">
                  <a16:creationId xmlns:a16="http://schemas.microsoft.com/office/drawing/2014/main" id="{BC4E185C-9E54-47FC-AB99-56B6A6E7DED1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6586D55-459C-4320-A4F8-02C2B535F7F9}"/>
              </a:ext>
            </a:extLst>
          </p:cNvPr>
          <p:cNvGrpSpPr/>
          <p:nvPr/>
        </p:nvGrpSpPr>
        <p:grpSpPr>
          <a:xfrm>
            <a:off x="155316" y="3856523"/>
            <a:ext cx="11788299" cy="282279"/>
            <a:chOff x="237808" y="1129456"/>
            <a:chExt cx="11716383" cy="282279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330E924-DAE6-477A-B0D2-9E8DED0C4FB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67247AB-7F79-43C4-BC67-879C67F54AFE}"/>
                </a:ext>
              </a:extLst>
            </p:cNvPr>
            <p:cNvSpPr/>
            <p:nvPr/>
          </p:nvSpPr>
          <p:spPr>
            <a:xfrm>
              <a:off x="238356" y="1129456"/>
              <a:ext cx="506964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CX718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C58EE68-169A-440E-A897-535807A8E0C2}"/>
              </a:ext>
            </a:extLst>
          </p:cNvPr>
          <p:cNvGrpSpPr/>
          <p:nvPr/>
        </p:nvGrpSpPr>
        <p:grpSpPr>
          <a:xfrm>
            <a:off x="7835396" y="3955257"/>
            <a:ext cx="608655" cy="567244"/>
            <a:chOff x="1735915" y="1217224"/>
            <a:chExt cx="839961" cy="567244"/>
          </a:xfrm>
        </p:grpSpPr>
        <p:sp>
          <p:nvSpPr>
            <p:cNvPr id="207" name="流程图: 决策 47">
              <a:extLst>
                <a:ext uri="{FF2B5EF4-FFF2-40B4-BE49-F238E27FC236}">
                  <a16:creationId xmlns:a16="http://schemas.microsoft.com/office/drawing/2014/main" id="{BD80C199-1E1C-461A-9307-4B8D5950D3D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8" name="TextBox 22">
              <a:extLst>
                <a:ext uri="{FF2B5EF4-FFF2-40B4-BE49-F238E27FC236}">
                  <a16:creationId xmlns:a16="http://schemas.microsoft.com/office/drawing/2014/main" id="{F340F839-1555-43EC-9F38-87F71E48F4F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EA08A4B1-1834-4B1A-90D7-379D7E5B8EA3}"/>
              </a:ext>
            </a:extLst>
          </p:cNvPr>
          <p:cNvGrpSpPr/>
          <p:nvPr/>
        </p:nvGrpSpPr>
        <p:grpSpPr>
          <a:xfrm>
            <a:off x="7507617" y="3963850"/>
            <a:ext cx="608655" cy="567244"/>
            <a:chOff x="1727242" y="1217224"/>
            <a:chExt cx="839961" cy="567244"/>
          </a:xfrm>
        </p:grpSpPr>
        <p:sp>
          <p:nvSpPr>
            <p:cNvPr id="210" name="流程图: 决策 47">
              <a:extLst>
                <a:ext uri="{FF2B5EF4-FFF2-40B4-BE49-F238E27FC236}">
                  <a16:creationId xmlns:a16="http://schemas.microsoft.com/office/drawing/2014/main" id="{B24792BB-39F5-4CEC-9A1A-89B2CD44F3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1" name="TextBox 22">
              <a:extLst>
                <a:ext uri="{FF2B5EF4-FFF2-40B4-BE49-F238E27FC236}">
                  <a16:creationId xmlns:a16="http://schemas.microsoft.com/office/drawing/2014/main" id="{E24347D2-A058-433F-8E2C-E37C5C339F2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763674F-E1B5-4DAD-A6BE-B6BCCC3FCC6A}"/>
              </a:ext>
            </a:extLst>
          </p:cNvPr>
          <p:cNvGrpSpPr/>
          <p:nvPr/>
        </p:nvGrpSpPr>
        <p:grpSpPr>
          <a:xfrm>
            <a:off x="11463474" y="3949039"/>
            <a:ext cx="608655" cy="567244"/>
            <a:chOff x="1841074" y="1217224"/>
            <a:chExt cx="839961" cy="567244"/>
          </a:xfrm>
        </p:grpSpPr>
        <p:sp>
          <p:nvSpPr>
            <p:cNvPr id="213" name="流程图: 决策 47">
              <a:extLst>
                <a:ext uri="{FF2B5EF4-FFF2-40B4-BE49-F238E27FC236}">
                  <a16:creationId xmlns:a16="http://schemas.microsoft.com/office/drawing/2014/main" id="{739BC628-14AB-43EA-B386-66DA1431CD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4" name="TextBox 22">
              <a:extLst>
                <a:ext uri="{FF2B5EF4-FFF2-40B4-BE49-F238E27FC236}">
                  <a16:creationId xmlns:a16="http://schemas.microsoft.com/office/drawing/2014/main" id="{7D146740-7468-4D4F-9B1D-2BC10351C915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6B9B5F2-B8DF-4B3F-B20A-E9C9053445C9}"/>
              </a:ext>
            </a:extLst>
          </p:cNvPr>
          <p:cNvGrpSpPr/>
          <p:nvPr/>
        </p:nvGrpSpPr>
        <p:grpSpPr>
          <a:xfrm>
            <a:off x="6257463" y="3960139"/>
            <a:ext cx="608655" cy="567244"/>
            <a:chOff x="1727242" y="1217224"/>
            <a:chExt cx="839961" cy="567244"/>
          </a:xfrm>
        </p:grpSpPr>
        <p:sp>
          <p:nvSpPr>
            <p:cNvPr id="216" name="流程图: 决策 47">
              <a:extLst>
                <a:ext uri="{FF2B5EF4-FFF2-40B4-BE49-F238E27FC236}">
                  <a16:creationId xmlns:a16="http://schemas.microsoft.com/office/drawing/2014/main" id="{219E9AF8-B8DE-4018-9850-B126C328C31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7" name="TextBox 22">
              <a:extLst>
                <a:ext uri="{FF2B5EF4-FFF2-40B4-BE49-F238E27FC236}">
                  <a16:creationId xmlns:a16="http://schemas.microsoft.com/office/drawing/2014/main" id="{B08DB815-2086-4118-8133-0D87CDC5482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F8C3ECD-1057-44C8-A2CD-E3D446B96055}"/>
              </a:ext>
            </a:extLst>
          </p:cNvPr>
          <p:cNvGrpSpPr/>
          <p:nvPr/>
        </p:nvGrpSpPr>
        <p:grpSpPr>
          <a:xfrm>
            <a:off x="4561339" y="3950779"/>
            <a:ext cx="608655" cy="567244"/>
            <a:chOff x="1727242" y="1217224"/>
            <a:chExt cx="839961" cy="567244"/>
          </a:xfrm>
        </p:grpSpPr>
        <p:sp>
          <p:nvSpPr>
            <p:cNvPr id="219" name="流程图: 决策 47">
              <a:extLst>
                <a:ext uri="{FF2B5EF4-FFF2-40B4-BE49-F238E27FC236}">
                  <a16:creationId xmlns:a16="http://schemas.microsoft.com/office/drawing/2014/main" id="{AF951208-0DE4-4098-9B38-4EF19F4A7FD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0" name="TextBox 22">
              <a:extLst>
                <a:ext uri="{FF2B5EF4-FFF2-40B4-BE49-F238E27FC236}">
                  <a16:creationId xmlns:a16="http://schemas.microsoft.com/office/drawing/2014/main" id="{34A68824-4A26-4244-B77E-12575FEC9D0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91231166-0501-4129-A731-69DD87DA3FF8}"/>
              </a:ext>
            </a:extLst>
          </p:cNvPr>
          <p:cNvGrpSpPr/>
          <p:nvPr/>
        </p:nvGrpSpPr>
        <p:grpSpPr>
          <a:xfrm>
            <a:off x="2024220" y="3968204"/>
            <a:ext cx="608655" cy="567244"/>
            <a:chOff x="1727242" y="1217224"/>
            <a:chExt cx="839961" cy="567244"/>
          </a:xfrm>
        </p:grpSpPr>
        <p:sp>
          <p:nvSpPr>
            <p:cNvPr id="222" name="流程图: 决策 47">
              <a:extLst>
                <a:ext uri="{FF2B5EF4-FFF2-40B4-BE49-F238E27FC236}">
                  <a16:creationId xmlns:a16="http://schemas.microsoft.com/office/drawing/2014/main" id="{EB523013-88F0-4752-8DCF-76F77DF72A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3" name="TextBox 22">
              <a:extLst>
                <a:ext uri="{FF2B5EF4-FFF2-40B4-BE49-F238E27FC236}">
                  <a16:creationId xmlns:a16="http://schemas.microsoft.com/office/drawing/2014/main" id="{F687CFE1-8385-4CC1-9897-74005E7EE16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3887DB5-F0A1-4085-A0F3-17DB581CAADB}"/>
              </a:ext>
            </a:extLst>
          </p:cNvPr>
          <p:cNvGrpSpPr/>
          <p:nvPr/>
        </p:nvGrpSpPr>
        <p:grpSpPr>
          <a:xfrm>
            <a:off x="2947503" y="3956345"/>
            <a:ext cx="608655" cy="567244"/>
            <a:chOff x="1727242" y="1217224"/>
            <a:chExt cx="839961" cy="567244"/>
          </a:xfrm>
        </p:grpSpPr>
        <p:sp>
          <p:nvSpPr>
            <p:cNvPr id="225" name="流程图: 决策 47">
              <a:extLst>
                <a:ext uri="{FF2B5EF4-FFF2-40B4-BE49-F238E27FC236}">
                  <a16:creationId xmlns:a16="http://schemas.microsoft.com/office/drawing/2014/main" id="{A7509D5C-F130-4EE0-BB44-75417582F61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6" name="TextBox 22">
              <a:extLst>
                <a:ext uri="{FF2B5EF4-FFF2-40B4-BE49-F238E27FC236}">
                  <a16:creationId xmlns:a16="http://schemas.microsoft.com/office/drawing/2014/main" id="{8DB0C11E-E857-4363-8C0F-CB21E0B8265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6F0895F-8672-4767-A71D-85BED324FDC1}"/>
              </a:ext>
            </a:extLst>
          </p:cNvPr>
          <p:cNvGrpSpPr/>
          <p:nvPr/>
        </p:nvGrpSpPr>
        <p:grpSpPr>
          <a:xfrm>
            <a:off x="3860701" y="3969045"/>
            <a:ext cx="608655" cy="567244"/>
            <a:chOff x="1727242" y="1217224"/>
            <a:chExt cx="839961" cy="567244"/>
          </a:xfrm>
        </p:grpSpPr>
        <p:sp>
          <p:nvSpPr>
            <p:cNvPr id="232" name="流程图: 决策 47">
              <a:extLst>
                <a:ext uri="{FF2B5EF4-FFF2-40B4-BE49-F238E27FC236}">
                  <a16:creationId xmlns:a16="http://schemas.microsoft.com/office/drawing/2014/main" id="{2E6EB6EB-E278-42F2-8B2B-E9F98AE6E4E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3" name="TextBox 22">
              <a:extLst>
                <a:ext uri="{FF2B5EF4-FFF2-40B4-BE49-F238E27FC236}">
                  <a16:creationId xmlns:a16="http://schemas.microsoft.com/office/drawing/2014/main" id="{4C39188B-DD50-4C28-86B6-6AAABA77F5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0CED55DC-1D56-4C0B-A1CE-EDE60761967C}"/>
              </a:ext>
            </a:extLst>
          </p:cNvPr>
          <p:cNvGrpSpPr/>
          <p:nvPr/>
        </p:nvGrpSpPr>
        <p:grpSpPr>
          <a:xfrm>
            <a:off x="4067012" y="3965029"/>
            <a:ext cx="608655" cy="567244"/>
            <a:chOff x="1727242" y="1217224"/>
            <a:chExt cx="839961" cy="567244"/>
          </a:xfrm>
        </p:grpSpPr>
        <p:sp>
          <p:nvSpPr>
            <p:cNvPr id="235" name="流程图: 决策 47">
              <a:extLst>
                <a:ext uri="{FF2B5EF4-FFF2-40B4-BE49-F238E27FC236}">
                  <a16:creationId xmlns:a16="http://schemas.microsoft.com/office/drawing/2014/main" id="{F96032FA-DE2D-4BC5-A896-C31157C042B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6" name="TextBox 22">
              <a:extLst>
                <a:ext uri="{FF2B5EF4-FFF2-40B4-BE49-F238E27FC236}">
                  <a16:creationId xmlns:a16="http://schemas.microsoft.com/office/drawing/2014/main" id="{F69DDC37-0D09-4C07-BE37-628B60E464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6EF7CD19-C743-4B4C-803C-E0C31B3B9983}"/>
              </a:ext>
            </a:extLst>
          </p:cNvPr>
          <p:cNvGrpSpPr/>
          <p:nvPr/>
        </p:nvGrpSpPr>
        <p:grpSpPr>
          <a:xfrm>
            <a:off x="11159718" y="3958361"/>
            <a:ext cx="608655" cy="567244"/>
            <a:chOff x="1727242" y="1217224"/>
            <a:chExt cx="839961" cy="567244"/>
          </a:xfrm>
        </p:grpSpPr>
        <p:sp>
          <p:nvSpPr>
            <p:cNvPr id="241" name="流程图: 决策 47">
              <a:extLst>
                <a:ext uri="{FF2B5EF4-FFF2-40B4-BE49-F238E27FC236}">
                  <a16:creationId xmlns:a16="http://schemas.microsoft.com/office/drawing/2014/main" id="{B0DC99EF-FBB5-47BA-B625-A2B39BF6D90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2" name="TextBox 22">
              <a:extLst>
                <a:ext uri="{FF2B5EF4-FFF2-40B4-BE49-F238E27FC236}">
                  <a16:creationId xmlns:a16="http://schemas.microsoft.com/office/drawing/2014/main" id="{4931C493-1497-4713-9BB7-B8C8039C993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04/08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627713F-C988-4B98-9258-1174C20F945F}"/>
              </a:ext>
            </a:extLst>
          </p:cNvPr>
          <p:cNvGrpSpPr/>
          <p:nvPr/>
        </p:nvGrpSpPr>
        <p:grpSpPr>
          <a:xfrm>
            <a:off x="8840513" y="3962358"/>
            <a:ext cx="608655" cy="567244"/>
            <a:chOff x="1727242" y="1217224"/>
            <a:chExt cx="839961" cy="567244"/>
          </a:xfrm>
        </p:grpSpPr>
        <p:sp>
          <p:nvSpPr>
            <p:cNvPr id="244" name="流程图: 决策 47">
              <a:extLst>
                <a:ext uri="{FF2B5EF4-FFF2-40B4-BE49-F238E27FC236}">
                  <a16:creationId xmlns:a16="http://schemas.microsoft.com/office/drawing/2014/main" id="{8B493B4D-A84B-4CB9-8970-858E0B41A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5" name="TextBox 22">
              <a:extLst>
                <a:ext uri="{FF2B5EF4-FFF2-40B4-BE49-F238E27FC236}">
                  <a16:creationId xmlns:a16="http://schemas.microsoft.com/office/drawing/2014/main" id="{52D4B115-F8E0-4BA3-96BE-D5AB5AA46B0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08/07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2E5C3F79-806A-4782-AE6E-D03BB776C38F}"/>
              </a:ext>
            </a:extLst>
          </p:cNvPr>
          <p:cNvGrpSpPr/>
          <p:nvPr/>
        </p:nvGrpSpPr>
        <p:grpSpPr>
          <a:xfrm>
            <a:off x="9636551" y="3956345"/>
            <a:ext cx="608655" cy="567244"/>
            <a:chOff x="1727242" y="1217224"/>
            <a:chExt cx="839961" cy="567244"/>
          </a:xfrm>
        </p:grpSpPr>
        <p:sp>
          <p:nvSpPr>
            <p:cNvPr id="248" name="流程图: 决策 47">
              <a:extLst>
                <a:ext uri="{FF2B5EF4-FFF2-40B4-BE49-F238E27FC236}">
                  <a16:creationId xmlns:a16="http://schemas.microsoft.com/office/drawing/2014/main" id="{D93D0DFE-161D-41B9-811C-9B99CE30F27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9" name="TextBox 22">
              <a:extLst>
                <a:ext uri="{FF2B5EF4-FFF2-40B4-BE49-F238E27FC236}">
                  <a16:creationId xmlns:a16="http://schemas.microsoft.com/office/drawing/2014/main" id="{001465D5-EF59-4A66-9A08-EE8D3B869AE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10/23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1BEEB406-593B-404F-9216-447C166EBE5E}"/>
              </a:ext>
            </a:extLst>
          </p:cNvPr>
          <p:cNvGrpSpPr/>
          <p:nvPr/>
        </p:nvGrpSpPr>
        <p:grpSpPr>
          <a:xfrm>
            <a:off x="10860252" y="3958361"/>
            <a:ext cx="608655" cy="567244"/>
            <a:chOff x="1664002" y="1217224"/>
            <a:chExt cx="839961" cy="567244"/>
          </a:xfrm>
        </p:grpSpPr>
        <p:sp>
          <p:nvSpPr>
            <p:cNvPr id="251" name="流程图: 决策 47">
              <a:extLst>
                <a:ext uri="{FF2B5EF4-FFF2-40B4-BE49-F238E27FC236}">
                  <a16:creationId xmlns:a16="http://schemas.microsoft.com/office/drawing/2014/main" id="{777B066B-8262-4292-AADC-51E527F90F5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2" name="TextBox 22">
              <a:extLst>
                <a:ext uri="{FF2B5EF4-FFF2-40B4-BE49-F238E27FC236}">
                  <a16:creationId xmlns:a16="http://schemas.microsoft.com/office/drawing/2014/main" id="{A78D09B6-062C-4981-B7A2-0F2CBB5A1049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09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915830"/>
            <a:ext cx="11788299" cy="383679"/>
            <a:chOff x="315514" y="3897950"/>
            <a:chExt cx="11716383" cy="38367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3897950"/>
              <a:ext cx="1168152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528714"/>
            <a:ext cx="11794428" cy="271880"/>
            <a:chOff x="231716" y="2776619"/>
            <a:chExt cx="11722474" cy="2718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76619"/>
              <a:ext cx="144218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for CAF/FO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0011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996264"/>
            <a:ext cx="843415" cy="513904"/>
            <a:chOff x="1727242" y="1217224"/>
            <a:chExt cx="839961" cy="51390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4860"/>
            <a:ext cx="11794428" cy="478712"/>
            <a:chOff x="231716" y="2569787"/>
            <a:chExt cx="11722474" cy="478712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569787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500359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300099" y="994398"/>
            <a:ext cx="924477" cy="462332"/>
            <a:chOff x="1487181" y="1217224"/>
            <a:chExt cx="920691" cy="462332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999837"/>
            <a:ext cx="843415" cy="506284"/>
            <a:chOff x="1727242" y="1217224"/>
            <a:chExt cx="839961" cy="50628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637127" y="1000058"/>
            <a:ext cx="889170" cy="491044"/>
            <a:chOff x="1886575" y="1217224"/>
            <a:chExt cx="885530" cy="491044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565262" y="999837"/>
            <a:ext cx="909670" cy="453002"/>
            <a:chOff x="1992819" y="1217224"/>
            <a:chExt cx="905945" cy="453002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424417" y="999837"/>
            <a:ext cx="924709" cy="439706"/>
            <a:chOff x="1886575" y="1217224"/>
            <a:chExt cx="920922" cy="439706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149224" y="1012537"/>
            <a:ext cx="843415" cy="507817"/>
            <a:chOff x="1701626" y="1217224"/>
            <a:chExt cx="839961" cy="507817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01626" y="154038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467328" y="1023538"/>
            <a:ext cx="904289" cy="468895"/>
            <a:chOff x="1886575" y="1217224"/>
            <a:chExt cx="900586" cy="468895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365062" y="3378017"/>
            <a:ext cx="710536" cy="528209"/>
            <a:chOff x="-375280" y="2856157"/>
            <a:chExt cx="1137681" cy="824378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-375280" y="3128144"/>
              <a:ext cx="726220" cy="5523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19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2211040" y="2898110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08/02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79" idx="0"/>
            <a:endCxn id="214" idx="2"/>
          </p:cNvCxnSpPr>
          <p:nvPr/>
        </p:nvCxnSpPr>
        <p:spPr>
          <a:xfrm flipV="1">
            <a:off x="2633883" y="1350737"/>
            <a:ext cx="264964" cy="133347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488" idx="0"/>
            <a:endCxn id="355" idx="2"/>
          </p:cNvCxnSpPr>
          <p:nvPr/>
        </p:nvCxnSpPr>
        <p:spPr>
          <a:xfrm flipV="1">
            <a:off x="4243828" y="1374217"/>
            <a:ext cx="485220" cy="131018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0" idx="0"/>
            <a:endCxn id="208" idx="2"/>
          </p:cNvCxnSpPr>
          <p:nvPr/>
        </p:nvCxnSpPr>
        <p:spPr>
          <a:xfrm flipV="1">
            <a:off x="5330737" y="1345077"/>
            <a:ext cx="632119" cy="133129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12" idx="0"/>
            <a:endCxn id="452" idx="2"/>
          </p:cNvCxnSpPr>
          <p:nvPr/>
        </p:nvCxnSpPr>
        <p:spPr>
          <a:xfrm flipV="1">
            <a:off x="5920259" y="1363985"/>
            <a:ext cx="546397" cy="131277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18" idx="0"/>
            <a:endCxn id="220" idx="2"/>
          </p:cNvCxnSpPr>
          <p:nvPr/>
        </p:nvCxnSpPr>
        <p:spPr>
          <a:xfrm flipV="1">
            <a:off x="6231189" y="1350516"/>
            <a:ext cx="595793" cy="132624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44" idx="0"/>
            <a:endCxn id="223" idx="2"/>
          </p:cNvCxnSpPr>
          <p:nvPr/>
        </p:nvCxnSpPr>
        <p:spPr>
          <a:xfrm flipV="1">
            <a:off x="7174930" y="1350516"/>
            <a:ext cx="511208" cy="13333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52" idx="0"/>
            <a:endCxn id="226" idx="2"/>
          </p:cNvCxnSpPr>
          <p:nvPr/>
        </p:nvCxnSpPr>
        <p:spPr>
          <a:xfrm flipV="1">
            <a:off x="8013109" y="1363216"/>
            <a:ext cx="583546" cy="13131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631904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 Test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  <a:p>
            <a:r>
              <a:rPr lang="en-US" altLang="zh-CN" dirty="0"/>
              <a:t>01/25</a:t>
            </a:r>
            <a:endParaRPr lang="zh-CN" altLang="en-US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476432" y="1617233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dirty="0"/>
                <a:t>05/25</a:t>
              </a:r>
              <a:endParaRPr lang="zh-CN" altLang="en-US" sz="700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2922990" y="1617701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10/05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889134" y="1610744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Pre-DV</a:t>
              </a:r>
            </a:p>
            <a:p>
              <a:r>
                <a:rPr lang="en-US" altLang="zh-CN" sz="700" dirty="0"/>
                <a:t>06/30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070641" y="1618930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527498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70798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31867" y="1682088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7FEA750-981D-4E3E-A964-470A5EFF4FAA}"/>
              </a:ext>
            </a:extLst>
          </p:cNvPr>
          <p:cNvCxnSpPr/>
          <p:nvPr/>
        </p:nvCxnSpPr>
        <p:spPr>
          <a:xfrm flipV="1">
            <a:off x="131155" y="5767118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1" y="3589939"/>
            <a:ext cx="4525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5899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5899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3774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5897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220250" y="3589775"/>
            <a:ext cx="49928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600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56087" y="3580828"/>
            <a:ext cx="52068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3776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932301" y="3585176"/>
            <a:ext cx="438623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Beta2</a:t>
            </a:r>
          </a:p>
          <a:p>
            <a:r>
              <a:rPr lang="en-US" dirty="0"/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37765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3776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DCV0.1</a:t>
            </a:r>
          </a:p>
          <a:p>
            <a:r>
              <a:rPr lang="en-US" dirty="0"/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83757" y="33774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02057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3776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3776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dirty="0"/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37749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5897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37732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3774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5897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3774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596822" y="3589757"/>
            <a:ext cx="44474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377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589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37666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58894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37638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179598" y="3588670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4149733"/>
            <a:ext cx="8350961" cy="574452"/>
            <a:chOff x="214794" y="3867793"/>
            <a:chExt cx="8350961" cy="574452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54468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541479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/>
                <a:t>DCV Beta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225660" y="4087949"/>
              <a:ext cx="532862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DCV Beta1</a:t>
              </a:r>
            </a:p>
            <a:p>
              <a:r>
                <a:rPr lang="en-US" dirty="0"/>
                <a:t>07/21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510903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DCV Beta2</a:t>
              </a:r>
            </a:p>
            <a:p>
              <a:r>
                <a:rPr lang="en-US" dirty="0"/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DCV0.1</a:t>
              </a:r>
              <a:endParaRPr lang="en-US" altLang="zh-CN" dirty="0"/>
            </a:p>
            <a:p>
              <a:r>
                <a:rPr lang="en-US" dirty="0"/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DCV1</a:t>
              </a:r>
              <a:endPara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R00</a:t>
              </a:r>
            </a:p>
            <a:p>
              <a:r>
                <a:rPr lang="en-US" dirty="0"/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R08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581555"/>
            <a:ext cx="25269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581832"/>
            <a:ext cx="3582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582569"/>
            <a:ext cx="331204" cy="56716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582495"/>
            <a:ext cx="2058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582642"/>
            <a:ext cx="24833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582642"/>
            <a:ext cx="27881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582495"/>
            <a:ext cx="2554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582495"/>
            <a:ext cx="2330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582659"/>
            <a:ext cx="26357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582806"/>
            <a:ext cx="2711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582806"/>
            <a:ext cx="302626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582660"/>
            <a:ext cx="255289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582660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582824"/>
            <a:ext cx="29405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582824"/>
            <a:ext cx="3169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582824"/>
            <a:ext cx="26357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582824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321" idx="0"/>
            <a:endCxn id="173" idx="2"/>
          </p:cNvCxnSpPr>
          <p:nvPr/>
        </p:nvCxnSpPr>
        <p:spPr>
          <a:xfrm flipV="1">
            <a:off x="2123562" y="3582660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582660"/>
            <a:ext cx="2788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582824"/>
            <a:ext cx="30167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582824"/>
            <a:ext cx="282332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582824"/>
            <a:ext cx="300975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583184"/>
            <a:ext cx="385660" cy="57478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1"/>
          </p:cNvCxnSpPr>
          <p:nvPr/>
        </p:nvCxnSpPr>
        <p:spPr>
          <a:xfrm flipV="1">
            <a:off x="3499551" y="1742587"/>
            <a:ext cx="208438" cy="163507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2455032" y="1838338"/>
            <a:ext cx="308333" cy="153915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79061" y="4902899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FF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978504" y="5082379"/>
            <a:ext cx="952152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Group A</a:t>
            </a:r>
          </a:p>
          <a:p>
            <a:pPr algn="l"/>
            <a:r>
              <a:rPr lang="en-US" altLang="zh-CN" dirty="0"/>
              <a:t>03/15 sign-off UE</a:t>
            </a:r>
          </a:p>
          <a:p>
            <a:pPr algn="l"/>
            <a:r>
              <a:rPr lang="en-US" altLang="zh-CN" dirty="0"/>
              <a:t>05/05  Stagger UI</a:t>
            </a:r>
          </a:p>
          <a:p>
            <a:pPr algn="l"/>
            <a:r>
              <a:rPr lang="en-US" altLang="zh-CN" dirty="0"/>
              <a:t>05/19 sign-off UI</a:t>
            </a: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127213" y="4903010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FF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989825" y="5077942"/>
            <a:ext cx="82774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06/02 stagger UI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06/16 sign-off UI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647929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626568" y="5088446"/>
            <a:ext cx="64011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05/21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08/17 UI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87622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004333" y="5089009"/>
            <a:ext cx="59877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 UI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TBD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CDX707 SW Release Plan </a:t>
            </a:r>
            <a:r>
              <a:rPr lang="en-US" altLang="zh-CN"/>
              <a:t>@03/30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453124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07/</a:t>
            </a:r>
            <a:r>
              <a:rPr lang="en-US" altLang="zh-CN" dirty="0"/>
              <a:t>10</a:t>
            </a:r>
            <a:r>
              <a:rPr lang="en-US" dirty="0"/>
              <a:t>-08/20</a:t>
            </a: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59491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10/25-1/</a:t>
            </a:r>
            <a:r>
              <a:rPr lang="en-US" altLang="zh-CN" dirty="0"/>
              <a:t>2</a:t>
            </a:r>
            <a:r>
              <a:rPr lang="en-US" dirty="0"/>
              <a:t>5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491577" y="153588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09/30-10/30</a:t>
            </a:r>
            <a:endParaRPr lang="en-US" dirty="0"/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202617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41673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279860"/>
            <a:ext cx="78654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415524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3255480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42673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4168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3245052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42003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325399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29827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88" idx="0"/>
            <a:endCxn id="315" idx="2"/>
          </p:cNvCxnSpPr>
          <p:nvPr/>
        </p:nvCxnSpPr>
        <p:spPr>
          <a:xfrm flipV="1">
            <a:off x="1276594" y="4362774"/>
            <a:ext cx="137075" cy="54012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2224746" y="4362774"/>
            <a:ext cx="150197" cy="5402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45" idx="2"/>
          </p:cNvCxnSpPr>
          <p:nvPr/>
        </p:nvCxnSpPr>
        <p:spPr>
          <a:xfrm flipV="1">
            <a:off x="3085155" y="4362757"/>
            <a:ext cx="1345619" cy="54659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9" idx="2"/>
          </p:cNvCxnSpPr>
          <p:nvPr/>
        </p:nvCxnSpPr>
        <p:spPr>
          <a:xfrm flipV="1">
            <a:off x="2745462" y="4362610"/>
            <a:ext cx="1018111" cy="54674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85346" y="1012537"/>
            <a:ext cx="729929" cy="519967"/>
            <a:chOff x="1886575" y="1217224"/>
            <a:chExt cx="726940" cy="519967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998788" y="1552531"/>
              <a:ext cx="61472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6565F6F-484B-416B-B535-E056BE285018}"/>
              </a:ext>
            </a:extLst>
          </p:cNvPr>
          <p:cNvSpPr/>
          <p:nvPr/>
        </p:nvSpPr>
        <p:spPr>
          <a:xfrm>
            <a:off x="373959" y="4144058"/>
            <a:ext cx="1869982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06DD469D-0EAC-4377-A39D-0AA5767C126F}"/>
              </a:ext>
            </a:extLst>
          </p:cNvPr>
          <p:cNvSpPr/>
          <p:nvPr/>
        </p:nvSpPr>
        <p:spPr>
          <a:xfrm>
            <a:off x="2284877" y="4142562"/>
            <a:ext cx="1309243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7182E28-DF41-41B4-A57A-EC2DF2B3BFDC}"/>
              </a:ext>
            </a:extLst>
          </p:cNvPr>
          <p:cNvSpPr/>
          <p:nvPr/>
        </p:nvSpPr>
        <p:spPr>
          <a:xfrm>
            <a:off x="3665459" y="4145456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E21D8908-107F-4771-A569-1859B6E0D5C1}"/>
              </a:ext>
            </a:extLst>
          </p:cNvPr>
          <p:cNvSpPr/>
          <p:nvPr/>
        </p:nvSpPr>
        <p:spPr>
          <a:xfrm>
            <a:off x="4357424" y="4144058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5AA2BCAA-0418-47FE-BC7D-9B5D090303C3}"/>
              </a:ext>
            </a:extLst>
          </p:cNvPr>
          <p:cNvGrpSpPr/>
          <p:nvPr/>
        </p:nvGrpSpPr>
        <p:grpSpPr>
          <a:xfrm>
            <a:off x="6204935" y="1013306"/>
            <a:ext cx="680922" cy="465093"/>
            <a:chOff x="1971949" y="1217224"/>
            <a:chExt cx="678133" cy="465093"/>
          </a:xfrm>
        </p:grpSpPr>
        <p:sp>
          <p:nvSpPr>
            <p:cNvPr id="452" name="流程图: 决策 47">
              <a:extLst>
                <a:ext uri="{FF2B5EF4-FFF2-40B4-BE49-F238E27FC236}">
                  <a16:creationId xmlns:a16="http://schemas.microsoft.com/office/drawing/2014/main" id="{606DD675-67F2-4D41-B774-DFA0DC921A73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A6FDDD22-8564-40D1-AE5A-192989AEEEF2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A5C92B-4D47-44C3-B4E5-66507B4A13A9}"/>
              </a:ext>
            </a:extLst>
          </p:cNvPr>
          <p:cNvGrpSpPr/>
          <p:nvPr/>
        </p:nvGrpSpPr>
        <p:grpSpPr>
          <a:xfrm>
            <a:off x="9033221" y="1009588"/>
            <a:ext cx="811853" cy="513539"/>
            <a:chOff x="1886575" y="1217224"/>
            <a:chExt cx="808528" cy="513539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2146D113-4391-49E4-BC3A-07928EE966B3}"/>
                </a:ext>
              </a:extLst>
            </p:cNvPr>
            <p:cNvSpPr txBox="1"/>
            <p:nvPr/>
          </p:nvSpPr>
          <p:spPr>
            <a:xfrm>
              <a:off x="1912987" y="1546103"/>
              <a:ext cx="78211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73" name="Rectangle 472">
            <a:extLst>
              <a:ext uri="{FF2B5EF4-FFF2-40B4-BE49-F238E27FC236}">
                <a16:creationId xmlns:a16="http://schemas.microsoft.com/office/drawing/2014/main" id="{B5A17EF9-562D-464A-8ECD-62366D0E5851}"/>
              </a:ext>
            </a:extLst>
          </p:cNvPr>
          <p:cNvSpPr/>
          <p:nvPr/>
        </p:nvSpPr>
        <p:spPr>
          <a:xfrm>
            <a:off x="137571" y="4747430"/>
            <a:ext cx="8210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74738D5D-FFB0-40C6-B3DA-8C7B8A9585CB}"/>
              </a:ext>
            </a:extLst>
          </p:cNvPr>
          <p:cNvSpPr/>
          <p:nvPr/>
        </p:nvSpPr>
        <p:spPr>
          <a:xfrm>
            <a:off x="114288" y="5509130"/>
            <a:ext cx="917239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FNVx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BEDE82CE-6606-4032-BB44-BD1037302F0E}"/>
              </a:ext>
            </a:extLst>
          </p:cNvPr>
          <p:cNvSpPr/>
          <p:nvPr/>
        </p:nvSpPr>
        <p:spPr>
          <a:xfrm>
            <a:off x="2536350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Star: 5 Points 481">
            <a:extLst>
              <a:ext uri="{FF2B5EF4-FFF2-40B4-BE49-F238E27FC236}">
                <a16:creationId xmlns:a16="http://schemas.microsoft.com/office/drawing/2014/main" id="{4F4A7103-7759-4048-B4FA-FB411E2880B9}"/>
              </a:ext>
            </a:extLst>
          </p:cNvPr>
          <p:cNvSpPr/>
          <p:nvPr/>
        </p:nvSpPr>
        <p:spPr>
          <a:xfrm>
            <a:off x="3595356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TextBox 22">
            <a:extLst>
              <a:ext uri="{FF2B5EF4-FFF2-40B4-BE49-F238E27FC236}">
                <a16:creationId xmlns:a16="http://schemas.microsoft.com/office/drawing/2014/main" id="{8D184DB9-1A76-4736-BCEB-CF97BB15EFFC}"/>
              </a:ext>
            </a:extLst>
          </p:cNvPr>
          <p:cNvSpPr txBox="1"/>
          <p:nvPr/>
        </p:nvSpPr>
        <p:spPr>
          <a:xfrm>
            <a:off x="3451484" y="288607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11/03</a:t>
            </a:r>
          </a:p>
        </p:txBody>
      </p:sp>
      <p:sp>
        <p:nvSpPr>
          <p:cNvPr id="488" name="Star: 5 Points 487">
            <a:extLst>
              <a:ext uri="{FF2B5EF4-FFF2-40B4-BE49-F238E27FC236}">
                <a16:creationId xmlns:a16="http://schemas.microsoft.com/office/drawing/2014/main" id="{F0D7C610-AC03-4479-8125-E64E73EFE52D}"/>
              </a:ext>
            </a:extLst>
          </p:cNvPr>
          <p:cNvSpPr/>
          <p:nvPr/>
        </p:nvSpPr>
        <p:spPr>
          <a:xfrm>
            <a:off x="4146295" y="26844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TextBox 22">
            <a:extLst>
              <a:ext uri="{FF2B5EF4-FFF2-40B4-BE49-F238E27FC236}">
                <a16:creationId xmlns:a16="http://schemas.microsoft.com/office/drawing/2014/main" id="{1BC70C59-A912-44BA-9528-6039BCA95362}"/>
              </a:ext>
            </a:extLst>
          </p:cNvPr>
          <p:cNvSpPr txBox="1"/>
          <p:nvPr/>
        </p:nvSpPr>
        <p:spPr>
          <a:xfrm>
            <a:off x="3935457" y="28868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</a:t>
            </a:r>
            <a:r>
              <a:rPr lang="en-US" altLang="zh-CN" dirty="0"/>
              <a:t>29</a:t>
            </a:r>
            <a:endParaRPr lang="en-US" dirty="0"/>
          </a:p>
        </p:txBody>
      </p:sp>
      <p:sp>
        <p:nvSpPr>
          <p:cNvPr id="494" name="Star: 5 Points 493">
            <a:extLst>
              <a:ext uri="{FF2B5EF4-FFF2-40B4-BE49-F238E27FC236}">
                <a16:creationId xmlns:a16="http://schemas.microsoft.com/office/drawing/2014/main" id="{575EB0C0-C6EE-45F9-A341-514418C9E8C2}"/>
              </a:ext>
            </a:extLst>
          </p:cNvPr>
          <p:cNvSpPr/>
          <p:nvPr/>
        </p:nvSpPr>
        <p:spPr>
          <a:xfrm>
            <a:off x="4466699" y="267637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88EFABF4-2841-44CA-8633-8B2D835ECA21}"/>
              </a:ext>
            </a:extLst>
          </p:cNvPr>
          <p:cNvSpPr txBox="1"/>
          <p:nvPr/>
        </p:nvSpPr>
        <p:spPr>
          <a:xfrm>
            <a:off x="4323099" y="288865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01/26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80BCB9E-4417-478F-AE41-3B79CABD05BB}"/>
              </a:ext>
            </a:extLst>
          </p:cNvPr>
          <p:cNvSpPr/>
          <p:nvPr/>
        </p:nvSpPr>
        <p:spPr>
          <a:xfrm>
            <a:off x="4892707" y="267651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E43F8C99-A927-454F-B2B8-8227FE455F5C}"/>
              </a:ext>
            </a:extLst>
          </p:cNvPr>
          <p:cNvSpPr txBox="1"/>
          <p:nvPr/>
        </p:nvSpPr>
        <p:spPr>
          <a:xfrm>
            <a:off x="4731642" y="288880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03/09</a:t>
            </a:r>
          </a:p>
        </p:txBody>
      </p:sp>
      <p:sp>
        <p:nvSpPr>
          <p:cNvPr id="506" name="Star: 5 Points 505">
            <a:extLst>
              <a:ext uri="{FF2B5EF4-FFF2-40B4-BE49-F238E27FC236}">
                <a16:creationId xmlns:a16="http://schemas.microsoft.com/office/drawing/2014/main" id="{7C39ADBF-2F1F-49AA-9817-320BC685EB91}"/>
              </a:ext>
            </a:extLst>
          </p:cNvPr>
          <p:cNvSpPr/>
          <p:nvPr/>
        </p:nvSpPr>
        <p:spPr>
          <a:xfrm>
            <a:off x="5529961" y="267692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9" name="TextBox 22">
            <a:extLst>
              <a:ext uri="{FF2B5EF4-FFF2-40B4-BE49-F238E27FC236}">
                <a16:creationId xmlns:a16="http://schemas.microsoft.com/office/drawing/2014/main" id="{7F04C111-91FA-4143-A5B1-8CCD5F71974F}"/>
              </a:ext>
            </a:extLst>
          </p:cNvPr>
          <p:cNvSpPr txBox="1"/>
          <p:nvPr/>
        </p:nvSpPr>
        <p:spPr>
          <a:xfrm>
            <a:off x="5375827" y="288920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</a:p>
        </p:txBody>
      </p:sp>
      <p:sp>
        <p:nvSpPr>
          <p:cNvPr id="512" name="Star: 5 Points 511">
            <a:extLst>
              <a:ext uri="{FF2B5EF4-FFF2-40B4-BE49-F238E27FC236}">
                <a16:creationId xmlns:a16="http://schemas.microsoft.com/office/drawing/2014/main" id="{0C97EC04-7370-4E8C-B8DA-BB2C772FE9A6}"/>
              </a:ext>
            </a:extLst>
          </p:cNvPr>
          <p:cNvSpPr/>
          <p:nvPr/>
        </p:nvSpPr>
        <p:spPr>
          <a:xfrm>
            <a:off x="5822726" y="267676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5" name="TextBox 22">
            <a:extLst>
              <a:ext uri="{FF2B5EF4-FFF2-40B4-BE49-F238E27FC236}">
                <a16:creationId xmlns:a16="http://schemas.microsoft.com/office/drawing/2014/main" id="{43B19B2D-3EB9-4556-95C6-7C91FF9D03A3}"/>
              </a:ext>
            </a:extLst>
          </p:cNvPr>
          <p:cNvSpPr txBox="1"/>
          <p:nvPr/>
        </p:nvSpPr>
        <p:spPr>
          <a:xfrm>
            <a:off x="5737006" y="2889045"/>
            <a:ext cx="43844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06/01</a:t>
            </a:r>
          </a:p>
        </p:txBody>
      </p:sp>
      <p:sp>
        <p:nvSpPr>
          <p:cNvPr id="518" name="Star: 5 Points 517">
            <a:extLst>
              <a:ext uri="{FF2B5EF4-FFF2-40B4-BE49-F238E27FC236}">
                <a16:creationId xmlns:a16="http://schemas.microsoft.com/office/drawing/2014/main" id="{E400FCA6-01DF-4009-8474-BBCC7B37875C}"/>
              </a:ext>
            </a:extLst>
          </p:cNvPr>
          <p:cNvSpPr/>
          <p:nvPr/>
        </p:nvSpPr>
        <p:spPr>
          <a:xfrm>
            <a:off x="6133656" y="267676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1" name="TextBox 22">
            <a:extLst>
              <a:ext uri="{FF2B5EF4-FFF2-40B4-BE49-F238E27FC236}">
                <a16:creationId xmlns:a16="http://schemas.microsoft.com/office/drawing/2014/main" id="{3B964A75-7D8E-49D7-A100-D6146E9F9717}"/>
              </a:ext>
            </a:extLst>
          </p:cNvPr>
          <p:cNvSpPr txBox="1"/>
          <p:nvPr/>
        </p:nvSpPr>
        <p:spPr>
          <a:xfrm>
            <a:off x="5996406" y="288904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06/29</a:t>
            </a:r>
          </a:p>
        </p:txBody>
      </p:sp>
      <p:sp>
        <p:nvSpPr>
          <p:cNvPr id="524" name="Star: 5 Points 523">
            <a:extLst>
              <a:ext uri="{FF2B5EF4-FFF2-40B4-BE49-F238E27FC236}">
                <a16:creationId xmlns:a16="http://schemas.microsoft.com/office/drawing/2014/main" id="{A5E1C2EE-80EC-454F-B421-429A56A48F13}"/>
              </a:ext>
            </a:extLst>
          </p:cNvPr>
          <p:cNvSpPr/>
          <p:nvPr/>
        </p:nvSpPr>
        <p:spPr>
          <a:xfrm>
            <a:off x="6474687" y="267691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7" name="TextBox 22">
            <a:extLst>
              <a:ext uri="{FF2B5EF4-FFF2-40B4-BE49-F238E27FC236}">
                <a16:creationId xmlns:a16="http://schemas.microsoft.com/office/drawing/2014/main" id="{D23DC1D4-BCA6-4AB7-94E8-1A381201567F}"/>
              </a:ext>
            </a:extLst>
          </p:cNvPr>
          <p:cNvSpPr txBox="1"/>
          <p:nvPr/>
        </p:nvSpPr>
        <p:spPr>
          <a:xfrm>
            <a:off x="6337437" y="288919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530" name="Star: 5 Points 529">
            <a:extLst>
              <a:ext uri="{FF2B5EF4-FFF2-40B4-BE49-F238E27FC236}">
                <a16:creationId xmlns:a16="http://schemas.microsoft.com/office/drawing/2014/main" id="{BE7B2579-B781-4BBA-8A72-CE7F5BFF17D1}"/>
              </a:ext>
            </a:extLst>
          </p:cNvPr>
          <p:cNvSpPr/>
          <p:nvPr/>
        </p:nvSpPr>
        <p:spPr>
          <a:xfrm>
            <a:off x="5233204" y="267637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3" name="TextBox 22">
            <a:extLst>
              <a:ext uri="{FF2B5EF4-FFF2-40B4-BE49-F238E27FC236}">
                <a16:creationId xmlns:a16="http://schemas.microsoft.com/office/drawing/2014/main" id="{AC5FEB3A-DFD1-4506-B5B1-5D66E8E2707C}"/>
              </a:ext>
            </a:extLst>
          </p:cNvPr>
          <p:cNvSpPr txBox="1"/>
          <p:nvPr/>
        </p:nvSpPr>
        <p:spPr>
          <a:xfrm>
            <a:off x="5079070" y="2888655"/>
            <a:ext cx="53314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04/06</a:t>
            </a:r>
          </a:p>
        </p:txBody>
      </p:sp>
      <p:sp>
        <p:nvSpPr>
          <p:cNvPr id="536" name="Star: 5 Points 535">
            <a:extLst>
              <a:ext uri="{FF2B5EF4-FFF2-40B4-BE49-F238E27FC236}">
                <a16:creationId xmlns:a16="http://schemas.microsoft.com/office/drawing/2014/main" id="{4DAF6169-778B-46F6-BE62-891CCDE0CDBF}"/>
              </a:ext>
            </a:extLst>
          </p:cNvPr>
          <p:cNvSpPr/>
          <p:nvPr/>
        </p:nvSpPr>
        <p:spPr>
          <a:xfrm>
            <a:off x="6778522" y="26826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9" name="TextBox 22">
            <a:extLst>
              <a:ext uri="{FF2B5EF4-FFF2-40B4-BE49-F238E27FC236}">
                <a16:creationId xmlns:a16="http://schemas.microsoft.com/office/drawing/2014/main" id="{4572181E-07FD-4749-BDDF-7B01A09B1EC1}"/>
              </a:ext>
            </a:extLst>
          </p:cNvPr>
          <p:cNvSpPr txBox="1"/>
          <p:nvPr/>
        </p:nvSpPr>
        <p:spPr>
          <a:xfrm>
            <a:off x="6641272" y="2894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4" name="Star: 5 Points 543">
            <a:extLst>
              <a:ext uri="{FF2B5EF4-FFF2-40B4-BE49-F238E27FC236}">
                <a16:creationId xmlns:a16="http://schemas.microsoft.com/office/drawing/2014/main" id="{250DC8B7-44D4-4D5C-B844-1A5FD880628F}"/>
              </a:ext>
            </a:extLst>
          </p:cNvPr>
          <p:cNvSpPr/>
          <p:nvPr/>
        </p:nvSpPr>
        <p:spPr>
          <a:xfrm>
            <a:off x="7077397" y="268387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6" name="TextBox 22">
            <a:extLst>
              <a:ext uri="{FF2B5EF4-FFF2-40B4-BE49-F238E27FC236}">
                <a16:creationId xmlns:a16="http://schemas.microsoft.com/office/drawing/2014/main" id="{613FE025-4BD9-46EA-851B-0C097A447CEA}"/>
              </a:ext>
            </a:extLst>
          </p:cNvPr>
          <p:cNvSpPr txBox="1"/>
          <p:nvPr/>
        </p:nvSpPr>
        <p:spPr>
          <a:xfrm>
            <a:off x="6940147" y="289615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</a:p>
        </p:txBody>
      </p:sp>
      <p:sp>
        <p:nvSpPr>
          <p:cNvPr id="548" name="Star: 5 Points 547">
            <a:extLst>
              <a:ext uri="{FF2B5EF4-FFF2-40B4-BE49-F238E27FC236}">
                <a16:creationId xmlns:a16="http://schemas.microsoft.com/office/drawing/2014/main" id="{0E3C43B0-F9CD-40B3-AA18-FCF826DE6DBC}"/>
              </a:ext>
            </a:extLst>
          </p:cNvPr>
          <p:cNvSpPr/>
          <p:nvPr/>
        </p:nvSpPr>
        <p:spPr>
          <a:xfrm>
            <a:off x="7470910" y="267709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TextBox 22">
            <a:extLst>
              <a:ext uri="{FF2B5EF4-FFF2-40B4-BE49-F238E27FC236}">
                <a16:creationId xmlns:a16="http://schemas.microsoft.com/office/drawing/2014/main" id="{0E07BD5F-D2DF-4532-BEBC-B6887F4A79B2}"/>
              </a:ext>
            </a:extLst>
          </p:cNvPr>
          <p:cNvSpPr txBox="1"/>
          <p:nvPr/>
        </p:nvSpPr>
        <p:spPr>
          <a:xfrm>
            <a:off x="7333660" y="288938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1484467B-299D-4686-BA8F-C90D8556A364}"/>
              </a:ext>
            </a:extLst>
          </p:cNvPr>
          <p:cNvSpPr/>
          <p:nvPr/>
        </p:nvSpPr>
        <p:spPr>
          <a:xfrm>
            <a:off x="7915576" y="267636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4" name="TextBox 22">
            <a:extLst>
              <a:ext uri="{FF2B5EF4-FFF2-40B4-BE49-F238E27FC236}">
                <a16:creationId xmlns:a16="http://schemas.microsoft.com/office/drawing/2014/main" id="{B6E300A8-6A14-4CE3-9A29-028C44CF322C}"/>
              </a:ext>
            </a:extLst>
          </p:cNvPr>
          <p:cNvSpPr txBox="1"/>
          <p:nvPr/>
        </p:nvSpPr>
        <p:spPr>
          <a:xfrm>
            <a:off x="7778326" y="288864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D4D86623-2A83-470B-AC8C-574147539B60}"/>
              </a:ext>
            </a:extLst>
          </p:cNvPr>
          <p:cNvSpPr/>
          <p:nvPr/>
        </p:nvSpPr>
        <p:spPr>
          <a:xfrm>
            <a:off x="8354270" y="2676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8" name="TextBox 22">
            <a:extLst>
              <a:ext uri="{FF2B5EF4-FFF2-40B4-BE49-F238E27FC236}">
                <a16:creationId xmlns:a16="http://schemas.microsoft.com/office/drawing/2014/main" id="{2B92D086-5A1E-4C9D-B3DA-610CB6DCE799}"/>
              </a:ext>
            </a:extLst>
          </p:cNvPr>
          <p:cNvSpPr txBox="1"/>
          <p:nvPr/>
        </p:nvSpPr>
        <p:spPr>
          <a:xfrm>
            <a:off x="8252596" y="2888366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F1ECB981-56A4-41DD-8AF0-18D4912CD1EB}"/>
              </a:ext>
            </a:extLst>
          </p:cNvPr>
          <p:cNvCxnSpPr>
            <a:cxnSpLocks/>
            <a:stCxn id="556" idx="0"/>
            <a:endCxn id="431" idx="2"/>
          </p:cNvCxnSpPr>
          <p:nvPr/>
        </p:nvCxnSpPr>
        <p:spPr>
          <a:xfrm flipV="1">
            <a:off x="8451803" y="1363216"/>
            <a:ext cx="495265" cy="131286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A3625D80-EDB2-4555-A943-538741B58246}"/>
              </a:ext>
            </a:extLst>
          </p:cNvPr>
          <p:cNvCxnSpPr>
            <a:cxnSpLocks/>
            <a:stCxn id="242" idx="1"/>
            <a:endCxn id="488" idx="2"/>
          </p:cNvCxnSpPr>
          <p:nvPr/>
        </p:nvCxnSpPr>
        <p:spPr>
          <a:xfrm flipV="1">
            <a:off x="4057789" y="2889567"/>
            <a:ext cx="125760" cy="56629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>
            <a:extLst>
              <a:ext uri="{FF2B5EF4-FFF2-40B4-BE49-F238E27FC236}">
                <a16:creationId xmlns:a16="http://schemas.microsoft.com/office/drawing/2014/main" id="{DBBD650A-BB57-4A2D-9143-56EFC27B2C92}"/>
              </a:ext>
            </a:extLst>
          </p:cNvPr>
          <p:cNvCxnSpPr>
            <a:cxnSpLocks/>
            <a:stCxn id="245" idx="1"/>
            <a:endCxn id="494" idx="2"/>
          </p:cNvCxnSpPr>
          <p:nvPr/>
        </p:nvCxnSpPr>
        <p:spPr>
          <a:xfrm flipV="1">
            <a:off x="4383757" y="2881540"/>
            <a:ext cx="12019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98E57C98-E921-4423-B413-77E35B89D0AA}"/>
              </a:ext>
            </a:extLst>
          </p:cNvPr>
          <p:cNvCxnSpPr>
            <a:cxnSpLocks/>
            <a:stCxn id="231" idx="0"/>
            <a:endCxn id="482" idx="2"/>
          </p:cNvCxnSpPr>
          <p:nvPr/>
        </p:nvCxnSpPr>
        <p:spPr>
          <a:xfrm flipV="1">
            <a:off x="3499551" y="2889380"/>
            <a:ext cx="133059" cy="48827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76E37401-6E81-49AA-A3BF-CF3CABE52E2D}"/>
              </a:ext>
            </a:extLst>
          </p:cNvPr>
          <p:cNvCxnSpPr>
            <a:cxnSpLocks/>
            <a:stCxn id="248" idx="1"/>
            <a:endCxn id="500" idx="2"/>
          </p:cNvCxnSpPr>
          <p:nvPr/>
        </p:nvCxnSpPr>
        <p:spPr>
          <a:xfrm flipV="1">
            <a:off x="4756425" y="2881686"/>
            <a:ext cx="17353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F9FD0067-AE21-4C4A-8F6E-9CE15B3E861A}"/>
              </a:ext>
            </a:extLst>
          </p:cNvPr>
          <p:cNvCxnSpPr>
            <a:cxnSpLocks/>
            <a:stCxn id="251" idx="1"/>
            <a:endCxn id="530" idx="2"/>
          </p:cNvCxnSpPr>
          <p:nvPr/>
        </p:nvCxnSpPr>
        <p:spPr>
          <a:xfrm flipV="1">
            <a:off x="5075309" y="2881540"/>
            <a:ext cx="195149" cy="5744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F86BDE0C-F433-4AF2-9035-A99C1E48C1FA}"/>
              </a:ext>
            </a:extLst>
          </p:cNvPr>
          <p:cNvCxnSpPr>
            <a:cxnSpLocks/>
            <a:stCxn id="254" idx="1"/>
            <a:endCxn id="506" idx="2"/>
          </p:cNvCxnSpPr>
          <p:nvPr/>
        </p:nvCxnSpPr>
        <p:spPr>
          <a:xfrm flipV="1">
            <a:off x="5416769" y="2882094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11586CC-BFCC-48AE-BB94-4766AFB52176}"/>
              </a:ext>
            </a:extLst>
          </p:cNvPr>
          <p:cNvCxnSpPr>
            <a:cxnSpLocks/>
            <a:stCxn id="265" idx="1"/>
            <a:endCxn id="518" idx="2"/>
          </p:cNvCxnSpPr>
          <p:nvPr/>
        </p:nvCxnSpPr>
        <p:spPr>
          <a:xfrm flipV="1">
            <a:off x="602046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563CC0B-ADBF-4CCA-90F0-D091C0EE42B4}"/>
              </a:ext>
            </a:extLst>
          </p:cNvPr>
          <p:cNvCxnSpPr>
            <a:cxnSpLocks/>
            <a:stCxn id="257" idx="1"/>
            <a:endCxn id="512" idx="2"/>
          </p:cNvCxnSpPr>
          <p:nvPr/>
        </p:nvCxnSpPr>
        <p:spPr>
          <a:xfrm flipV="1">
            <a:off x="570953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FBFE2E32-5DE5-4DEB-AA53-77A0DE59CDC9}"/>
              </a:ext>
            </a:extLst>
          </p:cNvPr>
          <p:cNvCxnSpPr>
            <a:cxnSpLocks/>
            <a:stCxn id="270" idx="1"/>
            <a:endCxn id="524" idx="2"/>
          </p:cNvCxnSpPr>
          <p:nvPr/>
        </p:nvCxnSpPr>
        <p:spPr>
          <a:xfrm flipV="1">
            <a:off x="6361495" y="2882077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A044EAC1-1DA4-4E94-BA06-76FEBCD7B5F8}"/>
              </a:ext>
            </a:extLst>
          </p:cNvPr>
          <p:cNvCxnSpPr>
            <a:cxnSpLocks/>
            <a:stCxn id="274" idx="1"/>
            <a:endCxn id="536" idx="2"/>
          </p:cNvCxnSpPr>
          <p:nvPr/>
        </p:nvCxnSpPr>
        <p:spPr>
          <a:xfrm flipV="1">
            <a:off x="6681334" y="2887806"/>
            <a:ext cx="134442" cy="5680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0C2B7D33-FE36-4602-A274-0458B2C3FDCF}"/>
              </a:ext>
            </a:extLst>
          </p:cNvPr>
          <p:cNvCxnSpPr>
            <a:cxnSpLocks/>
            <a:stCxn id="277" idx="1"/>
            <a:endCxn id="544" idx="2"/>
          </p:cNvCxnSpPr>
          <p:nvPr/>
        </p:nvCxnSpPr>
        <p:spPr>
          <a:xfrm flipV="1">
            <a:off x="6954664" y="2889039"/>
            <a:ext cx="159987" cy="56665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5E721982-0137-404E-BA08-DFC210BC3F08}"/>
              </a:ext>
            </a:extLst>
          </p:cNvPr>
          <p:cNvCxnSpPr>
            <a:cxnSpLocks/>
            <a:stCxn id="281" idx="1"/>
            <a:endCxn id="548" idx="2"/>
          </p:cNvCxnSpPr>
          <p:nvPr/>
        </p:nvCxnSpPr>
        <p:spPr>
          <a:xfrm flipV="1">
            <a:off x="7365070" y="2882265"/>
            <a:ext cx="14309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392F4345-3DC7-44E8-886C-809C993B148A}"/>
              </a:ext>
            </a:extLst>
          </p:cNvPr>
          <p:cNvCxnSpPr>
            <a:cxnSpLocks/>
            <a:stCxn id="286" idx="1"/>
            <a:endCxn id="552" idx="2"/>
          </p:cNvCxnSpPr>
          <p:nvPr/>
        </p:nvCxnSpPr>
        <p:spPr>
          <a:xfrm flipV="1">
            <a:off x="7764016" y="2881528"/>
            <a:ext cx="18881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01A8D360-D5C2-4E15-BEB9-0555529FB330}"/>
              </a:ext>
            </a:extLst>
          </p:cNvPr>
          <p:cNvCxnSpPr>
            <a:cxnSpLocks/>
            <a:stCxn id="289" idx="1"/>
            <a:endCxn id="556" idx="2"/>
          </p:cNvCxnSpPr>
          <p:nvPr/>
        </p:nvCxnSpPr>
        <p:spPr>
          <a:xfrm flipV="1">
            <a:off x="8256050" y="2881251"/>
            <a:ext cx="13547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6" name="TextBox 635">
            <a:extLst>
              <a:ext uri="{FF2B5EF4-FFF2-40B4-BE49-F238E27FC236}">
                <a16:creationId xmlns:a16="http://schemas.microsoft.com/office/drawing/2014/main" id="{3BAD55E1-CE14-4421-881D-4B97328E5A01}"/>
              </a:ext>
            </a:extLst>
          </p:cNvPr>
          <p:cNvSpPr txBox="1"/>
          <p:nvPr/>
        </p:nvSpPr>
        <p:spPr>
          <a:xfrm>
            <a:off x="1190183" y="5588995"/>
            <a:ext cx="703206" cy="16927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SOA Gateway</a:t>
            </a:r>
            <a:endParaRPr lang="zh-CN" altLang="en-US" dirty="0"/>
          </a:p>
        </p:txBody>
      </p: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F6678C62-79E1-46A8-A8D4-FDD073CEACF9}"/>
              </a:ext>
            </a:extLst>
          </p:cNvPr>
          <p:cNvCxnSpPr>
            <a:cxnSpLocks/>
            <a:stCxn id="321" idx="2"/>
            <a:endCxn id="636" idx="0"/>
          </p:cNvCxnSpPr>
          <p:nvPr/>
        </p:nvCxnSpPr>
        <p:spPr>
          <a:xfrm flipH="1">
            <a:off x="1541786" y="4362610"/>
            <a:ext cx="521497" cy="1226385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4" name="TextBox 643">
            <a:extLst>
              <a:ext uri="{FF2B5EF4-FFF2-40B4-BE49-F238E27FC236}">
                <a16:creationId xmlns:a16="http://schemas.microsoft.com/office/drawing/2014/main" id="{F728AC8B-BF2C-48C8-B3C4-54AEC863699C}"/>
              </a:ext>
            </a:extLst>
          </p:cNvPr>
          <p:cNvSpPr txBox="1"/>
          <p:nvPr/>
        </p:nvSpPr>
        <p:spPr>
          <a:xfrm>
            <a:off x="2025613" y="5548270"/>
            <a:ext cx="1149375" cy="63093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Wireless Interface Router</a:t>
            </a:r>
          </a:p>
          <a:p>
            <a:r>
              <a:rPr lang="en-US" altLang="zh-CN" dirty="0"/>
              <a:t>IVI Provisioning</a:t>
            </a:r>
          </a:p>
          <a:p>
            <a:r>
              <a:rPr lang="en-US" altLang="zh-CN" dirty="0"/>
              <a:t>Bezel Diagnostics(SOA related)</a:t>
            </a:r>
          </a:p>
          <a:p>
            <a:r>
              <a:rPr lang="en-US" altLang="zh-CN" dirty="0"/>
              <a:t>Diagnostic_ Analytic</a:t>
            </a:r>
          </a:p>
          <a:p>
            <a:r>
              <a:rPr lang="en-US" altLang="zh-CN" dirty="0"/>
              <a:t>CCS –Authorization 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6B29FCB7-A5EA-45EF-BF19-445284B0D1B7}"/>
              </a:ext>
            </a:extLst>
          </p:cNvPr>
          <p:cNvSpPr txBox="1"/>
          <p:nvPr/>
        </p:nvSpPr>
        <p:spPr>
          <a:xfrm>
            <a:off x="3466113" y="5233979"/>
            <a:ext cx="797141" cy="3539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cxnSp>
        <p:nvCxnSpPr>
          <p:cNvPr id="648" name="Straight Connector 647">
            <a:extLst>
              <a:ext uri="{FF2B5EF4-FFF2-40B4-BE49-F238E27FC236}">
                <a16:creationId xmlns:a16="http://schemas.microsoft.com/office/drawing/2014/main" id="{C327BED4-36B8-4429-9486-D624B114AFCF}"/>
              </a:ext>
            </a:extLst>
          </p:cNvPr>
          <p:cNvCxnSpPr>
            <a:cxnSpLocks/>
            <a:stCxn id="333" idx="2"/>
            <a:endCxn id="644" idx="0"/>
          </p:cNvCxnSpPr>
          <p:nvPr/>
        </p:nvCxnSpPr>
        <p:spPr>
          <a:xfrm flipH="1">
            <a:off x="2600301" y="4362774"/>
            <a:ext cx="461781" cy="1185496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939354F8-87FE-4A01-9CE1-23867D11955D}"/>
              </a:ext>
            </a:extLst>
          </p:cNvPr>
          <p:cNvCxnSpPr>
            <a:cxnSpLocks/>
            <a:stCxn id="339" idx="2"/>
            <a:endCxn id="647" idx="0"/>
          </p:cNvCxnSpPr>
          <p:nvPr/>
        </p:nvCxnSpPr>
        <p:spPr>
          <a:xfrm>
            <a:off x="3763573" y="4362610"/>
            <a:ext cx="101111" cy="871369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0" name="TextBox 649">
            <a:extLst>
              <a:ext uri="{FF2B5EF4-FFF2-40B4-BE49-F238E27FC236}">
                <a16:creationId xmlns:a16="http://schemas.microsoft.com/office/drawing/2014/main" id="{D4C962DA-ADA9-489B-8F49-BF78253D2E38}"/>
              </a:ext>
            </a:extLst>
          </p:cNvPr>
          <p:cNvSpPr txBox="1"/>
          <p:nvPr/>
        </p:nvSpPr>
        <p:spPr>
          <a:xfrm>
            <a:off x="3514554" y="5644806"/>
            <a:ext cx="1036356" cy="63093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USB Update of TCU/ECG</a:t>
            </a:r>
          </a:p>
          <a:p>
            <a:r>
              <a:rPr lang="en-US" altLang="zh-CN" dirty="0"/>
              <a:t>SYNC+ SOC USB Update </a:t>
            </a:r>
          </a:p>
          <a:p>
            <a:r>
              <a:rPr lang="en-US" altLang="zh-CN" dirty="0"/>
              <a:t>SYNC+ SOC OTA Update </a:t>
            </a:r>
          </a:p>
        </p:txBody>
      </p: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C493FC5D-332D-4A24-8048-36A062D39DEE}"/>
              </a:ext>
            </a:extLst>
          </p:cNvPr>
          <p:cNvCxnSpPr>
            <a:cxnSpLocks/>
            <a:stCxn id="342" idx="2"/>
            <a:endCxn id="650" idx="0"/>
          </p:cNvCxnSpPr>
          <p:nvPr/>
        </p:nvCxnSpPr>
        <p:spPr>
          <a:xfrm flipH="1">
            <a:off x="4032732" y="4362610"/>
            <a:ext cx="72711" cy="1282196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2" name="TextBox 651">
            <a:extLst>
              <a:ext uri="{FF2B5EF4-FFF2-40B4-BE49-F238E27FC236}">
                <a16:creationId xmlns:a16="http://schemas.microsoft.com/office/drawing/2014/main" id="{ABD68353-74B1-4A48-8D2F-E81AC2CAA372}"/>
              </a:ext>
            </a:extLst>
          </p:cNvPr>
          <p:cNvSpPr txBox="1"/>
          <p:nvPr/>
        </p:nvSpPr>
        <p:spPr>
          <a:xfrm>
            <a:off x="4341244" y="5157175"/>
            <a:ext cx="989493" cy="44627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SYNC+ MCU USB Update</a:t>
            </a:r>
          </a:p>
          <a:p>
            <a:r>
              <a:rPr lang="en-US" altLang="zh-CN" dirty="0"/>
              <a:t>SYNC+ MCU OTA Update 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211607AA-9423-4690-92D2-E135126E1377}"/>
              </a:ext>
            </a:extLst>
          </p:cNvPr>
          <p:cNvSpPr txBox="1"/>
          <p:nvPr/>
        </p:nvSpPr>
        <p:spPr>
          <a:xfrm>
            <a:off x="5380591" y="5205039"/>
            <a:ext cx="1036356" cy="53860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Cluster SOC USB Update</a:t>
            </a:r>
          </a:p>
          <a:p>
            <a:r>
              <a:rPr lang="en-US" altLang="zh-CN" dirty="0"/>
              <a:t>Cluster MCU OTA Update </a:t>
            </a:r>
          </a:p>
          <a:p>
            <a:r>
              <a:rPr lang="en-US" altLang="zh-CN" dirty="0"/>
              <a:t>Rocket Setup</a:t>
            </a:r>
          </a:p>
        </p:txBody>
      </p: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A12164C2-8CCB-49C1-852F-C6CF4D85EAFD}"/>
              </a:ext>
            </a:extLst>
          </p:cNvPr>
          <p:cNvCxnSpPr>
            <a:cxnSpLocks/>
            <a:stCxn id="345" idx="2"/>
            <a:endCxn id="652" idx="0"/>
          </p:cNvCxnSpPr>
          <p:nvPr/>
        </p:nvCxnSpPr>
        <p:spPr>
          <a:xfrm>
            <a:off x="4430774" y="4362757"/>
            <a:ext cx="405217" cy="794418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3957E906-0E74-42D5-918F-80A81B66EBB6}"/>
              </a:ext>
            </a:extLst>
          </p:cNvPr>
          <p:cNvCxnSpPr>
            <a:cxnSpLocks/>
            <a:stCxn id="348" idx="2"/>
            <a:endCxn id="653" idx="0"/>
          </p:cNvCxnSpPr>
          <p:nvPr/>
        </p:nvCxnSpPr>
        <p:spPr>
          <a:xfrm>
            <a:off x="4781093" y="4362757"/>
            <a:ext cx="1117676" cy="842282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9" name="Rectangle: Rounded Corners 658">
            <a:extLst>
              <a:ext uri="{FF2B5EF4-FFF2-40B4-BE49-F238E27FC236}">
                <a16:creationId xmlns:a16="http://schemas.microsoft.com/office/drawing/2014/main" id="{FBE4F12D-3D6A-4C42-B433-3DF7DC468246}"/>
              </a:ext>
            </a:extLst>
          </p:cNvPr>
          <p:cNvSpPr/>
          <p:nvPr/>
        </p:nvSpPr>
        <p:spPr>
          <a:xfrm>
            <a:off x="1133298" y="6390267"/>
            <a:ext cx="990264" cy="1403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urchase process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0" name="TextBox 22">
            <a:extLst>
              <a:ext uri="{FF2B5EF4-FFF2-40B4-BE49-F238E27FC236}">
                <a16:creationId xmlns:a16="http://schemas.microsoft.com/office/drawing/2014/main" id="{DFA01721-9CEB-414A-A00D-EBDFE8FBABFA}"/>
              </a:ext>
            </a:extLst>
          </p:cNvPr>
          <p:cNvSpPr txBox="1"/>
          <p:nvPr/>
        </p:nvSpPr>
        <p:spPr>
          <a:xfrm>
            <a:off x="1203075" y="6250731"/>
            <a:ext cx="843415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prstClr val="black"/>
                </a:solidFill>
              </a:rPr>
              <a:t>03/23-07/08</a:t>
            </a:r>
          </a:p>
        </p:txBody>
      </p:sp>
      <p:sp>
        <p:nvSpPr>
          <p:cNvPr id="661" name="Star: 5 Points 660">
            <a:extLst>
              <a:ext uri="{FF2B5EF4-FFF2-40B4-BE49-F238E27FC236}">
                <a16:creationId xmlns:a16="http://schemas.microsoft.com/office/drawing/2014/main" id="{5505CF8D-1145-4FD1-8AD5-DA08783A794D}"/>
              </a:ext>
            </a:extLst>
          </p:cNvPr>
          <p:cNvSpPr/>
          <p:nvPr/>
        </p:nvSpPr>
        <p:spPr>
          <a:xfrm>
            <a:off x="3669144" y="63570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2" name="TextBox 22">
            <a:extLst>
              <a:ext uri="{FF2B5EF4-FFF2-40B4-BE49-F238E27FC236}">
                <a16:creationId xmlns:a16="http://schemas.microsoft.com/office/drawing/2014/main" id="{95708619-6B53-4556-9EE1-8049E731EE77}"/>
              </a:ext>
            </a:extLst>
          </p:cNvPr>
          <p:cNvSpPr txBox="1"/>
          <p:nvPr/>
        </p:nvSpPr>
        <p:spPr>
          <a:xfrm>
            <a:off x="3219893" y="6541746"/>
            <a:ext cx="95535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Net/Diagnostic full function </a:t>
            </a:r>
            <a:r>
              <a:rPr lang="en-US" altLang="zh-CN" dirty="0"/>
              <a:t>11/17 for DCV1</a:t>
            </a:r>
            <a:endParaRPr lang="en-US" dirty="0"/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1964DD47-7D2E-4968-B67D-2AC1991DA388}"/>
              </a:ext>
            </a:extLst>
          </p:cNvPr>
          <p:cNvCxnSpPr>
            <a:cxnSpLocks/>
            <a:stCxn id="339" idx="2"/>
            <a:endCxn id="661" idx="0"/>
          </p:cNvCxnSpPr>
          <p:nvPr/>
        </p:nvCxnSpPr>
        <p:spPr>
          <a:xfrm>
            <a:off x="3763573" y="4362610"/>
            <a:ext cx="3104" cy="1994477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4" name="Star: 5 Points 663">
            <a:extLst>
              <a:ext uri="{FF2B5EF4-FFF2-40B4-BE49-F238E27FC236}">
                <a16:creationId xmlns:a16="http://schemas.microsoft.com/office/drawing/2014/main" id="{150B904A-4171-4BA1-832C-2854FC939CBF}"/>
              </a:ext>
            </a:extLst>
          </p:cNvPr>
          <p:cNvSpPr/>
          <p:nvPr/>
        </p:nvSpPr>
        <p:spPr>
          <a:xfrm>
            <a:off x="6162513" y="63570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5" name="TextBox 22">
            <a:extLst>
              <a:ext uri="{FF2B5EF4-FFF2-40B4-BE49-F238E27FC236}">
                <a16:creationId xmlns:a16="http://schemas.microsoft.com/office/drawing/2014/main" id="{72ADCC62-67F7-4871-932E-197B7A34D8C2}"/>
              </a:ext>
            </a:extLst>
          </p:cNvPr>
          <p:cNvSpPr txBox="1"/>
          <p:nvPr/>
        </p:nvSpPr>
        <p:spPr>
          <a:xfrm>
            <a:off x="5695991" y="6566247"/>
            <a:ext cx="88871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P2 </a:t>
            </a:r>
            <a:r>
              <a:rPr lang="en-US" altLang="zh-CN" dirty="0"/>
              <a:t>complete 07/07</a:t>
            </a:r>
            <a:r>
              <a:rPr lang="en-US" dirty="0"/>
              <a:t> </a:t>
            </a:r>
          </a:p>
        </p:txBody>
      </p:sp>
      <p:sp>
        <p:nvSpPr>
          <p:cNvPr id="320" name="Star: 5 Points 319">
            <a:extLst>
              <a:ext uri="{FF2B5EF4-FFF2-40B4-BE49-F238E27FC236}">
                <a16:creationId xmlns:a16="http://schemas.microsoft.com/office/drawing/2014/main" id="{CC161D21-D5A4-4DA0-9318-8C23FEBFDADB}"/>
              </a:ext>
            </a:extLst>
          </p:cNvPr>
          <p:cNvSpPr/>
          <p:nvPr/>
        </p:nvSpPr>
        <p:spPr>
          <a:xfrm>
            <a:off x="9619122" y="266590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3" name="TextBox 22">
            <a:extLst>
              <a:ext uri="{FF2B5EF4-FFF2-40B4-BE49-F238E27FC236}">
                <a16:creationId xmlns:a16="http://schemas.microsoft.com/office/drawing/2014/main" id="{DCEA2212-29A6-4C88-895F-957805571627}"/>
              </a:ext>
            </a:extLst>
          </p:cNvPr>
          <p:cNvSpPr txBox="1"/>
          <p:nvPr/>
        </p:nvSpPr>
        <p:spPr>
          <a:xfrm>
            <a:off x="9517448" y="2878183"/>
            <a:ext cx="65150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 for OTA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 TBD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DD944E64-5E85-44FD-8ECD-52354E9B18BD}"/>
              </a:ext>
            </a:extLst>
          </p:cNvPr>
          <p:cNvGrpSpPr/>
          <p:nvPr/>
        </p:nvGrpSpPr>
        <p:grpSpPr>
          <a:xfrm>
            <a:off x="6365670" y="1452435"/>
            <a:ext cx="843415" cy="452807"/>
            <a:chOff x="1876107" y="1255324"/>
            <a:chExt cx="839961" cy="452807"/>
          </a:xfrm>
        </p:grpSpPr>
        <p:sp>
          <p:nvSpPr>
            <p:cNvPr id="326" name="流程图: 决策 47">
              <a:extLst>
                <a:ext uri="{FF2B5EF4-FFF2-40B4-BE49-F238E27FC236}">
                  <a16:creationId xmlns:a16="http://schemas.microsoft.com/office/drawing/2014/main" id="{FD51E79B-FC4E-40A7-9945-2F4DBD2C8795}"/>
                </a:ext>
              </a:extLst>
            </p:cNvPr>
            <p:cNvSpPr/>
            <p:nvPr/>
          </p:nvSpPr>
          <p:spPr>
            <a:xfrm>
              <a:off x="1886575" y="12553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9" name="TextBox 22">
              <a:extLst>
                <a:ext uri="{FF2B5EF4-FFF2-40B4-BE49-F238E27FC236}">
                  <a16:creationId xmlns:a16="http://schemas.microsoft.com/office/drawing/2014/main" id="{A81DAB59-C96F-4AF3-AB37-0221B6C58284}"/>
                </a:ext>
              </a:extLst>
            </p:cNvPr>
            <p:cNvSpPr txBox="1"/>
            <p:nvPr/>
          </p:nvSpPr>
          <p:spPr>
            <a:xfrm>
              <a:off x="1876107" y="152347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B184E72-2344-4D64-A0B3-2FC921D51C98}"/>
              </a:ext>
            </a:extLst>
          </p:cNvPr>
          <p:cNvGrpSpPr/>
          <p:nvPr/>
        </p:nvGrpSpPr>
        <p:grpSpPr>
          <a:xfrm>
            <a:off x="6786039" y="1450681"/>
            <a:ext cx="680922" cy="465093"/>
            <a:chOff x="1971949" y="1217224"/>
            <a:chExt cx="678133" cy="465093"/>
          </a:xfrm>
        </p:grpSpPr>
        <p:sp>
          <p:nvSpPr>
            <p:cNvPr id="335" name="流程图: 决策 47">
              <a:extLst>
                <a:ext uri="{FF2B5EF4-FFF2-40B4-BE49-F238E27FC236}">
                  <a16:creationId xmlns:a16="http://schemas.microsoft.com/office/drawing/2014/main" id="{C3C631FD-5502-4599-9038-069F6EED9B7E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8" name="TextBox 22">
              <a:extLst>
                <a:ext uri="{FF2B5EF4-FFF2-40B4-BE49-F238E27FC236}">
                  <a16:creationId xmlns:a16="http://schemas.microsoft.com/office/drawing/2014/main" id="{CAB21AB5-91B6-4969-9F41-74CDE1C625E6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09/06</a:t>
              </a:r>
            </a:p>
          </p:txBody>
        </p:sp>
      </p:grp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A1F2A791-FD23-4F32-A476-25A6F8BD5BB2}"/>
              </a:ext>
            </a:extLst>
          </p:cNvPr>
          <p:cNvSpPr/>
          <p:nvPr/>
        </p:nvSpPr>
        <p:spPr>
          <a:xfrm>
            <a:off x="2132096" y="6390267"/>
            <a:ext cx="1533363" cy="1403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et/</a:t>
            </a:r>
            <a:r>
              <a:rPr lang="en-US" altLang="zh-CN" sz="600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Diag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develop~4.5months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807D989A-5325-4EF3-B853-71315AB286DE}"/>
              </a:ext>
            </a:extLst>
          </p:cNvPr>
          <p:cNvSpPr/>
          <p:nvPr/>
        </p:nvSpPr>
        <p:spPr>
          <a:xfrm>
            <a:off x="3886490" y="6390268"/>
            <a:ext cx="430369" cy="140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Bug 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fix ~1.5months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7" name="Star: 5 Points 346">
            <a:extLst>
              <a:ext uri="{FF2B5EF4-FFF2-40B4-BE49-F238E27FC236}">
                <a16:creationId xmlns:a16="http://schemas.microsoft.com/office/drawing/2014/main" id="{EB98156C-2E80-40B9-BA5B-1E153E5D4299}"/>
              </a:ext>
            </a:extLst>
          </p:cNvPr>
          <p:cNvSpPr/>
          <p:nvPr/>
        </p:nvSpPr>
        <p:spPr>
          <a:xfrm>
            <a:off x="5211296" y="634911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0" name="TextBox 22">
            <a:extLst>
              <a:ext uri="{FF2B5EF4-FFF2-40B4-BE49-F238E27FC236}">
                <a16:creationId xmlns:a16="http://schemas.microsoft.com/office/drawing/2014/main" id="{AD530484-654C-4686-A9B2-0FBF90EA78D2}"/>
              </a:ext>
            </a:extLst>
          </p:cNvPr>
          <p:cNvSpPr txBox="1"/>
          <p:nvPr/>
        </p:nvSpPr>
        <p:spPr>
          <a:xfrm>
            <a:off x="4811072" y="6540931"/>
            <a:ext cx="96432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P1 R</a:t>
            </a:r>
            <a:r>
              <a:rPr lang="en-US" altLang="zh-CN" dirty="0"/>
              <a:t>elease for R00 </a:t>
            </a:r>
          </a:p>
          <a:p>
            <a:r>
              <a:rPr lang="en-US" altLang="zh-CN" dirty="0"/>
              <a:t>03/23</a:t>
            </a:r>
            <a:endParaRPr lang="en-US" dirty="0"/>
          </a:p>
        </p:txBody>
      </p:sp>
      <p:sp>
        <p:nvSpPr>
          <p:cNvPr id="361" name="Star: 5 Points 360">
            <a:extLst>
              <a:ext uri="{FF2B5EF4-FFF2-40B4-BE49-F238E27FC236}">
                <a16:creationId xmlns:a16="http://schemas.microsoft.com/office/drawing/2014/main" id="{E28752D6-CA8A-4FCC-8DE3-4A89F7A46ED4}"/>
              </a:ext>
            </a:extLst>
          </p:cNvPr>
          <p:cNvSpPr/>
          <p:nvPr/>
        </p:nvSpPr>
        <p:spPr>
          <a:xfrm>
            <a:off x="4331728" y="6364064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64" name="TextBox 22">
            <a:extLst>
              <a:ext uri="{FF2B5EF4-FFF2-40B4-BE49-F238E27FC236}">
                <a16:creationId xmlns:a16="http://schemas.microsoft.com/office/drawing/2014/main" id="{DC1A46D0-6AEF-4CD6-A25E-F74EEE21B7CE}"/>
              </a:ext>
            </a:extLst>
          </p:cNvPr>
          <p:cNvSpPr txBox="1"/>
          <p:nvPr/>
        </p:nvSpPr>
        <p:spPr>
          <a:xfrm>
            <a:off x="4068189" y="6540640"/>
            <a:ext cx="797162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Net/</a:t>
            </a:r>
            <a:r>
              <a:rPr lang="en-US" altLang="zh-CN" dirty="0" err="1"/>
              <a:t>Diag</a:t>
            </a:r>
            <a:r>
              <a:rPr lang="en-US" altLang="zh-CN" dirty="0"/>
              <a:t> Bug fix</a:t>
            </a:r>
          </a:p>
          <a:p>
            <a:r>
              <a:rPr lang="en-US" altLang="zh-CN" dirty="0"/>
              <a:t>For DCV2</a:t>
            </a:r>
          </a:p>
          <a:p>
            <a:r>
              <a:rPr lang="en-US" altLang="zh-CN" dirty="0"/>
              <a:t>01/08</a:t>
            </a:r>
            <a:endParaRPr lang="en-US" dirty="0"/>
          </a:p>
        </p:txBody>
      </p:sp>
      <p:sp>
        <p:nvSpPr>
          <p:cNvPr id="370" name="Star: 5 Points 369">
            <a:extLst>
              <a:ext uri="{FF2B5EF4-FFF2-40B4-BE49-F238E27FC236}">
                <a16:creationId xmlns:a16="http://schemas.microsoft.com/office/drawing/2014/main" id="{A68C024B-A877-461D-BB5D-C16FB3B0F45A}"/>
              </a:ext>
            </a:extLst>
          </p:cNvPr>
          <p:cNvSpPr/>
          <p:nvPr/>
        </p:nvSpPr>
        <p:spPr>
          <a:xfrm>
            <a:off x="6558314" y="634063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3" name="TextBox 22">
            <a:extLst>
              <a:ext uri="{FF2B5EF4-FFF2-40B4-BE49-F238E27FC236}">
                <a16:creationId xmlns:a16="http://schemas.microsoft.com/office/drawing/2014/main" id="{58A24F56-4C13-4300-ADB8-675D97A9FA0D}"/>
              </a:ext>
            </a:extLst>
          </p:cNvPr>
          <p:cNvSpPr txBox="1"/>
          <p:nvPr/>
        </p:nvSpPr>
        <p:spPr>
          <a:xfrm>
            <a:off x="6410823" y="6549790"/>
            <a:ext cx="59909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R</a:t>
            </a:r>
            <a:r>
              <a:rPr lang="en-US" altLang="zh-CN" dirty="0"/>
              <a:t>eport Review 07/25</a:t>
            </a:r>
            <a:endParaRPr lang="en-US" dirty="0"/>
          </a:p>
        </p:txBody>
      </p: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77EFA70E-391F-4DF9-B4F3-F935D5102120}"/>
              </a:ext>
            </a:extLst>
          </p:cNvPr>
          <p:cNvSpPr/>
          <p:nvPr/>
        </p:nvSpPr>
        <p:spPr>
          <a:xfrm>
            <a:off x="4541057" y="6390268"/>
            <a:ext cx="638275" cy="1257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P1 test ~2.5 months</a:t>
            </a:r>
          </a:p>
        </p:txBody>
      </p:sp>
      <p:sp>
        <p:nvSpPr>
          <p:cNvPr id="403" name="Rectangle: Rounded Corners 402">
            <a:extLst>
              <a:ext uri="{FF2B5EF4-FFF2-40B4-BE49-F238E27FC236}">
                <a16:creationId xmlns:a16="http://schemas.microsoft.com/office/drawing/2014/main" id="{FEF9E707-DEF7-4728-A3AD-35D5C392A51A}"/>
              </a:ext>
            </a:extLst>
          </p:cNvPr>
          <p:cNvSpPr/>
          <p:nvPr/>
        </p:nvSpPr>
        <p:spPr>
          <a:xfrm>
            <a:off x="5464249" y="6390268"/>
            <a:ext cx="638275" cy="1257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P2 Log 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repare ~2months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3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1622695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83516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New 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02871" y="4229750"/>
            <a:ext cx="11819828" cy="243817"/>
            <a:chOff x="206470" y="2804682"/>
            <a:chExt cx="11747720" cy="24381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06470" y="2804682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25290" y="3957799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4280930" y="42702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404" idx="2"/>
          </p:cNvCxnSpPr>
          <p:nvPr/>
        </p:nvCxnSpPr>
        <p:spPr>
          <a:xfrm flipV="1">
            <a:off x="4437095" y="1284062"/>
            <a:ext cx="12534" cy="298619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5713885" y="4280958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4" idx="0"/>
            <a:endCxn id="495" idx="2"/>
          </p:cNvCxnSpPr>
          <p:nvPr/>
        </p:nvCxnSpPr>
        <p:spPr>
          <a:xfrm flipV="1">
            <a:off x="6428447" y="2374893"/>
            <a:ext cx="285447" cy="190805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747816" y="4282734"/>
            <a:ext cx="692356" cy="637864"/>
            <a:chOff x="1779868" y="2836518"/>
            <a:chExt cx="692356" cy="637864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779868" y="3182000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364" idx="2"/>
          </p:cNvCxnSpPr>
          <p:nvPr/>
        </p:nvCxnSpPr>
        <p:spPr>
          <a:xfrm flipV="1">
            <a:off x="6978480" y="1296541"/>
            <a:ext cx="474808" cy="298619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297544" y="42909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30" idx="2"/>
          </p:cNvCxnSpPr>
          <p:nvPr/>
        </p:nvCxnSpPr>
        <p:spPr>
          <a:xfrm flipV="1">
            <a:off x="7453709" y="1310010"/>
            <a:ext cx="368682" cy="298089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646210" y="42909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09" idx="2"/>
          </p:cNvCxnSpPr>
          <p:nvPr/>
        </p:nvCxnSpPr>
        <p:spPr>
          <a:xfrm flipV="1">
            <a:off x="7802375" y="1309241"/>
            <a:ext cx="421609" cy="298166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13" idx="2"/>
          </p:cNvCxnSpPr>
          <p:nvPr/>
        </p:nvCxnSpPr>
        <p:spPr>
          <a:xfrm flipV="1">
            <a:off x="8465895" y="1283890"/>
            <a:ext cx="511870" cy="300701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309730" y="42909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8970264" y="43057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16" idx="2"/>
          </p:cNvCxnSpPr>
          <p:nvPr/>
        </p:nvCxnSpPr>
        <p:spPr>
          <a:xfrm flipV="1">
            <a:off x="9126429" y="1307054"/>
            <a:ext cx="409077" cy="299869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063745" y="42829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346420" y="428273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272282" y="42829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99171" y="3682613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5885122" y="3820860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07/18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726327" y="3790753"/>
            <a:ext cx="682364" cy="607147"/>
            <a:chOff x="1264945" y="1704838"/>
            <a:chExt cx="682364" cy="607147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Sample Pre-DV</a:t>
              </a:r>
            </a:p>
            <a:p>
              <a:r>
                <a:rPr lang="en-US" altLang="zh-CN" sz="700" dirty="0"/>
                <a:t>12/15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7872932" y="3811394"/>
            <a:ext cx="624299" cy="482800"/>
            <a:chOff x="1282090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282090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01/06</a:t>
              </a:r>
              <a:endParaRPr lang="zh-CN" altLang="en-US" sz="700" dirty="0"/>
            </a:p>
          </p:txBody>
        </p:sp>
      </p:grp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551" idx="0"/>
            <a:endCxn id="33" idx="2"/>
          </p:cNvCxnSpPr>
          <p:nvPr/>
        </p:nvCxnSpPr>
        <p:spPr>
          <a:xfrm flipV="1">
            <a:off x="5312945" y="4033464"/>
            <a:ext cx="252783" cy="85714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SYNC+/AR-HUD/Display Draft Plan A@0426</a:t>
            </a:r>
            <a:br>
              <a:rPr lang="zh-CN" altLang="en-US" sz="2000" dirty="0"/>
            </a:br>
            <a:endParaRPr lang="en-US" sz="2000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A8AA899-981E-4918-A987-E9430EFE244C}"/>
              </a:ext>
            </a:extLst>
          </p:cNvPr>
          <p:cNvGrpSpPr/>
          <p:nvPr/>
        </p:nvGrpSpPr>
        <p:grpSpPr>
          <a:xfrm>
            <a:off x="5195751" y="3708636"/>
            <a:ext cx="843415" cy="324828"/>
            <a:chOff x="3559028" y="3683236"/>
            <a:chExt cx="843415" cy="32482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B23B570-0705-4302-95EA-3BFA12A06377}"/>
                </a:ext>
              </a:extLst>
            </p:cNvPr>
            <p:cNvSpPr/>
            <p:nvPr/>
          </p:nvSpPr>
          <p:spPr>
            <a:xfrm>
              <a:off x="3693138" y="3863763"/>
              <a:ext cx="471734" cy="14430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Pre-DV</a:t>
              </a:r>
            </a:p>
          </p:txBody>
        </p:sp>
        <p:sp>
          <p:nvSpPr>
            <p:cNvPr id="405" name="TextBox 22">
              <a:extLst>
                <a:ext uri="{FF2B5EF4-FFF2-40B4-BE49-F238E27FC236}">
                  <a16:creationId xmlns:a16="http://schemas.microsoft.com/office/drawing/2014/main" id="{3780EF11-7A42-45C7-ACFD-026821A21063}"/>
                </a:ext>
              </a:extLst>
            </p:cNvPr>
            <p:cNvSpPr txBox="1"/>
            <p:nvPr/>
          </p:nvSpPr>
          <p:spPr>
            <a:xfrm>
              <a:off x="3559028" y="368323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 b="1"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04</a:t>
              </a:r>
              <a:r>
                <a:rPr lang="en-US" dirty="0">
                  <a:solidFill>
                    <a:srgbClr val="FF0000"/>
                  </a:solidFill>
                </a:rPr>
                <a:t>/05-</a:t>
              </a:r>
              <a:r>
                <a:rPr lang="en-US" altLang="zh-CN" dirty="0">
                  <a:solidFill>
                    <a:srgbClr val="FF0000"/>
                  </a:solidFill>
                </a:rPr>
                <a:t>05</a:t>
              </a:r>
              <a:r>
                <a:rPr lang="en-US" dirty="0">
                  <a:solidFill>
                    <a:srgbClr val="FF0000"/>
                  </a:solidFill>
                </a:rPr>
                <a:t>/05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10E4DD-2E89-430A-8D54-1B98F6BA23E0}"/>
              </a:ext>
            </a:extLst>
          </p:cNvPr>
          <p:cNvGrpSpPr/>
          <p:nvPr/>
        </p:nvGrpSpPr>
        <p:grpSpPr>
          <a:xfrm>
            <a:off x="6614371" y="3897790"/>
            <a:ext cx="1054173" cy="336511"/>
            <a:chOff x="5314308" y="3872390"/>
            <a:chExt cx="1054173" cy="336511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7F54CAA8-C1E9-42E0-8823-063D91365E39}"/>
                </a:ext>
              </a:extLst>
            </p:cNvPr>
            <p:cNvSpPr/>
            <p:nvPr/>
          </p:nvSpPr>
          <p:spPr>
            <a:xfrm>
              <a:off x="5408680" y="3872390"/>
              <a:ext cx="959801" cy="1407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8" name="TextBox 22">
              <a:extLst>
                <a:ext uri="{FF2B5EF4-FFF2-40B4-BE49-F238E27FC236}">
                  <a16:creationId xmlns:a16="http://schemas.microsoft.com/office/drawing/2014/main" id="{47DA3D26-11B4-4EB9-9C63-F01356ACEFDD}"/>
                </a:ext>
              </a:extLst>
            </p:cNvPr>
            <p:cNvSpPr txBox="1"/>
            <p:nvPr/>
          </p:nvSpPr>
          <p:spPr>
            <a:xfrm>
              <a:off x="5314308" y="402424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07/25-11/02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19608F-AE22-4C4C-B50B-E3F3B3B95E41}"/>
              </a:ext>
            </a:extLst>
          </p:cNvPr>
          <p:cNvGrpSpPr/>
          <p:nvPr/>
        </p:nvGrpSpPr>
        <p:grpSpPr>
          <a:xfrm>
            <a:off x="8244563" y="3881555"/>
            <a:ext cx="843415" cy="332462"/>
            <a:chOff x="6894270" y="3834889"/>
            <a:chExt cx="843415" cy="332462"/>
          </a:xfrm>
        </p:grpSpPr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5B2D77B9-37B5-4BB4-81E0-E5AE5BEBEDB4}"/>
                </a:ext>
              </a:extLst>
            </p:cNvPr>
            <p:cNvSpPr/>
            <p:nvPr/>
          </p:nvSpPr>
          <p:spPr>
            <a:xfrm>
              <a:off x="6969751" y="3834889"/>
              <a:ext cx="689501" cy="14599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DV2</a:t>
              </a:r>
            </a:p>
          </p:txBody>
        </p:sp>
        <p:sp>
          <p:nvSpPr>
            <p:cNvPr id="411" name="TextBox 22">
              <a:extLst>
                <a:ext uri="{FF2B5EF4-FFF2-40B4-BE49-F238E27FC236}">
                  <a16:creationId xmlns:a16="http://schemas.microsoft.com/office/drawing/2014/main" id="{D8A9B212-4192-46D4-8016-AEED26343EDE}"/>
                </a:ext>
              </a:extLst>
            </p:cNvPr>
            <p:cNvSpPr txBox="1"/>
            <p:nvPr/>
          </p:nvSpPr>
          <p:spPr>
            <a:xfrm>
              <a:off x="6894270" y="398269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01/13-03/20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319DA6D-2339-469E-8EE0-1A3DF17BD12B}"/>
              </a:ext>
            </a:extLst>
          </p:cNvPr>
          <p:cNvGrpSpPr/>
          <p:nvPr/>
        </p:nvGrpSpPr>
        <p:grpSpPr>
          <a:xfrm>
            <a:off x="5067196" y="1668810"/>
            <a:ext cx="803264" cy="324440"/>
            <a:chOff x="4695041" y="2088545"/>
            <a:chExt cx="803264" cy="324440"/>
          </a:xfrm>
        </p:grpSpPr>
        <p:sp>
          <p:nvSpPr>
            <p:cNvPr id="441" name="Rectangle: Rounded Corners 440">
              <a:extLst>
                <a:ext uri="{FF2B5EF4-FFF2-40B4-BE49-F238E27FC236}">
                  <a16:creationId xmlns:a16="http://schemas.microsoft.com/office/drawing/2014/main" id="{47FE73A5-A6F9-423F-B9BA-D89037603300}"/>
                </a:ext>
              </a:extLst>
            </p:cNvPr>
            <p:cNvSpPr/>
            <p:nvPr/>
          </p:nvSpPr>
          <p:spPr>
            <a:xfrm>
              <a:off x="4791349" y="2239024"/>
              <a:ext cx="670036" cy="17396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444" name="TextBox 22">
              <a:extLst>
                <a:ext uri="{FF2B5EF4-FFF2-40B4-BE49-F238E27FC236}">
                  <a16:creationId xmlns:a16="http://schemas.microsoft.com/office/drawing/2014/main" id="{42B86A27-28BC-416E-9EDA-E6FC967104A4}"/>
                </a:ext>
              </a:extLst>
            </p:cNvPr>
            <p:cNvSpPr txBox="1"/>
            <p:nvPr/>
          </p:nvSpPr>
          <p:spPr>
            <a:xfrm>
              <a:off x="469504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03/16-05/15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AA5A0320-4D8C-4EAF-BEAD-1F3BBCDA110F}"/>
              </a:ext>
            </a:extLst>
          </p:cNvPr>
          <p:cNvGrpSpPr/>
          <p:nvPr/>
        </p:nvGrpSpPr>
        <p:grpSpPr>
          <a:xfrm>
            <a:off x="9809420" y="6442690"/>
            <a:ext cx="2489641" cy="425208"/>
            <a:chOff x="9716655" y="5817800"/>
            <a:chExt cx="2489641" cy="613162"/>
          </a:xfrm>
        </p:grpSpPr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64CEC325-C35C-4C34-9C0F-3D3706DD7EA6}"/>
                </a:ext>
              </a:extLst>
            </p:cNvPr>
            <p:cNvGrpSpPr/>
            <p:nvPr/>
          </p:nvGrpSpPr>
          <p:grpSpPr>
            <a:xfrm>
              <a:off x="9851565" y="5857433"/>
              <a:ext cx="2354731" cy="310218"/>
              <a:chOff x="9891674" y="2158893"/>
              <a:chExt cx="2354731" cy="310218"/>
            </a:xfrm>
          </p:grpSpPr>
          <p:sp>
            <p:nvSpPr>
              <p:cNvPr id="546" name="Star: 5 Points 545">
                <a:extLst>
                  <a:ext uri="{FF2B5EF4-FFF2-40B4-BE49-F238E27FC236}">
                    <a16:creationId xmlns:a16="http://schemas.microsoft.com/office/drawing/2014/main" id="{2068EC5C-BDB5-4ED1-9CB0-A0B873470053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E166E48F-8C15-4936-B0AF-5CC0B9386639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165152" cy="28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6ABF28D7-10C5-4F2B-A7E4-1BF77AD598BD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221788"/>
              <a:chOff x="9891674" y="2158893"/>
              <a:chExt cx="2237269" cy="221788"/>
            </a:xfrm>
          </p:grpSpPr>
          <p:sp>
            <p:nvSpPr>
              <p:cNvPr id="539" name="Star: 5 Points 538">
                <a:extLst>
                  <a:ext uri="{FF2B5EF4-FFF2-40B4-BE49-F238E27FC236}">
                    <a16:creationId xmlns:a16="http://schemas.microsoft.com/office/drawing/2014/main" id="{5AF0D464-0D2F-413B-9C22-76B79076FF62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6C1579D3-7E6D-4751-B729-C60CE6C4C711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full test.</a:t>
                </a:r>
                <a:endParaRPr lang="en-US" sz="700" dirty="0"/>
              </a:p>
            </p:txBody>
          </p:sp>
        </p:grp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22B92B29-3C6D-4966-B0DD-E5DAD4F34724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31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187909" y="933383"/>
            <a:ext cx="886054" cy="513614"/>
            <a:chOff x="1886575" y="1217224"/>
            <a:chExt cx="882426" cy="513614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929040" y="15461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43864" cy="621248"/>
            <a:chOff x="1992819" y="1217224"/>
            <a:chExt cx="840408" cy="621248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1993266" y="1546090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trike="sngStrike" dirty="0"/>
                <a:t>12/29</a:t>
              </a:r>
            </a:p>
            <a:p>
              <a:r>
                <a:rPr lang="en-US" dirty="0"/>
                <a:t>12/21</a:t>
              </a: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716044" y="933211"/>
            <a:ext cx="690027" cy="692671"/>
            <a:chOff x="1886575" y="1217224"/>
            <a:chExt cx="687200" cy="692671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2056655" y="1617513"/>
              <a:ext cx="51712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372860" y="932708"/>
            <a:ext cx="983789" cy="522145"/>
            <a:chOff x="1428112" y="1217224"/>
            <a:chExt cx="979760" cy="522145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428112" y="155470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69" y="959331"/>
            <a:ext cx="616103" cy="516210"/>
            <a:chOff x="1886575" y="1217224"/>
            <a:chExt cx="613576" cy="516210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1994691" y="1548774"/>
              <a:ext cx="5054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873355" y="943441"/>
            <a:ext cx="797058" cy="522816"/>
            <a:chOff x="1798362" y="1217224"/>
            <a:chExt cx="839961" cy="522816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798362" y="155538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B4259F0-6931-40C6-A483-33FEBE37CB3E}"/>
              </a:ext>
            </a:extLst>
          </p:cNvPr>
          <p:cNvGrpSpPr/>
          <p:nvPr/>
        </p:nvGrpSpPr>
        <p:grpSpPr>
          <a:xfrm>
            <a:off x="2028108" y="1651884"/>
            <a:ext cx="1991400" cy="345162"/>
            <a:chOff x="2028108" y="2071619"/>
            <a:chExt cx="1991400" cy="345162"/>
          </a:xfrm>
        </p:grpSpPr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399A786B-EDF6-459E-A8FE-F718D45A56B6}"/>
                </a:ext>
              </a:extLst>
            </p:cNvPr>
            <p:cNvSpPr/>
            <p:nvPr/>
          </p:nvSpPr>
          <p:spPr>
            <a:xfrm>
              <a:off x="2028108" y="2238362"/>
              <a:ext cx="1991400" cy="17841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438" name="TextBox 22">
              <a:extLst>
                <a:ext uri="{FF2B5EF4-FFF2-40B4-BE49-F238E27FC236}">
                  <a16:creationId xmlns:a16="http://schemas.microsoft.com/office/drawing/2014/main" id="{DEE41B59-370C-42C6-B0F3-321F4083C7D8}"/>
                </a:ext>
              </a:extLst>
            </p:cNvPr>
            <p:cNvSpPr txBox="1"/>
            <p:nvPr/>
          </p:nvSpPr>
          <p:spPr>
            <a:xfrm>
              <a:off x="2387999" y="2071619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06/01-11/30</a:t>
              </a:r>
            </a:p>
          </p:txBody>
        </p:sp>
      </p:grp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E8369180-0E0D-4D6D-84A1-3D8439F2DF20}"/>
              </a:ext>
            </a:extLst>
          </p:cNvPr>
          <p:cNvCxnSpPr>
            <a:cxnSpLocks/>
            <a:stCxn id="441" idx="1"/>
            <a:endCxn id="264" idx="1"/>
          </p:cNvCxnSpPr>
          <p:nvPr/>
        </p:nvCxnSpPr>
        <p:spPr>
          <a:xfrm>
            <a:off x="5163504" y="1906270"/>
            <a:ext cx="1545239" cy="2061894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38DD02-B069-4758-AFC1-7BDFC0C106CE}"/>
              </a:ext>
            </a:extLst>
          </p:cNvPr>
          <p:cNvGrpSpPr/>
          <p:nvPr/>
        </p:nvGrpSpPr>
        <p:grpSpPr>
          <a:xfrm>
            <a:off x="1049564" y="1636110"/>
            <a:ext cx="1005915" cy="354811"/>
            <a:chOff x="1049564" y="2055845"/>
            <a:chExt cx="1005915" cy="354811"/>
          </a:xfrm>
        </p:grpSpPr>
        <p:sp>
          <p:nvSpPr>
            <p:cNvPr id="446" name="TextBox 22">
              <a:extLst>
                <a:ext uri="{FF2B5EF4-FFF2-40B4-BE49-F238E27FC236}">
                  <a16:creationId xmlns:a16="http://schemas.microsoft.com/office/drawing/2014/main" id="{718ECDE2-8A35-451C-95F6-5EA7FEB105B6}"/>
                </a:ext>
              </a:extLst>
            </p:cNvPr>
            <p:cNvSpPr txBox="1"/>
            <p:nvPr/>
          </p:nvSpPr>
          <p:spPr>
            <a:xfrm>
              <a:off x="1049564" y="2055845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3/1-5/31</a:t>
              </a:r>
              <a:endParaRPr lang="zh-CN" altLang="en-US" dirty="0"/>
            </a:p>
          </p:txBody>
        </p:sp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8FDC5D60-B4BA-44B8-9736-BB577C8B1E09}"/>
                </a:ext>
              </a:extLst>
            </p:cNvPr>
            <p:cNvSpPr/>
            <p:nvPr/>
          </p:nvSpPr>
          <p:spPr>
            <a:xfrm>
              <a:off x="1086660" y="2238881"/>
              <a:ext cx="941448" cy="17177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26D7C9-41E5-48D4-BF21-3D5799C87323}"/>
              </a:ext>
            </a:extLst>
          </p:cNvPr>
          <p:cNvGrpSpPr/>
          <p:nvPr/>
        </p:nvGrpSpPr>
        <p:grpSpPr>
          <a:xfrm>
            <a:off x="4010997" y="1661716"/>
            <a:ext cx="1144277" cy="344421"/>
            <a:chOff x="3723906" y="2081451"/>
            <a:chExt cx="1144277" cy="344421"/>
          </a:xfrm>
        </p:grpSpPr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FADBAF49-C64D-4543-B5EA-E936F3A04572}"/>
                </a:ext>
              </a:extLst>
            </p:cNvPr>
            <p:cNvSpPr/>
            <p:nvPr/>
          </p:nvSpPr>
          <p:spPr>
            <a:xfrm>
              <a:off x="3723906" y="2238761"/>
              <a:ext cx="1144277" cy="18711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3.5 months</a:t>
              </a:r>
            </a:p>
          </p:txBody>
        </p:sp>
        <p:sp>
          <p:nvSpPr>
            <p:cNvPr id="285" name="TextBox 22">
              <a:extLst>
                <a:ext uri="{FF2B5EF4-FFF2-40B4-BE49-F238E27FC236}">
                  <a16:creationId xmlns:a16="http://schemas.microsoft.com/office/drawing/2014/main" id="{07D0657C-C0B7-47B5-B339-1792D7082CD1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12/01-03/15</a:t>
              </a: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66445833-CADF-4B18-A59E-9297EBF10892}"/>
              </a:ext>
            </a:extLst>
          </p:cNvPr>
          <p:cNvGrpSpPr/>
          <p:nvPr/>
        </p:nvGrpSpPr>
        <p:grpSpPr>
          <a:xfrm>
            <a:off x="5820537" y="1661950"/>
            <a:ext cx="992949" cy="329861"/>
            <a:chOff x="3723907" y="2081451"/>
            <a:chExt cx="992949" cy="329861"/>
          </a:xfrm>
        </p:grpSpPr>
        <p:sp>
          <p:nvSpPr>
            <p:cNvPr id="307" name="Rectangle: Rounded Corners 306">
              <a:extLst>
                <a:ext uri="{FF2B5EF4-FFF2-40B4-BE49-F238E27FC236}">
                  <a16:creationId xmlns:a16="http://schemas.microsoft.com/office/drawing/2014/main" id="{D1FF2102-DBEB-4B78-A611-D43D66263A0B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310" name="TextBox 22">
              <a:extLst>
                <a:ext uri="{FF2B5EF4-FFF2-40B4-BE49-F238E27FC236}">
                  <a16:creationId xmlns:a16="http://schemas.microsoft.com/office/drawing/2014/main" id="{23BDC19A-EBED-4BFD-8F8B-A09C4ACA5C8E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04/16-07/15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DE01C7FC-2BF3-48D5-A55D-0922BDCFDCBD}"/>
              </a:ext>
            </a:extLst>
          </p:cNvPr>
          <p:cNvGrpSpPr/>
          <p:nvPr/>
        </p:nvGrpSpPr>
        <p:grpSpPr>
          <a:xfrm>
            <a:off x="6791567" y="1661459"/>
            <a:ext cx="992949" cy="329861"/>
            <a:chOff x="3723907" y="2081451"/>
            <a:chExt cx="992949" cy="329861"/>
          </a:xfrm>
        </p:grpSpPr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4DEB65A0-C5A4-4DC1-B181-06FE8F82034C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3 months</a:t>
              </a:r>
            </a:p>
          </p:txBody>
        </p:sp>
        <p:sp>
          <p:nvSpPr>
            <p:cNvPr id="317" name="TextBox 22">
              <a:extLst>
                <a:ext uri="{FF2B5EF4-FFF2-40B4-BE49-F238E27FC236}">
                  <a16:creationId xmlns:a16="http://schemas.microsoft.com/office/drawing/2014/main" id="{6C357BC2-C09F-4837-A94C-D697AFCEE81C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07/16-10/15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15735" y="2263094"/>
            <a:ext cx="11812879" cy="421833"/>
            <a:chOff x="213379" y="989902"/>
            <a:chExt cx="11740812" cy="421833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213379" y="989902"/>
              <a:ext cx="104706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AR-HUD-Plan A 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1936971-2445-48AA-B319-C228AE5E935A}"/>
              </a:ext>
            </a:extLst>
          </p:cNvPr>
          <p:cNvGrpSpPr/>
          <p:nvPr/>
        </p:nvGrpSpPr>
        <p:grpSpPr>
          <a:xfrm>
            <a:off x="907259" y="2415406"/>
            <a:ext cx="1005915" cy="343125"/>
            <a:chOff x="888418" y="2065771"/>
            <a:chExt cx="1005915" cy="343125"/>
          </a:xfrm>
        </p:grpSpPr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0D17CDC5-90DD-4E79-919A-82B6587659FC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3/1-4/31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40" name="Rectangle: Rounded Corners 439">
              <a:extLst>
                <a:ext uri="{FF2B5EF4-FFF2-40B4-BE49-F238E27FC236}">
                  <a16:creationId xmlns:a16="http://schemas.microsoft.com/office/drawing/2014/main" id="{34753897-6F70-4550-9E8D-18FD09CF3DD3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11527E0D-6A02-44B2-8C12-1F20BF850308}"/>
              </a:ext>
            </a:extLst>
          </p:cNvPr>
          <p:cNvGrpSpPr/>
          <p:nvPr/>
        </p:nvGrpSpPr>
        <p:grpSpPr>
          <a:xfrm>
            <a:off x="119196" y="2546654"/>
            <a:ext cx="1005915" cy="292382"/>
            <a:chOff x="928821" y="1614893"/>
            <a:chExt cx="1005915" cy="292382"/>
          </a:xfrm>
        </p:grpSpPr>
        <p:sp>
          <p:nvSpPr>
            <p:cNvPr id="457" name="Isosceles Triangle 456">
              <a:extLst>
                <a:ext uri="{FF2B5EF4-FFF2-40B4-BE49-F238E27FC236}">
                  <a16:creationId xmlns:a16="http://schemas.microsoft.com/office/drawing/2014/main" id="{B3FBC96D-D99B-4460-8271-A8FDA1C0ED4C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8" name="TextBox 22">
              <a:extLst>
                <a:ext uri="{FF2B5EF4-FFF2-40B4-BE49-F238E27FC236}">
                  <a16:creationId xmlns:a16="http://schemas.microsoft.com/office/drawing/2014/main" id="{2F87C8EB-91F3-457B-8C37-A788334CD4F3}"/>
                </a:ext>
              </a:extLst>
            </p:cNvPr>
            <p:cNvSpPr txBox="1"/>
            <p:nvPr/>
          </p:nvSpPr>
          <p:spPr>
            <a:xfrm>
              <a:off x="928821" y="1614893"/>
              <a:ext cx="10059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Kick Off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03/01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0710B93F-DC2F-4EC1-8247-861FDD056CE0}"/>
              </a:ext>
            </a:extLst>
          </p:cNvPr>
          <p:cNvGrpSpPr/>
          <p:nvPr/>
        </p:nvGrpSpPr>
        <p:grpSpPr>
          <a:xfrm>
            <a:off x="2343847" y="2584736"/>
            <a:ext cx="1005915" cy="612387"/>
            <a:chOff x="1343975" y="1641224"/>
            <a:chExt cx="1005915" cy="612387"/>
          </a:xfrm>
        </p:grpSpPr>
        <p:sp>
          <p:nvSpPr>
            <p:cNvPr id="460" name="Isosceles Triangle 459">
              <a:extLst>
                <a:ext uri="{FF2B5EF4-FFF2-40B4-BE49-F238E27FC236}">
                  <a16:creationId xmlns:a16="http://schemas.microsoft.com/office/drawing/2014/main" id="{42C0B3E0-76A6-4E79-B18B-96EECF463E9F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0BA9D889-88C3-4FF7-A725-20A19E6A7618}"/>
                </a:ext>
              </a:extLst>
            </p:cNvPr>
            <p:cNvSpPr txBox="1"/>
            <p:nvPr/>
          </p:nvSpPr>
          <p:spPr>
            <a:xfrm>
              <a:off x="1343975" y="1853508"/>
              <a:ext cx="1005915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Prototype Delivery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08/15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9092AA58-D0C8-4168-8C21-13BC6A3605F6}"/>
              </a:ext>
            </a:extLst>
          </p:cNvPr>
          <p:cNvGrpSpPr/>
          <p:nvPr/>
        </p:nvGrpSpPr>
        <p:grpSpPr>
          <a:xfrm>
            <a:off x="4142719" y="2413335"/>
            <a:ext cx="1997791" cy="358315"/>
            <a:chOff x="2028107" y="2052486"/>
            <a:chExt cx="1997791" cy="358315"/>
          </a:xfrm>
        </p:grpSpPr>
        <p:sp>
          <p:nvSpPr>
            <p:cNvPr id="463" name="Rectangle: Rounded Corners 462">
              <a:extLst>
                <a:ext uri="{FF2B5EF4-FFF2-40B4-BE49-F238E27FC236}">
                  <a16:creationId xmlns:a16="http://schemas.microsoft.com/office/drawing/2014/main" id="{62A500FE-5DAE-4AF8-9909-E129768CE5BD}"/>
                </a:ext>
              </a:extLst>
            </p:cNvPr>
            <p:cNvSpPr/>
            <p:nvPr/>
          </p:nvSpPr>
          <p:spPr>
            <a:xfrm>
              <a:off x="2028107" y="2238363"/>
              <a:ext cx="1997791" cy="1724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BE217B1C-F52C-4CEC-8DE9-E2F50700F961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12/15-06/15</a:t>
              </a: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21455C30-4358-4D8A-BB7F-5EFB0E0A9499}"/>
              </a:ext>
            </a:extLst>
          </p:cNvPr>
          <p:cNvGrpSpPr/>
          <p:nvPr/>
        </p:nvGrpSpPr>
        <p:grpSpPr>
          <a:xfrm>
            <a:off x="6142803" y="2441786"/>
            <a:ext cx="992949" cy="329861"/>
            <a:chOff x="3723907" y="2081451"/>
            <a:chExt cx="992949" cy="329861"/>
          </a:xfrm>
        </p:grpSpPr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5DAAE34A-5B64-43A8-8F76-0B7136DE69E4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467" name="TextBox 22">
              <a:extLst>
                <a:ext uri="{FF2B5EF4-FFF2-40B4-BE49-F238E27FC236}">
                  <a16:creationId xmlns:a16="http://schemas.microsoft.com/office/drawing/2014/main" id="{CAC27B1D-561A-4DDA-B51D-968A88ED5B50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06/16-09/15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E3815BAC-1BE9-47E8-A554-67E090DDC3A1}"/>
              </a:ext>
            </a:extLst>
          </p:cNvPr>
          <p:cNvGrpSpPr/>
          <p:nvPr/>
        </p:nvGrpSpPr>
        <p:grpSpPr>
          <a:xfrm>
            <a:off x="6944846" y="2439281"/>
            <a:ext cx="803264" cy="332827"/>
            <a:chOff x="4611221" y="2088545"/>
            <a:chExt cx="803264" cy="332827"/>
          </a:xfrm>
        </p:grpSpPr>
        <p:sp>
          <p:nvSpPr>
            <p:cNvPr id="469" name="Rectangle: Rounded Corners 468">
              <a:extLst>
                <a:ext uri="{FF2B5EF4-FFF2-40B4-BE49-F238E27FC236}">
                  <a16:creationId xmlns:a16="http://schemas.microsoft.com/office/drawing/2014/main" id="{4A97B06A-9E72-44CD-B796-18B29A489491}"/>
                </a:ext>
              </a:extLst>
            </p:cNvPr>
            <p:cNvSpPr/>
            <p:nvPr/>
          </p:nvSpPr>
          <p:spPr>
            <a:xfrm>
              <a:off x="4791349" y="2239024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C90A01AF-0CF8-4C26-85FB-E43FA8E8266F}"/>
                </a:ext>
              </a:extLst>
            </p:cNvPr>
            <p:cNvSpPr txBox="1"/>
            <p:nvPr/>
          </p:nvSpPr>
          <p:spPr>
            <a:xfrm>
              <a:off x="461122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09/16-10/31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5C1740F3-3F65-475E-999B-89D8AEE8FC7E}"/>
              </a:ext>
            </a:extLst>
          </p:cNvPr>
          <p:cNvGrpSpPr/>
          <p:nvPr/>
        </p:nvGrpSpPr>
        <p:grpSpPr>
          <a:xfrm>
            <a:off x="7607348" y="2432385"/>
            <a:ext cx="992948" cy="336569"/>
            <a:chOff x="3723908" y="2081451"/>
            <a:chExt cx="992948" cy="336569"/>
          </a:xfrm>
        </p:grpSpPr>
        <p:sp>
          <p:nvSpPr>
            <p:cNvPr id="472" name="Rectangle: Rounded Corners 471">
              <a:extLst>
                <a:ext uri="{FF2B5EF4-FFF2-40B4-BE49-F238E27FC236}">
                  <a16:creationId xmlns:a16="http://schemas.microsoft.com/office/drawing/2014/main" id="{2CCC21C0-E54A-42DE-BC14-A6044B11E1FB}"/>
                </a:ext>
              </a:extLst>
            </p:cNvPr>
            <p:cNvSpPr/>
            <p:nvPr/>
          </p:nvSpPr>
          <p:spPr>
            <a:xfrm>
              <a:off x="3723908" y="2238761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473" name="TextBox 22">
              <a:extLst>
                <a:ext uri="{FF2B5EF4-FFF2-40B4-BE49-F238E27FC236}">
                  <a16:creationId xmlns:a16="http://schemas.microsoft.com/office/drawing/2014/main" id="{7FACB229-F32C-441D-BFB5-C892241FA05E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11/01-01/31</a:t>
              </a: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A47E85ED-7285-4A3C-9732-87197B026823}"/>
              </a:ext>
            </a:extLst>
          </p:cNvPr>
          <p:cNvGrpSpPr/>
          <p:nvPr/>
        </p:nvGrpSpPr>
        <p:grpSpPr>
          <a:xfrm>
            <a:off x="8299276" y="2432376"/>
            <a:ext cx="947519" cy="328456"/>
            <a:chOff x="3484477" y="2081442"/>
            <a:chExt cx="947519" cy="328456"/>
          </a:xfrm>
        </p:grpSpPr>
        <p:sp>
          <p:nvSpPr>
            <p:cNvPr id="475" name="Rectangle: Rounded Corners 474">
              <a:extLst>
                <a:ext uri="{FF2B5EF4-FFF2-40B4-BE49-F238E27FC236}">
                  <a16:creationId xmlns:a16="http://schemas.microsoft.com/office/drawing/2014/main" id="{68101EBC-6F03-4FBD-8B78-747A05C66009}"/>
                </a:ext>
              </a:extLst>
            </p:cNvPr>
            <p:cNvSpPr/>
            <p:nvPr/>
          </p:nvSpPr>
          <p:spPr>
            <a:xfrm>
              <a:off x="3723907" y="2238761"/>
              <a:ext cx="355775" cy="1711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</a:t>
              </a:r>
            </a:p>
          </p:txBody>
        </p:sp>
        <p:sp>
          <p:nvSpPr>
            <p:cNvPr id="476" name="TextBox 22">
              <a:extLst>
                <a:ext uri="{FF2B5EF4-FFF2-40B4-BE49-F238E27FC236}">
                  <a16:creationId xmlns:a16="http://schemas.microsoft.com/office/drawing/2014/main" id="{89345B2E-C363-47AD-A5B7-48DE0AD184EE}"/>
                </a:ext>
              </a:extLst>
            </p:cNvPr>
            <p:cNvSpPr txBox="1"/>
            <p:nvPr/>
          </p:nvSpPr>
          <p:spPr>
            <a:xfrm>
              <a:off x="3484477" y="20814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02/01-02/28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F528DB-60A1-4B09-A61E-8E933C9A35BC}"/>
              </a:ext>
            </a:extLst>
          </p:cNvPr>
          <p:cNvGrpSpPr/>
          <p:nvPr/>
        </p:nvGrpSpPr>
        <p:grpSpPr>
          <a:xfrm>
            <a:off x="7129642" y="2547964"/>
            <a:ext cx="1449936" cy="541572"/>
            <a:chOff x="1614874" y="2710250"/>
            <a:chExt cx="1449936" cy="541572"/>
          </a:xfrm>
        </p:grpSpPr>
        <p:sp>
          <p:nvSpPr>
            <p:cNvPr id="477" name="Star: 5 Points 476">
              <a:extLst>
                <a:ext uri="{FF2B5EF4-FFF2-40B4-BE49-F238E27FC236}">
                  <a16:creationId xmlns:a16="http://schemas.microsoft.com/office/drawing/2014/main" id="{250D5B22-3B94-4BD4-BB72-8E95422F62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8" name="TextBox 22">
              <a:extLst>
                <a:ext uri="{FF2B5EF4-FFF2-40B4-BE49-F238E27FC236}">
                  <a16:creationId xmlns:a16="http://schemas.microsoft.com/office/drawing/2014/main" id="{EE45EE1D-2A1D-4295-8CBC-4D304FE298A1}"/>
                </a:ext>
              </a:extLst>
            </p:cNvPr>
            <p:cNvSpPr txBox="1"/>
            <p:nvPr/>
          </p:nvSpPr>
          <p:spPr>
            <a:xfrm>
              <a:off x="1614874" y="2897885"/>
              <a:ext cx="1449936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Sign Off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 Navi, Traditional HUD Feature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11/20</a:t>
              </a:r>
            </a:p>
          </p:txBody>
        </p:sp>
      </p:grp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3AF1C953-F86A-47CD-B950-9B2DFE2C31FD}"/>
              </a:ext>
            </a:extLst>
          </p:cNvPr>
          <p:cNvCxnSpPr/>
          <p:nvPr/>
        </p:nvCxnSpPr>
        <p:spPr>
          <a:xfrm flipV="1">
            <a:off x="61077" y="2236256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97F7A8FF-FAA3-4C16-8C15-1273DDDC3301}"/>
              </a:ext>
            </a:extLst>
          </p:cNvPr>
          <p:cNvGrpSpPr/>
          <p:nvPr/>
        </p:nvGrpSpPr>
        <p:grpSpPr>
          <a:xfrm>
            <a:off x="2737898" y="1973354"/>
            <a:ext cx="843415" cy="394363"/>
            <a:chOff x="1746102" y="1116978"/>
            <a:chExt cx="839961" cy="394363"/>
          </a:xfrm>
        </p:grpSpPr>
        <p:sp>
          <p:nvSpPr>
            <p:cNvPr id="483" name="流程图: 决策 47">
              <a:extLst>
                <a:ext uri="{FF2B5EF4-FFF2-40B4-BE49-F238E27FC236}">
                  <a16:creationId xmlns:a16="http://schemas.microsoft.com/office/drawing/2014/main" id="{DBB5DEC2-74B4-4799-AFA8-C4CAABEA2144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4" name="TextBox 22">
              <a:extLst>
                <a:ext uri="{FF2B5EF4-FFF2-40B4-BE49-F238E27FC236}">
                  <a16:creationId xmlns:a16="http://schemas.microsoft.com/office/drawing/2014/main" id="{4A2BC3A4-47F2-4271-B7AB-233BA100AAA2}"/>
                </a:ext>
              </a:extLst>
            </p:cNvPr>
            <p:cNvSpPr txBox="1"/>
            <p:nvPr/>
          </p:nvSpPr>
          <p:spPr>
            <a:xfrm>
              <a:off x="1746102" y="11169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40C46B9-E22C-467E-AFFB-D921F2AD1E32}"/>
              </a:ext>
            </a:extLst>
          </p:cNvPr>
          <p:cNvGrpSpPr/>
          <p:nvPr/>
        </p:nvGrpSpPr>
        <p:grpSpPr>
          <a:xfrm>
            <a:off x="3519016" y="1991956"/>
            <a:ext cx="874113" cy="385118"/>
            <a:chOff x="1858117" y="1126223"/>
            <a:chExt cx="870533" cy="385118"/>
          </a:xfrm>
        </p:grpSpPr>
        <p:sp>
          <p:nvSpPr>
            <p:cNvPr id="486" name="流程图: 决策 47">
              <a:extLst>
                <a:ext uri="{FF2B5EF4-FFF2-40B4-BE49-F238E27FC236}">
                  <a16:creationId xmlns:a16="http://schemas.microsoft.com/office/drawing/2014/main" id="{224F31EF-9DB8-4A13-86F6-A22B1AD2AF02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7" name="TextBox 22">
              <a:extLst>
                <a:ext uri="{FF2B5EF4-FFF2-40B4-BE49-F238E27FC236}">
                  <a16:creationId xmlns:a16="http://schemas.microsoft.com/office/drawing/2014/main" id="{74C88769-7B9A-4BA4-8B8F-D8A7F75CDF99}"/>
                </a:ext>
              </a:extLst>
            </p:cNvPr>
            <p:cNvSpPr txBox="1"/>
            <p:nvPr/>
          </p:nvSpPr>
          <p:spPr>
            <a:xfrm>
              <a:off x="1888689" y="1126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11/15</a:t>
              </a:r>
              <a:endParaRPr lang="en-US" dirty="0"/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1478FAAC-E0A4-465A-A6FC-39F0150E8B85}"/>
              </a:ext>
            </a:extLst>
          </p:cNvPr>
          <p:cNvGrpSpPr/>
          <p:nvPr/>
        </p:nvGrpSpPr>
        <p:grpSpPr>
          <a:xfrm>
            <a:off x="4559067" y="1983078"/>
            <a:ext cx="843415" cy="393678"/>
            <a:chOff x="1585009" y="1107144"/>
            <a:chExt cx="839961" cy="393678"/>
          </a:xfrm>
        </p:grpSpPr>
        <p:sp>
          <p:nvSpPr>
            <p:cNvPr id="492" name="流程图: 决策 47">
              <a:extLst>
                <a:ext uri="{FF2B5EF4-FFF2-40B4-BE49-F238E27FC236}">
                  <a16:creationId xmlns:a16="http://schemas.microsoft.com/office/drawing/2014/main" id="{A36A9FB0-4D77-4DF5-A015-F22CE4E145AB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3" name="TextBox 22">
              <a:extLst>
                <a:ext uri="{FF2B5EF4-FFF2-40B4-BE49-F238E27FC236}">
                  <a16:creationId xmlns:a16="http://schemas.microsoft.com/office/drawing/2014/main" id="{08C52786-59A9-4715-95B9-7F427B56A19D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03/01</a:t>
              </a:r>
              <a:endParaRPr lang="en-US" dirty="0"/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A43524-BCE7-437F-B548-1ACA2B8501C0}"/>
              </a:ext>
            </a:extLst>
          </p:cNvPr>
          <p:cNvGrpSpPr/>
          <p:nvPr/>
        </p:nvGrpSpPr>
        <p:grpSpPr>
          <a:xfrm>
            <a:off x="4246648" y="1981845"/>
            <a:ext cx="843415" cy="394946"/>
            <a:chOff x="1776013" y="1116395"/>
            <a:chExt cx="839961" cy="394946"/>
          </a:xfrm>
        </p:grpSpPr>
        <p:sp>
          <p:nvSpPr>
            <p:cNvPr id="489" name="流程图: 决策 47">
              <a:extLst>
                <a:ext uri="{FF2B5EF4-FFF2-40B4-BE49-F238E27FC236}">
                  <a16:creationId xmlns:a16="http://schemas.microsoft.com/office/drawing/2014/main" id="{40A2E12D-8A8D-43E1-B785-6B59EB3CCA5F}"/>
                </a:ext>
              </a:extLst>
            </p:cNvPr>
            <p:cNvSpPr/>
            <p:nvPr/>
          </p:nvSpPr>
          <p:spPr>
            <a:xfrm>
              <a:off x="1858117" y="1255324"/>
              <a:ext cx="602315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0" name="TextBox 22">
              <a:extLst>
                <a:ext uri="{FF2B5EF4-FFF2-40B4-BE49-F238E27FC236}">
                  <a16:creationId xmlns:a16="http://schemas.microsoft.com/office/drawing/2014/main" id="{F5E66D1F-E076-4FE1-835A-FF2193B3ED4C}"/>
                </a:ext>
              </a:extLst>
            </p:cNvPr>
            <p:cNvSpPr txBox="1"/>
            <p:nvPr/>
          </p:nvSpPr>
          <p:spPr>
            <a:xfrm>
              <a:off x="1776013" y="111639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01/31</a:t>
              </a:r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E01A163C-BE2D-462F-ACE3-2DCB5F81D7CA}"/>
              </a:ext>
            </a:extLst>
          </p:cNvPr>
          <p:cNvGrpSpPr/>
          <p:nvPr/>
        </p:nvGrpSpPr>
        <p:grpSpPr>
          <a:xfrm>
            <a:off x="6277289" y="1981215"/>
            <a:ext cx="843415" cy="393678"/>
            <a:chOff x="1585009" y="1107144"/>
            <a:chExt cx="839961" cy="393678"/>
          </a:xfrm>
        </p:grpSpPr>
        <p:sp>
          <p:nvSpPr>
            <p:cNvPr id="495" name="流程图: 决策 47">
              <a:extLst>
                <a:ext uri="{FF2B5EF4-FFF2-40B4-BE49-F238E27FC236}">
                  <a16:creationId xmlns:a16="http://schemas.microsoft.com/office/drawing/2014/main" id="{20CD516E-66DE-47C8-A73A-8AFBCEF6ED45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6" name="TextBox 22">
              <a:extLst>
                <a:ext uri="{FF2B5EF4-FFF2-40B4-BE49-F238E27FC236}">
                  <a16:creationId xmlns:a16="http://schemas.microsoft.com/office/drawing/2014/main" id="{51E7D4CB-1BFC-4BF2-BE66-A8E5285F3BD2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08/04</a:t>
              </a:r>
              <a:endParaRPr lang="en-US" dirty="0"/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D04A900-C33A-4B55-B5EB-3981F4F31CAE}"/>
              </a:ext>
            </a:extLst>
          </p:cNvPr>
          <p:cNvGrpSpPr/>
          <p:nvPr/>
        </p:nvGrpSpPr>
        <p:grpSpPr>
          <a:xfrm>
            <a:off x="8873684" y="2536229"/>
            <a:ext cx="1075487" cy="530005"/>
            <a:chOff x="1808236" y="2710250"/>
            <a:chExt cx="1075487" cy="530005"/>
          </a:xfrm>
        </p:grpSpPr>
        <p:sp>
          <p:nvSpPr>
            <p:cNvPr id="501" name="Star: 5 Points 500">
              <a:extLst>
                <a:ext uri="{FF2B5EF4-FFF2-40B4-BE49-F238E27FC236}">
                  <a16:creationId xmlns:a16="http://schemas.microsoft.com/office/drawing/2014/main" id="{E078D2ED-F897-4827-B7D6-50D8F1E6C9FE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2" name="TextBox 22">
              <a:extLst>
                <a:ext uri="{FF2B5EF4-FFF2-40B4-BE49-F238E27FC236}">
                  <a16:creationId xmlns:a16="http://schemas.microsoft.com/office/drawing/2014/main" id="{00CD3248-7433-45D3-A440-A9EB6267A87E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6FB01723-A127-4E49-8187-0A384C80706C}"/>
              </a:ext>
            </a:extLst>
          </p:cNvPr>
          <p:cNvGrpSpPr/>
          <p:nvPr/>
        </p:nvGrpSpPr>
        <p:grpSpPr>
          <a:xfrm>
            <a:off x="9331277" y="2537113"/>
            <a:ext cx="1075487" cy="530005"/>
            <a:chOff x="1808236" y="2710250"/>
            <a:chExt cx="1075487" cy="530005"/>
          </a:xfrm>
        </p:grpSpPr>
        <p:sp>
          <p:nvSpPr>
            <p:cNvPr id="504" name="Star: 5 Points 503">
              <a:extLst>
                <a:ext uri="{FF2B5EF4-FFF2-40B4-BE49-F238E27FC236}">
                  <a16:creationId xmlns:a16="http://schemas.microsoft.com/office/drawing/2014/main" id="{4D53D276-78A2-4AAA-8D11-137B004500C5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5" name="TextBox 22">
              <a:extLst>
                <a:ext uri="{FF2B5EF4-FFF2-40B4-BE49-F238E27FC236}">
                  <a16:creationId xmlns:a16="http://schemas.microsoft.com/office/drawing/2014/main" id="{CF332330-F13E-4C29-A2F6-6804967E8D99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7E641D5D-9A22-46E6-AC9C-925B3FB30C11}"/>
              </a:ext>
            </a:extLst>
          </p:cNvPr>
          <p:cNvGrpSpPr/>
          <p:nvPr/>
        </p:nvGrpSpPr>
        <p:grpSpPr>
          <a:xfrm>
            <a:off x="10016684" y="2545754"/>
            <a:ext cx="1075487" cy="437672"/>
            <a:chOff x="1808236" y="2710250"/>
            <a:chExt cx="1075487" cy="437672"/>
          </a:xfrm>
        </p:grpSpPr>
        <p:sp>
          <p:nvSpPr>
            <p:cNvPr id="507" name="Star: 5 Points 506">
              <a:extLst>
                <a:ext uri="{FF2B5EF4-FFF2-40B4-BE49-F238E27FC236}">
                  <a16:creationId xmlns:a16="http://schemas.microsoft.com/office/drawing/2014/main" id="{17232853-E767-47D9-A87F-8F52B6EF1E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8" name="TextBox 22">
              <a:extLst>
                <a:ext uri="{FF2B5EF4-FFF2-40B4-BE49-F238E27FC236}">
                  <a16:creationId xmlns:a16="http://schemas.microsoft.com/office/drawing/2014/main" id="{6DF267C5-36D5-4486-A803-5A0AAD2C6503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OTA Debug SW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10" name="TextBox 22">
            <a:extLst>
              <a:ext uri="{FF2B5EF4-FFF2-40B4-BE49-F238E27FC236}">
                <a16:creationId xmlns:a16="http://schemas.microsoft.com/office/drawing/2014/main" id="{F04B4A32-3CCE-42FA-AEDD-882E9078C775}"/>
              </a:ext>
            </a:extLst>
          </p:cNvPr>
          <p:cNvSpPr txBox="1"/>
          <p:nvPr/>
        </p:nvSpPr>
        <p:spPr>
          <a:xfrm>
            <a:off x="9213661" y="2289490"/>
            <a:ext cx="1325690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Sign Off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ADAS Related Feature</a:t>
            </a:r>
          </a:p>
          <a:p>
            <a:pPr algn="ctr">
              <a:defRPr/>
            </a:pP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550391" y="956145"/>
            <a:ext cx="843415" cy="513724"/>
            <a:chOff x="1829914" y="1217224"/>
            <a:chExt cx="839961" cy="513724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29914" y="154628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86AA155D-7661-4B73-A7FC-6C80305A6E87}"/>
              </a:ext>
            </a:extLst>
          </p:cNvPr>
          <p:cNvGrpSpPr/>
          <p:nvPr/>
        </p:nvGrpSpPr>
        <p:grpSpPr>
          <a:xfrm>
            <a:off x="5730915" y="2766841"/>
            <a:ext cx="1309289" cy="184660"/>
            <a:chOff x="4052818" y="2221816"/>
            <a:chExt cx="1309289" cy="184660"/>
          </a:xfrm>
        </p:grpSpPr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ABED4BF2-8599-413B-B704-E84026E30B99}"/>
                </a:ext>
              </a:extLst>
            </p:cNvPr>
            <p:cNvSpPr/>
            <p:nvPr/>
          </p:nvSpPr>
          <p:spPr>
            <a:xfrm>
              <a:off x="4052818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9" name="TextBox 22">
              <a:extLst>
                <a:ext uri="{FF2B5EF4-FFF2-40B4-BE49-F238E27FC236}">
                  <a16:creationId xmlns:a16="http://schemas.microsoft.com/office/drawing/2014/main" id="{B67C910D-7272-4AB3-B256-303F54565B92}"/>
                </a:ext>
              </a:extLst>
            </p:cNvPr>
            <p:cNvSpPr txBox="1"/>
            <p:nvPr/>
          </p:nvSpPr>
          <p:spPr>
            <a:xfrm>
              <a:off x="4414588" y="222181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05/04-06/19</a:t>
              </a:r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0DA637F1-440A-4C87-954C-45FADF80512B}"/>
              </a:ext>
            </a:extLst>
          </p:cNvPr>
          <p:cNvGrpSpPr/>
          <p:nvPr/>
        </p:nvGrpSpPr>
        <p:grpSpPr>
          <a:xfrm>
            <a:off x="6696054" y="1988464"/>
            <a:ext cx="843415" cy="393678"/>
            <a:chOff x="1585009" y="1107144"/>
            <a:chExt cx="839961" cy="393678"/>
          </a:xfrm>
        </p:grpSpPr>
        <p:sp>
          <p:nvSpPr>
            <p:cNvPr id="518" name="流程图: 决策 47">
              <a:extLst>
                <a:ext uri="{FF2B5EF4-FFF2-40B4-BE49-F238E27FC236}">
                  <a16:creationId xmlns:a16="http://schemas.microsoft.com/office/drawing/2014/main" id="{D46D95F4-ABD5-403D-BA0A-FE4BBC7E0398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9" name="TextBox 22">
              <a:extLst>
                <a:ext uri="{FF2B5EF4-FFF2-40B4-BE49-F238E27FC236}">
                  <a16:creationId xmlns:a16="http://schemas.microsoft.com/office/drawing/2014/main" id="{B41221F3-CA57-437C-961F-785331D97C2B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7EAB302B-1AE8-4556-8370-F1AA8C49A4EC}"/>
              </a:ext>
            </a:extLst>
          </p:cNvPr>
          <p:cNvGrpSpPr/>
          <p:nvPr/>
        </p:nvGrpSpPr>
        <p:grpSpPr>
          <a:xfrm>
            <a:off x="7197560" y="1986475"/>
            <a:ext cx="843415" cy="393678"/>
            <a:chOff x="1585009" y="1107144"/>
            <a:chExt cx="839961" cy="393678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520642D0-BA4F-48F8-A6B8-635978FC4B3E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2" name="TextBox 22">
              <a:extLst>
                <a:ext uri="{FF2B5EF4-FFF2-40B4-BE49-F238E27FC236}">
                  <a16:creationId xmlns:a16="http://schemas.microsoft.com/office/drawing/2014/main" id="{78E8B60D-8C8C-47A0-87CD-1CB50EDC7628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11/01</a:t>
              </a:r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89CA73A8-FC0F-467B-A744-217A3B2B2F51}"/>
              </a:ext>
            </a:extLst>
          </p:cNvPr>
          <p:cNvGrpSpPr/>
          <p:nvPr/>
        </p:nvGrpSpPr>
        <p:grpSpPr>
          <a:xfrm>
            <a:off x="8430568" y="1971216"/>
            <a:ext cx="843415" cy="393678"/>
            <a:chOff x="1585009" y="1107144"/>
            <a:chExt cx="839961" cy="393678"/>
          </a:xfrm>
        </p:grpSpPr>
        <p:sp>
          <p:nvSpPr>
            <p:cNvPr id="524" name="流程图: 决策 47">
              <a:extLst>
                <a:ext uri="{FF2B5EF4-FFF2-40B4-BE49-F238E27FC236}">
                  <a16:creationId xmlns:a16="http://schemas.microsoft.com/office/drawing/2014/main" id="{CE717AFB-F14C-4046-9C81-9ADF53F2B453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5" name="TextBox 22">
              <a:extLst>
                <a:ext uri="{FF2B5EF4-FFF2-40B4-BE49-F238E27FC236}">
                  <a16:creationId xmlns:a16="http://schemas.microsoft.com/office/drawing/2014/main" id="{B5152EBB-DB90-4363-A837-2ECF5BB24D1F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02/28</a:t>
              </a:r>
            </a:p>
          </p:txBody>
        </p:sp>
      </p:grpSp>
      <p:sp>
        <p:nvSpPr>
          <p:cNvPr id="584" name="Rectangle 583">
            <a:extLst>
              <a:ext uri="{FF2B5EF4-FFF2-40B4-BE49-F238E27FC236}">
                <a16:creationId xmlns:a16="http://schemas.microsoft.com/office/drawing/2014/main" id="{082035D6-421E-4DE4-A497-F52854CFE959}"/>
              </a:ext>
            </a:extLst>
          </p:cNvPr>
          <p:cNvSpPr/>
          <p:nvPr/>
        </p:nvSpPr>
        <p:spPr>
          <a:xfrm>
            <a:off x="2886887" y="2438602"/>
            <a:ext cx="1502334" cy="215444"/>
          </a:xfrm>
          <a:prstGeom prst="rect">
            <a:avLst/>
          </a:prstGeom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No ME Change Post </a:t>
            </a:r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endParaRPr lang="en-US" sz="8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C84FD25C-CC67-4443-93EC-DF36B0B26FC9}"/>
              </a:ext>
            </a:extLst>
          </p:cNvPr>
          <p:cNvGrpSpPr/>
          <p:nvPr/>
        </p:nvGrpSpPr>
        <p:grpSpPr>
          <a:xfrm>
            <a:off x="9145395" y="3708461"/>
            <a:ext cx="959491" cy="324602"/>
            <a:chOff x="6966815" y="3658257"/>
            <a:chExt cx="959491" cy="324602"/>
          </a:xfrm>
        </p:grpSpPr>
        <p:sp>
          <p:nvSpPr>
            <p:cNvPr id="542" name="Rectangle: Rounded Corners 541">
              <a:extLst>
                <a:ext uri="{FF2B5EF4-FFF2-40B4-BE49-F238E27FC236}">
                  <a16:creationId xmlns:a16="http://schemas.microsoft.com/office/drawing/2014/main" id="{FAEA2B5A-F309-4B0A-A2A6-3822AEEC4B6B}"/>
                </a:ext>
              </a:extLst>
            </p:cNvPr>
            <p:cNvSpPr/>
            <p:nvPr/>
          </p:nvSpPr>
          <p:spPr>
            <a:xfrm>
              <a:off x="6969751" y="3824257"/>
              <a:ext cx="956555" cy="1586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</a:t>
              </a: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16839038-01FC-4946-85C5-778E9FFC50B3}"/>
                </a:ext>
              </a:extLst>
            </p:cNvPr>
            <p:cNvSpPr txBox="1"/>
            <p:nvPr/>
          </p:nvSpPr>
          <p:spPr>
            <a:xfrm>
              <a:off x="6966815" y="365825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03/27-06/27</a:t>
              </a: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8683F552-343E-4ED7-A040-439225874C2B}"/>
              </a:ext>
            </a:extLst>
          </p:cNvPr>
          <p:cNvGrpSpPr/>
          <p:nvPr/>
        </p:nvGrpSpPr>
        <p:grpSpPr>
          <a:xfrm>
            <a:off x="9981863" y="3719493"/>
            <a:ext cx="843415" cy="303125"/>
            <a:chOff x="6828018" y="3668517"/>
            <a:chExt cx="843415" cy="303125"/>
          </a:xfrm>
        </p:grpSpPr>
        <p:sp>
          <p:nvSpPr>
            <p:cNvPr id="547" name="Rectangle: Rounded Corners 546">
              <a:extLst>
                <a:ext uri="{FF2B5EF4-FFF2-40B4-BE49-F238E27FC236}">
                  <a16:creationId xmlns:a16="http://schemas.microsoft.com/office/drawing/2014/main" id="{4D236EBD-B363-4996-ACD0-CD84E665A453}"/>
                </a:ext>
              </a:extLst>
            </p:cNvPr>
            <p:cNvSpPr/>
            <p:nvPr/>
          </p:nvSpPr>
          <p:spPr>
            <a:xfrm>
              <a:off x="6969752" y="3824257"/>
              <a:ext cx="318610" cy="14738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</a:t>
              </a:r>
            </a:p>
          </p:txBody>
        </p:sp>
        <p:sp>
          <p:nvSpPr>
            <p:cNvPr id="549" name="TextBox 22">
              <a:extLst>
                <a:ext uri="{FF2B5EF4-FFF2-40B4-BE49-F238E27FC236}">
                  <a16:creationId xmlns:a16="http://schemas.microsoft.com/office/drawing/2014/main" id="{9C6B46AD-7636-48CC-8941-9CF2A886D402}"/>
                </a:ext>
              </a:extLst>
            </p:cNvPr>
            <p:cNvSpPr txBox="1"/>
            <p:nvPr/>
          </p:nvSpPr>
          <p:spPr>
            <a:xfrm>
              <a:off x="6828018" y="366851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06/28-07/12</a:t>
              </a:r>
            </a:p>
          </p:txBody>
        </p:sp>
      </p:grp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6A6017F-791E-4F69-B738-D6C39D08F25C}"/>
              </a:ext>
            </a:extLst>
          </p:cNvPr>
          <p:cNvCxnSpPr>
            <a:cxnSpLocks/>
            <a:stCxn id="191" idx="0"/>
            <a:endCxn id="420" idx="2"/>
          </p:cNvCxnSpPr>
          <p:nvPr/>
        </p:nvCxnSpPr>
        <p:spPr>
          <a:xfrm flipV="1">
            <a:off x="5502585" y="1283387"/>
            <a:ext cx="592344" cy="299934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40B77FF7-FD23-46A3-8DAF-5CA6874ED708}"/>
              </a:ext>
            </a:extLst>
          </p:cNvPr>
          <p:cNvCxnSpPr>
            <a:cxnSpLocks/>
            <a:stCxn id="378" idx="1"/>
            <a:endCxn id="264" idx="1"/>
          </p:cNvCxnSpPr>
          <p:nvPr/>
        </p:nvCxnSpPr>
        <p:spPr>
          <a:xfrm>
            <a:off x="5730915" y="2857405"/>
            <a:ext cx="977828" cy="1110759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A1883681-81BC-4712-A32A-A65D3F339E47}"/>
              </a:ext>
            </a:extLst>
          </p:cNvPr>
          <p:cNvCxnSpPr>
            <a:cxnSpLocks/>
            <a:stCxn id="153" idx="0"/>
            <a:endCxn id="518" idx="2"/>
          </p:cNvCxnSpPr>
          <p:nvPr/>
        </p:nvCxnSpPr>
        <p:spPr>
          <a:xfrm flipV="1">
            <a:off x="6978480" y="2382142"/>
            <a:ext cx="154179" cy="190059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E115650C-B080-4901-A02D-D08CC22A52DE}"/>
              </a:ext>
            </a:extLst>
          </p:cNvPr>
          <p:cNvCxnSpPr>
            <a:cxnSpLocks/>
            <a:stCxn id="164" idx="0"/>
            <a:endCxn id="521" idx="2"/>
          </p:cNvCxnSpPr>
          <p:nvPr/>
        </p:nvCxnSpPr>
        <p:spPr>
          <a:xfrm flipH="1" flipV="1">
            <a:off x="7634165" y="2380153"/>
            <a:ext cx="168210" cy="191075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A1883681-81BC-4712-A32A-A65D3F339E47}"/>
              </a:ext>
            </a:extLst>
          </p:cNvPr>
          <p:cNvCxnSpPr>
            <a:cxnSpLocks/>
            <a:stCxn id="572" idx="0"/>
            <a:endCxn id="524" idx="2"/>
          </p:cNvCxnSpPr>
          <p:nvPr/>
        </p:nvCxnSpPr>
        <p:spPr>
          <a:xfrm flipH="1" flipV="1">
            <a:off x="8867173" y="2364894"/>
            <a:ext cx="348440" cy="252538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/>
          <p:nvPr/>
        </p:nvCxnSpPr>
        <p:spPr>
          <a:xfrm flipV="1">
            <a:off x="40314" y="3289239"/>
            <a:ext cx="11788300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F97BE598-A766-49FB-8D3C-BBA18A1EDEF7}"/>
              </a:ext>
            </a:extLst>
          </p:cNvPr>
          <p:cNvGrpSpPr/>
          <p:nvPr/>
        </p:nvGrpSpPr>
        <p:grpSpPr>
          <a:xfrm>
            <a:off x="907259" y="3024998"/>
            <a:ext cx="1005915" cy="343125"/>
            <a:chOff x="888418" y="2065771"/>
            <a:chExt cx="1005915" cy="343125"/>
          </a:xfrm>
        </p:grpSpPr>
        <p:sp>
          <p:nvSpPr>
            <p:cNvPr id="600" name="TextBox 22">
              <a:extLst>
                <a:ext uri="{FF2B5EF4-FFF2-40B4-BE49-F238E27FC236}">
                  <a16:creationId xmlns:a16="http://schemas.microsoft.com/office/drawing/2014/main" id="{34C6A7FC-3313-48B3-8F11-D5A1379AB4F9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3/1-4/31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601" name="Rectangle: Rounded Corners 600">
              <a:extLst>
                <a:ext uri="{FF2B5EF4-FFF2-40B4-BE49-F238E27FC236}">
                  <a16:creationId xmlns:a16="http://schemas.microsoft.com/office/drawing/2014/main" id="{18794D7D-4488-45B4-86D3-CDE91E13528C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sp>
        <p:nvSpPr>
          <p:cNvPr id="602" name="Isosceles Triangle 601">
            <a:extLst>
              <a:ext uri="{FF2B5EF4-FFF2-40B4-BE49-F238E27FC236}">
                <a16:creationId xmlns:a16="http://schemas.microsoft.com/office/drawing/2014/main" id="{54485955-126F-46D4-9FE7-D4DEC352B369}"/>
              </a:ext>
            </a:extLst>
          </p:cNvPr>
          <p:cNvSpPr/>
          <p:nvPr/>
        </p:nvSpPr>
        <p:spPr>
          <a:xfrm rot="10800000">
            <a:off x="960449" y="3182577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D0D92DA0-4132-431A-9A2B-E7BD8CD98195}"/>
              </a:ext>
            </a:extLst>
          </p:cNvPr>
          <p:cNvGrpSpPr/>
          <p:nvPr/>
        </p:nvGrpSpPr>
        <p:grpSpPr>
          <a:xfrm>
            <a:off x="4015995" y="3022927"/>
            <a:ext cx="1835559" cy="359566"/>
            <a:chOff x="1901383" y="2052486"/>
            <a:chExt cx="1835559" cy="359566"/>
          </a:xfrm>
        </p:grpSpPr>
        <p:sp>
          <p:nvSpPr>
            <p:cNvPr id="604" name="Rectangle: Rounded Corners 603">
              <a:extLst>
                <a:ext uri="{FF2B5EF4-FFF2-40B4-BE49-F238E27FC236}">
                  <a16:creationId xmlns:a16="http://schemas.microsoft.com/office/drawing/2014/main" id="{16698AF5-BD6A-4959-B4BD-10835AC87072}"/>
                </a:ext>
              </a:extLst>
            </p:cNvPr>
            <p:cNvSpPr/>
            <p:nvPr/>
          </p:nvSpPr>
          <p:spPr>
            <a:xfrm>
              <a:off x="1901383" y="2230166"/>
              <a:ext cx="1835559" cy="18188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5.5</a:t>
              </a:r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months</a:t>
              </a: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1F924DD-C8E8-49C1-90EB-0A79E3CA0AB2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9CFEE532-935C-49CF-A802-572DD47AEB51}"/>
              </a:ext>
            </a:extLst>
          </p:cNvPr>
          <p:cNvGrpSpPr/>
          <p:nvPr/>
        </p:nvGrpSpPr>
        <p:grpSpPr>
          <a:xfrm>
            <a:off x="5854925" y="3051378"/>
            <a:ext cx="1069152" cy="329861"/>
            <a:chOff x="3647704" y="2081451"/>
            <a:chExt cx="1069152" cy="329861"/>
          </a:xfrm>
        </p:grpSpPr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430590E2-7EE2-4D6B-A2EC-B888A9EBD195}"/>
                </a:ext>
              </a:extLst>
            </p:cNvPr>
            <p:cNvSpPr/>
            <p:nvPr/>
          </p:nvSpPr>
          <p:spPr>
            <a:xfrm>
              <a:off x="3647704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608" name="TextBox 22">
              <a:extLst>
                <a:ext uri="{FF2B5EF4-FFF2-40B4-BE49-F238E27FC236}">
                  <a16:creationId xmlns:a16="http://schemas.microsoft.com/office/drawing/2014/main" id="{AEBDAC28-D0E8-4208-A80F-1F73DB999496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/16-0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725DC17C-255B-427D-92ED-ED660B186062}"/>
              </a:ext>
            </a:extLst>
          </p:cNvPr>
          <p:cNvGrpSpPr/>
          <p:nvPr/>
        </p:nvGrpSpPr>
        <p:grpSpPr>
          <a:xfrm>
            <a:off x="6666870" y="3056855"/>
            <a:ext cx="803264" cy="325048"/>
            <a:chOff x="4333245" y="2096527"/>
            <a:chExt cx="803264" cy="325048"/>
          </a:xfrm>
        </p:grpSpPr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FA4C9358-A16A-4ABA-85D3-AB3123D6908E}"/>
                </a:ext>
              </a:extLst>
            </p:cNvPr>
            <p:cNvSpPr/>
            <p:nvPr/>
          </p:nvSpPr>
          <p:spPr>
            <a:xfrm>
              <a:off x="4487171" y="2239227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AE5233D3-C51E-438B-AD33-431D62F90E02}"/>
                </a:ext>
              </a:extLst>
            </p:cNvPr>
            <p:cNvSpPr txBox="1"/>
            <p:nvPr/>
          </p:nvSpPr>
          <p:spPr>
            <a:xfrm>
              <a:off x="4333245" y="2096527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08/16-9/31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47C34C6-29F4-4B6A-A6E0-1934321CBF44}"/>
              </a:ext>
            </a:extLst>
          </p:cNvPr>
          <p:cNvGrpSpPr/>
          <p:nvPr/>
        </p:nvGrpSpPr>
        <p:grpSpPr>
          <a:xfrm>
            <a:off x="7294491" y="3049868"/>
            <a:ext cx="1107265" cy="328204"/>
            <a:chOff x="3411051" y="2089342"/>
            <a:chExt cx="1107265" cy="328204"/>
          </a:xfrm>
        </p:grpSpPr>
        <p:sp>
          <p:nvSpPr>
            <p:cNvPr id="613" name="Rectangle: Rounded Corners 612">
              <a:extLst>
                <a:ext uri="{FF2B5EF4-FFF2-40B4-BE49-F238E27FC236}">
                  <a16:creationId xmlns:a16="http://schemas.microsoft.com/office/drawing/2014/main" id="{2D3A218A-A43D-4F66-8031-FA2D27F6DD57}"/>
                </a:ext>
              </a:extLst>
            </p:cNvPr>
            <p:cNvSpPr/>
            <p:nvPr/>
          </p:nvSpPr>
          <p:spPr>
            <a:xfrm>
              <a:off x="3411051" y="2238287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614" name="TextBox 22">
              <a:extLst>
                <a:ext uri="{FF2B5EF4-FFF2-40B4-BE49-F238E27FC236}">
                  <a16:creationId xmlns:a16="http://schemas.microsoft.com/office/drawing/2014/main" id="{CFE7AE23-AC0C-4E13-ADEB-DBCCC0A9C5FF}"/>
                </a:ext>
              </a:extLst>
            </p:cNvPr>
            <p:cNvSpPr txBox="1"/>
            <p:nvPr/>
          </p:nvSpPr>
          <p:spPr>
            <a:xfrm>
              <a:off x="3570797" y="20893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-01/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99563553-A578-4D30-95E2-D5542044715A}"/>
              </a:ext>
            </a:extLst>
          </p:cNvPr>
          <p:cNvGrpSpPr/>
          <p:nvPr/>
        </p:nvGrpSpPr>
        <p:grpSpPr>
          <a:xfrm>
            <a:off x="5388555" y="3393378"/>
            <a:ext cx="1281434" cy="194156"/>
            <a:chOff x="3697206" y="2238761"/>
            <a:chExt cx="1281434" cy="194156"/>
          </a:xfrm>
        </p:grpSpPr>
        <p:sp>
          <p:nvSpPr>
            <p:cNvPr id="616" name="Rectangle: Rounded Corners 615">
              <a:extLst>
                <a:ext uri="{FF2B5EF4-FFF2-40B4-BE49-F238E27FC236}">
                  <a16:creationId xmlns:a16="http://schemas.microsoft.com/office/drawing/2014/main" id="{333DFE68-EE05-444E-8A96-CC1867690572}"/>
                </a:ext>
              </a:extLst>
            </p:cNvPr>
            <p:cNvSpPr/>
            <p:nvPr/>
          </p:nvSpPr>
          <p:spPr>
            <a:xfrm>
              <a:off x="3697206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C990FEE9-8F42-47B6-951A-65186DF7DCAA}"/>
                </a:ext>
              </a:extLst>
            </p:cNvPr>
            <p:cNvSpPr txBox="1"/>
            <p:nvPr/>
          </p:nvSpPr>
          <p:spPr>
            <a:xfrm>
              <a:off x="4031121" y="2248257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04/10-05/15</a:t>
              </a:r>
            </a:p>
          </p:txBody>
        </p:sp>
      </p:grp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60790" y="3021161"/>
            <a:ext cx="66877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TFT HUD</a:t>
            </a:r>
          </a:p>
        </p:txBody>
      </p:sp>
      <p:cxnSp>
        <p:nvCxnSpPr>
          <p:cNvPr id="619" name="Straight Arrow Connector 618">
            <a:extLst>
              <a:ext uri="{FF2B5EF4-FFF2-40B4-BE49-F238E27FC236}">
                <a16:creationId xmlns:a16="http://schemas.microsoft.com/office/drawing/2014/main" id="{DE3DA272-289D-49CB-8065-54DDBE660825}"/>
              </a:ext>
            </a:extLst>
          </p:cNvPr>
          <p:cNvCxnSpPr>
            <a:cxnSpLocks/>
            <a:stCxn id="616" idx="1"/>
            <a:endCxn id="264" idx="1"/>
          </p:cNvCxnSpPr>
          <p:nvPr/>
        </p:nvCxnSpPr>
        <p:spPr>
          <a:xfrm>
            <a:off x="5388555" y="3466997"/>
            <a:ext cx="1320188" cy="501167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3" name="TextBox 22">
            <a:extLst>
              <a:ext uri="{FF2B5EF4-FFF2-40B4-BE49-F238E27FC236}">
                <a16:creationId xmlns:a16="http://schemas.microsoft.com/office/drawing/2014/main" id="{A528B817-9F44-4AB0-8510-39C72125B200}"/>
              </a:ext>
            </a:extLst>
          </p:cNvPr>
          <p:cNvSpPr txBox="1"/>
          <p:nvPr/>
        </p:nvSpPr>
        <p:spPr>
          <a:xfrm>
            <a:off x="4046885" y="4600723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4" name="TextBox 22">
            <a:extLst>
              <a:ext uri="{FF2B5EF4-FFF2-40B4-BE49-F238E27FC236}">
                <a16:creationId xmlns:a16="http://schemas.microsoft.com/office/drawing/2014/main" id="{49DD2429-DF71-4A9A-9034-CD35A565BD8D}"/>
              </a:ext>
            </a:extLst>
          </p:cNvPr>
          <p:cNvSpPr txBox="1"/>
          <p:nvPr/>
        </p:nvSpPr>
        <p:spPr>
          <a:xfrm>
            <a:off x="7165441" y="461679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10/12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B888F52B-A1BF-4B68-A1B5-74B361DFF77C}"/>
              </a:ext>
            </a:extLst>
          </p:cNvPr>
          <p:cNvSpPr txBox="1"/>
          <p:nvPr/>
        </p:nvSpPr>
        <p:spPr>
          <a:xfrm>
            <a:off x="7318463" y="4608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8" name="TextBox 22">
            <a:extLst>
              <a:ext uri="{FF2B5EF4-FFF2-40B4-BE49-F238E27FC236}">
                <a16:creationId xmlns:a16="http://schemas.microsoft.com/office/drawing/2014/main" id="{351EB99D-FE7D-4B78-B940-3AE8BCF32F0E}"/>
              </a:ext>
            </a:extLst>
          </p:cNvPr>
          <p:cNvSpPr txBox="1"/>
          <p:nvPr/>
        </p:nvSpPr>
        <p:spPr>
          <a:xfrm>
            <a:off x="8171916" y="4588099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01/17</a:t>
            </a:r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0281A1AB-D673-44A5-8C98-831A829E851B}"/>
              </a:ext>
            </a:extLst>
          </p:cNvPr>
          <p:cNvSpPr txBox="1"/>
          <p:nvPr/>
        </p:nvSpPr>
        <p:spPr>
          <a:xfrm>
            <a:off x="4711349" y="4613565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03/21</a:t>
            </a:r>
          </a:p>
        </p:txBody>
      </p:sp>
      <p:sp>
        <p:nvSpPr>
          <p:cNvPr id="400" name="TextBox 22">
            <a:extLst>
              <a:ext uri="{FF2B5EF4-FFF2-40B4-BE49-F238E27FC236}">
                <a16:creationId xmlns:a16="http://schemas.microsoft.com/office/drawing/2014/main" id="{B1CFCE60-3E64-4731-970E-A72DC18A3427}"/>
              </a:ext>
            </a:extLst>
          </p:cNvPr>
          <p:cNvSpPr txBox="1"/>
          <p:nvPr/>
        </p:nvSpPr>
        <p:spPr>
          <a:xfrm>
            <a:off x="5158652" y="4602865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1" name="TextBox 22">
            <a:extLst>
              <a:ext uri="{FF2B5EF4-FFF2-40B4-BE49-F238E27FC236}">
                <a16:creationId xmlns:a16="http://schemas.microsoft.com/office/drawing/2014/main" id="{B86EE66B-AC74-4EB7-A7CA-E540D308674C}"/>
              </a:ext>
            </a:extLst>
          </p:cNvPr>
          <p:cNvSpPr txBox="1"/>
          <p:nvPr/>
        </p:nvSpPr>
        <p:spPr>
          <a:xfrm>
            <a:off x="6199955" y="4630259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37" name="Straight Arrow Connector 436">
            <a:extLst>
              <a:ext uri="{FF2B5EF4-FFF2-40B4-BE49-F238E27FC236}">
                <a16:creationId xmlns:a16="http://schemas.microsoft.com/office/drawing/2014/main" id="{5C97E0C6-4DCB-4751-8389-F4E58345CD63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5637365" y="4601164"/>
            <a:ext cx="246394" cy="32754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99E640AF-899A-4AE8-BE65-20668561D681}"/>
              </a:ext>
            </a:extLst>
          </p:cNvPr>
          <p:cNvCxnSpPr>
            <a:cxnSpLocks/>
          </p:cNvCxnSpPr>
          <p:nvPr/>
        </p:nvCxnSpPr>
        <p:spPr>
          <a:xfrm flipV="1">
            <a:off x="8436831" y="4522159"/>
            <a:ext cx="21330" cy="406363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2231CBA6-A60F-4EAB-9790-6DEFE616AD41}"/>
              </a:ext>
            </a:extLst>
          </p:cNvPr>
          <p:cNvGrpSpPr/>
          <p:nvPr/>
        </p:nvGrpSpPr>
        <p:grpSpPr>
          <a:xfrm>
            <a:off x="155339" y="5202723"/>
            <a:ext cx="11788299" cy="276999"/>
            <a:chOff x="315514" y="4004630"/>
            <a:chExt cx="11716383" cy="276999"/>
          </a:xfrm>
        </p:grpSpPr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28F9812-8E00-4ED8-832F-B1E6BF982E52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930E090A-E5BB-4827-85F8-E070DC3EBE81}"/>
                </a:ext>
              </a:extLst>
            </p:cNvPr>
            <p:cNvSpPr/>
            <p:nvPr/>
          </p:nvSpPr>
          <p:spPr>
            <a:xfrm>
              <a:off x="315514" y="4004630"/>
              <a:ext cx="1609475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1-3-HW+Base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9FA1A9CD-5595-4368-8DD4-8406A3B50152}"/>
              </a:ext>
            </a:extLst>
          </p:cNvPr>
          <p:cNvGrpSpPr/>
          <p:nvPr/>
        </p:nvGrpSpPr>
        <p:grpSpPr>
          <a:xfrm>
            <a:off x="170432" y="4657556"/>
            <a:ext cx="11794428" cy="355700"/>
            <a:chOff x="231716" y="2692799"/>
            <a:chExt cx="11722474" cy="355700"/>
          </a:xfrm>
        </p:grpSpPr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3472D004-5DFC-400D-B918-9C0E8667781E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8FBF1174-A843-47FE-8468-46AE08065710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16" name="TextBox 22">
            <a:extLst>
              <a:ext uri="{FF2B5EF4-FFF2-40B4-BE49-F238E27FC236}">
                <a16:creationId xmlns:a16="http://schemas.microsoft.com/office/drawing/2014/main" id="{3CB797CC-9F3B-487E-8E1A-6C37E5591102}"/>
              </a:ext>
            </a:extLst>
          </p:cNvPr>
          <p:cNvSpPr txBox="1"/>
          <p:nvPr/>
        </p:nvSpPr>
        <p:spPr>
          <a:xfrm>
            <a:off x="8939707" y="4619941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03/15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95B036EE-5015-4FAD-953C-B29CE7D35FE4}"/>
              </a:ext>
            </a:extLst>
          </p:cNvPr>
          <p:cNvCxnSpPr/>
          <p:nvPr/>
        </p:nvCxnSpPr>
        <p:spPr>
          <a:xfrm flipV="1">
            <a:off x="142394" y="5978152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1" name="Star: 5 Points 550">
            <a:extLst>
              <a:ext uri="{FF2B5EF4-FFF2-40B4-BE49-F238E27FC236}">
                <a16:creationId xmlns:a16="http://schemas.microsoft.com/office/drawing/2014/main" id="{43F94E04-9F65-4EA5-BEA9-4E31B9ED8A16}"/>
              </a:ext>
            </a:extLst>
          </p:cNvPr>
          <p:cNvSpPr/>
          <p:nvPr/>
        </p:nvSpPr>
        <p:spPr>
          <a:xfrm>
            <a:off x="5215412" y="489060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A0E45DA4-A0FC-4B60-BD29-40E8113BDB0F}"/>
              </a:ext>
            </a:extLst>
          </p:cNvPr>
          <p:cNvSpPr/>
          <p:nvPr/>
        </p:nvSpPr>
        <p:spPr>
          <a:xfrm>
            <a:off x="5539832" y="4890604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3" name="TextBox 22">
            <a:extLst>
              <a:ext uri="{FF2B5EF4-FFF2-40B4-BE49-F238E27FC236}">
                <a16:creationId xmlns:a16="http://schemas.microsoft.com/office/drawing/2014/main" id="{7EFEB63D-CFC7-49D7-A325-18C8CB788C0B}"/>
              </a:ext>
            </a:extLst>
          </p:cNvPr>
          <p:cNvSpPr txBox="1"/>
          <p:nvPr/>
        </p:nvSpPr>
        <p:spPr>
          <a:xfrm>
            <a:off x="5341248" y="51028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Beta1</a:t>
            </a:r>
          </a:p>
          <a:p>
            <a:r>
              <a:rPr lang="en-US" dirty="0"/>
              <a:t>04/30</a:t>
            </a:r>
          </a:p>
        </p:txBody>
      </p:sp>
      <p:sp>
        <p:nvSpPr>
          <p:cNvPr id="554" name="Star: 5 Points 553">
            <a:extLst>
              <a:ext uri="{FF2B5EF4-FFF2-40B4-BE49-F238E27FC236}">
                <a16:creationId xmlns:a16="http://schemas.microsoft.com/office/drawing/2014/main" id="{85D2B807-F504-4620-B907-B9C76CA2B9B0}"/>
              </a:ext>
            </a:extLst>
          </p:cNvPr>
          <p:cNvSpPr/>
          <p:nvPr/>
        </p:nvSpPr>
        <p:spPr>
          <a:xfrm>
            <a:off x="5855457" y="48904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5" name="TextBox 22">
            <a:extLst>
              <a:ext uri="{FF2B5EF4-FFF2-40B4-BE49-F238E27FC236}">
                <a16:creationId xmlns:a16="http://schemas.microsoft.com/office/drawing/2014/main" id="{530A4C53-2AF8-4F79-908E-4F853C66BB10}"/>
              </a:ext>
            </a:extLst>
          </p:cNvPr>
          <p:cNvSpPr txBox="1"/>
          <p:nvPr/>
        </p:nvSpPr>
        <p:spPr>
          <a:xfrm>
            <a:off x="5673757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DCVBeta2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68CB2BFF-04ED-45BE-91E4-401990959387}"/>
              </a:ext>
            </a:extLst>
          </p:cNvPr>
          <p:cNvSpPr/>
          <p:nvPr/>
        </p:nvSpPr>
        <p:spPr>
          <a:xfrm>
            <a:off x="6197327" y="48904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7" name="TextBox 22">
            <a:extLst>
              <a:ext uri="{FF2B5EF4-FFF2-40B4-BE49-F238E27FC236}">
                <a16:creationId xmlns:a16="http://schemas.microsoft.com/office/drawing/2014/main" id="{DB739FA1-1F16-45EC-B1AE-0A5C02BF28C8}"/>
              </a:ext>
            </a:extLst>
          </p:cNvPr>
          <p:cNvSpPr txBox="1"/>
          <p:nvPr/>
        </p:nvSpPr>
        <p:spPr>
          <a:xfrm>
            <a:off x="6015627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</a:p>
        </p:txBody>
      </p:sp>
      <p:sp>
        <p:nvSpPr>
          <p:cNvPr id="558" name="Star: 5 Points 557">
            <a:extLst>
              <a:ext uri="{FF2B5EF4-FFF2-40B4-BE49-F238E27FC236}">
                <a16:creationId xmlns:a16="http://schemas.microsoft.com/office/drawing/2014/main" id="{20588ABA-2BAC-4F2B-A76A-5BB0AF9186C5}"/>
              </a:ext>
            </a:extLst>
          </p:cNvPr>
          <p:cNvSpPr/>
          <p:nvPr/>
        </p:nvSpPr>
        <p:spPr>
          <a:xfrm>
            <a:off x="6522194" y="489058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9" name="TextBox 22">
            <a:extLst>
              <a:ext uri="{FF2B5EF4-FFF2-40B4-BE49-F238E27FC236}">
                <a16:creationId xmlns:a16="http://schemas.microsoft.com/office/drawing/2014/main" id="{42334005-86C4-4DB4-9C6D-26D2BD52CD51}"/>
              </a:ext>
            </a:extLst>
          </p:cNvPr>
          <p:cNvSpPr txBox="1"/>
          <p:nvPr/>
        </p:nvSpPr>
        <p:spPr>
          <a:xfrm>
            <a:off x="6316679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28DB9D09-943F-4F38-8A9E-BA9D31B46DA2}"/>
              </a:ext>
            </a:extLst>
          </p:cNvPr>
          <p:cNvSpPr/>
          <p:nvPr/>
        </p:nvSpPr>
        <p:spPr>
          <a:xfrm>
            <a:off x="6841078" y="489058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1" name="TextBox 22">
            <a:extLst>
              <a:ext uri="{FF2B5EF4-FFF2-40B4-BE49-F238E27FC236}">
                <a16:creationId xmlns:a16="http://schemas.microsoft.com/office/drawing/2014/main" id="{20B36020-7DA7-4501-90C6-E32799E2DD7D}"/>
              </a:ext>
            </a:extLst>
          </p:cNvPr>
          <p:cNvSpPr txBox="1"/>
          <p:nvPr/>
        </p:nvSpPr>
        <p:spPr>
          <a:xfrm>
            <a:off x="6659378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</a:t>
            </a:r>
          </a:p>
        </p:txBody>
      </p:sp>
      <p:sp>
        <p:nvSpPr>
          <p:cNvPr id="562" name="Star: 5 Points 561">
            <a:extLst>
              <a:ext uri="{FF2B5EF4-FFF2-40B4-BE49-F238E27FC236}">
                <a16:creationId xmlns:a16="http://schemas.microsoft.com/office/drawing/2014/main" id="{E09E8136-FEB7-4FA2-89D4-4EEA37E4D699}"/>
              </a:ext>
            </a:extLst>
          </p:cNvPr>
          <p:cNvSpPr/>
          <p:nvPr/>
        </p:nvSpPr>
        <p:spPr>
          <a:xfrm>
            <a:off x="7178562" y="48904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3" name="TextBox 22">
            <a:extLst>
              <a:ext uri="{FF2B5EF4-FFF2-40B4-BE49-F238E27FC236}">
                <a16:creationId xmlns:a16="http://schemas.microsoft.com/office/drawing/2014/main" id="{5715209F-47DB-4EBE-9ABC-F78A8B1D0A2B}"/>
              </a:ext>
            </a:extLst>
          </p:cNvPr>
          <p:cNvSpPr txBox="1"/>
          <p:nvPr/>
        </p:nvSpPr>
        <p:spPr>
          <a:xfrm>
            <a:off x="7010458" y="51027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09/30</a:t>
            </a: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CC60E39A-F6A5-4285-BA26-C9C304872C0B}"/>
              </a:ext>
            </a:extLst>
          </p:cNvPr>
          <p:cNvSpPr/>
          <p:nvPr/>
        </p:nvSpPr>
        <p:spPr>
          <a:xfrm>
            <a:off x="7647579" y="48902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5" name="TextBox 22">
            <a:extLst>
              <a:ext uri="{FF2B5EF4-FFF2-40B4-BE49-F238E27FC236}">
                <a16:creationId xmlns:a16="http://schemas.microsoft.com/office/drawing/2014/main" id="{D6FA7448-45B1-4561-8872-A9920E728237}"/>
              </a:ext>
            </a:extLst>
          </p:cNvPr>
          <p:cNvSpPr txBox="1"/>
          <p:nvPr/>
        </p:nvSpPr>
        <p:spPr>
          <a:xfrm>
            <a:off x="7465879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D10F9DF-3171-460B-8156-61EC8DBF3EA4}"/>
              </a:ext>
            </a:extLst>
          </p:cNvPr>
          <p:cNvSpPr/>
          <p:nvPr/>
        </p:nvSpPr>
        <p:spPr>
          <a:xfrm>
            <a:off x="7964308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7" name="TextBox 22">
            <a:extLst>
              <a:ext uri="{FF2B5EF4-FFF2-40B4-BE49-F238E27FC236}">
                <a16:creationId xmlns:a16="http://schemas.microsoft.com/office/drawing/2014/main" id="{21E464AA-0D84-47E2-A078-7717D7C91621}"/>
              </a:ext>
            </a:extLst>
          </p:cNvPr>
          <p:cNvSpPr txBox="1"/>
          <p:nvPr/>
        </p:nvSpPr>
        <p:spPr>
          <a:xfrm>
            <a:off x="7763558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568" name="Star: 5 Points 567">
            <a:extLst>
              <a:ext uri="{FF2B5EF4-FFF2-40B4-BE49-F238E27FC236}">
                <a16:creationId xmlns:a16="http://schemas.microsoft.com/office/drawing/2014/main" id="{4B333837-FE82-4D87-843B-1B67BE876429}"/>
              </a:ext>
            </a:extLst>
          </p:cNvPr>
          <p:cNvSpPr/>
          <p:nvPr/>
        </p:nvSpPr>
        <p:spPr>
          <a:xfrm>
            <a:off x="8339298" y="48904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9" name="TextBox 22">
            <a:extLst>
              <a:ext uri="{FF2B5EF4-FFF2-40B4-BE49-F238E27FC236}">
                <a16:creationId xmlns:a16="http://schemas.microsoft.com/office/drawing/2014/main" id="{9B372D0C-BAED-44C2-907D-433868546D0B}"/>
              </a:ext>
            </a:extLst>
          </p:cNvPr>
          <p:cNvSpPr txBox="1"/>
          <p:nvPr/>
        </p:nvSpPr>
        <p:spPr>
          <a:xfrm>
            <a:off x="8157598" y="51027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</a:p>
        </p:txBody>
      </p:sp>
      <p:sp>
        <p:nvSpPr>
          <p:cNvPr id="570" name="Star: 5 Points 569">
            <a:extLst>
              <a:ext uri="{FF2B5EF4-FFF2-40B4-BE49-F238E27FC236}">
                <a16:creationId xmlns:a16="http://schemas.microsoft.com/office/drawing/2014/main" id="{1DB5B452-37CB-4FDA-9F55-024D8E082A69}"/>
              </a:ext>
            </a:extLst>
          </p:cNvPr>
          <p:cNvSpPr/>
          <p:nvPr/>
        </p:nvSpPr>
        <p:spPr>
          <a:xfrm>
            <a:off x="8794141" y="489042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1" name="TextBox 22">
            <a:extLst>
              <a:ext uri="{FF2B5EF4-FFF2-40B4-BE49-F238E27FC236}">
                <a16:creationId xmlns:a16="http://schemas.microsoft.com/office/drawing/2014/main" id="{7391921B-F812-4DF9-9821-9F2B9C5C8106}"/>
              </a:ext>
            </a:extLst>
          </p:cNvPr>
          <p:cNvSpPr txBox="1"/>
          <p:nvPr/>
        </p:nvSpPr>
        <p:spPr>
          <a:xfrm>
            <a:off x="8612441" y="51027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sp>
        <p:nvSpPr>
          <p:cNvPr id="572" name="Star: 5 Points 571">
            <a:extLst>
              <a:ext uri="{FF2B5EF4-FFF2-40B4-BE49-F238E27FC236}">
                <a16:creationId xmlns:a16="http://schemas.microsoft.com/office/drawing/2014/main" id="{13A8F022-3176-4744-8FC7-DA8838F24E72}"/>
              </a:ext>
            </a:extLst>
          </p:cNvPr>
          <p:cNvSpPr/>
          <p:nvPr/>
        </p:nvSpPr>
        <p:spPr>
          <a:xfrm>
            <a:off x="9118080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3" name="TextBox 22">
            <a:extLst>
              <a:ext uri="{FF2B5EF4-FFF2-40B4-BE49-F238E27FC236}">
                <a16:creationId xmlns:a16="http://schemas.microsoft.com/office/drawing/2014/main" id="{4A6328DA-DD14-478A-8F4F-1644902A605D}"/>
              </a:ext>
            </a:extLst>
          </p:cNvPr>
          <p:cNvSpPr txBox="1"/>
          <p:nvPr/>
        </p:nvSpPr>
        <p:spPr>
          <a:xfrm>
            <a:off x="8936380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4" name="Star: 5 Points 573">
            <a:extLst>
              <a:ext uri="{FF2B5EF4-FFF2-40B4-BE49-F238E27FC236}">
                <a16:creationId xmlns:a16="http://schemas.microsoft.com/office/drawing/2014/main" id="{E4DA5216-69B3-45A6-8D8D-CA4A91657904}"/>
              </a:ext>
            </a:extLst>
          </p:cNvPr>
          <p:cNvSpPr/>
          <p:nvPr/>
        </p:nvSpPr>
        <p:spPr>
          <a:xfrm>
            <a:off x="9445164" y="48903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5" name="TextBox 22">
            <a:extLst>
              <a:ext uri="{FF2B5EF4-FFF2-40B4-BE49-F238E27FC236}">
                <a16:creationId xmlns:a16="http://schemas.microsoft.com/office/drawing/2014/main" id="{A5E941FF-A6A0-4B55-B6FA-E7E61BC6D5BF}"/>
              </a:ext>
            </a:extLst>
          </p:cNvPr>
          <p:cNvSpPr txBox="1"/>
          <p:nvPr/>
        </p:nvSpPr>
        <p:spPr>
          <a:xfrm>
            <a:off x="9263464" y="51026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895E2FB2-5F3C-4D04-8609-BD00434D58CD}"/>
              </a:ext>
            </a:extLst>
          </p:cNvPr>
          <p:cNvSpPr/>
          <p:nvPr/>
        </p:nvSpPr>
        <p:spPr>
          <a:xfrm>
            <a:off x="9809820" y="48896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7" name="TextBox 22">
            <a:extLst>
              <a:ext uri="{FF2B5EF4-FFF2-40B4-BE49-F238E27FC236}">
                <a16:creationId xmlns:a16="http://schemas.microsoft.com/office/drawing/2014/main" id="{1A76C6D6-EBD9-4D4F-816D-666C0F3C280D}"/>
              </a:ext>
            </a:extLst>
          </p:cNvPr>
          <p:cNvSpPr txBox="1"/>
          <p:nvPr/>
        </p:nvSpPr>
        <p:spPr>
          <a:xfrm>
            <a:off x="9756944" y="5043340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 for OKTB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E210A785-0467-4514-9FE5-EAA482EF0442}"/>
              </a:ext>
            </a:extLst>
          </p:cNvPr>
          <p:cNvCxnSpPr>
            <a:cxnSpLocks/>
            <a:endCxn id="194" idx="2"/>
          </p:cNvCxnSpPr>
          <p:nvPr/>
        </p:nvCxnSpPr>
        <p:spPr>
          <a:xfrm flipV="1">
            <a:off x="6294860" y="4603158"/>
            <a:ext cx="37072" cy="3253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BCE661F8-5919-4517-8672-E324C87EB587}"/>
              </a:ext>
            </a:extLst>
          </p:cNvPr>
          <p:cNvCxnSpPr>
            <a:cxnSpLocks/>
            <a:endCxn id="191" idx="2"/>
          </p:cNvCxnSpPr>
          <p:nvPr/>
        </p:nvCxnSpPr>
        <p:spPr>
          <a:xfrm flipV="1">
            <a:off x="5312945" y="4602939"/>
            <a:ext cx="93125" cy="325765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AC8EB817-63DD-463A-B691-387EFD81B3F3}"/>
              </a:ext>
            </a:extLst>
          </p:cNvPr>
          <p:cNvCxnSpPr>
            <a:cxnSpLocks/>
          </p:cNvCxnSpPr>
          <p:nvPr/>
        </p:nvCxnSpPr>
        <p:spPr>
          <a:xfrm flipV="1">
            <a:off x="6938611" y="4537234"/>
            <a:ext cx="38426" cy="39145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AB440B73-D01F-40A4-849C-5C576FAA1943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7290676" y="4611113"/>
            <a:ext cx="66518" cy="3241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83A20707-844B-45F0-94B7-04AE36ED0489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7265440" y="4611113"/>
            <a:ext cx="440420" cy="34077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5" name="Star: 5 Points 594">
            <a:extLst>
              <a:ext uri="{FF2B5EF4-FFF2-40B4-BE49-F238E27FC236}">
                <a16:creationId xmlns:a16="http://schemas.microsoft.com/office/drawing/2014/main" id="{8B0D10C3-D073-4B86-9361-FB395EEC3602}"/>
              </a:ext>
            </a:extLst>
          </p:cNvPr>
          <p:cNvSpPr/>
          <p:nvPr/>
        </p:nvSpPr>
        <p:spPr>
          <a:xfrm>
            <a:off x="4906221" y="53581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6" name="TextBox 22">
            <a:extLst>
              <a:ext uri="{FF2B5EF4-FFF2-40B4-BE49-F238E27FC236}">
                <a16:creationId xmlns:a16="http://schemas.microsoft.com/office/drawing/2014/main" id="{8D1325CE-499B-455E-9D5A-84A984051C8C}"/>
              </a:ext>
            </a:extLst>
          </p:cNvPr>
          <p:cNvSpPr txBox="1"/>
          <p:nvPr/>
        </p:nvSpPr>
        <p:spPr>
          <a:xfrm>
            <a:off x="4716901" y="55704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sp>
        <p:nvSpPr>
          <p:cNvPr id="597" name="Star: 5 Points 596">
            <a:extLst>
              <a:ext uri="{FF2B5EF4-FFF2-40B4-BE49-F238E27FC236}">
                <a16:creationId xmlns:a16="http://schemas.microsoft.com/office/drawing/2014/main" id="{53B4C685-D0C4-4E84-A7C1-8CED271B1780}"/>
              </a:ext>
            </a:extLst>
          </p:cNvPr>
          <p:cNvSpPr/>
          <p:nvPr/>
        </p:nvSpPr>
        <p:spPr>
          <a:xfrm>
            <a:off x="5221602" y="535814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0" name="TextBox 22">
            <a:extLst>
              <a:ext uri="{FF2B5EF4-FFF2-40B4-BE49-F238E27FC236}">
                <a16:creationId xmlns:a16="http://schemas.microsoft.com/office/drawing/2014/main" id="{856D729D-161C-4C6F-A018-F24A5D5C1053}"/>
              </a:ext>
            </a:extLst>
          </p:cNvPr>
          <p:cNvSpPr txBox="1"/>
          <p:nvPr/>
        </p:nvSpPr>
        <p:spPr>
          <a:xfrm>
            <a:off x="5007778" y="55704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621" name="Star: 5 Points 620">
            <a:extLst>
              <a:ext uri="{FF2B5EF4-FFF2-40B4-BE49-F238E27FC236}">
                <a16:creationId xmlns:a16="http://schemas.microsoft.com/office/drawing/2014/main" id="{9EE08BE4-81A4-41ED-A59E-AA0B5B3D99A3}"/>
              </a:ext>
            </a:extLst>
          </p:cNvPr>
          <p:cNvSpPr/>
          <p:nvPr/>
        </p:nvSpPr>
        <p:spPr>
          <a:xfrm>
            <a:off x="5530579" y="535797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2" name="TextBox 22">
            <a:extLst>
              <a:ext uri="{FF2B5EF4-FFF2-40B4-BE49-F238E27FC236}">
                <a16:creationId xmlns:a16="http://schemas.microsoft.com/office/drawing/2014/main" id="{4A087576-6EA1-4B55-835F-918D69E1A46F}"/>
              </a:ext>
            </a:extLst>
          </p:cNvPr>
          <p:cNvSpPr txBox="1"/>
          <p:nvPr/>
        </p:nvSpPr>
        <p:spPr>
          <a:xfrm>
            <a:off x="5348879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3" name="Star: 5 Points 622">
            <a:extLst>
              <a:ext uri="{FF2B5EF4-FFF2-40B4-BE49-F238E27FC236}">
                <a16:creationId xmlns:a16="http://schemas.microsoft.com/office/drawing/2014/main" id="{21563E5B-17E8-48B8-83C1-EB8AE9ACC0CF}"/>
              </a:ext>
            </a:extLst>
          </p:cNvPr>
          <p:cNvSpPr/>
          <p:nvPr/>
        </p:nvSpPr>
        <p:spPr>
          <a:xfrm>
            <a:off x="5873557" y="535797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4" name="TextBox 22">
            <a:extLst>
              <a:ext uri="{FF2B5EF4-FFF2-40B4-BE49-F238E27FC236}">
                <a16:creationId xmlns:a16="http://schemas.microsoft.com/office/drawing/2014/main" id="{5CA0FBF7-B13E-4A0B-BF24-2EFA089B2EED}"/>
              </a:ext>
            </a:extLst>
          </p:cNvPr>
          <p:cNvSpPr txBox="1"/>
          <p:nvPr/>
        </p:nvSpPr>
        <p:spPr>
          <a:xfrm>
            <a:off x="5672807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5" name="Star: 5 Points 624">
            <a:extLst>
              <a:ext uri="{FF2B5EF4-FFF2-40B4-BE49-F238E27FC236}">
                <a16:creationId xmlns:a16="http://schemas.microsoft.com/office/drawing/2014/main" id="{B829BEE6-5FCE-4A44-ACAC-97B15F7A9780}"/>
              </a:ext>
            </a:extLst>
          </p:cNvPr>
          <p:cNvSpPr/>
          <p:nvPr/>
        </p:nvSpPr>
        <p:spPr>
          <a:xfrm>
            <a:off x="6204843" y="535812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6" name="TextBox 22">
            <a:extLst>
              <a:ext uri="{FF2B5EF4-FFF2-40B4-BE49-F238E27FC236}">
                <a16:creationId xmlns:a16="http://schemas.microsoft.com/office/drawing/2014/main" id="{AD61000B-8B19-4E93-8F48-988F9FB74BBF}"/>
              </a:ext>
            </a:extLst>
          </p:cNvPr>
          <p:cNvSpPr txBox="1"/>
          <p:nvPr/>
        </p:nvSpPr>
        <p:spPr>
          <a:xfrm>
            <a:off x="6023143" y="557040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</a:p>
        </p:txBody>
      </p:sp>
      <p:sp>
        <p:nvSpPr>
          <p:cNvPr id="627" name="Star: 5 Points 626">
            <a:extLst>
              <a:ext uri="{FF2B5EF4-FFF2-40B4-BE49-F238E27FC236}">
                <a16:creationId xmlns:a16="http://schemas.microsoft.com/office/drawing/2014/main" id="{0E83F8B5-7F35-42CD-8187-880D89519C79}"/>
              </a:ext>
            </a:extLst>
          </p:cNvPr>
          <p:cNvSpPr/>
          <p:nvPr/>
        </p:nvSpPr>
        <p:spPr>
          <a:xfrm>
            <a:off x="6536112" y="535812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8" name="TextBox 22">
            <a:extLst>
              <a:ext uri="{FF2B5EF4-FFF2-40B4-BE49-F238E27FC236}">
                <a16:creationId xmlns:a16="http://schemas.microsoft.com/office/drawing/2014/main" id="{A488D28F-DDF3-48F1-9F39-7B5506127F0C}"/>
              </a:ext>
            </a:extLst>
          </p:cNvPr>
          <p:cNvSpPr txBox="1"/>
          <p:nvPr/>
        </p:nvSpPr>
        <p:spPr>
          <a:xfrm>
            <a:off x="6390741" y="5570405"/>
            <a:ext cx="50304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</a:p>
        </p:txBody>
      </p:sp>
      <p:sp>
        <p:nvSpPr>
          <p:cNvPr id="629" name="Star: 5 Points 628">
            <a:extLst>
              <a:ext uri="{FF2B5EF4-FFF2-40B4-BE49-F238E27FC236}">
                <a16:creationId xmlns:a16="http://schemas.microsoft.com/office/drawing/2014/main" id="{B8504770-E4A1-42E6-91CE-7D3CD54D1CF3}"/>
              </a:ext>
            </a:extLst>
          </p:cNvPr>
          <p:cNvSpPr/>
          <p:nvPr/>
        </p:nvSpPr>
        <p:spPr>
          <a:xfrm>
            <a:off x="6862415" y="535797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0" name="TextBox 22">
            <a:extLst>
              <a:ext uri="{FF2B5EF4-FFF2-40B4-BE49-F238E27FC236}">
                <a16:creationId xmlns:a16="http://schemas.microsoft.com/office/drawing/2014/main" id="{94191C63-86DF-4CB9-B844-812A9A1916C6}"/>
              </a:ext>
            </a:extLst>
          </p:cNvPr>
          <p:cNvSpPr txBox="1"/>
          <p:nvPr/>
        </p:nvSpPr>
        <p:spPr>
          <a:xfrm>
            <a:off x="6663831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1" name="Star: 5 Points 630">
            <a:extLst>
              <a:ext uri="{FF2B5EF4-FFF2-40B4-BE49-F238E27FC236}">
                <a16:creationId xmlns:a16="http://schemas.microsoft.com/office/drawing/2014/main" id="{DA767907-A822-4ECA-BA5D-1C515135AB76}"/>
              </a:ext>
            </a:extLst>
          </p:cNvPr>
          <p:cNvSpPr/>
          <p:nvPr/>
        </p:nvSpPr>
        <p:spPr>
          <a:xfrm>
            <a:off x="7284222" y="535781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2" name="TextBox 22">
            <a:extLst>
              <a:ext uri="{FF2B5EF4-FFF2-40B4-BE49-F238E27FC236}">
                <a16:creationId xmlns:a16="http://schemas.microsoft.com/office/drawing/2014/main" id="{D57230B5-03B0-45C4-BC3D-B05066A36021}"/>
              </a:ext>
            </a:extLst>
          </p:cNvPr>
          <p:cNvSpPr txBox="1"/>
          <p:nvPr/>
        </p:nvSpPr>
        <p:spPr>
          <a:xfrm>
            <a:off x="7102522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10/15</a:t>
            </a:r>
          </a:p>
        </p:txBody>
      </p:sp>
      <p:sp>
        <p:nvSpPr>
          <p:cNvPr id="633" name="Star: 5 Points 632">
            <a:extLst>
              <a:ext uri="{FF2B5EF4-FFF2-40B4-BE49-F238E27FC236}">
                <a16:creationId xmlns:a16="http://schemas.microsoft.com/office/drawing/2014/main" id="{5AE7FB2E-B16F-4349-AA7E-D926A1DF6D0E}"/>
              </a:ext>
            </a:extLst>
          </p:cNvPr>
          <p:cNvSpPr/>
          <p:nvPr/>
        </p:nvSpPr>
        <p:spPr>
          <a:xfrm>
            <a:off x="7652264" y="53578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4" name="TextBox 22">
            <a:extLst>
              <a:ext uri="{FF2B5EF4-FFF2-40B4-BE49-F238E27FC236}">
                <a16:creationId xmlns:a16="http://schemas.microsoft.com/office/drawing/2014/main" id="{41C59B9A-5275-41B5-A1F1-09C8A94C7DF3}"/>
              </a:ext>
            </a:extLst>
          </p:cNvPr>
          <p:cNvSpPr txBox="1"/>
          <p:nvPr/>
        </p:nvSpPr>
        <p:spPr>
          <a:xfrm>
            <a:off x="7470564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Star: 5 Points 635">
            <a:extLst>
              <a:ext uri="{FF2B5EF4-FFF2-40B4-BE49-F238E27FC236}">
                <a16:creationId xmlns:a16="http://schemas.microsoft.com/office/drawing/2014/main" id="{6741154A-1C21-41E0-921F-9F0E9AAA1BB4}"/>
              </a:ext>
            </a:extLst>
          </p:cNvPr>
          <p:cNvSpPr/>
          <p:nvPr/>
        </p:nvSpPr>
        <p:spPr>
          <a:xfrm>
            <a:off x="7962521" y="53579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9" name="TextBox 22">
            <a:extLst>
              <a:ext uri="{FF2B5EF4-FFF2-40B4-BE49-F238E27FC236}">
                <a16:creationId xmlns:a16="http://schemas.microsoft.com/office/drawing/2014/main" id="{FB2F2B8C-AE3F-45D8-BAD6-20D21E435B46}"/>
              </a:ext>
            </a:extLst>
          </p:cNvPr>
          <p:cNvSpPr txBox="1"/>
          <p:nvPr/>
        </p:nvSpPr>
        <p:spPr>
          <a:xfrm>
            <a:off x="7780821" y="55702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A25F03E6-2024-42E1-A0AB-6767D8BB6E21}"/>
              </a:ext>
            </a:extLst>
          </p:cNvPr>
          <p:cNvSpPr/>
          <p:nvPr/>
        </p:nvSpPr>
        <p:spPr>
          <a:xfrm>
            <a:off x="8326009" y="535795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1" name="TextBox 22">
            <a:extLst>
              <a:ext uri="{FF2B5EF4-FFF2-40B4-BE49-F238E27FC236}">
                <a16:creationId xmlns:a16="http://schemas.microsoft.com/office/drawing/2014/main" id="{9E928AFC-48DA-4727-84BC-02591F568EFA}"/>
              </a:ext>
            </a:extLst>
          </p:cNvPr>
          <p:cNvSpPr txBox="1"/>
          <p:nvPr/>
        </p:nvSpPr>
        <p:spPr>
          <a:xfrm>
            <a:off x="8144309" y="55702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2" name="Star: 5 Points 641">
            <a:extLst>
              <a:ext uri="{FF2B5EF4-FFF2-40B4-BE49-F238E27FC236}">
                <a16:creationId xmlns:a16="http://schemas.microsoft.com/office/drawing/2014/main" id="{5ED49898-C61F-4394-BE98-0105B8231698}"/>
              </a:ext>
            </a:extLst>
          </p:cNvPr>
          <p:cNvSpPr/>
          <p:nvPr/>
        </p:nvSpPr>
        <p:spPr>
          <a:xfrm>
            <a:off x="8799575" y="53578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4" name="TextBox 22">
            <a:extLst>
              <a:ext uri="{FF2B5EF4-FFF2-40B4-BE49-F238E27FC236}">
                <a16:creationId xmlns:a16="http://schemas.microsoft.com/office/drawing/2014/main" id="{31EA4F31-24E1-4B18-97F2-FCBF2E47E96F}"/>
              </a:ext>
            </a:extLst>
          </p:cNvPr>
          <p:cNvSpPr txBox="1"/>
          <p:nvPr/>
        </p:nvSpPr>
        <p:spPr>
          <a:xfrm>
            <a:off x="8617875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sp>
        <p:nvSpPr>
          <p:cNvPr id="646" name="Star: 5 Points 645">
            <a:extLst>
              <a:ext uri="{FF2B5EF4-FFF2-40B4-BE49-F238E27FC236}">
                <a16:creationId xmlns:a16="http://schemas.microsoft.com/office/drawing/2014/main" id="{0DDE7A3B-A7AB-4C51-BCFD-9D158D50DAFF}"/>
              </a:ext>
            </a:extLst>
          </p:cNvPr>
          <p:cNvSpPr/>
          <p:nvPr/>
        </p:nvSpPr>
        <p:spPr>
          <a:xfrm>
            <a:off x="9125490" y="535026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7" name="TextBox 22">
            <a:extLst>
              <a:ext uri="{FF2B5EF4-FFF2-40B4-BE49-F238E27FC236}">
                <a16:creationId xmlns:a16="http://schemas.microsoft.com/office/drawing/2014/main" id="{BB1879C2-8124-4B6A-B95E-9515C74D9A34}"/>
              </a:ext>
            </a:extLst>
          </p:cNvPr>
          <p:cNvSpPr txBox="1"/>
          <p:nvPr/>
        </p:nvSpPr>
        <p:spPr>
          <a:xfrm>
            <a:off x="8943790" y="55625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8" name="Star: 5 Points 647">
            <a:extLst>
              <a:ext uri="{FF2B5EF4-FFF2-40B4-BE49-F238E27FC236}">
                <a16:creationId xmlns:a16="http://schemas.microsoft.com/office/drawing/2014/main" id="{79E42844-77E4-458A-8A10-7741A7DE64F7}"/>
              </a:ext>
            </a:extLst>
          </p:cNvPr>
          <p:cNvSpPr/>
          <p:nvPr/>
        </p:nvSpPr>
        <p:spPr>
          <a:xfrm>
            <a:off x="9444769" y="53571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9" name="TextBox 22">
            <a:extLst>
              <a:ext uri="{FF2B5EF4-FFF2-40B4-BE49-F238E27FC236}">
                <a16:creationId xmlns:a16="http://schemas.microsoft.com/office/drawing/2014/main" id="{3D63A3A2-56FC-4EB2-A327-98E70CA80C5C}"/>
              </a:ext>
            </a:extLst>
          </p:cNvPr>
          <p:cNvSpPr txBox="1"/>
          <p:nvPr/>
        </p:nvSpPr>
        <p:spPr>
          <a:xfrm>
            <a:off x="9263069" y="55694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</a:p>
        </p:txBody>
      </p:sp>
      <p:cxnSp>
        <p:nvCxnSpPr>
          <p:cNvPr id="650" name="Straight Arrow Connector 649">
            <a:extLst>
              <a:ext uri="{FF2B5EF4-FFF2-40B4-BE49-F238E27FC236}">
                <a16:creationId xmlns:a16="http://schemas.microsoft.com/office/drawing/2014/main" id="{2FCE1113-7F71-460B-B5A9-10FD34F881B5}"/>
              </a:ext>
            </a:extLst>
          </p:cNvPr>
          <p:cNvCxnSpPr>
            <a:cxnSpLocks/>
            <a:endCxn id="576" idx="2"/>
          </p:cNvCxnSpPr>
          <p:nvPr/>
        </p:nvCxnSpPr>
        <p:spPr>
          <a:xfrm flipV="1">
            <a:off x="9542302" y="5094779"/>
            <a:ext cx="304772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Arrow Connector 650">
            <a:extLst>
              <a:ext uri="{FF2B5EF4-FFF2-40B4-BE49-F238E27FC236}">
                <a16:creationId xmlns:a16="http://schemas.microsoft.com/office/drawing/2014/main" id="{0C189253-1A18-4344-BD31-17003DF78AC3}"/>
              </a:ext>
            </a:extLst>
          </p:cNvPr>
          <p:cNvCxnSpPr>
            <a:cxnSpLocks/>
            <a:endCxn id="574" idx="2"/>
          </p:cNvCxnSpPr>
          <p:nvPr/>
        </p:nvCxnSpPr>
        <p:spPr>
          <a:xfrm flipV="1">
            <a:off x="9223023" y="5095516"/>
            <a:ext cx="259395" cy="2674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>
            <a:extLst>
              <a:ext uri="{FF2B5EF4-FFF2-40B4-BE49-F238E27FC236}">
                <a16:creationId xmlns:a16="http://schemas.microsoft.com/office/drawing/2014/main" id="{3AD14CFE-DC0D-49A4-ACF5-CB2333858B8E}"/>
              </a:ext>
            </a:extLst>
          </p:cNvPr>
          <p:cNvCxnSpPr>
            <a:cxnSpLocks/>
            <a:endCxn id="572" idx="2"/>
          </p:cNvCxnSpPr>
          <p:nvPr/>
        </p:nvCxnSpPr>
        <p:spPr>
          <a:xfrm flipV="1">
            <a:off x="8897108" y="5095442"/>
            <a:ext cx="258226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Arrow Connector 652">
            <a:extLst>
              <a:ext uri="{FF2B5EF4-FFF2-40B4-BE49-F238E27FC236}">
                <a16:creationId xmlns:a16="http://schemas.microsoft.com/office/drawing/2014/main" id="{2C9D8D51-2075-4CE2-A601-402CCEF5E0CF}"/>
              </a:ext>
            </a:extLst>
          </p:cNvPr>
          <p:cNvCxnSpPr>
            <a:cxnSpLocks/>
            <a:endCxn id="570" idx="2"/>
          </p:cNvCxnSpPr>
          <p:nvPr/>
        </p:nvCxnSpPr>
        <p:spPr>
          <a:xfrm flipV="1">
            <a:off x="8423542" y="5095589"/>
            <a:ext cx="407853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Arrow Connector 653">
            <a:extLst>
              <a:ext uri="{FF2B5EF4-FFF2-40B4-BE49-F238E27FC236}">
                <a16:creationId xmlns:a16="http://schemas.microsoft.com/office/drawing/2014/main" id="{9C105CAF-3750-4F5E-89A7-68B7F4868A25}"/>
              </a:ext>
            </a:extLst>
          </p:cNvPr>
          <p:cNvCxnSpPr>
            <a:cxnSpLocks/>
            <a:endCxn id="568" idx="2"/>
          </p:cNvCxnSpPr>
          <p:nvPr/>
        </p:nvCxnSpPr>
        <p:spPr>
          <a:xfrm flipV="1">
            <a:off x="8060054" y="5095589"/>
            <a:ext cx="31649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575E8374-428F-4498-AC3A-901DDACD5A45}"/>
              </a:ext>
            </a:extLst>
          </p:cNvPr>
          <p:cNvCxnSpPr>
            <a:cxnSpLocks/>
            <a:endCxn id="566" idx="2"/>
          </p:cNvCxnSpPr>
          <p:nvPr/>
        </p:nvCxnSpPr>
        <p:spPr>
          <a:xfrm flipV="1">
            <a:off x="7749797" y="5095442"/>
            <a:ext cx="251765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Arrow Connector 655">
            <a:extLst>
              <a:ext uri="{FF2B5EF4-FFF2-40B4-BE49-F238E27FC236}">
                <a16:creationId xmlns:a16="http://schemas.microsoft.com/office/drawing/2014/main" id="{9347B009-F030-4BF4-ACD3-4CA343FB379E}"/>
              </a:ext>
            </a:extLst>
          </p:cNvPr>
          <p:cNvCxnSpPr>
            <a:cxnSpLocks/>
            <a:endCxn id="564" idx="2"/>
          </p:cNvCxnSpPr>
          <p:nvPr/>
        </p:nvCxnSpPr>
        <p:spPr>
          <a:xfrm flipV="1">
            <a:off x="7381755" y="5095442"/>
            <a:ext cx="30307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Arrow Connector 656">
            <a:extLst>
              <a:ext uri="{FF2B5EF4-FFF2-40B4-BE49-F238E27FC236}">
                <a16:creationId xmlns:a16="http://schemas.microsoft.com/office/drawing/2014/main" id="{8BB9736B-7BC7-4714-9575-6F32BE5E33E5}"/>
              </a:ext>
            </a:extLst>
          </p:cNvPr>
          <p:cNvCxnSpPr>
            <a:cxnSpLocks/>
            <a:endCxn id="562" idx="2"/>
          </p:cNvCxnSpPr>
          <p:nvPr/>
        </p:nvCxnSpPr>
        <p:spPr>
          <a:xfrm flipV="1">
            <a:off x="6959948" y="5095606"/>
            <a:ext cx="25586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Arrow Connector 657">
            <a:extLst>
              <a:ext uri="{FF2B5EF4-FFF2-40B4-BE49-F238E27FC236}">
                <a16:creationId xmlns:a16="http://schemas.microsoft.com/office/drawing/2014/main" id="{348F055C-78E9-4C83-ADD4-9FA08E1A9F21}"/>
              </a:ext>
            </a:extLst>
          </p:cNvPr>
          <p:cNvCxnSpPr>
            <a:cxnSpLocks/>
            <a:endCxn id="560" idx="2"/>
          </p:cNvCxnSpPr>
          <p:nvPr/>
        </p:nvCxnSpPr>
        <p:spPr>
          <a:xfrm flipV="1">
            <a:off x="6633645" y="5095753"/>
            <a:ext cx="244687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Arrow Connector 658">
            <a:extLst>
              <a:ext uri="{FF2B5EF4-FFF2-40B4-BE49-F238E27FC236}">
                <a16:creationId xmlns:a16="http://schemas.microsoft.com/office/drawing/2014/main" id="{6C35ECEB-D57F-4C62-A0FF-381F10592CC3}"/>
              </a:ext>
            </a:extLst>
          </p:cNvPr>
          <p:cNvCxnSpPr>
            <a:cxnSpLocks/>
            <a:endCxn id="558" idx="2"/>
          </p:cNvCxnSpPr>
          <p:nvPr/>
        </p:nvCxnSpPr>
        <p:spPr>
          <a:xfrm flipV="1">
            <a:off x="6302376" y="5095753"/>
            <a:ext cx="257072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Arrow Connector 659">
            <a:extLst>
              <a:ext uri="{FF2B5EF4-FFF2-40B4-BE49-F238E27FC236}">
                <a16:creationId xmlns:a16="http://schemas.microsoft.com/office/drawing/2014/main" id="{F0453377-2225-4496-9C22-0CA32380F361}"/>
              </a:ext>
            </a:extLst>
          </p:cNvPr>
          <p:cNvCxnSpPr>
            <a:cxnSpLocks/>
            <a:endCxn id="556" idx="2"/>
          </p:cNvCxnSpPr>
          <p:nvPr/>
        </p:nvCxnSpPr>
        <p:spPr>
          <a:xfrm flipV="1">
            <a:off x="5971090" y="5095607"/>
            <a:ext cx="263491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Arrow Connector 660">
            <a:extLst>
              <a:ext uri="{FF2B5EF4-FFF2-40B4-BE49-F238E27FC236}">
                <a16:creationId xmlns:a16="http://schemas.microsoft.com/office/drawing/2014/main" id="{821355C3-E15E-402E-8760-A8F1D55E7D29}"/>
              </a:ext>
            </a:extLst>
          </p:cNvPr>
          <p:cNvCxnSpPr>
            <a:cxnSpLocks/>
            <a:endCxn id="554" idx="2"/>
          </p:cNvCxnSpPr>
          <p:nvPr/>
        </p:nvCxnSpPr>
        <p:spPr>
          <a:xfrm flipV="1">
            <a:off x="5628112" y="5095607"/>
            <a:ext cx="264599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Arrow Connector 661">
            <a:extLst>
              <a:ext uri="{FF2B5EF4-FFF2-40B4-BE49-F238E27FC236}">
                <a16:creationId xmlns:a16="http://schemas.microsoft.com/office/drawing/2014/main" id="{D427721B-F268-49A9-9EF2-5C7D3AD9C42D}"/>
              </a:ext>
            </a:extLst>
          </p:cNvPr>
          <p:cNvCxnSpPr>
            <a:cxnSpLocks/>
            <a:endCxn id="552" idx="2"/>
          </p:cNvCxnSpPr>
          <p:nvPr/>
        </p:nvCxnSpPr>
        <p:spPr>
          <a:xfrm flipV="1">
            <a:off x="5319135" y="5095771"/>
            <a:ext cx="257951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5" name="Star: 5 Points 664">
            <a:extLst>
              <a:ext uri="{FF2B5EF4-FFF2-40B4-BE49-F238E27FC236}">
                <a16:creationId xmlns:a16="http://schemas.microsoft.com/office/drawing/2014/main" id="{99A32785-220B-4BAF-ADDF-15526C7D77B1}"/>
              </a:ext>
            </a:extLst>
          </p:cNvPr>
          <p:cNvSpPr/>
          <p:nvPr/>
        </p:nvSpPr>
        <p:spPr>
          <a:xfrm>
            <a:off x="3852058" y="5869087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6" name="TextBox 22">
            <a:extLst>
              <a:ext uri="{FF2B5EF4-FFF2-40B4-BE49-F238E27FC236}">
                <a16:creationId xmlns:a16="http://schemas.microsoft.com/office/drawing/2014/main" id="{8D8F4916-53C0-491A-8DFC-F4ECC2FCFAD4}"/>
              </a:ext>
            </a:extLst>
          </p:cNvPr>
          <p:cNvSpPr txBox="1"/>
          <p:nvPr/>
        </p:nvSpPr>
        <p:spPr>
          <a:xfrm>
            <a:off x="3495226" y="6080906"/>
            <a:ext cx="863674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4">
                    <a:lumMod val="10000"/>
                  </a:schemeClr>
                </a:solidFill>
              </a:rPr>
              <a:t>Group A UI</a:t>
            </a:r>
          </a:p>
          <a:p>
            <a:r>
              <a:rPr lang="en-US" altLang="zh-CN" dirty="0">
                <a:solidFill>
                  <a:schemeClr val="accent4">
                    <a:lumMod val="10000"/>
                  </a:schemeClr>
                </a:solidFill>
              </a:rPr>
              <a:t>11/26</a:t>
            </a:r>
          </a:p>
          <a:p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Target 8/15</a:t>
            </a: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67" name="Rectangle 666">
            <a:extLst>
              <a:ext uri="{FF2B5EF4-FFF2-40B4-BE49-F238E27FC236}">
                <a16:creationId xmlns:a16="http://schemas.microsoft.com/office/drawing/2014/main" id="{149002A2-29B5-49B2-8644-DED35E5CE2DA}"/>
              </a:ext>
            </a:extLst>
          </p:cNvPr>
          <p:cNvSpPr/>
          <p:nvPr/>
        </p:nvSpPr>
        <p:spPr>
          <a:xfrm>
            <a:off x="4688061" y="493967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8" name="TextBox 22">
            <a:extLst>
              <a:ext uri="{FF2B5EF4-FFF2-40B4-BE49-F238E27FC236}">
                <a16:creationId xmlns:a16="http://schemas.microsoft.com/office/drawing/2014/main" id="{6552006D-E874-4984-BE2C-917E3F623AB0}"/>
              </a:ext>
            </a:extLst>
          </p:cNvPr>
          <p:cNvSpPr txBox="1"/>
          <p:nvPr/>
        </p:nvSpPr>
        <p:spPr>
          <a:xfrm>
            <a:off x="4420472" y="4802976"/>
            <a:ext cx="111441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69" name="Rectangle 668">
            <a:extLst>
              <a:ext uri="{FF2B5EF4-FFF2-40B4-BE49-F238E27FC236}">
                <a16:creationId xmlns:a16="http://schemas.microsoft.com/office/drawing/2014/main" id="{6A3CFB95-5E6D-4654-830D-215164355E69}"/>
              </a:ext>
            </a:extLst>
          </p:cNvPr>
          <p:cNvSpPr/>
          <p:nvPr/>
        </p:nvSpPr>
        <p:spPr>
          <a:xfrm>
            <a:off x="7359906" y="492794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0" name="TextBox 22">
            <a:extLst>
              <a:ext uri="{FF2B5EF4-FFF2-40B4-BE49-F238E27FC236}">
                <a16:creationId xmlns:a16="http://schemas.microsoft.com/office/drawing/2014/main" id="{2E61F124-9EF7-4843-9E51-DDAF8741166D}"/>
              </a:ext>
            </a:extLst>
          </p:cNvPr>
          <p:cNvSpPr txBox="1"/>
          <p:nvPr/>
        </p:nvSpPr>
        <p:spPr>
          <a:xfrm>
            <a:off x="7106987" y="4786953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CE9AD34D-66F5-421A-9E65-E97A240974B7}"/>
              </a:ext>
            </a:extLst>
          </p:cNvPr>
          <p:cNvSpPr/>
          <p:nvPr/>
        </p:nvSpPr>
        <p:spPr>
          <a:xfrm>
            <a:off x="8729388" y="493435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2" name="TextBox 22">
            <a:extLst>
              <a:ext uri="{FF2B5EF4-FFF2-40B4-BE49-F238E27FC236}">
                <a16:creationId xmlns:a16="http://schemas.microsoft.com/office/drawing/2014/main" id="{480A5DBB-5FB5-4BCE-AC21-04D7864E1FFA}"/>
              </a:ext>
            </a:extLst>
          </p:cNvPr>
          <p:cNvSpPr txBox="1"/>
          <p:nvPr/>
        </p:nvSpPr>
        <p:spPr>
          <a:xfrm>
            <a:off x="8288578" y="478695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4" name="Straight Arrow Connector 673">
            <a:extLst>
              <a:ext uri="{FF2B5EF4-FFF2-40B4-BE49-F238E27FC236}">
                <a16:creationId xmlns:a16="http://schemas.microsoft.com/office/drawing/2014/main" id="{5CCDBBF9-85CD-4913-AC09-E9DD0A60CFF3}"/>
              </a:ext>
            </a:extLst>
          </p:cNvPr>
          <p:cNvCxnSpPr>
            <a:cxnSpLocks/>
            <a:stCxn id="685" idx="0"/>
            <a:endCxn id="597" idx="2"/>
          </p:cNvCxnSpPr>
          <p:nvPr/>
        </p:nvCxnSpPr>
        <p:spPr>
          <a:xfrm flipV="1">
            <a:off x="4366158" y="5563307"/>
            <a:ext cx="892698" cy="29943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" name="Rectangle 674">
            <a:extLst>
              <a:ext uri="{FF2B5EF4-FFF2-40B4-BE49-F238E27FC236}">
                <a16:creationId xmlns:a16="http://schemas.microsoft.com/office/drawing/2014/main" id="{69187657-682F-457F-946D-1C96BE159C52}"/>
              </a:ext>
            </a:extLst>
          </p:cNvPr>
          <p:cNvSpPr/>
          <p:nvPr/>
        </p:nvSpPr>
        <p:spPr>
          <a:xfrm>
            <a:off x="123598" y="5644998"/>
            <a:ext cx="75693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6" name="Straight Arrow Connector 675">
            <a:extLst>
              <a:ext uri="{FF2B5EF4-FFF2-40B4-BE49-F238E27FC236}">
                <a16:creationId xmlns:a16="http://schemas.microsoft.com/office/drawing/2014/main" id="{2F7DD33C-C235-488B-BA68-AE20C0AD8277}"/>
              </a:ext>
            </a:extLst>
          </p:cNvPr>
          <p:cNvCxnSpPr>
            <a:cxnSpLocks/>
            <a:stCxn id="665" idx="0"/>
            <a:endCxn id="638" idx="2"/>
          </p:cNvCxnSpPr>
          <p:nvPr/>
        </p:nvCxnSpPr>
        <p:spPr>
          <a:xfrm flipV="1">
            <a:off x="3949591" y="5555433"/>
            <a:ext cx="607568" cy="31365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7" name="TextBox 22">
            <a:extLst>
              <a:ext uri="{FF2B5EF4-FFF2-40B4-BE49-F238E27FC236}">
                <a16:creationId xmlns:a16="http://schemas.microsoft.com/office/drawing/2014/main" id="{76403354-3AED-4E3B-B349-7C12787ADB78}"/>
              </a:ext>
            </a:extLst>
          </p:cNvPr>
          <p:cNvSpPr txBox="1"/>
          <p:nvPr/>
        </p:nvSpPr>
        <p:spPr>
          <a:xfrm>
            <a:off x="4949191" y="510131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dirty="0"/>
              <a:t>03/</a:t>
            </a:r>
            <a:r>
              <a:rPr lang="en-US" altLang="zh-CN" dirty="0"/>
              <a:t>30</a:t>
            </a:r>
            <a:endParaRPr lang="en-US" dirty="0"/>
          </a:p>
        </p:txBody>
      </p: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CB49A6A5-5F9E-4740-AE92-5A9155F1A719}"/>
              </a:ext>
            </a:extLst>
          </p:cNvPr>
          <p:cNvGrpSpPr/>
          <p:nvPr/>
        </p:nvGrpSpPr>
        <p:grpSpPr>
          <a:xfrm>
            <a:off x="4505444" y="5856382"/>
            <a:ext cx="593759" cy="455810"/>
            <a:chOff x="3290528" y="6229762"/>
            <a:chExt cx="593759" cy="455810"/>
          </a:xfrm>
        </p:grpSpPr>
        <p:sp>
          <p:nvSpPr>
            <p:cNvPr id="679" name="Star: 5 Points 678">
              <a:extLst>
                <a:ext uri="{FF2B5EF4-FFF2-40B4-BE49-F238E27FC236}">
                  <a16:creationId xmlns:a16="http://schemas.microsoft.com/office/drawing/2014/main" id="{5B84CE29-EA63-4CB8-9AC5-E8A2B2978839}"/>
                </a:ext>
              </a:extLst>
            </p:cNvPr>
            <p:cNvSpPr/>
            <p:nvPr/>
          </p:nvSpPr>
          <p:spPr>
            <a:xfrm>
              <a:off x="3383639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0" name="TextBox 22">
              <a:extLst>
                <a:ext uri="{FF2B5EF4-FFF2-40B4-BE49-F238E27FC236}">
                  <a16:creationId xmlns:a16="http://schemas.microsoft.com/office/drawing/2014/main" id="{6C1577AF-4726-42F2-A694-E7216B7EB20B}"/>
                </a:ext>
              </a:extLst>
            </p:cNvPr>
            <p:cNvSpPr txBox="1"/>
            <p:nvPr/>
          </p:nvSpPr>
          <p:spPr>
            <a:xfrm>
              <a:off x="3290528" y="6423968"/>
              <a:ext cx="593759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Group C UI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01/26</a:t>
              </a:r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BA37E245-1FF2-4F13-880A-FD3815B99AB3}"/>
              </a:ext>
            </a:extLst>
          </p:cNvPr>
          <p:cNvGrpSpPr/>
          <p:nvPr/>
        </p:nvGrpSpPr>
        <p:grpSpPr>
          <a:xfrm>
            <a:off x="4884383" y="5856382"/>
            <a:ext cx="716238" cy="453789"/>
            <a:chOff x="3721320" y="6229762"/>
            <a:chExt cx="716238" cy="453789"/>
          </a:xfrm>
        </p:grpSpPr>
        <p:sp>
          <p:nvSpPr>
            <p:cNvPr id="682" name="Star: 5 Points 681">
              <a:extLst>
                <a:ext uri="{FF2B5EF4-FFF2-40B4-BE49-F238E27FC236}">
                  <a16:creationId xmlns:a16="http://schemas.microsoft.com/office/drawing/2014/main" id="{CD3C30ED-D37E-4F62-B987-F35AA76EA054}"/>
                </a:ext>
              </a:extLst>
            </p:cNvPr>
            <p:cNvSpPr/>
            <p:nvPr/>
          </p:nvSpPr>
          <p:spPr>
            <a:xfrm>
              <a:off x="3793002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3" name="TextBox 22">
              <a:extLst>
                <a:ext uri="{FF2B5EF4-FFF2-40B4-BE49-F238E27FC236}">
                  <a16:creationId xmlns:a16="http://schemas.microsoft.com/office/drawing/2014/main" id="{9538B292-C61B-4A9B-8EE2-7AAC66D1F85E}"/>
                </a:ext>
              </a:extLst>
            </p:cNvPr>
            <p:cNvSpPr txBox="1"/>
            <p:nvPr/>
          </p:nvSpPr>
          <p:spPr>
            <a:xfrm>
              <a:off x="3721320" y="6421947"/>
              <a:ext cx="716238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Group D UI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03/27</a:t>
              </a:r>
            </a:p>
          </p:txBody>
        </p:sp>
      </p:grp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9A6B0138-88B0-4C86-B209-D7C85858EED6}"/>
              </a:ext>
            </a:extLst>
          </p:cNvPr>
          <p:cNvGrpSpPr/>
          <p:nvPr/>
        </p:nvGrpSpPr>
        <p:grpSpPr>
          <a:xfrm>
            <a:off x="4044430" y="5862737"/>
            <a:ext cx="626489" cy="474371"/>
            <a:chOff x="2361038" y="6223417"/>
            <a:chExt cx="626489" cy="474371"/>
          </a:xfrm>
        </p:grpSpPr>
        <p:sp>
          <p:nvSpPr>
            <p:cNvPr id="685" name="Star: 5 Points 684">
              <a:extLst>
                <a:ext uri="{FF2B5EF4-FFF2-40B4-BE49-F238E27FC236}">
                  <a16:creationId xmlns:a16="http://schemas.microsoft.com/office/drawing/2014/main" id="{5344E48F-0FA0-469A-94A0-754CD619550E}"/>
                </a:ext>
              </a:extLst>
            </p:cNvPr>
            <p:cNvSpPr/>
            <p:nvPr/>
          </p:nvSpPr>
          <p:spPr>
            <a:xfrm>
              <a:off x="2585233" y="6223417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6" name="TextBox 22">
              <a:extLst>
                <a:ext uri="{FF2B5EF4-FFF2-40B4-BE49-F238E27FC236}">
                  <a16:creationId xmlns:a16="http://schemas.microsoft.com/office/drawing/2014/main" id="{3761F5D2-2633-4F54-8E5A-6C32CC768BB0}"/>
                </a:ext>
              </a:extLst>
            </p:cNvPr>
            <p:cNvSpPr txBox="1"/>
            <p:nvPr/>
          </p:nvSpPr>
          <p:spPr>
            <a:xfrm>
              <a:off x="2361038" y="6436184"/>
              <a:ext cx="626489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Group B UI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12/26</a:t>
              </a:r>
            </a:p>
          </p:txBody>
        </p:sp>
      </p:grpSp>
      <p:cxnSp>
        <p:nvCxnSpPr>
          <p:cNvPr id="687" name="Straight Arrow Connector 686">
            <a:extLst>
              <a:ext uri="{FF2B5EF4-FFF2-40B4-BE49-F238E27FC236}">
                <a16:creationId xmlns:a16="http://schemas.microsoft.com/office/drawing/2014/main" id="{E1613931-6F39-4EE4-9D5F-59BB2294FF8E}"/>
              </a:ext>
            </a:extLst>
          </p:cNvPr>
          <p:cNvCxnSpPr>
            <a:cxnSpLocks/>
            <a:endCxn id="176" idx="2"/>
          </p:cNvCxnSpPr>
          <p:nvPr/>
        </p:nvCxnSpPr>
        <p:spPr>
          <a:xfrm flipV="1">
            <a:off x="8891674" y="4625958"/>
            <a:ext cx="138240" cy="30256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DDA12C-5552-4741-A804-AD1A3ECB166C}"/>
              </a:ext>
            </a:extLst>
          </p:cNvPr>
          <p:cNvGrpSpPr/>
          <p:nvPr/>
        </p:nvGrpSpPr>
        <p:grpSpPr>
          <a:xfrm>
            <a:off x="2182080" y="5855171"/>
            <a:ext cx="720623" cy="657065"/>
            <a:chOff x="1823940" y="5855171"/>
            <a:chExt cx="720623" cy="657065"/>
          </a:xfrm>
        </p:grpSpPr>
        <p:sp>
          <p:nvSpPr>
            <p:cNvPr id="689" name="Star: 5 Points 688">
              <a:extLst>
                <a:ext uri="{FF2B5EF4-FFF2-40B4-BE49-F238E27FC236}">
                  <a16:creationId xmlns:a16="http://schemas.microsoft.com/office/drawing/2014/main" id="{AADFD7B5-0088-4F1D-9243-7E8512788C5B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0" name="TextBox 22">
              <a:extLst>
                <a:ext uri="{FF2B5EF4-FFF2-40B4-BE49-F238E27FC236}">
                  <a16:creationId xmlns:a16="http://schemas.microsoft.com/office/drawing/2014/main" id="{C6622FFD-1FA9-4C56-99E9-59B111426705}"/>
                </a:ext>
              </a:extLst>
            </p:cNvPr>
            <p:cNvSpPr txBox="1"/>
            <p:nvPr/>
          </p:nvSpPr>
          <p:spPr>
            <a:xfrm>
              <a:off x="1823940" y="6065966"/>
              <a:ext cx="720623" cy="44627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Group A UE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08/01</a:t>
              </a:r>
            </a:p>
            <a:p>
              <a:r>
                <a:rPr lang="en-US" altLang="zh-CN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Target 05/15</a:t>
              </a:r>
            </a:p>
            <a:p>
              <a:endParaRPr lang="en-US" altLang="zh-CN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D9EE90-F49E-4482-BACE-8E8597571869}"/>
              </a:ext>
            </a:extLst>
          </p:cNvPr>
          <p:cNvGrpSpPr/>
          <p:nvPr/>
        </p:nvGrpSpPr>
        <p:grpSpPr>
          <a:xfrm>
            <a:off x="714283" y="1377664"/>
            <a:ext cx="1373139" cy="473331"/>
            <a:chOff x="714283" y="1796764"/>
            <a:chExt cx="1373139" cy="473331"/>
          </a:xfrm>
        </p:grpSpPr>
        <p:sp>
          <p:nvSpPr>
            <p:cNvPr id="2" name="Star: 7 Points 1">
              <a:extLst>
                <a:ext uri="{FF2B5EF4-FFF2-40B4-BE49-F238E27FC236}">
                  <a16:creationId xmlns:a16="http://schemas.microsoft.com/office/drawing/2014/main" id="{C204FBEE-5AFA-4214-BFAF-AE8A7217DCB5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30E71860-B628-448E-907F-590BAA09E3BE}"/>
                </a:ext>
              </a:extLst>
            </p:cNvPr>
            <p:cNvSpPr/>
            <p:nvPr/>
          </p:nvSpPr>
          <p:spPr>
            <a:xfrm>
              <a:off x="714283" y="1796764"/>
              <a:ext cx="1202448" cy="47333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Post T&amp;P Research</a:t>
              </a:r>
              <a:endParaRPr lang="zh-CN" altLang="en-US" sz="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07AE571F-CCF5-4DF0-9219-5B95A49C0EB6}"/>
              </a:ext>
            </a:extLst>
          </p:cNvPr>
          <p:cNvGrpSpPr/>
          <p:nvPr/>
        </p:nvGrpSpPr>
        <p:grpSpPr>
          <a:xfrm>
            <a:off x="6140346" y="1338223"/>
            <a:ext cx="1224626" cy="280774"/>
            <a:chOff x="1734564" y="1852744"/>
            <a:chExt cx="1224626" cy="280774"/>
          </a:xfrm>
        </p:grpSpPr>
        <p:sp>
          <p:nvSpPr>
            <p:cNvPr id="369" name="Star: 7 Points 368">
              <a:extLst>
                <a:ext uri="{FF2B5EF4-FFF2-40B4-BE49-F238E27FC236}">
                  <a16:creationId xmlns:a16="http://schemas.microsoft.com/office/drawing/2014/main" id="{93D79EBA-46C4-431F-A4E1-A79A3F6A7512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D224DC8F-E6A2-4D8F-A022-BDE3978A5D80}"/>
                </a:ext>
              </a:extLst>
            </p:cNvPr>
            <p:cNvSpPr/>
            <p:nvPr/>
          </p:nvSpPr>
          <p:spPr>
            <a:xfrm>
              <a:off x="1968664" y="1872450"/>
              <a:ext cx="990526" cy="22871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C</a:t>
              </a:r>
              <a:endPara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05E27B46-8575-4395-A998-7AA6D70EF096}"/>
              </a:ext>
            </a:extLst>
          </p:cNvPr>
          <p:cNvGrpSpPr/>
          <p:nvPr/>
        </p:nvGrpSpPr>
        <p:grpSpPr>
          <a:xfrm>
            <a:off x="6600517" y="3568417"/>
            <a:ext cx="843415" cy="309397"/>
            <a:chOff x="5306532" y="3726501"/>
            <a:chExt cx="843415" cy="309397"/>
          </a:xfrm>
        </p:grpSpPr>
        <p:sp>
          <p:nvSpPr>
            <p:cNvPr id="374" name="Rectangle: Rounded Corners 373">
              <a:extLst>
                <a:ext uri="{FF2B5EF4-FFF2-40B4-BE49-F238E27FC236}">
                  <a16:creationId xmlns:a16="http://schemas.microsoft.com/office/drawing/2014/main" id="{9D478656-546A-417E-9674-BFB6B2DCAD8B}"/>
                </a:ext>
              </a:extLst>
            </p:cNvPr>
            <p:cNvSpPr/>
            <p:nvPr/>
          </p:nvSpPr>
          <p:spPr>
            <a:xfrm>
              <a:off x="5408681" y="3872389"/>
              <a:ext cx="522936" cy="16350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8AE9BC90-1CA1-40DA-904E-1ECA9A1C8785}"/>
                </a:ext>
              </a:extLst>
            </p:cNvPr>
            <p:cNvSpPr txBox="1"/>
            <p:nvPr/>
          </p:nvSpPr>
          <p:spPr>
            <a:xfrm>
              <a:off x="5306532" y="372650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07/25-09/15</a:t>
              </a: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17CCF09-B01E-436C-9618-1CA8A56EEBDA}"/>
              </a:ext>
            </a:extLst>
          </p:cNvPr>
          <p:cNvGrpSpPr/>
          <p:nvPr/>
        </p:nvGrpSpPr>
        <p:grpSpPr>
          <a:xfrm>
            <a:off x="8224138" y="3566963"/>
            <a:ext cx="843415" cy="304710"/>
            <a:chOff x="6297132" y="3736026"/>
            <a:chExt cx="843415" cy="304710"/>
          </a:xfrm>
        </p:grpSpPr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07F6DBF0-9A05-4961-9949-7F6BF1AA8E07}"/>
                </a:ext>
              </a:extLst>
            </p:cNvPr>
            <p:cNvSpPr/>
            <p:nvPr/>
          </p:nvSpPr>
          <p:spPr>
            <a:xfrm>
              <a:off x="6399281" y="3872389"/>
              <a:ext cx="388706" cy="1683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82" name="TextBox 22">
              <a:extLst>
                <a:ext uri="{FF2B5EF4-FFF2-40B4-BE49-F238E27FC236}">
                  <a16:creationId xmlns:a16="http://schemas.microsoft.com/office/drawing/2014/main" id="{557BC817-4B5A-405D-AFB8-9DDE2631ACED}"/>
                </a:ext>
              </a:extLst>
            </p:cNvPr>
            <p:cNvSpPr txBox="1"/>
            <p:nvPr/>
          </p:nvSpPr>
          <p:spPr>
            <a:xfrm>
              <a:off x="6297132" y="373602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01/13-02/20</a:t>
              </a: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5A7141CA-848A-4335-B247-FFFC7CE2C438}"/>
              </a:ext>
            </a:extLst>
          </p:cNvPr>
          <p:cNvGrpSpPr/>
          <p:nvPr/>
        </p:nvGrpSpPr>
        <p:grpSpPr>
          <a:xfrm>
            <a:off x="2699151" y="1402598"/>
            <a:ext cx="1224626" cy="280774"/>
            <a:chOff x="1734564" y="1852744"/>
            <a:chExt cx="1224626" cy="280774"/>
          </a:xfrm>
        </p:grpSpPr>
        <p:sp>
          <p:nvSpPr>
            <p:cNvPr id="386" name="Star: 7 Points 385">
              <a:extLst>
                <a:ext uri="{FF2B5EF4-FFF2-40B4-BE49-F238E27FC236}">
                  <a16:creationId xmlns:a16="http://schemas.microsoft.com/office/drawing/2014/main" id="{D37534FA-A2CE-4F7A-A080-7B1EDB338C8B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FE8D64E1-86EC-4805-840A-8610D72F66E2}"/>
                </a:ext>
              </a:extLst>
            </p:cNvPr>
            <p:cNvSpPr/>
            <p:nvPr/>
          </p:nvSpPr>
          <p:spPr>
            <a:xfrm>
              <a:off x="1968664" y="1872450"/>
              <a:ext cx="990526" cy="22871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A</a:t>
              </a:r>
              <a:endPara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BE96029E-7E7D-41C8-9662-8E2DDEE040D0}"/>
              </a:ext>
            </a:extLst>
          </p:cNvPr>
          <p:cNvGrpSpPr/>
          <p:nvPr/>
        </p:nvGrpSpPr>
        <p:grpSpPr>
          <a:xfrm>
            <a:off x="3957429" y="1390393"/>
            <a:ext cx="1224626" cy="280774"/>
            <a:chOff x="1734564" y="1852744"/>
            <a:chExt cx="1224626" cy="280774"/>
          </a:xfrm>
        </p:grpSpPr>
        <p:sp>
          <p:nvSpPr>
            <p:cNvPr id="389" name="Star: 7 Points 388">
              <a:extLst>
                <a:ext uri="{FF2B5EF4-FFF2-40B4-BE49-F238E27FC236}">
                  <a16:creationId xmlns:a16="http://schemas.microsoft.com/office/drawing/2014/main" id="{0683F536-D8BC-45A9-84E9-D89987794CD9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6394985F-8563-435D-A35F-F566CD851D49}"/>
                </a:ext>
              </a:extLst>
            </p:cNvPr>
            <p:cNvSpPr/>
            <p:nvPr/>
          </p:nvSpPr>
          <p:spPr>
            <a:xfrm>
              <a:off x="1968664" y="1872450"/>
              <a:ext cx="990526" cy="22871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B</a:t>
              </a:r>
              <a:endPara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56A4CBEE-9B5D-4457-951F-0583BE3B3715}"/>
              </a:ext>
            </a:extLst>
          </p:cNvPr>
          <p:cNvCxnSpPr/>
          <p:nvPr/>
        </p:nvCxnSpPr>
        <p:spPr>
          <a:xfrm flipV="1">
            <a:off x="119196" y="6464171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5" name="Rectangle 424">
            <a:extLst>
              <a:ext uri="{FF2B5EF4-FFF2-40B4-BE49-F238E27FC236}">
                <a16:creationId xmlns:a16="http://schemas.microsoft.com/office/drawing/2014/main" id="{36BA8A73-A8D9-415B-BD57-B71114280698}"/>
              </a:ext>
            </a:extLst>
          </p:cNvPr>
          <p:cNvSpPr/>
          <p:nvPr/>
        </p:nvSpPr>
        <p:spPr>
          <a:xfrm>
            <a:off x="140570" y="6213301"/>
            <a:ext cx="1067921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AR-HUD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412964EB-FFF0-4325-9823-D471A6E2DE9B}"/>
              </a:ext>
            </a:extLst>
          </p:cNvPr>
          <p:cNvGrpSpPr/>
          <p:nvPr/>
        </p:nvGrpSpPr>
        <p:grpSpPr>
          <a:xfrm>
            <a:off x="5222318" y="6363005"/>
            <a:ext cx="1036140" cy="481170"/>
            <a:chOff x="1859102" y="5855171"/>
            <a:chExt cx="1036140" cy="481170"/>
          </a:xfrm>
        </p:grpSpPr>
        <p:sp>
          <p:nvSpPr>
            <p:cNvPr id="452" name="Star: 5 Points 451">
              <a:extLst>
                <a:ext uri="{FF2B5EF4-FFF2-40B4-BE49-F238E27FC236}">
                  <a16:creationId xmlns:a16="http://schemas.microsoft.com/office/drawing/2014/main" id="{4CC34740-F849-4DE1-BB00-B02F14C4F9B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ECAA5E3B-B37E-45C8-83C2-CF9317CD93E8}"/>
                </a:ext>
              </a:extLst>
            </p:cNvPr>
            <p:cNvSpPr txBox="1"/>
            <p:nvPr/>
          </p:nvSpPr>
          <p:spPr>
            <a:xfrm>
              <a:off x="1859102" y="6074737"/>
              <a:ext cx="1036140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UI Production Assets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~04/21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52046-7C14-4F7C-911A-53D4E34DB486}"/>
              </a:ext>
            </a:extLst>
          </p:cNvPr>
          <p:cNvCxnSpPr/>
          <p:nvPr/>
        </p:nvCxnSpPr>
        <p:spPr>
          <a:xfrm flipH="1">
            <a:off x="6050522" y="879366"/>
            <a:ext cx="42163" cy="596480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5D8BDEF-0E9C-4CB0-94FA-4A99BD81E8A1}"/>
              </a:ext>
            </a:extLst>
          </p:cNvPr>
          <p:cNvGrpSpPr/>
          <p:nvPr/>
        </p:nvGrpSpPr>
        <p:grpSpPr>
          <a:xfrm>
            <a:off x="1518090" y="5851099"/>
            <a:ext cx="910781" cy="564732"/>
            <a:chOff x="1502347" y="5855171"/>
            <a:chExt cx="910860" cy="564732"/>
          </a:xfrm>
        </p:grpSpPr>
        <p:sp>
          <p:nvSpPr>
            <p:cNvPr id="392" name="Star: 5 Points 391">
              <a:extLst>
                <a:ext uri="{FF2B5EF4-FFF2-40B4-BE49-F238E27FC236}">
                  <a16:creationId xmlns:a16="http://schemas.microsoft.com/office/drawing/2014/main" id="{78F8E44F-3232-478B-A731-3EA619B7D21D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6" name="TextBox 22">
              <a:extLst>
                <a:ext uri="{FF2B5EF4-FFF2-40B4-BE49-F238E27FC236}">
                  <a16:creationId xmlns:a16="http://schemas.microsoft.com/office/drawing/2014/main" id="{84304BC9-C27C-449C-A260-A88657200B61}"/>
                </a:ext>
              </a:extLst>
            </p:cNvPr>
            <p:cNvSpPr txBox="1"/>
            <p:nvPr/>
          </p:nvSpPr>
          <p:spPr>
            <a:xfrm>
              <a:off x="1502347" y="6065966"/>
              <a:ext cx="910860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Interaction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Sign-off 07/01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Target 04/30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273785" y="956375"/>
            <a:ext cx="628809" cy="636397"/>
            <a:chOff x="1886575" y="1217224"/>
            <a:chExt cx="626234" cy="636397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1968326" y="1561239"/>
              <a:ext cx="544483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04/29</a:t>
              </a:r>
            </a:p>
          </p:txBody>
        </p:sp>
      </p:grpSp>
      <p:sp>
        <p:nvSpPr>
          <p:cNvPr id="439" name="TextBox 22">
            <a:extLst>
              <a:ext uri="{FF2B5EF4-FFF2-40B4-BE49-F238E27FC236}">
                <a16:creationId xmlns:a16="http://schemas.microsoft.com/office/drawing/2014/main" id="{6B667F87-D4E5-4557-A949-6A3362BF074C}"/>
              </a:ext>
            </a:extLst>
          </p:cNvPr>
          <p:cNvSpPr txBox="1"/>
          <p:nvPr/>
        </p:nvSpPr>
        <p:spPr>
          <a:xfrm>
            <a:off x="513288" y="3982635"/>
            <a:ext cx="75342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HW FROZEN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04/15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50" name="TextBox 22">
            <a:extLst>
              <a:ext uri="{FF2B5EF4-FFF2-40B4-BE49-F238E27FC236}">
                <a16:creationId xmlns:a16="http://schemas.microsoft.com/office/drawing/2014/main" id="{BB224DF7-C4BD-496C-A96C-8FB4852848D1}"/>
              </a:ext>
            </a:extLst>
          </p:cNvPr>
          <p:cNvSpPr txBox="1"/>
          <p:nvPr/>
        </p:nvSpPr>
        <p:spPr>
          <a:xfrm>
            <a:off x="1609200" y="3992920"/>
            <a:ext cx="96339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SOBD 06/01</a:t>
            </a:r>
          </a:p>
        </p:txBody>
      </p:sp>
      <p:sp>
        <p:nvSpPr>
          <p:cNvPr id="479" name="TextBox 22">
            <a:extLst>
              <a:ext uri="{FF2B5EF4-FFF2-40B4-BE49-F238E27FC236}">
                <a16:creationId xmlns:a16="http://schemas.microsoft.com/office/drawing/2014/main" id="{2073E54F-3B0B-4200-BC27-726321FFEAC8}"/>
              </a:ext>
            </a:extLst>
          </p:cNvPr>
          <p:cNvSpPr txBox="1"/>
          <p:nvPr/>
        </p:nvSpPr>
        <p:spPr>
          <a:xfrm>
            <a:off x="545232" y="5003511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04/15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81" name="Star: 7 Points 480">
            <a:extLst>
              <a:ext uri="{FF2B5EF4-FFF2-40B4-BE49-F238E27FC236}">
                <a16:creationId xmlns:a16="http://schemas.microsoft.com/office/drawing/2014/main" id="{2BE4F073-14E3-42FF-9069-5AC5810D6DC6}"/>
              </a:ext>
            </a:extLst>
          </p:cNvPr>
          <p:cNvSpPr/>
          <p:nvPr/>
        </p:nvSpPr>
        <p:spPr>
          <a:xfrm>
            <a:off x="1288136" y="490378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7" name="Star: 7 Points 496">
            <a:extLst>
              <a:ext uri="{FF2B5EF4-FFF2-40B4-BE49-F238E27FC236}">
                <a16:creationId xmlns:a16="http://schemas.microsoft.com/office/drawing/2014/main" id="{2DDC63F1-E7E0-44DE-AB21-701072DB5110}"/>
              </a:ext>
            </a:extLst>
          </p:cNvPr>
          <p:cNvSpPr/>
          <p:nvPr/>
        </p:nvSpPr>
        <p:spPr>
          <a:xfrm>
            <a:off x="1579843" y="4909770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9" name="TextBox 22">
            <a:extLst>
              <a:ext uri="{FF2B5EF4-FFF2-40B4-BE49-F238E27FC236}">
                <a16:creationId xmlns:a16="http://schemas.microsoft.com/office/drawing/2014/main" id="{C733466B-6DB3-4C33-A4C9-20A353E9E942}"/>
              </a:ext>
            </a:extLst>
          </p:cNvPr>
          <p:cNvSpPr txBox="1"/>
          <p:nvPr/>
        </p:nvSpPr>
        <p:spPr>
          <a:xfrm>
            <a:off x="1639702" y="5008860"/>
            <a:ext cx="81274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528" name="Star: 7 Points 527">
            <a:extLst>
              <a:ext uri="{FF2B5EF4-FFF2-40B4-BE49-F238E27FC236}">
                <a16:creationId xmlns:a16="http://schemas.microsoft.com/office/drawing/2014/main" id="{968C7493-45DA-44D1-85DC-B470A95EBB33}"/>
              </a:ext>
            </a:extLst>
          </p:cNvPr>
          <p:cNvSpPr/>
          <p:nvPr/>
        </p:nvSpPr>
        <p:spPr>
          <a:xfrm>
            <a:off x="1293063" y="3855326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5" name="Star: 7 Points 534">
            <a:extLst>
              <a:ext uri="{FF2B5EF4-FFF2-40B4-BE49-F238E27FC236}">
                <a16:creationId xmlns:a16="http://schemas.microsoft.com/office/drawing/2014/main" id="{877C2939-23F2-4538-B6FC-E8D5E1AFC7E6}"/>
              </a:ext>
            </a:extLst>
          </p:cNvPr>
          <p:cNvSpPr/>
          <p:nvPr/>
        </p:nvSpPr>
        <p:spPr>
          <a:xfrm>
            <a:off x="1980013" y="3842375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7" name="Star: 7 Points 536">
            <a:extLst>
              <a:ext uri="{FF2B5EF4-FFF2-40B4-BE49-F238E27FC236}">
                <a16:creationId xmlns:a16="http://schemas.microsoft.com/office/drawing/2014/main" id="{60E66FAC-AACF-43B6-AC73-F79BBEA3C1B3}"/>
              </a:ext>
            </a:extLst>
          </p:cNvPr>
          <p:cNvSpPr/>
          <p:nvPr/>
        </p:nvSpPr>
        <p:spPr>
          <a:xfrm>
            <a:off x="1480205" y="5875683"/>
            <a:ext cx="200644" cy="187481"/>
          </a:xfrm>
          <a:prstGeom prst="star7">
            <a:avLst/>
          </a:prstGeom>
          <a:solidFill>
            <a:srgbClr val="FFFF0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0" name="TextBox 22">
            <a:extLst>
              <a:ext uri="{FF2B5EF4-FFF2-40B4-BE49-F238E27FC236}">
                <a16:creationId xmlns:a16="http://schemas.microsoft.com/office/drawing/2014/main" id="{C3D82743-5AF6-4BD7-A734-64234E1FD5BF}"/>
              </a:ext>
            </a:extLst>
          </p:cNvPr>
          <p:cNvSpPr txBox="1"/>
          <p:nvPr/>
        </p:nvSpPr>
        <p:spPr>
          <a:xfrm>
            <a:off x="973089" y="6057659"/>
            <a:ext cx="73757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HMI System UI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FDDC4-0A12-4F12-9A5C-8AC7B105F23A}"/>
              </a:ext>
            </a:extLst>
          </p:cNvPr>
          <p:cNvCxnSpPr>
            <a:cxnSpLocks/>
          </p:cNvCxnSpPr>
          <p:nvPr/>
        </p:nvCxnSpPr>
        <p:spPr>
          <a:xfrm flipH="1">
            <a:off x="1434927" y="379164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21D3489E-D1D3-4C8E-8060-4F483C98B75B}"/>
              </a:ext>
            </a:extLst>
          </p:cNvPr>
          <p:cNvGrpSpPr/>
          <p:nvPr/>
        </p:nvGrpSpPr>
        <p:grpSpPr>
          <a:xfrm>
            <a:off x="2681014" y="5856382"/>
            <a:ext cx="624576" cy="564732"/>
            <a:chOff x="1694678" y="5855171"/>
            <a:chExt cx="624576" cy="564732"/>
          </a:xfrm>
        </p:grpSpPr>
        <p:sp>
          <p:nvSpPr>
            <p:cNvPr id="443" name="Star: 5 Points 442">
              <a:extLst>
                <a:ext uri="{FF2B5EF4-FFF2-40B4-BE49-F238E27FC236}">
                  <a16:creationId xmlns:a16="http://schemas.microsoft.com/office/drawing/2014/main" id="{06605D87-BE89-4CFA-9160-65220AEC7C28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9" name="TextBox 22">
              <a:extLst>
                <a:ext uri="{FF2B5EF4-FFF2-40B4-BE49-F238E27FC236}">
                  <a16:creationId xmlns:a16="http://schemas.microsoft.com/office/drawing/2014/main" id="{2919DF53-DDBC-4082-A9A9-7AF239812815}"/>
                </a:ext>
              </a:extLst>
            </p:cNvPr>
            <p:cNvSpPr txBox="1"/>
            <p:nvPr/>
          </p:nvSpPr>
          <p:spPr>
            <a:xfrm>
              <a:off x="1694678" y="6065966"/>
              <a:ext cx="592842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Group 8 UE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09/15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endParaRPr lang="en-US" altLang="zh-CN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638" name="Star: 5 Points 596">
            <a:extLst>
              <a:ext uri="{FF2B5EF4-FFF2-40B4-BE49-F238E27FC236}">
                <a16:creationId xmlns:a16="http://schemas.microsoft.com/office/drawing/2014/main" id="{53B4C685-D0C4-4E84-A7C1-8CED271B1780}"/>
              </a:ext>
            </a:extLst>
          </p:cNvPr>
          <p:cNvSpPr/>
          <p:nvPr/>
        </p:nvSpPr>
        <p:spPr>
          <a:xfrm>
            <a:off x="4519905" y="535026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3" name="TextBox 22">
            <a:extLst>
              <a:ext uri="{FF2B5EF4-FFF2-40B4-BE49-F238E27FC236}">
                <a16:creationId xmlns:a16="http://schemas.microsoft.com/office/drawing/2014/main" id="{856D729D-161C-4C6F-A018-F24A5D5C1053}"/>
              </a:ext>
            </a:extLst>
          </p:cNvPr>
          <p:cNvSpPr txBox="1"/>
          <p:nvPr/>
        </p:nvSpPr>
        <p:spPr>
          <a:xfrm>
            <a:off x="4306081" y="55625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5" name="Star: 5 Points 551">
            <a:extLst>
              <a:ext uri="{FF2B5EF4-FFF2-40B4-BE49-F238E27FC236}">
                <a16:creationId xmlns:a16="http://schemas.microsoft.com/office/drawing/2014/main" id="{A0E45DA4-A0FC-4B60-BD29-40E8113BDB0F}"/>
              </a:ext>
            </a:extLst>
          </p:cNvPr>
          <p:cNvSpPr/>
          <p:nvPr/>
        </p:nvSpPr>
        <p:spPr>
          <a:xfrm>
            <a:off x="4885252" y="489087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91" name="TextBox 22">
            <a:extLst>
              <a:ext uri="{FF2B5EF4-FFF2-40B4-BE49-F238E27FC236}">
                <a16:creationId xmlns:a16="http://schemas.microsoft.com/office/drawing/2014/main" id="{7EFEB63D-CFC7-49D7-A325-18C8CB788C0B}"/>
              </a:ext>
            </a:extLst>
          </p:cNvPr>
          <p:cNvSpPr txBox="1"/>
          <p:nvPr/>
        </p:nvSpPr>
        <p:spPr>
          <a:xfrm>
            <a:off x="4546652" y="509585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Alpha</a:t>
            </a:r>
          </a:p>
          <a:p>
            <a:r>
              <a:rPr lang="en-US" dirty="0"/>
              <a:t> </a:t>
            </a:r>
            <a:r>
              <a:rPr lang="en-US" altLang="zh-CN" dirty="0"/>
              <a:t>02</a:t>
            </a:r>
            <a:r>
              <a:rPr lang="en-US" dirty="0"/>
              <a:t>/</a:t>
            </a:r>
            <a:r>
              <a:rPr lang="en-US" altLang="zh-CN" dirty="0"/>
              <a:t>28</a:t>
            </a:r>
            <a:endParaRPr lang="en-US" dirty="0"/>
          </a:p>
        </p:txBody>
      </p:sp>
      <p:cxnSp>
        <p:nvCxnSpPr>
          <p:cNvPr id="693" name="Straight Arrow Connector 692">
            <a:extLst>
              <a:ext uri="{FF2B5EF4-FFF2-40B4-BE49-F238E27FC236}">
                <a16:creationId xmlns:a16="http://schemas.microsoft.com/office/drawing/2014/main" id="{1542C985-BF95-447F-9F15-AAAB94E18890}"/>
              </a:ext>
            </a:extLst>
          </p:cNvPr>
          <p:cNvCxnSpPr>
            <a:cxnSpLocks/>
            <a:stCxn id="638" idx="0"/>
            <a:endCxn id="645" idx="2"/>
          </p:cNvCxnSpPr>
          <p:nvPr/>
        </p:nvCxnSpPr>
        <p:spPr>
          <a:xfrm flipV="1">
            <a:off x="4617438" y="5096045"/>
            <a:ext cx="305068" cy="25422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36188659-12BC-4E86-9EFC-37C74D7FFBFE}"/>
              </a:ext>
            </a:extLst>
          </p:cNvPr>
          <p:cNvGrpSpPr/>
          <p:nvPr/>
        </p:nvGrpSpPr>
        <p:grpSpPr>
          <a:xfrm>
            <a:off x="3146844" y="5854671"/>
            <a:ext cx="592842" cy="564732"/>
            <a:chOff x="1913753" y="5855171"/>
            <a:chExt cx="592842" cy="564732"/>
          </a:xfrm>
        </p:grpSpPr>
        <p:sp>
          <p:nvSpPr>
            <p:cNvPr id="695" name="Star: 5 Points 694">
              <a:extLst>
                <a:ext uri="{FF2B5EF4-FFF2-40B4-BE49-F238E27FC236}">
                  <a16:creationId xmlns:a16="http://schemas.microsoft.com/office/drawing/2014/main" id="{4553877D-B83B-4BE4-8730-B1AD0DC2B6BB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6" name="TextBox 22">
              <a:extLst>
                <a:ext uri="{FF2B5EF4-FFF2-40B4-BE49-F238E27FC236}">
                  <a16:creationId xmlns:a16="http://schemas.microsoft.com/office/drawing/2014/main" id="{4398E192-FFFF-4149-A030-12C5999A8C78}"/>
                </a:ext>
              </a:extLst>
            </p:cNvPr>
            <p:cNvSpPr txBox="1"/>
            <p:nvPr/>
          </p:nvSpPr>
          <p:spPr>
            <a:xfrm>
              <a:off x="1913753" y="6065966"/>
              <a:ext cx="592842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Group C UE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10/15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endParaRPr lang="en-US" altLang="zh-CN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697" name="Straight Arrow Connector 696">
            <a:extLst>
              <a:ext uri="{FF2B5EF4-FFF2-40B4-BE49-F238E27FC236}">
                <a16:creationId xmlns:a16="http://schemas.microsoft.com/office/drawing/2014/main" id="{606894A0-B2C8-42DD-A96B-55F6AB96A554}"/>
              </a:ext>
            </a:extLst>
          </p:cNvPr>
          <p:cNvCxnSpPr>
            <a:cxnSpLocks/>
            <a:stCxn id="194" idx="0"/>
            <a:endCxn id="264" idx="1"/>
          </p:cNvCxnSpPr>
          <p:nvPr/>
        </p:nvCxnSpPr>
        <p:spPr>
          <a:xfrm flipV="1">
            <a:off x="6428447" y="3968164"/>
            <a:ext cx="280296" cy="314788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Arrow Connector 697">
            <a:extLst>
              <a:ext uri="{FF2B5EF4-FFF2-40B4-BE49-F238E27FC236}">
                <a16:creationId xmlns:a16="http://schemas.microsoft.com/office/drawing/2014/main" id="{DA5BCFEC-BF1E-4E00-A6D0-22C7328F94AB}"/>
              </a:ext>
            </a:extLst>
          </p:cNvPr>
          <p:cNvCxnSpPr>
            <a:cxnSpLocks/>
            <a:stCxn id="566" idx="0"/>
            <a:endCxn id="262" idx="0"/>
          </p:cNvCxnSpPr>
          <p:nvPr/>
        </p:nvCxnSpPr>
        <p:spPr>
          <a:xfrm flipV="1">
            <a:off x="8061841" y="4045805"/>
            <a:ext cx="172911" cy="84447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9" name="Rectangle 698">
            <a:extLst>
              <a:ext uri="{FF2B5EF4-FFF2-40B4-BE49-F238E27FC236}">
                <a16:creationId xmlns:a16="http://schemas.microsoft.com/office/drawing/2014/main" id="{3C473835-AF1F-4E05-89B9-D38B1D5E1A50}"/>
              </a:ext>
            </a:extLst>
          </p:cNvPr>
          <p:cNvSpPr/>
          <p:nvPr/>
        </p:nvSpPr>
        <p:spPr>
          <a:xfrm>
            <a:off x="4455883" y="5363601"/>
            <a:ext cx="687617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0" name="Rectangle 699">
            <a:extLst>
              <a:ext uri="{FF2B5EF4-FFF2-40B4-BE49-F238E27FC236}">
                <a16:creationId xmlns:a16="http://schemas.microsoft.com/office/drawing/2014/main" id="{6267D0F6-0D40-461B-8F4D-A6B6A0A263FA}"/>
              </a:ext>
            </a:extLst>
          </p:cNvPr>
          <p:cNvSpPr/>
          <p:nvPr/>
        </p:nvSpPr>
        <p:spPr>
          <a:xfrm>
            <a:off x="5179808" y="5362904"/>
            <a:ext cx="943419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1" name="Rectangle 700">
            <a:extLst>
              <a:ext uri="{FF2B5EF4-FFF2-40B4-BE49-F238E27FC236}">
                <a16:creationId xmlns:a16="http://schemas.microsoft.com/office/drawing/2014/main" id="{77108666-610D-448E-A187-80B61FFC18F9}"/>
              </a:ext>
            </a:extLst>
          </p:cNvPr>
          <p:cNvSpPr/>
          <p:nvPr/>
        </p:nvSpPr>
        <p:spPr>
          <a:xfrm>
            <a:off x="6151017" y="5363675"/>
            <a:ext cx="978626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2" name="Rectangle 701">
            <a:extLst>
              <a:ext uri="{FF2B5EF4-FFF2-40B4-BE49-F238E27FC236}">
                <a16:creationId xmlns:a16="http://schemas.microsoft.com/office/drawing/2014/main" id="{06AA3FA5-80AA-46EB-A4FF-BBBA4E872DD4}"/>
              </a:ext>
            </a:extLst>
          </p:cNvPr>
          <p:cNvSpPr/>
          <p:nvPr/>
        </p:nvSpPr>
        <p:spPr>
          <a:xfrm>
            <a:off x="7178966" y="5349088"/>
            <a:ext cx="731460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9AF9EB91-AA8F-4CEC-9621-509E2425B7B0}"/>
              </a:ext>
            </a:extLst>
          </p:cNvPr>
          <p:cNvCxnSpPr>
            <a:cxnSpLocks/>
            <a:stCxn id="679" idx="0"/>
            <a:endCxn id="625" idx="2"/>
          </p:cNvCxnSpPr>
          <p:nvPr/>
        </p:nvCxnSpPr>
        <p:spPr>
          <a:xfrm flipV="1">
            <a:off x="4696088" y="5563290"/>
            <a:ext cx="1546009" cy="29309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Arrow Connector 703">
            <a:extLst>
              <a:ext uri="{FF2B5EF4-FFF2-40B4-BE49-F238E27FC236}">
                <a16:creationId xmlns:a16="http://schemas.microsoft.com/office/drawing/2014/main" id="{8CCBBDF3-4716-4640-A230-B19BC92D1FBA}"/>
              </a:ext>
            </a:extLst>
          </p:cNvPr>
          <p:cNvCxnSpPr>
            <a:cxnSpLocks/>
            <a:stCxn id="682" idx="0"/>
            <a:endCxn id="631" idx="2"/>
          </p:cNvCxnSpPr>
          <p:nvPr/>
        </p:nvCxnSpPr>
        <p:spPr>
          <a:xfrm flipV="1">
            <a:off x="5053598" y="5562979"/>
            <a:ext cx="2267878" cy="29340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DDBC972E-F66A-465B-8F28-6EE3A1452A76}"/>
              </a:ext>
            </a:extLst>
          </p:cNvPr>
          <p:cNvCxnSpPr>
            <a:cxnSpLocks/>
            <a:stCxn id="452" idx="0"/>
            <a:endCxn id="625" idx="2"/>
          </p:cNvCxnSpPr>
          <p:nvPr/>
        </p:nvCxnSpPr>
        <p:spPr>
          <a:xfrm flipV="1">
            <a:off x="5584938" y="5563290"/>
            <a:ext cx="657159" cy="79971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29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HUD Plan Draft A/B @03/03 </a:t>
            </a:r>
            <a:br>
              <a:rPr lang="zh-CN" altLang="en-US" sz="2000" dirty="0"/>
            </a:br>
            <a:endParaRPr lang="en-US" sz="2000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27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009711" y="933383"/>
            <a:ext cx="843414" cy="497580"/>
            <a:chOff x="1709107" y="1217224"/>
            <a:chExt cx="839961" cy="497580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709107" y="1530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43864" cy="513526"/>
            <a:chOff x="1992819" y="1217224"/>
            <a:chExt cx="840408" cy="513526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1993266" y="154609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12/29</a:t>
              </a:r>
              <a:endPara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792242" y="933211"/>
            <a:ext cx="850124" cy="521334"/>
            <a:chOff x="1886575" y="1217224"/>
            <a:chExt cx="846642" cy="521334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1893256" y="155389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147389" y="956375"/>
            <a:ext cx="843415" cy="502503"/>
            <a:chOff x="1703781" y="1217224"/>
            <a:chExt cx="839961" cy="502503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1703781" y="153506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677394" y="932708"/>
            <a:ext cx="843415" cy="507566"/>
            <a:chOff x="1731399" y="1217224"/>
            <a:chExt cx="839961" cy="507566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731399" y="154013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59" y="959331"/>
            <a:ext cx="523441" cy="516210"/>
            <a:chOff x="1886575" y="1217224"/>
            <a:chExt cx="521297" cy="516210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1916144" y="1548774"/>
              <a:ext cx="435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873354" y="943441"/>
            <a:ext cx="843415" cy="522816"/>
            <a:chOff x="1798362" y="1217224"/>
            <a:chExt cx="839961" cy="522816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798362" y="155538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15735" y="2021794"/>
            <a:ext cx="11812879" cy="421833"/>
            <a:chOff x="213379" y="989902"/>
            <a:chExt cx="11740812" cy="421833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213379" y="989902"/>
              <a:ext cx="107415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AR-HUD- Plan A 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1936971-2445-48AA-B319-C228AE5E935A}"/>
              </a:ext>
            </a:extLst>
          </p:cNvPr>
          <p:cNvGrpSpPr/>
          <p:nvPr/>
        </p:nvGrpSpPr>
        <p:grpSpPr>
          <a:xfrm>
            <a:off x="907259" y="2174106"/>
            <a:ext cx="1005915" cy="343125"/>
            <a:chOff x="888418" y="2065771"/>
            <a:chExt cx="1005915" cy="343125"/>
          </a:xfrm>
        </p:grpSpPr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0D17CDC5-90DD-4E79-919A-82B6587659FC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440" name="Rectangle: Rounded Corners 439">
              <a:extLst>
                <a:ext uri="{FF2B5EF4-FFF2-40B4-BE49-F238E27FC236}">
                  <a16:creationId xmlns:a16="http://schemas.microsoft.com/office/drawing/2014/main" id="{34753897-6F70-4550-9E8D-18FD09CF3DD3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11527E0D-6A02-44B2-8C12-1F20BF850308}"/>
              </a:ext>
            </a:extLst>
          </p:cNvPr>
          <p:cNvGrpSpPr/>
          <p:nvPr/>
        </p:nvGrpSpPr>
        <p:grpSpPr>
          <a:xfrm>
            <a:off x="527542" y="2331685"/>
            <a:ext cx="1005915" cy="531322"/>
            <a:chOff x="1337167" y="1641224"/>
            <a:chExt cx="1005915" cy="531322"/>
          </a:xfrm>
        </p:grpSpPr>
        <p:sp>
          <p:nvSpPr>
            <p:cNvPr id="457" name="Isosceles Triangle 456">
              <a:extLst>
                <a:ext uri="{FF2B5EF4-FFF2-40B4-BE49-F238E27FC236}">
                  <a16:creationId xmlns:a16="http://schemas.microsoft.com/office/drawing/2014/main" id="{B3FBC96D-D99B-4460-8271-A8FDA1C0ED4C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8" name="TextBox 22">
              <a:extLst>
                <a:ext uri="{FF2B5EF4-FFF2-40B4-BE49-F238E27FC236}">
                  <a16:creationId xmlns:a16="http://schemas.microsoft.com/office/drawing/2014/main" id="{2F87C8EB-91F3-457B-8C37-A788334CD4F3}"/>
                </a:ext>
              </a:extLst>
            </p:cNvPr>
            <p:cNvSpPr txBox="1"/>
            <p:nvPr/>
          </p:nvSpPr>
          <p:spPr>
            <a:xfrm>
              <a:off x="1337167" y="1880164"/>
              <a:ext cx="10059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Kick Off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03/01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0710B93F-DC2F-4EC1-8247-861FDD056CE0}"/>
              </a:ext>
            </a:extLst>
          </p:cNvPr>
          <p:cNvGrpSpPr/>
          <p:nvPr/>
        </p:nvGrpSpPr>
        <p:grpSpPr>
          <a:xfrm>
            <a:off x="2343847" y="2343436"/>
            <a:ext cx="1005915" cy="612387"/>
            <a:chOff x="1343975" y="1641224"/>
            <a:chExt cx="1005915" cy="612387"/>
          </a:xfrm>
        </p:grpSpPr>
        <p:sp>
          <p:nvSpPr>
            <p:cNvPr id="460" name="Isosceles Triangle 459">
              <a:extLst>
                <a:ext uri="{FF2B5EF4-FFF2-40B4-BE49-F238E27FC236}">
                  <a16:creationId xmlns:a16="http://schemas.microsoft.com/office/drawing/2014/main" id="{42C0B3E0-76A6-4E79-B18B-96EECF463E9F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0BA9D889-88C3-4FF7-A725-20A19E6A7618}"/>
                </a:ext>
              </a:extLst>
            </p:cNvPr>
            <p:cNvSpPr txBox="1"/>
            <p:nvPr/>
          </p:nvSpPr>
          <p:spPr>
            <a:xfrm>
              <a:off x="1343975" y="1853508"/>
              <a:ext cx="1005915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Prototype Delivery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08/15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9092AA58-D0C8-4168-8C21-13BC6A3605F6}"/>
              </a:ext>
            </a:extLst>
          </p:cNvPr>
          <p:cNvGrpSpPr/>
          <p:nvPr/>
        </p:nvGrpSpPr>
        <p:grpSpPr>
          <a:xfrm>
            <a:off x="4142719" y="2172035"/>
            <a:ext cx="1997791" cy="358315"/>
            <a:chOff x="2028107" y="2052486"/>
            <a:chExt cx="1997791" cy="358315"/>
          </a:xfrm>
        </p:grpSpPr>
        <p:sp>
          <p:nvSpPr>
            <p:cNvPr id="463" name="Rectangle: Rounded Corners 462">
              <a:extLst>
                <a:ext uri="{FF2B5EF4-FFF2-40B4-BE49-F238E27FC236}">
                  <a16:creationId xmlns:a16="http://schemas.microsoft.com/office/drawing/2014/main" id="{62A500FE-5DAE-4AF8-9909-E129768CE5BD}"/>
                </a:ext>
              </a:extLst>
            </p:cNvPr>
            <p:cNvSpPr/>
            <p:nvPr/>
          </p:nvSpPr>
          <p:spPr>
            <a:xfrm>
              <a:off x="2028107" y="2238363"/>
              <a:ext cx="1997791" cy="1724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BE217B1C-F52C-4CEC-8DE9-E2F50700F961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12/15-06/15</a:t>
              </a: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21455C30-4358-4D8A-BB7F-5EFB0E0A9499}"/>
              </a:ext>
            </a:extLst>
          </p:cNvPr>
          <p:cNvGrpSpPr/>
          <p:nvPr/>
        </p:nvGrpSpPr>
        <p:grpSpPr>
          <a:xfrm>
            <a:off x="6142803" y="2200486"/>
            <a:ext cx="992949" cy="329861"/>
            <a:chOff x="3723907" y="2081451"/>
            <a:chExt cx="992949" cy="329861"/>
          </a:xfrm>
        </p:grpSpPr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5DAAE34A-5B64-43A8-8F76-0B7136DE69E4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467" name="TextBox 22">
              <a:extLst>
                <a:ext uri="{FF2B5EF4-FFF2-40B4-BE49-F238E27FC236}">
                  <a16:creationId xmlns:a16="http://schemas.microsoft.com/office/drawing/2014/main" id="{CAC27B1D-561A-4DDA-B51D-968A88ED5B50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06/16-09/15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E3815BAC-1BE9-47E8-A554-67E090DDC3A1}"/>
              </a:ext>
            </a:extLst>
          </p:cNvPr>
          <p:cNvGrpSpPr/>
          <p:nvPr/>
        </p:nvGrpSpPr>
        <p:grpSpPr>
          <a:xfrm>
            <a:off x="6944846" y="2197981"/>
            <a:ext cx="803264" cy="332827"/>
            <a:chOff x="4611221" y="2088545"/>
            <a:chExt cx="803264" cy="332827"/>
          </a:xfrm>
        </p:grpSpPr>
        <p:sp>
          <p:nvSpPr>
            <p:cNvPr id="469" name="Rectangle: Rounded Corners 468">
              <a:extLst>
                <a:ext uri="{FF2B5EF4-FFF2-40B4-BE49-F238E27FC236}">
                  <a16:creationId xmlns:a16="http://schemas.microsoft.com/office/drawing/2014/main" id="{4A97B06A-9E72-44CD-B796-18B29A489491}"/>
                </a:ext>
              </a:extLst>
            </p:cNvPr>
            <p:cNvSpPr/>
            <p:nvPr/>
          </p:nvSpPr>
          <p:spPr>
            <a:xfrm>
              <a:off x="4791349" y="2239024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C90A01AF-0CF8-4C26-85FB-E43FA8E8266F}"/>
                </a:ext>
              </a:extLst>
            </p:cNvPr>
            <p:cNvSpPr txBox="1"/>
            <p:nvPr/>
          </p:nvSpPr>
          <p:spPr>
            <a:xfrm>
              <a:off x="461122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09/16-10/31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5C1740F3-3F65-475E-999B-89D8AEE8FC7E}"/>
              </a:ext>
            </a:extLst>
          </p:cNvPr>
          <p:cNvGrpSpPr/>
          <p:nvPr/>
        </p:nvGrpSpPr>
        <p:grpSpPr>
          <a:xfrm>
            <a:off x="7607348" y="2191085"/>
            <a:ext cx="992948" cy="336569"/>
            <a:chOff x="3723908" y="2081451"/>
            <a:chExt cx="992948" cy="336569"/>
          </a:xfrm>
        </p:grpSpPr>
        <p:sp>
          <p:nvSpPr>
            <p:cNvPr id="472" name="Rectangle: Rounded Corners 471">
              <a:extLst>
                <a:ext uri="{FF2B5EF4-FFF2-40B4-BE49-F238E27FC236}">
                  <a16:creationId xmlns:a16="http://schemas.microsoft.com/office/drawing/2014/main" id="{2CCC21C0-E54A-42DE-BC14-A6044B11E1FB}"/>
                </a:ext>
              </a:extLst>
            </p:cNvPr>
            <p:cNvSpPr/>
            <p:nvPr/>
          </p:nvSpPr>
          <p:spPr>
            <a:xfrm>
              <a:off x="3723908" y="2238761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473" name="TextBox 22">
              <a:extLst>
                <a:ext uri="{FF2B5EF4-FFF2-40B4-BE49-F238E27FC236}">
                  <a16:creationId xmlns:a16="http://schemas.microsoft.com/office/drawing/2014/main" id="{7FACB229-F32C-441D-BFB5-C892241FA05E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11/01-01/31</a:t>
              </a: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A47E85ED-7285-4A3C-9732-87197B026823}"/>
              </a:ext>
            </a:extLst>
          </p:cNvPr>
          <p:cNvGrpSpPr/>
          <p:nvPr/>
        </p:nvGrpSpPr>
        <p:grpSpPr>
          <a:xfrm>
            <a:off x="8299276" y="2191076"/>
            <a:ext cx="947519" cy="328456"/>
            <a:chOff x="3484477" y="2081442"/>
            <a:chExt cx="947519" cy="328456"/>
          </a:xfrm>
        </p:grpSpPr>
        <p:sp>
          <p:nvSpPr>
            <p:cNvPr id="475" name="Rectangle: Rounded Corners 474">
              <a:extLst>
                <a:ext uri="{FF2B5EF4-FFF2-40B4-BE49-F238E27FC236}">
                  <a16:creationId xmlns:a16="http://schemas.microsoft.com/office/drawing/2014/main" id="{68101EBC-6F03-4FBD-8B78-747A05C66009}"/>
                </a:ext>
              </a:extLst>
            </p:cNvPr>
            <p:cNvSpPr/>
            <p:nvPr/>
          </p:nvSpPr>
          <p:spPr>
            <a:xfrm>
              <a:off x="3723907" y="2238761"/>
              <a:ext cx="355775" cy="1711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</a:t>
              </a:r>
            </a:p>
          </p:txBody>
        </p:sp>
        <p:sp>
          <p:nvSpPr>
            <p:cNvPr id="476" name="TextBox 22">
              <a:extLst>
                <a:ext uri="{FF2B5EF4-FFF2-40B4-BE49-F238E27FC236}">
                  <a16:creationId xmlns:a16="http://schemas.microsoft.com/office/drawing/2014/main" id="{89345B2E-C363-47AD-A5B7-48DE0AD184EE}"/>
                </a:ext>
              </a:extLst>
            </p:cNvPr>
            <p:cNvSpPr txBox="1"/>
            <p:nvPr/>
          </p:nvSpPr>
          <p:spPr>
            <a:xfrm>
              <a:off x="3484477" y="20814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02/01-02/28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F528DB-60A1-4B09-A61E-8E933C9A35BC}"/>
              </a:ext>
            </a:extLst>
          </p:cNvPr>
          <p:cNvGrpSpPr/>
          <p:nvPr/>
        </p:nvGrpSpPr>
        <p:grpSpPr>
          <a:xfrm>
            <a:off x="7129642" y="2306664"/>
            <a:ext cx="1449936" cy="541572"/>
            <a:chOff x="1614874" y="2710250"/>
            <a:chExt cx="1449936" cy="541572"/>
          </a:xfrm>
        </p:grpSpPr>
        <p:sp>
          <p:nvSpPr>
            <p:cNvPr id="477" name="Star: 5 Points 476">
              <a:extLst>
                <a:ext uri="{FF2B5EF4-FFF2-40B4-BE49-F238E27FC236}">
                  <a16:creationId xmlns:a16="http://schemas.microsoft.com/office/drawing/2014/main" id="{250D5B22-3B94-4BD4-BB72-8E95422F62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8" name="TextBox 22">
              <a:extLst>
                <a:ext uri="{FF2B5EF4-FFF2-40B4-BE49-F238E27FC236}">
                  <a16:creationId xmlns:a16="http://schemas.microsoft.com/office/drawing/2014/main" id="{EE45EE1D-2A1D-4295-8CBC-4D304FE298A1}"/>
                </a:ext>
              </a:extLst>
            </p:cNvPr>
            <p:cNvSpPr txBox="1"/>
            <p:nvPr/>
          </p:nvSpPr>
          <p:spPr>
            <a:xfrm>
              <a:off x="1614874" y="2897885"/>
              <a:ext cx="1449936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Sign Off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 Navi, Traditional HUD Feature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11/20</a:t>
              </a:r>
            </a:p>
          </p:txBody>
        </p:sp>
      </p:grp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3AF1C953-F86A-47CD-B950-9B2DFE2C31FD}"/>
              </a:ext>
            </a:extLst>
          </p:cNvPr>
          <p:cNvCxnSpPr/>
          <p:nvPr/>
        </p:nvCxnSpPr>
        <p:spPr>
          <a:xfrm flipV="1">
            <a:off x="61077" y="1994956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97F7A8FF-FAA3-4C16-8C15-1273DDDC3301}"/>
              </a:ext>
            </a:extLst>
          </p:cNvPr>
          <p:cNvGrpSpPr/>
          <p:nvPr/>
        </p:nvGrpSpPr>
        <p:grpSpPr>
          <a:xfrm>
            <a:off x="2737898" y="1732054"/>
            <a:ext cx="843415" cy="394363"/>
            <a:chOff x="1746102" y="1116978"/>
            <a:chExt cx="839961" cy="394363"/>
          </a:xfrm>
        </p:grpSpPr>
        <p:sp>
          <p:nvSpPr>
            <p:cNvPr id="483" name="流程图: 决策 47">
              <a:extLst>
                <a:ext uri="{FF2B5EF4-FFF2-40B4-BE49-F238E27FC236}">
                  <a16:creationId xmlns:a16="http://schemas.microsoft.com/office/drawing/2014/main" id="{DBB5DEC2-74B4-4799-AFA8-C4CAABEA2144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4" name="TextBox 22">
              <a:extLst>
                <a:ext uri="{FF2B5EF4-FFF2-40B4-BE49-F238E27FC236}">
                  <a16:creationId xmlns:a16="http://schemas.microsoft.com/office/drawing/2014/main" id="{4A2BC3A4-47F2-4271-B7AB-233BA100AAA2}"/>
                </a:ext>
              </a:extLst>
            </p:cNvPr>
            <p:cNvSpPr txBox="1"/>
            <p:nvPr/>
          </p:nvSpPr>
          <p:spPr>
            <a:xfrm>
              <a:off x="1746102" y="11169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40C46B9-E22C-467E-AFFB-D921F2AD1E32}"/>
              </a:ext>
            </a:extLst>
          </p:cNvPr>
          <p:cNvGrpSpPr/>
          <p:nvPr/>
        </p:nvGrpSpPr>
        <p:grpSpPr>
          <a:xfrm>
            <a:off x="3519016" y="1750656"/>
            <a:ext cx="874113" cy="385118"/>
            <a:chOff x="1858117" y="1126223"/>
            <a:chExt cx="870533" cy="385118"/>
          </a:xfrm>
        </p:grpSpPr>
        <p:sp>
          <p:nvSpPr>
            <p:cNvPr id="486" name="流程图: 决策 47">
              <a:extLst>
                <a:ext uri="{FF2B5EF4-FFF2-40B4-BE49-F238E27FC236}">
                  <a16:creationId xmlns:a16="http://schemas.microsoft.com/office/drawing/2014/main" id="{224F31EF-9DB8-4A13-86F6-A22B1AD2AF02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7" name="TextBox 22">
              <a:extLst>
                <a:ext uri="{FF2B5EF4-FFF2-40B4-BE49-F238E27FC236}">
                  <a16:creationId xmlns:a16="http://schemas.microsoft.com/office/drawing/2014/main" id="{74C88769-7B9A-4BA4-8B8F-D8A7F75CDF99}"/>
                </a:ext>
              </a:extLst>
            </p:cNvPr>
            <p:cNvSpPr txBox="1"/>
            <p:nvPr/>
          </p:nvSpPr>
          <p:spPr>
            <a:xfrm>
              <a:off x="1888689" y="1126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11/15</a:t>
              </a:r>
              <a:endParaRPr lang="en-US" dirty="0"/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1478FAAC-E0A4-465A-A6FC-39F0150E8B85}"/>
              </a:ext>
            </a:extLst>
          </p:cNvPr>
          <p:cNvGrpSpPr/>
          <p:nvPr/>
        </p:nvGrpSpPr>
        <p:grpSpPr>
          <a:xfrm>
            <a:off x="4559067" y="1741778"/>
            <a:ext cx="843415" cy="393678"/>
            <a:chOff x="1585009" y="1107144"/>
            <a:chExt cx="839961" cy="393678"/>
          </a:xfrm>
        </p:grpSpPr>
        <p:sp>
          <p:nvSpPr>
            <p:cNvPr id="492" name="流程图: 决策 47">
              <a:extLst>
                <a:ext uri="{FF2B5EF4-FFF2-40B4-BE49-F238E27FC236}">
                  <a16:creationId xmlns:a16="http://schemas.microsoft.com/office/drawing/2014/main" id="{A36A9FB0-4D77-4DF5-A015-F22CE4E145AB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3" name="TextBox 22">
              <a:extLst>
                <a:ext uri="{FF2B5EF4-FFF2-40B4-BE49-F238E27FC236}">
                  <a16:creationId xmlns:a16="http://schemas.microsoft.com/office/drawing/2014/main" id="{08C52786-59A9-4715-95B9-7F427B56A19D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03/01</a:t>
              </a:r>
              <a:endParaRPr lang="en-US" dirty="0"/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A43524-BCE7-437F-B548-1ACA2B8501C0}"/>
              </a:ext>
            </a:extLst>
          </p:cNvPr>
          <p:cNvGrpSpPr/>
          <p:nvPr/>
        </p:nvGrpSpPr>
        <p:grpSpPr>
          <a:xfrm>
            <a:off x="4246648" y="1740545"/>
            <a:ext cx="843415" cy="394946"/>
            <a:chOff x="1776013" y="1116395"/>
            <a:chExt cx="839961" cy="394946"/>
          </a:xfrm>
        </p:grpSpPr>
        <p:sp>
          <p:nvSpPr>
            <p:cNvPr id="489" name="流程图: 决策 47">
              <a:extLst>
                <a:ext uri="{FF2B5EF4-FFF2-40B4-BE49-F238E27FC236}">
                  <a16:creationId xmlns:a16="http://schemas.microsoft.com/office/drawing/2014/main" id="{40A2E12D-8A8D-43E1-B785-6B59EB3CCA5F}"/>
                </a:ext>
              </a:extLst>
            </p:cNvPr>
            <p:cNvSpPr/>
            <p:nvPr/>
          </p:nvSpPr>
          <p:spPr>
            <a:xfrm>
              <a:off x="1858117" y="1255324"/>
              <a:ext cx="602315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0" name="TextBox 22">
              <a:extLst>
                <a:ext uri="{FF2B5EF4-FFF2-40B4-BE49-F238E27FC236}">
                  <a16:creationId xmlns:a16="http://schemas.microsoft.com/office/drawing/2014/main" id="{F5E66D1F-E076-4FE1-835A-FF2193B3ED4C}"/>
                </a:ext>
              </a:extLst>
            </p:cNvPr>
            <p:cNvSpPr txBox="1"/>
            <p:nvPr/>
          </p:nvSpPr>
          <p:spPr>
            <a:xfrm>
              <a:off x="1776013" y="111639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01/31</a:t>
              </a:r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E01A163C-BE2D-462F-ACE3-2DCB5F81D7CA}"/>
              </a:ext>
            </a:extLst>
          </p:cNvPr>
          <p:cNvGrpSpPr/>
          <p:nvPr/>
        </p:nvGrpSpPr>
        <p:grpSpPr>
          <a:xfrm>
            <a:off x="6277289" y="1739915"/>
            <a:ext cx="843415" cy="393678"/>
            <a:chOff x="1585009" y="1107144"/>
            <a:chExt cx="839961" cy="393678"/>
          </a:xfrm>
        </p:grpSpPr>
        <p:sp>
          <p:nvSpPr>
            <p:cNvPr id="495" name="流程图: 决策 47">
              <a:extLst>
                <a:ext uri="{FF2B5EF4-FFF2-40B4-BE49-F238E27FC236}">
                  <a16:creationId xmlns:a16="http://schemas.microsoft.com/office/drawing/2014/main" id="{20CD516E-66DE-47C8-A73A-8AFBCEF6ED45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6" name="TextBox 22">
              <a:extLst>
                <a:ext uri="{FF2B5EF4-FFF2-40B4-BE49-F238E27FC236}">
                  <a16:creationId xmlns:a16="http://schemas.microsoft.com/office/drawing/2014/main" id="{51E7D4CB-1BFC-4BF2-BE66-A8E5285F3BD2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08/04</a:t>
              </a:r>
              <a:endParaRPr lang="en-US" dirty="0"/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D04A900-C33A-4B55-B5EB-3981F4F31CAE}"/>
              </a:ext>
            </a:extLst>
          </p:cNvPr>
          <p:cNvGrpSpPr/>
          <p:nvPr/>
        </p:nvGrpSpPr>
        <p:grpSpPr>
          <a:xfrm>
            <a:off x="8873684" y="2294929"/>
            <a:ext cx="1075487" cy="530005"/>
            <a:chOff x="1808236" y="2710250"/>
            <a:chExt cx="1075487" cy="530005"/>
          </a:xfrm>
        </p:grpSpPr>
        <p:sp>
          <p:nvSpPr>
            <p:cNvPr id="501" name="Star: 5 Points 500">
              <a:extLst>
                <a:ext uri="{FF2B5EF4-FFF2-40B4-BE49-F238E27FC236}">
                  <a16:creationId xmlns:a16="http://schemas.microsoft.com/office/drawing/2014/main" id="{E078D2ED-F897-4827-B7D6-50D8F1E6C9FE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2" name="TextBox 22">
              <a:extLst>
                <a:ext uri="{FF2B5EF4-FFF2-40B4-BE49-F238E27FC236}">
                  <a16:creationId xmlns:a16="http://schemas.microsoft.com/office/drawing/2014/main" id="{00CD3248-7433-45D3-A440-A9EB6267A87E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6FB01723-A127-4E49-8187-0A384C80706C}"/>
              </a:ext>
            </a:extLst>
          </p:cNvPr>
          <p:cNvGrpSpPr/>
          <p:nvPr/>
        </p:nvGrpSpPr>
        <p:grpSpPr>
          <a:xfrm>
            <a:off x="9331277" y="2295813"/>
            <a:ext cx="1075487" cy="530005"/>
            <a:chOff x="1808236" y="2710250"/>
            <a:chExt cx="1075487" cy="530005"/>
          </a:xfrm>
        </p:grpSpPr>
        <p:sp>
          <p:nvSpPr>
            <p:cNvPr id="504" name="Star: 5 Points 503">
              <a:extLst>
                <a:ext uri="{FF2B5EF4-FFF2-40B4-BE49-F238E27FC236}">
                  <a16:creationId xmlns:a16="http://schemas.microsoft.com/office/drawing/2014/main" id="{4D53D276-78A2-4AAA-8D11-137B004500C5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5" name="TextBox 22">
              <a:extLst>
                <a:ext uri="{FF2B5EF4-FFF2-40B4-BE49-F238E27FC236}">
                  <a16:creationId xmlns:a16="http://schemas.microsoft.com/office/drawing/2014/main" id="{CF332330-F13E-4C29-A2F6-6804967E8D99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7E641D5D-9A22-46E6-AC9C-925B3FB30C11}"/>
              </a:ext>
            </a:extLst>
          </p:cNvPr>
          <p:cNvGrpSpPr/>
          <p:nvPr/>
        </p:nvGrpSpPr>
        <p:grpSpPr>
          <a:xfrm>
            <a:off x="10016684" y="2304454"/>
            <a:ext cx="1075487" cy="437672"/>
            <a:chOff x="1808236" y="2710250"/>
            <a:chExt cx="1075487" cy="437672"/>
          </a:xfrm>
        </p:grpSpPr>
        <p:sp>
          <p:nvSpPr>
            <p:cNvPr id="507" name="Star: 5 Points 506">
              <a:extLst>
                <a:ext uri="{FF2B5EF4-FFF2-40B4-BE49-F238E27FC236}">
                  <a16:creationId xmlns:a16="http://schemas.microsoft.com/office/drawing/2014/main" id="{17232853-E767-47D9-A87F-8F52B6EF1E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8" name="TextBox 22">
              <a:extLst>
                <a:ext uri="{FF2B5EF4-FFF2-40B4-BE49-F238E27FC236}">
                  <a16:creationId xmlns:a16="http://schemas.microsoft.com/office/drawing/2014/main" id="{6DF267C5-36D5-4486-A803-5A0AAD2C6503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OTA Debug SW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10" name="TextBox 22">
            <a:extLst>
              <a:ext uri="{FF2B5EF4-FFF2-40B4-BE49-F238E27FC236}">
                <a16:creationId xmlns:a16="http://schemas.microsoft.com/office/drawing/2014/main" id="{F04B4A32-3CCE-42FA-AEDD-882E9078C775}"/>
              </a:ext>
            </a:extLst>
          </p:cNvPr>
          <p:cNvSpPr txBox="1"/>
          <p:nvPr/>
        </p:nvSpPr>
        <p:spPr>
          <a:xfrm>
            <a:off x="9213661" y="2048190"/>
            <a:ext cx="1325690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Sign Off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ADAS Related Feature</a:t>
            </a:r>
          </a:p>
          <a:p>
            <a:pPr algn="ctr">
              <a:defRPr/>
            </a:pP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495228" y="955387"/>
            <a:ext cx="843415" cy="513724"/>
            <a:chOff x="1829914" y="1217224"/>
            <a:chExt cx="839961" cy="513724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29914" y="154628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86AA155D-7661-4B73-A7FC-6C80305A6E87}"/>
              </a:ext>
            </a:extLst>
          </p:cNvPr>
          <p:cNvGrpSpPr/>
          <p:nvPr/>
        </p:nvGrpSpPr>
        <p:grpSpPr>
          <a:xfrm>
            <a:off x="5730915" y="2644809"/>
            <a:ext cx="1309289" cy="184660"/>
            <a:chOff x="4052818" y="2221816"/>
            <a:chExt cx="1309289" cy="184660"/>
          </a:xfrm>
        </p:grpSpPr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ABED4BF2-8599-413B-B704-E84026E30B99}"/>
                </a:ext>
              </a:extLst>
            </p:cNvPr>
            <p:cNvSpPr/>
            <p:nvPr/>
          </p:nvSpPr>
          <p:spPr>
            <a:xfrm>
              <a:off x="4052818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9" name="TextBox 22">
              <a:extLst>
                <a:ext uri="{FF2B5EF4-FFF2-40B4-BE49-F238E27FC236}">
                  <a16:creationId xmlns:a16="http://schemas.microsoft.com/office/drawing/2014/main" id="{B67C910D-7272-4AB3-B256-303F54565B92}"/>
                </a:ext>
              </a:extLst>
            </p:cNvPr>
            <p:cNvSpPr txBox="1"/>
            <p:nvPr/>
          </p:nvSpPr>
          <p:spPr>
            <a:xfrm>
              <a:off x="4414588" y="222181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05/04-06/19</a:t>
              </a:r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0DA637F1-440A-4C87-954C-45FADF80512B}"/>
              </a:ext>
            </a:extLst>
          </p:cNvPr>
          <p:cNvGrpSpPr/>
          <p:nvPr/>
        </p:nvGrpSpPr>
        <p:grpSpPr>
          <a:xfrm>
            <a:off x="6696054" y="1747164"/>
            <a:ext cx="843415" cy="393678"/>
            <a:chOff x="1585009" y="1107144"/>
            <a:chExt cx="839961" cy="393678"/>
          </a:xfrm>
        </p:grpSpPr>
        <p:sp>
          <p:nvSpPr>
            <p:cNvPr id="518" name="流程图: 决策 47">
              <a:extLst>
                <a:ext uri="{FF2B5EF4-FFF2-40B4-BE49-F238E27FC236}">
                  <a16:creationId xmlns:a16="http://schemas.microsoft.com/office/drawing/2014/main" id="{D46D95F4-ABD5-403D-BA0A-FE4BBC7E0398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9" name="TextBox 22">
              <a:extLst>
                <a:ext uri="{FF2B5EF4-FFF2-40B4-BE49-F238E27FC236}">
                  <a16:creationId xmlns:a16="http://schemas.microsoft.com/office/drawing/2014/main" id="{B41221F3-CA57-437C-961F-785331D97C2B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7EAB302B-1AE8-4556-8370-F1AA8C49A4EC}"/>
              </a:ext>
            </a:extLst>
          </p:cNvPr>
          <p:cNvGrpSpPr/>
          <p:nvPr/>
        </p:nvGrpSpPr>
        <p:grpSpPr>
          <a:xfrm>
            <a:off x="7197560" y="1745175"/>
            <a:ext cx="843415" cy="393678"/>
            <a:chOff x="1585009" y="1107144"/>
            <a:chExt cx="839961" cy="393678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520642D0-BA4F-48F8-A6B8-635978FC4B3E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2" name="TextBox 22">
              <a:extLst>
                <a:ext uri="{FF2B5EF4-FFF2-40B4-BE49-F238E27FC236}">
                  <a16:creationId xmlns:a16="http://schemas.microsoft.com/office/drawing/2014/main" id="{78E8B60D-8C8C-47A0-87CD-1CB50EDC7628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11/01</a:t>
              </a:r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89CA73A8-FC0F-467B-A744-217A3B2B2F51}"/>
              </a:ext>
            </a:extLst>
          </p:cNvPr>
          <p:cNvGrpSpPr/>
          <p:nvPr/>
        </p:nvGrpSpPr>
        <p:grpSpPr>
          <a:xfrm>
            <a:off x="8430568" y="1729916"/>
            <a:ext cx="843415" cy="393678"/>
            <a:chOff x="1585009" y="1107144"/>
            <a:chExt cx="839961" cy="393678"/>
          </a:xfrm>
        </p:grpSpPr>
        <p:sp>
          <p:nvSpPr>
            <p:cNvPr id="524" name="流程图: 决策 47">
              <a:extLst>
                <a:ext uri="{FF2B5EF4-FFF2-40B4-BE49-F238E27FC236}">
                  <a16:creationId xmlns:a16="http://schemas.microsoft.com/office/drawing/2014/main" id="{CE717AFB-F14C-4046-9C81-9ADF53F2B453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5" name="TextBox 22">
              <a:extLst>
                <a:ext uri="{FF2B5EF4-FFF2-40B4-BE49-F238E27FC236}">
                  <a16:creationId xmlns:a16="http://schemas.microsoft.com/office/drawing/2014/main" id="{B5152EBB-DB90-4363-A837-2ECF5BB24D1F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02/28</a:t>
              </a:r>
            </a:p>
          </p:txBody>
        </p:sp>
      </p:grpSp>
      <p:sp>
        <p:nvSpPr>
          <p:cNvPr id="584" name="Rectangle 583">
            <a:extLst>
              <a:ext uri="{FF2B5EF4-FFF2-40B4-BE49-F238E27FC236}">
                <a16:creationId xmlns:a16="http://schemas.microsoft.com/office/drawing/2014/main" id="{082035D6-421E-4DE4-A497-F52854CFE959}"/>
              </a:ext>
            </a:extLst>
          </p:cNvPr>
          <p:cNvSpPr/>
          <p:nvPr/>
        </p:nvSpPr>
        <p:spPr>
          <a:xfrm>
            <a:off x="1043898" y="1773328"/>
            <a:ext cx="1502334" cy="215444"/>
          </a:xfrm>
          <a:prstGeom prst="rect">
            <a:avLst/>
          </a:prstGeom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No ME Change Post </a:t>
            </a:r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endParaRPr lang="en-US" sz="8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/>
          <p:nvPr/>
        </p:nvCxnSpPr>
        <p:spPr>
          <a:xfrm flipV="1">
            <a:off x="40314" y="4532185"/>
            <a:ext cx="11788300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F97BE598-A766-49FB-8D3C-BBA18A1EDEF7}"/>
              </a:ext>
            </a:extLst>
          </p:cNvPr>
          <p:cNvGrpSpPr/>
          <p:nvPr/>
        </p:nvGrpSpPr>
        <p:grpSpPr>
          <a:xfrm>
            <a:off x="907259" y="4267944"/>
            <a:ext cx="1005915" cy="343125"/>
            <a:chOff x="888418" y="2065771"/>
            <a:chExt cx="1005915" cy="343125"/>
          </a:xfrm>
        </p:grpSpPr>
        <p:sp>
          <p:nvSpPr>
            <p:cNvPr id="600" name="TextBox 22">
              <a:extLst>
                <a:ext uri="{FF2B5EF4-FFF2-40B4-BE49-F238E27FC236}">
                  <a16:creationId xmlns:a16="http://schemas.microsoft.com/office/drawing/2014/main" id="{34C6A7FC-3313-48B3-8F11-D5A1379AB4F9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601" name="Rectangle: Rounded Corners 600">
              <a:extLst>
                <a:ext uri="{FF2B5EF4-FFF2-40B4-BE49-F238E27FC236}">
                  <a16:creationId xmlns:a16="http://schemas.microsoft.com/office/drawing/2014/main" id="{18794D7D-4488-45B4-86D3-CDE91E13528C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sp>
        <p:nvSpPr>
          <p:cNvPr id="602" name="Isosceles Triangle 601">
            <a:extLst>
              <a:ext uri="{FF2B5EF4-FFF2-40B4-BE49-F238E27FC236}">
                <a16:creationId xmlns:a16="http://schemas.microsoft.com/office/drawing/2014/main" id="{54485955-126F-46D4-9FE7-D4DEC352B369}"/>
              </a:ext>
            </a:extLst>
          </p:cNvPr>
          <p:cNvSpPr/>
          <p:nvPr/>
        </p:nvSpPr>
        <p:spPr>
          <a:xfrm rot="10800000">
            <a:off x="960449" y="4425523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D0D92DA0-4132-431A-9A2B-E7BD8CD98195}"/>
              </a:ext>
            </a:extLst>
          </p:cNvPr>
          <p:cNvGrpSpPr/>
          <p:nvPr/>
        </p:nvGrpSpPr>
        <p:grpSpPr>
          <a:xfrm>
            <a:off x="4015995" y="4265873"/>
            <a:ext cx="1835559" cy="359566"/>
            <a:chOff x="1901383" y="2052486"/>
            <a:chExt cx="1835559" cy="359566"/>
          </a:xfrm>
        </p:grpSpPr>
        <p:sp>
          <p:nvSpPr>
            <p:cNvPr id="604" name="Rectangle: Rounded Corners 603">
              <a:extLst>
                <a:ext uri="{FF2B5EF4-FFF2-40B4-BE49-F238E27FC236}">
                  <a16:creationId xmlns:a16="http://schemas.microsoft.com/office/drawing/2014/main" id="{16698AF5-BD6A-4959-B4BD-10835AC87072}"/>
                </a:ext>
              </a:extLst>
            </p:cNvPr>
            <p:cNvSpPr/>
            <p:nvPr/>
          </p:nvSpPr>
          <p:spPr>
            <a:xfrm>
              <a:off x="1901383" y="2230166"/>
              <a:ext cx="1835559" cy="18188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5.5</a:t>
              </a:r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months</a:t>
              </a: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1F924DD-C8E8-49C1-90EB-0A79E3CA0AB2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9CFEE532-935C-49CF-A802-572DD47AEB51}"/>
              </a:ext>
            </a:extLst>
          </p:cNvPr>
          <p:cNvGrpSpPr/>
          <p:nvPr/>
        </p:nvGrpSpPr>
        <p:grpSpPr>
          <a:xfrm>
            <a:off x="5854925" y="4294324"/>
            <a:ext cx="1069152" cy="329861"/>
            <a:chOff x="3647704" y="2081451"/>
            <a:chExt cx="1069152" cy="329861"/>
          </a:xfrm>
        </p:grpSpPr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430590E2-7EE2-4D6B-A2EC-B888A9EBD195}"/>
                </a:ext>
              </a:extLst>
            </p:cNvPr>
            <p:cNvSpPr/>
            <p:nvPr/>
          </p:nvSpPr>
          <p:spPr>
            <a:xfrm>
              <a:off x="3647704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608" name="TextBox 22">
              <a:extLst>
                <a:ext uri="{FF2B5EF4-FFF2-40B4-BE49-F238E27FC236}">
                  <a16:creationId xmlns:a16="http://schemas.microsoft.com/office/drawing/2014/main" id="{AEBDAC28-D0E8-4208-A80F-1F73DB999496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/16-0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725DC17C-255B-427D-92ED-ED660B186062}"/>
              </a:ext>
            </a:extLst>
          </p:cNvPr>
          <p:cNvGrpSpPr/>
          <p:nvPr/>
        </p:nvGrpSpPr>
        <p:grpSpPr>
          <a:xfrm>
            <a:off x="6666870" y="4299801"/>
            <a:ext cx="803264" cy="325048"/>
            <a:chOff x="4333245" y="2096527"/>
            <a:chExt cx="803264" cy="325048"/>
          </a:xfrm>
        </p:grpSpPr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FA4C9358-A16A-4ABA-85D3-AB3123D6908E}"/>
                </a:ext>
              </a:extLst>
            </p:cNvPr>
            <p:cNvSpPr/>
            <p:nvPr/>
          </p:nvSpPr>
          <p:spPr>
            <a:xfrm>
              <a:off x="4487171" y="2239227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AE5233D3-C51E-438B-AD33-431D62F90E02}"/>
                </a:ext>
              </a:extLst>
            </p:cNvPr>
            <p:cNvSpPr txBox="1"/>
            <p:nvPr/>
          </p:nvSpPr>
          <p:spPr>
            <a:xfrm>
              <a:off x="4333245" y="2096527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08/16-9/31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47C34C6-29F4-4B6A-A6E0-1934321CBF44}"/>
              </a:ext>
            </a:extLst>
          </p:cNvPr>
          <p:cNvGrpSpPr/>
          <p:nvPr/>
        </p:nvGrpSpPr>
        <p:grpSpPr>
          <a:xfrm>
            <a:off x="7294491" y="4292814"/>
            <a:ext cx="1107265" cy="328204"/>
            <a:chOff x="3411051" y="2089342"/>
            <a:chExt cx="1107265" cy="328204"/>
          </a:xfrm>
        </p:grpSpPr>
        <p:sp>
          <p:nvSpPr>
            <p:cNvPr id="613" name="Rectangle: Rounded Corners 612">
              <a:extLst>
                <a:ext uri="{FF2B5EF4-FFF2-40B4-BE49-F238E27FC236}">
                  <a16:creationId xmlns:a16="http://schemas.microsoft.com/office/drawing/2014/main" id="{2D3A218A-A43D-4F66-8031-FA2D27F6DD57}"/>
                </a:ext>
              </a:extLst>
            </p:cNvPr>
            <p:cNvSpPr/>
            <p:nvPr/>
          </p:nvSpPr>
          <p:spPr>
            <a:xfrm>
              <a:off x="3411051" y="2238287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614" name="TextBox 22">
              <a:extLst>
                <a:ext uri="{FF2B5EF4-FFF2-40B4-BE49-F238E27FC236}">
                  <a16:creationId xmlns:a16="http://schemas.microsoft.com/office/drawing/2014/main" id="{CFE7AE23-AC0C-4E13-ADEB-DBCCC0A9C5FF}"/>
                </a:ext>
              </a:extLst>
            </p:cNvPr>
            <p:cNvSpPr txBox="1"/>
            <p:nvPr/>
          </p:nvSpPr>
          <p:spPr>
            <a:xfrm>
              <a:off x="3570797" y="20893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-01/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99563553-A578-4D30-95E2-D5542044715A}"/>
              </a:ext>
            </a:extLst>
          </p:cNvPr>
          <p:cNvGrpSpPr/>
          <p:nvPr/>
        </p:nvGrpSpPr>
        <p:grpSpPr>
          <a:xfrm>
            <a:off x="5388555" y="4636324"/>
            <a:ext cx="1281434" cy="194156"/>
            <a:chOff x="3697206" y="2238761"/>
            <a:chExt cx="1281434" cy="194156"/>
          </a:xfrm>
        </p:grpSpPr>
        <p:sp>
          <p:nvSpPr>
            <p:cNvPr id="616" name="Rectangle: Rounded Corners 615">
              <a:extLst>
                <a:ext uri="{FF2B5EF4-FFF2-40B4-BE49-F238E27FC236}">
                  <a16:creationId xmlns:a16="http://schemas.microsoft.com/office/drawing/2014/main" id="{333DFE68-EE05-444E-8A96-CC1867690572}"/>
                </a:ext>
              </a:extLst>
            </p:cNvPr>
            <p:cNvSpPr/>
            <p:nvPr/>
          </p:nvSpPr>
          <p:spPr>
            <a:xfrm>
              <a:off x="3697206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C990FEE9-8F42-47B6-951A-65186DF7DCAA}"/>
                </a:ext>
              </a:extLst>
            </p:cNvPr>
            <p:cNvSpPr txBox="1"/>
            <p:nvPr/>
          </p:nvSpPr>
          <p:spPr>
            <a:xfrm>
              <a:off x="4031121" y="2248257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04/10-05/15</a:t>
              </a:r>
            </a:p>
          </p:txBody>
        </p:sp>
      </p:grp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60790" y="4264107"/>
            <a:ext cx="66877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TFT HUD</a:t>
            </a:r>
          </a:p>
        </p:txBody>
      </p: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EB3F5BCB-6A9A-4AAA-B708-D464AB1C8F50}"/>
              </a:ext>
            </a:extLst>
          </p:cNvPr>
          <p:cNvGrpSpPr/>
          <p:nvPr/>
        </p:nvGrpSpPr>
        <p:grpSpPr>
          <a:xfrm>
            <a:off x="28987" y="3254242"/>
            <a:ext cx="11812879" cy="421833"/>
            <a:chOff x="213379" y="989902"/>
            <a:chExt cx="11740812" cy="421833"/>
          </a:xfrm>
        </p:grpSpPr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3BFC4561-0995-496D-ABF7-99682ED5411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007F7695-D9BE-45FF-B5E7-BBD162ECFD54}"/>
                </a:ext>
              </a:extLst>
            </p:cNvPr>
            <p:cNvSpPr/>
            <p:nvPr/>
          </p:nvSpPr>
          <p:spPr>
            <a:xfrm>
              <a:off x="213379" y="989902"/>
              <a:ext cx="1072558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AR-HUD- Plan B 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2D68B10B-51E7-4DD9-89A3-C6D4BF488878}"/>
              </a:ext>
            </a:extLst>
          </p:cNvPr>
          <p:cNvGrpSpPr/>
          <p:nvPr/>
        </p:nvGrpSpPr>
        <p:grpSpPr>
          <a:xfrm>
            <a:off x="920511" y="3406554"/>
            <a:ext cx="1005915" cy="343125"/>
            <a:chOff x="888418" y="2065771"/>
            <a:chExt cx="1005915" cy="343125"/>
          </a:xfrm>
        </p:grpSpPr>
        <p:sp>
          <p:nvSpPr>
            <p:cNvPr id="448" name="TextBox 22">
              <a:extLst>
                <a:ext uri="{FF2B5EF4-FFF2-40B4-BE49-F238E27FC236}">
                  <a16:creationId xmlns:a16="http://schemas.microsoft.com/office/drawing/2014/main" id="{BEA3EC8E-6F78-4D0C-BDF7-D109FD48971B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449" name="Rectangle: Rounded Corners 448">
              <a:extLst>
                <a:ext uri="{FF2B5EF4-FFF2-40B4-BE49-F238E27FC236}">
                  <a16:creationId xmlns:a16="http://schemas.microsoft.com/office/drawing/2014/main" id="{023FA3AC-67D7-4F09-A5FE-C7B5E922DCB4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ABAABBD1-F757-46B3-AE08-884F5D95F681}"/>
              </a:ext>
            </a:extLst>
          </p:cNvPr>
          <p:cNvGrpSpPr/>
          <p:nvPr/>
        </p:nvGrpSpPr>
        <p:grpSpPr>
          <a:xfrm>
            <a:off x="540794" y="3564133"/>
            <a:ext cx="1005915" cy="531322"/>
            <a:chOff x="1337167" y="1641224"/>
            <a:chExt cx="1005915" cy="531322"/>
          </a:xfrm>
        </p:grpSpPr>
        <p:sp>
          <p:nvSpPr>
            <p:cNvPr id="451" name="Isosceles Triangle 450">
              <a:extLst>
                <a:ext uri="{FF2B5EF4-FFF2-40B4-BE49-F238E27FC236}">
                  <a16:creationId xmlns:a16="http://schemas.microsoft.com/office/drawing/2014/main" id="{243BED79-FD6B-43EF-A69F-4C5B0FB52BB8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B5963BF9-53A3-4DC9-AA24-FC0E47765E05}"/>
                </a:ext>
              </a:extLst>
            </p:cNvPr>
            <p:cNvSpPr txBox="1"/>
            <p:nvPr/>
          </p:nvSpPr>
          <p:spPr>
            <a:xfrm>
              <a:off x="1337167" y="1880164"/>
              <a:ext cx="10059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Kick Off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03/01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F01F2BFF-D08C-4E6D-864C-159A56823EE7}"/>
              </a:ext>
            </a:extLst>
          </p:cNvPr>
          <p:cNvCxnSpPr/>
          <p:nvPr/>
        </p:nvCxnSpPr>
        <p:spPr>
          <a:xfrm flipV="1">
            <a:off x="74329" y="3227404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B7F9ECF1-AA54-44BB-9224-6659368A9713}"/>
              </a:ext>
            </a:extLst>
          </p:cNvPr>
          <p:cNvGrpSpPr/>
          <p:nvPr/>
        </p:nvGrpSpPr>
        <p:grpSpPr>
          <a:xfrm>
            <a:off x="8886936" y="3527377"/>
            <a:ext cx="1075487" cy="530005"/>
            <a:chOff x="1808236" y="2710250"/>
            <a:chExt cx="1075487" cy="530005"/>
          </a:xfrm>
        </p:grpSpPr>
        <p:sp>
          <p:nvSpPr>
            <p:cNvPr id="455" name="Star: 5 Points 454">
              <a:extLst>
                <a:ext uri="{FF2B5EF4-FFF2-40B4-BE49-F238E27FC236}">
                  <a16:creationId xmlns:a16="http://schemas.microsoft.com/office/drawing/2014/main" id="{AA8B2A4B-4572-40B9-9535-7E60F55BD8B2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ECD4E45B-A9E4-4779-88FB-DD6DC5F5D001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FE9CDEE2-AF26-4260-B0B1-C0092AE9B2AA}"/>
              </a:ext>
            </a:extLst>
          </p:cNvPr>
          <p:cNvGrpSpPr/>
          <p:nvPr/>
        </p:nvGrpSpPr>
        <p:grpSpPr>
          <a:xfrm>
            <a:off x="9344529" y="3528261"/>
            <a:ext cx="1075487" cy="530005"/>
            <a:chOff x="1808236" y="2710250"/>
            <a:chExt cx="1075487" cy="530005"/>
          </a:xfrm>
        </p:grpSpPr>
        <p:sp>
          <p:nvSpPr>
            <p:cNvPr id="497" name="Star: 5 Points 496">
              <a:extLst>
                <a:ext uri="{FF2B5EF4-FFF2-40B4-BE49-F238E27FC236}">
                  <a16:creationId xmlns:a16="http://schemas.microsoft.com/office/drawing/2014/main" id="{AE66C2B9-2D32-4E1A-93D5-EF5E49D860C8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E445E93B-5E97-4DEC-AC86-CF1CF48E0481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AF3BDB69-7C7D-4C2A-BA20-EF24CA8CBFE0}"/>
              </a:ext>
            </a:extLst>
          </p:cNvPr>
          <p:cNvGrpSpPr/>
          <p:nvPr/>
        </p:nvGrpSpPr>
        <p:grpSpPr>
          <a:xfrm>
            <a:off x="10029936" y="3536902"/>
            <a:ext cx="1075487" cy="437672"/>
            <a:chOff x="1808236" y="2710250"/>
            <a:chExt cx="1075487" cy="437672"/>
          </a:xfrm>
        </p:grpSpPr>
        <p:sp>
          <p:nvSpPr>
            <p:cNvPr id="511" name="Star: 5 Points 510">
              <a:extLst>
                <a:ext uri="{FF2B5EF4-FFF2-40B4-BE49-F238E27FC236}">
                  <a16:creationId xmlns:a16="http://schemas.microsoft.com/office/drawing/2014/main" id="{D18EFCF1-4901-4790-885F-EEA24BD07757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2" name="TextBox 22">
              <a:extLst>
                <a:ext uri="{FF2B5EF4-FFF2-40B4-BE49-F238E27FC236}">
                  <a16:creationId xmlns:a16="http://schemas.microsoft.com/office/drawing/2014/main" id="{A0CA509E-2D6B-4C01-8644-C84C755C117F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OTA Debug SW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FE3D47C5-E1FE-48A1-BB08-375BE5E6B25B}"/>
              </a:ext>
            </a:extLst>
          </p:cNvPr>
          <p:cNvGrpSpPr/>
          <p:nvPr/>
        </p:nvGrpSpPr>
        <p:grpSpPr>
          <a:xfrm>
            <a:off x="3084024" y="2966082"/>
            <a:ext cx="843415" cy="394363"/>
            <a:chOff x="1746102" y="1116978"/>
            <a:chExt cx="839961" cy="394363"/>
          </a:xfrm>
        </p:grpSpPr>
        <p:sp>
          <p:nvSpPr>
            <p:cNvPr id="514" name="流程图: 决策 47">
              <a:extLst>
                <a:ext uri="{FF2B5EF4-FFF2-40B4-BE49-F238E27FC236}">
                  <a16:creationId xmlns:a16="http://schemas.microsoft.com/office/drawing/2014/main" id="{B349DA88-86BD-4124-8907-C28417183B6D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7B235D24-89DE-442D-9F35-71EAB6DBFD98}"/>
                </a:ext>
              </a:extLst>
            </p:cNvPr>
            <p:cNvSpPr txBox="1"/>
            <p:nvPr/>
          </p:nvSpPr>
          <p:spPr>
            <a:xfrm>
              <a:off x="1746102" y="11169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10/15</a:t>
              </a:r>
              <a:endParaRPr lang="en-US" dirty="0"/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64ECAE1B-1B1E-48F9-84AC-C6BF2DC32C21}"/>
              </a:ext>
            </a:extLst>
          </p:cNvPr>
          <p:cNvGrpSpPr/>
          <p:nvPr/>
        </p:nvGrpSpPr>
        <p:grpSpPr>
          <a:xfrm>
            <a:off x="3779014" y="2984684"/>
            <a:ext cx="843416" cy="385118"/>
            <a:chOff x="1796305" y="1126223"/>
            <a:chExt cx="839961" cy="385118"/>
          </a:xfrm>
        </p:grpSpPr>
        <p:sp>
          <p:nvSpPr>
            <p:cNvPr id="526" name="流程图: 决策 47">
              <a:extLst>
                <a:ext uri="{FF2B5EF4-FFF2-40B4-BE49-F238E27FC236}">
                  <a16:creationId xmlns:a16="http://schemas.microsoft.com/office/drawing/2014/main" id="{D72DB171-9261-4489-8280-9BA4B98144D7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8" name="TextBox 22">
              <a:extLst>
                <a:ext uri="{FF2B5EF4-FFF2-40B4-BE49-F238E27FC236}">
                  <a16:creationId xmlns:a16="http://schemas.microsoft.com/office/drawing/2014/main" id="{77130AA7-F767-48C6-87E0-0953906F83F6}"/>
                </a:ext>
              </a:extLst>
            </p:cNvPr>
            <p:cNvSpPr txBox="1"/>
            <p:nvPr/>
          </p:nvSpPr>
          <p:spPr>
            <a:xfrm>
              <a:off x="1796305" y="1126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12/15</a:t>
              </a:r>
              <a:endParaRPr lang="en-US" dirty="0"/>
            </a:p>
          </p:txBody>
        </p: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83AC383E-7B91-4C14-A176-A6304FB23236}"/>
              </a:ext>
            </a:extLst>
          </p:cNvPr>
          <p:cNvGrpSpPr/>
          <p:nvPr/>
        </p:nvGrpSpPr>
        <p:grpSpPr>
          <a:xfrm>
            <a:off x="4844821" y="2977753"/>
            <a:ext cx="843415" cy="394171"/>
            <a:chOff x="1704620" y="1106651"/>
            <a:chExt cx="839961" cy="394171"/>
          </a:xfrm>
        </p:grpSpPr>
        <p:sp>
          <p:nvSpPr>
            <p:cNvPr id="531" name="流程图: 决策 47">
              <a:extLst>
                <a:ext uri="{FF2B5EF4-FFF2-40B4-BE49-F238E27FC236}">
                  <a16:creationId xmlns:a16="http://schemas.microsoft.com/office/drawing/2014/main" id="{D04D70B2-438C-46D5-8CA3-8E3F8B1FAFE2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8B96F27-53FA-45F0-8042-DB7FB9788C7B}"/>
                </a:ext>
              </a:extLst>
            </p:cNvPr>
            <p:cNvSpPr txBox="1"/>
            <p:nvPr/>
          </p:nvSpPr>
          <p:spPr>
            <a:xfrm>
              <a:off x="1704620" y="110665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03/15</a:t>
              </a:r>
              <a:endParaRPr lang="en-US" dirty="0"/>
            </a:p>
          </p:txBody>
        </p:sp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C7FE6FE0-CC33-44A0-B522-F863B11F1263}"/>
              </a:ext>
            </a:extLst>
          </p:cNvPr>
          <p:cNvGrpSpPr/>
          <p:nvPr/>
        </p:nvGrpSpPr>
        <p:grpSpPr>
          <a:xfrm>
            <a:off x="4412299" y="2974573"/>
            <a:ext cx="843415" cy="394946"/>
            <a:chOff x="1776013" y="1116395"/>
            <a:chExt cx="839961" cy="394946"/>
          </a:xfrm>
        </p:grpSpPr>
        <p:sp>
          <p:nvSpPr>
            <p:cNvPr id="551" name="流程图: 决策 47">
              <a:extLst>
                <a:ext uri="{FF2B5EF4-FFF2-40B4-BE49-F238E27FC236}">
                  <a16:creationId xmlns:a16="http://schemas.microsoft.com/office/drawing/2014/main" id="{D75B2B8B-04DB-4775-A04F-D5D4B0DE93A2}"/>
                </a:ext>
              </a:extLst>
            </p:cNvPr>
            <p:cNvSpPr/>
            <p:nvPr/>
          </p:nvSpPr>
          <p:spPr>
            <a:xfrm>
              <a:off x="1858117" y="1255324"/>
              <a:ext cx="602315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2" name="TextBox 22">
              <a:extLst>
                <a:ext uri="{FF2B5EF4-FFF2-40B4-BE49-F238E27FC236}">
                  <a16:creationId xmlns:a16="http://schemas.microsoft.com/office/drawing/2014/main" id="{D3AE2D5F-A378-4774-B4D7-08E826CBB0A6}"/>
                </a:ext>
              </a:extLst>
            </p:cNvPr>
            <p:cNvSpPr txBox="1"/>
            <p:nvPr/>
          </p:nvSpPr>
          <p:spPr>
            <a:xfrm>
              <a:off x="1776013" y="111639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02/15</a:t>
              </a:r>
            </a:p>
          </p:txBody>
        </p:sp>
      </p:grp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362B240D-25CA-4B3B-97CF-550B37C008D5}"/>
              </a:ext>
            </a:extLst>
          </p:cNvPr>
          <p:cNvGrpSpPr/>
          <p:nvPr/>
        </p:nvGrpSpPr>
        <p:grpSpPr>
          <a:xfrm>
            <a:off x="6433729" y="3027723"/>
            <a:ext cx="960876" cy="339898"/>
            <a:chOff x="1310453" y="1160924"/>
            <a:chExt cx="956941" cy="339898"/>
          </a:xfrm>
        </p:grpSpPr>
        <p:sp>
          <p:nvSpPr>
            <p:cNvPr id="554" name="流程图: 决策 47">
              <a:extLst>
                <a:ext uri="{FF2B5EF4-FFF2-40B4-BE49-F238E27FC236}">
                  <a16:creationId xmlns:a16="http://schemas.microsoft.com/office/drawing/2014/main" id="{A1038404-F0B3-4976-BB11-A0E60B07111A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6A3EF82A-6A8F-4EAC-A5C8-3F5887FDBA70}"/>
                </a:ext>
              </a:extLst>
            </p:cNvPr>
            <p:cNvSpPr txBox="1"/>
            <p:nvPr/>
          </p:nvSpPr>
          <p:spPr>
            <a:xfrm>
              <a:off x="1310453" y="116092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8461A064-2F22-4B7A-9B77-CDD613659D94}"/>
              </a:ext>
            </a:extLst>
          </p:cNvPr>
          <p:cNvGrpSpPr/>
          <p:nvPr/>
        </p:nvGrpSpPr>
        <p:grpSpPr>
          <a:xfrm>
            <a:off x="7011619" y="3001360"/>
            <a:ext cx="876641" cy="362248"/>
            <a:chOff x="1394343" y="1138574"/>
            <a:chExt cx="873051" cy="362248"/>
          </a:xfrm>
        </p:grpSpPr>
        <p:sp>
          <p:nvSpPr>
            <p:cNvPr id="557" name="流程图: 决策 47">
              <a:extLst>
                <a:ext uri="{FF2B5EF4-FFF2-40B4-BE49-F238E27FC236}">
                  <a16:creationId xmlns:a16="http://schemas.microsoft.com/office/drawing/2014/main" id="{13189581-1566-4949-B74A-1A7314134867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8" name="TextBox 22">
              <a:extLst>
                <a:ext uri="{FF2B5EF4-FFF2-40B4-BE49-F238E27FC236}">
                  <a16:creationId xmlns:a16="http://schemas.microsoft.com/office/drawing/2014/main" id="{F1FAEA1A-3B77-4BD3-ACD2-3E6F9DD6592C}"/>
                </a:ext>
              </a:extLst>
            </p:cNvPr>
            <p:cNvSpPr txBox="1"/>
            <p:nvPr/>
          </p:nvSpPr>
          <p:spPr>
            <a:xfrm>
              <a:off x="1394343" y="113857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10/31</a:t>
              </a:r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48A24E35-37C9-4EEB-A6D4-6FDBB2BAD842}"/>
              </a:ext>
            </a:extLst>
          </p:cNvPr>
          <p:cNvGrpSpPr/>
          <p:nvPr/>
        </p:nvGrpSpPr>
        <p:grpSpPr>
          <a:xfrm>
            <a:off x="7691767" y="2967231"/>
            <a:ext cx="843415" cy="393678"/>
            <a:chOff x="1585009" y="1107144"/>
            <a:chExt cx="839961" cy="393678"/>
          </a:xfrm>
        </p:grpSpPr>
        <p:sp>
          <p:nvSpPr>
            <p:cNvPr id="560" name="流程图: 决策 47">
              <a:extLst>
                <a:ext uri="{FF2B5EF4-FFF2-40B4-BE49-F238E27FC236}">
                  <a16:creationId xmlns:a16="http://schemas.microsoft.com/office/drawing/2014/main" id="{FEE2AD05-5778-4B56-BC85-9956F0BE3C66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1" name="TextBox 22">
              <a:extLst>
                <a:ext uri="{FF2B5EF4-FFF2-40B4-BE49-F238E27FC236}">
                  <a16:creationId xmlns:a16="http://schemas.microsoft.com/office/drawing/2014/main" id="{754AAB3C-965D-4842-9DF0-EF88FA2C47FD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12/15</a:t>
              </a:r>
            </a:p>
          </p:txBody>
        </p:sp>
      </p:grp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93185D88-E401-4803-9900-1F37EF6A9102}"/>
              </a:ext>
            </a:extLst>
          </p:cNvPr>
          <p:cNvGrpSpPr/>
          <p:nvPr/>
        </p:nvGrpSpPr>
        <p:grpSpPr>
          <a:xfrm>
            <a:off x="8878147" y="2963748"/>
            <a:ext cx="843415" cy="393678"/>
            <a:chOff x="1585009" y="1107144"/>
            <a:chExt cx="839961" cy="393678"/>
          </a:xfrm>
        </p:grpSpPr>
        <p:sp>
          <p:nvSpPr>
            <p:cNvPr id="563" name="流程图: 决策 47">
              <a:extLst>
                <a:ext uri="{FF2B5EF4-FFF2-40B4-BE49-F238E27FC236}">
                  <a16:creationId xmlns:a16="http://schemas.microsoft.com/office/drawing/2014/main" id="{AD8FCAE0-DAFA-4530-81B5-8FCEDEF94B24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4" name="TextBox 22">
              <a:extLst>
                <a:ext uri="{FF2B5EF4-FFF2-40B4-BE49-F238E27FC236}">
                  <a16:creationId xmlns:a16="http://schemas.microsoft.com/office/drawing/2014/main" id="{D91765F6-DCA2-4ACB-9061-7BE0059F1974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04/02</a:t>
              </a:r>
            </a:p>
          </p:txBody>
        </p:sp>
      </p:grpSp>
      <p:sp>
        <p:nvSpPr>
          <p:cNvPr id="565" name="Rectangle 564">
            <a:extLst>
              <a:ext uri="{FF2B5EF4-FFF2-40B4-BE49-F238E27FC236}">
                <a16:creationId xmlns:a16="http://schemas.microsoft.com/office/drawing/2014/main" id="{86CBC71C-080A-43AA-AD12-391B6B84AFA8}"/>
              </a:ext>
            </a:extLst>
          </p:cNvPr>
          <p:cNvSpPr/>
          <p:nvPr/>
        </p:nvSpPr>
        <p:spPr>
          <a:xfrm>
            <a:off x="1046438" y="3003536"/>
            <a:ext cx="1324402" cy="215444"/>
          </a:xfrm>
          <a:prstGeom prst="rect">
            <a:avLst/>
          </a:prstGeom>
          <a:ln w="127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ME Change Post </a:t>
            </a:r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endParaRPr lang="en-US" sz="8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7267287C-C30D-4449-9A59-1883F5309349}"/>
              </a:ext>
            </a:extLst>
          </p:cNvPr>
          <p:cNvGrpSpPr/>
          <p:nvPr/>
        </p:nvGrpSpPr>
        <p:grpSpPr>
          <a:xfrm>
            <a:off x="4649966" y="3409730"/>
            <a:ext cx="1997791" cy="358315"/>
            <a:chOff x="2028107" y="2052486"/>
            <a:chExt cx="1997791" cy="358315"/>
          </a:xfrm>
        </p:grpSpPr>
        <p:sp>
          <p:nvSpPr>
            <p:cNvPr id="567" name="Rectangle: Rounded Corners 566">
              <a:extLst>
                <a:ext uri="{FF2B5EF4-FFF2-40B4-BE49-F238E27FC236}">
                  <a16:creationId xmlns:a16="http://schemas.microsoft.com/office/drawing/2014/main" id="{333634DB-F9CE-4B32-B2A3-63D3CE967CD0}"/>
                </a:ext>
              </a:extLst>
            </p:cNvPr>
            <p:cNvSpPr/>
            <p:nvPr/>
          </p:nvSpPr>
          <p:spPr>
            <a:xfrm>
              <a:off x="2028107" y="2238363"/>
              <a:ext cx="1997791" cy="1724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568" name="TextBox 22">
              <a:extLst>
                <a:ext uri="{FF2B5EF4-FFF2-40B4-BE49-F238E27FC236}">
                  <a16:creationId xmlns:a16="http://schemas.microsoft.com/office/drawing/2014/main" id="{F8F65C9F-85B5-4204-B92B-3C14C92F68DD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01/31-07/31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2E002065-15DB-4CF1-AE92-418E1D078E80}"/>
              </a:ext>
            </a:extLst>
          </p:cNvPr>
          <p:cNvGrpSpPr/>
          <p:nvPr/>
        </p:nvGrpSpPr>
        <p:grpSpPr>
          <a:xfrm>
            <a:off x="6650050" y="3438181"/>
            <a:ext cx="992949" cy="329861"/>
            <a:chOff x="3723907" y="2081451"/>
            <a:chExt cx="992949" cy="329861"/>
          </a:xfrm>
        </p:grpSpPr>
        <p:sp>
          <p:nvSpPr>
            <p:cNvPr id="571" name="Rectangle: Rounded Corners 570">
              <a:extLst>
                <a:ext uri="{FF2B5EF4-FFF2-40B4-BE49-F238E27FC236}">
                  <a16:creationId xmlns:a16="http://schemas.microsoft.com/office/drawing/2014/main" id="{9F8F88F5-A144-425F-A9CB-6DEA508B5358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572" name="TextBox 22">
              <a:extLst>
                <a:ext uri="{FF2B5EF4-FFF2-40B4-BE49-F238E27FC236}">
                  <a16:creationId xmlns:a16="http://schemas.microsoft.com/office/drawing/2014/main" id="{163F543C-AE58-4B32-803B-29EF4AEAA44B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08/01-10/30</a:t>
              </a:r>
            </a:p>
          </p:txBody>
        </p:sp>
      </p:grp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7CBC2879-9A6A-4CF2-9985-C88338DB5D6B}"/>
              </a:ext>
            </a:extLst>
          </p:cNvPr>
          <p:cNvGrpSpPr/>
          <p:nvPr/>
        </p:nvGrpSpPr>
        <p:grpSpPr>
          <a:xfrm>
            <a:off x="7482573" y="3435676"/>
            <a:ext cx="803264" cy="331061"/>
            <a:chOff x="4641701" y="2088545"/>
            <a:chExt cx="803264" cy="331061"/>
          </a:xfrm>
        </p:grpSpPr>
        <p:sp>
          <p:nvSpPr>
            <p:cNvPr id="574" name="Rectangle: Rounded Corners 573">
              <a:extLst>
                <a:ext uri="{FF2B5EF4-FFF2-40B4-BE49-F238E27FC236}">
                  <a16:creationId xmlns:a16="http://schemas.microsoft.com/office/drawing/2014/main" id="{476D43A4-E027-4E3E-9A1C-0C2E1DCBBA42}"/>
                </a:ext>
              </a:extLst>
            </p:cNvPr>
            <p:cNvSpPr/>
            <p:nvPr/>
          </p:nvSpPr>
          <p:spPr>
            <a:xfrm>
              <a:off x="4791349" y="2239024"/>
              <a:ext cx="496197" cy="18058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DA56827B-70FD-46B3-A563-4A997CF67F8E}"/>
                </a:ext>
              </a:extLst>
            </p:cNvPr>
            <p:cNvSpPr txBox="1"/>
            <p:nvPr/>
          </p:nvSpPr>
          <p:spPr>
            <a:xfrm>
              <a:off x="464170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11/01-12/15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5266C2C3-2BC0-470F-B0D2-045F2419FC78}"/>
              </a:ext>
            </a:extLst>
          </p:cNvPr>
          <p:cNvGrpSpPr/>
          <p:nvPr/>
        </p:nvGrpSpPr>
        <p:grpSpPr>
          <a:xfrm>
            <a:off x="8106611" y="3428017"/>
            <a:ext cx="954584" cy="337332"/>
            <a:chOff x="3700684" y="2080688"/>
            <a:chExt cx="954584" cy="337332"/>
          </a:xfrm>
        </p:grpSpPr>
        <p:sp>
          <p:nvSpPr>
            <p:cNvPr id="577" name="Rectangle: Rounded Corners 576">
              <a:extLst>
                <a:ext uri="{FF2B5EF4-FFF2-40B4-BE49-F238E27FC236}">
                  <a16:creationId xmlns:a16="http://schemas.microsoft.com/office/drawing/2014/main" id="{9E8E9453-EC30-4E0B-9DC0-3AA23658CD7D}"/>
                </a:ext>
              </a:extLst>
            </p:cNvPr>
            <p:cNvSpPr/>
            <p:nvPr/>
          </p:nvSpPr>
          <p:spPr>
            <a:xfrm>
              <a:off x="3723908" y="2238761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578" name="TextBox 22">
              <a:extLst>
                <a:ext uri="{FF2B5EF4-FFF2-40B4-BE49-F238E27FC236}">
                  <a16:creationId xmlns:a16="http://schemas.microsoft.com/office/drawing/2014/main" id="{DA4685F8-6E81-41AA-AB00-C74CAAC49DB9}"/>
                </a:ext>
              </a:extLst>
            </p:cNvPr>
            <p:cNvSpPr txBox="1"/>
            <p:nvPr/>
          </p:nvSpPr>
          <p:spPr>
            <a:xfrm>
              <a:off x="3700684" y="2080688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12/16-03/16</a:t>
              </a:r>
            </a:p>
          </p:txBody>
        </p:sp>
      </p:grp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62C8B164-D74D-437D-9B12-707B37F53032}"/>
              </a:ext>
            </a:extLst>
          </p:cNvPr>
          <p:cNvGrpSpPr/>
          <p:nvPr/>
        </p:nvGrpSpPr>
        <p:grpSpPr>
          <a:xfrm>
            <a:off x="8829383" y="3428771"/>
            <a:ext cx="947519" cy="328456"/>
            <a:chOff x="3484477" y="2081442"/>
            <a:chExt cx="947519" cy="328456"/>
          </a:xfrm>
        </p:grpSpPr>
        <p:sp>
          <p:nvSpPr>
            <p:cNvPr id="580" name="Rectangle: Rounded Corners 579">
              <a:extLst>
                <a:ext uri="{FF2B5EF4-FFF2-40B4-BE49-F238E27FC236}">
                  <a16:creationId xmlns:a16="http://schemas.microsoft.com/office/drawing/2014/main" id="{96E87AD4-49A4-45FC-B665-B4659DDBCD23}"/>
                </a:ext>
              </a:extLst>
            </p:cNvPr>
            <p:cNvSpPr/>
            <p:nvPr/>
          </p:nvSpPr>
          <p:spPr>
            <a:xfrm>
              <a:off x="3723907" y="2238761"/>
              <a:ext cx="355775" cy="1711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</a:t>
              </a:r>
            </a:p>
          </p:txBody>
        </p:sp>
        <p:sp>
          <p:nvSpPr>
            <p:cNvPr id="581" name="TextBox 22">
              <a:extLst>
                <a:ext uri="{FF2B5EF4-FFF2-40B4-BE49-F238E27FC236}">
                  <a16:creationId xmlns:a16="http://schemas.microsoft.com/office/drawing/2014/main" id="{30D21471-599C-4E07-9563-446E8B9360B5}"/>
                </a:ext>
              </a:extLst>
            </p:cNvPr>
            <p:cNvSpPr txBox="1"/>
            <p:nvPr/>
          </p:nvSpPr>
          <p:spPr>
            <a:xfrm>
              <a:off x="3484477" y="20814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03/17-04/02</a:t>
              </a:r>
            </a:p>
          </p:txBody>
        </p:sp>
      </p:grpSp>
      <p:grpSp>
        <p:nvGrpSpPr>
          <p:cNvPr id="582" name="Group 581">
            <a:extLst>
              <a:ext uri="{FF2B5EF4-FFF2-40B4-BE49-F238E27FC236}">
                <a16:creationId xmlns:a16="http://schemas.microsoft.com/office/drawing/2014/main" id="{B1148FA7-DDDE-42B0-BB0C-4655DA7E6607}"/>
              </a:ext>
            </a:extLst>
          </p:cNvPr>
          <p:cNvGrpSpPr/>
          <p:nvPr/>
        </p:nvGrpSpPr>
        <p:grpSpPr>
          <a:xfrm>
            <a:off x="7548979" y="3567593"/>
            <a:ext cx="1449000" cy="541953"/>
            <a:chOff x="1592460" y="2710250"/>
            <a:chExt cx="1449000" cy="541953"/>
          </a:xfrm>
        </p:grpSpPr>
        <p:sp>
          <p:nvSpPr>
            <p:cNvPr id="583" name="Star: 5 Points 582">
              <a:extLst>
                <a:ext uri="{FF2B5EF4-FFF2-40B4-BE49-F238E27FC236}">
                  <a16:creationId xmlns:a16="http://schemas.microsoft.com/office/drawing/2014/main" id="{9B3D14A6-EBFA-4B99-9EB1-11E41F433D67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EC14711F-5B02-4546-B94A-25744725EDAE}"/>
                </a:ext>
              </a:extLst>
            </p:cNvPr>
            <p:cNvSpPr txBox="1"/>
            <p:nvPr/>
          </p:nvSpPr>
          <p:spPr>
            <a:xfrm>
              <a:off x="1592460" y="2898266"/>
              <a:ext cx="1449000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Sign Off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 Navi, Traditional HUD Feature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12/31</a:t>
              </a:r>
            </a:p>
          </p:txBody>
        </p: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1C7D46A7-1519-4F5C-9B8A-C929B96EF525}"/>
              </a:ext>
            </a:extLst>
          </p:cNvPr>
          <p:cNvGrpSpPr/>
          <p:nvPr/>
        </p:nvGrpSpPr>
        <p:grpSpPr>
          <a:xfrm>
            <a:off x="5991545" y="3780182"/>
            <a:ext cx="1439962" cy="186612"/>
            <a:chOff x="4052818" y="2238762"/>
            <a:chExt cx="1439962" cy="186612"/>
          </a:xfrm>
        </p:grpSpPr>
        <p:sp>
          <p:nvSpPr>
            <p:cNvPr id="620" name="Rectangle: Rounded Corners 619">
              <a:extLst>
                <a:ext uri="{FF2B5EF4-FFF2-40B4-BE49-F238E27FC236}">
                  <a16:creationId xmlns:a16="http://schemas.microsoft.com/office/drawing/2014/main" id="{B161B297-FE49-414C-91C0-35A46DEAD886}"/>
                </a:ext>
              </a:extLst>
            </p:cNvPr>
            <p:cNvSpPr/>
            <p:nvPr/>
          </p:nvSpPr>
          <p:spPr>
            <a:xfrm>
              <a:off x="4052818" y="2238762"/>
              <a:ext cx="651728" cy="13979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9362840F-F02E-4169-BB26-0BC0754EC29D}"/>
                </a:ext>
              </a:extLst>
            </p:cNvPr>
            <p:cNvSpPr txBox="1"/>
            <p:nvPr/>
          </p:nvSpPr>
          <p:spPr>
            <a:xfrm>
              <a:off x="4545261" y="2240714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06/15-07/31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520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710230" y="1325104"/>
            <a:ext cx="711152" cy="12846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861830" y="260680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60902" y="2909636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539" idx="2"/>
          </p:cNvCxnSpPr>
          <p:nvPr/>
        </p:nvCxnSpPr>
        <p:spPr>
          <a:xfrm flipV="1">
            <a:off x="4017995" y="1314942"/>
            <a:ext cx="434268" cy="12918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6008010" y="2608264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765484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</p:cNvCxnSpPr>
          <p:nvPr/>
        </p:nvCxnSpPr>
        <p:spPr>
          <a:xfrm flipV="1">
            <a:off x="7079991" y="1325259"/>
            <a:ext cx="535290" cy="128450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249919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718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406084" y="1321372"/>
            <a:ext cx="509239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516035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174990" y="2940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/06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7672200" y="1324401"/>
            <a:ext cx="632772" cy="129353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8656395" y="1319161"/>
            <a:ext cx="391001" cy="129877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50023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251196" y="2926157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484614" y="260991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654843" y="2895608"/>
            <a:ext cx="44769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05/06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9640779" y="1319960"/>
            <a:ext cx="377227" cy="128995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200905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871971" y="294129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04/10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554065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315752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476117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322644" y="2941278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645428" y="1627272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396406" y="1602225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Pre-DV</a:t>
              </a:r>
            </a:p>
            <a:p>
              <a:r>
                <a:rPr lang="en-US" altLang="zh-CN" sz="700" dirty="0"/>
                <a:t>11/10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787533" y="1613184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9/20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4014114" y="1656944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336605" y="1690691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499805" y="169454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29214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4250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03046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17950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37789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11119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024821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65" idx="0"/>
            <a:endCxn id="143" idx="2"/>
          </p:cNvCxnSpPr>
          <p:nvPr/>
        </p:nvCxnSpPr>
        <p:spPr>
          <a:xfrm flipV="1">
            <a:off x="6100579" y="2928470"/>
            <a:ext cx="77305" cy="32693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517641" y="3867793"/>
            <a:ext cx="5971914" cy="481760"/>
            <a:chOff x="2517641" y="3867793"/>
            <a:chExt cx="5971914" cy="481760"/>
          </a:xfrm>
        </p:grpSpPr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16233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0478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3526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3807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1404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4261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51" idx="0"/>
            <a:endCxn id="264" idx="1"/>
          </p:cNvCxnSpPr>
          <p:nvPr/>
        </p:nvCxnSpPr>
        <p:spPr>
          <a:xfrm flipV="1">
            <a:off x="5172842" y="1756945"/>
            <a:ext cx="163763" cy="149876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33" idx="0"/>
            <a:endCxn id="33" idx="2"/>
          </p:cNvCxnSpPr>
          <p:nvPr/>
        </p:nvCxnSpPr>
        <p:spPr>
          <a:xfrm flipV="1">
            <a:off x="4017995" y="1830544"/>
            <a:ext cx="231986" cy="77626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11258" y="63456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534203" y="6561783"/>
            <a:ext cx="131111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 UI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898735" y="634575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717035" y="6558040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646654" y="637663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360718" y="65266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463368" y="637663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293877" y="65352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for DCV2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CDX747 SW Draft Release Plan @03/12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894542" y="15071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</a:t>
            </a:r>
            <a:r>
              <a:rPr lang="en-US" dirty="0"/>
              <a:t>/</a:t>
            </a:r>
            <a:r>
              <a:rPr lang="en-US" altLang="zh-CN" dirty="0"/>
              <a:t>01</a:t>
            </a:r>
            <a:r>
              <a:rPr lang="en-US" dirty="0"/>
              <a:t>-</a:t>
            </a:r>
            <a:r>
              <a:rPr lang="en-US" altLang="zh-CN" dirty="0"/>
              <a:t>1</a:t>
            </a:r>
            <a:r>
              <a:rPr lang="en-US" dirty="0"/>
              <a:t>/</a:t>
            </a:r>
            <a:r>
              <a:rPr lang="en-US" altLang="zh-CN" dirty="0"/>
              <a:t>05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188037" y="1532886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en-US" dirty="0"/>
              <a:t>/</a:t>
            </a:r>
            <a:r>
              <a:rPr lang="en-US" altLang="zh-CN" dirty="0"/>
              <a:t>1</a:t>
            </a:r>
            <a:r>
              <a:rPr lang="en-US" dirty="0"/>
              <a:t>-</a:t>
            </a:r>
            <a:r>
              <a:rPr lang="en-US" altLang="zh-CN" dirty="0"/>
              <a:t>6</a:t>
            </a:r>
            <a:r>
              <a:rPr lang="en-US" dirty="0"/>
              <a:t>/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349270" y="152859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09/30-10/30</a:t>
            </a:r>
            <a:endParaRPr lang="en-US" dirty="0"/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46857" y="203702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8" y="3123126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515227" y="4490726"/>
            <a:ext cx="5997314" cy="481760"/>
            <a:chOff x="2517641" y="3867793"/>
            <a:chExt cx="5997314" cy="481760"/>
          </a:xfrm>
        </p:grpSpPr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523852" y="5136910"/>
            <a:ext cx="5997314" cy="481760"/>
            <a:chOff x="2517641" y="3867793"/>
            <a:chExt cx="5997314" cy="481760"/>
          </a:xfrm>
        </p:grpSpPr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536727" y="5764268"/>
            <a:ext cx="5971914" cy="481760"/>
            <a:chOff x="2517641" y="3867793"/>
            <a:chExt cx="5971914" cy="481760"/>
          </a:xfrm>
        </p:grpSpPr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36" idx="2"/>
          </p:cNvCxnSpPr>
          <p:nvPr/>
        </p:nvCxnSpPr>
        <p:spPr>
          <a:xfrm flipV="1">
            <a:off x="1996268" y="4080834"/>
            <a:ext cx="1428820" cy="22649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48" idx="2"/>
          </p:cNvCxnSpPr>
          <p:nvPr/>
        </p:nvCxnSpPr>
        <p:spPr>
          <a:xfrm flipV="1">
            <a:off x="2744187" y="4080817"/>
            <a:ext cx="2036906" cy="229581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210207" y="969281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B43A92E-E49F-4B52-A357-F78FA3965A50}"/>
              </a:ext>
            </a:extLst>
          </p:cNvPr>
          <p:cNvGrpSpPr/>
          <p:nvPr/>
        </p:nvGrpSpPr>
        <p:grpSpPr>
          <a:xfrm>
            <a:off x="10888456" y="957745"/>
            <a:ext cx="843415" cy="582633"/>
            <a:chOff x="1727242" y="1217224"/>
            <a:chExt cx="839961" cy="582633"/>
          </a:xfrm>
        </p:grpSpPr>
        <p:sp>
          <p:nvSpPr>
            <p:cNvPr id="458" name="流程图: 决策 47">
              <a:extLst>
                <a:ext uri="{FF2B5EF4-FFF2-40B4-BE49-F238E27FC236}">
                  <a16:creationId xmlns:a16="http://schemas.microsoft.com/office/drawing/2014/main" id="{112F95B0-EDE4-455A-8EF4-46334AD1D2D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54A6DCEF-0079-4116-B11D-C7F2D5D2873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9739172" y="969281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8768562" y="968482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016613" y="973722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983206" y="974579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1007888" y="974603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2061346" y="97544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3145715" y="975444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4154379" y="964263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6094923" y="974425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4" idx="0"/>
            <a:endCxn id="191" idx="2"/>
          </p:cNvCxnSpPr>
          <p:nvPr/>
        </p:nvCxnSpPr>
        <p:spPr>
          <a:xfrm flipV="1">
            <a:off x="5514302" y="2929966"/>
            <a:ext cx="99413" cy="3256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51" idx="0"/>
            <a:endCxn id="188" idx="2"/>
          </p:cNvCxnSpPr>
          <p:nvPr/>
        </p:nvCxnSpPr>
        <p:spPr>
          <a:xfrm flipV="1">
            <a:off x="5172842" y="2930185"/>
            <a:ext cx="87713" cy="32552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AC4C0B38-E745-477F-BD27-C89603FC7CC3}"/>
              </a:ext>
            </a:extLst>
          </p:cNvPr>
          <p:cNvCxnSpPr>
            <a:cxnSpLocks/>
            <a:stCxn id="270" idx="0"/>
            <a:endCxn id="194" idx="2"/>
          </p:cNvCxnSpPr>
          <p:nvPr/>
        </p:nvCxnSpPr>
        <p:spPr>
          <a:xfrm flipV="1">
            <a:off x="6415483" y="2930185"/>
            <a:ext cx="120284" cy="32536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7008652" y="2890942"/>
            <a:ext cx="97532" cy="36446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81" idx="0"/>
            <a:endCxn id="164" idx="2"/>
          </p:cNvCxnSpPr>
          <p:nvPr/>
        </p:nvCxnSpPr>
        <p:spPr>
          <a:xfrm flipV="1">
            <a:off x="7462603" y="2938140"/>
            <a:ext cx="113082" cy="317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289" idx="0"/>
            <a:endCxn id="171" idx="2"/>
          </p:cNvCxnSpPr>
          <p:nvPr/>
        </p:nvCxnSpPr>
        <p:spPr>
          <a:xfrm flipV="1">
            <a:off x="8353583" y="2938140"/>
            <a:ext cx="206297" cy="31632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TextBox 22">
            <a:extLst>
              <a:ext uri="{FF2B5EF4-FFF2-40B4-BE49-F238E27FC236}">
                <a16:creationId xmlns:a16="http://schemas.microsoft.com/office/drawing/2014/main" id="{7ED8E225-547A-4E3E-8B7D-67D23904794C}"/>
              </a:ext>
            </a:extLst>
          </p:cNvPr>
          <p:cNvSpPr txBox="1"/>
          <p:nvPr/>
        </p:nvSpPr>
        <p:spPr>
          <a:xfrm>
            <a:off x="8434806" y="3467634"/>
            <a:ext cx="65067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R23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CAEE7A81-3D15-49FA-B0B2-238F9C54E8DF}"/>
              </a:ext>
            </a:extLst>
          </p:cNvPr>
          <p:cNvSpPr/>
          <p:nvPr/>
        </p:nvSpPr>
        <p:spPr>
          <a:xfrm>
            <a:off x="9062624" y="326012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6FAC41F8-F821-4387-8CD8-576D95BE904D}"/>
              </a:ext>
            </a:extLst>
          </p:cNvPr>
          <p:cNvSpPr txBox="1"/>
          <p:nvPr/>
        </p:nvSpPr>
        <p:spPr>
          <a:xfrm>
            <a:off x="8770435" y="3464782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BA4FB627-0330-4C8C-9C41-58E00ECFF437}"/>
              </a:ext>
            </a:extLst>
          </p:cNvPr>
          <p:cNvSpPr/>
          <p:nvPr/>
        </p:nvSpPr>
        <p:spPr>
          <a:xfrm>
            <a:off x="8674179" y="3262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5D45B91-1AC3-4100-9FDD-EB87E9E8944B}"/>
              </a:ext>
            </a:extLst>
          </p:cNvPr>
          <p:cNvSpPr/>
          <p:nvPr/>
        </p:nvSpPr>
        <p:spPr>
          <a:xfrm>
            <a:off x="9380501" y="3259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8" name="TextBox 22">
            <a:extLst>
              <a:ext uri="{FF2B5EF4-FFF2-40B4-BE49-F238E27FC236}">
                <a16:creationId xmlns:a16="http://schemas.microsoft.com/office/drawing/2014/main" id="{22DE68A9-554F-48C8-B5D1-B6C913756BE9}"/>
              </a:ext>
            </a:extLst>
          </p:cNvPr>
          <p:cNvSpPr txBox="1"/>
          <p:nvPr/>
        </p:nvSpPr>
        <p:spPr>
          <a:xfrm>
            <a:off x="9050212" y="3463746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566" idx="0"/>
            <a:endCxn id="176" idx="2"/>
          </p:cNvCxnSpPr>
          <p:nvPr/>
        </p:nvCxnSpPr>
        <p:spPr>
          <a:xfrm flipV="1">
            <a:off x="9478034" y="2930125"/>
            <a:ext cx="66230" cy="32895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2082996A-4FAA-4EF1-9862-60007A6BE046}"/>
              </a:ext>
            </a:extLst>
          </p:cNvPr>
          <p:cNvSpPr/>
          <p:nvPr/>
        </p:nvSpPr>
        <p:spPr>
          <a:xfrm>
            <a:off x="9718409" y="3266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8" name="TextBox 22">
            <a:extLst>
              <a:ext uri="{FF2B5EF4-FFF2-40B4-BE49-F238E27FC236}">
                <a16:creationId xmlns:a16="http://schemas.microsoft.com/office/drawing/2014/main" id="{61865566-1C70-4E74-A3D5-AD8538FA26B9}"/>
              </a:ext>
            </a:extLst>
          </p:cNvPr>
          <p:cNvSpPr txBox="1"/>
          <p:nvPr/>
        </p:nvSpPr>
        <p:spPr>
          <a:xfrm>
            <a:off x="9403360" y="3471007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0" name="Star: 5 Points 579">
            <a:extLst>
              <a:ext uri="{FF2B5EF4-FFF2-40B4-BE49-F238E27FC236}">
                <a16:creationId xmlns:a16="http://schemas.microsoft.com/office/drawing/2014/main" id="{B16FE424-81B3-49E3-A98B-65E3EAB54DF6}"/>
              </a:ext>
            </a:extLst>
          </p:cNvPr>
          <p:cNvSpPr/>
          <p:nvPr/>
        </p:nvSpPr>
        <p:spPr>
          <a:xfrm>
            <a:off x="10060918" y="32658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2" name="TextBox 22">
            <a:extLst>
              <a:ext uri="{FF2B5EF4-FFF2-40B4-BE49-F238E27FC236}">
                <a16:creationId xmlns:a16="http://schemas.microsoft.com/office/drawing/2014/main" id="{A0E20282-2976-4515-81F9-892FE6A91813}"/>
              </a:ext>
            </a:extLst>
          </p:cNvPr>
          <p:cNvSpPr txBox="1"/>
          <p:nvPr/>
        </p:nvSpPr>
        <p:spPr>
          <a:xfrm>
            <a:off x="9745869" y="3470518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4" name="Star: 5 Points 583">
            <a:extLst>
              <a:ext uri="{FF2B5EF4-FFF2-40B4-BE49-F238E27FC236}">
                <a16:creationId xmlns:a16="http://schemas.microsoft.com/office/drawing/2014/main" id="{55D31EAC-7685-407B-9D51-C0E25C9C91AA}"/>
              </a:ext>
            </a:extLst>
          </p:cNvPr>
          <p:cNvSpPr/>
          <p:nvPr/>
        </p:nvSpPr>
        <p:spPr>
          <a:xfrm>
            <a:off x="1038754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6" name="TextBox 22">
            <a:extLst>
              <a:ext uri="{FF2B5EF4-FFF2-40B4-BE49-F238E27FC236}">
                <a16:creationId xmlns:a16="http://schemas.microsoft.com/office/drawing/2014/main" id="{26CAD226-8592-4326-AE5B-CC7D5FA9E069}"/>
              </a:ext>
            </a:extLst>
          </p:cNvPr>
          <p:cNvSpPr txBox="1"/>
          <p:nvPr/>
        </p:nvSpPr>
        <p:spPr>
          <a:xfrm>
            <a:off x="1007249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7" name="Star: 5 Points 586">
            <a:extLst>
              <a:ext uri="{FF2B5EF4-FFF2-40B4-BE49-F238E27FC236}">
                <a16:creationId xmlns:a16="http://schemas.microsoft.com/office/drawing/2014/main" id="{6A91FFAA-509E-4B14-878B-F859F255E38A}"/>
              </a:ext>
            </a:extLst>
          </p:cNvPr>
          <p:cNvSpPr/>
          <p:nvPr/>
        </p:nvSpPr>
        <p:spPr>
          <a:xfrm>
            <a:off x="10714168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A62E94F1-6FC8-44E3-A27A-B042D72C9C9E}"/>
              </a:ext>
            </a:extLst>
          </p:cNvPr>
          <p:cNvSpPr txBox="1"/>
          <p:nvPr/>
        </p:nvSpPr>
        <p:spPr>
          <a:xfrm>
            <a:off x="10399119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E10E9D07-2BCE-4E55-8C50-A67C119153B5}"/>
              </a:ext>
            </a:extLst>
          </p:cNvPr>
          <p:cNvSpPr/>
          <p:nvPr/>
        </p:nvSpPr>
        <p:spPr>
          <a:xfrm>
            <a:off x="1107315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4" name="TextBox 22">
            <a:extLst>
              <a:ext uri="{FF2B5EF4-FFF2-40B4-BE49-F238E27FC236}">
                <a16:creationId xmlns:a16="http://schemas.microsoft.com/office/drawing/2014/main" id="{765EF9D7-055A-45AD-892F-8A058D6151E6}"/>
              </a:ext>
            </a:extLst>
          </p:cNvPr>
          <p:cNvSpPr txBox="1"/>
          <p:nvPr/>
        </p:nvSpPr>
        <p:spPr>
          <a:xfrm>
            <a:off x="1086478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R30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87" idx="0"/>
            <a:endCxn id="458" idx="2"/>
          </p:cNvCxnSpPr>
          <p:nvPr/>
        </p:nvCxnSpPr>
        <p:spPr>
          <a:xfrm flipV="1">
            <a:off x="10811701" y="1308424"/>
            <a:ext cx="498464" cy="195015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7010"/>
            <a:ext cx="81783" cy="32872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77" idx="0"/>
            <a:endCxn id="266" idx="1"/>
          </p:cNvCxnSpPr>
          <p:nvPr/>
        </p:nvCxnSpPr>
        <p:spPr>
          <a:xfrm flipV="1">
            <a:off x="7008652" y="1776047"/>
            <a:ext cx="491153" cy="147935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TextBox 22">
            <a:extLst>
              <a:ext uri="{FF2B5EF4-FFF2-40B4-BE49-F238E27FC236}">
                <a16:creationId xmlns:a16="http://schemas.microsoft.com/office/drawing/2014/main" id="{6B667F87-D4E5-4557-A949-6A3362BF074C}"/>
              </a:ext>
            </a:extLst>
          </p:cNvPr>
          <p:cNvSpPr txBox="1"/>
          <p:nvPr/>
        </p:nvSpPr>
        <p:spPr>
          <a:xfrm>
            <a:off x="1961879" y="1798610"/>
            <a:ext cx="82404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HW Request Frozen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7/13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70" name="TextBox 22">
            <a:extLst>
              <a:ext uri="{FF2B5EF4-FFF2-40B4-BE49-F238E27FC236}">
                <a16:creationId xmlns:a16="http://schemas.microsoft.com/office/drawing/2014/main" id="{2AD9530D-1802-42F5-866C-3E378B43180F}"/>
              </a:ext>
            </a:extLst>
          </p:cNvPr>
          <p:cNvSpPr txBox="1"/>
          <p:nvPr/>
        </p:nvSpPr>
        <p:spPr>
          <a:xfrm>
            <a:off x="878307" y="337854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73" name="Star: 7 Points 372">
            <a:extLst>
              <a:ext uri="{FF2B5EF4-FFF2-40B4-BE49-F238E27FC236}">
                <a16:creationId xmlns:a16="http://schemas.microsoft.com/office/drawing/2014/main" id="{144ECA96-4D52-4FFE-B587-4798B86D07BB}"/>
              </a:ext>
            </a:extLst>
          </p:cNvPr>
          <p:cNvSpPr/>
          <p:nvPr/>
        </p:nvSpPr>
        <p:spPr>
          <a:xfrm>
            <a:off x="1621211" y="3278818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Star: 7 Points 375">
            <a:extLst>
              <a:ext uri="{FF2B5EF4-FFF2-40B4-BE49-F238E27FC236}">
                <a16:creationId xmlns:a16="http://schemas.microsoft.com/office/drawing/2014/main" id="{6E4AAD9C-D389-4F5C-80F1-6FE6119D964B}"/>
              </a:ext>
            </a:extLst>
          </p:cNvPr>
          <p:cNvSpPr/>
          <p:nvPr/>
        </p:nvSpPr>
        <p:spPr>
          <a:xfrm>
            <a:off x="1996042" y="328479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7D9BEE9C-690A-4D89-9780-3CAB9B3C5231}"/>
              </a:ext>
            </a:extLst>
          </p:cNvPr>
          <p:cNvSpPr txBox="1"/>
          <p:nvPr/>
        </p:nvSpPr>
        <p:spPr>
          <a:xfrm>
            <a:off x="1972777" y="3383889"/>
            <a:ext cx="81274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05/30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96" name="Star: 7 Points 395">
            <a:extLst>
              <a:ext uri="{FF2B5EF4-FFF2-40B4-BE49-F238E27FC236}">
                <a16:creationId xmlns:a16="http://schemas.microsoft.com/office/drawing/2014/main" id="{5D735FBF-6CA7-4CD2-9330-1CCB2658018F}"/>
              </a:ext>
            </a:extLst>
          </p:cNvPr>
          <p:cNvSpPr/>
          <p:nvPr/>
        </p:nvSpPr>
        <p:spPr>
          <a:xfrm>
            <a:off x="2242843" y="1629816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0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379291" y="1332321"/>
            <a:ext cx="820600" cy="127743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59991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isplay(12.3+27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912090" y="2606125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80888" y="2902498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12/13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5750593" y="2608264"/>
            <a:ext cx="621719" cy="623457"/>
            <a:chOff x="1687031" y="2836518"/>
            <a:chExt cx="621719" cy="623457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687031" y="3167593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547761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503" idx="2"/>
          </p:cNvCxnSpPr>
          <p:nvPr/>
        </p:nvCxnSpPr>
        <p:spPr>
          <a:xfrm flipV="1">
            <a:off x="6862268" y="1325121"/>
            <a:ext cx="538373" cy="128464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08445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718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9/19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240615" y="1321372"/>
            <a:ext cx="674708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9249220" y="261208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8864630" y="2934685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4/13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9405385" y="1304908"/>
            <a:ext cx="634722" cy="130717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10300688" y="1318755"/>
            <a:ext cx="639784" cy="131888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10144523" y="263764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9923483" y="2947524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10969987" y="262592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10864784" y="2930468"/>
            <a:ext cx="6096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9/30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11126152" y="1300807"/>
            <a:ext cx="326637" cy="132512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4924973" y="25841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684386" y="2922524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03/13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223126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4984813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354192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200719" y="2941278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838659" y="1604141"/>
            <a:ext cx="624299" cy="495496"/>
            <a:chOff x="1268724" y="1704838"/>
            <a:chExt cx="624299" cy="495496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68724" y="1907952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184664" y="1595046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Pre-DV</a:t>
              </a:r>
            </a:p>
            <a:p>
              <a:r>
                <a:rPr lang="en-US" altLang="zh-CN" sz="700" dirty="0"/>
                <a:t>10/15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505401" y="1597427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8/20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3796972" y="1657724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441649" y="1670240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189456" y="1677946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4993545" y="2245376"/>
            <a:ext cx="626912" cy="1288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0396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29214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4250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44077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62377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024821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57" idx="0"/>
            <a:endCxn id="143" idx="2"/>
          </p:cNvCxnSpPr>
          <p:nvPr/>
        </p:nvCxnSpPr>
        <p:spPr>
          <a:xfrm flipV="1">
            <a:off x="5807067" y="2928470"/>
            <a:ext cx="170512" cy="32693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207248" y="3862149"/>
            <a:ext cx="6282307" cy="487404"/>
            <a:chOff x="2207248" y="3862149"/>
            <a:chExt cx="6282307" cy="487404"/>
          </a:xfrm>
        </p:grpSpPr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52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419649" y="3862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53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207248" y="408105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/18</a:t>
              </a: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2058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4833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6139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554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1404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4261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51" idx="0"/>
            <a:endCxn id="264" idx="1"/>
          </p:cNvCxnSpPr>
          <p:nvPr/>
        </p:nvCxnSpPr>
        <p:spPr>
          <a:xfrm flipV="1">
            <a:off x="5172842" y="1736494"/>
            <a:ext cx="268807" cy="151921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231" idx="4"/>
            <a:endCxn id="33" idx="2"/>
          </p:cNvCxnSpPr>
          <p:nvPr/>
        </p:nvCxnSpPr>
        <p:spPr>
          <a:xfrm flipV="1">
            <a:off x="3597083" y="1831324"/>
            <a:ext cx="435756" cy="150277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581759" y="636321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1290119" y="6570523"/>
            <a:ext cx="67842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05/16 UI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109715" y="635597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912056" y="655081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06/11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861610" y="636196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619453" y="6534956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249825" y="634345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062697" y="653521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9/24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U611MCA SW Release Plan @03/12 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596224" y="1508381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11</a:t>
            </a:r>
            <a:r>
              <a:rPr lang="en-US" dirty="0"/>
              <a:t>/</a:t>
            </a:r>
            <a:r>
              <a:rPr lang="en-US" altLang="zh-CN" dirty="0"/>
              <a:t>01</a:t>
            </a:r>
            <a:r>
              <a:rPr lang="en-US" dirty="0"/>
              <a:t>-</a:t>
            </a:r>
            <a:r>
              <a:rPr lang="en-US" altLang="zh-CN" dirty="0"/>
              <a:t>12/1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310434" y="151261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en-US" dirty="0"/>
              <a:t>/</a:t>
            </a:r>
            <a:r>
              <a:rPr lang="en-US" altLang="zh-CN" dirty="0"/>
              <a:t>1</a:t>
            </a:r>
            <a:r>
              <a:rPr lang="en-US" dirty="0"/>
              <a:t>-</a:t>
            </a:r>
            <a:r>
              <a:rPr lang="en-US" altLang="zh-CN" dirty="0"/>
              <a:t>6</a:t>
            </a:r>
            <a:r>
              <a:rPr lang="en-US" dirty="0"/>
              <a:t>/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058641" y="151238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4213998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09887" y="3079657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153575" y="4490726"/>
            <a:ext cx="6358966" cy="481760"/>
            <a:chOff x="2155989" y="3867793"/>
            <a:chExt cx="6358966" cy="481760"/>
          </a:xfrm>
        </p:grpSpPr>
        <p:sp>
          <p:nvSpPr>
            <p:cNvPr id="457" name="Star: 5 Points 456">
              <a:extLst>
                <a:ext uri="{FF2B5EF4-FFF2-40B4-BE49-F238E27FC236}">
                  <a16:creationId xmlns:a16="http://schemas.microsoft.com/office/drawing/2014/main" id="{AD050C53-558B-4341-8C68-4D75AF84F527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9" name="TextBox 22">
              <a:extLst>
                <a:ext uri="{FF2B5EF4-FFF2-40B4-BE49-F238E27FC236}">
                  <a16:creationId xmlns:a16="http://schemas.microsoft.com/office/drawing/2014/main" id="{832EAEE6-B6E6-495E-A9F9-6DBA2C275D9C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162200" y="5136910"/>
            <a:ext cx="6358966" cy="481760"/>
            <a:chOff x="2155989" y="3867793"/>
            <a:chExt cx="6358966" cy="481760"/>
          </a:xfrm>
        </p:grpSpPr>
        <p:sp>
          <p:nvSpPr>
            <p:cNvPr id="528" name="Star: 5 Points 527">
              <a:extLst>
                <a:ext uri="{FF2B5EF4-FFF2-40B4-BE49-F238E27FC236}">
                  <a16:creationId xmlns:a16="http://schemas.microsoft.com/office/drawing/2014/main" id="{315F216C-A7D5-45CE-AA8D-1E018D3A1829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9" name="TextBox 22">
              <a:extLst>
                <a:ext uri="{FF2B5EF4-FFF2-40B4-BE49-F238E27FC236}">
                  <a16:creationId xmlns:a16="http://schemas.microsoft.com/office/drawing/2014/main" id="{08CA9F05-BC46-4245-95B8-DC9A0FCEA84F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175075" y="5764268"/>
            <a:ext cx="6333566" cy="481760"/>
            <a:chOff x="2155989" y="3867793"/>
            <a:chExt cx="6333566" cy="481760"/>
          </a:xfrm>
        </p:grpSpPr>
        <p:sp>
          <p:nvSpPr>
            <p:cNvPr id="612" name="Star: 5 Points 611">
              <a:extLst>
                <a:ext uri="{FF2B5EF4-FFF2-40B4-BE49-F238E27FC236}">
                  <a16:creationId xmlns:a16="http://schemas.microsoft.com/office/drawing/2014/main" id="{A0804E5D-1AD3-47FA-B1A2-73D4C5763B34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3" name="TextBox 22">
              <a:extLst>
                <a:ext uri="{FF2B5EF4-FFF2-40B4-BE49-F238E27FC236}">
                  <a16:creationId xmlns:a16="http://schemas.microsoft.com/office/drawing/2014/main" id="{86AFBE79-2170-4A20-91BC-AD4AC02EF637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75391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589899" y="943668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11173955" y="950128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10661638" y="968076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9751748" y="954229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759857" y="974442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901131" y="975260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1808557" y="95406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2815748" y="983380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3988609" y="972152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5873432" y="981642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1" idx="0"/>
            <a:endCxn id="191" idx="2"/>
          </p:cNvCxnSpPr>
          <p:nvPr/>
        </p:nvCxnSpPr>
        <p:spPr>
          <a:xfrm flipV="1">
            <a:off x="5172842" y="2929966"/>
            <a:ext cx="109934" cy="32574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48" idx="0"/>
            <a:endCxn id="188" idx="2"/>
          </p:cNvCxnSpPr>
          <p:nvPr/>
        </p:nvCxnSpPr>
        <p:spPr>
          <a:xfrm flipV="1">
            <a:off x="4853958" y="2904385"/>
            <a:ext cx="130665" cy="35132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AC4C0B38-E745-477F-BD27-C89603FC7CC3}"/>
              </a:ext>
            </a:extLst>
          </p:cNvPr>
          <p:cNvCxnSpPr>
            <a:cxnSpLocks/>
            <a:stCxn id="265" idx="4"/>
            <a:endCxn id="194" idx="2"/>
          </p:cNvCxnSpPr>
          <p:nvPr/>
        </p:nvCxnSpPr>
        <p:spPr>
          <a:xfrm flipV="1">
            <a:off x="6215529" y="2930185"/>
            <a:ext cx="198313" cy="40358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4" idx="0"/>
            <a:endCxn id="153" idx="2"/>
          </p:cNvCxnSpPr>
          <p:nvPr/>
        </p:nvCxnSpPr>
        <p:spPr>
          <a:xfrm flipH="1" flipV="1">
            <a:off x="6765753" y="2929967"/>
            <a:ext cx="13114" cy="3255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77" idx="0"/>
            <a:endCxn id="159" idx="2"/>
          </p:cNvCxnSpPr>
          <p:nvPr/>
        </p:nvCxnSpPr>
        <p:spPr>
          <a:xfrm flipV="1">
            <a:off x="7052197" y="2938140"/>
            <a:ext cx="91903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289" idx="0"/>
            <a:endCxn id="574" idx="2"/>
          </p:cNvCxnSpPr>
          <p:nvPr/>
        </p:nvCxnSpPr>
        <p:spPr>
          <a:xfrm flipV="1">
            <a:off x="8353583" y="1320451"/>
            <a:ext cx="377935" cy="193401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TextBox 22">
            <a:extLst>
              <a:ext uri="{FF2B5EF4-FFF2-40B4-BE49-F238E27FC236}">
                <a16:creationId xmlns:a16="http://schemas.microsoft.com/office/drawing/2014/main" id="{7ED8E225-547A-4E3E-8B7D-67D23904794C}"/>
              </a:ext>
            </a:extLst>
          </p:cNvPr>
          <p:cNvSpPr txBox="1"/>
          <p:nvPr/>
        </p:nvSpPr>
        <p:spPr>
          <a:xfrm>
            <a:off x="8434806" y="3467634"/>
            <a:ext cx="65067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R23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CAEE7A81-3D15-49FA-B0B2-238F9C54E8DF}"/>
              </a:ext>
            </a:extLst>
          </p:cNvPr>
          <p:cNvSpPr/>
          <p:nvPr/>
        </p:nvSpPr>
        <p:spPr>
          <a:xfrm>
            <a:off x="9062624" y="326012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6FAC41F8-F821-4387-8CD8-576D95BE904D}"/>
              </a:ext>
            </a:extLst>
          </p:cNvPr>
          <p:cNvSpPr txBox="1"/>
          <p:nvPr/>
        </p:nvSpPr>
        <p:spPr>
          <a:xfrm>
            <a:off x="8770435" y="3464782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BA4FB627-0330-4C8C-9C41-58E00ECFF437}"/>
              </a:ext>
            </a:extLst>
          </p:cNvPr>
          <p:cNvSpPr/>
          <p:nvPr/>
        </p:nvSpPr>
        <p:spPr>
          <a:xfrm>
            <a:off x="8674179" y="3262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5D45B91-1AC3-4100-9FDD-EB87E9E8944B}"/>
              </a:ext>
            </a:extLst>
          </p:cNvPr>
          <p:cNvSpPr/>
          <p:nvPr/>
        </p:nvSpPr>
        <p:spPr>
          <a:xfrm>
            <a:off x="9380501" y="3259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8" name="TextBox 22">
            <a:extLst>
              <a:ext uri="{FF2B5EF4-FFF2-40B4-BE49-F238E27FC236}">
                <a16:creationId xmlns:a16="http://schemas.microsoft.com/office/drawing/2014/main" id="{22DE68A9-554F-48C8-B5D1-B6C913756BE9}"/>
              </a:ext>
            </a:extLst>
          </p:cNvPr>
          <p:cNvSpPr txBox="1"/>
          <p:nvPr/>
        </p:nvSpPr>
        <p:spPr>
          <a:xfrm>
            <a:off x="9050212" y="3463746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560" idx="0"/>
            <a:endCxn id="164" idx="2"/>
          </p:cNvCxnSpPr>
          <p:nvPr/>
        </p:nvCxnSpPr>
        <p:spPr>
          <a:xfrm flipV="1">
            <a:off x="9160157" y="2932289"/>
            <a:ext cx="148713" cy="32783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2082996A-4FAA-4EF1-9862-60007A6BE046}"/>
              </a:ext>
            </a:extLst>
          </p:cNvPr>
          <p:cNvSpPr/>
          <p:nvPr/>
        </p:nvSpPr>
        <p:spPr>
          <a:xfrm>
            <a:off x="9718409" y="3266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8" name="TextBox 22">
            <a:extLst>
              <a:ext uri="{FF2B5EF4-FFF2-40B4-BE49-F238E27FC236}">
                <a16:creationId xmlns:a16="http://schemas.microsoft.com/office/drawing/2014/main" id="{61865566-1C70-4E74-A3D5-AD8538FA26B9}"/>
              </a:ext>
            </a:extLst>
          </p:cNvPr>
          <p:cNvSpPr txBox="1"/>
          <p:nvPr/>
        </p:nvSpPr>
        <p:spPr>
          <a:xfrm>
            <a:off x="9403360" y="3471007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0" name="Star: 5 Points 579">
            <a:extLst>
              <a:ext uri="{FF2B5EF4-FFF2-40B4-BE49-F238E27FC236}">
                <a16:creationId xmlns:a16="http://schemas.microsoft.com/office/drawing/2014/main" id="{B16FE424-81B3-49E3-A98B-65E3EAB54DF6}"/>
              </a:ext>
            </a:extLst>
          </p:cNvPr>
          <p:cNvSpPr/>
          <p:nvPr/>
        </p:nvSpPr>
        <p:spPr>
          <a:xfrm>
            <a:off x="10060918" y="32658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2" name="TextBox 22">
            <a:extLst>
              <a:ext uri="{FF2B5EF4-FFF2-40B4-BE49-F238E27FC236}">
                <a16:creationId xmlns:a16="http://schemas.microsoft.com/office/drawing/2014/main" id="{A0E20282-2976-4515-81F9-892FE6A91813}"/>
              </a:ext>
            </a:extLst>
          </p:cNvPr>
          <p:cNvSpPr txBox="1"/>
          <p:nvPr/>
        </p:nvSpPr>
        <p:spPr>
          <a:xfrm>
            <a:off x="9745869" y="3470518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4" name="Star: 5 Points 583">
            <a:extLst>
              <a:ext uri="{FF2B5EF4-FFF2-40B4-BE49-F238E27FC236}">
                <a16:creationId xmlns:a16="http://schemas.microsoft.com/office/drawing/2014/main" id="{55D31EAC-7685-407B-9D51-C0E25C9C91AA}"/>
              </a:ext>
            </a:extLst>
          </p:cNvPr>
          <p:cNvSpPr/>
          <p:nvPr/>
        </p:nvSpPr>
        <p:spPr>
          <a:xfrm>
            <a:off x="1038754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6" name="TextBox 22">
            <a:extLst>
              <a:ext uri="{FF2B5EF4-FFF2-40B4-BE49-F238E27FC236}">
                <a16:creationId xmlns:a16="http://schemas.microsoft.com/office/drawing/2014/main" id="{26CAD226-8592-4326-AE5B-CC7D5FA9E069}"/>
              </a:ext>
            </a:extLst>
          </p:cNvPr>
          <p:cNvSpPr txBox="1"/>
          <p:nvPr/>
        </p:nvSpPr>
        <p:spPr>
          <a:xfrm>
            <a:off x="1007249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7" name="Star: 5 Points 586">
            <a:extLst>
              <a:ext uri="{FF2B5EF4-FFF2-40B4-BE49-F238E27FC236}">
                <a16:creationId xmlns:a16="http://schemas.microsoft.com/office/drawing/2014/main" id="{6A91FFAA-509E-4B14-878B-F859F255E38A}"/>
              </a:ext>
            </a:extLst>
          </p:cNvPr>
          <p:cNvSpPr/>
          <p:nvPr/>
        </p:nvSpPr>
        <p:spPr>
          <a:xfrm>
            <a:off x="10714168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A62E94F1-6FC8-44E3-A27A-B042D72C9C9E}"/>
              </a:ext>
            </a:extLst>
          </p:cNvPr>
          <p:cNvSpPr txBox="1"/>
          <p:nvPr/>
        </p:nvSpPr>
        <p:spPr>
          <a:xfrm>
            <a:off x="10399119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E10E9D07-2BCE-4E55-8C50-A67C119153B5}"/>
              </a:ext>
            </a:extLst>
          </p:cNvPr>
          <p:cNvSpPr/>
          <p:nvPr/>
        </p:nvSpPr>
        <p:spPr>
          <a:xfrm>
            <a:off x="1107315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4" name="TextBox 22">
            <a:extLst>
              <a:ext uri="{FF2B5EF4-FFF2-40B4-BE49-F238E27FC236}">
                <a16:creationId xmlns:a16="http://schemas.microsoft.com/office/drawing/2014/main" id="{765EF9D7-055A-45AD-892F-8A058D6151E6}"/>
              </a:ext>
            </a:extLst>
          </p:cNvPr>
          <p:cNvSpPr txBox="1"/>
          <p:nvPr/>
        </p:nvSpPr>
        <p:spPr>
          <a:xfrm>
            <a:off x="1086478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R30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80" idx="0"/>
            <a:endCxn id="171" idx="2"/>
          </p:cNvCxnSpPr>
          <p:nvPr/>
        </p:nvCxnSpPr>
        <p:spPr>
          <a:xfrm flipV="1">
            <a:off x="10158451" y="2957849"/>
            <a:ext cx="45722" cy="30800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6331"/>
            <a:ext cx="132043" cy="3294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77" idx="0"/>
            <a:endCxn id="266" idx="1"/>
          </p:cNvCxnSpPr>
          <p:nvPr/>
        </p:nvCxnSpPr>
        <p:spPr>
          <a:xfrm flipV="1">
            <a:off x="7052197" y="1759453"/>
            <a:ext cx="137259" cy="149594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443159" y="969772"/>
            <a:ext cx="843415" cy="582633"/>
            <a:chOff x="1860046" y="1217224"/>
            <a:chExt cx="839961" cy="582633"/>
          </a:xfrm>
        </p:grpSpPr>
        <p:sp>
          <p:nvSpPr>
            <p:cNvPr id="57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9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651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2674313" y="327514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54" name="Straight Arrow Connector 65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652" idx="0"/>
            <a:endCxn id="651" idx="2"/>
          </p:cNvCxnSpPr>
          <p:nvPr/>
        </p:nvCxnSpPr>
        <p:spPr>
          <a:xfrm flipV="1">
            <a:off x="2517182" y="3480313"/>
            <a:ext cx="194385" cy="3818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8" name="TextBox 22">
            <a:extLst>
              <a:ext uri="{FF2B5EF4-FFF2-40B4-BE49-F238E27FC236}">
                <a16:creationId xmlns:a16="http://schemas.microsoft.com/office/drawing/2014/main" id="{6B667F87-D4E5-4557-A949-6A3362BF074C}"/>
              </a:ext>
            </a:extLst>
          </p:cNvPr>
          <p:cNvSpPr txBox="1"/>
          <p:nvPr/>
        </p:nvSpPr>
        <p:spPr>
          <a:xfrm>
            <a:off x="1727336" y="1776964"/>
            <a:ext cx="82404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HW Request Frozen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6/11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70" name="Star: 5 Points 369">
            <a:extLst>
              <a:ext uri="{FF2B5EF4-FFF2-40B4-BE49-F238E27FC236}">
                <a16:creationId xmlns:a16="http://schemas.microsoft.com/office/drawing/2014/main" id="{B26AB617-E4D6-48DC-B000-914689601264}"/>
              </a:ext>
            </a:extLst>
          </p:cNvPr>
          <p:cNvSpPr/>
          <p:nvPr/>
        </p:nvSpPr>
        <p:spPr>
          <a:xfrm>
            <a:off x="1290119" y="6361965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3" name="TextBox 22">
            <a:extLst>
              <a:ext uri="{FF2B5EF4-FFF2-40B4-BE49-F238E27FC236}">
                <a16:creationId xmlns:a16="http://schemas.microsoft.com/office/drawing/2014/main" id="{251E0546-0293-4627-96AB-78B45E298F3B}"/>
              </a:ext>
            </a:extLst>
          </p:cNvPr>
          <p:cNvSpPr txBox="1"/>
          <p:nvPr/>
        </p:nvSpPr>
        <p:spPr>
          <a:xfrm>
            <a:off x="806758" y="6592700"/>
            <a:ext cx="67842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UE 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04/15</a:t>
            </a:r>
          </a:p>
        </p:txBody>
      </p:sp>
      <p:sp>
        <p:nvSpPr>
          <p:cNvPr id="376" name="TextBox 22">
            <a:extLst>
              <a:ext uri="{FF2B5EF4-FFF2-40B4-BE49-F238E27FC236}">
                <a16:creationId xmlns:a16="http://schemas.microsoft.com/office/drawing/2014/main" id="{F3ED3939-F142-4BC9-A0F3-19AEFF2EE3CB}"/>
              </a:ext>
            </a:extLst>
          </p:cNvPr>
          <p:cNvSpPr txBox="1"/>
          <p:nvPr/>
        </p:nvSpPr>
        <p:spPr>
          <a:xfrm>
            <a:off x="4040703" y="2098775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01/27</a:t>
            </a:r>
            <a:endParaRPr lang="zh-CN" altLang="en-US" sz="700" dirty="0"/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C158F301-C617-4520-94BF-7AE4C952C579}"/>
              </a:ext>
            </a:extLst>
          </p:cNvPr>
          <p:cNvSpPr txBox="1"/>
          <p:nvPr/>
        </p:nvSpPr>
        <p:spPr>
          <a:xfrm>
            <a:off x="5190633" y="2081834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05/05</a:t>
            </a:r>
            <a:endParaRPr lang="zh-CN" altLang="en-US" sz="700" dirty="0"/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E74B4447-D70C-4582-B10D-7B802E24E0E2}"/>
              </a:ext>
            </a:extLst>
          </p:cNvPr>
          <p:cNvSpPr txBox="1"/>
          <p:nvPr/>
        </p:nvSpPr>
        <p:spPr>
          <a:xfrm>
            <a:off x="878307" y="337854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00" name="Star: 7 Points 399">
            <a:extLst>
              <a:ext uri="{FF2B5EF4-FFF2-40B4-BE49-F238E27FC236}">
                <a16:creationId xmlns:a16="http://schemas.microsoft.com/office/drawing/2014/main" id="{68ABA834-A559-4C9E-A6DE-B8AA358384C2}"/>
              </a:ext>
            </a:extLst>
          </p:cNvPr>
          <p:cNvSpPr/>
          <p:nvPr/>
        </p:nvSpPr>
        <p:spPr>
          <a:xfrm>
            <a:off x="1621211" y="3278818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1" name="Star: 7 Points 400">
            <a:extLst>
              <a:ext uri="{FF2B5EF4-FFF2-40B4-BE49-F238E27FC236}">
                <a16:creationId xmlns:a16="http://schemas.microsoft.com/office/drawing/2014/main" id="{644F0C61-9E49-4227-8EA6-C38B2F13F2A1}"/>
              </a:ext>
            </a:extLst>
          </p:cNvPr>
          <p:cNvSpPr/>
          <p:nvPr/>
        </p:nvSpPr>
        <p:spPr>
          <a:xfrm>
            <a:off x="1996042" y="328479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TextBox 22">
            <a:extLst>
              <a:ext uri="{FF2B5EF4-FFF2-40B4-BE49-F238E27FC236}">
                <a16:creationId xmlns:a16="http://schemas.microsoft.com/office/drawing/2014/main" id="{64421263-F22C-4148-9929-CAD15FA4381F}"/>
              </a:ext>
            </a:extLst>
          </p:cNvPr>
          <p:cNvSpPr txBox="1"/>
          <p:nvPr/>
        </p:nvSpPr>
        <p:spPr>
          <a:xfrm>
            <a:off x="1972777" y="3383889"/>
            <a:ext cx="81274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05/30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04" name="Star: 7 Points 403">
            <a:extLst>
              <a:ext uri="{FF2B5EF4-FFF2-40B4-BE49-F238E27FC236}">
                <a16:creationId xmlns:a16="http://schemas.microsoft.com/office/drawing/2014/main" id="{4E796DC1-2B6B-476E-A8B4-A832655FFC10}"/>
              </a:ext>
            </a:extLst>
          </p:cNvPr>
          <p:cNvSpPr/>
          <p:nvPr/>
        </p:nvSpPr>
        <p:spPr>
          <a:xfrm>
            <a:off x="2242843" y="1629816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37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1445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Project VPP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44822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16815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3252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流程图: 决策 47">
            <a:extLst>
              <a:ext uri="{FF2B5EF4-FFF2-40B4-BE49-F238E27FC236}">
                <a16:creationId xmlns:a16="http://schemas.microsoft.com/office/drawing/2014/main" id="{022E9990-7097-4714-8EE3-D31552BE7F58}"/>
              </a:ext>
            </a:extLst>
          </p:cNvPr>
          <p:cNvSpPr/>
          <p:nvPr/>
        </p:nvSpPr>
        <p:spPr>
          <a:xfrm>
            <a:off x="2364029" y="98855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UPV1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30881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6" name="流程图: 决策 47">
            <a:extLst>
              <a:ext uri="{FF2B5EF4-FFF2-40B4-BE49-F238E27FC236}">
                <a16:creationId xmlns:a16="http://schemas.microsoft.com/office/drawing/2014/main" id="{F6564AE5-8E1D-40DF-A334-C09B07EEC4B1}"/>
              </a:ext>
            </a:extLst>
          </p:cNvPr>
          <p:cNvSpPr/>
          <p:nvPr/>
        </p:nvSpPr>
        <p:spPr>
          <a:xfrm>
            <a:off x="3365874" y="983658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UPV2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7852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53577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5095411"/>
            <a:ext cx="821059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08" name="流程图: 决策 47">
            <a:extLst>
              <a:ext uri="{FF2B5EF4-FFF2-40B4-BE49-F238E27FC236}">
                <a16:creationId xmlns:a16="http://schemas.microsoft.com/office/drawing/2014/main" id="{D0668F3D-D3E4-49B4-A367-353CF1F98EE5}"/>
              </a:ext>
            </a:extLst>
          </p:cNvPr>
          <p:cNvSpPr/>
          <p:nvPr/>
        </p:nvSpPr>
        <p:spPr>
          <a:xfrm>
            <a:off x="73029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1" name="流程图: 决策 47">
            <a:extLst>
              <a:ext uri="{FF2B5EF4-FFF2-40B4-BE49-F238E27FC236}">
                <a16:creationId xmlns:a16="http://schemas.microsoft.com/office/drawing/2014/main" id="{A5C0E457-D603-4C64-A0A8-F02F162E26A5}"/>
              </a:ext>
            </a:extLst>
          </p:cNvPr>
          <p:cNvSpPr/>
          <p:nvPr/>
        </p:nvSpPr>
        <p:spPr>
          <a:xfrm>
            <a:off x="38104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4" name="流程图: 决策 47">
            <a:extLst>
              <a:ext uri="{FF2B5EF4-FFF2-40B4-BE49-F238E27FC236}">
                <a16:creationId xmlns:a16="http://schemas.microsoft.com/office/drawing/2014/main" id="{C788F0F4-D478-433A-B4F0-2B43D1503E27}"/>
              </a:ext>
            </a:extLst>
          </p:cNvPr>
          <p:cNvSpPr/>
          <p:nvPr/>
        </p:nvSpPr>
        <p:spPr>
          <a:xfrm>
            <a:off x="4450346" y="987452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0" name="流程图: 决策 47">
            <a:extLst>
              <a:ext uri="{FF2B5EF4-FFF2-40B4-BE49-F238E27FC236}">
                <a16:creationId xmlns:a16="http://schemas.microsoft.com/office/drawing/2014/main" id="{C486BF2A-866E-4926-B222-9B74227E0775}"/>
              </a:ext>
            </a:extLst>
          </p:cNvPr>
          <p:cNvSpPr/>
          <p:nvPr/>
        </p:nvSpPr>
        <p:spPr>
          <a:xfrm>
            <a:off x="8171625" y="98723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3" name="流程图: 决策 47">
            <a:extLst>
              <a:ext uri="{FF2B5EF4-FFF2-40B4-BE49-F238E27FC236}">
                <a16:creationId xmlns:a16="http://schemas.microsoft.com/office/drawing/2014/main" id="{1533E72C-6034-4090-B47B-E02B92A529E3}"/>
              </a:ext>
            </a:extLst>
          </p:cNvPr>
          <p:cNvSpPr/>
          <p:nvPr/>
        </p:nvSpPr>
        <p:spPr>
          <a:xfrm>
            <a:off x="888790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PP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6" name="流程图: 决策 47">
            <a:extLst>
              <a:ext uri="{FF2B5EF4-FFF2-40B4-BE49-F238E27FC236}">
                <a16:creationId xmlns:a16="http://schemas.microsoft.com/office/drawing/2014/main" id="{032DE1E4-900D-46B1-95C1-A091ADB6473E}"/>
              </a:ext>
            </a:extLst>
          </p:cNvPr>
          <p:cNvSpPr/>
          <p:nvPr/>
        </p:nvSpPr>
        <p:spPr>
          <a:xfrm>
            <a:off x="100969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MP1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5" name="流程图: 决策 47">
            <a:extLst>
              <a:ext uri="{FF2B5EF4-FFF2-40B4-BE49-F238E27FC236}">
                <a16:creationId xmlns:a16="http://schemas.microsoft.com/office/drawing/2014/main" id="{12C56D9D-4294-4E4B-9DE2-65ECFA7DB74B}"/>
              </a:ext>
            </a:extLst>
          </p:cNvPr>
          <p:cNvSpPr/>
          <p:nvPr/>
        </p:nvSpPr>
        <p:spPr>
          <a:xfrm>
            <a:off x="5956845" y="986777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4144218" y="33339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819051" y="3665284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214" idx="2"/>
          </p:cNvCxnSpPr>
          <p:nvPr/>
        </p:nvCxnSpPr>
        <p:spPr>
          <a:xfrm flipV="1">
            <a:off x="4300383" y="1338131"/>
            <a:ext cx="411683" cy="199584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5815298" y="3344679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4"/>
            <a:endCxn id="355" idx="2"/>
          </p:cNvCxnSpPr>
          <p:nvPr/>
        </p:nvCxnSpPr>
        <p:spPr>
          <a:xfrm flipV="1">
            <a:off x="5798263" y="1337456"/>
            <a:ext cx="420302" cy="213130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860636" y="3346455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208" idx="2"/>
          </p:cNvCxnSpPr>
          <p:nvPr/>
        </p:nvCxnSpPr>
        <p:spPr>
          <a:xfrm flipV="1">
            <a:off x="7175143" y="1337910"/>
            <a:ext cx="389523" cy="20085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532307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303395" y="3677230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52" idx="2"/>
          </p:cNvCxnSpPr>
          <p:nvPr/>
        </p:nvCxnSpPr>
        <p:spPr>
          <a:xfrm flipV="1">
            <a:off x="7688472" y="1338679"/>
            <a:ext cx="422646" cy="201594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919073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623920" y="3695702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220" idx="2"/>
          </p:cNvCxnSpPr>
          <p:nvPr/>
        </p:nvCxnSpPr>
        <p:spPr>
          <a:xfrm flipV="1">
            <a:off x="8075238" y="1337910"/>
            <a:ext cx="358107" cy="20167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223" idx="2"/>
          </p:cNvCxnSpPr>
          <p:nvPr/>
        </p:nvCxnSpPr>
        <p:spPr>
          <a:xfrm flipV="1">
            <a:off x="8938783" y="1337910"/>
            <a:ext cx="210843" cy="20167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782618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321874" y="367723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652702" y="33694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570277" y="370078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226" idx="2"/>
          </p:cNvCxnSpPr>
          <p:nvPr/>
        </p:nvCxnSpPr>
        <p:spPr>
          <a:xfrm flipV="1">
            <a:off x="9808867" y="1337910"/>
            <a:ext cx="549799" cy="20315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57188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34340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FNV Features Release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38790" y="1400445"/>
            <a:ext cx="689612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Key Point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193733" y="33466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5016160" y="3677984"/>
            <a:ext cx="53711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endParaRPr lang="en-US" altLang="zh-CN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485933" y="334645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382241" y="3677765"/>
            <a:ext cx="52919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392745" y="33466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342298" y="3677984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2036409" y="2948301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1791084" y="3175167"/>
            <a:ext cx="61022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A0 SAMPLE 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28129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3460251" y="2965425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SAMPLE 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653178" y="2925895"/>
            <a:ext cx="624299" cy="329672"/>
            <a:chOff x="1109342" y="1704838"/>
            <a:chExt cx="624299" cy="329672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932089" y="2913889"/>
            <a:ext cx="624299" cy="375078"/>
            <a:chOff x="1348765" y="1704838"/>
            <a:chExt cx="624299" cy="375078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3937709" y="2987963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438177" y="2984527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381243" y="2965324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7FEA750-981D-4E3E-A964-470A5EFF4FAA}"/>
              </a:ext>
            </a:extLst>
          </p:cNvPr>
          <p:cNvCxnSpPr/>
          <p:nvPr/>
        </p:nvCxnSpPr>
        <p:spPr>
          <a:xfrm flipV="1">
            <a:off x="131155" y="6629634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0F09C17-CED5-4D5F-B704-3431D34566C2}"/>
              </a:ext>
            </a:extLst>
          </p:cNvPr>
          <p:cNvSpPr/>
          <p:nvPr/>
        </p:nvSpPr>
        <p:spPr>
          <a:xfrm>
            <a:off x="131155" y="6367300"/>
            <a:ext cx="1249060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Feature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188" idx="0"/>
            <a:endCxn id="264" idx="1"/>
          </p:cNvCxnSpPr>
          <p:nvPr/>
        </p:nvCxnSpPr>
        <p:spPr>
          <a:xfrm flipV="1">
            <a:off x="5349898" y="3050781"/>
            <a:ext cx="88279" cy="29589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048990" y="524632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220496" y="5462459"/>
            <a:ext cx="1510625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723922" y="524643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418672" y="5447827"/>
            <a:ext cx="790610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363110" y="523870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096586" y="5441532"/>
            <a:ext cx="692759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857551" y="525277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602545" y="5427353"/>
            <a:ext cx="900141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Phase5 SYNC+ Timeline Draft</a:t>
            </a:r>
            <a:endParaRPr lang="en-US" dirty="0"/>
          </a:p>
        </p:txBody>
      </p:sp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7199031" y="2778775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1" name="流程图: 决策 47">
            <a:extLst>
              <a:ext uri="{FF2B5EF4-FFF2-40B4-BE49-F238E27FC236}">
                <a16:creationId xmlns:a16="http://schemas.microsoft.com/office/drawing/2014/main" id="{83AE3867-4189-4781-B2ED-264E9262D0EB}"/>
              </a:ext>
            </a:extLst>
          </p:cNvPr>
          <p:cNvSpPr/>
          <p:nvPr/>
        </p:nvSpPr>
        <p:spPr>
          <a:xfrm>
            <a:off x="10415534" y="98723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MP2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2" name="流程图: 决策 47">
            <a:extLst>
              <a:ext uri="{FF2B5EF4-FFF2-40B4-BE49-F238E27FC236}">
                <a16:creationId xmlns:a16="http://schemas.microsoft.com/office/drawing/2014/main" id="{606DD675-67F2-4D41-B774-DFA0DC921A73}"/>
              </a:ext>
            </a:extLst>
          </p:cNvPr>
          <p:cNvSpPr/>
          <p:nvPr/>
        </p:nvSpPr>
        <p:spPr>
          <a:xfrm>
            <a:off x="7849397" y="988000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1" name="流程图: 决策 47">
            <a:extLst>
              <a:ext uri="{FF2B5EF4-FFF2-40B4-BE49-F238E27FC236}">
                <a16:creationId xmlns:a16="http://schemas.microsoft.com/office/drawing/2014/main" id="{2E75FB79-3B4D-4E5D-97D2-AFB0899B6D71}"/>
              </a:ext>
            </a:extLst>
          </p:cNvPr>
          <p:cNvSpPr/>
          <p:nvPr/>
        </p:nvSpPr>
        <p:spPr>
          <a:xfrm>
            <a:off x="10794104" y="99655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OKTB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7" name="流程图: 决策 47">
            <a:extLst>
              <a:ext uri="{FF2B5EF4-FFF2-40B4-BE49-F238E27FC236}">
                <a16:creationId xmlns:a16="http://schemas.microsoft.com/office/drawing/2014/main" id="{CF4455E1-957D-4868-8C5E-43991787A284}"/>
              </a:ext>
            </a:extLst>
          </p:cNvPr>
          <p:cNvSpPr/>
          <p:nvPr/>
        </p:nvSpPr>
        <p:spPr>
          <a:xfrm>
            <a:off x="1439095" y="1000768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UPV0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0" name="流程图: 决策 47">
            <a:extLst>
              <a:ext uri="{FF2B5EF4-FFF2-40B4-BE49-F238E27FC236}">
                <a16:creationId xmlns:a16="http://schemas.microsoft.com/office/drawing/2014/main" id="{979C7A37-4528-4412-9918-2AE987D5B1B4}"/>
              </a:ext>
            </a:extLst>
          </p:cNvPr>
          <p:cNvSpPr/>
          <p:nvPr/>
        </p:nvSpPr>
        <p:spPr>
          <a:xfrm>
            <a:off x="440362" y="100203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PS/PSC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3" name="Star: 5 Points 472">
            <a:extLst>
              <a:ext uri="{FF2B5EF4-FFF2-40B4-BE49-F238E27FC236}">
                <a16:creationId xmlns:a16="http://schemas.microsoft.com/office/drawing/2014/main" id="{095F5F40-8F5F-4106-835C-6A9037F7448D}"/>
              </a:ext>
            </a:extLst>
          </p:cNvPr>
          <p:cNvSpPr/>
          <p:nvPr/>
        </p:nvSpPr>
        <p:spPr>
          <a:xfrm>
            <a:off x="2290215" y="396114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6" name="TextBox 22">
            <a:extLst>
              <a:ext uri="{FF2B5EF4-FFF2-40B4-BE49-F238E27FC236}">
                <a16:creationId xmlns:a16="http://schemas.microsoft.com/office/drawing/2014/main" id="{4CE8A5D7-9B97-4018-9824-D2868D0C1366}"/>
              </a:ext>
            </a:extLst>
          </p:cNvPr>
          <p:cNvSpPr txBox="1"/>
          <p:nvPr/>
        </p:nvSpPr>
        <p:spPr>
          <a:xfrm>
            <a:off x="1965048" y="4292458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Initial Platform Release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673C22E5-402E-4CA7-8187-813A7FF1871F}"/>
              </a:ext>
            </a:extLst>
          </p:cNvPr>
          <p:cNvSpPr/>
          <p:nvPr/>
        </p:nvSpPr>
        <p:spPr>
          <a:xfrm>
            <a:off x="3889315" y="396114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TextBox 22">
            <a:extLst>
              <a:ext uri="{FF2B5EF4-FFF2-40B4-BE49-F238E27FC236}">
                <a16:creationId xmlns:a16="http://schemas.microsoft.com/office/drawing/2014/main" id="{599E5EAA-0BA1-428C-929B-02D531C0D824}"/>
              </a:ext>
            </a:extLst>
          </p:cNvPr>
          <p:cNvSpPr txBox="1"/>
          <p:nvPr/>
        </p:nvSpPr>
        <p:spPr>
          <a:xfrm>
            <a:off x="3564148" y="4292458"/>
            <a:ext cx="896125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Critical feature complete 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Star: 5 Points 484">
            <a:extLst>
              <a:ext uri="{FF2B5EF4-FFF2-40B4-BE49-F238E27FC236}">
                <a16:creationId xmlns:a16="http://schemas.microsoft.com/office/drawing/2014/main" id="{BB5DE19D-ACD5-4C0F-8E08-C048DD9EBA52}"/>
              </a:ext>
            </a:extLst>
          </p:cNvPr>
          <p:cNvSpPr/>
          <p:nvPr/>
        </p:nvSpPr>
        <p:spPr>
          <a:xfrm>
            <a:off x="5305385" y="396072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8" name="TextBox 22">
            <a:extLst>
              <a:ext uri="{FF2B5EF4-FFF2-40B4-BE49-F238E27FC236}">
                <a16:creationId xmlns:a16="http://schemas.microsoft.com/office/drawing/2014/main" id="{3E1AF3E2-934E-4CBE-BC6F-93C82B3FCF44}"/>
              </a:ext>
            </a:extLst>
          </p:cNvPr>
          <p:cNvSpPr txBox="1"/>
          <p:nvPr/>
        </p:nvSpPr>
        <p:spPr>
          <a:xfrm>
            <a:off x="5161193" y="4292034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MVP Complete-Vehicle features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Star: 5 Points 490">
            <a:extLst>
              <a:ext uri="{FF2B5EF4-FFF2-40B4-BE49-F238E27FC236}">
                <a16:creationId xmlns:a16="http://schemas.microsoft.com/office/drawing/2014/main" id="{EDEC4B61-9F8E-4136-9678-34F7C36B9801}"/>
              </a:ext>
            </a:extLst>
          </p:cNvPr>
          <p:cNvSpPr/>
          <p:nvPr/>
        </p:nvSpPr>
        <p:spPr>
          <a:xfrm>
            <a:off x="6814472" y="393719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4" name="TextBox 22">
            <a:extLst>
              <a:ext uri="{FF2B5EF4-FFF2-40B4-BE49-F238E27FC236}">
                <a16:creationId xmlns:a16="http://schemas.microsoft.com/office/drawing/2014/main" id="{98490A0B-55B3-4C97-9FFC-2687D4B662D4}"/>
              </a:ext>
            </a:extLst>
          </p:cNvPr>
          <p:cNvSpPr txBox="1"/>
          <p:nvPr/>
        </p:nvSpPr>
        <p:spPr>
          <a:xfrm>
            <a:off x="6489305" y="4268503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Full Feature Complete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9208CBAA-2D22-41A4-9084-120DDA810755}"/>
              </a:ext>
            </a:extLst>
          </p:cNvPr>
          <p:cNvSpPr txBox="1"/>
          <p:nvPr/>
        </p:nvSpPr>
        <p:spPr>
          <a:xfrm>
            <a:off x="7614724" y="3939635"/>
            <a:ext cx="89612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Bug fixing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23D94D7-C0B7-4991-B499-1B0249D7294A}"/>
              </a:ext>
            </a:extLst>
          </p:cNvPr>
          <p:cNvSpPr/>
          <p:nvPr/>
        </p:nvSpPr>
        <p:spPr>
          <a:xfrm>
            <a:off x="9400657" y="394623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A2FE39CC-1E0D-42C5-802C-DD9C8457A46E}"/>
              </a:ext>
            </a:extLst>
          </p:cNvPr>
          <p:cNvSpPr txBox="1"/>
          <p:nvPr/>
        </p:nvSpPr>
        <p:spPr>
          <a:xfrm>
            <a:off x="9075490" y="4277550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J1 Release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2E597CA1-7515-47D4-8D88-9BF357CB500E}"/>
              </a:ext>
            </a:extLst>
          </p:cNvPr>
          <p:cNvCxnSpPr>
            <a:cxnSpLocks/>
            <a:stCxn id="500" idx="0"/>
            <a:endCxn id="176" idx="2"/>
          </p:cNvCxnSpPr>
          <p:nvPr/>
        </p:nvCxnSpPr>
        <p:spPr>
          <a:xfrm flipV="1">
            <a:off x="9556822" y="3689679"/>
            <a:ext cx="155530" cy="25656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2F8B7CA7-48CB-40B2-B0F6-FA4967FFEFB0}"/>
              </a:ext>
            </a:extLst>
          </p:cNvPr>
          <p:cNvCxnSpPr>
            <a:cxnSpLocks/>
            <a:stCxn id="491" idx="0"/>
            <a:endCxn id="153" idx="2"/>
          </p:cNvCxnSpPr>
          <p:nvPr/>
        </p:nvCxnSpPr>
        <p:spPr>
          <a:xfrm flipV="1">
            <a:off x="6970637" y="3666661"/>
            <a:ext cx="107991" cy="27053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E230EE08-BB0A-4533-87FE-B02B4C1D0440}"/>
              </a:ext>
            </a:extLst>
          </p:cNvPr>
          <p:cNvCxnSpPr>
            <a:cxnSpLocks/>
            <a:stCxn id="485" idx="0"/>
            <a:endCxn id="191" idx="2"/>
          </p:cNvCxnSpPr>
          <p:nvPr/>
        </p:nvCxnSpPr>
        <p:spPr>
          <a:xfrm flipV="1">
            <a:off x="5461550" y="3666660"/>
            <a:ext cx="84033" cy="2940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A4F806E7-07CE-41CA-98C1-6BF7809E9177}"/>
              </a:ext>
            </a:extLst>
          </p:cNvPr>
          <p:cNvCxnSpPr>
            <a:cxnSpLocks/>
            <a:stCxn id="479" idx="0"/>
            <a:endCxn id="133" idx="2"/>
          </p:cNvCxnSpPr>
          <p:nvPr/>
        </p:nvCxnSpPr>
        <p:spPr>
          <a:xfrm flipV="1">
            <a:off x="4045480" y="3654179"/>
            <a:ext cx="158388" cy="30696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4" name="TextBox 523">
            <a:extLst>
              <a:ext uri="{FF2B5EF4-FFF2-40B4-BE49-F238E27FC236}">
                <a16:creationId xmlns:a16="http://schemas.microsoft.com/office/drawing/2014/main" id="{B6DCF9AF-09AA-404E-8288-A2BE963E914F}"/>
              </a:ext>
            </a:extLst>
          </p:cNvPr>
          <p:cNvSpPr txBox="1"/>
          <p:nvPr/>
        </p:nvSpPr>
        <p:spPr>
          <a:xfrm>
            <a:off x="2758563" y="5803500"/>
            <a:ext cx="922836" cy="2000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SOA Gateway</a:t>
            </a:r>
            <a:endParaRPr lang="zh-CN" altLang="en-US" sz="700" dirty="0"/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40F23F7A-8925-409C-894E-4B9EBC21BB66}"/>
              </a:ext>
            </a:extLst>
          </p:cNvPr>
          <p:cNvSpPr txBox="1"/>
          <p:nvPr/>
        </p:nvSpPr>
        <p:spPr>
          <a:xfrm>
            <a:off x="3757574" y="5440016"/>
            <a:ext cx="1270968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Wireless Interface Router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IVI Provisioning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Bezel Diagnostics(SOA related)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Diagnostic_ Analytic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CCS –Authorization </a:t>
            </a:r>
          </a:p>
        </p:txBody>
      </p: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D5D56286-566B-4376-9339-FDACA82020FF}"/>
              </a:ext>
            </a:extLst>
          </p:cNvPr>
          <p:cNvCxnSpPr>
            <a:cxnSpLocks/>
            <a:stCxn id="479" idx="2"/>
            <a:endCxn id="524" idx="0"/>
          </p:cNvCxnSpPr>
          <p:nvPr/>
        </p:nvCxnSpPr>
        <p:spPr>
          <a:xfrm flipH="1">
            <a:off x="3219981" y="4281353"/>
            <a:ext cx="728984" cy="152214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9DF4A67F-632E-48F8-80D0-B24597C8BE86}"/>
              </a:ext>
            </a:extLst>
          </p:cNvPr>
          <p:cNvCxnSpPr>
            <a:cxnSpLocks/>
            <a:stCxn id="485" idx="2"/>
            <a:endCxn id="527" idx="0"/>
          </p:cNvCxnSpPr>
          <p:nvPr/>
        </p:nvCxnSpPr>
        <p:spPr>
          <a:xfrm flipH="1">
            <a:off x="4393058" y="4280929"/>
            <a:ext cx="971977" cy="115908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2B3F1C5C-8FB3-4BF0-9E78-437D681EDC4B}"/>
              </a:ext>
            </a:extLst>
          </p:cNvPr>
          <p:cNvSpPr txBox="1"/>
          <p:nvPr/>
        </p:nvSpPr>
        <p:spPr>
          <a:xfrm>
            <a:off x="5103960" y="5426679"/>
            <a:ext cx="1207215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B4494684-0F9C-46F5-9D2B-D9FB2C4BE4ED}"/>
              </a:ext>
            </a:extLst>
          </p:cNvPr>
          <p:cNvSpPr txBox="1"/>
          <p:nvPr/>
        </p:nvSpPr>
        <p:spPr>
          <a:xfrm>
            <a:off x="5112163" y="5826308"/>
            <a:ext cx="1512915" cy="4154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USB Update of TCU/ECG</a:t>
            </a:r>
          </a:p>
          <a:p>
            <a:r>
              <a:rPr lang="en-US" altLang="zh-CN" dirty="0"/>
              <a:t>SYNC+ SOC/MCU USB Update </a:t>
            </a:r>
          </a:p>
          <a:p>
            <a:r>
              <a:rPr lang="en-US" altLang="zh-CN" dirty="0"/>
              <a:t>SYNC+ SOC/MCU OTA Update 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552598F4-8287-42E7-ABED-665DA9F5780E}"/>
              </a:ext>
            </a:extLst>
          </p:cNvPr>
          <p:cNvSpPr txBox="1"/>
          <p:nvPr/>
        </p:nvSpPr>
        <p:spPr>
          <a:xfrm>
            <a:off x="6691608" y="5568391"/>
            <a:ext cx="1347837" cy="4154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Cluster SOC USB Update</a:t>
            </a:r>
          </a:p>
          <a:p>
            <a:r>
              <a:rPr lang="en-US" altLang="zh-CN" dirty="0"/>
              <a:t>Cluster MCU OTA Update </a:t>
            </a:r>
          </a:p>
          <a:p>
            <a:r>
              <a:rPr lang="en-US" altLang="zh-CN" dirty="0"/>
              <a:t>Rocket Setup</a:t>
            </a:r>
          </a:p>
        </p:txBody>
      </p: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FBF4E658-68F3-4F76-B843-5E7A6C4EDA02}"/>
              </a:ext>
            </a:extLst>
          </p:cNvPr>
          <p:cNvCxnSpPr>
            <a:cxnSpLocks/>
            <a:stCxn id="491" idx="2"/>
            <a:endCxn id="544" idx="1"/>
          </p:cNvCxnSpPr>
          <p:nvPr/>
        </p:nvCxnSpPr>
        <p:spPr>
          <a:xfrm flipH="1">
            <a:off x="6691608" y="4257398"/>
            <a:ext cx="182514" cy="151874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F810842-1711-4532-8ABB-925449C102ED}"/>
              </a:ext>
            </a:extLst>
          </p:cNvPr>
          <p:cNvSpPr/>
          <p:nvPr/>
        </p:nvSpPr>
        <p:spPr>
          <a:xfrm>
            <a:off x="1646081" y="6570873"/>
            <a:ext cx="1959335" cy="1863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 months ~</a:t>
            </a:r>
            <a:r>
              <a:rPr lang="en-US" altLang="zh-CN" sz="700" b="1" dirty="0" err="1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Autosar</a:t>
            </a:r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package purchase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E0734A33-BF3D-44CC-BFDB-8417AB4C6D38}"/>
              </a:ext>
            </a:extLst>
          </p:cNvPr>
          <p:cNvSpPr/>
          <p:nvPr/>
        </p:nvSpPr>
        <p:spPr>
          <a:xfrm>
            <a:off x="5349898" y="6549390"/>
            <a:ext cx="1669080" cy="1863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6 months ~ITV test complete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EB5609F3-7DB0-4734-9ADF-4A9E07233689}"/>
              </a:ext>
            </a:extLst>
          </p:cNvPr>
          <p:cNvSpPr/>
          <p:nvPr/>
        </p:nvSpPr>
        <p:spPr bwMode="auto">
          <a:xfrm>
            <a:off x="47212" y="1722254"/>
            <a:ext cx="99941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Initialized(MFL)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Owner confirmations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Basic Level spec are available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1CB1BD2D-0089-4841-B594-729A9EC945B9}"/>
              </a:ext>
            </a:extLst>
          </p:cNvPr>
          <p:cNvSpPr/>
          <p:nvPr/>
        </p:nvSpPr>
        <p:spPr bwMode="auto">
          <a:xfrm>
            <a:off x="1096575" y="1433069"/>
            <a:ext cx="1484476" cy="1492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Supplier Sourced (SOBD)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======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Finalized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2.Platform feature spec complete and cascaded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3.Function Safety Concept updated and completed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4.Cybersecurity Requirements Identified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5.UX(UEUI) alignment confirmed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6.SW environment and baseline Design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423E3BA8-225D-4C15-A541-E1A4D10E64D4}"/>
              </a:ext>
            </a:extLst>
          </p:cNvPr>
          <p:cNvSpPr/>
          <p:nvPr/>
        </p:nvSpPr>
        <p:spPr bwMode="auto">
          <a:xfrm>
            <a:off x="2643444" y="1426787"/>
            <a:ext cx="1025968" cy="1277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Platform feature spec finalization and sign off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2.Simulate feature integration of interfaces, states and responses to requested behavior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Early test of new and C/O features with physical parts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0EFEF7E6-5848-48A7-A799-E1E4B7575DF2}"/>
              </a:ext>
            </a:extLst>
          </p:cNvPr>
          <p:cNvSpPr/>
          <p:nvPr/>
        </p:nvSpPr>
        <p:spPr bwMode="auto">
          <a:xfrm>
            <a:off x="3728999" y="1413003"/>
            <a:ext cx="1322333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 Beta verified supporting Pre-DV/EMC, critical function including Climate/Camera/Radio/Music/Video/Navigation/Speed meter/Driving Info etc.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early system-level integration test start at &lt;FDJ&gt; breadboard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UX doc sign off by HMI/Studio team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B56E4FEE-555F-447F-9638-BAAA74F597C6}"/>
              </a:ext>
            </a:extLst>
          </p:cNvPr>
          <p:cNvSpPr/>
          <p:nvPr/>
        </p:nvSpPr>
        <p:spPr bwMode="auto">
          <a:xfrm>
            <a:off x="5118245" y="1409147"/>
            <a:ext cx="1211980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1.DCV1 verified supporting DV/EMC/DCV MRD with full function code completed.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</a:t>
            </a:r>
            <a:r>
              <a:rPr lang="en-US" sz="700" dirty="0">
                <a:cs typeface="Arial" panose="020B0604020202020204" pitchFamily="34" charset="0"/>
              </a:rPr>
              <a:t>early </a:t>
            </a:r>
            <a:r>
              <a:rPr lang="en-US" altLang="zh-CN" sz="700" dirty="0">
                <a:cs typeface="Arial" panose="020B0604020202020204" pitchFamily="34" charset="0"/>
              </a:rPr>
              <a:t>system-level integration test complete by &lt;DCV&gt; breadboard, verify feature functionality and performance requirements.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F376C0A0-8741-464B-8D4A-83B158ADF996}"/>
              </a:ext>
            </a:extLst>
          </p:cNvPr>
          <p:cNvSpPr/>
          <p:nvPr/>
        </p:nvSpPr>
        <p:spPr bwMode="auto">
          <a:xfrm>
            <a:off x="6449268" y="1429756"/>
            <a:ext cx="1450527" cy="1277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1All design verification testing completed by &lt;PEC&gt;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system-level integration test complete and sign off by feature owner and HMI team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3.R00 release for &lt;PEC&gt; without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critical blocker issue, Diagnostics Part2 DV(</a:t>
            </a:r>
            <a:r>
              <a:rPr lang="en-US" altLang="zh-CN" sz="700" dirty="0" err="1">
                <a:cs typeface="Arial" panose="020B0604020202020204" pitchFamily="34" charset="0"/>
              </a:rPr>
              <a:t>iTV</a:t>
            </a:r>
            <a:r>
              <a:rPr lang="en-US" altLang="zh-CN" sz="700" dirty="0">
                <a:cs typeface="Arial" panose="020B0604020202020204" pitchFamily="34" charset="0"/>
              </a:rPr>
              <a:t>) test report shows 100% passed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D29FA8D9-1431-4C55-BA87-93F4DF57D9AF}"/>
              </a:ext>
            </a:extLst>
          </p:cNvPr>
          <p:cNvSpPr/>
          <p:nvPr/>
        </p:nvSpPr>
        <p:spPr bwMode="auto">
          <a:xfrm>
            <a:off x="11049668" y="1416863"/>
            <a:ext cx="98048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Software OTA window preserved post Job1 and  before OKTB.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endParaRPr lang="en-US" altLang="zh-CN" sz="700" dirty="0">
              <a:cs typeface="Arial" panose="020B0604020202020204" pitchFamily="34" charset="0"/>
            </a:endParaRP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 Software OTA window preserved  post OKTB</a:t>
            </a: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694766" y="282524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5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7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5332040" y="2825113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1303222" y="298276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1041529" y="3169485"/>
            <a:ext cx="90014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HW REQUIREMENT FROZEN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E5CD418-E139-469B-9226-50C938E4BB33}"/>
              </a:ext>
            </a:extLst>
          </p:cNvPr>
          <p:cNvCxnSpPr>
            <a:cxnSpLocks/>
            <a:stCxn id="554" idx="0"/>
            <a:endCxn id="467" idx="3"/>
          </p:cNvCxnSpPr>
          <p:nvPr/>
        </p:nvCxnSpPr>
        <p:spPr>
          <a:xfrm flipV="1">
            <a:off x="1838813" y="1176108"/>
            <a:ext cx="123723" cy="25696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88BA629-B3C3-42E8-8116-661AEFF7DD07}"/>
              </a:ext>
            </a:extLst>
          </p:cNvPr>
          <p:cNvCxnSpPr>
            <a:cxnSpLocks/>
            <a:stCxn id="552" idx="0"/>
            <a:endCxn id="470" idx="2"/>
          </p:cNvCxnSpPr>
          <p:nvPr/>
        </p:nvCxnSpPr>
        <p:spPr>
          <a:xfrm flipV="1">
            <a:off x="546917" y="1352716"/>
            <a:ext cx="155166" cy="36953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26EFA7F-7A76-4458-B517-AB918F81F411}"/>
              </a:ext>
            </a:extLst>
          </p:cNvPr>
          <p:cNvCxnSpPr>
            <a:cxnSpLocks/>
            <a:stCxn id="556" idx="0"/>
            <a:endCxn id="236" idx="1"/>
          </p:cNvCxnSpPr>
          <p:nvPr/>
        </p:nvCxnSpPr>
        <p:spPr>
          <a:xfrm flipV="1">
            <a:off x="3156428" y="1158998"/>
            <a:ext cx="209446" cy="26778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0399461-F0D1-4ACF-B507-3D73C3BBA186}"/>
              </a:ext>
            </a:extLst>
          </p:cNvPr>
          <p:cNvCxnSpPr>
            <a:cxnSpLocks/>
            <a:stCxn id="558" idx="0"/>
            <a:endCxn id="214" idx="1"/>
          </p:cNvCxnSpPr>
          <p:nvPr/>
        </p:nvCxnSpPr>
        <p:spPr>
          <a:xfrm flipV="1">
            <a:off x="4390166" y="1162792"/>
            <a:ext cx="60180" cy="25021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317114A-E3FD-443B-83D9-C7D7FE503FAB}"/>
              </a:ext>
            </a:extLst>
          </p:cNvPr>
          <p:cNvCxnSpPr>
            <a:cxnSpLocks/>
            <a:stCxn id="560" idx="0"/>
            <a:endCxn id="355" idx="1"/>
          </p:cNvCxnSpPr>
          <p:nvPr/>
        </p:nvCxnSpPr>
        <p:spPr>
          <a:xfrm flipV="1">
            <a:off x="5724235" y="1162117"/>
            <a:ext cx="232610" cy="24703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0AE53FD-3F89-4EB5-8A6A-6258A910054F}"/>
              </a:ext>
            </a:extLst>
          </p:cNvPr>
          <p:cNvCxnSpPr>
            <a:cxnSpLocks/>
            <a:stCxn id="562" idx="0"/>
            <a:endCxn id="208" idx="1"/>
          </p:cNvCxnSpPr>
          <p:nvPr/>
        </p:nvCxnSpPr>
        <p:spPr>
          <a:xfrm flipV="1">
            <a:off x="7174532" y="1162571"/>
            <a:ext cx="128413" cy="26718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Star: 5 Points 162">
            <a:extLst>
              <a:ext uri="{FF2B5EF4-FFF2-40B4-BE49-F238E27FC236}">
                <a16:creationId xmlns:a16="http://schemas.microsoft.com/office/drawing/2014/main" id="{755E0E92-8947-42C1-904E-3EA541A05A64}"/>
              </a:ext>
            </a:extLst>
          </p:cNvPr>
          <p:cNvSpPr/>
          <p:nvPr/>
        </p:nvSpPr>
        <p:spPr>
          <a:xfrm>
            <a:off x="4611441" y="332318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33A5BBA5-2579-436C-9F25-CB01F034223E}"/>
              </a:ext>
            </a:extLst>
          </p:cNvPr>
          <p:cNvSpPr txBox="1"/>
          <p:nvPr/>
        </p:nvSpPr>
        <p:spPr>
          <a:xfrm>
            <a:off x="4286274" y="3654499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8" name="Star: 5 Points 167">
            <a:extLst>
              <a:ext uri="{FF2B5EF4-FFF2-40B4-BE49-F238E27FC236}">
                <a16:creationId xmlns:a16="http://schemas.microsoft.com/office/drawing/2014/main" id="{E62A76FA-C323-42D0-BC42-83BDB03A815B}"/>
              </a:ext>
            </a:extLst>
          </p:cNvPr>
          <p:cNvSpPr/>
          <p:nvPr/>
        </p:nvSpPr>
        <p:spPr>
          <a:xfrm>
            <a:off x="8290956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0" name="TextBox 22">
            <a:extLst>
              <a:ext uri="{FF2B5EF4-FFF2-40B4-BE49-F238E27FC236}">
                <a16:creationId xmlns:a16="http://schemas.microsoft.com/office/drawing/2014/main" id="{66A3026F-142E-4216-A8E7-1C8A6C5F416A}"/>
              </a:ext>
            </a:extLst>
          </p:cNvPr>
          <p:cNvSpPr txBox="1"/>
          <p:nvPr/>
        </p:nvSpPr>
        <p:spPr>
          <a:xfrm>
            <a:off x="8039445" y="3686177"/>
            <a:ext cx="77724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B9E259EA-26E6-419C-900B-6CC84C19DD1C}"/>
              </a:ext>
            </a:extLst>
          </p:cNvPr>
          <p:cNvSpPr/>
          <p:nvPr/>
        </p:nvSpPr>
        <p:spPr>
          <a:xfrm>
            <a:off x="10081827" y="33694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7BCF61AA-4412-4630-B12B-814DB2000F4D}"/>
              </a:ext>
            </a:extLst>
          </p:cNvPr>
          <p:cNvSpPr txBox="1"/>
          <p:nvPr/>
        </p:nvSpPr>
        <p:spPr>
          <a:xfrm>
            <a:off x="9999402" y="370078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4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CDX707 SW Release Requirement for MRD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39362F-364D-435D-9A74-A4A0A3A30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99777"/>
              </p:ext>
            </p:extLst>
          </p:nvPr>
        </p:nvGraphicFramePr>
        <p:xfrm>
          <a:off x="1758696" y="668337"/>
          <a:ext cx="8521700" cy="308542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3274288080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2555599804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1339418334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1463030820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1347127998"/>
                    </a:ext>
                  </a:extLst>
                </a:gridCol>
              </a:tblGrid>
              <a:tr h="3524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CDX707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28954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R-Event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Software Maturity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Corresponding Milestone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Release Due Date</a:t>
                      </a:r>
                      <a:r>
                        <a:rPr lang="en-US" sz="1000" u="none" strike="noStrike" baseline="30000" dirty="0">
                          <a:effectLst/>
                          <a:latin typeface="+mn-lt"/>
                        </a:rPr>
                        <a:t>*1)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Build Support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012832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TPB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TPV BB MRD - 1 week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9/9/2019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109365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TP3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TDC - 2weeks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1/22/2021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TDC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479303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beta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System test on engineering prototype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eBB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8/20/2021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FDJ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472696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BB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11/10/2021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&lt;DCV BB&gt; MRD and </a:t>
                      </a:r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HiL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9143596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  <a:latin typeface="+mn-lt"/>
                        </a:rPr>
                        <a:t>T/C MRD - 4 weeks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12/8/2021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&lt;T/C&gt;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813237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 - 2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1/19/2022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737758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DCV+ 4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3/2/2022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177221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PEC - 6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5/2/2022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PEC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71379246"/>
                  </a:ext>
                </a:extLst>
              </a:tr>
              <a:tr h="17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FEC - 6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6/13/2022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FEC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31514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TT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7/13/2022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&lt;TT&gt;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895644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PP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9/28/2022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&lt;PP&gt;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9669124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MP1/J1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12/6/2022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625786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FFFECE-84AB-491A-B53A-E198D070D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02697"/>
              </p:ext>
            </p:extLst>
          </p:nvPr>
        </p:nvGraphicFramePr>
        <p:xfrm>
          <a:off x="1758696" y="3768724"/>
          <a:ext cx="8521700" cy="3076575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149441766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2136271242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2639227946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719279798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3671551014"/>
                    </a:ext>
                  </a:extLst>
                </a:gridCol>
              </a:tblGrid>
              <a:tr h="3524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CX788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807410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R-Event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Software Maturity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Corresponding Milestone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Release Due Date</a:t>
                      </a:r>
                      <a:r>
                        <a:rPr lang="en-US" sz="1000" u="none" strike="noStrike" baseline="30000">
                          <a:effectLst/>
                        </a:rPr>
                        <a:t>*1)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Build Support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967389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TPB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TPV BB MRD - 1 week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9807161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TP3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TDC - 2weeks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7/30/2021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TDC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663739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beta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System test on engineering prototype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eBB</a:t>
                      </a:r>
                      <a:r>
                        <a:rPr lang="en-US" sz="1000" u="none" strike="noStrike" dirty="0">
                          <a:effectLst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1/7/2022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FDJ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9177385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verified on component level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BB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3/21/2022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&lt;DCV BB&gt; MRD and HiL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72015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T/C MRD - 4 weeks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4/18/2022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&lt;T/C&gt;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8815513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- 2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5/30/2022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Breadboard update, DCV vehicles 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6186907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DCV+ 4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7/11/2022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Breadboard update, DCV vehicles 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1992386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8/5/2022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DCV vehicles update for PEC Sign-off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610954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10/12/2022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DCV vehicles update for FEC Sign-off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973326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Fully Validated Release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TT MRD - 3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11/8/2022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&lt;TT&gt;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9899347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PP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1/17/2023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&lt;PP&gt;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310086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MP1/J1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3/15/2023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515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542632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37CCE8846144E8499F4D579B876C1" ma:contentTypeVersion="9" ma:contentTypeDescription="Create a new document." ma:contentTypeScope="" ma:versionID="6838f650720c3e4809934e55db0c27e6">
  <xsd:schema xmlns:xsd="http://www.w3.org/2001/XMLSchema" xmlns:xs="http://www.w3.org/2001/XMLSchema" xmlns:p="http://schemas.microsoft.com/office/2006/metadata/properties" xmlns:ns3="8dea2b90-9ce7-4fbf-b7c2-fddd58246af3" xmlns:ns4="4d9fed3c-5313-481e-a738-313b23d0d00b" targetNamespace="http://schemas.microsoft.com/office/2006/metadata/properties" ma:root="true" ma:fieldsID="d915bc373b92dbdb15e52c3442fb2ec9" ns3:_="" ns4:_="">
    <xsd:import namespace="8dea2b90-9ce7-4fbf-b7c2-fddd58246af3"/>
    <xsd:import namespace="4d9fed3c-5313-481e-a738-313b23d0d0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ea2b90-9ce7-4fbf-b7c2-fddd58246a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9fed3c-5313-481e-a738-313b23d0d0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58F8CD-EE5C-4B8B-B5A1-CA54C7010F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E99F0E-535F-4633-BF56-2A1BCEA9BB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DFB3184-A5AF-4D31-A74E-A0F9EC1D1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ea2b90-9ce7-4fbf-b7c2-fddd58246af3"/>
    <ds:schemaRef ds:uri="4d9fed3c-5313-481e-a738-313b23d0d0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11797</TotalTime>
  <Words>3986</Words>
  <Application>Microsoft Office PowerPoint</Application>
  <PresentationFormat>Widescreen</PresentationFormat>
  <Paragraphs>2119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等线</vt:lpstr>
      <vt:lpstr>Arial</vt:lpstr>
      <vt:lpstr>Arial Nova Light</vt:lpstr>
      <vt:lpstr>Calibri</vt:lpstr>
      <vt:lpstr>Calibri Light</vt:lpstr>
      <vt:lpstr>Ford Antenna Light</vt:lpstr>
      <vt:lpstr>Ford Antenna Medium</vt:lpstr>
      <vt:lpstr>Corp Presentations 2018</vt:lpstr>
      <vt:lpstr>Custom Design</vt:lpstr>
      <vt:lpstr>Phase5 SW Release Plan</vt:lpstr>
      <vt:lpstr>Phase 5 Vehicles Timeline </vt:lpstr>
      <vt:lpstr>CDX707 SW Release Plan @03/30  </vt:lpstr>
      <vt:lpstr>CX788 SYNC+/AR-HUD/Display Draft Plan A@0426 </vt:lpstr>
      <vt:lpstr>CX788 HUD Plan Draft A/B @03/03  </vt:lpstr>
      <vt:lpstr>CDX747 SW Draft Release Plan @03/12  </vt:lpstr>
      <vt:lpstr>U611MCA SW Release Plan @03/12 </vt:lpstr>
      <vt:lpstr>Phase5 SYNC+ Timeline Draft</vt:lpstr>
      <vt:lpstr>CDX707 SW Release Requirement for MRD</vt:lpstr>
      <vt:lpstr>Backup material</vt:lpstr>
      <vt:lpstr>CDX707 HW and SW Design &amp; Validation Plan </vt:lpstr>
      <vt:lpstr>CDX707 System Block Diagram 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Zhou, Jiajia (J.)</cp:lastModifiedBy>
  <cp:revision>460</cp:revision>
  <cp:lastPrinted>2019-07-19T08:55:20Z</cp:lastPrinted>
  <dcterms:created xsi:type="dcterms:W3CDTF">2019-07-11T00:48:49Z</dcterms:created>
  <dcterms:modified xsi:type="dcterms:W3CDTF">2021-04-30T06:52:51Z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0x0101005E037CCE8846144E8499F4D579B876C1</vt:lpwstr>
  </property>
</Properties>
</file>