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8"/>
  </p:notesMasterIdLst>
  <p:handoutMasterIdLst>
    <p:handoutMasterId r:id="rId19"/>
  </p:handoutMasterIdLst>
  <p:sldIdLst>
    <p:sldId id="262" r:id="rId6"/>
    <p:sldId id="313" r:id="rId7"/>
    <p:sldId id="438" r:id="rId8"/>
    <p:sldId id="1986357420" r:id="rId9"/>
    <p:sldId id="1986357401" r:id="rId10"/>
    <p:sldId id="1986357418" r:id="rId11"/>
    <p:sldId id="1986357419" r:id="rId12"/>
    <p:sldId id="1986357398" r:id="rId13"/>
    <p:sldId id="432" r:id="rId14"/>
    <p:sldId id="1095" r:id="rId15"/>
    <p:sldId id="1986357416" r:id="rId16"/>
    <p:sldId id="198635740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0A539-0DD1-4E41-8288-E1A6E0536DDC}" v="15" dt="2021-05-01T04:17:01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5118" autoAdjust="0"/>
  </p:normalViewPr>
  <p:slideViewPr>
    <p:cSldViewPr snapToGrid="0">
      <p:cViewPr>
        <p:scale>
          <a:sx n="180" d="100"/>
          <a:sy n="180" d="100"/>
        </p:scale>
        <p:origin x="-4992" y="-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F85397CD-B6D5-44F5-952A-1551506610B3}"/>
    <pc:docChg chg="custSel addSld modSld">
      <pc:chgData name="Zhou, Jiajia (J.)" userId="8c08fd32-1a43-4edf-b23e-6e6580f2da1d" providerId="ADAL" clId="{F85397CD-B6D5-44F5-952A-1551506610B3}" dt="2021-05-01T03:46:16.292" v="133" actId="14100"/>
      <pc:docMkLst>
        <pc:docMk/>
      </pc:docMkLst>
      <pc:sldChg chg="addSp modSp">
        <pc:chgData name="Zhou, Jiajia (J.)" userId="8c08fd32-1a43-4edf-b23e-6e6580f2da1d" providerId="ADAL" clId="{F85397CD-B6D5-44F5-952A-1551506610B3}" dt="2021-05-01T03:43:35.778" v="62" actId="1035"/>
        <pc:sldMkLst>
          <pc:docMk/>
          <pc:sldMk cId="994294631" sldId="1986357420"/>
        </pc:sldMkLst>
        <pc:spChg chg="mod">
          <ac:chgData name="Zhou, Jiajia (J.)" userId="8c08fd32-1a43-4edf-b23e-6e6580f2da1d" providerId="ADAL" clId="{F85397CD-B6D5-44F5-952A-1551506610B3}" dt="2021-05-01T03:42:32.822" v="48" actId="20577"/>
          <ac:spMkLst>
            <pc:docMk/>
            <pc:sldMk cId="994294631" sldId="1986357420"/>
            <ac:spMk id="3" creationId="{8F55C346-1113-4A97-AF41-A0D7894E2F37}"/>
          </ac:spMkLst>
        </pc:spChg>
        <pc:spChg chg="mod">
          <ac:chgData name="Zhou, Jiajia (J.)" userId="8c08fd32-1a43-4edf-b23e-6e6580f2da1d" providerId="ADAL" clId="{F85397CD-B6D5-44F5-952A-1551506610B3}" dt="2021-05-01T03:40:09.784" v="44" actId="1038"/>
          <ac:spMkLst>
            <pc:docMk/>
            <pc:sldMk cId="994294631" sldId="1986357420"/>
            <ac:spMk id="410" creationId="{C0F1E23D-DDB5-4B6D-9739-3A804DDCDDAF}"/>
          </ac:spMkLst>
        </pc:spChg>
        <pc:spChg chg="mod">
          <ac:chgData name="Zhou, Jiajia (J.)" userId="8c08fd32-1a43-4edf-b23e-6e6580f2da1d" providerId="ADAL" clId="{F85397CD-B6D5-44F5-952A-1551506610B3}" dt="2021-05-01T03:40:05.936" v="39" actId="1038"/>
          <ac:spMkLst>
            <pc:docMk/>
            <pc:sldMk cId="994294631" sldId="1986357420"/>
            <ac:spMk id="414" creationId="{591C5479-D4CA-4039-8DE6-AD8AAEB023B6}"/>
          </ac:spMkLst>
        </pc:spChg>
        <pc:spChg chg="mod">
          <ac:chgData name="Zhou, Jiajia (J.)" userId="8c08fd32-1a43-4edf-b23e-6e6580f2da1d" providerId="ADAL" clId="{F85397CD-B6D5-44F5-952A-1551506610B3}" dt="2021-05-01T03:39:53.328" v="23" actId="1038"/>
          <ac:spMkLst>
            <pc:docMk/>
            <pc:sldMk cId="994294631" sldId="1986357420"/>
            <ac:spMk id="417" creationId="{4B3F025C-1777-4610-8357-5814F121EF6A}"/>
          </ac:spMkLst>
        </pc:spChg>
        <pc:spChg chg="mod">
          <ac:chgData name="Zhou, Jiajia (J.)" userId="8c08fd32-1a43-4edf-b23e-6e6580f2da1d" providerId="ADAL" clId="{F85397CD-B6D5-44F5-952A-1551506610B3}" dt="2021-05-01T03:39:58.193" v="29" actId="1038"/>
          <ac:spMkLst>
            <pc:docMk/>
            <pc:sldMk cId="994294631" sldId="1986357420"/>
            <ac:spMk id="427" creationId="{47CC614E-1791-4652-AAB6-87CF7F09E307}"/>
          </ac:spMkLst>
        </pc:spChg>
        <pc:spChg chg="mod">
          <ac:chgData name="Zhou, Jiajia (J.)" userId="8c08fd32-1a43-4edf-b23e-6e6580f2da1d" providerId="ADAL" clId="{F85397CD-B6D5-44F5-952A-1551506610B3}" dt="2021-05-01T03:39:47.791" v="14" actId="1038"/>
          <ac:spMkLst>
            <pc:docMk/>
            <pc:sldMk cId="994294631" sldId="1986357420"/>
            <ac:spMk id="436" creationId="{3B5FAE73-3FD5-4BA3-9806-A49ADF0FDCAC}"/>
          </ac:spMkLst>
        </pc:spChg>
        <pc:spChg chg="add mod">
          <ac:chgData name="Zhou, Jiajia (J.)" userId="8c08fd32-1a43-4edf-b23e-6e6580f2da1d" providerId="ADAL" clId="{F85397CD-B6D5-44F5-952A-1551506610B3}" dt="2021-05-01T03:43:35.778" v="62" actId="1035"/>
          <ac:spMkLst>
            <pc:docMk/>
            <pc:sldMk cId="994294631" sldId="1986357420"/>
            <ac:spMk id="730" creationId="{83D114D3-6036-49EF-B0D1-E6D4AD33B413}"/>
          </ac:spMkLst>
        </pc:spChg>
        <pc:spChg chg="add mod">
          <ac:chgData name="Zhou, Jiajia (J.)" userId="8c08fd32-1a43-4edf-b23e-6e6580f2da1d" providerId="ADAL" clId="{F85397CD-B6D5-44F5-952A-1551506610B3}" dt="2021-05-01T03:43:35.778" v="62" actId="1035"/>
          <ac:spMkLst>
            <pc:docMk/>
            <pc:sldMk cId="994294631" sldId="1986357420"/>
            <ac:spMk id="731" creationId="{257CAD2E-7F53-460C-A3B0-1B13F5A3A019}"/>
          </ac:spMkLst>
        </pc:spChg>
        <pc:cxnChg chg="add mod">
          <ac:chgData name="Zhou, Jiajia (J.)" userId="8c08fd32-1a43-4edf-b23e-6e6580f2da1d" providerId="ADAL" clId="{F85397CD-B6D5-44F5-952A-1551506610B3}" dt="2021-05-01T03:43:35.778" v="62" actId="1035"/>
          <ac:cxnSpMkLst>
            <pc:docMk/>
            <pc:sldMk cId="994294631" sldId="1986357420"/>
            <ac:cxnSpMk id="732" creationId="{4E72225B-DD09-453A-98FA-3D28B37CC1B3}"/>
          </ac:cxnSpMkLst>
        </pc:cxnChg>
      </pc:sldChg>
      <pc:sldChg chg="delSp modSp add">
        <pc:chgData name="Zhou, Jiajia (J.)" userId="8c08fd32-1a43-4edf-b23e-6e6580f2da1d" providerId="ADAL" clId="{F85397CD-B6D5-44F5-952A-1551506610B3}" dt="2021-05-01T03:46:16.292" v="133" actId="14100"/>
        <pc:sldMkLst>
          <pc:docMk/>
          <pc:sldMk cId="1132297756" sldId="1986357421"/>
        </pc:sldMkLst>
        <pc:spChg chg="mod">
          <ac:chgData name="Zhou, Jiajia (J.)" userId="8c08fd32-1a43-4edf-b23e-6e6580f2da1d" providerId="ADAL" clId="{F85397CD-B6D5-44F5-952A-1551506610B3}" dt="2021-05-01T03:46:04.362" v="130" actId="20577"/>
          <ac:spMkLst>
            <pc:docMk/>
            <pc:sldMk cId="1132297756" sldId="1986357421"/>
            <ac:spMk id="3" creationId="{C17DEC0D-B95D-471C-A8F7-2023BBFE0834}"/>
          </ac:spMkLst>
        </pc:spChg>
        <pc:graphicFrameChg chg="del">
          <ac:chgData name="Zhou, Jiajia (J.)" userId="8c08fd32-1a43-4edf-b23e-6e6580f2da1d" providerId="ADAL" clId="{F85397CD-B6D5-44F5-952A-1551506610B3}" dt="2021-05-01T03:45:08.308" v="64" actId="478"/>
          <ac:graphicFrameMkLst>
            <pc:docMk/>
            <pc:sldMk cId="1132297756" sldId="1986357421"/>
            <ac:graphicFrameMk id="2" creationId="{F139362F-364D-435D-9A74-A4A0A3A30DD2}"/>
          </ac:graphicFrameMkLst>
        </pc:graphicFrameChg>
        <pc:graphicFrameChg chg="mod modGraphic">
          <ac:chgData name="Zhou, Jiajia (J.)" userId="8c08fd32-1a43-4edf-b23e-6e6580f2da1d" providerId="ADAL" clId="{F85397CD-B6D5-44F5-952A-1551506610B3}" dt="2021-05-01T03:46:16.292" v="133" actId="14100"/>
          <ac:graphicFrameMkLst>
            <pc:docMk/>
            <pc:sldMk cId="1132297756" sldId="1986357421"/>
            <ac:graphicFrameMk id="5" creationId="{29FFFECE-84AB-491A-B53A-E198D070D458}"/>
          </ac:graphicFrameMkLst>
        </pc:graphicFrameChg>
      </pc:sldChg>
    </pc:docChg>
  </pc:docChgLst>
  <pc:docChgLst>
    <pc:chgData name="Zhou, Jiajia (J.)" userId="8c08fd32-1a43-4edf-b23e-6e6580f2da1d" providerId="ADAL" clId="{8F00A539-0DD1-4E41-8288-E1A6E0536DDC}"/>
    <pc:docChg chg="undo delSld modSld">
      <pc:chgData name="Zhou, Jiajia (J.)" userId="8c08fd32-1a43-4edf-b23e-6e6580f2da1d" providerId="ADAL" clId="{8F00A539-0DD1-4E41-8288-E1A6E0536DDC}" dt="2021-05-07T02:34:46.049" v="193" actId="693"/>
      <pc:docMkLst>
        <pc:docMk/>
      </pc:docMkLst>
      <pc:sldChg chg="addSp modSp">
        <pc:chgData name="Zhou, Jiajia (J.)" userId="8c08fd32-1a43-4edf-b23e-6e6580f2da1d" providerId="ADAL" clId="{8F00A539-0DD1-4E41-8288-E1A6E0536DDC}" dt="2021-05-01T04:17:30.340" v="166" actId="1076"/>
        <pc:sldMkLst>
          <pc:docMk/>
          <pc:sldMk cId="3936092379" sldId="313"/>
        </pc:sldMkLst>
        <pc:spChg chg="mod">
          <ac:chgData name="Zhou, Jiajia (J.)" userId="8c08fd32-1a43-4edf-b23e-6e6580f2da1d" providerId="ADAL" clId="{8F00A539-0DD1-4E41-8288-E1A6E0536DDC}" dt="2021-05-01T04:16:41.155" v="75" actId="20577"/>
          <ac:spMkLst>
            <pc:docMk/>
            <pc:sldMk cId="3936092379" sldId="313"/>
            <ac:spMk id="142" creationId="{C8B89E3B-0508-441C-8973-400564CA1A21}"/>
          </ac:spMkLst>
        </pc:spChg>
        <pc:spChg chg="mod">
          <ac:chgData name="Zhou, Jiajia (J.)" userId="8c08fd32-1a43-4edf-b23e-6e6580f2da1d" providerId="ADAL" clId="{8F00A539-0DD1-4E41-8288-E1A6E0536DDC}" dt="2021-05-01T04:17:18.898" v="163" actId="20577"/>
          <ac:spMkLst>
            <pc:docMk/>
            <pc:sldMk cId="3936092379" sldId="313"/>
            <ac:spMk id="255" creationId="{54E64AE5-1D92-4F77-8DF6-E146E738DED1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256" creationId="{45EE269F-C613-4163-90E1-6793EE774525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257" creationId="{021B350D-A8FC-4E19-A674-C6897D4647E3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258" creationId="{71FB8FCA-1CC6-4B1A-9F41-299BBC464D9F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20" creationId="{82832284-4A45-4FA5-89DF-04F689959710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21" creationId="{F28C9D26-7CF6-4FC6-B15D-252EC9E52B55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34" creationId="{58D3F488-48EF-4C20-985D-FAAC556DDDBC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35" creationId="{E457742C-8A96-48AC-980A-BE2903E50C70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36" creationId="{0534ACBA-9A7A-4BAB-A8C9-9FD3B9932DF7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37" creationId="{CDDF634A-E5F4-463F-B234-C6833941FDA8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38" creationId="{1B080FE9-7CE0-4029-9A6D-251BA0733679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39" creationId="{6E384586-9CFE-4781-A4DF-DC341A0E883C}"/>
          </ac:spMkLst>
        </pc:spChg>
        <pc:spChg chg="add mod">
          <ac:chgData name="Zhou, Jiajia (J.)" userId="8c08fd32-1a43-4edf-b23e-6e6580f2da1d" providerId="ADAL" clId="{8F00A539-0DD1-4E41-8288-E1A6E0536DDC}" dt="2021-05-01T04:17:13.625" v="159" actId="1037"/>
          <ac:spMkLst>
            <pc:docMk/>
            <pc:sldMk cId="3936092379" sldId="313"/>
            <ac:spMk id="340" creationId="{2BECBA53-7A8F-4CAD-91DA-787F4E3CF4AA}"/>
          </ac:spMkLst>
        </pc:s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253" creationId="{947059B9-EA68-4185-A094-D406D41682AD}"/>
          </ac:grpSpMkLst>
        </pc:gr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259" creationId="{3C2EFFA6-99FD-420A-9239-D0B0E6EADB81}"/>
          </ac:grpSpMkLst>
        </pc:gr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313" creationId="{07D63C22-66E9-48F2-B52D-A12FB3EFC79E}"/>
          </ac:grpSpMkLst>
        </pc:gr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317" creationId="{D35D18C6-E16F-4806-9B17-A765F481220D}"/>
          </ac:grpSpMkLst>
        </pc:gr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322" creationId="{927D929A-3697-4C38-92DD-C9E945026FB6}"/>
          </ac:grpSpMkLst>
        </pc:gr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325" creationId="{303E7024-6571-4887-9645-5B461AEBF43E}"/>
          </ac:grpSpMkLst>
        </pc:gr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328" creationId="{3B2D4687-E242-40DA-B290-DFCDBF88DC48}"/>
          </ac:grpSpMkLst>
        </pc:grpChg>
        <pc:grpChg chg="add mod">
          <ac:chgData name="Zhou, Jiajia (J.)" userId="8c08fd32-1a43-4edf-b23e-6e6580f2da1d" providerId="ADAL" clId="{8F00A539-0DD1-4E41-8288-E1A6E0536DDC}" dt="2021-05-01T04:17:13.625" v="159" actId="1037"/>
          <ac:grpSpMkLst>
            <pc:docMk/>
            <pc:sldMk cId="3936092379" sldId="313"/>
            <ac:grpSpMk id="331" creationId="{816FD59A-0C4D-4FFB-B99A-5EC07C27B189}"/>
          </ac:grpSpMkLst>
        </pc:grpChg>
        <pc:graphicFrameChg chg="mod modGraphic">
          <ac:chgData name="Zhou, Jiajia (J.)" userId="8c08fd32-1a43-4edf-b23e-6e6580f2da1d" providerId="ADAL" clId="{8F00A539-0DD1-4E41-8288-E1A6E0536DDC}" dt="2021-05-01T04:17:30.340" v="166" actId="1076"/>
          <ac:graphicFrameMkLst>
            <pc:docMk/>
            <pc:sldMk cId="3936092379" sldId="313"/>
            <ac:graphicFrameMk id="3" creationId="{D282E469-4FEB-4A42-A2BF-B7A9D73861C6}"/>
          </ac:graphicFrameMkLst>
        </pc:graphicFrameChg>
      </pc:sldChg>
      <pc:sldChg chg="modSp">
        <pc:chgData name="Zhou, Jiajia (J.)" userId="8c08fd32-1a43-4edf-b23e-6e6580f2da1d" providerId="ADAL" clId="{8F00A539-0DD1-4E41-8288-E1A6E0536DDC}" dt="2021-05-06T07:29:07.207" v="185" actId="1035"/>
        <pc:sldMkLst>
          <pc:docMk/>
          <pc:sldMk cId="3534234586" sldId="438"/>
        </pc:sldMkLst>
        <pc:grpChg chg="mod">
          <ac:chgData name="Zhou, Jiajia (J.)" userId="8c08fd32-1a43-4edf-b23e-6e6580f2da1d" providerId="ADAL" clId="{8F00A539-0DD1-4E41-8288-E1A6E0536DDC}" dt="2021-05-06T07:29:07.207" v="185" actId="1035"/>
          <ac:grpSpMkLst>
            <pc:docMk/>
            <pc:sldMk cId="3534234586" sldId="438"/>
            <ac:grpSpMk id="314" creationId="{2B1815FD-9F40-42B8-AE01-363F1AF17F31}"/>
          </ac:grpSpMkLst>
        </pc:grpChg>
        <pc:cxnChg chg="mod">
          <ac:chgData name="Zhou, Jiajia (J.)" userId="8c08fd32-1a43-4edf-b23e-6e6580f2da1d" providerId="ADAL" clId="{8F00A539-0DD1-4E41-8288-E1A6E0536DDC}" dt="2021-05-06T07:29:07.207" v="185" actId="1035"/>
          <ac:cxnSpMkLst>
            <pc:docMk/>
            <pc:sldMk cId="3534234586" sldId="438"/>
            <ac:cxnSpMk id="145" creationId="{0A784597-9A82-47C6-AF4B-D96FF3041737}"/>
          </ac:cxnSpMkLst>
        </pc:cxnChg>
      </pc:sldChg>
      <pc:sldChg chg="modSp">
        <pc:chgData name="Zhou, Jiajia (J.)" userId="8c08fd32-1a43-4edf-b23e-6e6580f2da1d" providerId="ADAL" clId="{8F00A539-0DD1-4E41-8288-E1A6E0536DDC}" dt="2021-05-01T07:38:50.707" v="182" actId="20577"/>
        <pc:sldMkLst>
          <pc:docMk/>
          <pc:sldMk cId="3270144056" sldId="1986357398"/>
        </pc:sldMkLst>
        <pc:spChg chg="mod">
          <ac:chgData name="Zhou, Jiajia (J.)" userId="8c08fd32-1a43-4edf-b23e-6e6580f2da1d" providerId="ADAL" clId="{8F00A539-0DD1-4E41-8288-E1A6E0536DDC}" dt="2021-05-01T07:38:50.707" v="182" actId="20577"/>
          <ac:spMkLst>
            <pc:docMk/>
            <pc:sldMk cId="3270144056" sldId="1986357398"/>
            <ac:spMk id="3" creationId="{8F55C346-1113-4A97-AF41-A0D7894E2F37}"/>
          </ac:spMkLst>
        </pc:spChg>
      </pc:sldChg>
      <pc:sldChg chg="modSp">
        <pc:chgData name="Zhou, Jiajia (J.)" userId="8c08fd32-1a43-4edf-b23e-6e6580f2da1d" providerId="ADAL" clId="{8F00A539-0DD1-4E41-8288-E1A6E0536DDC}" dt="2021-05-07T02:34:46.049" v="193" actId="693"/>
        <pc:sldMkLst>
          <pc:docMk/>
          <pc:sldMk cId="994294631" sldId="1986357420"/>
        </pc:sldMkLst>
        <pc:spChg chg="mod">
          <ac:chgData name="Zhou, Jiajia (J.)" userId="8c08fd32-1a43-4edf-b23e-6e6580f2da1d" providerId="ADAL" clId="{8F00A539-0DD1-4E41-8288-E1A6E0536DDC}" dt="2021-05-07T02:11:51.300" v="186" actId="14100"/>
          <ac:spMkLst>
            <pc:docMk/>
            <pc:sldMk cId="994294631" sldId="1986357420"/>
            <ac:spMk id="567" creationId="{21E464AA-0D84-47E2-A078-7717D7C91621}"/>
          </ac:spMkLst>
        </pc:spChg>
        <pc:spChg chg="mod">
          <ac:chgData name="Zhou, Jiajia (J.)" userId="8c08fd32-1a43-4edf-b23e-6e6580f2da1d" providerId="ADAL" clId="{8F00A539-0DD1-4E41-8288-E1A6E0536DDC}" dt="2021-05-07T02:34:24.699" v="190" actId="108"/>
          <ac:spMkLst>
            <pc:docMk/>
            <pc:sldMk cId="994294631" sldId="1986357420"/>
            <ac:spMk id="570" creationId="{1DB5B452-37CB-4FDA-9F55-024D8E082A69}"/>
          </ac:spMkLst>
        </pc:spChg>
        <pc:spChg chg="mod">
          <ac:chgData name="Zhou, Jiajia (J.)" userId="8c08fd32-1a43-4edf-b23e-6e6580f2da1d" providerId="ADAL" clId="{8F00A539-0DD1-4E41-8288-E1A6E0536DDC}" dt="2021-05-07T02:34:46.049" v="193" actId="693"/>
          <ac:spMkLst>
            <pc:docMk/>
            <pc:sldMk cId="994294631" sldId="1986357420"/>
            <ac:spMk id="572" creationId="{13A8F022-3176-4744-8FC7-DA8838F24E72}"/>
          </ac:spMkLst>
        </pc:spChg>
        <pc:spChg chg="mod">
          <ac:chgData name="Zhou, Jiajia (J.)" userId="8c08fd32-1a43-4edf-b23e-6e6580f2da1d" providerId="ADAL" clId="{8F00A539-0DD1-4E41-8288-E1A6E0536DDC}" dt="2021-05-07T02:34:29.762" v="191" actId="108"/>
          <ac:spMkLst>
            <pc:docMk/>
            <pc:sldMk cId="994294631" sldId="1986357420"/>
            <ac:spMk id="574" creationId="{E4DA5216-69B3-45A6-8D8D-CA4A91657904}"/>
          </ac:spMkLst>
        </pc:spChg>
        <pc:spChg chg="mod">
          <ac:chgData name="Zhou, Jiajia (J.)" userId="8c08fd32-1a43-4edf-b23e-6e6580f2da1d" providerId="ADAL" clId="{8F00A539-0DD1-4E41-8288-E1A6E0536DDC}" dt="2021-05-07T02:34:23.026" v="189" actId="108"/>
          <ac:spMkLst>
            <pc:docMk/>
            <pc:sldMk cId="994294631" sldId="1986357420"/>
            <ac:spMk id="672" creationId="{480A5DBB-5FB5-4BCE-AC21-04D7864E1FFA}"/>
          </ac:spMkLst>
        </pc:spChg>
        <pc:cxnChg chg="mod">
          <ac:chgData name="Zhou, Jiajia (J.)" userId="8c08fd32-1a43-4edf-b23e-6e6580f2da1d" providerId="ADAL" clId="{8F00A539-0DD1-4E41-8288-E1A6E0536DDC}" dt="2021-05-07T02:21:14.629" v="187" actId="14100"/>
          <ac:cxnSpMkLst>
            <pc:docMk/>
            <pc:sldMk cId="994294631" sldId="1986357420"/>
            <ac:cxnSpMk id="454" creationId="{CF55D889-52A0-43D1-BDFD-5A923FAB5891}"/>
          </ac:cxnSpMkLst>
        </pc:cxnChg>
      </pc:sldChg>
      <pc:sldChg chg="del">
        <pc:chgData name="Zhou, Jiajia (J.)" userId="8c08fd32-1a43-4edf-b23e-6e6580f2da1d" providerId="ADAL" clId="{8F00A539-0DD1-4E41-8288-E1A6E0536DDC}" dt="2021-05-01T04:18:56.464" v="167" actId="2696"/>
        <pc:sldMkLst>
          <pc:docMk/>
          <pc:sldMk cId="1132297756" sldId="19863574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May 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0351"/>
              </p:ext>
            </p:extLst>
          </p:nvPr>
        </p:nvGraphicFramePr>
        <p:xfrm>
          <a:off x="1005530" y="5369341"/>
          <a:ext cx="10393747" cy="13806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736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00261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6950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88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62084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918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0438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4550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6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8" y="1858281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7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3" y="1858281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3" y="1857482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5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4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5069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272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r>
              <a:rPr lang="en-US" altLang="zh-CN"/>
              <a:t>@03/30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24746" y="4362774"/>
            <a:ext cx="1501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3BAD55E1-CE14-4421-881D-4B97328E5A01}"/>
              </a:ext>
            </a:extLst>
          </p:cNvPr>
          <p:cNvSpPr txBox="1"/>
          <p:nvPr/>
        </p:nvSpPr>
        <p:spPr>
          <a:xfrm>
            <a:off x="1190183" y="5588995"/>
            <a:ext cx="70320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  <a:endParaRPr lang="zh-CN" altLang="en-US" dirty="0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F6678C62-79E1-46A8-A8D4-FDD073CEACF9}"/>
              </a:ext>
            </a:extLst>
          </p:cNvPr>
          <p:cNvCxnSpPr>
            <a:cxnSpLocks/>
            <a:stCxn id="321" idx="2"/>
            <a:endCxn id="636" idx="0"/>
          </p:cNvCxnSpPr>
          <p:nvPr/>
        </p:nvCxnSpPr>
        <p:spPr>
          <a:xfrm flipH="1">
            <a:off x="1541786" y="4362610"/>
            <a:ext cx="521497" cy="1226385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25613" y="5548270"/>
            <a:ext cx="1149375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3" idx="2"/>
            <a:endCxn id="644" idx="0"/>
          </p:cNvCxnSpPr>
          <p:nvPr/>
        </p:nvCxnSpPr>
        <p:spPr>
          <a:xfrm flipH="1">
            <a:off x="2600301" y="4362774"/>
            <a:ext cx="461781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1678000" y="366754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5" idx="0"/>
            <a:endCxn id="404" idx="2"/>
          </p:cNvCxnSpPr>
          <p:nvPr/>
        </p:nvCxnSpPr>
        <p:spPr>
          <a:xfrm flipH="1" flipV="1">
            <a:off x="4449629" y="1284062"/>
            <a:ext cx="973659" cy="30631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529" idx="0"/>
            <a:endCxn id="495" idx="2"/>
          </p:cNvCxnSpPr>
          <p:nvPr/>
        </p:nvCxnSpPr>
        <p:spPr>
          <a:xfrm flipV="1">
            <a:off x="6392837" y="2374893"/>
            <a:ext cx="321057" cy="197783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41" idx="0"/>
            <a:endCxn id="364" idx="2"/>
          </p:cNvCxnSpPr>
          <p:nvPr/>
        </p:nvCxnSpPr>
        <p:spPr>
          <a:xfrm flipH="1" flipV="1">
            <a:off x="7453288" y="1296541"/>
            <a:ext cx="761718" cy="305645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92" idx="0"/>
            <a:endCxn id="430" idx="2"/>
          </p:cNvCxnSpPr>
          <p:nvPr/>
        </p:nvCxnSpPr>
        <p:spPr>
          <a:xfrm flipH="1" flipV="1">
            <a:off x="7822391" y="1310010"/>
            <a:ext cx="818508" cy="303591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637" idx="0"/>
            <a:endCxn id="409" idx="2"/>
          </p:cNvCxnSpPr>
          <p:nvPr/>
        </p:nvCxnSpPr>
        <p:spPr>
          <a:xfrm flipH="1" flipV="1">
            <a:off x="8223984" y="1309241"/>
            <a:ext cx="814338" cy="30361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708" idx="0"/>
            <a:endCxn id="413" idx="2"/>
          </p:cNvCxnSpPr>
          <p:nvPr/>
        </p:nvCxnSpPr>
        <p:spPr>
          <a:xfrm flipH="1" flipV="1">
            <a:off x="8977765" y="1283890"/>
            <a:ext cx="722129" cy="30615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33" idx="2"/>
          </p:cNvCxnSpPr>
          <p:nvPr/>
        </p:nvCxnSpPr>
        <p:spPr>
          <a:xfrm flipV="1">
            <a:off x="5274845" y="4033464"/>
            <a:ext cx="290883" cy="82856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A@0501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8" y="958562"/>
            <a:ext cx="887411" cy="621248"/>
            <a:chOff x="1992819" y="1217224"/>
            <a:chExt cx="883775" cy="62124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36633" y="154609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12/29</a:t>
              </a:r>
            </a:p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7" y="933211"/>
            <a:ext cx="716155" cy="640418"/>
            <a:chOff x="1886575" y="1217224"/>
            <a:chExt cx="713220" cy="640418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82675" y="1565260"/>
              <a:ext cx="51712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0" y="959331"/>
            <a:ext cx="684680" cy="516210"/>
            <a:chOff x="1886575" y="1217224"/>
            <a:chExt cx="681874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62989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6" y="943441"/>
            <a:ext cx="870991" cy="522816"/>
            <a:chOff x="1858117" y="1217224"/>
            <a:chExt cx="917875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36031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1545239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3/1-5/31</a:t>
              </a:r>
              <a:endParaRPr lang="zh-CN" alt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602645" y="956145"/>
            <a:ext cx="843415" cy="513724"/>
            <a:chOff x="1881952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81952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29" idx="0"/>
            <a:endCxn id="420" idx="2"/>
          </p:cNvCxnSpPr>
          <p:nvPr/>
        </p:nvCxnSpPr>
        <p:spPr>
          <a:xfrm flipH="1" flipV="1">
            <a:off x="6094929" y="1283387"/>
            <a:ext cx="297908" cy="30693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>
            <a:off x="5730915" y="2857405"/>
            <a:ext cx="977828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10340" cy="249680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1320188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46630" y="5202723"/>
            <a:ext cx="11797008" cy="276999"/>
            <a:chOff x="306858" y="4004630"/>
            <a:chExt cx="11725039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06858" y="400463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14914" y="4628981"/>
            <a:ext cx="11811846" cy="355700"/>
            <a:chOff x="214404" y="2692799"/>
            <a:chExt cx="11739786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14404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177312" y="486202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01732" y="486202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0647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17357" y="48618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0646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59227" y="48618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0646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484094" y="486201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0647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02978" y="486201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0647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40462" y="486186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064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09479" y="486170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0644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26208" y="48617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0644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01198" y="486184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0646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56041" y="486184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0646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079980" y="486170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05969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07064" y="486177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0645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771720" y="486103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634634" y="50619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Star: 5 Points 594">
            <a:extLst>
              <a:ext uri="{FF2B5EF4-FFF2-40B4-BE49-F238E27FC236}">
                <a16:creationId xmlns:a16="http://schemas.microsoft.com/office/drawing/2014/main" id="{8B0D10C3-D073-4B86-9361-FB395EEC3602}"/>
              </a:ext>
            </a:extLst>
          </p:cNvPr>
          <p:cNvSpPr/>
          <p:nvPr/>
        </p:nvSpPr>
        <p:spPr>
          <a:xfrm>
            <a:off x="4906221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6" name="TextBox 22">
            <a:extLst>
              <a:ext uri="{FF2B5EF4-FFF2-40B4-BE49-F238E27FC236}">
                <a16:creationId xmlns:a16="http://schemas.microsoft.com/office/drawing/2014/main" id="{8D1325CE-499B-455E-9D5A-84A984051C8C}"/>
              </a:ext>
            </a:extLst>
          </p:cNvPr>
          <p:cNvSpPr txBox="1"/>
          <p:nvPr/>
        </p:nvSpPr>
        <p:spPr>
          <a:xfrm>
            <a:off x="4716901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97" name="Star: 5 Points 596">
            <a:extLst>
              <a:ext uri="{FF2B5EF4-FFF2-40B4-BE49-F238E27FC236}">
                <a16:creationId xmlns:a16="http://schemas.microsoft.com/office/drawing/2014/main" id="{53B4C685-D0C4-4E84-A7C1-8CED271B1780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0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621" name="Star: 5 Points 620">
            <a:extLst>
              <a:ext uri="{FF2B5EF4-FFF2-40B4-BE49-F238E27FC236}">
                <a16:creationId xmlns:a16="http://schemas.microsoft.com/office/drawing/2014/main" id="{9EE08BE4-81A4-41ED-A59E-AA0B5B3D99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2" name="TextBox 22">
            <a:extLst>
              <a:ext uri="{FF2B5EF4-FFF2-40B4-BE49-F238E27FC236}">
                <a16:creationId xmlns:a16="http://schemas.microsoft.com/office/drawing/2014/main" id="{4A087576-6EA1-4B55-835F-918D69E1A46F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Star: 5 Points 622">
            <a:extLst>
              <a:ext uri="{FF2B5EF4-FFF2-40B4-BE49-F238E27FC236}">
                <a16:creationId xmlns:a16="http://schemas.microsoft.com/office/drawing/2014/main" id="{21563E5B-17E8-48B8-83C1-EB8AE9ACC0CF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4" name="TextBox 22">
            <a:extLst>
              <a:ext uri="{FF2B5EF4-FFF2-40B4-BE49-F238E27FC236}">
                <a16:creationId xmlns:a16="http://schemas.microsoft.com/office/drawing/2014/main" id="{5CA0FBF7-B13E-4A0B-BF24-2EFA089B2EE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Star: 5 Points 624">
            <a:extLst>
              <a:ext uri="{FF2B5EF4-FFF2-40B4-BE49-F238E27FC236}">
                <a16:creationId xmlns:a16="http://schemas.microsoft.com/office/drawing/2014/main" id="{B829BEE6-5FCE-4A44-ACAC-97B15F7A9780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6" name="TextBox 22">
            <a:extLst>
              <a:ext uri="{FF2B5EF4-FFF2-40B4-BE49-F238E27FC236}">
                <a16:creationId xmlns:a16="http://schemas.microsoft.com/office/drawing/2014/main" id="{AD61000B-8B19-4E93-8F48-988F9FB74BBF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627" name="Star: 5 Points 626">
            <a:extLst>
              <a:ext uri="{FF2B5EF4-FFF2-40B4-BE49-F238E27FC236}">
                <a16:creationId xmlns:a16="http://schemas.microsoft.com/office/drawing/2014/main" id="{0E83F8B5-7F35-42CD-8187-880D89519C79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8" name="TextBox 22">
            <a:extLst>
              <a:ext uri="{FF2B5EF4-FFF2-40B4-BE49-F238E27FC236}">
                <a16:creationId xmlns:a16="http://schemas.microsoft.com/office/drawing/2014/main" id="{A488D28F-DDF3-48F1-9F39-7B5506127F0C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629" name="Star: 5 Points 628">
            <a:extLst>
              <a:ext uri="{FF2B5EF4-FFF2-40B4-BE49-F238E27FC236}">
                <a16:creationId xmlns:a16="http://schemas.microsoft.com/office/drawing/2014/main" id="{B8504770-E4A1-42E6-91CE-7D3CD54D1CF3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0" name="TextBox 22">
            <a:extLst>
              <a:ext uri="{FF2B5EF4-FFF2-40B4-BE49-F238E27FC236}">
                <a16:creationId xmlns:a16="http://schemas.microsoft.com/office/drawing/2014/main" id="{94191C63-86DF-4CB9-B844-812A9A1916C6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Star: 5 Points 630">
            <a:extLst>
              <a:ext uri="{FF2B5EF4-FFF2-40B4-BE49-F238E27FC236}">
                <a16:creationId xmlns:a16="http://schemas.microsoft.com/office/drawing/2014/main" id="{DA767907-A822-4ECA-BA5D-1C515135AB76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2" name="TextBox 22">
            <a:extLst>
              <a:ext uri="{FF2B5EF4-FFF2-40B4-BE49-F238E27FC236}">
                <a16:creationId xmlns:a16="http://schemas.microsoft.com/office/drawing/2014/main" id="{D57230B5-03B0-45C4-BC3D-B05066A3602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633" name="Star: 5 Points 632">
            <a:extLst>
              <a:ext uri="{FF2B5EF4-FFF2-40B4-BE49-F238E27FC236}">
                <a16:creationId xmlns:a16="http://schemas.microsoft.com/office/drawing/2014/main" id="{5AE7FB2E-B16F-4349-AA7E-D926A1DF6D0E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4" name="TextBox 22">
            <a:extLst>
              <a:ext uri="{FF2B5EF4-FFF2-40B4-BE49-F238E27FC236}">
                <a16:creationId xmlns:a16="http://schemas.microsoft.com/office/drawing/2014/main" id="{41C59B9A-5275-41B5-A1F1-09C8A94C7DF3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Star: 5 Points 635">
            <a:extLst>
              <a:ext uri="{FF2B5EF4-FFF2-40B4-BE49-F238E27FC236}">
                <a16:creationId xmlns:a16="http://schemas.microsoft.com/office/drawing/2014/main" id="{6741154A-1C21-41E0-921F-9F0E9AAA1BB4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TextBox 22">
            <a:extLst>
              <a:ext uri="{FF2B5EF4-FFF2-40B4-BE49-F238E27FC236}">
                <a16:creationId xmlns:a16="http://schemas.microsoft.com/office/drawing/2014/main" id="{FB2F2B8C-AE3F-45D8-BAD6-20D21E435B46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A25F03E6-2024-42E1-A0AB-6767D8BB6E21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1" name="TextBox 22">
            <a:extLst>
              <a:ext uri="{FF2B5EF4-FFF2-40B4-BE49-F238E27FC236}">
                <a16:creationId xmlns:a16="http://schemas.microsoft.com/office/drawing/2014/main" id="{9E928AFC-48DA-4727-84BC-02591F568EFA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2" name="Star: 5 Points 641">
            <a:extLst>
              <a:ext uri="{FF2B5EF4-FFF2-40B4-BE49-F238E27FC236}">
                <a16:creationId xmlns:a16="http://schemas.microsoft.com/office/drawing/2014/main" id="{5ED49898-C61F-4394-BE98-0105B8231698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31EA4F31-24E1-4B18-97F2-FCBF2E47E96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0DDE7A3B-A7AB-4C51-BCFD-9D158D50DAFF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7" name="TextBox 22">
            <a:extLst>
              <a:ext uri="{FF2B5EF4-FFF2-40B4-BE49-F238E27FC236}">
                <a16:creationId xmlns:a16="http://schemas.microsoft.com/office/drawing/2014/main" id="{BB1879C2-8124-4B6A-B95E-9515C74D9A34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8" name="Star: 5 Points 647">
            <a:extLst>
              <a:ext uri="{FF2B5EF4-FFF2-40B4-BE49-F238E27FC236}">
                <a16:creationId xmlns:a16="http://schemas.microsoft.com/office/drawing/2014/main" id="{79E42844-77E4-458A-8A10-7741A7DE64F7}"/>
              </a:ext>
            </a:extLst>
          </p:cNvPr>
          <p:cNvSpPr/>
          <p:nvPr/>
        </p:nvSpPr>
        <p:spPr>
          <a:xfrm>
            <a:off x="9444769" y="53571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9" name="TextBox 22">
            <a:extLst>
              <a:ext uri="{FF2B5EF4-FFF2-40B4-BE49-F238E27FC236}">
                <a16:creationId xmlns:a16="http://schemas.microsoft.com/office/drawing/2014/main" id="{3D63A3A2-56FC-4EB2-A327-98E70CA80C5C}"/>
              </a:ext>
            </a:extLst>
          </p:cNvPr>
          <p:cNvSpPr txBox="1"/>
          <p:nvPr/>
        </p:nvSpPr>
        <p:spPr>
          <a:xfrm>
            <a:off x="9263069" y="55694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stCxn id="648" idx="0"/>
            <a:endCxn id="576" idx="2"/>
          </p:cNvCxnSpPr>
          <p:nvPr/>
        </p:nvCxnSpPr>
        <p:spPr>
          <a:xfrm flipV="1">
            <a:off x="9542302" y="5066204"/>
            <a:ext cx="266672" cy="290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stCxn id="646" idx="0"/>
            <a:endCxn id="574" idx="2"/>
          </p:cNvCxnSpPr>
          <p:nvPr/>
        </p:nvCxnSpPr>
        <p:spPr>
          <a:xfrm flipV="1">
            <a:off x="9223023" y="5066941"/>
            <a:ext cx="221295" cy="2833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stCxn id="642" idx="0"/>
            <a:endCxn id="572" idx="2"/>
          </p:cNvCxnSpPr>
          <p:nvPr/>
        </p:nvCxnSpPr>
        <p:spPr>
          <a:xfrm flipV="1">
            <a:off x="8897108" y="5066867"/>
            <a:ext cx="220126" cy="290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stCxn id="640" idx="0"/>
            <a:endCxn id="570" idx="2"/>
          </p:cNvCxnSpPr>
          <p:nvPr/>
        </p:nvCxnSpPr>
        <p:spPr>
          <a:xfrm flipV="1">
            <a:off x="8423542" y="5067014"/>
            <a:ext cx="369753" cy="290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stCxn id="636" idx="0"/>
            <a:endCxn id="568" idx="2"/>
          </p:cNvCxnSpPr>
          <p:nvPr/>
        </p:nvCxnSpPr>
        <p:spPr>
          <a:xfrm flipV="1">
            <a:off x="8060054" y="5067014"/>
            <a:ext cx="278398" cy="290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stCxn id="633" idx="0"/>
            <a:endCxn id="566" idx="2"/>
          </p:cNvCxnSpPr>
          <p:nvPr/>
        </p:nvCxnSpPr>
        <p:spPr>
          <a:xfrm flipV="1">
            <a:off x="7749797" y="5066867"/>
            <a:ext cx="213665" cy="290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stCxn id="631" idx="0"/>
            <a:endCxn id="564" idx="2"/>
          </p:cNvCxnSpPr>
          <p:nvPr/>
        </p:nvCxnSpPr>
        <p:spPr>
          <a:xfrm flipV="1">
            <a:off x="7381755" y="5066867"/>
            <a:ext cx="264978" cy="2909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66840" y="5067031"/>
            <a:ext cx="210876" cy="2918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stCxn id="701" idx="0"/>
            <a:endCxn id="560" idx="2"/>
          </p:cNvCxnSpPr>
          <p:nvPr/>
        </p:nvCxnSpPr>
        <p:spPr>
          <a:xfrm flipV="1">
            <a:off x="6640330" y="5067178"/>
            <a:ext cx="199902" cy="29649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297732" y="5067178"/>
            <a:ext cx="223616" cy="29094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stCxn id="623" idx="0"/>
            <a:endCxn id="556" idx="2"/>
          </p:cNvCxnSpPr>
          <p:nvPr/>
        </p:nvCxnSpPr>
        <p:spPr>
          <a:xfrm flipV="1">
            <a:off x="5971090" y="5067032"/>
            <a:ext cx="225391" cy="29094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stCxn id="700" idx="0"/>
            <a:endCxn id="554" idx="2"/>
          </p:cNvCxnSpPr>
          <p:nvPr/>
        </p:nvCxnSpPr>
        <p:spPr>
          <a:xfrm flipV="1">
            <a:off x="5651518" y="5067032"/>
            <a:ext cx="203093" cy="29587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20669" y="5067196"/>
            <a:ext cx="218317" cy="2973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95226" y="6080906"/>
            <a:ext cx="86367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11/26</a:t>
            </a: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49961" y="4911103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82372" y="4774401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21806" y="489936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068887" y="4758378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691288" y="490578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320045" y="4667884"/>
            <a:ext cx="679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7" idx="2"/>
          </p:cNvCxnSpPr>
          <p:nvPr/>
        </p:nvCxnSpPr>
        <p:spPr>
          <a:xfrm flipV="1">
            <a:off x="4366158" y="5563307"/>
            <a:ext cx="8926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638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49191" y="50632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505444" y="5856382"/>
            <a:ext cx="593759" cy="455810"/>
            <a:chOff x="3290528" y="6229762"/>
            <a:chExt cx="593759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90528" y="6423968"/>
              <a:ext cx="59375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884383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4044430" y="5862737"/>
            <a:ext cx="626489" cy="474371"/>
            <a:chOff x="2361038" y="6223417"/>
            <a:chExt cx="626489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1038" y="6436184"/>
              <a:ext cx="62648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12/26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2080" y="5855171"/>
            <a:ext cx="720623" cy="657065"/>
            <a:chOff x="1823940" y="5855171"/>
            <a:chExt cx="720623" cy="65706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823940" y="6065966"/>
              <a:ext cx="720623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Target 05/15</a:t>
              </a: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222318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~04/21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774858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518090" y="5851099"/>
            <a:ext cx="910781" cy="564732"/>
            <a:chOff x="1502347" y="5855171"/>
            <a:chExt cx="910860" cy="56473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502347" y="6065966"/>
              <a:ext cx="91086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Interaction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Sign-off 07/01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Target 04/30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94" y="956375"/>
            <a:ext cx="707193" cy="636397"/>
            <a:chOff x="1886575" y="1217224"/>
            <a:chExt cx="704294" cy="63639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46386" y="1561239"/>
              <a:ext cx="544483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sp>
        <p:nvSpPr>
          <p:cNvPr id="439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513288" y="3982635"/>
            <a:ext cx="75342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BB224DF7-C4BD-496C-A96C-8FB4852848D1}"/>
              </a:ext>
            </a:extLst>
          </p:cNvPr>
          <p:cNvSpPr txBox="1"/>
          <p:nvPr/>
        </p:nvSpPr>
        <p:spPr>
          <a:xfrm>
            <a:off x="1609200" y="3992920"/>
            <a:ext cx="96339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SOBD 06/01</a:t>
            </a:r>
          </a:p>
        </p:txBody>
      </p:sp>
      <p:sp>
        <p:nvSpPr>
          <p:cNvPr id="479" name="TextBox 22">
            <a:extLst>
              <a:ext uri="{FF2B5EF4-FFF2-40B4-BE49-F238E27FC236}">
                <a16:creationId xmlns:a16="http://schemas.microsoft.com/office/drawing/2014/main" id="{2073E54F-3B0B-4200-BC27-726321FFEAC8}"/>
              </a:ext>
            </a:extLst>
          </p:cNvPr>
          <p:cNvSpPr txBox="1"/>
          <p:nvPr/>
        </p:nvSpPr>
        <p:spPr>
          <a:xfrm>
            <a:off x="507132" y="4974936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81" name="Star: 7 Points 480">
            <a:extLst>
              <a:ext uri="{FF2B5EF4-FFF2-40B4-BE49-F238E27FC236}">
                <a16:creationId xmlns:a16="http://schemas.microsoft.com/office/drawing/2014/main" id="{2BE4F073-14E3-42FF-9069-5AC5810D6DC6}"/>
              </a:ext>
            </a:extLst>
          </p:cNvPr>
          <p:cNvSpPr/>
          <p:nvPr/>
        </p:nvSpPr>
        <p:spPr>
          <a:xfrm>
            <a:off x="1250036" y="4875214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Star: 7 Points 496">
            <a:extLst>
              <a:ext uri="{FF2B5EF4-FFF2-40B4-BE49-F238E27FC236}">
                <a16:creationId xmlns:a16="http://schemas.microsoft.com/office/drawing/2014/main" id="{2DDC63F1-E7E0-44DE-AB21-701072DB5110}"/>
              </a:ext>
            </a:extLst>
          </p:cNvPr>
          <p:cNvSpPr/>
          <p:nvPr/>
        </p:nvSpPr>
        <p:spPr>
          <a:xfrm>
            <a:off x="1541743" y="488119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C733466B-6DB3-4C33-A4C9-20A353E9E942}"/>
              </a:ext>
            </a:extLst>
          </p:cNvPr>
          <p:cNvSpPr txBox="1"/>
          <p:nvPr/>
        </p:nvSpPr>
        <p:spPr>
          <a:xfrm>
            <a:off x="1639702" y="5008860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528" name="Star: 7 Points 527">
            <a:extLst>
              <a:ext uri="{FF2B5EF4-FFF2-40B4-BE49-F238E27FC236}">
                <a16:creationId xmlns:a16="http://schemas.microsoft.com/office/drawing/2014/main" id="{968C7493-45DA-44D1-85DC-B470A95EBB33}"/>
              </a:ext>
            </a:extLst>
          </p:cNvPr>
          <p:cNvSpPr/>
          <p:nvPr/>
        </p:nvSpPr>
        <p:spPr>
          <a:xfrm>
            <a:off x="1293063" y="385532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Star: 7 Points 534">
            <a:extLst>
              <a:ext uri="{FF2B5EF4-FFF2-40B4-BE49-F238E27FC236}">
                <a16:creationId xmlns:a16="http://schemas.microsoft.com/office/drawing/2014/main" id="{877C2939-23F2-4538-B6FC-E8D5E1AFC7E6}"/>
              </a:ext>
            </a:extLst>
          </p:cNvPr>
          <p:cNvSpPr/>
          <p:nvPr/>
        </p:nvSpPr>
        <p:spPr>
          <a:xfrm>
            <a:off x="1980013" y="384237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Star: 7 Points 536">
            <a:extLst>
              <a:ext uri="{FF2B5EF4-FFF2-40B4-BE49-F238E27FC236}">
                <a16:creationId xmlns:a16="http://schemas.microsoft.com/office/drawing/2014/main" id="{60E66FAC-AACF-43B6-AC73-F79BBEA3C1B3}"/>
              </a:ext>
            </a:extLst>
          </p:cNvPr>
          <p:cNvSpPr/>
          <p:nvPr/>
        </p:nvSpPr>
        <p:spPr>
          <a:xfrm>
            <a:off x="1480205" y="5875683"/>
            <a:ext cx="200644" cy="187481"/>
          </a:xfrm>
          <a:prstGeom prst="star7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TextBox 22">
            <a:extLst>
              <a:ext uri="{FF2B5EF4-FFF2-40B4-BE49-F238E27FC236}">
                <a16:creationId xmlns:a16="http://schemas.microsoft.com/office/drawing/2014/main" id="{C3D82743-5AF6-4BD7-A734-64234E1FD5BF}"/>
              </a:ext>
            </a:extLst>
          </p:cNvPr>
          <p:cNvSpPr txBox="1"/>
          <p:nvPr/>
        </p:nvSpPr>
        <p:spPr>
          <a:xfrm>
            <a:off x="973089" y="6057659"/>
            <a:ext cx="73757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HMI System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1696190" y="379164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81014" y="5856382"/>
            <a:ext cx="624576" cy="564732"/>
            <a:chOff x="1694678" y="5855171"/>
            <a:chExt cx="624576" cy="564732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694678" y="6065966"/>
              <a:ext cx="59284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8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38" name="Star: 5 Points 596">
            <a:extLst>
              <a:ext uri="{FF2B5EF4-FFF2-40B4-BE49-F238E27FC236}">
                <a16:creationId xmlns:a16="http://schemas.microsoft.com/office/drawing/2014/main" id="{53B4C685-D0C4-4E84-A7C1-8CED271B1780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5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4847152" y="48623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91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4546652" y="50577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stCxn id="638" idx="0"/>
            <a:endCxn id="645" idx="2"/>
          </p:cNvCxnSpPr>
          <p:nvPr/>
        </p:nvCxnSpPr>
        <p:spPr>
          <a:xfrm flipV="1">
            <a:off x="4617438" y="5067470"/>
            <a:ext cx="266968" cy="28279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46844" y="5854671"/>
            <a:ext cx="592842" cy="564732"/>
            <a:chOff x="1913753" y="5855171"/>
            <a:chExt cx="592842" cy="564732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913753" y="6065966"/>
              <a:ext cx="59284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stCxn id="529" idx="0"/>
            <a:endCxn id="264" idx="1"/>
          </p:cNvCxnSpPr>
          <p:nvPr/>
        </p:nvCxnSpPr>
        <p:spPr>
          <a:xfrm flipV="1">
            <a:off x="6392837" y="3968164"/>
            <a:ext cx="315906" cy="38456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stCxn id="541" idx="0"/>
            <a:endCxn id="266" idx="1"/>
          </p:cNvCxnSpPr>
          <p:nvPr/>
        </p:nvCxnSpPr>
        <p:spPr>
          <a:xfrm flipV="1">
            <a:off x="8215006" y="3954554"/>
            <a:ext cx="105038" cy="398446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9" name="Rectangle 698">
            <a:extLst>
              <a:ext uri="{FF2B5EF4-FFF2-40B4-BE49-F238E27FC236}">
                <a16:creationId xmlns:a16="http://schemas.microsoft.com/office/drawing/2014/main" id="{3C473835-AF1F-4E05-89B9-D38B1D5E1A50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6267D0F6-0D40-461B-8F4D-A6B6A0A263FA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77108666-610D-448E-A187-80B61FFC18F9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06AA3FA5-80AA-46EB-A4FF-BBBA4E872DD4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9AF9EB91-AA8F-4CEC-9621-509E2425B7B0}"/>
              </a:ext>
            </a:extLst>
          </p:cNvPr>
          <p:cNvCxnSpPr>
            <a:cxnSpLocks/>
            <a:stCxn id="679" idx="0"/>
            <a:endCxn id="625" idx="2"/>
          </p:cNvCxnSpPr>
          <p:nvPr/>
        </p:nvCxnSpPr>
        <p:spPr>
          <a:xfrm flipV="1">
            <a:off x="4696088" y="5563290"/>
            <a:ext cx="1546009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8CCBBDF3-4716-4640-A230-B19BC92D1FBA}"/>
              </a:ext>
            </a:extLst>
          </p:cNvPr>
          <p:cNvCxnSpPr>
            <a:cxnSpLocks/>
            <a:stCxn id="682" idx="0"/>
            <a:endCxn id="631" idx="2"/>
          </p:cNvCxnSpPr>
          <p:nvPr/>
        </p:nvCxnSpPr>
        <p:spPr>
          <a:xfrm flipV="1">
            <a:off x="5053598" y="5562979"/>
            <a:ext cx="226787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DDBC972E-F66A-465B-8F28-6EE3A1452A76}"/>
              </a:ext>
            </a:extLst>
          </p:cNvPr>
          <p:cNvCxnSpPr>
            <a:cxnSpLocks/>
            <a:stCxn id="452" idx="0"/>
            <a:endCxn id="625" idx="2"/>
          </p:cNvCxnSpPr>
          <p:nvPr/>
        </p:nvCxnSpPr>
        <p:spPr>
          <a:xfrm flipV="1">
            <a:off x="5584938" y="5563290"/>
            <a:ext cx="657159" cy="79971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8A0BA5-B212-448E-B1D0-1F37BD74B9CE}"/>
              </a:ext>
            </a:extLst>
          </p:cNvPr>
          <p:cNvGrpSpPr/>
          <p:nvPr/>
        </p:nvGrpSpPr>
        <p:grpSpPr>
          <a:xfrm>
            <a:off x="4859231" y="4347195"/>
            <a:ext cx="661589" cy="411355"/>
            <a:chOff x="4859231" y="4347195"/>
            <a:chExt cx="661589" cy="411355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2AEE7145-624B-49FA-8E8B-B4D44622EB3E}"/>
                </a:ext>
              </a:extLst>
            </p:cNvPr>
            <p:cNvSpPr/>
            <p:nvPr/>
          </p:nvSpPr>
          <p:spPr>
            <a:xfrm>
              <a:off x="5325755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9682B378-5A21-495D-B8A9-D1EC311E7ABE}"/>
                </a:ext>
              </a:extLst>
            </p:cNvPr>
            <p:cNvSpPr txBox="1"/>
            <p:nvPr/>
          </p:nvSpPr>
          <p:spPr>
            <a:xfrm>
              <a:off x="4859231" y="4496946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</a:t>
              </a:r>
            </a:p>
            <a:p>
              <a:r>
                <a:rPr lang="en-US" dirty="0"/>
                <a:t>04/14</a:t>
              </a:r>
            </a:p>
          </p:txBody>
        </p:sp>
      </p:grp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22A8B86-5B8B-46C7-BF7E-9FF9E668081D}"/>
              </a:ext>
            </a:extLst>
          </p:cNvPr>
          <p:cNvCxnSpPr>
            <a:cxnSpLocks/>
            <a:stCxn id="595" idx="0"/>
            <a:endCxn id="551" idx="2"/>
          </p:cNvCxnSpPr>
          <p:nvPr/>
        </p:nvCxnSpPr>
        <p:spPr>
          <a:xfrm flipV="1">
            <a:off x="5003754" y="5067196"/>
            <a:ext cx="210812" cy="29094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CF55D889-52A0-43D1-BDFD-5A923FAB5891}"/>
              </a:ext>
            </a:extLst>
          </p:cNvPr>
          <p:cNvCxnSpPr>
            <a:cxnSpLocks/>
          </p:cNvCxnSpPr>
          <p:nvPr/>
        </p:nvCxnSpPr>
        <p:spPr>
          <a:xfrm flipV="1">
            <a:off x="5274845" y="4552364"/>
            <a:ext cx="82389" cy="3228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277A8F5-11BA-4115-85EE-17A8F8FE99F7}"/>
              </a:ext>
            </a:extLst>
          </p:cNvPr>
          <p:cNvGrpSpPr/>
          <p:nvPr/>
        </p:nvGrpSpPr>
        <p:grpSpPr>
          <a:xfrm>
            <a:off x="5911696" y="4352724"/>
            <a:ext cx="578673" cy="411355"/>
            <a:chOff x="4989775" y="4347195"/>
            <a:chExt cx="578673" cy="411355"/>
          </a:xfrm>
        </p:grpSpPr>
        <p:sp>
          <p:nvSpPr>
            <p:cNvPr id="529" name="Star: 5 Points 528">
              <a:extLst>
                <a:ext uri="{FF2B5EF4-FFF2-40B4-BE49-F238E27FC236}">
                  <a16:creationId xmlns:a16="http://schemas.microsoft.com/office/drawing/2014/main" id="{AD2846DF-500A-4839-9A1B-AF7104B453F2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1" name="TextBox 22">
              <a:extLst>
                <a:ext uri="{FF2B5EF4-FFF2-40B4-BE49-F238E27FC236}">
                  <a16:creationId xmlns:a16="http://schemas.microsoft.com/office/drawing/2014/main" id="{23436376-8C2A-486E-BE5B-736A730EE0B3}"/>
                </a:ext>
              </a:extLst>
            </p:cNvPr>
            <p:cNvSpPr txBox="1"/>
            <p:nvPr/>
          </p:nvSpPr>
          <p:spPr>
            <a:xfrm>
              <a:off x="4989775" y="4496946"/>
              <a:ext cx="47262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DCV0</a:t>
              </a:r>
            </a:p>
            <a:p>
              <a:r>
                <a:rPr lang="en-US" dirty="0"/>
                <a:t>07/14</a:t>
              </a:r>
            </a:p>
          </p:txBody>
        </p:sp>
      </p:grp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F5E7B933-ACB2-4747-A869-F7AC71B3B579}"/>
              </a:ext>
            </a:extLst>
          </p:cNvPr>
          <p:cNvCxnSpPr>
            <a:cxnSpLocks/>
            <a:stCxn id="556" idx="0"/>
            <a:endCxn id="529" idx="2"/>
          </p:cNvCxnSpPr>
          <p:nvPr/>
        </p:nvCxnSpPr>
        <p:spPr>
          <a:xfrm flipV="1">
            <a:off x="6256760" y="4557891"/>
            <a:ext cx="75798" cy="30397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00BA8ACB-8189-4181-9608-1438F592F51D}"/>
              </a:ext>
            </a:extLst>
          </p:cNvPr>
          <p:cNvGrpSpPr/>
          <p:nvPr/>
        </p:nvGrpSpPr>
        <p:grpSpPr>
          <a:xfrm>
            <a:off x="8047633" y="4353000"/>
            <a:ext cx="428781" cy="426595"/>
            <a:chOff x="5303543" y="4347195"/>
            <a:chExt cx="428781" cy="426595"/>
          </a:xfrm>
        </p:grpSpPr>
        <p:sp>
          <p:nvSpPr>
            <p:cNvPr id="541" name="Star: 5 Points 540">
              <a:extLst>
                <a:ext uri="{FF2B5EF4-FFF2-40B4-BE49-F238E27FC236}">
                  <a16:creationId xmlns:a16="http://schemas.microsoft.com/office/drawing/2014/main" id="{7E65162A-6974-4E72-B7AB-EB32D6F92EE7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54012C32-FC01-4317-87DD-6A4B75C08F38}"/>
                </a:ext>
              </a:extLst>
            </p:cNvPr>
            <p:cNvSpPr txBox="1"/>
            <p:nvPr/>
          </p:nvSpPr>
          <p:spPr>
            <a:xfrm>
              <a:off x="5303543" y="4512186"/>
              <a:ext cx="42878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12/30</a:t>
              </a:r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4BA9473C-049F-4A57-8568-0633DFAD0137}"/>
              </a:ext>
            </a:extLst>
          </p:cNvPr>
          <p:cNvCxnSpPr>
            <a:cxnSpLocks/>
            <a:stCxn id="566" idx="0"/>
            <a:endCxn id="541" idx="2"/>
          </p:cNvCxnSpPr>
          <p:nvPr/>
        </p:nvCxnSpPr>
        <p:spPr>
          <a:xfrm flipV="1">
            <a:off x="8023741" y="4558167"/>
            <a:ext cx="130986" cy="3035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6FD0B85C-BEDD-4CAC-976D-E5FA3F9ED584}"/>
              </a:ext>
            </a:extLst>
          </p:cNvPr>
          <p:cNvGrpSpPr/>
          <p:nvPr/>
        </p:nvGrpSpPr>
        <p:grpSpPr>
          <a:xfrm>
            <a:off x="8512562" y="4345926"/>
            <a:ext cx="411787" cy="426595"/>
            <a:chOff x="5342579" y="4347195"/>
            <a:chExt cx="411787" cy="426595"/>
          </a:xfrm>
        </p:grpSpPr>
        <p:sp>
          <p:nvSpPr>
            <p:cNvPr id="592" name="Star: 5 Points 591">
              <a:extLst>
                <a:ext uri="{FF2B5EF4-FFF2-40B4-BE49-F238E27FC236}">
                  <a16:creationId xmlns:a16="http://schemas.microsoft.com/office/drawing/2014/main" id="{DB384AF5-FE7D-42BB-A534-B970CD59DA8A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3" name="TextBox 22">
              <a:extLst>
                <a:ext uri="{FF2B5EF4-FFF2-40B4-BE49-F238E27FC236}">
                  <a16:creationId xmlns:a16="http://schemas.microsoft.com/office/drawing/2014/main" id="{28BE95C9-1C0B-4223-9E52-794BF12E0757}"/>
                </a:ext>
              </a:extLst>
            </p:cNvPr>
            <p:cNvSpPr txBox="1"/>
            <p:nvPr/>
          </p:nvSpPr>
          <p:spPr>
            <a:xfrm>
              <a:off x="5342579" y="4512186"/>
              <a:ext cx="4117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R04</a:t>
              </a:r>
            </a:p>
            <a:p>
              <a:r>
                <a:rPr lang="en-US" dirty="0"/>
                <a:t>02/05</a:t>
              </a:r>
            </a:p>
          </p:txBody>
        </p:sp>
      </p:grp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1EBBE067-A106-4CED-9058-BB1560487714}"/>
              </a:ext>
            </a:extLst>
          </p:cNvPr>
          <p:cNvCxnSpPr>
            <a:cxnSpLocks/>
            <a:stCxn id="568" idx="0"/>
            <a:endCxn id="592" idx="2"/>
          </p:cNvCxnSpPr>
          <p:nvPr/>
        </p:nvCxnSpPr>
        <p:spPr>
          <a:xfrm flipV="1">
            <a:off x="8398731" y="4551093"/>
            <a:ext cx="181889" cy="3107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9E846FC8-E7A1-4172-9DF2-10EDFB998C63}"/>
              </a:ext>
            </a:extLst>
          </p:cNvPr>
          <p:cNvGrpSpPr/>
          <p:nvPr/>
        </p:nvGrpSpPr>
        <p:grpSpPr>
          <a:xfrm>
            <a:off x="8940789" y="4345393"/>
            <a:ext cx="414323" cy="426595"/>
            <a:chOff x="5373383" y="4347195"/>
            <a:chExt cx="414323" cy="426595"/>
          </a:xfrm>
        </p:grpSpPr>
        <p:sp>
          <p:nvSpPr>
            <p:cNvPr id="637" name="Star: 5 Points 636">
              <a:extLst>
                <a:ext uri="{FF2B5EF4-FFF2-40B4-BE49-F238E27FC236}">
                  <a16:creationId xmlns:a16="http://schemas.microsoft.com/office/drawing/2014/main" id="{01061A02-5FB8-4D58-B11E-0D89DAF381A3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63" name="TextBox 22">
              <a:extLst>
                <a:ext uri="{FF2B5EF4-FFF2-40B4-BE49-F238E27FC236}">
                  <a16:creationId xmlns:a16="http://schemas.microsoft.com/office/drawing/2014/main" id="{4F9DB740-4B80-4628-9C02-DFAFB61D5E1D}"/>
                </a:ext>
              </a:extLst>
            </p:cNvPr>
            <p:cNvSpPr txBox="1"/>
            <p:nvPr/>
          </p:nvSpPr>
          <p:spPr>
            <a:xfrm>
              <a:off x="5375919" y="4512186"/>
              <a:ext cx="4117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R05</a:t>
              </a:r>
            </a:p>
            <a:p>
              <a:r>
                <a:rPr lang="en-US" dirty="0"/>
                <a:t>03/14</a:t>
              </a:r>
            </a:p>
          </p:txBody>
        </p:sp>
      </p:grp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0E119340-CFDE-40E8-BD60-ADF66DFEB76C}"/>
              </a:ext>
            </a:extLst>
          </p:cNvPr>
          <p:cNvCxnSpPr>
            <a:cxnSpLocks/>
            <a:stCxn id="570" idx="0"/>
            <a:endCxn id="637" idx="2"/>
          </p:cNvCxnSpPr>
          <p:nvPr/>
        </p:nvCxnSpPr>
        <p:spPr>
          <a:xfrm flipV="1">
            <a:off x="8853574" y="4550560"/>
            <a:ext cx="124469" cy="3112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3" name="Star: 5 Points 672">
            <a:extLst>
              <a:ext uri="{FF2B5EF4-FFF2-40B4-BE49-F238E27FC236}">
                <a16:creationId xmlns:a16="http://schemas.microsoft.com/office/drawing/2014/main" id="{2E0E3D78-9F5F-4DC4-A3BE-718271848C1B}"/>
              </a:ext>
            </a:extLst>
          </p:cNvPr>
          <p:cNvSpPr/>
          <p:nvPr/>
        </p:nvSpPr>
        <p:spPr>
          <a:xfrm>
            <a:off x="10157132" y="48513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88" name="TextBox 22">
            <a:extLst>
              <a:ext uri="{FF2B5EF4-FFF2-40B4-BE49-F238E27FC236}">
                <a16:creationId xmlns:a16="http://schemas.microsoft.com/office/drawing/2014/main" id="{C23225BF-A5E4-45DA-8059-FE71EA9DA639}"/>
              </a:ext>
            </a:extLst>
          </p:cNvPr>
          <p:cNvSpPr txBox="1"/>
          <p:nvPr/>
        </p:nvSpPr>
        <p:spPr>
          <a:xfrm>
            <a:off x="10020046" y="505223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5A142BBF-E5E4-4571-A26C-66EB557AF9B2}"/>
              </a:ext>
            </a:extLst>
          </p:cNvPr>
          <p:cNvGrpSpPr/>
          <p:nvPr/>
        </p:nvGrpSpPr>
        <p:grpSpPr>
          <a:xfrm>
            <a:off x="9602361" y="4345393"/>
            <a:ext cx="414323" cy="426595"/>
            <a:chOff x="5373383" y="4347195"/>
            <a:chExt cx="414323" cy="426595"/>
          </a:xfrm>
        </p:grpSpPr>
        <p:sp>
          <p:nvSpPr>
            <p:cNvPr id="708" name="Star: 5 Points 707">
              <a:extLst>
                <a:ext uri="{FF2B5EF4-FFF2-40B4-BE49-F238E27FC236}">
                  <a16:creationId xmlns:a16="http://schemas.microsoft.com/office/drawing/2014/main" id="{2DDDD35C-79A7-453D-97C5-E155B8BF4215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09" name="TextBox 22">
              <a:extLst>
                <a:ext uri="{FF2B5EF4-FFF2-40B4-BE49-F238E27FC236}">
                  <a16:creationId xmlns:a16="http://schemas.microsoft.com/office/drawing/2014/main" id="{CDD76A7B-B8AB-490D-8A0D-385697C70B67}"/>
                </a:ext>
              </a:extLst>
            </p:cNvPr>
            <p:cNvSpPr txBox="1"/>
            <p:nvPr/>
          </p:nvSpPr>
          <p:spPr>
            <a:xfrm>
              <a:off x="5375919" y="4512186"/>
              <a:ext cx="4117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R06</a:t>
              </a:r>
            </a:p>
            <a:p>
              <a:r>
                <a:rPr lang="en-US" dirty="0"/>
                <a:t>05/14</a:t>
              </a:r>
            </a:p>
          </p:txBody>
        </p:sp>
      </p:grp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B5490194-4233-481F-A3D6-4EC52C2FE00D}"/>
              </a:ext>
            </a:extLst>
          </p:cNvPr>
          <p:cNvCxnSpPr>
            <a:cxnSpLocks/>
            <a:stCxn id="574" idx="0"/>
            <a:endCxn id="708" idx="2"/>
          </p:cNvCxnSpPr>
          <p:nvPr/>
        </p:nvCxnSpPr>
        <p:spPr>
          <a:xfrm flipV="1">
            <a:off x="9504597" y="4550560"/>
            <a:ext cx="135018" cy="31121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EF8746D8-83B1-4458-8206-0321E53D0F86}"/>
              </a:ext>
            </a:extLst>
          </p:cNvPr>
          <p:cNvGrpSpPr/>
          <p:nvPr/>
        </p:nvGrpSpPr>
        <p:grpSpPr>
          <a:xfrm>
            <a:off x="10035377" y="4345393"/>
            <a:ext cx="414323" cy="426595"/>
            <a:chOff x="5373383" y="4347195"/>
            <a:chExt cx="414323" cy="426595"/>
          </a:xfrm>
        </p:grpSpPr>
        <p:sp>
          <p:nvSpPr>
            <p:cNvPr id="712" name="Star: 5 Points 711">
              <a:extLst>
                <a:ext uri="{FF2B5EF4-FFF2-40B4-BE49-F238E27FC236}">
                  <a16:creationId xmlns:a16="http://schemas.microsoft.com/office/drawing/2014/main" id="{90028DD1-4A8F-47F1-A778-7E6CAAAD35FF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3" name="TextBox 22">
              <a:extLst>
                <a:ext uri="{FF2B5EF4-FFF2-40B4-BE49-F238E27FC236}">
                  <a16:creationId xmlns:a16="http://schemas.microsoft.com/office/drawing/2014/main" id="{CCA0D44D-428D-4CDB-9083-8A10EF6655C0}"/>
                </a:ext>
              </a:extLst>
            </p:cNvPr>
            <p:cNvSpPr txBox="1"/>
            <p:nvPr/>
          </p:nvSpPr>
          <p:spPr>
            <a:xfrm>
              <a:off x="5375919" y="4512186"/>
              <a:ext cx="4117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R07</a:t>
              </a:r>
            </a:p>
            <a:p>
              <a:r>
                <a:rPr lang="en-US" dirty="0"/>
                <a:t>06/14</a:t>
              </a:r>
            </a:p>
          </p:txBody>
        </p:sp>
      </p:grp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82EDCE03-F052-4841-A67C-F6107159F9C1}"/>
              </a:ext>
            </a:extLst>
          </p:cNvPr>
          <p:cNvCxnSpPr>
            <a:cxnSpLocks/>
            <a:stCxn id="673" idx="0"/>
            <a:endCxn id="716" idx="2"/>
          </p:cNvCxnSpPr>
          <p:nvPr/>
        </p:nvCxnSpPr>
        <p:spPr>
          <a:xfrm flipV="1">
            <a:off x="10254665" y="4555756"/>
            <a:ext cx="226073" cy="2956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FB37568A-A1B7-42FB-9749-9D10EEAEB5ED}"/>
              </a:ext>
            </a:extLst>
          </p:cNvPr>
          <p:cNvGrpSpPr/>
          <p:nvPr/>
        </p:nvGrpSpPr>
        <p:grpSpPr>
          <a:xfrm>
            <a:off x="10443484" y="4350589"/>
            <a:ext cx="414323" cy="426595"/>
            <a:chOff x="5373383" y="4347195"/>
            <a:chExt cx="414323" cy="426595"/>
          </a:xfrm>
        </p:grpSpPr>
        <p:sp>
          <p:nvSpPr>
            <p:cNvPr id="716" name="Star: 5 Points 715">
              <a:extLst>
                <a:ext uri="{FF2B5EF4-FFF2-40B4-BE49-F238E27FC236}">
                  <a16:creationId xmlns:a16="http://schemas.microsoft.com/office/drawing/2014/main" id="{23573C27-2800-4CD2-9C97-506660116662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7" name="TextBox 22">
              <a:extLst>
                <a:ext uri="{FF2B5EF4-FFF2-40B4-BE49-F238E27FC236}">
                  <a16:creationId xmlns:a16="http://schemas.microsoft.com/office/drawing/2014/main" id="{2CC31092-D9D9-46B2-BE3F-D73693A4F2CD}"/>
                </a:ext>
              </a:extLst>
            </p:cNvPr>
            <p:cNvSpPr txBox="1"/>
            <p:nvPr/>
          </p:nvSpPr>
          <p:spPr>
            <a:xfrm>
              <a:off x="5375919" y="4512186"/>
              <a:ext cx="4117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R08</a:t>
              </a:r>
            </a:p>
            <a:p>
              <a:r>
                <a:rPr lang="en-US" dirty="0"/>
                <a:t>07/14</a:t>
              </a:r>
            </a:p>
          </p:txBody>
        </p:sp>
      </p:grpSp>
      <p:cxnSp>
        <p:nvCxnSpPr>
          <p:cNvPr id="719" name="Straight Arrow Connector 718">
            <a:extLst>
              <a:ext uri="{FF2B5EF4-FFF2-40B4-BE49-F238E27FC236}">
                <a16:creationId xmlns:a16="http://schemas.microsoft.com/office/drawing/2014/main" id="{27319A93-464F-4F4F-AE81-548202DC32C1}"/>
              </a:ext>
            </a:extLst>
          </p:cNvPr>
          <p:cNvCxnSpPr>
            <a:cxnSpLocks/>
            <a:stCxn id="712" idx="0"/>
            <a:endCxn id="416" idx="2"/>
          </p:cNvCxnSpPr>
          <p:nvPr/>
        </p:nvCxnSpPr>
        <p:spPr>
          <a:xfrm flipH="1" flipV="1">
            <a:off x="9535506" y="1307054"/>
            <a:ext cx="597404" cy="30383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Arrow Connector 719">
            <a:extLst>
              <a:ext uri="{FF2B5EF4-FFF2-40B4-BE49-F238E27FC236}">
                <a16:creationId xmlns:a16="http://schemas.microsoft.com/office/drawing/2014/main" id="{510468F7-5E19-4225-8CB1-10489F27DA96}"/>
              </a:ext>
            </a:extLst>
          </p:cNvPr>
          <p:cNvCxnSpPr>
            <a:cxnSpLocks/>
            <a:stCxn id="716" idx="0"/>
            <a:endCxn id="435" idx="2"/>
          </p:cNvCxnSpPr>
          <p:nvPr/>
        </p:nvCxnSpPr>
        <p:spPr>
          <a:xfrm flipH="1" flipV="1">
            <a:off x="10226325" y="1294120"/>
            <a:ext cx="314692" cy="305646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5642E1D0-B03C-4E0D-8708-AA6C369B7B75}"/>
              </a:ext>
            </a:extLst>
          </p:cNvPr>
          <p:cNvCxnSpPr>
            <a:cxnSpLocks/>
            <a:stCxn id="576" idx="0"/>
            <a:endCxn id="712" idx="2"/>
          </p:cNvCxnSpPr>
          <p:nvPr/>
        </p:nvCxnSpPr>
        <p:spPr>
          <a:xfrm flipV="1">
            <a:off x="9869253" y="4550560"/>
            <a:ext cx="203378" cy="3104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41BD26B2-C77D-4537-9A28-126107C88526}"/>
              </a:ext>
            </a:extLst>
          </p:cNvPr>
          <p:cNvGrpSpPr/>
          <p:nvPr/>
        </p:nvGrpSpPr>
        <p:grpSpPr>
          <a:xfrm>
            <a:off x="6543467" y="4358166"/>
            <a:ext cx="472627" cy="420064"/>
            <a:chOff x="5277171" y="4347195"/>
            <a:chExt cx="472627" cy="420064"/>
          </a:xfrm>
        </p:grpSpPr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A21FC1F4-8E61-499E-B919-548F61A37C93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B009FED3-6433-4362-B96B-287A77C80C96}"/>
                </a:ext>
              </a:extLst>
            </p:cNvPr>
            <p:cNvSpPr txBox="1"/>
            <p:nvPr/>
          </p:nvSpPr>
          <p:spPr>
            <a:xfrm>
              <a:off x="5277171" y="4505655"/>
              <a:ext cx="47262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DCV1</a:t>
              </a:r>
            </a:p>
            <a:p>
              <a:r>
                <a:rPr lang="en-US" dirty="0"/>
                <a:t>08/14</a:t>
              </a:r>
            </a:p>
          </p:txBody>
        </p:sp>
      </p:grp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F3A9A1A8-5DBE-4D5F-BFD4-F75846042124}"/>
              </a:ext>
            </a:extLst>
          </p:cNvPr>
          <p:cNvCxnSpPr>
            <a:cxnSpLocks/>
            <a:stCxn id="558" idx="0"/>
            <a:endCxn id="723" idx="2"/>
          </p:cNvCxnSpPr>
          <p:nvPr/>
        </p:nvCxnSpPr>
        <p:spPr>
          <a:xfrm flipV="1">
            <a:off x="6581627" y="4563333"/>
            <a:ext cx="95306" cy="29867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F6C8816F-6FE6-4EE1-9B44-D16A16389583}"/>
              </a:ext>
            </a:extLst>
          </p:cNvPr>
          <p:cNvGrpSpPr/>
          <p:nvPr/>
        </p:nvGrpSpPr>
        <p:grpSpPr>
          <a:xfrm>
            <a:off x="6904148" y="4354427"/>
            <a:ext cx="472627" cy="420064"/>
            <a:chOff x="5277171" y="4347195"/>
            <a:chExt cx="472627" cy="420064"/>
          </a:xfrm>
        </p:grpSpPr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C25F854F-3597-4063-88AD-8DAB8B4915E3}"/>
                </a:ext>
              </a:extLst>
            </p:cNvPr>
            <p:cNvSpPr/>
            <p:nvPr/>
          </p:nvSpPr>
          <p:spPr>
            <a:xfrm>
              <a:off x="5373383" y="434719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2692A399-2D42-4FB5-8BEA-D7C0729B09B0}"/>
                </a:ext>
              </a:extLst>
            </p:cNvPr>
            <p:cNvSpPr txBox="1"/>
            <p:nvPr/>
          </p:nvSpPr>
          <p:spPr>
            <a:xfrm>
              <a:off x="5277171" y="4505655"/>
              <a:ext cx="47262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DCV2</a:t>
              </a:r>
            </a:p>
            <a:p>
              <a:r>
                <a:rPr lang="en-US" dirty="0"/>
                <a:t>09/14</a:t>
              </a:r>
            </a:p>
          </p:txBody>
        </p:sp>
      </p:grp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E00C60E9-E4F9-419F-9F7B-028D12B8EE31}"/>
              </a:ext>
            </a:extLst>
          </p:cNvPr>
          <p:cNvCxnSpPr>
            <a:cxnSpLocks/>
            <a:stCxn id="560" idx="0"/>
            <a:endCxn id="727" idx="2"/>
          </p:cNvCxnSpPr>
          <p:nvPr/>
        </p:nvCxnSpPr>
        <p:spPr>
          <a:xfrm flipV="1">
            <a:off x="6900511" y="4559594"/>
            <a:ext cx="137103" cy="30241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0" name="Star: 5 Points 729">
            <a:extLst>
              <a:ext uri="{FF2B5EF4-FFF2-40B4-BE49-F238E27FC236}">
                <a16:creationId xmlns:a16="http://schemas.microsoft.com/office/drawing/2014/main" id="{83D114D3-6036-49EF-B0D1-E6D4AD33B413}"/>
              </a:ext>
            </a:extLst>
          </p:cNvPr>
          <p:cNvSpPr/>
          <p:nvPr/>
        </p:nvSpPr>
        <p:spPr>
          <a:xfrm>
            <a:off x="9787779" y="534306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1" name="TextBox 22">
            <a:extLst>
              <a:ext uri="{FF2B5EF4-FFF2-40B4-BE49-F238E27FC236}">
                <a16:creationId xmlns:a16="http://schemas.microsoft.com/office/drawing/2014/main" id="{257CAD2E-7F53-460C-A3B0-1B13F5A3A019}"/>
              </a:ext>
            </a:extLst>
          </p:cNvPr>
          <p:cNvSpPr txBox="1"/>
          <p:nvPr/>
        </p:nvSpPr>
        <p:spPr>
          <a:xfrm>
            <a:off x="9606079" y="555534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E72225B-DD09-453A-98FA-3D28B37CC1B3}"/>
              </a:ext>
            </a:extLst>
          </p:cNvPr>
          <p:cNvCxnSpPr>
            <a:cxnSpLocks/>
            <a:stCxn id="730" idx="0"/>
            <a:endCxn id="673" idx="2"/>
          </p:cNvCxnSpPr>
          <p:nvPr/>
        </p:nvCxnSpPr>
        <p:spPr>
          <a:xfrm flipV="1">
            <a:off x="9885312" y="5056526"/>
            <a:ext cx="309074" cy="28653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 Draft To Be Reviewed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1303222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1041529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777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Validated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TT MRD - 3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1/17/2023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12033</TotalTime>
  <Words>4020</Words>
  <Application>Microsoft Office PowerPoint</Application>
  <PresentationFormat>Widescreen</PresentationFormat>
  <Paragraphs>2151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@03/30  </vt:lpstr>
      <vt:lpstr>CX788 SYNC+/AR-HUD/Display Draft Plan A@0501 </vt:lpstr>
      <vt:lpstr>CX788 HUD Plan Draft A/B @03/03  </vt:lpstr>
      <vt:lpstr>CDX747 SW Draft Release Plan @03/12  </vt:lpstr>
      <vt:lpstr>U611MCA SW Release Plan @03/12 </vt:lpstr>
      <vt:lpstr>Phase5 SYNC+ Timeline Draft To Be Reviewed</vt:lpstr>
      <vt:lpstr>CDX707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460</cp:revision>
  <cp:lastPrinted>2019-07-19T08:55:20Z</cp:lastPrinted>
  <dcterms:created xsi:type="dcterms:W3CDTF">2019-07-11T00:48:49Z</dcterms:created>
  <dcterms:modified xsi:type="dcterms:W3CDTF">2021-05-07T02:34:48Z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