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7"/>
  </p:notesMasterIdLst>
  <p:handoutMasterIdLst>
    <p:handoutMasterId r:id="rId18"/>
  </p:handoutMasterIdLst>
  <p:sldIdLst>
    <p:sldId id="262" r:id="rId6"/>
    <p:sldId id="313" r:id="rId7"/>
    <p:sldId id="438" r:id="rId8"/>
    <p:sldId id="1986357421" r:id="rId9"/>
    <p:sldId id="1986357418" r:id="rId10"/>
    <p:sldId id="1986357419" r:id="rId11"/>
    <p:sldId id="1986357398" r:id="rId12"/>
    <p:sldId id="432" r:id="rId13"/>
    <p:sldId id="1095" r:id="rId14"/>
    <p:sldId id="1986357416" r:id="rId15"/>
    <p:sldId id="1986357402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5118" autoAdjust="0"/>
  </p:normalViewPr>
  <p:slideViewPr>
    <p:cSldViewPr snapToGrid="0">
      <p:cViewPr varScale="1">
        <p:scale>
          <a:sx n="85" d="100"/>
          <a:sy n="85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May 7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0351"/>
              </p:ext>
            </p:extLst>
          </p:nvPr>
        </p:nvGraphicFramePr>
        <p:xfrm>
          <a:off x="1005530" y="5369341"/>
          <a:ext cx="10393747" cy="13806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736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00261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6950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88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62084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918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0438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4550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8" y="1858281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7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3" y="1858281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3" y="1857482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5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4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5069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@03/30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stCxn id="321" idx="2"/>
            <a:endCxn id="636" idx="0"/>
          </p:cNvCxnSpPr>
          <p:nvPr/>
        </p:nvCxnSpPr>
        <p:spPr>
          <a:xfrm flipH="1">
            <a:off x="1541786" y="4362610"/>
            <a:ext cx="521497" cy="1226385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1678000" y="366754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@05/07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5019413" y="1587497"/>
            <a:ext cx="974783" cy="344142"/>
            <a:chOff x="2195087" y="2072639"/>
            <a:chExt cx="974783" cy="34414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195087" y="2238362"/>
              <a:ext cx="97075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3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222351" y="207263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03/1-5/30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endCxn id="264" idx="1"/>
          </p:cNvCxnSpPr>
          <p:nvPr/>
        </p:nvCxnSpPr>
        <p:spPr>
          <a:xfrm flipH="1">
            <a:off x="6708743" y="1552354"/>
            <a:ext cx="459808" cy="241581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145522" cy="354811"/>
            <a:chOff x="1049564" y="2055845"/>
            <a:chExt cx="1145522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3/1-6/16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1108426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5509998" y="1892071"/>
            <a:ext cx="947519" cy="351347"/>
            <a:chOff x="3459429" y="2238761"/>
            <a:chExt cx="947519" cy="351347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635924" y="2238761"/>
              <a:ext cx="62065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459429" y="240544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4/30-6/30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7675826" y="1660954"/>
            <a:ext cx="789536" cy="339916"/>
            <a:chOff x="3612639" y="2071396"/>
            <a:chExt cx="789536" cy="339916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45746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612639" y="2071396"/>
              <a:ext cx="78953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11/20-12/20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963805" y="1660697"/>
            <a:ext cx="947519" cy="329813"/>
            <a:chOff x="3701628" y="2081499"/>
            <a:chExt cx="947519" cy="329813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856682" y="2238761"/>
              <a:ext cx="651905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2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01628" y="208149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09/15-11/20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287827" cy="343125"/>
            <a:chOff x="888418" y="2065771"/>
            <a:chExt cx="1287827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3/1-6/16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1089585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>
            <a:off x="5730915" y="2857405"/>
            <a:ext cx="977828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293672" cy="343125"/>
            <a:chOff x="888418" y="2065771"/>
            <a:chExt cx="1293672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3/1-6/16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1095430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1320188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510894" y="5502171"/>
            <a:ext cx="863674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</a:t>
            </a:r>
          </a:p>
          <a:p>
            <a:r>
              <a:rPr lang="en-US" altLang="zh-CN" sz="700" dirty="0">
                <a:solidFill>
                  <a:srgbClr val="FF0000"/>
                </a:solidFill>
                <a:highlight>
                  <a:srgbClr val="FFFF00"/>
                </a:highlight>
              </a:rPr>
              <a:t>Target 8/15</a:t>
            </a:r>
          </a:p>
          <a:p>
            <a:endParaRPr lang="en-US" altLang="zh-CN" sz="700" dirty="0">
              <a:solidFill>
                <a:srgbClr val="FF0000"/>
              </a:solidFill>
            </a:endParaRP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12/26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719047"/>
            <a:chOff x="1744281" y="5855171"/>
            <a:chExt cx="933299" cy="719047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05/15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68309" y="5487352"/>
            <a:ext cx="910781" cy="568915"/>
            <a:chOff x="1747812" y="5491424"/>
            <a:chExt cx="910860" cy="568915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47812" y="5491424"/>
              <a:ext cx="91086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Interaction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Sign-off 07/01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Target 04/30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594505" y="5875683"/>
            <a:ext cx="200644" cy="187481"/>
          </a:xfrm>
          <a:prstGeom prst="star7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1237923" y="6045388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1728515" y="34633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87239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8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F3ADAC1E-B9FC-484E-81F1-FE448DEC9559}"/>
              </a:ext>
            </a:extLst>
          </p:cNvPr>
          <p:cNvGrpSpPr/>
          <p:nvPr/>
        </p:nvGrpSpPr>
        <p:grpSpPr>
          <a:xfrm>
            <a:off x="6867702" y="4314278"/>
            <a:ext cx="621719" cy="596109"/>
            <a:chOff x="1770096" y="2836518"/>
            <a:chExt cx="621719" cy="596109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E7F89B28-A618-4BB2-8E34-68B9010C65C5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599A501C-42B7-4498-BB74-0A41F75D18A4}"/>
                </a:ext>
              </a:extLst>
            </p:cNvPr>
            <p:cNvSpPr txBox="1"/>
            <p:nvPr/>
          </p:nvSpPr>
          <p:spPr>
            <a:xfrm>
              <a:off x="1770096" y="3140245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4A1B8BF1-15A1-4A61-A39A-772AF4B10A46}"/>
              </a:ext>
            </a:extLst>
          </p:cNvPr>
          <p:cNvCxnSpPr>
            <a:cxnSpLocks/>
            <a:endCxn id="528" idx="2"/>
          </p:cNvCxnSpPr>
          <p:nvPr/>
        </p:nvCxnSpPr>
        <p:spPr>
          <a:xfrm flipV="1">
            <a:off x="6938611" y="4634484"/>
            <a:ext cx="73012" cy="2942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0" name="TextBox 22">
            <a:extLst>
              <a:ext uri="{FF2B5EF4-FFF2-40B4-BE49-F238E27FC236}">
                <a16:creationId xmlns:a16="http://schemas.microsoft.com/office/drawing/2014/main" id="{B5D15AD5-CE75-427A-BF92-635FDA9C0BA7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2" name="Rectangle 821">
            <a:extLst>
              <a:ext uri="{FF2B5EF4-FFF2-40B4-BE49-F238E27FC236}">
                <a16:creationId xmlns:a16="http://schemas.microsoft.com/office/drawing/2014/main" id="{A2D859AA-48D2-4DFB-A783-5A831AEA3AB7}"/>
              </a:ext>
            </a:extLst>
          </p:cNvPr>
          <p:cNvSpPr/>
          <p:nvPr/>
        </p:nvSpPr>
        <p:spPr>
          <a:xfrm>
            <a:off x="6092685" y="5857674"/>
            <a:ext cx="5380877" cy="585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Above CDC HW/SW Plan Not Integrate AR-HUD UI Plan.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Need 1 More Month Shift To Add In.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 Draft To Be Reviewed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303222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041529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Validated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1/17/2023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12036</TotalTime>
  <Words>3795</Words>
  <Application>Microsoft Office PowerPoint</Application>
  <PresentationFormat>Widescreen</PresentationFormat>
  <Paragraphs>1982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@03/30  </vt:lpstr>
      <vt:lpstr>CX788 SYNC+/AR-HUD/Display Plan @05/07 </vt:lpstr>
      <vt:lpstr>CDX747 SW Draft Release Plan @03/12  </vt:lpstr>
      <vt:lpstr>U611MCA SW Release Plan @03/12 </vt:lpstr>
      <vt:lpstr>Phase5 SYNC+ Timeline Draft To Be Reviewed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460</cp:revision>
  <cp:lastPrinted>2019-07-19T08:55:20Z</cp:lastPrinted>
  <dcterms:created xsi:type="dcterms:W3CDTF">2019-07-11T00:48:49Z</dcterms:created>
  <dcterms:modified xsi:type="dcterms:W3CDTF">2021-05-08T00:33:56Z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