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6" r:id="rId5"/>
  </p:sldMasterIdLst>
  <p:notesMasterIdLst>
    <p:notesMasterId r:id="rId17"/>
  </p:notesMasterIdLst>
  <p:handoutMasterIdLst>
    <p:handoutMasterId r:id="rId18"/>
  </p:handoutMasterIdLst>
  <p:sldIdLst>
    <p:sldId id="262" r:id="rId6"/>
    <p:sldId id="313" r:id="rId7"/>
    <p:sldId id="438" r:id="rId8"/>
    <p:sldId id="1986357421" r:id="rId9"/>
    <p:sldId id="1986357418" r:id="rId10"/>
    <p:sldId id="1986357419" r:id="rId11"/>
    <p:sldId id="1986357398" r:id="rId12"/>
    <p:sldId id="432" r:id="rId13"/>
    <p:sldId id="1095" r:id="rId14"/>
    <p:sldId id="1986357416" r:id="rId15"/>
    <p:sldId id="1986357402" r:id="rId16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ou, Jiajia (J.)" initials="ZJ(" lastIdx="1" clrIdx="0">
    <p:extLst>
      <p:ext uri="{19B8F6BF-5375-455C-9EA6-DF929625EA0E}">
        <p15:presenceInfo xmlns:p15="http://schemas.microsoft.com/office/powerpoint/2012/main" userId="S::jzhou101@ford.com::8c08fd32-1a43-4edf-b23e-6e6580f2da1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687C"/>
    <a:srgbClr val="0000FF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91" autoAdjust="0"/>
    <p:restoredTop sz="95118" autoAdjust="0"/>
  </p:normalViewPr>
  <p:slideViewPr>
    <p:cSldViewPr snapToGrid="0">
      <p:cViewPr varScale="1">
        <p:scale>
          <a:sx n="115" d="100"/>
          <a:sy n="115" d="100"/>
        </p:scale>
        <p:origin x="84" y="2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330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ou, Jiajia (J.)" userId="8c08fd32-1a43-4edf-b23e-6e6580f2da1d" providerId="ADAL" clId="{C102D0C9-EF22-416D-99BA-CAD85DC2B5EA}"/>
    <pc:docChg chg="modSld">
      <pc:chgData name="Zhou, Jiajia (J.)" userId="8c08fd32-1a43-4edf-b23e-6e6580f2da1d" providerId="ADAL" clId="{C102D0C9-EF22-416D-99BA-CAD85DC2B5EA}" dt="2021-06-01T09:48:15.889" v="5" actId="20577"/>
      <pc:docMkLst>
        <pc:docMk/>
      </pc:docMkLst>
      <pc:sldChg chg="modSp">
        <pc:chgData name="Zhou, Jiajia (J.)" userId="8c08fd32-1a43-4edf-b23e-6e6580f2da1d" providerId="ADAL" clId="{C102D0C9-EF22-416D-99BA-CAD85DC2B5EA}" dt="2021-06-01T09:48:15.889" v="5" actId="20577"/>
        <pc:sldMkLst>
          <pc:docMk/>
          <pc:sldMk cId="2530407144" sldId="262"/>
        </pc:sldMkLst>
        <pc:spChg chg="mod">
          <ac:chgData name="Zhou, Jiajia (J.)" userId="8c08fd32-1a43-4edf-b23e-6e6580f2da1d" providerId="ADAL" clId="{C102D0C9-EF22-416D-99BA-CAD85DC2B5EA}" dt="2021-06-01T09:48:15.889" v="5" actId="20577"/>
          <ac:spMkLst>
            <pc:docMk/>
            <pc:sldMk cId="2530407144" sldId="262"/>
            <ac:spMk id="2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F30546BA-695B-4739-B190-F405CA2DFEC5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1C127D92-F52A-4AD8-BD20-B0C50132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985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8FA15740-AD31-4744-829C-56BC92AB9E27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2038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8"/>
            <a:ext cx="567944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277C4C6F-11DF-47DF-B7A1-355FCD947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1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52400" y="112713"/>
            <a:ext cx="7577138" cy="42624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907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86D5DE-39A7-4D7E-B414-293B96CD3B7A}" type="slidenum">
              <a:rPr kumimoji="0" lang="en-US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907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3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767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34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有功能增加；</a:t>
            </a:r>
            <a:endParaRPr lang="en-US" altLang="zh-CN" dirty="0"/>
          </a:p>
          <a:p>
            <a:r>
              <a:rPr lang="zh-CN" altLang="en-US" dirty="0"/>
              <a:t>音频架构有变化。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66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有功能增加；</a:t>
            </a:r>
            <a:endParaRPr lang="en-US" altLang="zh-CN" dirty="0"/>
          </a:p>
          <a:p>
            <a:r>
              <a:rPr lang="zh-CN" altLang="en-US" dirty="0"/>
              <a:t>音频架构有变化。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5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94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7C4C6F-11DF-47DF-B7A1-355FCD947E6C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4781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7C4C6F-11DF-47DF-B7A1-355FCD947E6C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4140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138928" y="2912605"/>
            <a:ext cx="6400800" cy="64008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38928" y="3557016"/>
            <a:ext cx="6400800" cy="64008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95000"/>
              </a:lnSpc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4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3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8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2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405079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3049193"/>
            <a:ext cx="1929384" cy="7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70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CA02-EF02-4076-B40B-2ACBEA6C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3F331-A3C0-4DE0-909C-6ED4FE6E5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A718A-5CFD-4C23-A469-129F86A99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06953-F87A-49D5-BC12-2726D0A34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3C352-2B5A-46CC-8AE4-284292D4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08587-DCE5-4069-B214-BA8B03B2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15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3F1B-84CA-4FE3-AFF3-E166C92B6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01ACA-5AB2-4863-AD4C-EB7B9D9BD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4A775-10B0-4D28-89F2-3F293BD22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FEC4C6-8B30-41AC-A1BD-0058DF679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9DF4B0-A18A-427C-B09C-00BD8E13F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733894-501F-4E80-9023-A938E4CC3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8AE795-6983-4F0A-98EE-CDCFEFF2F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58A28-E15C-409E-9E26-9635F334D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01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CD9C-7160-44AC-BA8E-E33B3BE4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34FED7-C6BD-4EC2-B56C-995AAB101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64309-A7FD-4EC4-B7EC-1F78E770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2786FF-FC6C-4409-A022-063C9A69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90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8297B9-12EC-424D-AB08-97F078D69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6E0C2C-74EB-4BCB-BEB4-C68F4C4D3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FAB90-976E-4D18-B632-8E1E7E21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30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955D8-697F-4B9C-80A6-0E7593ACD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54138-86BE-41F2-9A8F-CC1146EA4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34DB-AFE6-416F-911C-4F5044DD1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136F2-0628-4B8F-B7AE-71A9E82F6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6C346-6242-4959-B328-AA39EE50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DDB47-32FD-42CB-8783-DD9E09D7D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40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0824B-9B85-4FB0-92BF-8A26EBF9C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333708-ABFE-4F87-A843-743666312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DD275-2440-404D-BA11-11CC2956E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35D53-0AF6-45A9-9C11-4E849544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635DD-0F6D-483B-B87A-F42B3C16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8A2AB-DCF9-46EE-BBD2-4663C4C6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10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DA3B1-95A6-4CC8-859C-7B3A2160E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79AB6-7643-4E47-8A19-D5E463401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77DAB-60B9-48DC-9C58-4755799AA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52323-FB83-4C46-9AF1-3ADDFD851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03412-8726-4406-AFD8-84571D34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183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F45CC9-568B-4759-9425-49FB808635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9BE26-20E3-474F-829E-981CAED55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C36F7-3376-4CC9-9F7C-947D8F2E5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0FD24-7E4F-4DB9-9E4C-2214D79D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A5CEF-CBE0-4268-B602-E7DE4C3A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94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138928" y="3108960"/>
            <a:ext cx="6400800" cy="64008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405079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3049193"/>
            <a:ext cx="1929384" cy="7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51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8696" y="112233"/>
            <a:ext cx="10835640" cy="5791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084" y="910483"/>
            <a:ext cx="10835640" cy="4675613"/>
          </a:xfrm>
          <a:prstGeom prst="rect">
            <a:avLst/>
          </a:prstGeom>
        </p:spPr>
        <p:txBody>
          <a:bodyPr>
            <a:noAutofit/>
          </a:bodyPr>
          <a:lstStyle>
            <a:lvl1pPr marL="346075" indent="-3460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2150" indent="-3460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25525" indent="-3333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Ford Antenna Medium" pitchFamily="50" charset="0"/>
              <a:buChar char="»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13399" y="6484195"/>
            <a:ext cx="27432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>
              <a:defRPr/>
            </a:pPr>
            <a:r>
              <a:rPr lang="en-US" altLang="en-US" sz="900" b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SECRET</a:t>
            </a:r>
          </a:p>
        </p:txBody>
      </p:sp>
      <p:sp>
        <p:nvSpPr>
          <p:cNvPr id="10" name="TextBox 3"/>
          <p:cNvSpPr txBox="1">
            <a:spLocks noChangeArrowheads="1"/>
          </p:cNvSpPr>
          <p:nvPr userDrawn="1"/>
        </p:nvSpPr>
        <p:spPr bwMode="auto">
          <a:xfrm>
            <a:off x="11512724" y="6413710"/>
            <a:ext cx="3561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1" smtClean="0">
                <a:solidFill>
                  <a:schemeClr val="tx1"/>
                </a:solidFill>
              </a:rPr>
              <a:pPr lvl="0" algn="r"/>
              <a:t>‹#›</a:t>
            </a:fld>
            <a:endParaRPr lang="en-US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cxnSpLocks/>
          </p:cNvCxnSpPr>
          <p:nvPr userDrawn="1"/>
        </p:nvCxnSpPr>
        <p:spPr>
          <a:xfrm>
            <a:off x="1504950" y="602980"/>
            <a:ext cx="862355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13A9799-8E3A-46C0-BDC7-A82131F212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0269" y="82869"/>
            <a:ext cx="1806438" cy="6084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3ED048A-C7B8-4168-849D-F07F4D0213E1}"/>
              </a:ext>
            </a:extLst>
          </p:cNvPr>
          <p:cNvSpPr/>
          <p:nvPr userDrawn="1"/>
        </p:nvSpPr>
        <p:spPr>
          <a:xfrm>
            <a:off x="10249234" y="379107"/>
            <a:ext cx="446019" cy="16012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320F74A-924D-4151-94C0-2830C48352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399" y="162023"/>
            <a:ext cx="1298561" cy="5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3956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627241" y="989015"/>
            <a:ext cx="5308835" cy="48609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197604" y="989015"/>
            <a:ext cx="5393703" cy="48609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C47E0-B0C4-4097-870D-58EDF7E7932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220926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Heading and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lIns="91426" tIns="45713" rIns="91426" bIns="45713"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03867" y="6577518"/>
            <a:ext cx="488139" cy="348587"/>
          </a:xfrm>
          <a:prstGeom prst="rect">
            <a:avLst/>
          </a:prstGeom>
        </p:spPr>
        <p:txBody>
          <a:bodyPr/>
          <a:lstStyle/>
          <a:p>
            <a:fld id="{1B3D55C6-5A66-944B-AAE2-1E74F191E52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54736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6"/>
          </a:xfrm>
          <a:prstGeom prst="rect">
            <a:avLst/>
          </a:prstGeo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8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/>
            </a:lvl1pPr>
            <a:lvl2pPr marL="548528" indent="0">
              <a:buNone/>
              <a:defRPr sz="2160"/>
            </a:lvl2pPr>
            <a:lvl3pPr marL="1097057" indent="0">
              <a:buNone/>
              <a:defRPr sz="1920"/>
            </a:lvl3pPr>
            <a:lvl4pPr marL="1645585" indent="0">
              <a:buNone/>
              <a:defRPr sz="1680"/>
            </a:lvl4pPr>
            <a:lvl5pPr marL="2194114" indent="0">
              <a:buNone/>
              <a:defRPr sz="1680"/>
            </a:lvl5pPr>
            <a:lvl6pPr marL="2742642" indent="0">
              <a:buNone/>
              <a:defRPr sz="1680"/>
            </a:lvl6pPr>
            <a:lvl7pPr marL="3291170" indent="0">
              <a:buNone/>
              <a:defRPr sz="1680"/>
            </a:lvl7pPr>
            <a:lvl8pPr marL="3839698" indent="0">
              <a:buNone/>
              <a:defRPr sz="1680"/>
            </a:lvl8pPr>
            <a:lvl9pPr marL="4388227" indent="0">
              <a:buNone/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957638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725CD-A22F-482F-BFE1-CD2586C07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6C006-B59A-4C8B-941F-7003B2BA4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214F2-495D-44C2-B3A5-764D6AF3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6B071-83F5-4B00-959B-C780D98E9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BCDCE-4D1D-446E-8A08-1274E1EF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11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3E82-0852-49B4-915C-210202FC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5ABEC-832E-4D53-97E2-C3D0FC914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65BB9-56F3-49F5-9155-5277FC5B3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5D4A0-AFD4-43ED-977F-F02C5F026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0BCEA-19AF-43DD-BF76-790E27731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9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C3142-B5A2-4C36-8BFE-66347F290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1DEF6-AEA7-481D-96EA-FEE1EFF40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22CD6-140D-489A-89F6-2D9EAE98A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8DEE8-9E65-498E-AA31-F5D59F25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965CC-3F63-4E32-B0AE-9B28AD51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6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644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4" r:id="rId3"/>
    <p:sldLayoutId id="2147483688" r:id="rId4"/>
    <p:sldLayoutId id="2147483689" r:id="rId5"/>
    <p:sldLayoutId id="2147483690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12C46D-FA63-4528-A27E-F54C88493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3E038-0A20-453C-B209-46949CE43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CD358-D9D1-43FC-80EC-BCF12996B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DABA5-D581-43CD-B9B8-BF17B6DB9E9C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7C11F-9A26-43B4-9E1F-DC3DE0E76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6A054-E7E8-460E-9543-0C9E68362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6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ctrTitle"/>
          </p:nvPr>
        </p:nvSpPr>
        <p:spPr>
          <a:xfrm>
            <a:off x="6743853" y="756374"/>
            <a:ext cx="5899186" cy="1075113"/>
          </a:xfrm>
          <a:ln>
            <a:noFill/>
          </a:ln>
        </p:spPr>
        <p:txBody>
          <a:bodyPr anchor="ctr"/>
          <a:lstStyle/>
          <a:p>
            <a:r>
              <a:rPr lang="en-US" sz="3200" dirty="0"/>
              <a:t>Phase5 SW Release Plan</a:t>
            </a:r>
            <a:endParaRPr lang="en-US" sz="6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577187" y="5976596"/>
            <a:ext cx="6332948" cy="640085"/>
            <a:chOff x="5703858" y="5922005"/>
            <a:chExt cx="5948850" cy="640085"/>
          </a:xfrm>
        </p:grpSpPr>
        <p:grpSp>
          <p:nvGrpSpPr>
            <p:cNvPr id="2" name="Group 1"/>
            <p:cNvGrpSpPr/>
            <p:nvPr/>
          </p:nvGrpSpPr>
          <p:grpSpPr>
            <a:xfrm>
              <a:off x="5703858" y="5922005"/>
              <a:ext cx="5948850" cy="640085"/>
              <a:chOff x="5703858" y="5922005"/>
              <a:chExt cx="5948850" cy="640085"/>
            </a:xfrm>
          </p:grpSpPr>
          <p:sp>
            <p:nvSpPr>
              <p:cNvPr id="4" name="Freeform 3"/>
              <p:cNvSpPr/>
              <p:nvPr/>
            </p:nvSpPr>
            <p:spPr>
              <a:xfrm>
                <a:off x="5703858" y="5922009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noFill/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8CCD1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Think</a:t>
                </a:r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7268218" y="5922006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Point of view</a:t>
                </a: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8832579" y="5922006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noFill/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457E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Plan to Implement</a:t>
                </a: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10396939" y="5922005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solidFill>
                <a:schemeClr val="tx1">
                  <a:lumMod val="90000"/>
                  <a:lumOff val="10000"/>
                </a:schemeClr>
              </a:solidFill>
              <a:ln w="28575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Implement</a:t>
                </a:r>
              </a:p>
            </p:txBody>
          </p:sp>
        </p:grpSp>
        <p:sp>
          <p:nvSpPr>
            <p:cNvPr id="13" name="Isosceles Triangle 12"/>
            <p:cNvSpPr/>
            <p:nvPr/>
          </p:nvSpPr>
          <p:spPr>
            <a:xfrm rot="5400000">
              <a:off x="8541123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Isosceles Triangle 14"/>
            <p:cNvSpPr/>
            <p:nvPr/>
          </p:nvSpPr>
          <p:spPr>
            <a:xfrm rot="5400000">
              <a:off x="7010167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Isosceles Triangle 15"/>
            <p:cNvSpPr/>
            <p:nvPr/>
          </p:nvSpPr>
          <p:spPr>
            <a:xfrm rot="5400000">
              <a:off x="10123210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8" name="Down Arrow 17"/>
          <p:cNvSpPr/>
          <p:nvPr/>
        </p:nvSpPr>
        <p:spPr>
          <a:xfrm>
            <a:off x="7714128" y="5429606"/>
            <a:ext cx="393700" cy="431800"/>
          </a:xfrm>
          <a:prstGeom prst="downArrow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43853" y="1818767"/>
            <a:ext cx="3829432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00264E">
                    <a:lumMod val="75000"/>
                    <a:lumOff val="25000"/>
                  </a:srgbClr>
                </a:solidFill>
              </a:rPr>
              <a:t>Roger Xu,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Jiajia Zhou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43853" y="2188625"/>
            <a:ext cx="3379990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Date: </a:t>
            </a:r>
            <a:r>
              <a:rPr lang="en-US" sz="1600" dirty="0">
                <a:solidFill>
                  <a:srgbClr val="00264E">
                    <a:lumMod val="75000"/>
                    <a:lumOff val="25000"/>
                  </a:srgbClr>
                </a:solidFill>
              </a:rPr>
              <a:t>June 01</a:t>
            </a:r>
            <a:r>
              <a:rPr kumimoji="0" lang="en-US" sz="1600" b="1" i="0" u="none" strike="noStrike" kern="1200" cap="none" spc="0" normalizeH="0" baseline="3000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2021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010825" y="3023307"/>
            <a:ext cx="3125718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Desired Outcome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141827" y="3710573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1826" y="4101030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141826" y="4502776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46046" y="3506766"/>
            <a:ext cx="18225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Awareness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46046" y="3904132"/>
            <a:ext cx="18225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Decision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431510" y="4310248"/>
            <a:ext cx="22162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Escalation Help</a:t>
            </a:r>
          </a:p>
        </p:txBody>
      </p:sp>
      <p:pic>
        <p:nvPicPr>
          <p:cNvPr id="2050" name="Picture 2" descr="Image result for å¯¹å·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752" y="3721321"/>
            <a:ext cx="200981" cy="20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407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Rectangle 255">
            <a:extLst>
              <a:ext uri="{FF2B5EF4-FFF2-40B4-BE49-F238E27FC236}">
                <a16:creationId xmlns:a16="http://schemas.microsoft.com/office/drawing/2014/main" id="{7C42E9F8-42A9-4F7D-BD4C-10ADA059E5A2}"/>
              </a:ext>
            </a:extLst>
          </p:cNvPr>
          <p:cNvSpPr/>
          <p:nvPr/>
        </p:nvSpPr>
        <p:spPr>
          <a:xfrm>
            <a:off x="1876804" y="3676622"/>
            <a:ext cx="7831509" cy="1881248"/>
          </a:xfrm>
          <a:prstGeom prst="rect">
            <a:avLst/>
          </a:prstGeom>
          <a:noFill/>
          <a:ln w="19050">
            <a:solidFill>
              <a:srgbClr val="A80000"/>
            </a:solidFill>
            <a:prstDash val="sysDash"/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95603DEE-25D4-4C43-958F-0A94E0D7B500}"/>
              </a:ext>
            </a:extLst>
          </p:cNvPr>
          <p:cNvSpPr/>
          <p:nvPr/>
        </p:nvSpPr>
        <p:spPr>
          <a:xfrm>
            <a:off x="818126" y="5686932"/>
            <a:ext cx="9065617" cy="1041969"/>
          </a:xfrm>
          <a:prstGeom prst="rect">
            <a:avLst/>
          </a:prstGeom>
          <a:solidFill>
            <a:srgbClr val="0000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Proposed resolution: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&lt; DCV&gt;: Retrofit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SYNC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+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HW with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R10 SW on 22-Feb-2022.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&lt;PEC&gt;&lt;FEC&gt; &gt;&lt;PSW&gt;: Stagger milestone for SYNC+&amp; related </a:t>
            </a:r>
            <a:r>
              <a:rPr lang="en-US" altLang="zh-CN" sz="1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features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&lt;TT&gt;: Check point at PEC 08/01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for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SYNC+ retrofit on vehicle.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E5B3A620-1131-4BFB-A387-1E1E24D20022}"/>
              </a:ext>
            </a:extLst>
          </p:cNvPr>
          <p:cNvSpPr/>
          <p:nvPr/>
        </p:nvSpPr>
        <p:spPr>
          <a:xfrm>
            <a:off x="1255359" y="1859114"/>
            <a:ext cx="7928880" cy="1709040"/>
          </a:xfrm>
          <a:prstGeom prst="rect">
            <a:avLst/>
          </a:prstGeom>
          <a:noFill/>
          <a:ln w="19050">
            <a:solidFill>
              <a:srgbClr val="B0AC00"/>
            </a:solidFill>
            <a:prstDash val="sysDash"/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EFEB0699-5237-4BA9-BBC9-522D10238F2A}"/>
              </a:ext>
            </a:extLst>
          </p:cNvPr>
          <p:cNvCxnSpPr>
            <a:cxnSpLocks/>
          </p:cNvCxnSpPr>
          <p:nvPr/>
        </p:nvCxnSpPr>
        <p:spPr>
          <a:xfrm>
            <a:off x="9184239" y="4474900"/>
            <a:ext cx="0" cy="1544300"/>
          </a:xfrm>
          <a:prstGeom prst="line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6C3CFB63-3ACD-409A-B9D1-D6A16C1CF020}"/>
              </a:ext>
            </a:extLst>
          </p:cNvPr>
          <p:cNvCxnSpPr>
            <a:cxnSpLocks/>
          </p:cNvCxnSpPr>
          <p:nvPr/>
        </p:nvCxnSpPr>
        <p:spPr>
          <a:xfrm>
            <a:off x="5827105" y="1505407"/>
            <a:ext cx="0" cy="3968416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FBE08A06-9456-4D0D-8DA8-85031E7C0E6D}"/>
              </a:ext>
            </a:extLst>
          </p:cNvPr>
          <p:cNvCxnSpPr/>
          <p:nvPr/>
        </p:nvCxnSpPr>
        <p:spPr>
          <a:xfrm flipV="1">
            <a:off x="1907756" y="1169957"/>
            <a:ext cx="8596248" cy="3967"/>
          </a:xfrm>
          <a:prstGeom prst="line">
            <a:avLst/>
          </a:prstGeom>
          <a:solidFill>
            <a:schemeClr val="accent5"/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02CBC2A-A125-4FF8-B9DB-89D1EAADE9DB}"/>
              </a:ext>
            </a:extLst>
          </p:cNvPr>
          <p:cNvSpPr/>
          <p:nvPr/>
        </p:nvSpPr>
        <p:spPr>
          <a:xfrm>
            <a:off x="774968" y="939086"/>
            <a:ext cx="9854401" cy="1046394"/>
          </a:xfrm>
          <a:prstGeom prst="roundRect">
            <a:avLst>
              <a:gd name="adj" fmla="val 8186"/>
            </a:avLst>
          </a:prstGeom>
          <a:solidFill>
            <a:schemeClr val="bg1">
              <a:lumMod val="95000"/>
              <a:alpha val="40000"/>
            </a:schemeClr>
          </a:solidFill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42542326-BEED-418D-9632-1761633E662D}"/>
              </a:ext>
            </a:extLst>
          </p:cNvPr>
          <p:cNvCxnSpPr>
            <a:cxnSpLocks/>
          </p:cNvCxnSpPr>
          <p:nvPr/>
        </p:nvCxnSpPr>
        <p:spPr>
          <a:xfrm>
            <a:off x="7247152" y="1502914"/>
            <a:ext cx="0" cy="3182218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8522D6DF-1CFA-4E84-A62D-FC1B217BDC7F}"/>
              </a:ext>
            </a:extLst>
          </p:cNvPr>
          <p:cNvCxnSpPr>
            <a:cxnSpLocks/>
          </p:cNvCxnSpPr>
          <p:nvPr/>
        </p:nvCxnSpPr>
        <p:spPr>
          <a:xfrm>
            <a:off x="7638767" y="1452229"/>
            <a:ext cx="0" cy="2959859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B392048B-0946-4697-90CF-3A5BF3C1D907}"/>
              </a:ext>
            </a:extLst>
          </p:cNvPr>
          <p:cNvCxnSpPr>
            <a:cxnSpLocks/>
          </p:cNvCxnSpPr>
          <p:nvPr/>
        </p:nvCxnSpPr>
        <p:spPr>
          <a:xfrm>
            <a:off x="5478748" y="1481206"/>
            <a:ext cx="0" cy="2993694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4A862456-DE20-4417-8707-A1E1977DDBED}"/>
              </a:ext>
            </a:extLst>
          </p:cNvPr>
          <p:cNvCxnSpPr>
            <a:cxnSpLocks/>
          </p:cNvCxnSpPr>
          <p:nvPr/>
        </p:nvCxnSpPr>
        <p:spPr>
          <a:xfrm>
            <a:off x="8811448" y="1417342"/>
            <a:ext cx="17280" cy="3255781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pPr marL="0" marR="0" lvl="0" indent="0" algn="l" defTabSz="6094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50000"/>
                </a:srgbClr>
              </a:solidFill>
              <a:effectLst/>
              <a:uLnTx/>
              <a:uFillTx/>
              <a:latin typeface="Ford Antenna Light" panose="02000505000000020004" pitchFamily="50" charset="0"/>
              <a:ea typeface="ヒラギノ角ゴ Pro W3" pitchFamily="-108" charset="-128"/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1477944" y="653218"/>
          <a:ext cx="9501067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5" name="流程图: 决策 47">
            <a:extLst>
              <a:ext uri="{FF2B5EF4-FFF2-40B4-BE49-F238E27FC236}">
                <a16:creationId xmlns:a16="http://schemas.microsoft.com/office/drawing/2014/main" id="{3738D842-C456-4419-9CEC-52311F5F1A89}"/>
              </a:ext>
            </a:extLst>
          </p:cNvPr>
          <p:cNvSpPr/>
          <p:nvPr/>
        </p:nvSpPr>
        <p:spPr>
          <a:xfrm>
            <a:off x="5596630" y="1046413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6" name="TextBox 22">
            <a:extLst>
              <a:ext uri="{FF2B5EF4-FFF2-40B4-BE49-F238E27FC236}">
                <a16:creationId xmlns:a16="http://schemas.microsoft.com/office/drawing/2014/main" id="{8D51BC3E-A897-496B-9C6B-466B8E81B4FB}"/>
              </a:ext>
            </a:extLst>
          </p:cNvPr>
          <p:cNvSpPr txBox="1"/>
          <p:nvPr/>
        </p:nvSpPr>
        <p:spPr>
          <a:xfrm>
            <a:off x="5554177" y="1319039"/>
            <a:ext cx="545855" cy="20004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02/02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377" y="153327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CDX707 HW and SW Design &amp; Validation Plan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512483" y="317308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sp>
        <p:nvSpPr>
          <p:cNvPr id="519" name="Star: 5 Points 172">
            <a:extLst>
              <a:ext uri="{FF2B5EF4-FFF2-40B4-BE49-F238E27FC236}">
                <a16:creationId xmlns:a16="http://schemas.microsoft.com/office/drawing/2014/main" id="{4094ACE5-A3F3-41A4-91C0-0255E6A2B1B6}"/>
              </a:ext>
            </a:extLst>
          </p:cNvPr>
          <p:cNvSpPr/>
          <p:nvPr/>
        </p:nvSpPr>
        <p:spPr>
          <a:xfrm>
            <a:off x="4128900" y="4757936"/>
            <a:ext cx="90999" cy="105284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20" name="TextBox 22">
            <a:extLst>
              <a:ext uri="{FF2B5EF4-FFF2-40B4-BE49-F238E27FC236}">
                <a16:creationId xmlns:a16="http://schemas.microsoft.com/office/drawing/2014/main" id="{4F706FF0-DA71-4ED6-B882-C6E93412649D}"/>
              </a:ext>
            </a:extLst>
          </p:cNvPr>
          <p:cNvSpPr txBox="1"/>
          <p:nvPr/>
        </p:nvSpPr>
        <p:spPr>
          <a:xfrm>
            <a:off x="3692780" y="4888109"/>
            <a:ext cx="1069686" cy="307777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>
                <a:solidFill>
                  <a:srgbClr val="080808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 Beta(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R5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09/10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142E">
                  <a:lumMod val="90000"/>
                  <a:lumOff val="10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21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5268627" y="4753572"/>
            <a:ext cx="121120" cy="140132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22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4975411" y="4917506"/>
            <a:ext cx="732471" cy="523220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>
                <a:solidFill>
                  <a:srgbClr val="080808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DCV0(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R8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12/20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（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Critical DV)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142E">
                  <a:lumMod val="90000"/>
                  <a:lumOff val="10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24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5627158" y="4903523"/>
            <a:ext cx="772427" cy="307777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>
                <a:solidFill>
                  <a:srgbClr val="080808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DCV1(</a:t>
            </a:r>
            <a:r>
              <a:rPr kumimoji="0" lang="en-US" altLang="zh-CN" sz="4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R10 </a:t>
            </a:r>
            <a:r>
              <a:rPr kumimoji="0" lang="en-US" altLang="zh-CN" sz="400" b="0" i="0" u="none" strike="noStrike" kern="1200" cap="none" spc="0" normalizeH="0" baseline="0" noProof="0" dirty="0" err="1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  <a:endParaRPr kumimoji="0" lang="en-US" altLang="zh-CN" sz="800" b="0" i="0" u="none" strike="noStrike" kern="1200" cap="none" spc="0" normalizeH="0" baseline="0" noProof="0" dirty="0">
              <a:ln>
                <a:noFill/>
              </a:ln>
              <a:solidFill>
                <a:srgbClr val="00142E">
                  <a:lumMod val="90000"/>
                  <a:lumOff val="10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R10 2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/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22</a:t>
            </a:r>
          </a:p>
        </p:txBody>
      </p:sp>
      <p:cxnSp>
        <p:nvCxnSpPr>
          <p:cNvPr id="531" name="Straight Connector 530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>
            <a:cxnSpLocks/>
          </p:cNvCxnSpPr>
          <p:nvPr/>
        </p:nvCxnSpPr>
        <p:spPr>
          <a:xfrm>
            <a:off x="4128900" y="3947731"/>
            <a:ext cx="5204844" cy="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FD13030D-22BE-418F-A7A3-9DE1340C1440}"/>
              </a:ext>
            </a:extLst>
          </p:cNvPr>
          <p:cNvSpPr/>
          <p:nvPr/>
        </p:nvSpPr>
        <p:spPr>
          <a:xfrm>
            <a:off x="2680716" y="2836116"/>
            <a:ext cx="819265" cy="215444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SW Release</a:t>
            </a:r>
          </a:p>
        </p:txBody>
      </p:sp>
      <p:sp>
        <p:nvSpPr>
          <p:cNvPr id="77" name="Star: 5 Points 172">
            <a:extLst>
              <a:ext uri="{FF2B5EF4-FFF2-40B4-BE49-F238E27FC236}">
                <a16:creationId xmlns:a16="http://schemas.microsoft.com/office/drawing/2014/main" id="{445DEEB9-31BD-42B8-9D14-85B57CB3EF05}"/>
              </a:ext>
            </a:extLst>
          </p:cNvPr>
          <p:cNvSpPr/>
          <p:nvPr/>
        </p:nvSpPr>
        <p:spPr>
          <a:xfrm>
            <a:off x="3572909" y="2816391"/>
            <a:ext cx="100099" cy="105284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8" name="TextBox 22">
            <a:extLst>
              <a:ext uri="{FF2B5EF4-FFF2-40B4-BE49-F238E27FC236}">
                <a16:creationId xmlns:a16="http://schemas.microsoft.com/office/drawing/2014/main" id="{FE15FAF0-BC8F-4E6B-AB7E-DDE005495303}"/>
              </a:ext>
            </a:extLst>
          </p:cNvPr>
          <p:cNvSpPr txBox="1"/>
          <p:nvPr/>
        </p:nvSpPr>
        <p:spPr>
          <a:xfrm>
            <a:off x="3230425" y="2932939"/>
            <a:ext cx="973666" cy="31399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</a:t>
            </a: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Beta(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R5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07/10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(Pre-DV)</a:t>
            </a:r>
          </a:p>
        </p:txBody>
      </p:sp>
      <p:sp>
        <p:nvSpPr>
          <p:cNvPr id="80" name="TextBox 22">
            <a:extLst>
              <a:ext uri="{FF2B5EF4-FFF2-40B4-BE49-F238E27FC236}">
                <a16:creationId xmlns:a16="http://schemas.microsoft.com/office/drawing/2014/main" id="{EF2BD042-A409-4F1D-9B20-97961E5872F8}"/>
              </a:ext>
            </a:extLst>
          </p:cNvPr>
          <p:cNvSpPr txBox="1"/>
          <p:nvPr/>
        </p:nvSpPr>
        <p:spPr>
          <a:xfrm>
            <a:off x="4297355" y="2905444"/>
            <a:ext cx="603171" cy="353937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DCV0(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R8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10/20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（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Critical DV)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5D2E421-BE7F-4849-B799-37B4F55CE930}"/>
              </a:ext>
            </a:extLst>
          </p:cNvPr>
          <p:cNvCxnSpPr>
            <a:cxnSpLocks/>
          </p:cNvCxnSpPr>
          <p:nvPr/>
        </p:nvCxnSpPr>
        <p:spPr>
          <a:xfrm>
            <a:off x="3456976" y="2282157"/>
            <a:ext cx="5444516" cy="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3CFF62E9-8AE4-419B-861D-A15802D57D4E}"/>
              </a:ext>
            </a:extLst>
          </p:cNvPr>
          <p:cNvSpPr/>
          <p:nvPr/>
        </p:nvSpPr>
        <p:spPr>
          <a:xfrm>
            <a:off x="2637589" y="2131797"/>
            <a:ext cx="843414" cy="338554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SYNC+ Build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&amp;Validation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1" name="TextBox 22">
            <a:extLst>
              <a:ext uri="{FF2B5EF4-FFF2-40B4-BE49-F238E27FC236}">
                <a16:creationId xmlns:a16="http://schemas.microsoft.com/office/drawing/2014/main" id="{A05B95BD-DE35-44AE-8EDC-C0D43CF01E15}"/>
              </a:ext>
            </a:extLst>
          </p:cNvPr>
          <p:cNvSpPr txBox="1"/>
          <p:nvPr/>
        </p:nvSpPr>
        <p:spPr>
          <a:xfrm>
            <a:off x="3355310" y="2026693"/>
            <a:ext cx="843415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13-9/13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2" name="TextBox 22">
            <a:extLst>
              <a:ext uri="{FF2B5EF4-FFF2-40B4-BE49-F238E27FC236}">
                <a16:creationId xmlns:a16="http://schemas.microsoft.com/office/drawing/2014/main" id="{A32A19F9-C450-49D6-9318-B2151A502384}"/>
              </a:ext>
            </a:extLst>
          </p:cNvPr>
          <p:cNvSpPr txBox="1"/>
          <p:nvPr/>
        </p:nvSpPr>
        <p:spPr>
          <a:xfrm>
            <a:off x="4573411" y="2023395"/>
            <a:ext cx="669418" cy="21611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10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/21-12/15</a:t>
            </a:r>
          </a:p>
        </p:txBody>
      </p:sp>
      <p:sp>
        <p:nvSpPr>
          <p:cNvPr id="90" name="Rectangle: Rounded Corners 263">
            <a:extLst>
              <a:ext uri="{FF2B5EF4-FFF2-40B4-BE49-F238E27FC236}">
                <a16:creationId xmlns:a16="http://schemas.microsoft.com/office/drawing/2014/main" id="{3E981883-8E6D-4917-97EA-EED24E6BC001}"/>
              </a:ext>
            </a:extLst>
          </p:cNvPr>
          <p:cNvSpPr/>
          <p:nvPr/>
        </p:nvSpPr>
        <p:spPr>
          <a:xfrm>
            <a:off x="4614352" y="2211345"/>
            <a:ext cx="598974" cy="14733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Critical DV</a:t>
            </a:r>
          </a:p>
        </p:txBody>
      </p:sp>
      <p:sp>
        <p:nvSpPr>
          <p:cNvPr id="96" name="TextBox 22">
            <a:extLst>
              <a:ext uri="{FF2B5EF4-FFF2-40B4-BE49-F238E27FC236}">
                <a16:creationId xmlns:a16="http://schemas.microsoft.com/office/drawing/2014/main" id="{7F7C39BD-2945-41B1-BF27-2BFDB0677742}"/>
              </a:ext>
            </a:extLst>
          </p:cNvPr>
          <p:cNvSpPr txBox="1"/>
          <p:nvPr/>
        </p:nvSpPr>
        <p:spPr>
          <a:xfrm>
            <a:off x="5144453" y="2034095"/>
            <a:ext cx="843415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/21-4/5</a:t>
            </a:r>
          </a:p>
        </p:txBody>
      </p:sp>
      <p:sp>
        <p:nvSpPr>
          <p:cNvPr id="98" name="TextBox 22">
            <a:extLst>
              <a:ext uri="{FF2B5EF4-FFF2-40B4-BE49-F238E27FC236}">
                <a16:creationId xmlns:a16="http://schemas.microsoft.com/office/drawing/2014/main" id="{0232A64B-D236-4FDF-916A-CAB99AC09F78}"/>
              </a:ext>
            </a:extLst>
          </p:cNvPr>
          <p:cNvSpPr txBox="1"/>
          <p:nvPr/>
        </p:nvSpPr>
        <p:spPr>
          <a:xfrm>
            <a:off x="6814086" y="1967996"/>
            <a:ext cx="1098806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06/07–7/10</a:t>
            </a:r>
          </a:p>
        </p:txBody>
      </p:sp>
      <p:sp>
        <p:nvSpPr>
          <p:cNvPr id="100" name="TextBox 22">
            <a:extLst>
              <a:ext uri="{FF2B5EF4-FFF2-40B4-BE49-F238E27FC236}">
                <a16:creationId xmlns:a16="http://schemas.microsoft.com/office/drawing/2014/main" id="{3D2C0952-94A9-4E4C-91B1-200954C25BEE}"/>
              </a:ext>
            </a:extLst>
          </p:cNvPr>
          <p:cNvSpPr txBox="1"/>
          <p:nvPr/>
        </p:nvSpPr>
        <p:spPr>
          <a:xfrm>
            <a:off x="4134029" y="3715281"/>
            <a:ext cx="843415" cy="200055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" b="1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09/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13-11/18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01" name="TextBox 22">
            <a:extLst>
              <a:ext uri="{FF2B5EF4-FFF2-40B4-BE49-F238E27FC236}">
                <a16:creationId xmlns:a16="http://schemas.microsoft.com/office/drawing/2014/main" id="{8C9A3A90-5B15-4CA6-B403-9D508775E596}"/>
              </a:ext>
            </a:extLst>
          </p:cNvPr>
          <p:cNvSpPr txBox="1"/>
          <p:nvPr/>
        </p:nvSpPr>
        <p:spPr>
          <a:xfrm>
            <a:off x="5299457" y="3699061"/>
            <a:ext cx="843415" cy="200055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>
                <a:solidFill>
                  <a:srgbClr val="080808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12/24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-2/22</a:t>
            </a:r>
          </a:p>
        </p:txBody>
      </p:sp>
      <p:sp>
        <p:nvSpPr>
          <p:cNvPr id="105" name="TextBox 22">
            <a:extLst>
              <a:ext uri="{FF2B5EF4-FFF2-40B4-BE49-F238E27FC236}">
                <a16:creationId xmlns:a16="http://schemas.microsoft.com/office/drawing/2014/main" id="{DEFE9B9F-09C1-4AB1-9BC6-42A880D2DE81}"/>
              </a:ext>
            </a:extLst>
          </p:cNvPr>
          <p:cNvSpPr txBox="1"/>
          <p:nvPr/>
        </p:nvSpPr>
        <p:spPr>
          <a:xfrm>
            <a:off x="5936207" y="3708972"/>
            <a:ext cx="843415" cy="200055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>
                <a:solidFill>
                  <a:srgbClr val="080808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2/22 – 5/27</a:t>
            </a:r>
          </a:p>
        </p:txBody>
      </p:sp>
      <p:sp>
        <p:nvSpPr>
          <p:cNvPr id="108" name="TextBox 22">
            <a:extLst>
              <a:ext uri="{FF2B5EF4-FFF2-40B4-BE49-F238E27FC236}">
                <a16:creationId xmlns:a16="http://schemas.microsoft.com/office/drawing/2014/main" id="{EEC48992-4728-4873-8224-2E9088248A20}"/>
              </a:ext>
            </a:extLst>
          </p:cNvPr>
          <p:cNvSpPr txBox="1"/>
          <p:nvPr/>
        </p:nvSpPr>
        <p:spPr>
          <a:xfrm>
            <a:off x="7526393" y="3630198"/>
            <a:ext cx="895385" cy="200055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>
                <a:solidFill>
                  <a:srgbClr val="080808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08/02-09/05</a:t>
            </a:r>
          </a:p>
        </p:txBody>
      </p:sp>
      <p:sp>
        <p:nvSpPr>
          <p:cNvPr id="113" name="Rectangle: Rounded Corners 263">
            <a:extLst>
              <a:ext uri="{FF2B5EF4-FFF2-40B4-BE49-F238E27FC236}">
                <a16:creationId xmlns:a16="http://schemas.microsoft.com/office/drawing/2014/main" id="{048EB333-D944-4344-98E0-B7B13501F8E5}"/>
              </a:ext>
            </a:extLst>
          </p:cNvPr>
          <p:cNvSpPr/>
          <p:nvPr/>
        </p:nvSpPr>
        <p:spPr>
          <a:xfrm>
            <a:off x="8056543" y="3878272"/>
            <a:ext cx="1021520" cy="15049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TT build &amp; PV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7014B74-66B0-4D81-8491-94F56E54EF7B}"/>
              </a:ext>
            </a:extLst>
          </p:cNvPr>
          <p:cNvSpPr/>
          <p:nvPr/>
        </p:nvSpPr>
        <p:spPr>
          <a:xfrm rot="16200000">
            <a:off x="404335" y="1129130"/>
            <a:ext cx="990839" cy="415498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Ver. 20210224</a:t>
            </a: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5" name="流程图: 决策 47">
            <a:extLst>
              <a:ext uri="{FF2B5EF4-FFF2-40B4-BE49-F238E27FC236}">
                <a16:creationId xmlns:a16="http://schemas.microsoft.com/office/drawing/2014/main" id="{C0DAC520-3250-40A4-8538-AB5310A77AC6}"/>
              </a:ext>
            </a:extLst>
          </p:cNvPr>
          <p:cNvSpPr/>
          <p:nvPr/>
        </p:nvSpPr>
        <p:spPr>
          <a:xfrm>
            <a:off x="7000280" y="1040772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PEC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6" name="TextBox 22">
            <a:extLst>
              <a:ext uri="{FF2B5EF4-FFF2-40B4-BE49-F238E27FC236}">
                <a16:creationId xmlns:a16="http://schemas.microsoft.com/office/drawing/2014/main" id="{A2E34482-92CC-42AB-A7B1-13BF0251AE7B}"/>
              </a:ext>
            </a:extLst>
          </p:cNvPr>
          <p:cNvSpPr txBox="1"/>
          <p:nvPr/>
        </p:nvSpPr>
        <p:spPr>
          <a:xfrm>
            <a:off x="6957606" y="1319567"/>
            <a:ext cx="548777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06/13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4" name="流程图: 决策 47">
            <a:extLst>
              <a:ext uri="{FF2B5EF4-FFF2-40B4-BE49-F238E27FC236}">
                <a16:creationId xmlns:a16="http://schemas.microsoft.com/office/drawing/2014/main" id="{4E22600A-3747-4025-8C1E-16DA440C4733}"/>
              </a:ext>
            </a:extLst>
          </p:cNvPr>
          <p:cNvSpPr/>
          <p:nvPr/>
        </p:nvSpPr>
        <p:spPr>
          <a:xfrm>
            <a:off x="7393482" y="1049259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FEC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5" name="TextBox 22">
            <a:extLst>
              <a:ext uri="{FF2B5EF4-FFF2-40B4-BE49-F238E27FC236}">
                <a16:creationId xmlns:a16="http://schemas.microsoft.com/office/drawing/2014/main" id="{C546654D-34A3-432D-B1F6-7DAA8406DF92}"/>
              </a:ext>
            </a:extLst>
          </p:cNvPr>
          <p:cNvSpPr txBox="1"/>
          <p:nvPr/>
        </p:nvSpPr>
        <p:spPr>
          <a:xfrm>
            <a:off x="7481876" y="859957"/>
            <a:ext cx="482714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sng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sng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07/11</a:t>
            </a:r>
            <a:endParaRPr kumimoji="0" lang="en-US" sz="700" b="0" i="0" u="none" strike="sng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7" name="流程图: 决策 47">
            <a:extLst>
              <a:ext uri="{FF2B5EF4-FFF2-40B4-BE49-F238E27FC236}">
                <a16:creationId xmlns:a16="http://schemas.microsoft.com/office/drawing/2014/main" id="{9A1E3D20-1AF4-41A7-AEB4-78DDDD0DC076}"/>
              </a:ext>
            </a:extLst>
          </p:cNvPr>
          <p:cNvSpPr/>
          <p:nvPr/>
        </p:nvSpPr>
        <p:spPr>
          <a:xfrm>
            <a:off x="7778150" y="1031247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TT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8" name="TextBox 22">
            <a:extLst>
              <a:ext uri="{FF2B5EF4-FFF2-40B4-BE49-F238E27FC236}">
                <a16:creationId xmlns:a16="http://schemas.microsoft.com/office/drawing/2014/main" id="{9AFD8711-EBD7-45B5-9BF3-F8F407E6F001}"/>
              </a:ext>
            </a:extLst>
          </p:cNvPr>
          <p:cNvSpPr txBox="1"/>
          <p:nvPr/>
        </p:nvSpPr>
        <p:spPr>
          <a:xfrm>
            <a:off x="7810944" y="849878"/>
            <a:ext cx="409707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sng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sng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08/10</a:t>
            </a:r>
            <a:endParaRPr kumimoji="0" lang="en-US" sz="700" b="0" i="0" u="none" strike="sng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41" name="TextBox 22">
            <a:extLst>
              <a:ext uri="{FF2B5EF4-FFF2-40B4-BE49-F238E27FC236}">
                <a16:creationId xmlns:a16="http://schemas.microsoft.com/office/drawing/2014/main" id="{CA89D23D-605D-4187-8A95-409C9FF6229A}"/>
              </a:ext>
            </a:extLst>
          </p:cNvPr>
          <p:cNvSpPr txBox="1"/>
          <p:nvPr/>
        </p:nvSpPr>
        <p:spPr>
          <a:xfrm>
            <a:off x="8599322" y="852751"/>
            <a:ext cx="458407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sng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sng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11/02</a:t>
            </a:r>
            <a:endParaRPr kumimoji="0" lang="en-US" sz="700" b="0" i="0" u="none" strike="sng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3" name="流程图: 决策 47">
            <a:extLst>
              <a:ext uri="{FF2B5EF4-FFF2-40B4-BE49-F238E27FC236}">
                <a16:creationId xmlns:a16="http://schemas.microsoft.com/office/drawing/2014/main" id="{DEE43A1F-A279-46E7-8CC6-47916A775E45}"/>
              </a:ext>
            </a:extLst>
          </p:cNvPr>
          <p:cNvSpPr/>
          <p:nvPr/>
        </p:nvSpPr>
        <p:spPr>
          <a:xfrm>
            <a:off x="5239169" y="1046780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 MRD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4" name="TextBox 22">
            <a:extLst>
              <a:ext uri="{FF2B5EF4-FFF2-40B4-BE49-F238E27FC236}">
                <a16:creationId xmlns:a16="http://schemas.microsoft.com/office/drawing/2014/main" id="{E3801C86-D620-4E73-881D-6010340EA55E}"/>
              </a:ext>
            </a:extLst>
          </p:cNvPr>
          <p:cNvSpPr txBox="1"/>
          <p:nvPr/>
        </p:nvSpPr>
        <p:spPr>
          <a:xfrm>
            <a:off x="5151308" y="1322862"/>
            <a:ext cx="609404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01/05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8" name="流程图: 决策 47">
            <a:extLst>
              <a:ext uri="{FF2B5EF4-FFF2-40B4-BE49-F238E27FC236}">
                <a16:creationId xmlns:a16="http://schemas.microsoft.com/office/drawing/2014/main" id="{062C1401-5E93-4B46-BE69-1CE8DD8E8095}"/>
              </a:ext>
            </a:extLst>
          </p:cNvPr>
          <p:cNvSpPr/>
          <p:nvPr/>
        </p:nvSpPr>
        <p:spPr>
          <a:xfrm>
            <a:off x="9496574" y="1036113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MP1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9" name="TextBox 22">
            <a:extLst>
              <a:ext uri="{FF2B5EF4-FFF2-40B4-BE49-F238E27FC236}">
                <a16:creationId xmlns:a16="http://schemas.microsoft.com/office/drawing/2014/main" id="{380DE714-3C5A-49DC-ABA4-AF65B6ACA038}"/>
              </a:ext>
            </a:extLst>
          </p:cNvPr>
          <p:cNvSpPr txBox="1"/>
          <p:nvPr/>
        </p:nvSpPr>
        <p:spPr>
          <a:xfrm>
            <a:off x="9358510" y="1281872"/>
            <a:ext cx="843416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02/01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1" name="流程图: 决策 47">
            <a:extLst>
              <a:ext uri="{FF2B5EF4-FFF2-40B4-BE49-F238E27FC236}">
                <a16:creationId xmlns:a16="http://schemas.microsoft.com/office/drawing/2014/main" id="{79189CDD-0BBD-445A-9D0F-47341B1D919F}"/>
              </a:ext>
            </a:extLst>
          </p:cNvPr>
          <p:cNvSpPr/>
          <p:nvPr/>
        </p:nvSpPr>
        <p:spPr>
          <a:xfrm>
            <a:off x="9883743" y="1036113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MP2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2" name="TextBox 22">
            <a:extLst>
              <a:ext uri="{FF2B5EF4-FFF2-40B4-BE49-F238E27FC236}">
                <a16:creationId xmlns:a16="http://schemas.microsoft.com/office/drawing/2014/main" id="{30CC1D1F-F6AD-444B-B99D-625545D427E8}"/>
              </a:ext>
            </a:extLst>
          </p:cNvPr>
          <p:cNvSpPr txBox="1"/>
          <p:nvPr/>
        </p:nvSpPr>
        <p:spPr>
          <a:xfrm>
            <a:off x="9783780" y="1281872"/>
            <a:ext cx="843416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03/01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5" name="流程图: 决策 47">
            <a:extLst>
              <a:ext uri="{FF2B5EF4-FFF2-40B4-BE49-F238E27FC236}">
                <a16:creationId xmlns:a16="http://schemas.microsoft.com/office/drawing/2014/main" id="{4731598B-F985-4469-BF41-62FB617508AB}"/>
              </a:ext>
            </a:extLst>
          </p:cNvPr>
          <p:cNvSpPr/>
          <p:nvPr/>
        </p:nvSpPr>
        <p:spPr>
          <a:xfrm>
            <a:off x="1900846" y="1036995"/>
            <a:ext cx="527397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UPV1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8" name="流程图: 决策 47">
            <a:extLst>
              <a:ext uri="{FF2B5EF4-FFF2-40B4-BE49-F238E27FC236}">
                <a16:creationId xmlns:a16="http://schemas.microsoft.com/office/drawing/2014/main" id="{2C846A61-E7A3-48C3-BCF9-5FF1AAECD225}"/>
              </a:ext>
            </a:extLst>
          </p:cNvPr>
          <p:cNvSpPr/>
          <p:nvPr/>
        </p:nvSpPr>
        <p:spPr>
          <a:xfrm>
            <a:off x="2939136" y="1030586"/>
            <a:ext cx="517840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UPV2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1" name="流程图: 决策 47">
            <a:extLst>
              <a:ext uri="{FF2B5EF4-FFF2-40B4-BE49-F238E27FC236}">
                <a16:creationId xmlns:a16="http://schemas.microsoft.com/office/drawing/2014/main" id="{8772BE1E-46F3-41BC-87B3-C484C20057A8}"/>
              </a:ext>
            </a:extLst>
          </p:cNvPr>
          <p:cNvSpPr/>
          <p:nvPr/>
        </p:nvSpPr>
        <p:spPr>
          <a:xfrm>
            <a:off x="3334655" y="1030836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PA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B674D52D-BD95-4A08-993C-C4B4792BD586}"/>
              </a:ext>
            </a:extLst>
          </p:cNvPr>
          <p:cNvSpPr txBox="1"/>
          <p:nvPr/>
        </p:nvSpPr>
        <p:spPr>
          <a:xfrm>
            <a:off x="3336925" y="1278077"/>
            <a:ext cx="520516" cy="20004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07/14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4" name="流程图: 决策 47">
            <a:extLst>
              <a:ext uri="{FF2B5EF4-FFF2-40B4-BE49-F238E27FC236}">
                <a16:creationId xmlns:a16="http://schemas.microsoft.com/office/drawing/2014/main" id="{B4CEB844-DC4A-4B2C-8DAF-24F66D379DB6}"/>
              </a:ext>
            </a:extLst>
          </p:cNvPr>
          <p:cNvSpPr/>
          <p:nvPr/>
        </p:nvSpPr>
        <p:spPr>
          <a:xfrm>
            <a:off x="3772260" y="1031057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FDJ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5" name="TextBox 22">
            <a:extLst>
              <a:ext uri="{FF2B5EF4-FFF2-40B4-BE49-F238E27FC236}">
                <a16:creationId xmlns:a16="http://schemas.microsoft.com/office/drawing/2014/main" id="{40DAD6F4-7B69-44A6-BB64-EC57F465FC1F}"/>
              </a:ext>
            </a:extLst>
          </p:cNvPr>
          <p:cNvSpPr txBox="1"/>
          <p:nvPr/>
        </p:nvSpPr>
        <p:spPr>
          <a:xfrm>
            <a:off x="3798969" y="1291552"/>
            <a:ext cx="432805" cy="20004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08/20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B1BA5110-F5B1-4E3F-B024-0388B9ACA0C2}"/>
              </a:ext>
            </a:extLst>
          </p:cNvPr>
          <p:cNvSpPr/>
          <p:nvPr/>
        </p:nvSpPr>
        <p:spPr>
          <a:xfrm rot="10800000">
            <a:off x="123441" y="615288"/>
            <a:ext cx="461665" cy="966174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eaVert"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VPP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4096DBE-8C52-40BB-BCCD-9234886158E3}"/>
              </a:ext>
            </a:extLst>
          </p:cNvPr>
          <p:cNvSpPr/>
          <p:nvPr/>
        </p:nvSpPr>
        <p:spPr>
          <a:xfrm rot="10800000">
            <a:off x="125782" y="1783186"/>
            <a:ext cx="461665" cy="3226036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eaVert"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SYNC+ DEVELOPMENT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01D3BAFD-A0E2-4D18-B705-0D2EFA731D27}"/>
              </a:ext>
            </a:extLst>
          </p:cNvPr>
          <p:cNvSpPr/>
          <p:nvPr/>
        </p:nvSpPr>
        <p:spPr>
          <a:xfrm rot="16200000">
            <a:off x="403954" y="2681332"/>
            <a:ext cx="990839" cy="253916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Current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 plan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3050BC29-FA6E-453D-8B12-C40EFE8550B6}"/>
              </a:ext>
            </a:extLst>
          </p:cNvPr>
          <p:cNvSpPr/>
          <p:nvPr/>
        </p:nvSpPr>
        <p:spPr>
          <a:xfrm rot="16200000">
            <a:off x="371743" y="4532949"/>
            <a:ext cx="1461263" cy="253916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HMI 8wks delay</a:t>
            </a:r>
          </a:p>
        </p:txBody>
      </p:sp>
      <p:sp>
        <p:nvSpPr>
          <p:cNvPr id="204" name="Rectangle: Rounded Corners 263">
            <a:extLst>
              <a:ext uri="{FF2B5EF4-FFF2-40B4-BE49-F238E27FC236}">
                <a16:creationId xmlns:a16="http://schemas.microsoft.com/office/drawing/2014/main" id="{2D1BCF80-1689-476F-B6CF-E152F0CBB49F}"/>
              </a:ext>
            </a:extLst>
          </p:cNvPr>
          <p:cNvSpPr/>
          <p:nvPr/>
        </p:nvSpPr>
        <p:spPr>
          <a:xfrm>
            <a:off x="6142872" y="2368595"/>
            <a:ext cx="978588" cy="14277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Vehicle level test/sign off</a:t>
            </a:r>
          </a:p>
        </p:txBody>
      </p:sp>
      <p:sp>
        <p:nvSpPr>
          <p:cNvPr id="206" name="Rectangle: Rounded Corners 263">
            <a:extLst>
              <a:ext uri="{FF2B5EF4-FFF2-40B4-BE49-F238E27FC236}">
                <a16:creationId xmlns:a16="http://schemas.microsoft.com/office/drawing/2014/main" id="{B9B952D4-43EC-4547-9FAE-70F0394DCC31}"/>
              </a:ext>
            </a:extLst>
          </p:cNvPr>
          <p:cNvSpPr/>
          <p:nvPr/>
        </p:nvSpPr>
        <p:spPr>
          <a:xfrm>
            <a:off x="6137338" y="4042441"/>
            <a:ext cx="1621382" cy="15808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              Vehicle level test/sign off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6829351F-D267-40F0-9D96-E4743D2751DF}"/>
              </a:ext>
            </a:extLst>
          </p:cNvPr>
          <p:cNvSpPr/>
          <p:nvPr/>
        </p:nvSpPr>
        <p:spPr>
          <a:xfrm>
            <a:off x="3008750" y="3716839"/>
            <a:ext cx="1049599" cy="338554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SYNC+ Build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&amp;Validation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12" name="Rectangle: Rounded Corners 265">
            <a:extLst>
              <a:ext uri="{FF2B5EF4-FFF2-40B4-BE49-F238E27FC236}">
                <a16:creationId xmlns:a16="http://schemas.microsoft.com/office/drawing/2014/main" id="{F153BA1B-9989-4B76-85AE-74157E3E1D5F}"/>
              </a:ext>
            </a:extLst>
          </p:cNvPr>
          <p:cNvSpPr/>
          <p:nvPr/>
        </p:nvSpPr>
        <p:spPr>
          <a:xfrm>
            <a:off x="9012369" y="4115354"/>
            <a:ext cx="328316" cy="1594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PSW</a:t>
            </a:r>
          </a:p>
        </p:txBody>
      </p:sp>
      <p:sp>
        <p:nvSpPr>
          <p:cNvPr id="97" name="TextBox 22">
            <a:extLst>
              <a:ext uri="{FF2B5EF4-FFF2-40B4-BE49-F238E27FC236}">
                <a16:creationId xmlns:a16="http://schemas.microsoft.com/office/drawing/2014/main" id="{3EAA6B37-CBEE-417B-8AA8-9EC02B2E87DE}"/>
              </a:ext>
            </a:extLst>
          </p:cNvPr>
          <p:cNvSpPr txBox="1"/>
          <p:nvPr/>
        </p:nvSpPr>
        <p:spPr>
          <a:xfrm>
            <a:off x="5567843" y="867150"/>
            <a:ext cx="545855" cy="20004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sng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1/19</a:t>
            </a:r>
            <a:endParaRPr kumimoji="0" lang="en-US" sz="700" b="0" i="0" u="none" strike="sng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03" name="TextBox 22">
            <a:extLst>
              <a:ext uri="{FF2B5EF4-FFF2-40B4-BE49-F238E27FC236}">
                <a16:creationId xmlns:a16="http://schemas.microsoft.com/office/drawing/2014/main" id="{475E7F51-574D-45ED-8D1A-8C1CCABB90A1}"/>
              </a:ext>
            </a:extLst>
          </p:cNvPr>
          <p:cNvSpPr txBox="1"/>
          <p:nvPr/>
        </p:nvSpPr>
        <p:spPr>
          <a:xfrm>
            <a:off x="5211241" y="857947"/>
            <a:ext cx="541922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sng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12/22</a:t>
            </a:r>
            <a:endParaRPr kumimoji="0" lang="en-US" sz="700" b="0" i="0" u="none" strike="sng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376E3F-8FE9-4ECA-B2DA-D49C7EBABFD9}"/>
              </a:ext>
            </a:extLst>
          </p:cNvPr>
          <p:cNvCxnSpPr>
            <a:cxnSpLocks/>
          </p:cNvCxnSpPr>
          <p:nvPr/>
        </p:nvCxnSpPr>
        <p:spPr>
          <a:xfrm>
            <a:off x="5859423" y="5196819"/>
            <a:ext cx="254275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22">
            <a:extLst>
              <a:ext uri="{FF2B5EF4-FFF2-40B4-BE49-F238E27FC236}">
                <a16:creationId xmlns:a16="http://schemas.microsoft.com/office/drawing/2014/main" id="{A68D35FE-6FD9-438B-A9DA-2A25FC865124}"/>
              </a:ext>
            </a:extLst>
          </p:cNvPr>
          <p:cNvSpPr txBox="1"/>
          <p:nvPr/>
        </p:nvSpPr>
        <p:spPr>
          <a:xfrm>
            <a:off x="5400387" y="5093312"/>
            <a:ext cx="60317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3</a:t>
            </a:r>
            <a:r>
              <a:rPr kumimoji="0" lang="en-US" altLang="zh-CN" sz="7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wks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4" name="TextBox 22">
            <a:extLst>
              <a:ext uri="{FF2B5EF4-FFF2-40B4-BE49-F238E27FC236}">
                <a16:creationId xmlns:a16="http://schemas.microsoft.com/office/drawing/2014/main" id="{AB2579B3-719B-4ED6-89EC-B7806C24E4F4}"/>
              </a:ext>
            </a:extLst>
          </p:cNvPr>
          <p:cNvSpPr txBox="1"/>
          <p:nvPr/>
        </p:nvSpPr>
        <p:spPr>
          <a:xfrm>
            <a:off x="7002001" y="860531"/>
            <a:ext cx="464647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sng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sng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05/30</a:t>
            </a:r>
            <a:endParaRPr kumimoji="0" lang="en-US" sz="700" b="0" i="0" u="none" strike="sng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7" name="TextBox 22">
            <a:extLst>
              <a:ext uri="{FF2B5EF4-FFF2-40B4-BE49-F238E27FC236}">
                <a16:creationId xmlns:a16="http://schemas.microsoft.com/office/drawing/2014/main" id="{C81DF74A-C17F-43CE-B076-E1CD9C9FFDAA}"/>
              </a:ext>
            </a:extLst>
          </p:cNvPr>
          <p:cNvSpPr txBox="1"/>
          <p:nvPr/>
        </p:nvSpPr>
        <p:spPr>
          <a:xfrm>
            <a:off x="7405567" y="1307101"/>
            <a:ext cx="482714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07/25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8" name="TextBox 22">
            <a:extLst>
              <a:ext uri="{FF2B5EF4-FFF2-40B4-BE49-F238E27FC236}">
                <a16:creationId xmlns:a16="http://schemas.microsoft.com/office/drawing/2014/main" id="{84901D63-1C70-4AC5-91F7-ECB9A9682262}"/>
              </a:ext>
            </a:extLst>
          </p:cNvPr>
          <p:cNvSpPr txBox="1"/>
          <p:nvPr/>
        </p:nvSpPr>
        <p:spPr>
          <a:xfrm>
            <a:off x="7777795" y="1298623"/>
            <a:ext cx="593751" cy="22752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08/24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1" name="TextBox 22">
            <a:extLst>
              <a:ext uri="{FF2B5EF4-FFF2-40B4-BE49-F238E27FC236}">
                <a16:creationId xmlns:a16="http://schemas.microsoft.com/office/drawing/2014/main" id="{B950ABD1-8AC1-4B40-8EE0-08CA168AD06D}"/>
              </a:ext>
            </a:extLst>
          </p:cNvPr>
          <p:cNvSpPr txBox="1"/>
          <p:nvPr/>
        </p:nvSpPr>
        <p:spPr>
          <a:xfrm>
            <a:off x="7146678" y="4416416"/>
            <a:ext cx="603171" cy="184660"/>
          </a:xfrm>
          <a:prstGeom prst="rect">
            <a:avLst/>
          </a:prstGeom>
          <a:noFill/>
        </p:spPr>
        <p:txBody>
          <a:bodyPr wrap="square" lIns="76194" tIns="38097" rIns="76194" bIns="38097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6</a:t>
            </a:r>
            <a:r>
              <a:rPr kumimoji="0" lang="en-US" altLang="zh-CN" sz="7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wks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2" name="TextBox 22">
            <a:extLst>
              <a:ext uri="{FF2B5EF4-FFF2-40B4-BE49-F238E27FC236}">
                <a16:creationId xmlns:a16="http://schemas.microsoft.com/office/drawing/2014/main" id="{A66D526F-312F-4A8F-92C9-0A8C4092A435}"/>
              </a:ext>
            </a:extLst>
          </p:cNvPr>
          <p:cNvSpPr txBox="1"/>
          <p:nvPr/>
        </p:nvSpPr>
        <p:spPr>
          <a:xfrm>
            <a:off x="7611720" y="4416417"/>
            <a:ext cx="603171" cy="184660"/>
          </a:xfrm>
          <a:prstGeom prst="rect">
            <a:avLst/>
          </a:prstGeom>
          <a:noFill/>
        </p:spPr>
        <p:txBody>
          <a:bodyPr wrap="square" lIns="76194" tIns="38097" rIns="76194" bIns="38097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6wks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9" name="TextBox 22">
            <a:extLst>
              <a:ext uri="{FF2B5EF4-FFF2-40B4-BE49-F238E27FC236}">
                <a16:creationId xmlns:a16="http://schemas.microsoft.com/office/drawing/2014/main" id="{F7F5061D-BC2C-40F8-835A-4FE4D4C53639}"/>
              </a:ext>
            </a:extLst>
          </p:cNvPr>
          <p:cNvSpPr txBox="1"/>
          <p:nvPr/>
        </p:nvSpPr>
        <p:spPr>
          <a:xfrm>
            <a:off x="8581556" y="1281872"/>
            <a:ext cx="523695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11/09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95C0ECC-1529-4E7D-9EB6-039C674F2921}"/>
              </a:ext>
            </a:extLst>
          </p:cNvPr>
          <p:cNvCxnSpPr>
            <a:cxnSpLocks/>
          </p:cNvCxnSpPr>
          <p:nvPr/>
        </p:nvCxnSpPr>
        <p:spPr>
          <a:xfrm>
            <a:off x="7246394" y="4602167"/>
            <a:ext cx="495508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32EAC545-88C1-43A1-9BC9-2699468EE15D}"/>
              </a:ext>
            </a:extLst>
          </p:cNvPr>
          <p:cNvCxnSpPr>
            <a:cxnSpLocks/>
          </p:cNvCxnSpPr>
          <p:nvPr/>
        </p:nvCxnSpPr>
        <p:spPr>
          <a:xfrm>
            <a:off x="7673830" y="4353672"/>
            <a:ext cx="390878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92A7D18D-DE2B-4DF2-9775-41731DE36AA4}"/>
              </a:ext>
            </a:extLst>
          </p:cNvPr>
          <p:cNvSpPr/>
          <p:nvPr/>
        </p:nvSpPr>
        <p:spPr>
          <a:xfrm>
            <a:off x="8645565" y="2287332"/>
            <a:ext cx="72572" cy="64285"/>
          </a:xfrm>
          <a:prstGeom prst="triangl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43" name="Isosceles Triangle 142">
            <a:extLst>
              <a:ext uri="{FF2B5EF4-FFF2-40B4-BE49-F238E27FC236}">
                <a16:creationId xmlns:a16="http://schemas.microsoft.com/office/drawing/2014/main" id="{DE574521-E007-44F8-AC51-9ABD7CECE0B3}"/>
              </a:ext>
            </a:extLst>
          </p:cNvPr>
          <p:cNvSpPr/>
          <p:nvPr/>
        </p:nvSpPr>
        <p:spPr>
          <a:xfrm>
            <a:off x="9130656" y="3957202"/>
            <a:ext cx="74270" cy="64285"/>
          </a:xfrm>
          <a:prstGeom prst="triangl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45" name="Rectangle: Rounded Corners 263">
            <a:extLst>
              <a:ext uri="{FF2B5EF4-FFF2-40B4-BE49-F238E27FC236}">
                <a16:creationId xmlns:a16="http://schemas.microsoft.com/office/drawing/2014/main" id="{E513E557-6239-4DA5-8AA7-C059B358EBE4}"/>
              </a:ext>
            </a:extLst>
          </p:cNvPr>
          <p:cNvSpPr/>
          <p:nvPr/>
        </p:nvSpPr>
        <p:spPr>
          <a:xfrm>
            <a:off x="9958653" y="5565963"/>
            <a:ext cx="2201547" cy="1162938"/>
          </a:xfrm>
          <a:prstGeom prst="roundRect">
            <a:avLst>
              <a:gd name="adj" fmla="val 3628"/>
            </a:avLst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Pre-DV: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Preliminary DV and debug for b</a:t>
            </a:r>
            <a:r>
              <a:rPr kumimoji="0" lang="en-US" altLang="zh-CN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asic functions of platform.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Hand build prototype sample (w/ ~30% design completion)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Test setup trail run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Test </a:t>
            </a:r>
            <a:r>
              <a:rPr kumimoji="0" lang="en-US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at none Ford certified Lab.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5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Critical DV: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Safety function validation(Speed, PRND, Fuel, Telltale, RVC, Climate, ESP/ADAS setting), EMC/thermal/Key off load, High/Low temperature operation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 off-tool sample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Ford certified Lab.</a:t>
            </a:r>
            <a:endParaRPr kumimoji="0" lang="en-US" sz="65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46" name="TextBox 22">
            <a:extLst>
              <a:ext uri="{FF2B5EF4-FFF2-40B4-BE49-F238E27FC236}">
                <a16:creationId xmlns:a16="http://schemas.microsoft.com/office/drawing/2014/main" id="{0AE25FC5-0FC0-4953-A03B-C0C297A33FEB}"/>
              </a:ext>
            </a:extLst>
          </p:cNvPr>
          <p:cNvSpPr txBox="1"/>
          <p:nvPr/>
        </p:nvSpPr>
        <p:spPr>
          <a:xfrm>
            <a:off x="7634792" y="1979706"/>
            <a:ext cx="843415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07/12-10/21</a:t>
            </a:r>
          </a:p>
        </p:txBody>
      </p:sp>
      <p:sp>
        <p:nvSpPr>
          <p:cNvPr id="147" name="TextBox 22">
            <a:extLst>
              <a:ext uri="{FF2B5EF4-FFF2-40B4-BE49-F238E27FC236}">
                <a16:creationId xmlns:a16="http://schemas.microsoft.com/office/drawing/2014/main" id="{1FF0B0F4-22AE-49DB-9234-145D411E9745}"/>
              </a:ext>
            </a:extLst>
          </p:cNvPr>
          <p:cNvSpPr txBox="1"/>
          <p:nvPr/>
        </p:nvSpPr>
        <p:spPr>
          <a:xfrm>
            <a:off x="8427683" y="2549278"/>
            <a:ext cx="517905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10/29</a:t>
            </a:r>
          </a:p>
        </p:txBody>
      </p:sp>
      <p:sp>
        <p:nvSpPr>
          <p:cNvPr id="148" name="TextBox 22">
            <a:extLst>
              <a:ext uri="{FF2B5EF4-FFF2-40B4-BE49-F238E27FC236}">
                <a16:creationId xmlns:a16="http://schemas.microsoft.com/office/drawing/2014/main" id="{9D56EA88-A5A7-448D-9B3A-386396764AF3}"/>
              </a:ext>
            </a:extLst>
          </p:cNvPr>
          <p:cNvSpPr txBox="1"/>
          <p:nvPr/>
        </p:nvSpPr>
        <p:spPr>
          <a:xfrm>
            <a:off x="8988101" y="6000730"/>
            <a:ext cx="421602" cy="184660"/>
          </a:xfrm>
          <a:prstGeom prst="rect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square" lIns="76194" tIns="38097" rIns="76194" bIns="38097" anchor="b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</a:t>
            </a: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29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1" name="TextBox 22">
            <a:extLst>
              <a:ext uri="{FF2B5EF4-FFF2-40B4-BE49-F238E27FC236}">
                <a16:creationId xmlns:a16="http://schemas.microsoft.com/office/drawing/2014/main" id="{4726C1DD-386D-4E03-80E3-0438383EA55D}"/>
              </a:ext>
            </a:extLst>
          </p:cNvPr>
          <p:cNvSpPr txBox="1"/>
          <p:nvPr/>
        </p:nvSpPr>
        <p:spPr>
          <a:xfrm>
            <a:off x="8161131" y="3657249"/>
            <a:ext cx="843415" cy="200055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>
                <a:solidFill>
                  <a:srgbClr val="080808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09/12-12/21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E1C096AE-0EF5-4838-B6E8-70A63E9D617F}"/>
              </a:ext>
            </a:extLst>
          </p:cNvPr>
          <p:cNvCxnSpPr>
            <a:cxnSpLocks/>
          </p:cNvCxnSpPr>
          <p:nvPr/>
        </p:nvCxnSpPr>
        <p:spPr>
          <a:xfrm>
            <a:off x="8107658" y="4253645"/>
            <a:ext cx="0" cy="1785177"/>
          </a:xfrm>
          <a:prstGeom prst="line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CD7FE2DF-A60E-4062-B79D-59B3A96EC41D}"/>
              </a:ext>
            </a:extLst>
          </p:cNvPr>
          <p:cNvCxnSpPr>
            <a:cxnSpLocks/>
          </p:cNvCxnSpPr>
          <p:nvPr/>
        </p:nvCxnSpPr>
        <p:spPr>
          <a:xfrm>
            <a:off x="7774758" y="4488881"/>
            <a:ext cx="0" cy="1476425"/>
          </a:xfrm>
          <a:prstGeom prst="line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23EC311E-463E-4D04-A96A-C993B4CACBCC}"/>
              </a:ext>
            </a:extLst>
          </p:cNvPr>
          <p:cNvCxnSpPr>
            <a:cxnSpLocks/>
          </p:cNvCxnSpPr>
          <p:nvPr/>
        </p:nvCxnSpPr>
        <p:spPr>
          <a:xfrm>
            <a:off x="6123125" y="5133730"/>
            <a:ext cx="0" cy="839567"/>
          </a:xfrm>
          <a:prstGeom prst="line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25F061D9-E913-4D68-A5B5-4D2C34169464}"/>
              </a:ext>
            </a:extLst>
          </p:cNvPr>
          <p:cNvCxnSpPr>
            <a:cxnSpLocks/>
          </p:cNvCxnSpPr>
          <p:nvPr/>
        </p:nvCxnSpPr>
        <p:spPr>
          <a:xfrm>
            <a:off x="8833690" y="4663069"/>
            <a:ext cx="31849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: Rounded Corners 263">
            <a:extLst>
              <a:ext uri="{FF2B5EF4-FFF2-40B4-BE49-F238E27FC236}">
                <a16:creationId xmlns:a16="http://schemas.microsoft.com/office/drawing/2014/main" id="{551B6F13-057D-4300-8E2A-283942276E20}"/>
              </a:ext>
            </a:extLst>
          </p:cNvPr>
          <p:cNvSpPr/>
          <p:nvPr/>
        </p:nvSpPr>
        <p:spPr>
          <a:xfrm>
            <a:off x="7121460" y="2131123"/>
            <a:ext cx="345188" cy="37369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Re-DV</a:t>
            </a:r>
          </a:p>
        </p:txBody>
      </p:sp>
      <p:sp>
        <p:nvSpPr>
          <p:cNvPr id="167" name="TextBox 22">
            <a:extLst>
              <a:ext uri="{FF2B5EF4-FFF2-40B4-BE49-F238E27FC236}">
                <a16:creationId xmlns:a16="http://schemas.microsoft.com/office/drawing/2014/main" id="{054C5CB9-3B33-48DD-9B05-38C64F03002B}"/>
              </a:ext>
            </a:extLst>
          </p:cNvPr>
          <p:cNvSpPr txBox="1"/>
          <p:nvPr/>
        </p:nvSpPr>
        <p:spPr>
          <a:xfrm>
            <a:off x="8702888" y="4455492"/>
            <a:ext cx="562589" cy="184660"/>
          </a:xfrm>
          <a:prstGeom prst="rect">
            <a:avLst/>
          </a:prstGeom>
          <a:noFill/>
        </p:spPr>
        <p:txBody>
          <a:bodyPr wrap="square" lIns="76194" tIns="38097" rIns="76194" bIns="38097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7wks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0" name="流程图: 决策 47">
            <a:extLst>
              <a:ext uri="{FF2B5EF4-FFF2-40B4-BE49-F238E27FC236}">
                <a16:creationId xmlns:a16="http://schemas.microsoft.com/office/drawing/2014/main" id="{2DD2CE9F-840A-49B0-9A54-8C8F90C7679F}"/>
              </a:ext>
            </a:extLst>
          </p:cNvPr>
          <p:cNvSpPr/>
          <p:nvPr/>
        </p:nvSpPr>
        <p:spPr>
          <a:xfrm>
            <a:off x="5867191" y="5727146"/>
            <a:ext cx="530618" cy="289817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DCV1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3" name="流程图: 决策 47">
            <a:extLst>
              <a:ext uri="{FF2B5EF4-FFF2-40B4-BE49-F238E27FC236}">
                <a16:creationId xmlns:a16="http://schemas.microsoft.com/office/drawing/2014/main" id="{C87AA7E8-E016-4B03-AD5C-DDAF6872B69D}"/>
              </a:ext>
            </a:extLst>
          </p:cNvPr>
          <p:cNvSpPr/>
          <p:nvPr/>
        </p:nvSpPr>
        <p:spPr>
          <a:xfrm>
            <a:off x="7540222" y="5710529"/>
            <a:ext cx="475855" cy="289817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PEC1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6" name="流程图: 决策 47">
            <a:extLst>
              <a:ext uri="{FF2B5EF4-FFF2-40B4-BE49-F238E27FC236}">
                <a16:creationId xmlns:a16="http://schemas.microsoft.com/office/drawing/2014/main" id="{96ADC00A-81C8-43DE-AE2E-FBD95E540A45}"/>
              </a:ext>
            </a:extLst>
          </p:cNvPr>
          <p:cNvSpPr/>
          <p:nvPr/>
        </p:nvSpPr>
        <p:spPr>
          <a:xfrm>
            <a:off x="7864678" y="5717836"/>
            <a:ext cx="475855" cy="289817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FEC1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09" name="TextBox 22">
            <a:extLst>
              <a:ext uri="{FF2B5EF4-FFF2-40B4-BE49-F238E27FC236}">
                <a16:creationId xmlns:a16="http://schemas.microsoft.com/office/drawing/2014/main" id="{14F6A1EC-7058-487E-A23C-D1154EDB4435}"/>
              </a:ext>
            </a:extLst>
          </p:cNvPr>
          <p:cNvSpPr txBox="1"/>
          <p:nvPr/>
        </p:nvSpPr>
        <p:spPr>
          <a:xfrm>
            <a:off x="1856334" y="2635894"/>
            <a:ext cx="676640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3/15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(HMI)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BFC51184-5A4B-41B6-A8A9-987CAD662E10}"/>
              </a:ext>
            </a:extLst>
          </p:cNvPr>
          <p:cNvSpPr/>
          <p:nvPr/>
        </p:nvSpPr>
        <p:spPr>
          <a:xfrm rot="16200000">
            <a:off x="388508" y="4497686"/>
            <a:ext cx="990839" cy="253916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New plan</a:t>
            </a:r>
          </a:p>
        </p:txBody>
      </p:sp>
      <p:sp>
        <p:nvSpPr>
          <p:cNvPr id="523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5913122" y="4693126"/>
            <a:ext cx="195065" cy="205168"/>
          </a:xfrm>
          <a:prstGeom prst="star5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427FCB6-56FE-485D-8430-CCAC9C8E44EC}"/>
              </a:ext>
            </a:extLst>
          </p:cNvPr>
          <p:cNvGrpSpPr/>
          <p:nvPr/>
        </p:nvGrpSpPr>
        <p:grpSpPr>
          <a:xfrm>
            <a:off x="4176660" y="4221352"/>
            <a:ext cx="929184" cy="426372"/>
            <a:chOff x="4176660" y="4413322"/>
            <a:chExt cx="929184" cy="457401"/>
          </a:xfrm>
        </p:grpSpPr>
        <p:sp>
          <p:nvSpPr>
            <p:cNvPr id="19" name="Callout: Line 18">
              <a:extLst>
                <a:ext uri="{FF2B5EF4-FFF2-40B4-BE49-F238E27FC236}">
                  <a16:creationId xmlns:a16="http://schemas.microsoft.com/office/drawing/2014/main" id="{CF3E800B-8B78-4B1A-ACEF-82DA7B65E11E}"/>
                </a:ext>
              </a:extLst>
            </p:cNvPr>
            <p:cNvSpPr/>
            <p:nvPr/>
          </p:nvSpPr>
          <p:spPr>
            <a:xfrm flipH="1" flipV="1">
              <a:off x="4190148" y="4413322"/>
              <a:ext cx="915696" cy="457401"/>
            </a:xfrm>
            <a:prstGeom prst="borderCallout1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B7DC5E9-94E9-4D1B-851A-E48A6D2D7B4F}"/>
                </a:ext>
              </a:extLst>
            </p:cNvPr>
            <p:cNvSpPr txBox="1"/>
            <p:nvPr/>
          </p:nvSpPr>
          <p:spPr>
            <a:xfrm flipH="1">
              <a:off x="4176660" y="4440508"/>
              <a:ext cx="881306" cy="415498"/>
            </a:xfrm>
            <a:prstGeom prst="rect">
              <a:avLst/>
            </a:prstGeom>
            <a:noFill/>
            <a:ln w="12700">
              <a:noFill/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700" b="0" i="0" u="none" strike="noStrike" cap="none" spc="0" normalizeH="0" baseline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75000"/>
                    </a:srgbClr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Critical DV can’t complete by DCV MRD. (7wks gap)</a:t>
              </a:r>
              <a:endPara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214" name="TextBox 22">
            <a:extLst>
              <a:ext uri="{FF2B5EF4-FFF2-40B4-BE49-F238E27FC236}">
                <a16:creationId xmlns:a16="http://schemas.microsoft.com/office/drawing/2014/main" id="{727B5000-E878-4006-993C-B1A40D9B2EE3}"/>
              </a:ext>
            </a:extLst>
          </p:cNvPr>
          <p:cNvSpPr txBox="1"/>
          <p:nvPr/>
        </p:nvSpPr>
        <p:spPr>
          <a:xfrm>
            <a:off x="5866141" y="6011143"/>
            <a:ext cx="498488" cy="167873"/>
          </a:xfrm>
          <a:prstGeom prst="rect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square" lIns="76194" tIns="38097" rIns="76194" bIns="38097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02/22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9" name="流程图: 决策 47">
            <a:extLst>
              <a:ext uri="{FF2B5EF4-FFF2-40B4-BE49-F238E27FC236}">
                <a16:creationId xmlns:a16="http://schemas.microsoft.com/office/drawing/2014/main" id="{07630231-29D2-41C0-B5FE-232836472671}"/>
              </a:ext>
            </a:extLst>
          </p:cNvPr>
          <p:cNvSpPr/>
          <p:nvPr/>
        </p:nvSpPr>
        <p:spPr>
          <a:xfrm>
            <a:off x="8581450" y="1032967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PP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20" name="TextBox 22">
            <a:extLst>
              <a:ext uri="{FF2B5EF4-FFF2-40B4-BE49-F238E27FC236}">
                <a16:creationId xmlns:a16="http://schemas.microsoft.com/office/drawing/2014/main" id="{4B4A14AA-7A28-4535-896F-5AB8F3A31362}"/>
              </a:ext>
            </a:extLst>
          </p:cNvPr>
          <p:cNvSpPr txBox="1"/>
          <p:nvPr/>
        </p:nvSpPr>
        <p:spPr>
          <a:xfrm>
            <a:off x="7568845" y="5996585"/>
            <a:ext cx="411974" cy="184660"/>
          </a:xfrm>
          <a:prstGeom prst="rect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square" lIns="76194" tIns="38097" rIns="76194" bIns="38097" anchor="b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07/26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21" name="TextBox 22">
            <a:extLst>
              <a:ext uri="{FF2B5EF4-FFF2-40B4-BE49-F238E27FC236}">
                <a16:creationId xmlns:a16="http://schemas.microsoft.com/office/drawing/2014/main" id="{F9608F01-3DBB-4389-837D-F6CC9DEFEB9A}"/>
              </a:ext>
            </a:extLst>
          </p:cNvPr>
          <p:cNvSpPr txBox="1"/>
          <p:nvPr/>
        </p:nvSpPr>
        <p:spPr>
          <a:xfrm>
            <a:off x="7898169" y="5996336"/>
            <a:ext cx="411974" cy="184660"/>
          </a:xfrm>
          <a:prstGeom prst="rect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square" lIns="76194" tIns="38097" rIns="76194" bIns="38097" anchor="b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09/06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39" name="Rectangle: Rounded Corners 265">
            <a:extLst>
              <a:ext uri="{FF2B5EF4-FFF2-40B4-BE49-F238E27FC236}">
                <a16:creationId xmlns:a16="http://schemas.microsoft.com/office/drawing/2014/main" id="{8E00352C-6CA6-4FA8-9719-4A95315CD80E}"/>
              </a:ext>
            </a:extLst>
          </p:cNvPr>
          <p:cNvSpPr/>
          <p:nvPr/>
        </p:nvSpPr>
        <p:spPr>
          <a:xfrm>
            <a:off x="9004546" y="5815657"/>
            <a:ext cx="328316" cy="159426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PSW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48" name="TextBox 22">
            <a:extLst>
              <a:ext uri="{FF2B5EF4-FFF2-40B4-BE49-F238E27FC236}">
                <a16:creationId xmlns:a16="http://schemas.microsoft.com/office/drawing/2014/main" id="{508E7FF7-1FFD-4577-B263-CEDCAE7CEB23}"/>
              </a:ext>
            </a:extLst>
          </p:cNvPr>
          <p:cNvSpPr txBox="1"/>
          <p:nvPr/>
        </p:nvSpPr>
        <p:spPr>
          <a:xfrm>
            <a:off x="2495438" y="4478480"/>
            <a:ext cx="508369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5/19</a:t>
            </a:r>
          </a:p>
        </p:txBody>
      </p:sp>
      <p:sp>
        <p:nvSpPr>
          <p:cNvPr id="111" name="Rectangle: Rounded Corners 263">
            <a:extLst>
              <a:ext uri="{FF2B5EF4-FFF2-40B4-BE49-F238E27FC236}">
                <a16:creationId xmlns:a16="http://schemas.microsoft.com/office/drawing/2014/main" id="{8C2E9E44-D9EF-49A9-984D-065D5EBC6CD5}"/>
              </a:ext>
            </a:extLst>
          </p:cNvPr>
          <p:cNvSpPr/>
          <p:nvPr/>
        </p:nvSpPr>
        <p:spPr>
          <a:xfrm>
            <a:off x="7466648" y="2215664"/>
            <a:ext cx="1121773" cy="1449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TT Build &amp; PV</a:t>
            </a:r>
          </a:p>
        </p:txBody>
      </p:sp>
      <p:sp>
        <p:nvSpPr>
          <p:cNvPr id="271" name="Callout: Line 270">
            <a:extLst>
              <a:ext uri="{FF2B5EF4-FFF2-40B4-BE49-F238E27FC236}">
                <a16:creationId xmlns:a16="http://schemas.microsoft.com/office/drawing/2014/main" id="{61624545-CCBC-4449-9F6E-20E2390ED58C}"/>
              </a:ext>
            </a:extLst>
          </p:cNvPr>
          <p:cNvSpPr/>
          <p:nvPr/>
        </p:nvSpPr>
        <p:spPr>
          <a:xfrm>
            <a:off x="9850291" y="1752386"/>
            <a:ext cx="2278740" cy="949836"/>
          </a:xfrm>
          <a:prstGeom prst="borderCallout1">
            <a:avLst>
              <a:gd name="adj1" fmla="val 18750"/>
              <a:gd name="adj2" fmla="val -8333"/>
              <a:gd name="adj3" fmla="val 21313"/>
              <a:gd name="adj4" fmla="val -7535"/>
            </a:avLst>
          </a:prstGeom>
          <a:noFill/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TT Containment: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Aligned with NMP: SYNC+ HW  &amp; SW w/ PEC signed off to support TT build. Potential TT retrofit 2 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wks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post TT required to contain critical DV test failure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TT/PP VOCF 2 shift to support robust SW &amp; HW delivery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0" name="TextBox 22">
            <a:extLst>
              <a:ext uri="{FF2B5EF4-FFF2-40B4-BE49-F238E27FC236}">
                <a16:creationId xmlns:a16="http://schemas.microsoft.com/office/drawing/2014/main" id="{6132C5B9-4885-47D3-8774-EED61978A0EC}"/>
              </a:ext>
            </a:extLst>
          </p:cNvPr>
          <p:cNvSpPr txBox="1"/>
          <p:nvPr/>
        </p:nvSpPr>
        <p:spPr>
          <a:xfrm>
            <a:off x="1876804" y="1297505"/>
            <a:ext cx="523695" cy="181863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03/05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49" name="TextBox 22">
            <a:extLst>
              <a:ext uri="{FF2B5EF4-FFF2-40B4-BE49-F238E27FC236}">
                <a16:creationId xmlns:a16="http://schemas.microsoft.com/office/drawing/2014/main" id="{E607C4E3-C1F4-4EAE-90CB-18DC9DE03DDF}"/>
              </a:ext>
            </a:extLst>
          </p:cNvPr>
          <p:cNvSpPr txBox="1"/>
          <p:nvPr/>
        </p:nvSpPr>
        <p:spPr>
          <a:xfrm>
            <a:off x="3037373" y="1272156"/>
            <a:ext cx="325173" cy="20004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06/16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FBB79AC-1248-47B7-9704-5CE6CEA6052B}"/>
              </a:ext>
            </a:extLst>
          </p:cNvPr>
          <p:cNvGrpSpPr/>
          <p:nvPr/>
        </p:nvGrpSpPr>
        <p:grpSpPr>
          <a:xfrm>
            <a:off x="2036117" y="1459835"/>
            <a:ext cx="676640" cy="347546"/>
            <a:chOff x="2151714" y="1684619"/>
            <a:chExt cx="676640" cy="347546"/>
          </a:xfrm>
        </p:grpSpPr>
        <p:sp>
          <p:nvSpPr>
            <p:cNvPr id="198" name="TextBox 22">
              <a:extLst>
                <a:ext uri="{FF2B5EF4-FFF2-40B4-BE49-F238E27FC236}">
                  <a16:creationId xmlns:a16="http://schemas.microsoft.com/office/drawing/2014/main" id="{185C54CC-EDF4-4462-A79E-84235AF21EB0}"/>
                </a:ext>
              </a:extLst>
            </p:cNvPr>
            <p:cNvSpPr txBox="1"/>
            <p:nvPr/>
          </p:nvSpPr>
          <p:spPr>
            <a:xfrm>
              <a:off x="2151714" y="1832116"/>
              <a:ext cx="676640" cy="20004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zh-CN"/>
              </a:defPPr>
              <a:lvl1pPr marR="0" lvl="0" indent="0" algn="ctr" fontAlgn="auto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700" b="0" i="0" u="none" strike="noStrike" cap="none" spc="0" normalizeH="0" baseline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3/30 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Hero S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" name="Star: 4 Points 1">
              <a:extLst>
                <a:ext uri="{FF2B5EF4-FFF2-40B4-BE49-F238E27FC236}">
                  <a16:creationId xmlns:a16="http://schemas.microsoft.com/office/drawing/2014/main" id="{9AE32F58-1C36-4075-A66D-98EB03FF0514}"/>
                </a:ext>
              </a:extLst>
            </p:cNvPr>
            <p:cNvSpPr/>
            <p:nvPr/>
          </p:nvSpPr>
          <p:spPr>
            <a:xfrm>
              <a:off x="2442715" y="1684619"/>
              <a:ext cx="90255" cy="83036"/>
            </a:xfrm>
            <a:prstGeom prst="star4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9F05FBA-8BF5-43E1-B4DB-0F673EA56788}"/>
              </a:ext>
            </a:extLst>
          </p:cNvPr>
          <p:cNvGrpSpPr/>
          <p:nvPr/>
        </p:nvGrpSpPr>
        <p:grpSpPr>
          <a:xfrm>
            <a:off x="2414957" y="1447800"/>
            <a:ext cx="676640" cy="346853"/>
            <a:chOff x="2304991" y="1837019"/>
            <a:chExt cx="676640" cy="346853"/>
          </a:xfrm>
        </p:grpSpPr>
        <p:sp>
          <p:nvSpPr>
            <p:cNvPr id="188" name="TextBox 22">
              <a:extLst>
                <a:ext uri="{FF2B5EF4-FFF2-40B4-BE49-F238E27FC236}">
                  <a16:creationId xmlns:a16="http://schemas.microsoft.com/office/drawing/2014/main" id="{22819BC9-1AC6-4F40-91FB-C0F579305056}"/>
                </a:ext>
              </a:extLst>
            </p:cNvPr>
            <p:cNvSpPr txBox="1"/>
            <p:nvPr/>
          </p:nvSpPr>
          <p:spPr>
            <a:xfrm>
              <a:off x="2304991" y="1983823"/>
              <a:ext cx="676640" cy="20004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700" b="1" i="0" u="none" strike="noStrike" cap="none" spc="0" normalizeH="0" baseline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5/5 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Group A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05" name="Star: 4 Points 204">
              <a:extLst>
                <a:ext uri="{FF2B5EF4-FFF2-40B4-BE49-F238E27FC236}">
                  <a16:creationId xmlns:a16="http://schemas.microsoft.com/office/drawing/2014/main" id="{5425FB70-B69E-457C-AF34-AF6B8694E861}"/>
                </a:ext>
              </a:extLst>
            </p:cNvPr>
            <p:cNvSpPr/>
            <p:nvPr/>
          </p:nvSpPr>
          <p:spPr>
            <a:xfrm>
              <a:off x="2595115" y="1837019"/>
              <a:ext cx="90255" cy="83036"/>
            </a:xfrm>
            <a:prstGeom prst="star4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94311FF-F38E-4246-9D52-3C5A0DCAF565}"/>
              </a:ext>
            </a:extLst>
          </p:cNvPr>
          <p:cNvGrpSpPr/>
          <p:nvPr/>
        </p:nvGrpSpPr>
        <p:grpSpPr>
          <a:xfrm>
            <a:off x="2684285" y="1559236"/>
            <a:ext cx="676640" cy="343682"/>
            <a:chOff x="2900146" y="1710848"/>
            <a:chExt cx="676640" cy="343682"/>
          </a:xfrm>
        </p:grpSpPr>
        <p:sp>
          <p:nvSpPr>
            <p:cNvPr id="202" name="TextBox 22">
              <a:extLst>
                <a:ext uri="{FF2B5EF4-FFF2-40B4-BE49-F238E27FC236}">
                  <a16:creationId xmlns:a16="http://schemas.microsoft.com/office/drawing/2014/main" id="{F151FDCE-A6CE-4720-BE0B-5D41F9384091}"/>
                </a:ext>
              </a:extLst>
            </p:cNvPr>
            <p:cNvSpPr txBox="1"/>
            <p:nvPr/>
          </p:nvSpPr>
          <p:spPr>
            <a:xfrm>
              <a:off x="2900146" y="1854481"/>
              <a:ext cx="676640" cy="20004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zh-CN"/>
              </a:defPPr>
              <a:lvl1pPr marR="0" lvl="0" indent="0" algn="ctr" fontAlgn="auto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700" b="0" i="0" u="none" strike="noStrike" cap="none" spc="0" normalizeH="0" baseline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6/1 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Group C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07" name="Star: 4 Points 206">
              <a:extLst>
                <a:ext uri="{FF2B5EF4-FFF2-40B4-BE49-F238E27FC236}">
                  <a16:creationId xmlns:a16="http://schemas.microsoft.com/office/drawing/2014/main" id="{D07A500D-D3C2-4B14-8F7D-1D43DFD25EF0}"/>
                </a:ext>
              </a:extLst>
            </p:cNvPr>
            <p:cNvSpPr/>
            <p:nvPr/>
          </p:nvSpPr>
          <p:spPr>
            <a:xfrm>
              <a:off x="3239192" y="1710848"/>
              <a:ext cx="90255" cy="83036"/>
            </a:xfrm>
            <a:prstGeom prst="star4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FC70727-09D6-4C2E-A965-1B1863C4D992}"/>
              </a:ext>
            </a:extLst>
          </p:cNvPr>
          <p:cNvGrpSpPr/>
          <p:nvPr/>
        </p:nvGrpSpPr>
        <p:grpSpPr>
          <a:xfrm>
            <a:off x="2941237" y="1490504"/>
            <a:ext cx="676640" cy="347307"/>
            <a:chOff x="2794868" y="1846178"/>
            <a:chExt cx="676640" cy="347307"/>
          </a:xfrm>
        </p:grpSpPr>
        <p:sp>
          <p:nvSpPr>
            <p:cNvPr id="191" name="TextBox 22">
              <a:extLst>
                <a:ext uri="{FF2B5EF4-FFF2-40B4-BE49-F238E27FC236}">
                  <a16:creationId xmlns:a16="http://schemas.microsoft.com/office/drawing/2014/main" id="{1D6CED73-C741-4A07-99CE-AF8EA1ED0B40}"/>
                </a:ext>
              </a:extLst>
            </p:cNvPr>
            <p:cNvSpPr txBox="1"/>
            <p:nvPr/>
          </p:nvSpPr>
          <p:spPr>
            <a:xfrm>
              <a:off x="2794868" y="1993436"/>
              <a:ext cx="676640" cy="20004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zh-CN"/>
              </a:defPPr>
              <a:lvl1pPr marR="0" lvl="0" indent="0" algn="ctr" fontAlgn="auto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700" b="0" i="0" u="none" strike="noStrike" cap="none" spc="0" normalizeH="0" baseline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6/16 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UPV2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12" name="Star: 4 Points 211">
              <a:extLst>
                <a:ext uri="{FF2B5EF4-FFF2-40B4-BE49-F238E27FC236}">
                  <a16:creationId xmlns:a16="http://schemas.microsoft.com/office/drawing/2014/main" id="{9429F124-D728-410A-BF26-5A7FE8CDD8C5}"/>
                </a:ext>
              </a:extLst>
            </p:cNvPr>
            <p:cNvSpPr/>
            <p:nvPr/>
          </p:nvSpPr>
          <p:spPr>
            <a:xfrm>
              <a:off x="3066757" y="1846178"/>
              <a:ext cx="90255" cy="83036"/>
            </a:xfrm>
            <a:prstGeom prst="star4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AA7DD45-5FE4-4F42-A6A3-732CDB81BFF6}"/>
              </a:ext>
            </a:extLst>
          </p:cNvPr>
          <p:cNvGrpSpPr/>
          <p:nvPr/>
        </p:nvGrpSpPr>
        <p:grpSpPr>
          <a:xfrm>
            <a:off x="3276238" y="1571427"/>
            <a:ext cx="634879" cy="334273"/>
            <a:chOff x="3189679" y="1847051"/>
            <a:chExt cx="676640" cy="334273"/>
          </a:xfrm>
        </p:grpSpPr>
        <p:sp>
          <p:nvSpPr>
            <p:cNvPr id="182" name="TextBox 22">
              <a:extLst>
                <a:ext uri="{FF2B5EF4-FFF2-40B4-BE49-F238E27FC236}">
                  <a16:creationId xmlns:a16="http://schemas.microsoft.com/office/drawing/2014/main" id="{A61D778E-8269-4B09-A670-C7C6E1F4EBEA}"/>
                </a:ext>
              </a:extLst>
            </p:cNvPr>
            <p:cNvSpPr txBox="1"/>
            <p:nvPr/>
          </p:nvSpPr>
          <p:spPr>
            <a:xfrm>
              <a:off x="3189679" y="1981275"/>
              <a:ext cx="676640" cy="20004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zh-CN"/>
              </a:defPPr>
              <a:lvl1pPr marR="0" lvl="0" indent="0" algn="ctr" fontAlgn="auto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700" b="0" i="0" u="none" strike="noStrike" cap="none" spc="0" normalizeH="0" baseline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7/1 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VPP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16" name="Star: 4 Points 215">
              <a:extLst>
                <a:ext uri="{FF2B5EF4-FFF2-40B4-BE49-F238E27FC236}">
                  <a16:creationId xmlns:a16="http://schemas.microsoft.com/office/drawing/2014/main" id="{78D89A2D-DD7B-4D4B-A461-BE76A21E3C95}"/>
                </a:ext>
              </a:extLst>
            </p:cNvPr>
            <p:cNvSpPr/>
            <p:nvPr/>
          </p:nvSpPr>
          <p:spPr>
            <a:xfrm>
              <a:off x="3394474" y="1847051"/>
              <a:ext cx="90255" cy="83036"/>
            </a:xfrm>
            <a:prstGeom prst="star4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217" name="TextBox 22">
            <a:extLst>
              <a:ext uri="{FF2B5EF4-FFF2-40B4-BE49-F238E27FC236}">
                <a16:creationId xmlns:a16="http://schemas.microsoft.com/office/drawing/2014/main" id="{26859195-E02F-462C-A85E-511B5721FD0D}"/>
              </a:ext>
            </a:extLst>
          </p:cNvPr>
          <p:cNvSpPr txBox="1"/>
          <p:nvPr/>
        </p:nvSpPr>
        <p:spPr>
          <a:xfrm>
            <a:off x="1173086" y="1572779"/>
            <a:ext cx="1071041" cy="300073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Checkpoint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6ED65D2-4BAC-4FE3-BE1F-F49229E44C22}"/>
              </a:ext>
            </a:extLst>
          </p:cNvPr>
          <p:cNvSpPr/>
          <p:nvPr/>
        </p:nvSpPr>
        <p:spPr>
          <a:xfrm>
            <a:off x="396326" y="5412266"/>
            <a:ext cx="365760" cy="36576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DF395173-004E-46A3-86D8-F1F94F97D400}"/>
              </a:ext>
            </a:extLst>
          </p:cNvPr>
          <p:cNvSpPr/>
          <p:nvPr/>
        </p:nvSpPr>
        <p:spPr>
          <a:xfrm>
            <a:off x="10785737" y="1185518"/>
            <a:ext cx="365760" cy="36576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F505A973-CAF9-410B-987A-6D04470F14A9}"/>
              </a:ext>
            </a:extLst>
          </p:cNvPr>
          <p:cNvSpPr/>
          <p:nvPr/>
        </p:nvSpPr>
        <p:spPr>
          <a:xfrm>
            <a:off x="1289217" y="1241170"/>
            <a:ext cx="365760" cy="36576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77" name="TextBox 22">
            <a:extLst>
              <a:ext uri="{FF2B5EF4-FFF2-40B4-BE49-F238E27FC236}">
                <a16:creationId xmlns:a16="http://schemas.microsoft.com/office/drawing/2014/main" id="{92FB1D52-BF83-4D32-B53D-20B1C8677F3D}"/>
              </a:ext>
            </a:extLst>
          </p:cNvPr>
          <p:cNvSpPr txBox="1"/>
          <p:nvPr/>
        </p:nvSpPr>
        <p:spPr>
          <a:xfrm>
            <a:off x="4907293" y="2916862"/>
            <a:ext cx="603171" cy="42069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DCV1(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R10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12/20</a:t>
            </a:r>
          </a:p>
        </p:txBody>
      </p:sp>
      <p:sp>
        <p:nvSpPr>
          <p:cNvPr id="183" name="Star: 5 Points 233">
            <a:extLst>
              <a:ext uri="{FF2B5EF4-FFF2-40B4-BE49-F238E27FC236}">
                <a16:creationId xmlns:a16="http://schemas.microsoft.com/office/drawing/2014/main" id="{2EACD411-0069-4711-A79E-E75916FD3873}"/>
              </a:ext>
            </a:extLst>
          </p:cNvPr>
          <p:cNvSpPr/>
          <p:nvPr/>
        </p:nvSpPr>
        <p:spPr>
          <a:xfrm>
            <a:off x="5125170" y="2785289"/>
            <a:ext cx="177332" cy="186516"/>
          </a:xfrm>
          <a:prstGeom prst="star5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85" name="TextBox 22">
            <a:extLst>
              <a:ext uri="{FF2B5EF4-FFF2-40B4-BE49-F238E27FC236}">
                <a16:creationId xmlns:a16="http://schemas.microsoft.com/office/drawing/2014/main" id="{9964A4CE-0668-49B6-B791-424FA34A1D70}"/>
              </a:ext>
            </a:extLst>
          </p:cNvPr>
          <p:cNvSpPr txBox="1"/>
          <p:nvPr/>
        </p:nvSpPr>
        <p:spPr>
          <a:xfrm>
            <a:off x="6280324" y="2971805"/>
            <a:ext cx="533762" cy="30821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R00(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R13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04/06</a:t>
            </a:r>
          </a:p>
        </p:txBody>
      </p:sp>
      <p:sp>
        <p:nvSpPr>
          <p:cNvPr id="189" name="Star: 5 Points 233">
            <a:extLst>
              <a:ext uri="{FF2B5EF4-FFF2-40B4-BE49-F238E27FC236}">
                <a16:creationId xmlns:a16="http://schemas.microsoft.com/office/drawing/2014/main" id="{B26369BA-2743-40BF-B623-4BF71710F523}"/>
              </a:ext>
            </a:extLst>
          </p:cNvPr>
          <p:cNvSpPr/>
          <p:nvPr/>
        </p:nvSpPr>
        <p:spPr>
          <a:xfrm>
            <a:off x="6425080" y="2788927"/>
            <a:ext cx="177332" cy="186516"/>
          </a:xfrm>
          <a:prstGeom prst="star5">
            <a:avLst>
              <a:gd name="adj" fmla="val 21151"/>
              <a:gd name="hf" fmla="val 105146"/>
              <a:gd name="vf" fmla="val 110557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90" name="TextBox 22">
            <a:extLst>
              <a:ext uri="{FF2B5EF4-FFF2-40B4-BE49-F238E27FC236}">
                <a16:creationId xmlns:a16="http://schemas.microsoft.com/office/drawing/2014/main" id="{843D5FAA-D003-4FBB-8C2A-8C92E063F287}"/>
              </a:ext>
            </a:extLst>
          </p:cNvPr>
          <p:cNvSpPr txBox="1"/>
          <p:nvPr/>
        </p:nvSpPr>
        <p:spPr>
          <a:xfrm>
            <a:off x="6763002" y="3019288"/>
            <a:ext cx="653065" cy="3064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R04(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R15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06/01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（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Re-DV</a:t>
            </a: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）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96" name="Star: 5 Points 233">
            <a:extLst>
              <a:ext uri="{FF2B5EF4-FFF2-40B4-BE49-F238E27FC236}">
                <a16:creationId xmlns:a16="http://schemas.microsoft.com/office/drawing/2014/main" id="{8D6D0D50-02EE-446C-A2B3-57E295FE2C67}"/>
              </a:ext>
            </a:extLst>
          </p:cNvPr>
          <p:cNvSpPr/>
          <p:nvPr/>
        </p:nvSpPr>
        <p:spPr>
          <a:xfrm>
            <a:off x="6957578" y="2788200"/>
            <a:ext cx="195065" cy="205168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99" name="Star: 5 Points 233">
            <a:extLst>
              <a:ext uri="{FF2B5EF4-FFF2-40B4-BE49-F238E27FC236}">
                <a16:creationId xmlns:a16="http://schemas.microsoft.com/office/drawing/2014/main" id="{DA86C9F1-ED6A-4D5F-A0B4-34B9DDEBC4A4}"/>
              </a:ext>
            </a:extLst>
          </p:cNvPr>
          <p:cNvSpPr/>
          <p:nvPr/>
        </p:nvSpPr>
        <p:spPr>
          <a:xfrm>
            <a:off x="7101829" y="4698801"/>
            <a:ext cx="195065" cy="205168"/>
          </a:xfrm>
          <a:prstGeom prst="star5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5" name="Star: 5 Points 233">
            <a:extLst>
              <a:ext uri="{FF2B5EF4-FFF2-40B4-BE49-F238E27FC236}">
                <a16:creationId xmlns:a16="http://schemas.microsoft.com/office/drawing/2014/main" id="{21DB1E3B-82AB-4257-A855-2781B528E7E6}"/>
              </a:ext>
            </a:extLst>
          </p:cNvPr>
          <p:cNvSpPr/>
          <p:nvPr/>
        </p:nvSpPr>
        <p:spPr>
          <a:xfrm>
            <a:off x="7638767" y="4702902"/>
            <a:ext cx="195065" cy="205168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8" name="Star: 4 Points 217">
            <a:extLst>
              <a:ext uri="{FF2B5EF4-FFF2-40B4-BE49-F238E27FC236}">
                <a16:creationId xmlns:a16="http://schemas.microsoft.com/office/drawing/2014/main" id="{8A7D2429-7288-49CC-B890-497FE5AE0FF9}"/>
              </a:ext>
            </a:extLst>
          </p:cNvPr>
          <p:cNvSpPr/>
          <p:nvPr/>
        </p:nvSpPr>
        <p:spPr>
          <a:xfrm>
            <a:off x="2056643" y="2373782"/>
            <a:ext cx="194205" cy="217416"/>
          </a:xfrm>
          <a:prstGeom prst="star4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22" name="TextBox 22">
            <a:extLst>
              <a:ext uri="{FF2B5EF4-FFF2-40B4-BE49-F238E27FC236}">
                <a16:creationId xmlns:a16="http://schemas.microsoft.com/office/drawing/2014/main" id="{0AF8ED9A-D478-4C16-B169-1BA8B5B9F99E}"/>
              </a:ext>
            </a:extLst>
          </p:cNvPr>
          <p:cNvSpPr txBox="1"/>
          <p:nvPr/>
        </p:nvSpPr>
        <p:spPr>
          <a:xfrm>
            <a:off x="1089390" y="2658465"/>
            <a:ext cx="676640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12/15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(HMI)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276A03-B411-4B59-9B9C-37FF55E21380}"/>
              </a:ext>
            </a:extLst>
          </p:cNvPr>
          <p:cNvCxnSpPr/>
          <p:nvPr/>
        </p:nvCxnSpPr>
        <p:spPr>
          <a:xfrm>
            <a:off x="1596464" y="2485308"/>
            <a:ext cx="393485" cy="0"/>
          </a:xfrm>
          <a:prstGeom prst="straightConnector1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3" name="Star: 5 Points 233">
            <a:extLst>
              <a:ext uri="{FF2B5EF4-FFF2-40B4-BE49-F238E27FC236}">
                <a16:creationId xmlns:a16="http://schemas.microsoft.com/office/drawing/2014/main" id="{396322AE-02AB-495B-8F66-017FC2EF7BA4}"/>
              </a:ext>
            </a:extLst>
          </p:cNvPr>
          <p:cNvSpPr/>
          <p:nvPr/>
        </p:nvSpPr>
        <p:spPr>
          <a:xfrm>
            <a:off x="8465458" y="2788200"/>
            <a:ext cx="195065" cy="205168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26" name="Star: 5 Points 233">
            <a:extLst>
              <a:ext uri="{FF2B5EF4-FFF2-40B4-BE49-F238E27FC236}">
                <a16:creationId xmlns:a16="http://schemas.microsoft.com/office/drawing/2014/main" id="{9545AF47-E834-4C7E-AE65-90B83872BA53}"/>
              </a:ext>
            </a:extLst>
          </p:cNvPr>
          <p:cNvSpPr/>
          <p:nvPr/>
        </p:nvSpPr>
        <p:spPr>
          <a:xfrm>
            <a:off x="8948450" y="4724655"/>
            <a:ext cx="195065" cy="205168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27" name="TextBox 22">
            <a:extLst>
              <a:ext uri="{FF2B5EF4-FFF2-40B4-BE49-F238E27FC236}">
                <a16:creationId xmlns:a16="http://schemas.microsoft.com/office/drawing/2014/main" id="{59CD329C-6123-49B1-B287-33117D4A8634}"/>
              </a:ext>
            </a:extLst>
          </p:cNvPr>
          <p:cNvSpPr txBox="1"/>
          <p:nvPr/>
        </p:nvSpPr>
        <p:spPr>
          <a:xfrm rot="16200000">
            <a:off x="385805" y="2678213"/>
            <a:ext cx="1461264" cy="253916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50" b="1" i="0" u="none" strike="noStrike" cap="none" spc="0" normalizeH="0" baseline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B0AC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HMI 12wks delayed</a:t>
            </a:r>
          </a:p>
        </p:txBody>
      </p:sp>
      <p:sp>
        <p:nvSpPr>
          <p:cNvPr id="230" name="TextBox 22">
            <a:extLst>
              <a:ext uri="{FF2B5EF4-FFF2-40B4-BE49-F238E27FC236}">
                <a16:creationId xmlns:a16="http://schemas.microsoft.com/office/drawing/2014/main" id="{40DBA981-CE43-46C1-B025-9DB45BBDA077}"/>
              </a:ext>
            </a:extLst>
          </p:cNvPr>
          <p:cNvSpPr txBox="1"/>
          <p:nvPr/>
        </p:nvSpPr>
        <p:spPr>
          <a:xfrm>
            <a:off x="1844184" y="4485084"/>
            <a:ext cx="676640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3/15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D515FD70-51EE-42B7-BF2A-305F5A1BC2E4}"/>
              </a:ext>
            </a:extLst>
          </p:cNvPr>
          <p:cNvCxnSpPr/>
          <p:nvPr/>
        </p:nvCxnSpPr>
        <p:spPr>
          <a:xfrm>
            <a:off x="2376224" y="4274780"/>
            <a:ext cx="222113" cy="0"/>
          </a:xfrm>
          <a:prstGeom prst="straightConnector1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4" name="Rectangle 233">
            <a:extLst>
              <a:ext uri="{FF2B5EF4-FFF2-40B4-BE49-F238E27FC236}">
                <a16:creationId xmlns:a16="http://schemas.microsoft.com/office/drawing/2014/main" id="{BF86F6A1-1495-40E6-8071-C13B1D13C1AF}"/>
              </a:ext>
            </a:extLst>
          </p:cNvPr>
          <p:cNvSpPr/>
          <p:nvPr/>
        </p:nvSpPr>
        <p:spPr>
          <a:xfrm>
            <a:off x="3139622" y="4861957"/>
            <a:ext cx="810374" cy="215444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SW Release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38859C6E-A38F-4966-BF8A-3CFF089C7111}"/>
              </a:ext>
            </a:extLst>
          </p:cNvPr>
          <p:cNvSpPr/>
          <p:nvPr/>
        </p:nvSpPr>
        <p:spPr>
          <a:xfrm>
            <a:off x="3428157" y="3363481"/>
            <a:ext cx="5738669" cy="181712"/>
          </a:xfrm>
          <a:prstGeom prst="rect">
            <a:avLst/>
          </a:prstGeom>
          <a:solidFill>
            <a:srgbClr val="0000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ova Light"/>
                <a:ea typeface="+mn-ea"/>
                <a:cs typeface="+mn-cs"/>
              </a:rPr>
              <a:t>Compress Development timing and stagger DCV software to 3 version (R10/11/12) to support PEC/FEC sign off to contain HMI 12wks delay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 Light"/>
              <a:ea typeface="+mn-ea"/>
              <a:cs typeface="+mn-cs"/>
            </a:endParaRPr>
          </a:p>
        </p:txBody>
      </p:sp>
      <p:sp>
        <p:nvSpPr>
          <p:cNvPr id="246" name="Star: 4 Points 245">
            <a:extLst>
              <a:ext uri="{FF2B5EF4-FFF2-40B4-BE49-F238E27FC236}">
                <a16:creationId xmlns:a16="http://schemas.microsoft.com/office/drawing/2014/main" id="{7369B535-0C92-495C-A323-ED04D61625FD}"/>
              </a:ext>
            </a:extLst>
          </p:cNvPr>
          <p:cNvSpPr/>
          <p:nvPr/>
        </p:nvSpPr>
        <p:spPr>
          <a:xfrm>
            <a:off x="1320043" y="2390109"/>
            <a:ext cx="194205" cy="217416"/>
          </a:xfrm>
          <a:prstGeom prst="star4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49" name="Star: 4 Points 248">
            <a:extLst>
              <a:ext uri="{FF2B5EF4-FFF2-40B4-BE49-F238E27FC236}">
                <a16:creationId xmlns:a16="http://schemas.microsoft.com/office/drawing/2014/main" id="{73E3E0AC-875C-4E34-B3B2-319930BE8C4B}"/>
              </a:ext>
            </a:extLst>
          </p:cNvPr>
          <p:cNvSpPr/>
          <p:nvPr/>
        </p:nvSpPr>
        <p:spPr>
          <a:xfrm>
            <a:off x="2087417" y="4150870"/>
            <a:ext cx="194205" cy="217416"/>
          </a:xfrm>
          <a:prstGeom prst="star4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50" name="Star: 4 Points 249">
            <a:extLst>
              <a:ext uri="{FF2B5EF4-FFF2-40B4-BE49-F238E27FC236}">
                <a16:creationId xmlns:a16="http://schemas.microsoft.com/office/drawing/2014/main" id="{BF11D1C2-8735-42F7-8F56-0FAF20B3E08D}"/>
              </a:ext>
            </a:extLst>
          </p:cNvPr>
          <p:cNvSpPr/>
          <p:nvPr/>
        </p:nvSpPr>
        <p:spPr>
          <a:xfrm>
            <a:off x="2671865" y="4174222"/>
            <a:ext cx="194205" cy="217416"/>
          </a:xfrm>
          <a:prstGeom prst="star4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51" name="Rectangle: Rounded Corners 265">
            <a:extLst>
              <a:ext uri="{FF2B5EF4-FFF2-40B4-BE49-F238E27FC236}">
                <a16:creationId xmlns:a16="http://schemas.microsoft.com/office/drawing/2014/main" id="{0AD281E7-7E37-49FF-9098-6227A2D1D0A4}"/>
              </a:ext>
            </a:extLst>
          </p:cNvPr>
          <p:cNvSpPr/>
          <p:nvPr/>
        </p:nvSpPr>
        <p:spPr>
          <a:xfrm>
            <a:off x="8518309" y="2398260"/>
            <a:ext cx="328316" cy="1594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PSW</a:t>
            </a:r>
          </a:p>
        </p:txBody>
      </p:sp>
      <p:sp>
        <p:nvSpPr>
          <p:cNvPr id="252" name="TextBox 22">
            <a:extLst>
              <a:ext uri="{FF2B5EF4-FFF2-40B4-BE49-F238E27FC236}">
                <a16:creationId xmlns:a16="http://schemas.microsoft.com/office/drawing/2014/main" id="{D4D21DBF-DC2C-41BF-B889-FEA0E6940F7E}"/>
              </a:ext>
            </a:extLst>
          </p:cNvPr>
          <p:cNvSpPr txBox="1"/>
          <p:nvPr/>
        </p:nvSpPr>
        <p:spPr>
          <a:xfrm>
            <a:off x="2208892" y="4035596"/>
            <a:ext cx="508369" cy="23350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HMI</a:t>
            </a:r>
          </a:p>
        </p:txBody>
      </p:sp>
      <p:sp>
        <p:nvSpPr>
          <p:cNvPr id="253" name="TextBox 22">
            <a:extLst>
              <a:ext uri="{FF2B5EF4-FFF2-40B4-BE49-F238E27FC236}">
                <a16:creationId xmlns:a16="http://schemas.microsoft.com/office/drawing/2014/main" id="{8BC3ABC2-F5F3-446E-880F-80C001A0CE51}"/>
              </a:ext>
            </a:extLst>
          </p:cNvPr>
          <p:cNvSpPr txBox="1"/>
          <p:nvPr/>
        </p:nvSpPr>
        <p:spPr>
          <a:xfrm>
            <a:off x="1563008" y="2190341"/>
            <a:ext cx="508369" cy="307776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HMI</a:t>
            </a:r>
          </a:p>
        </p:txBody>
      </p:sp>
      <p:sp>
        <p:nvSpPr>
          <p:cNvPr id="257" name="TextBox 22">
            <a:extLst>
              <a:ext uri="{FF2B5EF4-FFF2-40B4-BE49-F238E27FC236}">
                <a16:creationId xmlns:a16="http://schemas.microsoft.com/office/drawing/2014/main" id="{0F6BEFF2-BD33-463B-B17D-9A575E852A4D}"/>
              </a:ext>
            </a:extLst>
          </p:cNvPr>
          <p:cNvSpPr txBox="1"/>
          <p:nvPr/>
        </p:nvSpPr>
        <p:spPr>
          <a:xfrm>
            <a:off x="5172130" y="3135852"/>
            <a:ext cx="1419680" cy="20807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(DCV build and PEC sign off)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84DC2254-92B8-4F79-99D8-69E80D3B1DB4}"/>
              </a:ext>
            </a:extLst>
          </p:cNvPr>
          <p:cNvSpPr/>
          <p:nvPr/>
        </p:nvSpPr>
        <p:spPr>
          <a:xfrm>
            <a:off x="4002895" y="5340145"/>
            <a:ext cx="5695752" cy="182869"/>
          </a:xfrm>
          <a:prstGeom prst="rect">
            <a:avLst/>
          </a:prstGeom>
          <a:solidFill>
            <a:srgbClr val="0000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ova Light"/>
                <a:ea typeface="+mn-ea"/>
                <a:cs typeface="+mn-cs"/>
              </a:rPr>
              <a:t>To ensure robust and quality delivery no timing opportunity could be further compressed, downstream engineering work postponed by 8wks </a:t>
            </a:r>
          </a:p>
        </p:txBody>
      </p:sp>
      <p:sp>
        <p:nvSpPr>
          <p:cNvPr id="260" name="Star: 5 Points 233">
            <a:extLst>
              <a:ext uri="{FF2B5EF4-FFF2-40B4-BE49-F238E27FC236}">
                <a16:creationId xmlns:a16="http://schemas.microsoft.com/office/drawing/2014/main" id="{9885D5BF-D51F-4702-AA1F-7766F055DB2B}"/>
              </a:ext>
            </a:extLst>
          </p:cNvPr>
          <p:cNvSpPr/>
          <p:nvPr/>
        </p:nvSpPr>
        <p:spPr>
          <a:xfrm>
            <a:off x="5650181" y="2801073"/>
            <a:ext cx="165525" cy="201964"/>
          </a:xfrm>
          <a:prstGeom prst="star5">
            <a:avLst>
              <a:gd name="adj" fmla="val 21151"/>
              <a:gd name="hf" fmla="val 105146"/>
              <a:gd name="vf" fmla="val 110557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61" name="Star: 5 Points 233">
            <a:extLst>
              <a:ext uri="{FF2B5EF4-FFF2-40B4-BE49-F238E27FC236}">
                <a16:creationId xmlns:a16="http://schemas.microsoft.com/office/drawing/2014/main" id="{3CA9E63B-D512-4152-9380-8680EC9DFDB4}"/>
              </a:ext>
            </a:extLst>
          </p:cNvPr>
          <p:cNvSpPr/>
          <p:nvPr/>
        </p:nvSpPr>
        <p:spPr>
          <a:xfrm>
            <a:off x="6046070" y="2811787"/>
            <a:ext cx="172647" cy="177295"/>
          </a:xfrm>
          <a:prstGeom prst="star5">
            <a:avLst>
              <a:gd name="adj" fmla="val 21151"/>
              <a:gd name="hf" fmla="val 105146"/>
              <a:gd name="vf" fmla="val 110557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62" name="Star: 5 Points 233">
            <a:extLst>
              <a:ext uri="{FF2B5EF4-FFF2-40B4-BE49-F238E27FC236}">
                <a16:creationId xmlns:a16="http://schemas.microsoft.com/office/drawing/2014/main" id="{AC7DD6EB-676A-4955-8222-D5DE16D8FDD7}"/>
              </a:ext>
            </a:extLst>
          </p:cNvPr>
          <p:cNvSpPr/>
          <p:nvPr/>
        </p:nvSpPr>
        <p:spPr>
          <a:xfrm>
            <a:off x="6349109" y="4734762"/>
            <a:ext cx="180428" cy="189379"/>
          </a:xfrm>
          <a:prstGeom prst="star5">
            <a:avLst>
              <a:gd name="adj" fmla="val 21151"/>
              <a:gd name="hf" fmla="val 105146"/>
              <a:gd name="vf" fmla="val 110557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63" name="Star: 5 Points 233">
            <a:extLst>
              <a:ext uri="{FF2B5EF4-FFF2-40B4-BE49-F238E27FC236}">
                <a16:creationId xmlns:a16="http://schemas.microsoft.com/office/drawing/2014/main" id="{EE17AD8A-2828-4C5F-A498-5D4B17A063D7}"/>
              </a:ext>
            </a:extLst>
          </p:cNvPr>
          <p:cNvSpPr/>
          <p:nvPr/>
        </p:nvSpPr>
        <p:spPr>
          <a:xfrm>
            <a:off x="6732536" y="4734564"/>
            <a:ext cx="189051" cy="177001"/>
          </a:xfrm>
          <a:prstGeom prst="star5">
            <a:avLst>
              <a:gd name="adj" fmla="val 21151"/>
              <a:gd name="hf" fmla="val 105146"/>
              <a:gd name="vf" fmla="val 110557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66" name="TextBox 22">
            <a:extLst>
              <a:ext uri="{FF2B5EF4-FFF2-40B4-BE49-F238E27FC236}">
                <a16:creationId xmlns:a16="http://schemas.microsoft.com/office/drawing/2014/main" id="{A68686BA-0FB9-455D-8CBC-37A997A2D3B2}"/>
              </a:ext>
            </a:extLst>
          </p:cNvPr>
          <p:cNvSpPr txBox="1"/>
          <p:nvPr/>
        </p:nvSpPr>
        <p:spPr>
          <a:xfrm>
            <a:off x="6145180" y="5166578"/>
            <a:ext cx="1567577" cy="20807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(DCV build and vehicle test/sign off)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70" name="Callout: Line 269">
            <a:extLst>
              <a:ext uri="{FF2B5EF4-FFF2-40B4-BE49-F238E27FC236}">
                <a16:creationId xmlns:a16="http://schemas.microsoft.com/office/drawing/2014/main" id="{E5C379C5-94B8-4423-A22D-40EDA7D68D47}"/>
              </a:ext>
            </a:extLst>
          </p:cNvPr>
          <p:cNvSpPr/>
          <p:nvPr/>
        </p:nvSpPr>
        <p:spPr>
          <a:xfrm>
            <a:off x="9850291" y="2724275"/>
            <a:ext cx="2278740" cy="1181094"/>
          </a:xfrm>
          <a:prstGeom prst="borderCallout1">
            <a:avLst>
              <a:gd name="adj1" fmla="val 18750"/>
              <a:gd name="adj2" fmla="val -8333"/>
              <a:gd name="adj3" fmla="val 19495"/>
              <a:gd name="adj4" fmla="val -7615"/>
            </a:avLst>
          </a:prstGeom>
          <a:noFill/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DV Test Impact &amp; Opp.: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By R10 Feb. 22, 20 DCVs built w/ 4 plan to be shipped out at Feb. 15 for US Calibration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Further discussion with C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to align the containment plan if defer 4 Cal. DCVs 1wk with right level HW &amp; SW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Study to build DCV in 2 lines or add more DCVs to reduce build time </a:t>
            </a:r>
          </a:p>
        </p:txBody>
      </p:sp>
      <p:sp>
        <p:nvSpPr>
          <p:cNvPr id="269" name="Callout: Line 268">
            <a:extLst>
              <a:ext uri="{FF2B5EF4-FFF2-40B4-BE49-F238E27FC236}">
                <a16:creationId xmlns:a16="http://schemas.microsoft.com/office/drawing/2014/main" id="{9BA9393F-1C90-4539-8BE4-E8EF84FCCA76}"/>
              </a:ext>
            </a:extLst>
          </p:cNvPr>
          <p:cNvSpPr/>
          <p:nvPr/>
        </p:nvSpPr>
        <p:spPr>
          <a:xfrm>
            <a:off x="9858758" y="3928530"/>
            <a:ext cx="2278740" cy="874313"/>
          </a:xfrm>
          <a:prstGeom prst="borderCallout1">
            <a:avLst>
              <a:gd name="adj1" fmla="val 18750"/>
              <a:gd name="adj2" fmla="val -8333"/>
              <a:gd name="adj3" fmla="val 21336"/>
              <a:gd name="adj4" fmla="val -8955"/>
            </a:avLst>
          </a:prstGeom>
          <a:noFill/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DCV Opportunity: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R8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ilo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R10 to support DCV build w/ downstream test hold till R10 ready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CDC module retrofit takes 44 minutes only with control screen, lower vent and floor console disassembled</a:t>
            </a:r>
          </a:p>
        </p:txBody>
      </p:sp>
      <p:sp>
        <p:nvSpPr>
          <p:cNvPr id="272" name="TextBox 22">
            <a:extLst>
              <a:ext uri="{FF2B5EF4-FFF2-40B4-BE49-F238E27FC236}">
                <a16:creationId xmlns:a16="http://schemas.microsoft.com/office/drawing/2014/main" id="{075D8EB3-5556-4714-A1DC-A99BAA8B4BC3}"/>
              </a:ext>
            </a:extLst>
          </p:cNvPr>
          <p:cNvSpPr txBox="1"/>
          <p:nvPr/>
        </p:nvSpPr>
        <p:spPr>
          <a:xfrm>
            <a:off x="5389747" y="2584891"/>
            <a:ext cx="516137" cy="23054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DCV2(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R11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73" name="TextBox 22">
            <a:extLst>
              <a:ext uri="{FF2B5EF4-FFF2-40B4-BE49-F238E27FC236}">
                <a16:creationId xmlns:a16="http://schemas.microsoft.com/office/drawing/2014/main" id="{AAA98424-B275-488B-B136-CD05BEF84601}"/>
              </a:ext>
            </a:extLst>
          </p:cNvPr>
          <p:cNvSpPr txBox="1"/>
          <p:nvPr/>
        </p:nvSpPr>
        <p:spPr>
          <a:xfrm>
            <a:off x="5960210" y="2611035"/>
            <a:ext cx="509837" cy="18026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DCV3(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R12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87" name="TextBox 22">
            <a:extLst>
              <a:ext uri="{FF2B5EF4-FFF2-40B4-BE49-F238E27FC236}">
                <a16:creationId xmlns:a16="http://schemas.microsoft.com/office/drawing/2014/main" id="{392D6678-E666-44B9-8471-006C32FAEA93}"/>
              </a:ext>
            </a:extLst>
          </p:cNvPr>
          <p:cNvSpPr txBox="1"/>
          <p:nvPr/>
        </p:nvSpPr>
        <p:spPr>
          <a:xfrm>
            <a:off x="5832772" y="5133144"/>
            <a:ext cx="628984" cy="140296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(DCV reflash)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84" name="Rectangle: Rounded Corners 263">
            <a:extLst>
              <a:ext uri="{FF2B5EF4-FFF2-40B4-BE49-F238E27FC236}">
                <a16:creationId xmlns:a16="http://schemas.microsoft.com/office/drawing/2014/main" id="{75425281-4A18-4C91-8278-00AAFA5ECD0F}"/>
              </a:ext>
            </a:extLst>
          </p:cNvPr>
          <p:cNvSpPr/>
          <p:nvPr/>
        </p:nvSpPr>
        <p:spPr>
          <a:xfrm>
            <a:off x="5923570" y="1915278"/>
            <a:ext cx="673204" cy="318950"/>
          </a:xfrm>
          <a:prstGeom prst="round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Root cause &amp; Countermeasure</a:t>
            </a:r>
          </a:p>
        </p:txBody>
      </p:sp>
      <p:sp>
        <p:nvSpPr>
          <p:cNvPr id="194" name="Rectangle: Rounded Corners 263">
            <a:extLst>
              <a:ext uri="{FF2B5EF4-FFF2-40B4-BE49-F238E27FC236}">
                <a16:creationId xmlns:a16="http://schemas.microsoft.com/office/drawing/2014/main" id="{4A2EF02B-EF33-42F2-A72B-E8EDD6F404FC}"/>
              </a:ext>
            </a:extLst>
          </p:cNvPr>
          <p:cNvSpPr/>
          <p:nvPr/>
        </p:nvSpPr>
        <p:spPr>
          <a:xfrm>
            <a:off x="6596278" y="2140662"/>
            <a:ext cx="517087" cy="22658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Sample Build</a:t>
            </a:r>
          </a:p>
        </p:txBody>
      </p:sp>
      <p:sp>
        <p:nvSpPr>
          <p:cNvPr id="213" name="Rectangle: Rounded Corners 32">
            <a:extLst>
              <a:ext uri="{FF2B5EF4-FFF2-40B4-BE49-F238E27FC236}">
                <a16:creationId xmlns:a16="http://schemas.microsoft.com/office/drawing/2014/main" id="{D50A5D1A-BBFD-487F-9918-8ED458971CCE}"/>
              </a:ext>
            </a:extLst>
          </p:cNvPr>
          <p:cNvSpPr/>
          <p:nvPr/>
        </p:nvSpPr>
        <p:spPr>
          <a:xfrm>
            <a:off x="3998090" y="2042536"/>
            <a:ext cx="625044" cy="167485"/>
          </a:xfrm>
          <a:prstGeom prst="round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Debug &amp; Build</a:t>
            </a:r>
          </a:p>
        </p:txBody>
      </p:sp>
      <p:sp>
        <p:nvSpPr>
          <p:cNvPr id="224" name="Rectangle: Rounded Corners 263">
            <a:extLst>
              <a:ext uri="{FF2B5EF4-FFF2-40B4-BE49-F238E27FC236}">
                <a16:creationId xmlns:a16="http://schemas.microsoft.com/office/drawing/2014/main" id="{E86EF14D-F2EA-4D81-B085-13A27C0F5102}"/>
              </a:ext>
            </a:extLst>
          </p:cNvPr>
          <p:cNvSpPr/>
          <p:nvPr/>
        </p:nvSpPr>
        <p:spPr>
          <a:xfrm>
            <a:off x="5447473" y="3875323"/>
            <a:ext cx="598974" cy="15834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Critical DV</a:t>
            </a:r>
          </a:p>
        </p:txBody>
      </p:sp>
      <p:sp>
        <p:nvSpPr>
          <p:cNvPr id="228" name="Rectangle: Rounded Corners 263">
            <a:extLst>
              <a:ext uri="{FF2B5EF4-FFF2-40B4-BE49-F238E27FC236}">
                <a16:creationId xmlns:a16="http://schemas.microsoft.com/office/drawing/2014/main" id="{D3B7BBFF-E36B-41CB-9C92-58389491274A}"/>
              </a:ext>
            </a:extLst>
          </p:cNvPr>
          <p:cNvSpPr/>
          <p:nvPr/>
        </p:nvSpPr>
        <p:spPr>
          <a:xfrm>
            <a:off x="7765681" y="3801348"/>
            <a:ext cx="319990" cy="39917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Re-DV</a:t>
            </a:r>
          </a:p>
        </p:txBody>
      </p:sp>
      <p:sp>
        <p:nvSpPr>
          <p:cNvPr id="231" name="Rectangle: Rounded Corners 263">
            <a:extLst>
              <a:ext uri="{FF2B5EF4-FFF2-40B4-BE49-F238E27FC236}">
                <a16:creationId xmlns:a16="http://schemas.microsoft.com/office/drawing/2014/main" id="{87B7C83A-0477-4F02-9E5A-673BB3121B72}"/>
              </a:ext>
            </a:extLst>
          </p:cNvPr>
          <p:cNvSpPr/>
          <p:nvPr/>
        </p:nvSpPr>
        <p:spPr>
          <a:xfrm>
            <a:off x="7267929" y="3810888"/>
            <a:ext cx="490791" cy="22658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Sample Build</a:t>
            </a:r>
          </a:p>
        </p:txBody>
      </p:sp>
      <p:sp>
        <p:nvSpPr>
          <p:cNvPr id="236" name="TextBox 22">
            <a:extLst>
              <a:ext uri="{FF2B5EF4-FFF2-40B4-BE49-F238E27FC236}">
                <a16:creationId xmlns:a16="http://schemas.microsoft.com/office/drawing/2014/main" id="{9AC32354-C65F-41A7-A13A-56E75CBB3145}"/>
              </a:ext>
            </a:extLst>
          </p:cNvPr>
          <p:cNvSpPr txBox="1"/>
          <p:nvPr/>
        </p:nvSpPr>
        <p:spPr>
          <a:xfrm>
            <a:off x="8911809" y="4252058"/>
            <a:ext cx="517905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12/29</a:t>
            </a:r>
          </a:p>
        </p:txBody>
      </p:sp>
      <p:sp>
        <p:nvSpPr>
          <p:cNvPr id="238" name="Rectangle: Rounded Corners 263">
            <a:extLst>
              <a:ext uri="{FF2B5EF4-FFF2-40B4-BE49-F238E27FC236}">
                <a16:creationId xmlns:a16="http://schemas.microsoft.com/office/drawing/2014/main" id="{C3B5839E-4705-4F7D-B6F6-99C400A28805}"/>
              </a:ext>
            </a:extLst>
          </p:cNvPr>
          <p:cNvSpPr/>
          <p:nvPr/>
        </p:nvSpPr>
        <p:spPr>
          <a:xfrm>
            <a:off x="3948230" y="2191828"/>
            <a:ext cx="660328" cy="17334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9" name="Rectangle: Rounded Corners 32">
            <a:extLst>
              <a:ext uri="{FF2B5EF4-FFF2-40B4-BE49-F238E27FC236}">
                <a16:creationId xmlns:a16="http://schemas.microsoft.com/office/drawing/2014/main" id="{871C0890-C77C-40F2-8B44-9A510CB59FA7}"/>
              </a:ext>
            </a:extLst>
          </p:cNvPr>
          <p:cNvSpPr/>
          <p:nvPr/>
        </p:nvSpPr>
        <p:spPr>
          <a:xfrm>
            <a:off x="3688342" y="2214091"/>
            <a:ext cx="508078" cy="14733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40" name="Rectangle: Rounded Corners 263">
            <a:extLst>
              <a:ext uri="{FF2B5EF4-FFF2-40B4-BE49-F238E27FC236}">
                <a16:creationId xmlns:a16="http://schemas.microsoft.com/office/drawing/2014/main" id="{F1ED6E98-4855-4E57-A356-5B09E6F78F7D}"/>
              </a:ext>
            </a:extLst>
          </p:cNvPr>
          <p:cNvSpPr/>
          <p:nvPr/>
        </p:nvSpPr>
        <p:spPr>
          <a:xfrm>
            <a:off x="5923570" y="2183571"/>
            <a:ext cx="660328" cy="17334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Rectangle: Rounded Corners 263">
            <a:extLst>
              <a:ext uri="{FF2B5EF4-FFF2-40B4-BE49-F238E27FC236}">
                <a16:creationId xmlns:a16="http://schemas.microsoft.com/office/drawing/2014/main" id="{82194EB1-2A86-4007-A423-C35C1D53AC2D}"/>
              </a:ext>
            </a:extLst>
          </p:cNvPr>
          <p:cNvSpPr/>
          <p:nvPr/>
        </p:nvSpPr>
        <p:spPr>
          <a:xfrm>
            <a:off x="5226249" y="2215663"/>
            <a:ext cx="1198831" cy="14906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SYNC+ CDC DV</a:t>
            </a:r>
          </a:p>
        </p:txBody>
      </p:sp>
      <p:sp>
        <p:nvSpPr>
          <p:cNvPr id="241" name="Star: 5 Points 172">
            <a:extLst>
              <a:ext uri="{FF2B5EF4-FFF2-40B4-BE49-F238E27FC236}">
                <a16:creationId xmlns:a16="http://schemas.microsoft.com/office/drawing/2014/main" id="{167E97BA-D2DF-4DD6-BC76-3BBA68343C83}"/>
              </a:ext>
            </a:extLst>
          </p:cNvPr>
          <p:cNvSpPr/>
          <p:nvPr/>
        </p:nvSpPr>
        <p:spPr>
          <a:xfrm>
            <a:off x="4548643" y="2810960"/>
            <a:ext cx="100099" cy="105284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BD9E7792-4A6E-4569-A052-DB51CCEC741F}"/>
              </a:ext>
            </a:extLst>
          </p:cNvPr>
          <p:cNvSpPr/>
          <p:nvPr/>
        </p:nvSpPr>
        <p:spPr>
          <a:xfrm>
            <a:off x="1253052" y="1858569"/>
            <a:ext cx="1353026" cy="1709040"/>
          </a:xfrm>
          <a:prstGeom prst="rect">
            <a:avLst/>
          </a:prstGeom>
          <a:noFill/>
          <a:ln w="19050">
            <a:solidFill>
              <a:srgbClr val="B0AC00"/>
            </a:solidFill>
            <a:prstDash val="sysDash"/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1832D071-18E0-4EE8-BFD6-08EDF7407F41}"/>
              </a:ext>
            </a:extLst>
          </p:cNvPr>
          <p:cNvSpPr/>
          <p:nvPr/>
        </p:nvSpPr>
        <p:spPr>
          <a:xfrm>
            <a:off x="1869775" y="3676271"/>
            <a:ext cx="1306229" cy="1881248"/>
          </a:xfrm>
          <a:prstGeom prst="rect">
            <a:avLst/>
          </a:prstGeom>
          <a:noFill/>
          <a:ln w="19050">
            <a:solidFill>
              <a:srgbClr val="A80000"/>
            </a:solidFill>
            <a:prstDash val="sysDash"/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0DA90460-B6FE-4D73-8ACF-01DA86C83633}"/>
              </a:ext>
            </a:extLst>
          </p:cNvPr>
          <p:cNvSpPr/>
          <p:nvPr/>
        </p:nvSpPr>
        <p:spPr>
          <a:xfrm rot="20178411">
            <a:off x="2062319" y="3165905"/>
            <a:ext cx="257250" cy="920833"/>
          </a:xfrm>
          <a:prstGeom prst="down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45" name="TextBox 22">
            <a:extLst>
              <a:ext uri="{FF2B5EF4-FFF2-40B4-BE49-F238E27FC236}">
                <a16:creationId xmlns:a16="http://schemas.microsoft.com/office/drawing/2014/main" id="{3F67D562-A292-400A-9D19-F040D71A3AF5}"/>
              </a:ext>
            </a:extLst>
          </p:cNvPr>
          <p:cNvSpPr txBox="1"/>
          <p:nvPr/>
        </p:nvSpPr>
        <p:spPr>
          <a:xfrm>
            <a:off x="6290448" y="1974421"/>
            <a:ext cx="1098806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4/18-06/06</a:t>
            </a:r>
          </a:p>
        </p:txBody>
      </p:sp>
      <p:sp>
        <p:nvSpPr>
          <p:cNvPr id="254" name="Rectangle: Rounded Corners 263">
            <a:extLst>
              <a:ext uri="{FF2B5EF4-FFF2-40B4-BE49-F238E27FC236}">
                <a16:creationId xmlns:a16="http://schemas.microsoft.com/office/drawing/2014/main" id="{436ED0F8-CB0A-41EF-A750-FB767DE21793}"/>
              </a:ext>
            </a:extLst>
          </p:cNvPr>
          <p:cNvSpPr/>
          <p:nvPr/>
        </p:nvSpPr>
        <p:spPr>
          <a:xfrm>
            <a:off x="6595698" y="3597275"/>
            <a:ext cx="673204" cy="318950"/>
          </a:xfrm>
          <a:prstGeom prst="round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Root cause &amp; Countermeasure</a:t>
            </a:r>
          </a:p>
        </p:txBody>
      </p:sp>
      <p:sp>
        <p:nvSpPr>
          <p:cNvPr id="258" name="Rectangle: Rounded Corners 263">
            <a:extLst>
              <a:ext uri="{FF2B5EF4-FFF2-40B4-BE49-F238E27FC236}">
                <a16:creationId xmlns:a16="http://schemas.microsoft.com/office/drawing/2014/main" id="{694D2AC1-BB06-4CBD-AEB9-04ED83823F17}"/>
              </a:ext>
            </a:extLst>
          </p:cNvPr>
          <p:cNvSpPr/>
          <p:nvPr/>
        </p:nvSpPr>
        <p:spPr>
          <a:xfrm>
            <a:off x="6595698" y="3861436"/>
            <a:ext cx="660328" cy="17334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64" name="TextBox 22">
            <a:extLst>
              <a:ext uri="{FF2B5EF4-FFF2-40B4-BE49-F238E27FC236}">
                <a16:creationId xmlns:a16="http://schemas.microsoft.com/office/drawing/2014/main" id="{275BB19F-CDBB-4A37-8C35-D7DF3A1F6911}"/>
              </a:ext>
            </a:extLst>
          </p:cNvPr>
          <p:cNvSpPr txBox="1"/>
          <p:nvPr/>
        </p:nvSpPr>
        <p:spPr>
          <a:xfrm>
            <a:off x="6917350" y="3643077"/>
            <a:ext cx="1098806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06/10-08/01</a:t>
            </a:r>
          </a:p>
        </p:txBody>
      </p:sp>
      <p:sp>
        <p:nvSpPr>
          <p:cNvPr id="193" name="Rectangle: Rounded Corners 263">
            <a:extLst>
              <a:ext uri="{FF2B5EF4-FFF2-40B4-BE49-F238E27FC236}">
                <a16:creationId xmlns:a16="http://schemas.microsoft.com/office/drawing/2014/main" id="{B9AB7316-6059-488D-98CA-B64C700B6D2D}"/>
              </a:ext>
            </a:extLst>
          </p:cNvPr>
          <p:cNvSpPr/>
          <p:nvPr/>
        </p:nvSpPr>
        <p:spPr>
          <a:xfrm>
            <a:off x="6042751" y="3879485"/>
            <a:ext cx="899074" cy="15418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SYNC+ CDC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DV</a:t>
            </a:r>
          </a:p>
        </p:txBody>
      </p:sp>
      <p:sp>
        <p:nvSpPr>
          <p:cNvPr id="267" name="Rectangle: Rounded Corners 32">
            <a:extLst>
              <a:ext uri="{FF2B5EF4-FFF2-40B4-BE49-F238E27FC236}">
                <a16:creationId xmlns:a16="http://schemas.microsoft.com/office/drawing/2014/main" id="{EF1865D5-85C6-421A-96AF-9A57ED192BC5}"/>
              </a:ext>
            </a:extLst>
          </p:cNvPr>
          <p:cNvSpPr/>
          <p:nvPr/>
        </p:nvSpPr>
        <p:spPr>
          <a:xfrm>
            <a:off x="4823081" y="3718533"/>
            <a:ext cx="625044" cy="167485"/>
          </a:xfrm>
          <a:prstGeom prst="round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Debug &amp; Build</a:t>
            </a:r>
          </a:p>
        </p:txBody>
      </p:sp>
      <p:sp>
        <p:nvSpPr>
          <p:cNvPr id="268" name="Rectangle: Rounded Corners 263">
            <a:extLst>
              <a:ext uri="{FF2B5EF4-FFF2-40B4-BE49-F238E27FC236}">
                <a16:creationId xmlns:a16="http://schemas.microsoft.com/office/drawing/2014/main" id="{CEA4A7EB-724D-4C12-BBC8-2D6FFD63F3B1}"/>
              </a:ext>
            </a:extLst>
          </p:cNvPr>
          <p:cNvSpPr/>
          <p:nvPr/>
        </p:nvSpPr>
        <p:spPr>
          <a:xfrm>
            <a:off x="4773221" y="3863592"/>
            <a:ext cx="660328" cy="17334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9" name="Rectangle: Rounded Corners 32">
            <a:extLst>
              <a:ext uri="{FF2B5EF4-FFF2-40B4-BE49-F238E27FC236}">
                <a16:creationId xmlns:a16="http://schemas.microsoft.com/office/drawing/2014/main" id="{A61D8A21-696A-4335-A5A5-C02332702C36}"/>
              </a:ext>
            </a:extLst>
          </p:cNvPr>
          <p:cNvSpPr/>
          <p:nvPr/>
        </p:nvSpPr>
        <p:spPr>
          <a:xfrm>
            <a:off x="4324081" y="3886018"/>
            <a:ext cx="839679" cy="14236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6CBED4-94F5-455C-9FEC-1AAD530E7901}"/>
              </a:ext>
            </a:extLst>
          </p:cNvPr>
          <p:cNvSpPr/>
          <p:nvPr/>
        </p:nvSpPr>
        <p:spPr>
          <a:xfrm>
            <a:off x="5012804" y="2771633"/>
            <a:ext cx="1676307" cy="24552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ova Light"/>
              <a:ea typeface="+mn-ea"/>
              <a:cs typeface="+mn-cs"/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94CFE27C-E629-48CA-86F5-F2DD00074333}"/>
              </a:ext>
            </a:extLst>
          </p:cNvPr>
          <p:cNvSpPr/>
          <p:nvPr/>
        </p:nvSpPr>
        <p:spPr>
          <a:xfrm>
            <a:off x="5793099" y="4682821"/>
            <a:ext cx="1676307" cy="24552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ova Light"/>
              <a:ea typeface="+mn-ea"/>
              <a:cs typeface="+mn-cs"/>
            </a:endParaRPr>
          </a:p>
        </p:txBody>
      </p:sp>
      <p:sp>
        <p:nvSpPr>
          <p:cNvPr id="225" name="TextBox 22">
            <a:extLst>
              <a:ext uri="{FF2B5EF4-FFF2-40B4-BE49-F238E27FC236}">
                <a16:creationId xmlns:a16="http://schemas.microsoft.com/office/drawing/2014/main" id="{85580658-BE06-427F-9878-AD56CEED5383}"/>
              </a:ext>
            </a:extLst>
          </p:cNvPr>
          <p:cNvSpPr txBox="1"/>
          <p:nvPr/>
        </p:nvSpPr>
        <p:spPr>
          <a:xfrm>
            <a:off x="6125855" y="4476973"/>
            <a:ext cx="516137" cy="23054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DCV2(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R11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142E">
                  <a:lumMod val="90000"/>
                  <a:lumOff val="10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29" name="TextBox 22">
            <a:extLst>
              <a:ext uri="{FF2B5EF4-FFF2-40B4-BE49-F238E27FC236}">
                <a16:creationId xmlns:a16="http://schemas.microsoft.com/office/drawing/2014/main" id="{889F7B8E-83C4-4D4A-9D12-1EF614962BD7}"/>
              </a:ext>
            </a:extLst>
          </p:cNvPr>
          <p:cNvSpPr txBox="1"/>
          <p:nvPr/>
        </p:nvSpPr>
        <p:spPr>
          <a:xfrm>
            <a:off x="6696318" y="4503117"/>
            <a:ext cx="509837" cy="18026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DCV3(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R12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142E">
                  <a:lumMod val="90000"/>
                  <a:lumOff val="10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44" name="TextBox 22">
            <a:extLst>
              <a:ext uri="{FF2B5EF4-FFF2-40B4-BE49-F238E27FC236}">
                <a16:creationId xmlns:a16="http://schemas.microsoft.com/office/drawing/2014/main" id="{9B3F4E1F-029E-4CD0-8F28-F0CDA4752A9D}"/>
              </a:ext>
            </a:extLst>
          </p:cNvPr>
          <p:cNvSpPr txBox="1"/>
          <p:nvPr/>
        </p:nvSpPr>
        <p:spPr>
          <a:xfrm>
            <a:off x="6921588" y="4896267"/>
            <a:ext cx="533762" cy="30821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R00(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R13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06/06</a:t>
            </a:r>
          </a:p>
        </p:txBody>
      </p:sp>
      <p:sp>
        <p:nvSpPr>
          <p:cNvPr id="247" name="TextBox 22">
            <a:extLst>
              <a:ext uri="{FF2B5EF4-FFF2-40B4-BE49-F238E27FC236}">
                <a16:creationId xmlns:a16="http://schemas.microsoft.com/office/drawing/2014/main" id="{450216F4-7DF9-42ED-AB65-7CB0BF77C11A}"/>
              </a:ext>
            </a:extLst>
          </p:cNvPr>
          <p:cNvSpPr txBox="1"/>
          <p:nvPr/>
        </p:nvSpPr>
        <p:spPr>
          <a:xfrm>
            <a:off x="7416699" y="4937364"/>
            <a:ext cx="653065" cy="3064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R04(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R15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08/01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142E">
                  <a:lumMod val="90000"/>
                  <a:lumOff val="10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（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Re-DV</a:t>
            </a: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）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142E">
                  <a:lumMod val="90000"/>
                  <a:lumOff val="10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C2B203-0186-4F00-BC01-375DFD204D1A}"/>
              </a:ext>
            </a:extLst>
          </p:cNvPr>
          <p:cNvSpPr/>
          <p:nvPr/>
        </p:nvSpPr>
        <p:spPr>
          <a:xfrm>
            <a:off x="9508914" y="1902532"/>
            <a:ext cx="255321" cy="21988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ova Light"/>
              <a:ea typeface="+mn-ea"/>
              <a:cs typeface="+mn-cs"/>
            </a:endParaRP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61BB0A7F-F892-4874-B0B0-89ADCE1D021E}"/>
              </a:ext>
            </a:extLst>
          </p:cNvPr>
          <p:cNvSpPr/>
          <p:nvPr/>
        </p:nvSpPr>
        <p:spPr>
          <a:xfrm>
            <a:off x="9546457" y="2829148"/>
            <a:ext cx="255321" cy="21988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ova Light"/>
              <a:ea typeface="+mn-ea"/>
              <a:cs typeface="+mn-cs"/>
            </a:endParaRPr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1D61B30E-F54D-45DE-A170-F81CB586D153}"/>
              </a:ext>
            </a:extLst>
          </p:cNvPr>
          <p:cNvSpPr/>
          <p:nvPr/>
        </p:nvSpPr>
        <p:spPr>
          <a:xfrm>
            <a:off x="9439805" y="3964823"/>
            <a:ext cx="255321" cy="21988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ova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7082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pPr marL="0" marR="0" lvl="0" indent="0" algn="l" defTabSz="6094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50000"/>
                </a:srgbClr>
              </a:solidFill>
              <a:effectLst/>
              <a:uLnTx/>
              <a:uFillTx/>
              <a:latin typeface="Ford Antenna Light" panose="02000505000000020004" pitchFamily="50" charset="0"/>
              <a:ea typeface="ヒラギノ角ゴ Pro W3" pitchFamily="-108" charset="-128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377" y="153327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CDX707 System Block Diagram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512483" y="317308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782" y="779685"/>
            <a:ext cx="10369617" cy="562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81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FC3CCA-3735-4BC2-AFB9-902D31E9C7DC}"/>
              </a:ext>
            </a:extLst>
          </p:cNvPr>
          <p:cNvGrpSpPr/>
          <p:nvPr/>
        </p:nvGrpSpPr>
        <p:grpSpPr>
          <a:xfrm>
            <a:off x="165892" y="1111521"/>
            <a:ext cx="11788299" cy="282279"/>
            <a:chOff x="237808" y="1129456"/>
            <a:chExt cx="11716383" cy="282279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BDDFEB-783D-405A-B6BE-A37556BC12D8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A1B6B-EF8A-4B40-BB52-30F65C070316}"/>
                </a:ext>
              </a:extLst>
            </p:cNvPr>
            <p:cNvSpPr/>
            <p:nvPr/>
          </p:nvSpPr>
          <p:spPr>
            <a:xfrm>
              <a:off x="238356" y="1129456"/>
              <a:ext cx="609462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CDX707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70224" y="3149204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538829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CX788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80B529B-5077-40D3-A394-85F473AD811E}"/>
              </a:ext>
            </a:extLst>
          </p:cNvPr>
          <p:cNvGrpSpPr/>
          <p:nvPr/>
        </p:nvGrpSpPr>
        <p:grpSpPr>
          <a:xfrm>
            <a:off x="486554" y="1219078"/>
            <a:ext cx="606752" cy="567244"/>
            <a:chOff x="1727242" y="1217224"/>
            <a:chExt cx="839961" cy="567244"/>
          </a:xfrm>
        </p:grpSpPr>
        <p:sp>
          <p:nvSpPr>
            <p:cNvPr id="31" name="流程图: 决策 47">
              <a:extLst>
                <a:ext uri="{FF2B5EF4-FFF2-40B4-BE49-F238E27FC236}">
                  <a16:creationId xmlns:a16="http://schemas.microsoft.com/office/drawing/2014/main" id="{022E9990-7097-4714-8EE3-D31552BE7F5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22">
              <a:extLst>
                <a:ext uri="{FF2B5EF4-FFF2-40B4-BE49-F238E27FC236}">
                  <a16:creationId xmlns:a16="http://schemas.microsoft.com/office/drawing/2014/main" id="{77C6451E-999B-4383-85B0-BBCFB686B3F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02/19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D1E7D62-2A37-403B-9F91-FD65B3FDD892}"/>
              </a:ext>
            </a:extLst>
          </p:cNvPr>
          <p:cNvGrpSpPr/>
          <p:nvPr/>
        </p:nvGrpSpPr>
        <p:grpSpPr>
          <a:xfrm>
            <a:off x="159800" y="1752710"/>
            <a:ext cx="11788299" cy="282279"/>
            <a:chOff x="237808" y="1129456"/>
            <a:chExt cx="11716383" cy="282279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2A60BAE-3A38-4FA6-BC34-B17E2E939A6B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12DA405-1445-4483-B607-E59111D1F63D}"/>
                </a:ext>
              </a:extLst>
            </p:cNvPr>
            <p:cNvSpPr/>
            <p:nvPr/>
          </p:nvSpPr>
          <p:spPr>
            <a:xfrm>
              <a:off x="238356" y="1129456"/>
              <a:ext cx="603050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CDX747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A5EA6C7-9240-4E03-8D61-AD40558FE1EB}"/>
              </a:ext>
            </a:extLst>
          </p:cNvPr>
          <p:cNvGrpSpPr/>
          <p:nvPr/>
        </p:nvGrpSpPr>
        <p:grpSpPr>
          <a:xfrm>
            <a:off x="6861933" y="3244396"/>
            <a:ext cx="606752" cy="674966"/>
            <a:chOff x="1727242" y="1217224"/>
            <a:chExt cx="839961" cy="674966"/>
          </a:xfrm>
        </p:grpSpPr>
        <p:sp>
          <p:nvSpPr>
            <p:cNvPr id="101" name="流程图: 决策 47">
              <a:extLst>
                <a:ext uri="{FF2B5EF4-FFF2-40B4-BE49-F238E27FC236}">
                  <a16:creationId xmlns:a16="http://schemas.microsoft.com/office/drawing/2014/main" id="{B949DF9B-0D75-493F-90C5-A89593A7718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02" name="TextBox 22">
              <a:extLst>
                <a:ext uri="{FF2B5EF4-FFF2-40B4-BE49-F238E27FC236}">
                  <a16:creationId xmlns:a16="http://schemas.microsoft.com/office/drawing/2014/main" id="{D1A5BAF6-B8EA-405E-A7EE-42427F95772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12/29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12/21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3029EB3-28F7-4828-9501-5665AE46AAF1}"/>
              </a:ext>
            </a:extLst>
          </p:cNvPr>
          <p:cNvGrpSpPr/>
          <p:nvPr/>
        </p:nvGrpSpPr>
        <p:grpSpPr>
          <a:xfrm>
            <a:off x="6583480" y="3247938"/>
            <a:ext cx="606752" cy="567244"/>
            <a:chOff x="1735915" y="1217224"/>
            <a:chExt cx="839961" cy="567244"/>
          </a:xfrm>
        </p:grpSpPr>
        <p:sp>
          <p:nvSpPr>
            <p:cNvPr id="49" name="流程图: 决策 47">
              <a:extLst>
                <a:ext uri="{FF2B5EF4-FFF2-40B4-BE49-F238E27FC236}">
                  <a16:creationId xmlns:a16="http://schemas.microsoft.com/office/drawing/2014/main" id="{24112045-75AD-497A-9585-80B8D7B0F1C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Box 22">
              <a:extLst>
                <a:ext uri="{FF2B5EF4-FFF2-40B4-BE49-F238E27FC236}">
                  <a16:creationId xmlns:a16="http://schemas.microsoft.com/office/drawing/2014/main" id="{26F20D57-E8EA-4E2D-8F8C-98C2440B8F0E}"/>
                </a:ext>
              </a:extLst>
            </p:cNvPr>
            <p:cNvSpPr txBox="1"/>
            <p:nvPr/>
          </p:nvSpPr>
          <p:spPr>
            <a:xfrm>
              <a:off x="1735915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D28E655-8EA8-4E0E-B280-E675A169145D}"/>
              </a:ext>
            </a:extLst>
          </p:cNvPr>
          <p:cNvGrpSpPr/>
          <p:nvPr/>
        </p:nvGrpSpPr>
        <p:grpSpPr>
          <a:xfrm>
            <a:off x="6141401" y="3247006"/>
            <a:ext cx="606752" cy="567244"/>
            <a:chOff x="1727242" y="1217224"/>
            <a:chExt cx="839961" cy="567244"/>
          </a:xfrm>
        </p:grpSpPr>
        <p:sp>
          <p:nvSpPr>
            <p:cNvPr id="46" name="流程图: 决策 47">
              <a:extLst>
                <a:ext uri="{FF2B5EF4-FFF2-40B4-BE49-F238E27FC236}">
                  <a16:creationId xmlns:a16="http://schemas.microsoft.com/office/drawing/2014/main" id="{F22A12A4-457F-455A-9148-86D3D1EA159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" name="TextBox 22">
              <a:extLst>
                <a:ext uri="{FF2B5EF4-FFF2-40B4-BE49-F238E27FC236}">
                  <a16:creationId xmlns:a16="http://schemas.microsoft.com/office/drawing/2014/main" id="{B44148B3-1669-486C-9351-03225F291F4D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10/14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84B7359-B8A3-4FD1-BE53-B12CDE5198E9}"/>
              </a:ext>
            </a:extLst>
          </p:cNvPr>
          <p:cNvGrpSpPr/>
          <p:nvPr/>
        </p:nvGrpSpPr>
        <p:grpSpPr>
          <a:xfrm>
            <a:off x="7553892" y="3248284"/>
            <a:ext cx="606752" cy="674966"/>
            <a:chOff x="1727242" y="1217224"/>
            <a:chExt cx="839961" cy="674966"/>
          </a:xfrm>
        </p:grpSpPr>
        <p:sp>
          <p:nvSpPr>
            <p:cNvPr id="104" name="流程图: 决策 47">
              <a:extLst>
                <a:ext uri="{FF2B5EF4-FFF2-40B4-BE49-F238E27FC236}">
                  <a16:creationId xmlns:a16="http://schemas.microsoft.com/office/drawing/2014/main" id="{02C50249-C3CA-4AEF-BD98-98D88B9D8D8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05" name="TextBox 22">
              <a:extLst>
                <a:ext uri="{FF2B5EF4-FFF2-40B4-BE49-F238E27FC236}">
                  <a16:creationId xmlns:a16="http://schemas.microsoft.com/office/drawing/2014/main" id="{D227F5C9-5EF2-44EA-8772-0A46CBD6C19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03/14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03/01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5D847AC-D5AC-4E32-9F73-E039FCC6E935}"/>
              </a:ext>
            </a:extLst>
          </p:cNvPr>
          <p:cNvGrpSpPr/>
          <p:nvPr/>
        </p:nvGrpSpPr>
        <p:grpSpPr>
          <a:xfrm>
            <a:off x="8720733" y="3247006"/>
            <a:ext cx="606752" cy="567244"/>
            <a:chOff x="1841074" y="1217224"/>
            <a:chExt cx="839961" cy="567244"/>
          </a:xfrm>
        </p:grpSpPr>
        <p:sp>
          <p:nvSpPr>
            <p:cNvPr id="107" name="流程图: 决策 47">
              <a:extLst>
                <a:ext uri="{FF2B5EF4-FFF2-40B4-BE49-F238E27FC236}">
                  <a16:creationId xmlns:a16="http://schemas.microsoft.com/office/drawing/2014/main" id="{B044D5F3-407A-41A3-AD2C-F618FE331A9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08" name="TextBox 22">
              <a:extLst>
                <a:ext uri="{FF2B5EF4-FFF2-40B4-BE49-F238E27FC236}">
                  <a16:creationId xmlns:a16="http://schemas.microsoft.com/office/drawing/2014/main" id="{F7FC0E11-6DA2-42F0-A622-44C8360D76B1}"/>
                </a:ext>
              </a:extLst>
            </p:cNvPr>
            <p:cNvSpPr txBox="1"/>
            <p:nvPr/>
          </p:nvSpPr>
          <p:spPr>
            <a:xfrm>
              <a:off x="1841074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06/27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0DB0AE5-3A7E-42E1-9FAE-B95440CC39D8}"/>
              </a:ext>
            </a:extLst>
          </p:cNvPr>
          <p:cNvGrpSpPr/>
          <p:nvPr/>
        </p:nvGrpSpPr>
        <p:grpSpPr>
          <a:xfrm>
            <a:off x="7974440" y="3249227"/>
            <a:ext cx="606752" cy="674966"/>
            <a:chOff x="1664002" y="1217224"/>
            <a:chExt cx="839961" cy="674966"/>
          </a:xfrm>
        </p:grpSpPr>
        <p:sp>
          <p:nvSpPr>
            <p:cNvPr id="52" name="流程图: 决策 47">
              <a:extLst>
                <a:ext uri="{FF2B5EF4-FFF2-40B4-BE49-F238E27FC236}">
                  <a16:creationId xmlns:a16="http://schemas.microsoft.com/office/drawing/2014/main" id="{2033CF71-320B-4F38-91A3-F1878DCF0CE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" name="TextBox 22">
              <a:extLst>
                <a:ext uri="{FF2B5EF4-FFF2-40B4-BE49-F238E27FC236}">
                  <a16:creationId xmlns:a16="http://schemas.microsoft.com/office/drawing/2014/main" id="{5DDDB185-1006-418E-962C-3DA29F97F3E6}"/>
                </a:ext>
              </a:extLst>
            </p:cNvPr>
            <p:cNvSpPr txBox="1"/>
            <p:nvPr/>
          </p:nvSpPr>
          <p:spPr>
            <a:xfrm>
              <a:off x="1664002" y="1599808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05/03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04/29</a:t>
              </a:r>
            </a:p>
          </p:txBody>
        </p: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5741BBE5-D621-4FA7-9087-0142E684F427}"/>
              </a:ext>
            </a:extLst>
          </p:cNvPr>
          <p:cNvGrpSpPr/>
          <p:nvPr/>
        </p:nvGrpSpPr>
        <p:grpSpPr>
          <a:xfrm>
            <a:off x="5024597" y="3252820"/>
            <a:ext cx="606752" cy="567244"/>
            <a:chOff x="1727242" y="1217224"/>
            <a:chExt cx="839961" cy="567244"/>
          </a:xfrm>
        </p:grpSpPr>
        <p:sp>
          <p:nvSpPr>
            <p:cNvPr id="271" name="流程图: 决策 47">
              <a:extLst>
                <a:ext uri="{FF2B5EF4-FFF2-40B4-BE49-F238E27FC236}">
                  <a16:creationId xmlns:a16="http://schemas.microsoft.com/office/drawing/2014/main" id="{EE6C5290-DBFC-48C9-9248-00544BD5597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72" name="TextBox 22">
              <a:extLst>
                <a:ext uri="{FF2B5EF4-FFF2-40B4-BE49-F238E27FC236}">
                  <a16:creationId xmlns:a16="http://schemas.microsoft.com/office/drawing/2014/main" id="{006257CB-0857-4C84-BD47-7AB1E6BE6060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0E836FF9-0F10-410E-82AE-DD167DCF3DA0}"/>
              </a:ext>
            </a:extLst>
          </p:cNvPr>
          <p:cNvGrpSpPr/>
          <p:nvPr/>
        </p:nvGrpSpPr>
        <p:grpSpPr>
          <a:xfrm>
            <a:off x="3538023" y="3243460"/>
            <a:ext cx="606752" cy="567244"/>
            <a:chOff x="1727242" y="1217224"/>
            <a:chExt cx="839961" cy="567244"/>
          </a:xfrm>
        </p:grpSpPr>
        <p:sp>
          <p:nvSpPr>
            <p:cNvPr id="277" name="流程图: 决策 47">
              <a:extLst>
                <a:ext uri="{FF2B5EF4-FFF2-40B4-BE49-F238E27FC236}">
                  <a16:creationId xmlns:a16="http://schemas.microsoft.com/office/drawing/2014/main" id="{6B6C20BF-639C-4C2E-B617-11A175BB78BA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78" name="TextBox 22">
              <a:extLst>
                <a:ext uri="{FF2B5EF4-FFF2-40B4-BE49-F238E27FC236}">
                  <a16:creationId xmlns:a16="http://schemas.microsoft.com/office/drawing/2014/main" id="{96AF6BF6-7858-4C59-A582-809D71D06D1F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01/07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72129033-019E-4684-9F20-8BF557806ACC}"/>
              </a:ext>
            </a:extLst>
          </p:cNvPr>
          <p:cNvGrpSpPr/>
          <p:nvPr/>
        </p:nvGrpSpPr>
        <p:grpSpPr>
          <a:xfrm>
            <a:off x="1353329" y="3260885"/>
            <a:ext cx="606752" cy="567244"/>
            <a:chOff x="1727242" y="1217224"/>
            <a:chExt cx="839961" cy="567244"/>
          </a:xfrm>
        </p:grpSpPr>
        <p:sp>
          <p:nvSpPr>
            <p:cNvPr id="268" name="流程图: 决策 47">
              <a:extLst>
                <a:ext uri="{FF2B5EF4-FFF2-40B4-BE49-F238E27FC236}">
                  <a16:creationId xmlns:a16="http://schemas.microsoft.com/office/drawing/2014/main" id="{7E4FA4AB-BB5E-4809-BCEC-9FDB0F616D9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9" name="TextBox 22">
              <a:extLst>
                <a:ext uri="{FF2B5EF4-FFF2-40B4-BE49-F238E27FC236}">
                  <a16:creationId xmlns:a16="http://schemas.microsoft.com/office/drawing/2014/main" id="{B81DB4C9-6649-4F3E-B121-AB14C93AE7B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05/10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DBA9E94D-EA47-4F40-9E4B-61125D9E3682}"/>
              </a:ext>
            </a:extLst>
          </p:cNvPr>
          <p:cNvGrpSpPr/>
          <p:nvPr/>
        </p:nvGrpSpPr>
        <p:grpSpPr>
          <a:xfrm>
            <a:off x="2238512" y="3249026"/>
            <a:ext cx="606752" cy="567244"/>
            <a:chOff x="1727242" y="1217224"/>
            <a:chExt cx="839961" cy="567244"/>
          </a:xfrm>
        </p:grpSpPr>
        <p:sp>
          <p:nvSpPr>
            <p:cNvPr id="275" name="流程图: 决策 47">
              <a:extLst>
                <a:ext uri="{FF2B5EF4-FFF2-40B4-BE49-F238E27FC236}">
                  <a16:creationId xmlns:a16="http://schemas.microsoft.com/office/drawing/2014/main" id="{223E5C3A-C1C3-4C8F-B521-347498A3E75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0" name="TextBox 22">
              <a:extLst>
                <a:ext uri="{FF2B5EF4-FFF2-40B4-BE49-F238E27FC236}">
                  <a16:creationId xmlns:a16="http://schemas.microsoft.com/office/drawing/2014/main" id="{91E5F16B-4762-43D8-8078-1C2D15F3047D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4DCA7B4-4BC4-46F7-AA99-66F7A15A03BE}"/>
              </a:ext>
            </a:extLst>
          </p:cNvPr>
          <p:cNvGrpSpPr/>
          <p:nvPr/>
        </p:nvGrpSpPr>
        <p:grpSpPr>
          <a:xfrm>
            <a:off x="2907591" y="3261726"/>
            <a:ext cx="606752" cy="567244"/>
            <a:chOff x="1727242" y="1217224"/>
            <a:chExt cx="839961" cy="567244"/>
          </a:xfrm>
        </p:grpSpPr>
        <p:sp>
          <p:nvSpPr>
            <p:cNvPr id="300" name="流程图: 决策 47">
              <a:extLst>
                <a:ext uri="{FF2B5EF4-FFF2-40B4-BE49-F238E27FC236}">
                  <a16:creationId xmlns:a16="http://schemas.microsoft.com/office/drawing/2014/main" id="{EC294EDF-4B3A-4A33-8E45-84CAE95DEC3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7" name="TextBox 22">
              <a:extLst>
                <a:ext uri="{FF2B5EF4-FFF2-40B4-BE49-F238E27FC236}">
                  <a16:creationId xmlns:a16="http://schemas.microsoft.com/office/drawing/2014/main" id="{1AD6D8C9-8901-49F1-A735-2E63BFF9E130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64169119-ED9B-4627-A612-2019F0185AD9}"/>
              </a:ext>
            </a:extLst>
          </p:cNvPr>
          <p:cNvGrpSpPr/>
          <p:nvPr/>
        </p:nvGrpSpPr>
        <p:grpSpPr>
          <a:xfrm>
            <a:off x="3262771" y="3257710"/>
            <a:ext cx="606752" cy="567244"/>
            <a:chOff x="1727242" y="1217224"/>
            <a:chExt cx="839961" cy="567244"/>
          </a:xfrm>
        </p:grpSpPr>
        <p:sp>
          <p:nvSpPr>
            <p:cNvPr id="373" name="流程图: 决策 47">
              <a:extLst>
                <a:ext uri="{FF2B5EF4-FFF2-40B4-BE49-F238E27FC236}">
                  <a16:creationId xmlns:a16="http://schemas.microsoft.com/office/drawing/2014/main" id="{D072EA16-BBFD-4EA5-9022-5053C42B0A2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4" name="TextBox 22">
              <a:extLst>
                <a:ext uri="{FF2B5EF4-FFF2-40B4-BE49-F238E27FC236}">
                  <a16:creationId xmlns:a16="http://schemas.microsoft.com/office/drawing/2014/main" id="{DA1AC547-494E-4403-BF61-FF3025CF8F67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752D54-71F7-44D3-9E54-29723AA5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Phase 5 Vehicles Timeline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132" name="Table 131">
            <a:extLst>
              <a:ext uri="{FF2B5EF4-FFF2-40B4-BE49-F238E27FC236}">
                <a16:creationId xmlns:a16="http://schemas.microsoft.com/office/drawing/2014/main" id="{8C9FCBD6-92DD-42B0-8335-6CDDAC298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101761"/>
              </p:ext>
            </p:extLst>
          </p:nvPr>
        </p:nvGraphicFramePr>
        <p:xfrm>
          <a:off x="380358" y="719440"/>
          <a:ext cx="1179439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465148799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244741235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537710673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856269915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92124501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3462154463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5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6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7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8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9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10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5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6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7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8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9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10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5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6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7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8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9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10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5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6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Table 132">
            <a:extLst>
              <a:ext uri="{FF2B5EF4-FFF2-40B4-BE49-F238E27FC236}">
                <a16:creationId xmlns:a16="http://schemas.microsoft.com/office/drawing/2014/main" id="{7A62D782-B0E8-4FEA-BD83-FC2D72B76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282329"/>
              </p:ext>
            </p:extLst>
          </p:nvPr>
        </p:nvGraphicFramePr>
        <p:xfrm>
          <a:off x="8228052" y="316571"/>
          <a:ext cx="1874484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21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468621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468621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  <a:gridCol w="468621">
                  <a:extLst>
                    <a:ext uri="{9D8B030D-6E8A-4147-A177-3AD203B41FA5}">
                      <a16:colId xmlns:a16="http://schemas.microsoft.com/office/drawing/2014/main" val="3704944461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2021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2022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2023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2024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grpSp>
        <p:nvGrpSpPr>
          <p:cNvPr id="137" name="Group 136">
            <a:extLst>
              <a:ext uri="{FF2B5EF4-FFF2-40B4-BE49-F238E27FC236}">
                <a16:creationId xmlns:a16="http://schemas.microsoft.com/office/drawing/2014/main" id="{4A257C4E-474F-4A68-AF1C-DA738FD9AE6D}"/>
              </a:ext>
            </a:extLst>
          </p:cNvPr>
          <p:cNvGrpSpPr/>
          <p:nvPr/>
        </p:nvGrpSpPr>
        <p:grpSpPr>
          <a:xfrm>
            <a:off x="8349090" y="3249227"/>
            <a:ext cx="606752" cy="567244"/>
            <a:chOff x="1727242" y="1217224"/>
            <a:chExt cx="839961" cy="567244"/>
          </a:xfrm>
        </p:grpSpPr>
        <p:sp>
          <p:nvSpPr>
            <p:cNvPr id="138" name="流程图: 决策 47">
              <a:extLst>
                <a:ext uri="{FF2B5EF4-FFF2-40B4-BE49-F238E27FC236}">
                  <a16:creationId xmlns:a16="http://schemas.microsoft.com/office/drawing/2014/main" id="{05565C55-3EE1-4999-9795-2C987447A3B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39" name="TextBox 22">
              <a:extLst>
                <a:ext uri="{FF2B5EF4-FFF2-40B4-BE49-F238E27FC236}">
                  <a16:creationId xmlns:a16="http://schemas.microsoft.com/office/drawing/2014/main" id="{0F5636AA-528E-4846-AC6D-0856DD151FA5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05/31</a:t>
              </a: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282E469-4FEB-4A42-A2BF-B7A9D7386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020351"/>
              </p:ext>
            </p:extLst>
          </p:nvPr>
        </p:nvGraphicFramePr>
        <p:xfrm>
          <a:off x="1005530" y="5369341"/>
          <a:ext cx="10393747" cy="1380624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587362">
                  <a:extLst>
                    <a:ext uri="{9D8B030D-6E8A-4147-A177-3AD203B41FA5}">
                      <a16:colId xmlns:a16="http://schemas.microsoft.com/office/drawing/2014/main" val="2014842915"/>
                    </a:ext>
                  </a:extLst>
                </a:gridCol>
                <a:gridCol w="1200261">
                  <a:extLst>
                    <a:ext uri="{9D8B030D-6E8A-4147-A177-3AD203B41FA5}">
                      <a16:colId xmlns:a16="http://schemas.microsoft.com/office/drawing/2014/main" val="3122677646"/>
                    </a:ext>
                  </a:extLst>
                </a:gridCol>
                <a:gridCol w="646950">
                  <a:extLst>
                    <a:ext uri="{9D8B030D-6E8A-4147-A177-3AD203B41FA5}">
                      <a16:colId xmlns:a16="http://schemas.microsoft.com/office/drawing/2014/main" val="3050285061"/>
                    </a:ext>
                  </a:extLst>
                </a:gridCol>
                <a:gridCol w="732075">
                  <a:extLst>
                    <a:ext uri="{9D8B030D-6E8A-4147-A177-3AD203B41FA5}">
                      <a16:colId xmlns:a16="http://schemas.microsoft.com/office/drawing/2014/main" val="2476125927"/>
                    </a:ext>
                  </a:extLst>
                </a:gridCol>
                <a:gridCol w="732075">
                  <a:extLst>
                    <a:ext uri="{9D8B030D-6E8A-4147-A177-3AD203B41FA5}">
                      <a16:colId xmlns:a16="http://schemas.microsoft.com/office/drawing/2014/main" val="3906838798"/>
                    </a:ext>
                  </a:extLst>
                </a:gridCol>
                <a:gridCol w="578849">
                  <a:extLst>
                    <a:ext uri="{9D8B030D-6E8A-4147-A177-3AD203B41FA5}">
                      <a16:colId xmlns:a16="http://schemas.microsoft.com/office/drawing/2014/main" val="3610108712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2534889170"/>
                    </a:ext>
                  </a:extLst>
                </a:gridCol>
                <a:gridCol w="1762084">
                  <a:extLst>
                    <a:ext uri="{9D8B030D-6E8A-4147-A177-3AD203B41FA5}">
                      <a16:colId xmlns:a16="http://schemas.microsoft.com/office/drawing/2014/main" val="3809829797"/>
                    </a:ext>
                  </a:extLst>
                </a:gridCol>
                <a:gridCol w="1591834">
                  <a:extLst>
                    <a:ext uri="{9D8B030D-6E8A-4147-A177-3AD203B41FA5}">
                      <a16:colId xmlns:a16="http://schemas.microsoft.com/office/drawing/2014/main" val="3868026656"/>
                    </a:ext>
                  </a:extLst>
                </a:gridCol>
                <a:gridCol w="604387">
                  <a:extLst>
                    <a:ext uri="{9D8B030D-6E8A-4147-A177-3AD203B41FA5}">
                      <a16:colId xmlns:a16="http://schemas.microsoft.com/office/drawing/2014/main" val="463552112"/>
                    </a:ext>
                  </a:extLst>
                </a:gridCol>
                <a:gridCol w="544798">
                  <a:extLst>
                    <a:ext uri="{9D8B030D-6E8A-4147-A177-3AD203B41FA5}">
                      <a16:colId xmlns:a16="http://schemas.microsoft.com/office/drawing/2014/main" val="3487577076"/>
                    </a:ext>
                  </a:extLst>
                </a:gridCol>
                <a:gridCol w="544798">
                  <a:extLst>
                    <a:ext uri="{9D8B030D-6E8A-4147-A177-3AD203B41FA5}">
                      <a16:colId xmlns:a16="http://schemas.microsoft.com/office/drawing/2014/main" val="3878578785"/>
                    </a:ext>
                  </a:extLst>
                </a:gridCol>
              </a:tblGrid>
              <a:tr h="145505"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Phase5 Scope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409364"/>
                  </a:ext>
                </a:extLst>
              </a:tr>
              <a:tr h="1764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Program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PMT5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Nameplate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Manufacture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J1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OKTB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EE Architecture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err="1">
                          <a:effectLst/>
                        </a:rPr>
                        <a:t>Centerstack</a:t>
                      </a:r>
                      <a:r>
                        <a:rPr lang="en-US" sz="900" u="none" strike="noStrike" dirty="0">
                          <a:effectLst/>
                        </a:rPr>
                        <a:t> Size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Cluster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TCU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ECG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extLst>
                  <a:ext uri="{0D108BD9-81ED-4DB2-BD59-A6C34878D82A}">
                    <a16:rowId xmlns:a16="http://schemas.microsoft.com/office/drawing/2014/main" val="512927180"/>
                  </a:ext>
                </a:extLst>
              </a:tr>
              <a:tr h="1764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CDX707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Yang </a:t>
                      </a:r>
                      <a:r>
                        <a:rPr lang="en-US" sz="900" u="none" strike="noStrike" dirty="0" err="1">
                          <a:effectLst/>
                        </a:rPr>
                        <a:t>Youfei</a:t>
                      </a:r>
                      <a:r>
                        <a:rPr lang="en-US" sz="900" u="none" strike="noStrike" dirty="0">
                          <a:effectLst/>
                        </a:rPr>
                        <a:t>, Xu Fiona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Nautilus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CAF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3/28/2023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3/28/2023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FNV3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23.6(</a:t>
                      </a:r>
                      <a:r>
                        <a:rPr lang="en-US" sz="900" u="none" strike="noStrike" dirty="0" err="1">
                          <a:effectLst/>
                        </a:rPr>
                        <a:t>Pano</a:t>
                      </a:r>
                      <a:r>
                        <a:rPr lang="en-US" sz="900" u="none" strike="noStrike" dirty="0">
                          <a:effectLst/>
                        </a:rPr>
                        <a:t>-Non touch)*2&amp;11.1(Controller-Touch)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Landscape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Boundle6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ECG2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extLst>
                  <a:ext uri="{0D108BD9-81ED-4DB2-BD59-A6C34878D82A}">
                    <a16:rowId xmlns:a16="http://schemas.microsoft.com/office/drawing/2014/main" val="65316957"/>
                  </a:ext>
                </a:extLst>
              </a:tr>
              <a:tr h="1764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CX788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He Sylvia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Ford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CAF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4/26/2023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6/21/2023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FNV2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15.3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NA, AR HUD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Landscape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Boundle5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ECG2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extLst>
                  <a:ext uri="{0D108BD9-81ED-4DB2-BD59-A6C34878D82A}">
                    <a16:rowId xmlns:a16="http://schemas.microsoft.com/office/drawing/2014/main" val="2063627002"/>
                  </a:ext>
                </a:extLst>
              </a:tr>
              <a:tr h="1764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CDX747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Yang Frank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Lincoln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BU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6/12/2023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11/6/2023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FNV3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23.6(</a:t>
                      </a:r>
                      <a:r>
                        <a:rPr lang="en-US" sz="900" u="none" strike="noStrike" dirty="0" err="1">
                          <a:effectLst/>
                        </a:rPr>
                        <a:t>Pano</a:t>
                      </a:r>
                      <a:r>
                        <a:rPr lang="en-US" sz="900" u="none" strike="noStrike" dirty="0">
                          <a:effectLst/>
                        </a:rPr>
                        <a:t>-Non touch)*2&amp;11.1(Controller-Touch)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Landscape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Boundle6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ECG2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extLst>
                  <a:ext uri="{0D108BD9-81ED-4DB2-BD59-A6C34878D82A}">
                    <a16:rowId xmlns:a16="http://schemas.microsoft.com/office/drawing/2014/main" val="2304588801"/>
                  </a:ext>
                </a:extLst>
              </a:tr>
              <a:tr h="1764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U611 MCA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Yang Frank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Aviator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CAF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12/6/2023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1/23/2024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FNV3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12.3，Standalone HUD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Landscape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Boundle6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ECG2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extLst>
                  <a:ext uri="{0D108BD9-81ED-4DB2-BD59-A6C34878D82A}">
                    <a16:rowId xmlns:a16="http://schemas.microsoft.com/office/drawing/2014/main" val="2948911011"/>
                  </a:ext>
                </a:extLst>
              </a:tr>
              <a:tr h="17640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U625MCA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Yang Frank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altLang="zh-CN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xplorer</a:t>
                      </a:r>
                      <a:endParaRPr lang="en-US" sz="900" u="none" strike="noStrike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CAF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12/6/2023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1/23/2024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FNV3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12.3，Standalone HUD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Landscape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Boundle6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ECG2</a:t>
                      </a:r>
                    </a:p>
                  </a:txBody>
                  <a:tcPr marL="8601" marR="8601" marT="8601" marB="0" anchor="ctr"/>
                </a:tc>
                <a:extLst>
                  <a:ext uri="{0D108BD9-81ED-4DB2-BD59-A6C34878D82A}">
                    <a16:rowId xmlns:a16="http://schemas.microsoft.com/office/drawing/2014/main" val="3576117445"/>
                  </a:ext>
                </a:extLst>
              </a:tr>
              <a:tr h="1764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2"/>
                          </a:solidFill>
                          <a:effectLst/>
                        </a:rPr>
                        <a:t>U718</a:t>
                      </a:r>
                      <a:endParaRPr lang="en-US" sz="9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Yang Frank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Navigator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3/11/2024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4/22/2024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FNV3</a:t>
                      </a:r>
                    </a:p>
                  </a:txBody>
                  <a:tcPr marL="8601" marR="8601" marT="8601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23.6(</a:t>
                      </a:r>
                      <a:r>
                        <a:rPr lang="en-US" sz="900" u="none" strike="noStrike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Pano</a:t>
                      </a:r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-Non touch)*2&amp;11.1(Controller-Touch)</a:t>
                      </a:r>
                    </a:p>
                  </a:txBody>
                  <a:tcPr marL="8601" marR="8601" marT="860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Landscape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Boundle6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ECG2</a:t>
                      </a:r>
                    </a:p>
                  </a:txBody>
                  <a:tcPr marL="8601" marR="8601" marT="8601" marB="0" anchor="ctr"/>
                </a:tc>
                <a:extLst>
                  <a:ext uri="{0D108BD9-81ED-4DB2-BD59-A6C34878D82A}">
                    <a16:rowId xmlns:a16="http://schemas.microsoft.com/office/drawing/2014/main" val="4049778099"/>
                  </a:ext>
                </a:extLst>
              </a:tr>
            </a:tbl>
          </a:graphicData>
        </a:graphic>
      </p:graphicFrame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6C1B485-BACF-4D8B-AB8B-AC38C9ED692C}"/>
              </a:ext>
            </a:extLst>
          </p:cNvPr>
          <p:cNvGrpSpPr/>
          <p:nvPr/>
        </p:nvGrpSpPr>
        <p:grpSpPr>
          <a:xfrm>
            <a:off x="170224" y="2442239"/>
            <a:ext cx="11788299" cy="282279"/>
            <a:chOff x="237808" y="1129456"/>
            <a:chExt cx="11716383" cy="282279"/>
          </a:xfrm>
        </p:grpSpPr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D0A2227-E915-46E4-9F4C-4E2C809F4B77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8B89E3B-0508-441C-8973-400564CA1A21}"/>
                </a:ext>
              </a:extLst>
            </p:cNvPr>
            <p:cNvSpPr/>
            <p:nvPr/>
          </p:nvSpPr>
          <p:spPr>
            <a:xfrm>
              <a:off x="238356" y="1129456"/>
              <a:ext cx="67106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U611MCA</a:t>
              </a:r>
            </a:p>
          </p:txBody>
        </p:sp>
      </p:grpSp>
      <p:sp>
        <p:nvSpPr>
          <p:cNvPr id="144" name="流程图: 决策 47">
            <a:extLst>
              <a:ext uri="{FF2B5EF4-FFF2-40B4-BE49-F238E27FC236}">
                <a16:creationId xmlns:a16="http://schemas.microsoft.com/office/drawing/2014/main" id="{419C592C-4627-41AC-9E6E-ADFD105391F1}"/>
              </a:ext>
            </a:extLst>
          </p:cNvPr>
          <p:cNvSpPr/>
          <p:nvPr/>
        </p:nvSpPr>
        <p:spPr>
          <a:xfrm>
            <a:off x="8526870" y="2537431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TT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7" name="流程图: 决策 47">
            <a:extLst>
              <a:ext uri="{FF2B5EF4-FFF2-40B4-BE49-F238E27FC236}">
                <a16:creationId xmlns:a16="http://schemas.microsoft.com/office/drawing/2014/main" id="{2AD7FEFA-E7A4-45E7-AC2F-0C4E7C7837B1}"/>
              </a:ext>
            </a:extLst>
          </p:cNvPr>
          <p:cNvSpPr/>
          <p:nvPr/>
        </p:nvSpPr>
        <p:spPr>
          <a:xfrm>
            <a:off x="6498513" y="2552027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FEC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50" name="流程图: 决策 47">
            <a:extLst>
              <a:ext uri="{FF2B5EF4-FFF2-40B4-BE49-F238E27FC236}">
                <a16:creationId xmlns:a16="http://schemas.microsoft.com/office/drawing/2014/main" id="{4414F46F-F7D8-49BE-BEE2-7ADAF589FE76}"/>
              </a:ext>
            </a:extLst>
          </p:cNvPr>
          <p:cNvSpPr/>
          <p:nvPr/>
        </p:nvSpPr>
        <p:spPr>
          <a:xfrm>
            <a:off x="6120336" y="2559763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PEC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C46481A2-F712-40CC-9637-87B1923213DE}"/>
              </a:ext>
            </a:extLst>
          </p:cNvPr>
          <p:cNvGrpSpPr/>
          <p:nvPr/>
        </p:nvGrpSpPr>
        <p:grpSpPr>
          <a:xfrm>
            <a:off x="9211242" y="2541319"/>
            <a:ext cx="606752" cy="567244"/>
            <a:chOff x="1727242" y="1217224"/>
            <a:chExt cx="839961" cy="567244"/>
          </a:xfrm>
        </p:grpSpPr>
        <p:sp>
          <p:nvSpPr>
            <p:cNvPr id="153" name="流程图: 决策 47">
              <a:extLst>
                <a:ext uri="{FF2B5EF4-FFF2-40B4-BE49-F238E27FC236}">
                  <a16:creationId xmlns:a16="http://schemas.microsoft.com/office/drawing/2014/main" id="{28A48A58-E5F7-43DC-B255-D14AE6A0D02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DAFB110A-A422-4421-BF00-2C21E921B2AC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3A84FD7-17CD-40EA-8B04-3DC363BA98EC}"/>
              </a:ext>
            </a:extLst>
          </p:cNvPr>
          <p:cNvGrpSpPr/>
          <p:nvPr/>
        </p:nvGrpSpPr>
        <p:grpSpPr>
          <a:xfrm>
            <a:off x="10576928" y="2563702"/>
            <a:ext cx="606752" cy="567244"/>
            <a:chOff x="1841074" y="1217224"/>
            <a:chExt cx="839961" cy="567244"/>
          </a:xfrm>
        </p:grpSpPr>
        <p:sp>
          <p:nvSpPr>
            <p:cNvPr id="156" name="流程图: 决策 47">
              <a:extLst>
                <a:ext uri="{FF2B5EF4-FFF2-40B4-BE49-F238E27FC236}">
                  <a16:creationId xmlns:a16="http://schemas.microsoft.com/office/drawing/2014/main" id="{871C64F4-5E42-4BD6-AECE-15E3810B6F9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7" name="TextBox 22">
              <a:extLst>
                <a:ext uri="{FF2B5EF4-FFF2-40B4-BE49-F238E27FC236}">
                  <a16:creationId xmlns:a16="http://schemas.microsoft.com/office/drawing/2014/main" id="{5A73D6FE-9C84-42D6-92CB-00917F75130D}"/>
                </a:ext>
              </a:extLst>
            </p:cNvPr>
            <p:cNvSpPr txBox="1"/>
            <p:nvPr/>
          </p:nvSpPr>
          <p:spPr>
            <a:xfrm>
              <a:off x="1841074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01/23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E56D356D-50AA-4276-892F-F616F52A5FA2}"/>
              </a:ext>
            </a:extLst>
          </p:cNvPr>
          <p:cNvGrpSpPr/>
          <p:nvPr/>
        </p:nvGrpSpPr>
        <p:grpSpPr>
          <a:xfrm>
            <a:off x="9973920" y="2551587"/>
            <a:ext cx="606752" cy="568069"/>
            <a:chOff x="1727242" y="1217224"/>
            <a:chExt cx="839961" cy="568069"/>
          </a:xfrm>
        </p:grpSpPr>
        <p:sp>
          <p:nvSpPr>
            <p:cNvPr id="159" name="流程图: 决策 47">
              <a:extLst>
                <a:ext uri="{FF2B5EF4-FFF2-40B4-BE49-F238E27FC236}">
                  <a16:creationId xmlns:a16="http://schemas.microsoft.com/office/drawing/2014/main" id="{4FC2EAFF-4E70-47D1-96F4-2EEC7CBAD8D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60" name="TextBox 22">
              <a:extLst>
                <a:ext uri="{FF2B5EF4-FFF2-40B4-BE49-F238E27FC236}">
                  <a16:creationId xmlns:a16="http://schemas.microsoft.com/office/drawing/2014/main" id="{6D68889C-E43B-43B8-B209-6FC0555D8C7E}"/>
                </a:ext>
              </a:extLst>
            </p:cNvPr>
            <p:cNvSpPr txBox="1"/>
            <p:nvPr/>
          </p:nvSpPr>
          <p:spPr>
            <a:xfrm>
              <a:off x="1727242" y="160063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62" name="流程图: 决策 47">
            <a:extLst>
              <a:ext uri="{FF2B5EF4-FFF2-40B4-BE49-F238E27FC236}">
                <a16:creationId xmlns:a16="http://schemas.microsoft.com/office/drawing/2014/main" id="{A2ADB445-DEBC-4EE6-AE29-6645DFCD50AC}"/>
              </a:ext>
            </a:extLst>
          </p:cNvPr>
          <p:cNvSpPr/>
          <p:nvPr/>
        </p:nvSpPr>
        <p:spPr>
          <a:xfrm>
            <a:off x="4966608" y="2536648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5" name="流程图: 决策 47">
            <a:extLst>
              <a:ext uri="{FF2B5EF4-FFF2-40B4-BE49-F238E27FC236}">
                <a16:creationId xmlns:a16="http://schemas.microsoft.com/office/drawing/2014/main" id="{713F6991-71EB-4747-BFAD-1EA69C9AC0B5}"/>
              </a:ext>
            </a:extLst>
          </p:cNvPr>
          <p:cNvSpPr/>
          <p:nvPr/>
        </p:nvSpPr>
        <p:spPr>
          <a:xfrm>
            <a:off x="3802785" y="2526970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FDJ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037DDA48-A75F-4552-B888-571C64F54902}"/>
              </a:ext>
            </a:extLst>
          </p:cNvPr>
          <p:cNvGrpSpPr/>
          <p:nvPr/>
        </p:nvGrpSpPr>
        <p:grpSpPr>
          <a:xfrm>
            <a:off x="756007" y="2545894"/>
            <a:ext cx="606752" cy="567244"/>
            <a:chOff x="1727242" y="1217224"/>
            <a:chExt cx="839961" cy="567244"/>
          </a:xfrm>
        </p:grpSpPr>
        <p:sp>
          <p:nvSpPr>
            <p:cNvPr id="168" name="流程图: 决策 47">
              <a:extLst>
                <a:ext uri="{FF2B5EF4-FFF2-40B4-BE49-F238E27FC236}">
                  <a16:creationId xmlns:a16="http://schemas.microsoft.com/office/drawing/2014/main" id="{A77E835F-238E-4C10-9533-022C1DB0C93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69" name="TextBox 22">
              <a:extLst>
                <a:ext uri="{FF2B5EF4-FFF2-40B4-BE49-F238E27FC236}">
                  <a16:creationId xmlns:a16="http://schemas.microsoft.com/office/drawing/2014/main" id="{17EE8E80-92C0-44CD-A36B-D17AE827413E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03/12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7FAC8233-3CBC-40CD-949D-50007AAAE2E1}"/>
              </a:ext>
            </a:extLst>
          </p:cNvPr>
          <p:cNvGrpSpPr/>
          <p:nvPr/>
        </p:nvGrpSpPr>
        <p:grpSpPr>
          <a:xfrm>
            <a:off x="1743212" y="2542061"/>
            <a:ext cx="606752" cy="567244"/>
            <a:chOff x="1727242" y="1217224"/>
            <a:chExt cx="839961" cy="567244"/>
          </a:xfrm>
        </p:grpSpPr>
        <p:sp>
          <p:nvSpPr>
            <p:cNvPr id="171" name="流程图: 决策 47">
              <a:extLst>
                <a:ext uri="{FF2B5EF4-FFF2-40B4-BE49-F238E27FC236}">
                  <a16:creationId xmlns:a16="http://schemas.microsoft.com/office/drawing/2014/main" id="{E3F47472-6480-4FE4-948F-F9422289833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72" name="TextBox 22">
              <a:extLst>
                <a:ext uri="{FF2B5EF4-FFF2-40B4-BE49-F238E27FC236}">
                  <a16:creationId xmlns:a16="http://schemas.microsoft.com/office/drawing/2014/main" id="{9B4FF4FC-988C-4036-BE73-06AEAF3539E6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71C345D-693E-4A68-97E2-4FFC009DDD5D}"/>
              </a:ext>
            </a:extLst>
          </p:cNvPr>
          <p:cNvGrpSpPr/>
          <p:nvPr/>
        </p:nvGrpSpPr>
        <p:grpSpPr>
          <a:xfrm>
            <a:off x="2745666" y="2554761"/>
            <a:ext cx="606752" cy="567244"/>
            <a:chOff x="1641868" y="1217224"/>
            <a:chExt cx="839961" cy="567244"/>
          </a:xfrm>
        </p:grpSpPr>
        <p:sp>
          <p:nvSpPr>
            <p:cNvPr id="174" name="流程图: 决策 47">
              <a:extLst>
                <a:ext uri="{FF2B5EF4-FFF2-40B4-BE49-F238E27FC236}">
                  <a16:creationId xmlns:a16="http://schemas.microsoft.com/office/drawing/2014/main" id="{8B79548F-4AD2-4D37-8E1F-174B865EF66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75" name="TextBox 22">
              <a:extLst>
                <a:ext uri="{FF2B5EF4-FFF2-40B4-BE49-F238E27FC236}">
                  <a16:creationId xmlns:a16="http://schemas.microsoft.com/office/drawing/2014/main" id="{57DEBDFF-6DE3-4779-A542-A8D290B55F04}"/>
                </a:ext>
              </a:extLst>
            </p:cNvPr>
            <p:cNvSpPr txBox="1"/>
            <p:nvPr/>
          </p:nvSpPr>
          <p:spPr>
            <a:xfrm>
              <a:off x="1641868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09/24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529875FC-7978-44D6-A0FE-2952AEA3E423}"/>
              </a:ext>
            </a:extLst>
          </p:cNvPr>
          <p:cNvGrpSpPr/>
          <p:nvPr/>
        </p:nvGrpSpPr>
        <p:grpSpPr>
          <a:xfrm>
            <a:off x="3138946" y="2541220"/>
            <a:ext cx="606752" cy="576769"/>
            <a:chOff x="1736728" y="1217224"/>
            <a:chExt cx="839961" cy="576769"/>
          </a:xfrm>
        </p:grpSpPr>
        <p:sp>
          <p:nvSpPr>
            <p:cNvPr id="177" name="流程图: 决策 47">
              <a:extLst>
                <a:ext uri="{FF2B5EF4-FFF2-40B4-BE49-F238E27FC236}">
                  <a16:creationId xmlns:a16="http://schemas.microsoft.com/office/drawing/2014/main" id="{00031953-C1CB-4F6C-B087-EC9A8746457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78" name="TextBox 22">
              <a:extLst>
                <a:ext uri="{FF2B5EF4-FFF2-40B4-BE49-F238E27FC236}">
                  <a16:creationId xmlns:a16="http://schemas.microsoft.com/office/drawing/2014/main" id="{46793DB1-9F83-49A0-8448-E1903BEE4BCD}"/>
                </a:ext>
              </a:extLst>
            </p:cNvPr>
            <p:cNvSpPr txBox="1"/>
            <p:nvPr/>
          </p:nvSpPr>
          <p:spPr>
            <a:xfrm>
              <a:off x="1736728" y="160933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10/17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80" name="流程图: 决策 47">
            <a:extLst>
              <a:ext uri="{FF2B5EF4-FFF2-40B4-BE49-F238E27FC236}">
                <a16:creationId xmlns:a16="http://schemas.microsoft.com/office/drawing/2014/main" id="{7711BCDB-F730-46E8-AAFE-B97A6454F81E}"/>
              </a:ext>
            </a:extLst>
          </p:cNvPr>
          <p:cNvSpPr/>
          <p:nvPr/>
        </p:nvSpPr>
        <p:spPr>
          <a:xfrm>
            <a:off x="7526211" y="2551439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HB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6" name="TextBox 22">
            <a:extLst>
              <a:ext uri="{FF2B5EF4-FFF2-40B4-BE49-F238E27FC236}">
                <a16:creationId xmlns:a16="http://schemas.microsoft.com/office/drawing/2014/main" id="{DBE33BF5-CD49-4859-A61F-B8AD9F8C4485}"/>
              </a:ext>
            </a:extLst>
          </p:cNvPr>
          <p:cNvSpPr txBox="1"/>
          <p:nvPr/>
        </p:nvSpPr>
        <p:spPr>
          <a:xfrm>
            <a:off x="3611460" y="2932327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12/03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7" name="TextBox 22">
            <a:extLst>
              <a:ext uri="{FF2B5EF4-FFF2-40B4-BE49-F238E27FC236}">
                <a16:creationId xmlns:a16="http://schemas.microsoft.com/office/drawing/2014/main" id="{CD79DE55-236A-4B11-939A-8DFC8B3C371E}"/>
              </a:ext>
            </a:extLst>
          </p:cNvPr>
          <p:cNvSpPr txBox="1"/>
          <p:nvPr/>
        </p:nvSpPr>
        <p:spPr>
          <a:xfrm>
            <a:off x="4798985" y="2932326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06/13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8" name="TextBox 22">
            <a:extLst>
              <a:ext uri="{FF2B5EF4-FFF2-40B4-BE49-F238E27FC236}">
                <a16:creationId xmlns:a16="http://schemas.microsoft.com/office/drawing/2014/main" id="{E6C7F84B-FCFD-446B-BF63-26FA3EC905F8}"/>
              </a:ext>
            </a:extLst>
          </p:cNvPr>
          <p:cNvSpPr txBox="1"/>
          <p:nvPr/>
        </p:nvSpPr>
        <p:spPr>
          <a:xfrm>
            <a:off x="5967111" y="2931547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10/07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19670AB9-BD1F-496C-BA8F-ACBCFF8B792D}"/>
              </a:ext>
            </a:extLst>
          </p:cNvPr>
          <p:cNvSpPr txBox="1"/>
          <p:nvPr/>
        </p:nvSpPr>
        <p:spPr>
          <a:xfrm>
            <a:off x="6379950" y="2922021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11/04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0" name="TextBox 22">
            <a:extLst>
              <a:ext uri="{FF2B5EF4-FFF2-40B4-BE49-F238E27FC236}">
                <a16:creationId xmlns:a16="http://schemas.microsoft.com/office/drawing/2014/main" id="{1FF80956-3D12-4FD3-AB31-B9B6836384E2}"/>
              </a:ext>
            </a:extLst>
          </p:cNvPr>
          <p:cNvSpPr txBox="1"/>
          <p:nvPr/>
        </p:nvSpPr>
        <p:spPr>
          <a:xfrm>
            <a:off x="7324745" y="2903037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1" name="TextBox 22">
            <a:extLst>
              <a:ext uri="{FF2B5EF4-FFF2-40B4-BE49-F238E27FC236}">
                <a16:creationId xmlns:a16="http://schemas.microsoft.com/office/drawing/2014/main" id="{4B153083-759B-4CC0-99AD-35C4093C605D}"/>
              </a:ext>
            </a:extLst>
          </p:cNvPr>
          <p:cNvSpPr txBox="1"/>
          <p:nvPr/>
        </p:nvSpPr>
        <p:spPr>
          <a:xfrm>
            <a:off x="8352669" y="2903036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06/13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F813C2DF-94BD-48F8-B221-93C705C480DA}"/>
              </a:ext>
            </a:extLst>
          </p:cNvPr>
          <p:cNvGrpSpPr/>
          <p:nvPr/>
        </p:nvGrpSpPr>
        <p:grpSpPr>
          <a:xfrm>
            <a:off x="1609049" y="1215339"/>
            <a:ext cx="606752" cy="513904"/>
            <a:chOff x="1727242" y="1217224"/>
            <a:chExt cx="839961" cy="513904"/>
          </a:xfrm>
        </p:grpSpPr>
        <p:sp>
          <p:nvSpPr>
            <p:cNvPr id="164" name="流程图: 决策 47">
              <a:extLst>
                <a:ext uri="{FF2B5EF4-FFF2-40B4-BE49-F238E27FC236}">
                  <a16:creationId xmlns:a16="http://schemas.microsoft.com/office/drawing/2014/main" id="{0C217C9D-FD4A-4509-8C22-14B8A2E204B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66" name="TextBox 22">
              <a:extLst>
                <a:ext uri="{FF2B5EF4-FFF2-40B4-BE49-F238E27FC236}">
                  <a16:creationId xmlns:a16="http://schemas.microsoft.com/office/drawing/2014/main" id="{BC10D67D-3732-44C2-A288-6B063671EBA4}"/>
                </a:ext>
              </a:extLst>
            </p:cNvPr>
            <p:cNvSpPr txBox="1"/>
            <p:nvPr/>
          </p:nvSpPr>
          <p:spPr>
            <a:xfrm>
              <a:off x="1727242" y="154646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/>
                <a:t>06/11</a:t>
              </a:r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4B802238-65B0-4138-B6AF-67822A40BB04}"/>
              </a:ext>
            </a:extLst>
          </p:cNvPr>
          <p:cNvGrpSpPr/>
          <p:nvPr/>
        </p:nvGrpSpPr>
        <p:grpSpPr>
          <a:xfrm>
            <a:off x="4966639" y="1213473"/>
            <a:ext cx="606752" cy="538738"/>
            <a:chOff x="1733731" y="1217224"/>
            <a:chExt cx="839961" cy="538738"/>
          </a:xfrm>
        </p:grpSpPr>
        <p:sp>
          <p:nvSpPr>
            <p:cNvPr id="181" name="流程图: 决策 47">
              <a:extLst>
                <a:ext uri="{FF2B5EF4-FFF2-40B4-BE49-F238E27FC236}">
                  <a16:creationId xmlns:a16="http://schemas.microsoft.com/office/drawing/2014/main" id="{E79B26C3-40D2-4A6F-8C36-41F4C0ABA75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82" name="TextBox 22">
              <a:extLst>
                <a:ext uri="{FF2B5EF4-FFF2-40B4-BE49-F238E27FC236}">
                  <a16:creationId xmlns:a16="http://schemas.microsoft.com/office/drawing/2014/main" id="{F41B2A76-8B2F-4980-9688-7E825AAF7BD7}"/>
                </a:ext>
              </a:extLst>
            </p:cNvPr>
            <p:cNvSpPr txBox="1"/>
            <p:nvPr/>
          </p:nvSpPr>
          <p:spPr>
            <a:xfrm>
              <a:off x="1733731" y="1571302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25063374-5960-4867-9F9D-118769FA48B6}"/>
              </a:ext>
            </a:extLst>
          </p:cNvPr>
          <p:cNvGrpSpPr/>
          <p:nvPr/>
        </p:nvGrpSpPr>
        <p:grpSpPr>
          <a:xfrm>
            <a:off x="1882170" y="1218912"/>
            <a:ext cx="606752" cy="506284"/>
            <a:chOff x="1727242" y="1217224"/>
            <a:chExt cx="839961" cy="506284"/>
          </a:xfrm>
        </p:grpSpPr>
        <p:sp>
          <p:nvSpPr>
            <p:cNvPr id="184" name="流程图: 决策 47">
              <a:extLst>
                <a:ext uri="{FF2B5EF4-FFF2-40B4-BE49-F238E27FC236}">
                  <a16:creationId xmlns:a16="http://schemas.microsoft.com/office/drawing/2014/main" id="{F4028A58-4379-41B5-A7A2-52C69CAF232C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85" name="TextBox 22">
              <a:extLst>
                <a:ext uri="{FF2B5EF4-FFF2-40B4-BE49-F238E27FC236}">
                  <a16:creationId xmlns:a16="http://schemas.microsoft.com/office/drawing/2014/main" id="{E326EF27-8F93-46CD-B1C3-BA581C37BC70}"/>
                </a:ext>
              </a:extLst>
            </p:cNvPr>
            <p:cNvSpPr txBox="1"/>
            <p:nvPr/>
          </p:nvSpPr>
          <p:spPr>
            <a:xfrm>
              <a:off x="1727242" y="153884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07/14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5132ABC-0A1B-4781-B365-62BE397D1CA9}"/>
              </a:ext>
            </a:extLst>
          </p:cNvPr>
          <p:cNvGrpSpPr/>
          <p:nvPr/>
        </p:nvGrpSpPr>
        <p:grpSpPr>
          <a:xfrm>
            <a:off x="2365458" y="1219133"/>
            <a:ext cx="639668" cy="491044"/>
            <a:chOff x="1886575" y="1217224"/>
            <a:chExt cx="885530" cy="491044"/>
          </a:xfrm>
        </p:grpSpPr>
        <p:sp>
          <p:nvSpPr>
            <p:cNvPr id="196" name="流程图: 决策 47">
              <a:extLst>
                <a:ext uri="{FF2B5EF4-FFF2-40B4-BE49-F238E27FC236}">
                  <a16:creationId xmlns:a16="http://schemas.microsoft.com/office/drawing/2014/main" id="{F5A7492E-0589-4E8C-BC99-13D37E3BE20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97" name="TextBox 22">
              <a:extLst>
                <a:ext uri="{FF2B5EF4-FFF2-40B4-BE49-F238E27FC236}">
                  <a16:creationId xmlns:a16="http://schemas.microsoft.com/office/drawing/2014/main" id="{6C47FEAE-4CD3-4A34-98CE-C7A8AD8A4B75}"/>
                </a:ext>
              </a:extLst>
            </p:cNvPr>
            <p:cNvSpPr txBox="1"/>
            <p:nvPr/>
          </p:nvSpPr>
          <p:spPr>
            <a:xfrm>
              <a:off x="1932144" y="15236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08/20</a:t>
              </a:r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0873D22B-0E24-4831-8575-34E166AD5508}"/>
              </a:ext>
            </a:extLst>
          </p:cNvPr>
          <p:cNvGrpSpPr/>
          <p:nvPr/>
        </p:nvGrpSpPr>
        <p:grpSpPr>
          <a:xfrm>
            <a:off x="5744435" y="1218912"/>
            <a:ext cx="606752" cy="528808"/>
            <a:chOff x="1981661" y="1217224"/>
            <a:chExt cx="839961" cy="528808"/>
          </a:xfrm>
        </p:grpSpPr>
        <p:sp>
          <p:nvSpPr>
            <p:cNvPr id="199" name="流程图: 决策 47">
              <a:extLst>
                <a:ext uri="{FF2B5EF4-FFF2-40B4-BE49-F238E27FC236}">
                  <a16:creationId xmlns:a16="http://schemas.microsoft.com/office/drawing/2014/main" id="{D626329B-166A-424C-BF81-913AA824542D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0" name="TextBox 22">
              <a:extLst>
                <a:ext uri="{FF2B5EF4-FFF2-40B4-BE49-F238E27FC236}">
                  <a16:creationId xmlns:a16="http://schemas.microsoft.com/office/drawing/2014/main" id="{C5C85F7B-FD01-4248-B157-C0F98AC324FB}"/>
                </a:ext>
              </a:extLst>
            </p:cNvPr>
            <p:cNvSpPr txBox="1"/>
            <p:nvPr/>
          </p:nvSpPr>
          <p:spPr>
            <a:xfrm>
              <a:off x="1981661" y="1561372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08/24</a:t>
              </a:r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A5EE2959-82C9-457F-BD27-493421B65ABC}"/>
              </a:ext>
            </a:extLst>
          </p:cNvPr>
          <p:cNvGrpSpPr/>
          <p:nvPr/>
        </p:nvGrpSpPr>
        <p:grpSpPr>
          <a:xfrm>
            <a:off x="6457853" y="1218912"/>
            <a:ext cx="606753" cy="526344"/>
            <a:chOff x="1882053" y="1217224"/>
            <a:chExt cx="839961" cy="526344"/>
          </a:xfrm>
        </p:grpSpPr>
        <p:sp>
          <p:nvSpPr>
            <p:cNvPr id="202" name="流程图: 决策 47">
              <a:extLst>
                <a:ext uri="{FF2B5EF4-FFF2-40B4-BE49-F238E27FC236}">
                  <a16:creationId xmlns:a16="http://schemas.microsoft.com/office/drawing/2014/main" id="{A8EE2AD2-95F6-4043-B06A-E6374E221584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3" name="TextBox 22">
              <a:extLst>
                <a:ext uri="{FF2B5EF4-FFF2-40B4-BE49-F238E27FC236}">
                  <a16:creationId xmlns:a16="http://schemas.microsoft.com/office/drawing/2014/main" id="{EBC90F81-1794-4FA2-A21B-F820191DA0DD}"/>
                </a:ext>
              </a:extLst>
            </p:cNvPr>
            <p:cNvSpPr txBox="1"/>
            <p:nvPr/>
          </p:nvSpPr>
          <p:spPr>
            <a:xfrm>
              <a:off x="1882053" y="15589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9CFE3D66-9A0E-4AC7-83A3-628704F7BAE9}"/>
              </a:ext>
            </a:extLst>
          </p:cNvPr>
          <p:cNvGrpSpPr/>
          <p:nvPr/>
        </p:nvGrpSpPr>
        <p:grpSpPr>
          <a:xfrm>
            <a:off x="7140504" y="1222087"/>
            <a:ext cx="606752" cy="517532"/>
            <a:chOff x="1702551" y="1217224"/>
            <a:chExt cx="839961" cy="517532"/>
          </a:xfrm>
        </p:grpSpPr>
        <p:sp>
          <p:nvSpPr>
            <p:cNvPr id="205" name="流程图: 决策 47">
              <a:extLst>
                <a:ext uri="{FF2B5EF4-FFF2-40B4-BE49-F238E27FC236}">
                  <a16:creationId xmlns:a16="http://schemas.microsoft.com/office/drawing/2014/main" id="{EF76EC94-C9B0-4151-8A32-648C7465B11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6" name="TextBox 22">
              <a:extLst>
                <a:ext uri="{FF2B5EF4-FFF2-40B4-BE49-F238E27FC236}">
                  <a16:creationId xmlns:a16="http://schemas.microsoft.com/office/drawing/2014/main" id="{D39DCBAC-35D7-41C8-A96C-7E7E2A7C23A3}"/>
                </a:ext>
              </a:extLst>
            </p:cNvPr>
            <p:cNvSpPr txBox="1"/>
            <p:nvPr/>
          </p:nvSpPr>
          <p:spPr>
            <a:xfrm>
              <a:off x="1702551" y="155009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A6B137EF-6681-4208-8FD4-A6F83A8EC37B}"/>
              </a:ext>
            </a:extLst>
          </p:cNvPr>
          <p:cNvGrpSpPr/>
          <p:nvPr/>
        </p:nvGrpSpPr>
        <p:grpSpPr>
          <a:xfrm>
            <a:off x="3867253" y="1242613"/>
            <a:ext cx="650545" cy="468895"/>
            <a:chOff x="1886575" y="1217224"/>
            <a:chExt cx="900586" cy="468895"/>
          </a:xfrm>
        </p:grpSpPr>
        <p:sp>
          <p:nvSpPr>
            <p:cNvPr id="229" name="流程图: 决策 47">
              <a:extLst>
                <a:ext uri="{FF2B5EF4-FFF2-40B4-BE49-F238E27FC236}">
                  <a16:creationId xmlns:a16="http://schemas.microsoft.com/office/drawing/2014/main" id="{4F4D7583-FD87-49B1-85EB-29C2A019A87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0" name="TextBox 22">
              <a:extLst>
                <a:ext uri="{FF2B5EF4-FFF2-40B4-BE49-F238E27FC236}">
                  <a16:creationId xmlns:a16="http://schemas.microsoft.com/office/drawing/2014/main" id="{85796969-5961-4899-AEF9-79179549BA6D}"/>
                </a:ext>
              </a:extLst>
            </p:cNvPr>
            <p:cNvSpPr txBox="1"/>
            <p:nvPr/>
          </p:nvSpPr>
          <p:spPr>
            <a:xfrm>
              <a:off x="1947200" y="1501459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02/02</a:t>
              </a:r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2FA00B72-9831-4CB3-A3BC-E21AB9B0CC6E}"/>
              </a:ext>
            </a:extLst>
          </p:cNvPr>
          <p:cNvGrpSpPr/>
          <p:nvPr/>
        </p:nvGrpSpPr>
        <p:grpSpPr>
          <a:xfrm>
            <a:off x="7457437" y="1231612"/>
            <a:ext cx="606752" cy="510442"/>
            <a:chOff x="1773554" y="1217224"/>
            <a:chExt cx="839961" cy="510442"/>
          </a:xfrm>
        </p:grpSpPr>
        <p:sp>
          <p:nvSpPr>
            <p:cNvPr id="238" name="流程图: 决策 47">
              <a:extLst>
                <a:ext uri="{FF2B5EF4-FFF2-40B4-BE49-F238E27FC236}">
                  <a16:creationId xmlns:a16="http://schemas.microsoft.com/office/drawing/2014/main" id="{0DE0A1A5-D4AE-4521-AD82-5A4FD966C43C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9" name="TextBox 22">
              <a:extLst>
                <a:ext uri="{FF2B5EF4-FFF2-40B4-BE49-F238E27FC236}">
                  <a16:creationId xmlns:a16="http://schemas.microsoft.com/office/drawing/2014/main" id="{C67A44F0-8DAD-4A79-A58A-7C6FAC8942A2}"/>
                </a:ext>
              </a:extLst>
            </p:cNvPr>
            <p:cNvSpPr txBox="1"/>
            <p:nvPr/>
          </p:nvSpPr>
          <p:spPr>
            <a:xfrm>
              <a:off x="1773554" y="154300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57604955-D625-4037-8AD1-A270A9759031}"/>
              </a:ext>
            </a:extLst>
          </p:cNvPr>
          <p:cNvGrpSpPr/>
          <p:nvPr/>
        </p:nvGrpSpPr>
        <p:grpSpPr>
          <a:xfrm>
            <a:off x="5443125" y="1213331"/>
            <a:ext cx="475771" cy="540963"/>
            <a:chOff x="1932655" y="1217224"/>
            <a:chExt cx="658637" cy="540963"/>
          </a:xfrm>
        </p:grpSpPr>
        <p:sp>
          <p:nvSpPr>
            <p:cNvPr id="260" name="流程图: 决策 47">
              <a:extLst>
                <a:ext uri="{FF2B5EF4-FFF2-40B4-BE49-F238E27FC236}">
                  <a16:creationId xmlns:a16="http://schemas.microsoft.com/office/drawing/2014/main" id="{A65C0E3A-6E57-4426-A937-25E6E661C6B2}"/>
                </a:ext>
              </a:extLst>
            </p:cNvPr>
            <p:cNvSpPr/>
            <p:nvPr/>
          </p:nvSpPr>
          <p:spPr>
            <a:xfrm>
              <a:off x="197194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1" name="TextBox 22">
              <a:extLst>
                <a:ext uri="{FF2B5EF4-FFF2-40B4-BE49-F238E27FC236}">
                  <a16:creationId xmlns:a16="http://schemas.microsoft.com/office/drawing/2014/main" id="{9C05F971-5529-4DF9-9C49-108E5A53C0DD}"/>
                </a:ext>
              </a:extLst>
            </p:cNvPr>
            <p:cNvSpPr txBox="1"/>
            <p:nvPr/>
          </p:nvSpPr>
          <p:spPr>
            <a:xfrm>
              <a:off x="1932655" y="1573527"/>
              <a:ext cx="658637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07/25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5C97C7D-BC59-49A5-B512-01742CE5FA00}"/>
              </a:ext>
            </a:extLst>
          </p:cNvPr>
          <p:cNvGrpSpPr/>
          <p:nvPr/>
        </p:nvGrpSpPr>
        <p:grpSpPr>
          <a:xfrm>
            <a:off x="7738490" y="1228663"/>
            <a:ext cx="631671" cy="513539"/>
            <a:chOff x="1886575" y="1217224"/>
            <a:chExt cx="874458" cy="513539"/>
          </a:xfrm>
        </p:grpSpPr>
        <p:sp>
          <p:nvSpPr>
            <p:cNvPr id="263" name="流程图: 决策 47">
              <a:extLst>
                <a:ext uri="{FF2B5EF4-FFF2-40B4-BE49-F238E27FC236}">
                  <a16:creationId xmlns:a16="http://schemas.microsoft.com/office/drawing/2014/main" id="{1D298255-6388-45D7-B216-BC25F29B818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4" name="TextBox 22">
              <a:extLst>
                <a:ext uri="{FF2B5EF4-FFF2-40B4-BE49-F238E27FC236}">
                  <a16:creationId xmlns:a16="http://schemas.microsoft.com/office/drawing/2014/main" id="{27983BF2-6CC0-4F9A-B223-32958D112540}"/>
                </a:ext>
              </a:extLst>
            </p:cNvPr>
            <p:cNvSpPr txBox="1"/>
            <p:nvPr/>
          </p:nvSpPr>
          <p:spPr>
            <a:xfrm>
              <a:off x="1921072" y="154610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3F3849E1-EA5E-4F1B-BE3C-C882FC16004F}"/>
              </a:ext>
            </a:extLst>
          </p:cNvPr>
          <p:cNvGrpSpPr/>
          <p:nvPr/>
        </p:nvGrpSpPr>
        <p:grpSpPr>
          <a:xfrm>
            <a:off x="11210208" y="1858281"/>
            <a:ext cx="606752" cy="567244"/>
            <a:chOff x="1727242" y="1217224"/>
            <a:chExt cx="839961" cy="567244"/>
          </a:xfrm>
        </p:grpSpPr>
        <p:sp>
          <p:nvSpPr>
            <p:cNvPr id="266" name="流程图: 决策 47">
              <a:extLst>
                <a:ext uri="{FF2B5EF4-FFF2-40B4-BE49-F238E27FC236}">
                  <a16:creationId xmlns:a16="http://schemas.microsoft.com/office/drawing/2014/main" id="{21EB552B-BAA2-41EA-8491-0AEDB30DC43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7" name="TextBox 22">
              <a:extLst>
                <a:ext uri="{FF2B5EF4-FFF2-40B4-BE49-F238E27FC236}">
                  <a16:creationId xmlns:a16="http://schemas.microsoft.com/office/drawing/2014/main" id="{16CB7734-9582-429D-8DEA-7D66490E59F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12D54E92-DC9D-401E-980C-15BCD94452F1}"/>
              </a:ext>
            </a:extLst>
          </p:cNvPr>
          <p:cNvGrpSpPr/>
          <p:nvPr/>
        </p:nvGrpSpPr>
        <p:grpSpPr>
          <a:xfrm>
            <a:off x="10888457" y="1846745"/>
            <a:ext cx="606752" cy="567244"/>
            <a:chOff x="1727242" y="1217224"/>
            <a:chExt cx="839961" cy="567244"/>
          </a:xfrm>
        </p:grpSpPr>
        <p:sp>
          <p:nvSpPr>
            <p:cNvPr id="279" name="流程图: 决策 47">
              <a:extLst>
                <a:ext uri="{FF2B5EF4-FFF2-40B4-BE49-F238E27FC236}">
                  <a16:creationId xmlns:a16="http://schemas.microsoft.com/office/drawing/2014/main" id="{B1386681-1590-460C-815F-F7B78949266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2" name="TextBox 22">
              <a:extLst>
                <a:ext uri="{FF2B5EF4-FFF2-40B4-BE49-F238E27FC236}">
                  <a16:creationId xmlns:a16="http://schemas.microsoft.com/office/drawing/2014/main" id="{79821E71-39D2-4EB1-ADA7-898E495FDC54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10/09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757428B6-A891-4004-AF9A-2F24B1CE00F5}"/>
              </a:ext>
            </a:extLst>
          </p:cNvPr>
          <p:cNvGrpSpPr/>
          <p:nvPr/>
        </p:nvGrpSpPr>
        <p:grpSpPr>
          <a:xfrm>
            <a:off x="9739173" y="1858281"/>
            <a:ext cx="606752" cy="567244"/>
            <a:chOff x="1869532" y="1217224"/>
            <a:chExt cx="839961" cy="567244"/>
          </a:xfrm>
        </p:grpSpPr>
        <p:sp>
          <p:nvSpPr>
            <p:cNvPr id="284" name="流程图: 决策 47">
              <a:extLst>
                <a:ext uri="{FF2B5EF4-FFF2-40B4-BE49-F238E27FC236}">
                  <a16:creationId xmlns:a16="http://schemas.microsoft.com/office/drawing/2014/main" id="{BD732D00-7FB9-4F2F-9CDA-8EBA1B9E612A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5" name="TextBox 22">
              <a:extLst>
                <a:ext uri="{FF2B5EF4-FFF2-40B4-BE49-F238E27FC236}">
                  <a16:creationId xmlns:a16="http://schemas.microsoft.com/office/drawing/2014/main" id="{9C308E07-BDA0-4228-9651-A483B634AF9B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06/12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93935A5E-F6C1-4845-B553-FCAFD3BCE5C4}"/>
              </a:ext>
            </a:extLst>
          </p:cNvPr>
          <p:cNvGrpSpPr/>
          <p:nvPr/>
        </p:nvGrpSpPr>
        <p:grpSpPr>
          <a:xfrm>
            <a:off x="8768563" y="1857482"/>
            <a:ext cx="606752" cy="567244"/>
            <a:chOff x="1869532" y="1217224"/>
            <a:chExt cx="839961" cy="567244"/>
          </a:xfrm>
        </p:grpSpPr>
        <p:sp>
          <p:nvSpPr>
            <p:cNvPr id="287" name="流程图: 决策 47">
              <a:extLst>
                <a:ext uri="{FF2B5EF4-FFF2-40B4-BE49-F238E27FC236}">
                  <a16:creationId xmlns:a16="http://schemas.microsoft.com/office/drawing/2014/main" id="{A5B7B0B6-608D-4229-930C-2B7FBB2545F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8" name="TextBox 22">
              <a:extLst>
                <a:ext uri="{FF2B5EF4-FFF2-40B4-BE49-F238E27FC236}">
                  <a16:creationId xmlns:a16="http://schemas.microsoft.com/office/drawing/2014/main" id="{DB3B8AC2-B667-46A6-BA0E-7E8B4F900BF6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22A80DD6-0528-4AAD-B9DB-84F7D3FF9F85}"/>
              </a:ext>
            </a:extLst>
          </p:cNvPr>
          <p:cNvGrpSpPr/>
          <p:nvPr/>
        </p:nvGrpSpPr>
        <p:grpSpPr>
          <a:xfrm>
            <a:off x="7493615" y="1859693"/>
            <a:ext cx="606752" cy="567244"/>
            <a:chOff x="1727242" y="1217224"/>
            <a:chExt cx="839961" cy="567244"/>
          </a:xfrm>
        </p:grpSpPr>
        <p:sp>
          <p:nvSpPr>
            <p:cNvPr id="290" name="流程图: 决策 47">
              <a:extLst>
                <a:ext uri="{FF2B5EF4-FFF2-40B4-BE49-F238E27FC236}">
                  <a16:creationId xmlns:a16="http://schemas.microsoft.com/office/drawing/2014/main" id="{0CD4C4CB-FC09-4731-9B0B-48C8548E580C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91" name="TextBox 22">
              <a:extLst>
                <a:ext uri="{FF2B5EF4-FFF2-40B4-BE49-F238E27FC236}">
                  <a16:creationId xmlns:a16="http://schemas.microsoft.com/office/drawing/2014/main" id="{A6BD4AB5-E861-4272-9B0F-BBE97D69552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9C1FD420-D7B5-46BE-80AC-05F0FE79AAEC}"/>
              </a:ext>
            </a:extLst>
          </p:cNvPr>
          <p:cNvGrpSpPr/>
          <p:nvPr/>
        </p:nvGrpSpPr>
        <p:grpSpPr>
          <a:xfrm>
            <a:off x="8016614" y="1862722"/>
            <a:ext cx="606752" cy="567244"/>
            <a:chOff x="1860046" y="1217224"/>
            <a:chExt cx="839961" cy="567244"/>
          </a:xfrm>
        </p:grpSpPr>
        <p:sp>
          <p:nvSpPr>
            <p:cNvPr id="293" name="流程图: 决策 47">
              <a:extLst>
                <a:ext uri="{FF2B5EF4-FFF2-40B4-BE49-F238E27FC236}">
                  <a16:creationId xmlns:a16="http://schemas.microsoft.com/office/drawing/2014/main" id="{C5BCB6EA-9399-405D-B8BF-08B4655D304C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94" name="TextBox 22">
              <a:extLst>
                <a:ext uri="{FF2B5EF4-FFF2-40B4-BE49-F238E27FC236}">
                  <a16:creationId xmlns:a16="http://schemas.microsoft.com/office/drawing/2014/main" id="{C16CD4A4-7585-49B3-A819-CC78B8BAC3C2}"/>
                </a:ext>
              </a:extLst>
            </p:cNvPr>
            <p:cNvSpPr txBox="1"/>
            <p:nvPr/>
          </p:nvSpPr>
          <p:spPr>
            <a:xfrm>
              <a:off x="1860046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12/12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74902D1B-F35E-4275-BB7D-E1CC65F25E3E}"/>
              </a:ext>
            </a:extLst>
          </p:cNvPr>
          <p:cNvGrpSpPr/>
          <p:nvPr/>
        </p:nvGrpSpPr>
        <p:grpSpPr>
          <a:xfrm>
            <a:off x="6278357" y="1854054"/>
            <a:ext cx="606752" cy="567244"/>
            <a:chOff x="1667296" y="1217224"/>
            <a:chExt cx="839960" cy="567244"/>
          </a:xfrm>
        </p:grpSpPr>
        <p:sp>
          <p:nvSpPr>
            <p:cNvPr id="296" name="流程图: 决策 47">
              <a:extLst>
                <a:ext uri="{FF2B5EF4-FFF2-40B4-BE49-F238E27FC236}">
                  <a16:creationId xmlns:a16="http://schemas.microsoft.com/office/drawing/2014/main" id="{8890D9A8-64AC-4588-9852-2DC080B00EB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97" name="TextBox 22">
              <a:extLst>
                <a:ext uri="{FF2B5EF4-FFF2-40B4-BE49-F238E27FC236}">
                  <a16:creationId xmlns:a16="http://schemas.microsoft.com/office/drawing/2014/main" id="{2DC211DB-9123-4499-8069-A67B4B86FAA3}"/>
                </a:ext>
              </a:extLst>
            </p:cNvPr>
            <p:cNvSpPr txBox="1"/>
            <p:nvPr/>
          </p:nvSpPr>
          <p:spPr>
            <a:xfrm>
              <a:off x="1667296" y="1599808"/>
              <a:ext cx="839960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036714DE-ECD2-474E-B6FD-21420C88AE22}"/>
              </a:ext>
            </a:extLst>
          </p:cNvPr>
          <p:cNvGrpSpPr/>
          <p:nvPr/>
        </p:nvGrpSpPr>
        <p:grpSpPr>
          <a:xfrm>
            <a:off x="1775597" y="1854919"/>
            <a:ext cx="606752" cy="567244"/>
            <a:chOff x="1727242" y="1217224"/>
            <a:chExt cx="839961" cy="567244"/>
          </a:xfrm>
        </p:grpSpPr>
        <p:sp>
          <p:nvSpPr>
            <p:cNvPr id="299" name="流程图: 决策 47">
              <a:extLst>
                <a:ext uri="{FF2B5EF4-FFF2-40B4-BE49-F238E27FC236}">
                  <a16:creationId xmlns:a16="http://schemas.microsoft.com/office/drawing/2014/main" id="{8EE33571-1601-404A-9D55-90244430713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1" name="TextBox 22">
              <a:extLst>
                <a:ext uri="{FF2B5EF4-FFF2-40B4-BE49-F238E27FC236}">
                  <a16:creationId xmlns:a16="http://schemas.microsoft.com/office/drawing/2014/main" id="{639ECEBA-E996-4D6F-B86A-501A790CDB2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724ECE68-0DBC-4BF3-B340-CFEB5CD527C5}"/>
              </a:ext>
            </a:extLst>
          </p:cNvPr>
          <p:cNvGrpSpPr/>
          <p:nvPr/>
        </p:nvGrpSpPr>
        <p:grpSpPr>
          <a:xfrm>
            <a:off x="2812341" y="1864444"/>
            <a:ext cx="606752" cy="567244"/>
            <a:chOff x="1727242" y="1217224"/>
            <a:chExt cx="839961" cy="567244"/>
          </a:xfrm>
        </p:grpSpPr>
        <p:sp>
          <p:nvSpPr>
            <p:cNvPr id="303" name="流程图: 决策 47">
              <a:extLst>
                <a:ext uri="{FF2B5EF4-FFF2-40B4-BE49-F238E27FC236}">
                  <a16:creationId xmlns:a16="http://schemas.microsoft.com/office/drawing/2014/main" id="{6708FBE0-FED9-43CC-889E-64D15C8CA5F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4" name="TextBox 22">
              <a:extLst>
                <a:ext uri="{FF2B5EF4-FFF2-40B4-BE49-F238E27FC236}">
                  <a16:creationId xmlns:a16="http://schemas.microsoft.com/office/drawing/2014/main" id="{D999A794-58BA-45B5-ACE8-AD5E11467BE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C2012D95-14D7-4B42-B6A6-1AD05ADAF4EE}"/>
              </a:ext>
            </a:extLst>
          </p:cNvPr>
          <p:cNvGrpSpPr/>
          <p:nvPr/>
        </p:nvGrpSpPr>
        <p:grpSpPr>
          <a:xfrm>
            <a:off x="3601930" y="1853263"/>
            <a:ext cx="606752" cy="567244"/>
            <a:chOff x="1850560" y="1217224"/>
            <a:chExt cx="839961" cy="567244"/>
          </a:xfrm>
        </p:grpSpPr>
        <p:sp>
          <p:nvSpPr>
            <p:cNvPr id="306" name="流程图: 决策 47">
              <a:extLst>
                <a:ext uri="{FF2B5EF4-FFF2-40B4-BE49-F238E27FC236}">
                  <a16:creationId xmlns:a16="http://schemas.microsoft.com/office/drawing/2014/main" id="{194E08E0-DE4A-4376-9B42-81CEDD64381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8" name="TextBox 22">
              <a:extLst>
                <a:ext uri="{FF2B5EF4-FFF2-40B4-BE49-F238E27FC236}">
                  <a16:creationId xmlns:a16="http://schemas.microsoft.com/office/drawing/2014/main" id="{88B607C0-CBBD-48E3-989E-306BA9061FC9}"/>
                </a:ext>
              </a:extLst>
            </p:cNvPr>
            <p:cNvSpPr txBox="1"/>
            <p:nvPr/>
          </p:nvSpPr>
          <p:spPr>
            <a:xfrm>
              <a:off x="1850560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C279B823-976E-4B89-9EB0-C943DEC96DDC}"/>
              </a:ext>
            </a:extLst>
          </p:cNvPr>
          <p:cNvGrpSpPr/>
          <p:nvPr/>
        </p:nvGrpSpPr>
        <p:grpSpPr>
          <a:xfrm>
            <a:off x="5294824" y="1853900"/>
            <a:ext cx="606752" cy="567244"/>
            <a:chOff x="1822102" y="1217224"/>
            <a:chExt cx="839961" cy="567244"/>
          </a:xfrm>
        </p:grpSpPr>
        <p:sp>
          <p:nvSpPr>
            <p:cNvPr id="310" name="流程图: 决策 47">
              <a:extLst>
                <a:ext uri="{FF2B5EF4-FFF2-40B4-BE49-F238E27FC236}">
                  <a16:creationId xmlns:a16="http://schemas.microsoft.com/office/drawing/2014/main" id="{22D21EEF-6656-4E05-9CB3-65E52F69014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5" name="TextBox 22">
              <a:extLst>
                <a:ext uri="{FF2B5EF4-FFF2-40B4-BE49-F238E27FC236}">
                  <a16:creationId xmlns:a16="http://schemas.microsoft.com/office/drawing/2014/main" id="{BC4E185C-9E54-47FC-AB99-56B6A6E7DED1}"/>
                </a:ext>
              </a:extLst>
            </p:cNvPr>
            <p:cNvSpPr txBox="1"/>
            <p:nvPr/>
          </p:nvSpPr>
          <p:spPr>
            <a:xfrm>
              <a:off x="182210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F6586D55-459C-4320-A4F8-02C2B535F7F9}"/>
              </a:ext>
            </a:extLst>
          </p:cNvPr>
          <p:cNvGrpSpPr/>
          <p:nvPr/>
        </p:nvGrpSpPr>
        <p:grpSpPr>
          <a:xfrm>
            <a:off x="155316" y="3856523"/>
            <a:ext cx="11788299" cy="282279"/>
            <a:chOff x="237808" y="1129456"/>
            <a:chExt cx="11716383" cy="282279"/>
          </a:xfrm>
        </p:grpSpPr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F330E924-DAE6-477A-B0D2-9E8DED0C4FB7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A67247AB-7F79-43C4-BC67-879C67F54AFE}"/>
                </a:ext>
              </a:extLst>
            </p:cNvPr>
            <p:cNvSpPr/>
            <p:nvPr/>
          </p:nvSpPr>
          <p:spPr>
            <a:xfrm>
              <a:off x="238356" y="1129456"/>
              <a:ext cx="506964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CX718</a:t>
              </a: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AC58EE68-169A-440E-A897-535807A8E0C2}"/>
              </a:ext>
            </a:extLst>
          </p:cNvPr>
          <p:cNvGrpSpPr/>
          <p:nvPr/>
        </p:nvGrpSpPr>
        <p:grpSpPr>
          <a:xfrm>
            <a:off x="7835396" y="3955257"/>
            <a:ext cx="608655" cy="567244"/>
            <a:chOff x="1735915" y="1217224"/>
            <a:chExt cx="839961" cy="567244"/>
          </a:xfrm>
        </p:grpSpPr>
        <p:sp>
          <p:nvSpPr>
            <p:cNvPr id="207" name="流程图: 决策 47">
              <a:extLst>
                <a:ext uri="{FF2B5EF4-FFF2-40B4-BE49-F238E27FC236}">
                  <a16:creationId xmlns:a16="http://schemas.microsoft.com/office/drawing/2014/main" id="{BD80C199-1E1C-461A-9307-4B8D5950D3D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8" name="TextBox 22">
              <a:extLst>
                <a:ext uri="{FF2B5EF4-FFF2-40B4-BE49-F238E27FC236}">
                  <a16:creationId xmlns:a16="http://schemas.microsoft.com/office/drawing/2014/main" id="{F340F839-1555-43EC-9F38-87F71E48F4FE}"/>
                </a:ext>
              </a:extLst>
            </p:cNvPr>
            <p:cNvSpPr txBox="1"/>
            <p:nvPr/>
          </p:nvSpPr>
          <p:spPr>
            <a:xfrm>
              <a:off x="1735915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EA08A4B1-1834-4B1A-90D7-379D7E5B8EA3}"/>
              </a:ext>
            </a:extLst>
          </p:cNvPr>
          <p:cNvGrpSpPr/>
          <p:nvPr/>
        </p:nvGrpSpPr>
        <p:grpSpPr>
          <a:xfrm>
            <a:off x="7507617" y="3963850"/>
            <a:ext cx="608655" cy="567244"/>
            <a:chOff x="1727242" y="1217224"/>
            <a:chExt cx="839961" cy="567244"/>
          </a:xfrm>
        </p:grpSpPr>
        <p:sp>
          <p:nvSpPr>
            <p:cNvPr id="210" name="流程图: 决策 47">
              <a:extLst>
                <a:ext uri="{FF2B5EF4-FFF2-40B4-BE49-F238E27FC236}">
                  <a16:creationId xmlns:a16="http://schemas.microsoft.com/office/drawing/2014/main" id="{B24792BB-39F5-4CEC-9A1A-89B2CD44F32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1" name="TextBox 22">
              <a:extLst>
                <a:ext uri="{FF2B5EF4-FFF2-40B4-BE49-F238E27FC236}">
                  <a16:creationId xmlns:a16="http://schemas.microsoft.com/office/drawing/2014/main" id="{E24347D2-A058-433F-8E2C-E37C5C339F2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03/07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0763674F-E1B5-4DAD-A6BE-B6BCCC3FCC6A}"/>
              </a:ext>
            </a:extLst>
          </p:cNvPr>
          <p:cNvGrpSpPr/>
          <p:nvPr/>
        </p:nvGrpSpPr>
        <p:grpSpPr>
          <a:xfrm>
            <a:off x="11463474" y="3949039"/>
            <a:ext cx="608655" cy="567244"/>
            <a:chOff x="1841074" y="1217224"/>
            <a:chExt cx="839961" cy="567244"/>
          </a:xfrm>
        </p:grpSpPr>
        <p:sp>
          <p:nvSpPr>
            <p:cNvPr id="213" name="流程图: 决策 47">
              <a:extLst>
                <a:ext uri="{FF2B5EF4-FFF2-40B4-BE49-F238E27FC236}">
                  <a16:creationId xmlns:a16="http://schemas.microsoft.com/office/drawing/2014/main" id="{739BC628-14AB-43EA-B386-66DA1431CD3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4" name="TextBox 22">
              <a:extLst>
                <a:ext uri="{FF2B5EF4-FFF2-40B4-BE49-F238E27FC236}">
                  <a16:creationId xmlns:a16="http://schemas.microsoft.com/office/drawing/2014/main" id="{7D146740-7468-4D4F-9B1D-2BC10351C915}"/>
                </a:ext>
              </a:extLst>
            </p:cNvPr>
            <p:cNvSpPr txBox="1"/>
            <p:nvPr/>
          </p:nvSpPr>
          <p:spPr>
            <a:xfrm>
              <a:off x="1841074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04/22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26B9B5F2-B8DF-4B3F-B20A-E9C9053445C9}"/>
              </a:ext>
            </a:extLst>
          </p:cNvPr>
          <p:cNvGrpSpPr/>
          <p:nvPr/>
        </p:nvGrpSpPr>
        <p:grpSpPr>
          <a:xfrm>
            <a:off x="6257463" y="3960139"/>
            <a:ext cx="608655" cy="567244"/>
            <a:chOff x="1727242" y="1217224"/>
            <a:chExt cx="839961" cy="567244"/>
          </a:xfrm>
        </p:grpSpPr>
        <p:sp>
          <p:nvSpPr>
            <p:cNvPr id="216" name="流程图: 决策 47">
              <a:extLst>
                <a:ext uri="{FF2B5EF4-FFF2-40B4-BE49-F238E27FC236}">
                  <a16:creationId xmlns:a16="http://schemas.microsoft.com/office/drawing/2014/main" id="{219E9AF8-B8DE-4018-9850-B126C328C31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7" name="TextBox 22">
              <a:extLst>
                <a:ext uri="{FF2B5EF4-FFF2-40B4-BE49-F238E27FC236}">
                  <a16:creationId xmlns:a16="http://schemas.microsoft.com/office/drawing/2014/main" id="{B08DB815-2086-4118-8133-0D87CDC5482E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10/24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2F8C3ECD-1057-44C8-A2CD-E3D446B96055}"/>
              </a:ext>
            </a:extLst>
          </p:cNvPr>
          <p:cNvGrpSpPr/>
          <p:nvPr/>
        </p:nvGrpSpPr>
        <p:grpSpPr>
          <a:xfrm>
            <a:off x="4561339" y="3950779"/>
            <a:ext cx="608655" cy="567244"/>
            <a:chOff x="1727242" y="1217224"/>
            <a:chExt cx="839961" cy="567244"/>
          </a:xfrm>
        </p:grpSpPr>
        <p:sp>
          <p:nvSpPr>
            <p:cNvPr id="219" name="流程图: 决策 47">
              <a:extLst>
                <a:ext uri="{FF2B5EF4-FFF2-40B4-BE49-F238E27FC236}">
                  <a16:creationId xmlns:a16="http://schemas.microsoft.com/office/drawing/2014/main" id="{AF951208-0DE4-4098-9B38-4EF19F4A7FD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0" name="TextBox 22">
              <a:extLst>
                <a:ext uri="{FF2B5EF4-FFF2-40B4-BE49-F238E27FC236}">
                  <a16:creationId xmlns:a16="http://schemas.microsoft.com/office/drawing/2014/main" id="{34A68824-4A26-4244-B77E-12575FEC9D07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91231166-0501-4129-A731-69DD87DA3FF8}"/>
              </a:ext>
            </a:extLst>
          </p:cNvPr>
          <p:cNvGrpSpPr/>
          <p:nvPr/>
        </p:nvGrpSpPr>
        <p:grpSpPr>
          <a:xfrm>
            <a:off x="2024220" y="3968204"/>
            <a:ext cx="608655" cy="567244"/>
            <a:chOff x="1727242" y="1217224"/>
            <a:chExt cx="839961" cy="567244"/>
          </a:xfrm>
        </p:grpSpPr>
        <p:sp>
          <p:nvSpPr>
            <p:cNvPr id="222" name="流程图: 决策 47">
              <a:extLst>
                <a:ext uri="{FF2B5EF4-FFF2-40B4-BE49-F238E27FC236}">
                  <a16:creationId xmlns:a16="http://schemas.microsoft.com/office/drawing/2014/main" id="{EB523013-88F0-4752-8DCF-76F77DF72ABA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3" name="TextBox 22">
              <a:extLst>
                <a:ext uri="{FF2B5EF4-FFF2-40B4-BE49-F238E27FC236}">
                  <a16:creationId xmlns:a16="http://schemas.microsoft.com/office/drawing/2014/main" id="{F687CFE1-8385-4CC1-9897-74005E7EE16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08/03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23887DB5-F0A1-4085-A0F3-17DB581CAADB}"/>
              </a:ext>
            </a:extLst>
          </p:cNvPr>
          <p:cNvGrpSpPr/>
          <p:nvPr/>
        </p:nvGrpSpPr>
        <p:grpSpPr>
          <a:xfrm>
            <a:off x="2947503" y="3956345"/>
            <a:ext cx="608655" cy="567244"/>
            <a:chOff x="1727242" y="1217224"/>
            <a:chExt cx="839961" cy="567244"/>
          </a:xfrm>
        </p:grpSpPr>
        <p:sp>
          <p:nvSpPr>
            <p:cNvPr id="225" name="流程图: 决策 47">
              <a:extLst>
                <a:ext uri="{FF2B5EF4-FFF2-40B4-BE49-F238E27FC236}">
                  <a16:creationId xmlns:a16="http://schemas.microsoft.com/office/drawing/2014/main" id="{A7509D5C-F130-4EE0-BB44-75417582F61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6" name="TextBox 22">
              <a:extLst>
                <a:ext uri="{FF2B5EF4-FFF2-40B4-BE49-F238E27FC236}">
                  <a16:creationId xmlns:a16="http://schemas.microsoft.com/office/drawing/2014/main" id="{8DB0C11E-E857-4363-8C0F-CB21E0B8265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11/02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86F0895F-8672-4767-A71D-85BED324FDC1}"/>
              </a:ext>
            </a:extLst>
          </p:cNvPr>
          <p:cNvGrpSpPr/>
          <p:nvPr/>
        </p:nvGrpSpPr>
        <p:grpSpPr>
          <a:xfrm>
            <a:off x="3860701" y="3969045"/>
            <a:ext cx="608655" cy="567244"/>
            <a:chOff x="1727242" y="1217224"/>
            <a:chExt cx="839961" cy="567244"/>
          </a:xfrm>
        </p:grpSpPr>
        <p:sp>
          <p:nvSpPr>
            <p:cNvPr id="232" name="流程图: 决策 47">
              <a:extLst>
                <a:ext uri="{FF2B5EF4-FFF2-40B4-BE49-F238E27FC236}">
                  <a16:creationId xmlns:a16="http://schemas.microsoft.com/office/drawing/2014/main" id="{2E6EB6EB-E278-42F2-8B2B-E9F98AE6E4E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3" name="TextBox 22">
              <a:extLst>
                <a:ext uri="{FF2B5EF4-FFF2-40B4-BE49-F238E27FC236}">
                  <a16:creationId xmlns:a16="http://schemas.microsoft.com/office/drawing/2014/main" id="{4C39188B-DD50-4C28-86B6-6AAABA77F5B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02/15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0CED55DC-1D56-4C0B-A1CE-EDE60761967C}"/>
              </a:ext>
            </a:extLst>
          </p:cNvPr>
          <p:cNvGrpSpPr/>
          <p:nvPr/>
        </p:nvGrpSpPr>
        <p:grpSpPr>
          <a:xfrm>
            <a:off x="4067012" y="3965029"/>
            <a:ext cx="608655" cy="567244"/>
            <a:chOff x="1727242" y="1217224"/>
            <a:chExt cx="839961" cy="567244"/>
          </a:xfrm>
        </p:grpSpPr>
        <p:sp>
          <p:nvSpPr>
            <p:cNvPr id="235" name="流程图: 决策 47">
              <a:extLst>
                <a:ext uri="{FF2B5EF4-FFF2-40B4-BE49-F238E27FC236}">
                  <a16:creationId xmlns:a16="http://schemas.microsoft.com/office/drawing/2014/main" id="{F96032FA-DE2D-4BC5-A896-C31157C042B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6" name="TextBox 22">
              <a:extLst>
                <a:ext uri="{FF2B5EF4-FFF2-40B4-BE49-F238E27FC236}">
                  <a16:creationId xmlns:a16="http://schemas.microsoft.com/office/drawing/2014/main" id="{F69DDC37-0D09-4C07-BE37-628B60E4641F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6EF7CD19-C743-4B4C-803C-E0C31B3B9983}"/>
              </a:ext>
            </a:extLst>
          </p:cNvPr>
          <p:cNvGrpSpPr/>
          <p:nvPr/>
        </p:nvGrpSpPr>
        <p:grpSpPr>
          <a:xfrm>
            <a:off x="11159718" y="3958361"/>
            <a:ext cx="608655" cy="567244"/>
            <a:chOff x="1727242" y="1217224"/>
            <a:chExt cx="839961" cy="567244"/>
          </a:xfrm>
        </p:grpSpPr>
        <p:sp>
          <p:nvSpPr>
            <p:cNvPr id="241" name="流程图: 决策 47">
              <a:extLst>
                <a:ext uri="{FF2B5EF4-FFF2-40B4-BE49-F238E27FC236}">
                  <a16:creationId xmlns:a16="http://schemas.microsoft.com/office/drawing/2014/main" id="{B0DC99EF-FBB5-47BA-B625-A2B39BF6D90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42" name="TextBox 22">
              <a:extLst>
                <a:ext uri="{FF2B5EF4-FFF2-40B4-BE49-F238E27FC236}">
                  <a16:creationId xmlns:a16="http://schemas.microsoft.com/office/drawing/2014/main" id="{4931C493-1497-4713-9BB7-B8C8039C993C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04/08</a:t>
              </a:r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4627713F-C988-4B98-9258-1174C20F945F}"/>
              </a:ext>
            </a:extLst>
          </p:cNvPr>
          <p:cNvGrpSpPr/>
          <p:nvPr/>
        </p:nvGrpSpPr>
        <p:grpSpPr>
          <a:xfrm>
            <a:off x="8840513" y="3962358"/>
            <a:ext cx="608655" cy="567244"/>
            <a:chOff x="1727242" y="1217224"/>
            <a:chExt cx="839961" cy="567244"/>
          </a:xfrm>
        </p:grpSpPr>
        <p:sp>
          <p:nvSpPr>
            <p:cNvPr id="244" name="流程图: 决策 47">
              <a:extLst>
                <a:ext uri="{FF2B5EF4-FFF2-40B4-BE49-F238E27FC236}">
                  <a16:creationId xmlns:a16="http://schemas.microsoft.com/office/drawing/2014/main" id="{8B493B4D-A84B-4CB9-8970-858E0B41A66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45" name="TextBox 22">
              <a:extLst>
                <a:ext uri="{FF2B5EF4-FFF2-40B4-BE49-F238E27FC236}">
                  <a16:creationId xmlns:a16="http://schemas.microsoft.com/office/drawing/2014/main" id="{52D4B115-F8E0-4BA3-96BE-D5AB5AA46B0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08/07</a:t>
              </a:r>
            </a:p>
          </p:txBody>
        </p: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2E5C3F79-806A-4782-AE6E-D03BB776C38F}"/>
              </a:ext>
            </a:extLst>
          </p:cNvPr>
          <p:cNvGrpSpPr/>
          <p:nvPr/>
        </p:nvGrpSpPr>
        <p:grpSpPr>
          <a:xfrm>
            <a:off x="9636551" y="3956345"/>
            <a:ext cx="608655" cy="567244"/>
            <a:chOff x="1727242" y="1217224"/>
            <a:chExt cx="839961" cy="567244"/>
          </a:xfrm>
        </p:grpSpPr>
        <p:sp>
          <p:nvSpPr>
            <p:cNvPr id="248" name="流程图: 决策 47">
              <a:extLst>
                <a:ext uri="{FF2B5EF4-FFF2-40B4-BE49-F238E27FC236}">
                  <a16:creationId xmlns:a16="http://schemas.microsoft.com/office/drawing/2014/main" id="{D93D0DFE-161D-41B9-811C-9B99CE30F274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49" name="TextBox 22">
              <a:extLst>
                <a:ext uri="{FF2B5EF4-FFF2-40B4-BE49-F238E27FC236}">
                  <a16:creationId xmlns:a16="http://schemas.microsoft.com/office/drawing/2014/main" id="{001465D5-EF59-4A66-9A08-EE8D3B869AE1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10/23</a:t>
              </a: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1BEEB406-593B-404F-9216-447C166EBE5E}"/>
              </a:ext>
            </a:extLst>
          </p:cNvPr>
          <p:cNvGrpSpPr/>
          <p:nvPr/>
        </p:nvGrpSpPr>
        <p:grpSpPr>
          <a:xfrm>
            <a:off x="10860252" y="3958361"/>
            <a:ext cx="608655" cy="567244"/>
            <a:chOff x="1664002" y="1217224"/>
            <a:chExt cx="839961" cy="567244"/>
          </a:xfrm>
        </p:grpSpPr>
        <p:sp>
          <p:nvSpPr>
            <p:cNvPr id="251" name="流程图: 决策 47">
              <a:extLst>
                <a:ext uri="{FF2B5EF4-FFF2-40B4-BE49-F238E27FC236}">
                  <a16:creationId xmlns:a16="http://schemas.microsoft.com/office/drawing/2014/main" id="{777B066B-8262-4292-AADC-51E527F90F5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52" name="TextBox 22">
              <a:extLst>
                <a:ext uri="{FF2B5EF4-FFF2-40B4-BE49-F238E27FC236}">
                  <a16:creationId xmlns:a16="http://schemas.microsoft.com/office/drawing/2014/main" id="{A78D09B6-062C-4981-B7A2-0F2CBB5A1049}"/>
                </a:ext>
              </a:extLst>
            </p:cNvPr>
            <p:cNvSpPr txBox="1"/>
            <p:nvPr/>
          </p:nvSpPr>
          <p:spPr>
            <a:xfrm>
              <a:off x="166400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03/11</a:t>
              </a:r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947059B9-EA68-4185-A094-D406D41682AD}"/>
              </a:ext>
            </a:extLst>
          </p:cNvPr>
          <p:cNvGrpSpPr/>
          <p:nvPr/>
        </p:nvGrpSpPr>
        <p:grpSpPr>
          <a:xfrm>
            <a:off x="174573" y="4545366"/>
            <a:ext cx="11788299" cy="282279"/>
            <a:chOff x="237808" y="1129456"/>
            <a:chExt cx="11716383" cy="282279"/>
          </a:xfrm>
        </p:grpSpPr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D0F79930-8554-4C5C-9809-8BD639C4CBFC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54E64AE5-1D92-4F77-8DF6-E146E738DED1}"/>
                </a:ext>
              </a:extLst>
            </p:cNvPr>
            <p:cNvSpPr/>
            <p:nvPr/>
          </p:nvSpPr>
          <p:spPr>
            <a:xfrm>
              <a:off x="238356" y="1129456"/>
              <a:ext cx="717269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U625MCA</a:t>
              </a:r>
            </a:p>
          </p:txBody>
        </p:sp>
      </p:grpSp>
      <p:sp>
        <p:nvSpPr>
          <p:cNvPr id="256" name="流程图: 决策 47">
            <a:extLst>
              <a:ext uri="{FF2B5EF4-FFF2-40B4-BE49-F238E27FC236}">
                <a16:creationId xmlns:a16="http://schemas.microsoft.com/office/drawing/2014/main" id="{45EE269F-C613-4163-90E1-6793EE774525}"/>
              </a:ext>
            </a:extLst>
          </p:cNvPr>
          <p:cNvSpPr/>
          <p:nvPr/>
        </p:nvSpPr>
        <p:spPr>
          <a:xfrm>
            <a:off x="8531219" y="4640558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TT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7" name="流程图: 决策 47">
            <a:extLst>
              <a:ext uri="{FF2B5EF4-FFF2-40B4-BE49-F238E27FC236}">
                <a16:creationId xmlns:a16="http://schemas.microsoft.com/office/drawing/2014/main" id="{021B350D-A8FC-4E19-A674-C6897D4647E3}"/>
              </a:ext>
            </a:extLst>
          </p:cNvPr>
          <p:cNvSpPr/>
          <p:nvPr/>
        </p:nvSpPr>
        <p:spPr>
          <a:xfrm>
            <a:off x="6502862" y="4655154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FEC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8" name="流程图: 决策 47">
            <a:extLst>
              <a:ext uri="{FF2B5EF4-FFF2-40B4-BE49-F238E27FC236}">
                <a16:creationId xmlns:a16="http://schemas.microsoft.com/office/drawing/2014/main" id="{71FB8FCA-1CC6-4B1A-9F41-299BBC464D9F}"/>
              </a:ext>
            </a:extLst>
          </p:cNvPr>
          <p:cNvSpPr/>
          <p:nvPr/>
        </p:nvSpPr>
        <p:spPr>
          <a:xfrm>
            <a:off x="6124685" y="4662890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PEC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3C2EFFA6-99FD-420A-9239-D0B0E6EADB81}"/>
              </a:ext>
            </a:extLst>
          </p:cNvPr>
          <p:cNvGrpSpPr/>
          <p:nvPr/>
        </p:nvGrpSpPr>
        <p:grpSpPr>
          <a:xfrm>
            <a:off x="9215591" y="4644446"/>
            <a:ext cx="606752" cy="567244"/>
            <a:chOff x="1727242" y="1217224"/>
            <a:chExt cx="839961" cy="567244"/>
          </a:xfrm>
        </p:grpSpPr>
        <p:sp>
          <p:nvSpPr>
            <p:cNvPr id="311" name="流程图: 决策 47">
              <a:extLst>
                <a:ext uri="{FF2B5EF4-FFF2-40B4-BE49-F238E27FC236}">
                  <a16:creationId xmlns:a16="http://schemas.microsoft.com/office/drawing/2014/main" id="{7C1AD4FE-81F0-401D-8CBA-A3C66487679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2" name="TextBox 22">
              <a:extLst>
                <a:ext uri="{FF2B5EF4-FFF2-40B4-BE49-F238E27FC236}">
                  <a16:creationId xmlns:a16="http://schemas.microsoft.com/office/drawing/2014/main" id="{28CA67B6-F3ED-47D6-868B-11CEA86E2D23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07D63C22-66E9-48F2-B52D-A12FB3EFC79E}"/>
              </a:ext>
            </a:extLst>
          </p:cNvPr>
          <p:cNvGrpSpPr/>
          <p:nvPr/>
        </p:nvGrpSpPr>
        <p:grpSpPr>
          <a:xfrm>
            <a:off x="10581277" y="4666829"/>
            <a:ext cx="606752" cy="567244"/>
            <a:chOff x="1841074" y="1217224"/>
            <a:chExt cx="839961" cy="567244"/>
          </a:xfrm>
        </p:grpSpPr>
        <p:sp>
          <p:nvSpPr>
            <p:cNvPr id="314" name="流程图: 决策 47">
              <a:extLst>
                <a:ext uri="{FF2B5EF4-FFF2-40B4-BE49-F238E27FC236}">
                  <a16:creationId xmlns:a16="http://schemas.microsoft.com/office/drawing/2014/main" id="{CC2862AE-EAE6-4178-9A3E-6D2424B79FD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6" name="TextBox 22">
              <a:extLst>
                <a:ext uri="{FF2B5EF4-FFF2-40B4-BE49-F238E27FC236}">
                  <a16:creationId xmlns:a16="http://schemas.microsoft.com/office/drawing/2014/main" id="{2D7AA3AD-D756-45B7-B7C6-416B11BACEAD}"/>
                </a:ext>
              </a:extLst>
            </p:cNvPr>
            <p:cNvSpPr txBox="1"/>
            <p:nvPr/>
          </p:nvSpPr>
          <p:spPr>
            <a:xfrm>
              <a:off x="1841074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01/23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D35D18C6-E16F-4806-9B17-A765F481220D}"/>
              </a:ext>
            </a:extLst>
          </p:cNvPr>
          <p:cNvGrpSpPr/>
          <p:nvPr/>
        </p:nvGrpSpPr>
        <p:grpSpPr>
          <a:xfrm>
            <a:off x="9978269" y="4654714"/>
            <a:ext cx="606752" cy="568069"/>
            <a:chOff x="1727242" y="1217224"/>
            <a:chExt cx="839961" cy="568069"/>
          </a:xfrm>
        </p:grpSpPr>
        <p:sp>
          <p:nvSpPr>
            <p:cNvPr id="318" name="流程图: 决策 47">
              <a:extLst>
                <a:ext uri="{FF2B5EF4-FFF2-40B4-BE49-F238E27FC236}">
                  <a16:creationId xmlns:a16="http://schemas.microsoft.com/office/drawing/2014/main" id="{3FFBB5A1-7B6F-4E48-86F7-30DEA26790D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9" name="TextBox 22">
              <a:extLst>
                <a:ext uri="{FF2B5EF4-FFF2-40B4-BE49-F238E27FC236}">
                  <a16:creationId xmlns:a16="http://schemas.microsoft.com/office/drawing/2014/main" id="{02ED6B18-C504-4808-A5AC-C0098FF2EAF4}"/>
                </a:ext>
              </a:extLst>
            </p:cNvPr>
            <p:cNvSpPr txBox="1"/>
            <p:nvPr/>
          </p:nvSpPr>
          <p:spPr>
            <a:xfrm>
              <a:off x="1727242" y="160063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320" name="流程图: 决策 47">
            <a:extLst>
              <a:ext uri="{FF2B5EF4-FFF2-40B4-BE49-F238E27FC236}">
                <a16:creationId xmlns:a16="http://schemas.microsoft.com/office/drawing/2014/main" id="{82832284-4A45-4FA5-89DF-04F689959710}"/>
              </a:ext>
            </a:extLst>
          </p:cNvPr>
          <p:cNvSpPr/>
          <p:nvPr/>
        </p:nvSpPr>
        <p:spPr>
          <a:xfrm>
            <a:off x="4970957" y="4639775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21" name="流程图: 决策 47">
            <a:extLst>
              <a:ext uri="{FF2B5EF4-FFF2-40B4-BE49-F238E27FC236}">
                <a16:creationId xmlns:a16="http://schemas.microsoft.com/office/drawing/2014/main" id="{F28C9D26-7CF6-4FC6-B15D-252EC9E52B55}"/>
              </a:ext>
            </a:extLst>
          </p:cNvPr>
          <p:cNvSpPr/>
          <p:nvPr/>
        </p:nvSpPr>
        <p:spPr>
          <a:xfrm>
            <a:off x="3807134" y="4630097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FDJ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927D929A-3697-4C38-92DD-C9E945026FB6}"/>
              </a:ext>
            </a:extLst>
          </p:cNvPr>
          <p:cNvGrpSpPr/>
          <p:nvPr/>
        </p:nvGrpSpPr>
        <p:grpSpPr>
          <a:xfrm>
            <a:off x="760356" y="4649021"/>
            <a:ext cx="606752" cy="567244"/>
            <a:chOff x="1727242" y="1217224"/>
            <a:chExt cx="839961" cy="567244"/>
          </a:xfrm>
        </p:grpSpPr>
        <p:sp>
          <p:nvSpPr>
            <p:cNvPr id="323" name="流程图: 决策 47">
              <a:extLst>
                <a:ext uri="{FF2B5EF4-FFF2-40B4-BE49-F238E27FC236}">
                  <a16:creationId xmlns:a16="http://schemas.microsoft.com/office/drawing/2014/main" id="{DEFB8851-A742-49D6-96A4-4990A292DC0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4" name="TextBox 22">
              <a:extLst>
                <a:ext uri="{FF2B5EF4-FFF2-40B4-BE49-F238E27FC236}">
                  <a16:creationId xmlns:a16="http://schemas.microsoft.com/office/drawing/2014/main" id="{C1A17898-5B0B-4B45-8627-F1128C22D6C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03/12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303E7024-6571-4887-9645-5B461AEBF43E}"/>
              </a:ext>
            </a:extLst>
          </p:cNvPr>
          <p:cNvGrpSpPr/>
          <p:nvPr/>
        </p:nvGrpSpPr>
        <p:grpSpPr>
          <a:xfrm>
            <a:off x="1747561" y="4645188"/>
            <a:ext cx="606752" cy="567244"/>
            <a:chOff x="1727242" y="1217224"/>
            <a:chExt cx="839961" cy="567244"/>
          </a:xfrm>
        </p:grpSpPr>
        <p:sp>
          <p:nvSpPr>
            <p:cNvPr id="326" name="流程图: 决策 47">
              <a:extLst>
                <a:ext uri="{FF2B5EF4-FFF2-40B4-BE49-F238E27FC236}">
                  <a16:creationId xmlns:a16="http://schemas.microsoft.com/office/drawing/2014/main" id="{F48D4A8C-6A06-430D-9F61-E8CB6393FFB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7" name="TextBox 22">
              <a:extLst>
                <a:ext uri="{FF2B5EF4-FFF2-40B4-BE49-F238E27FC236}">
                  <a16:creationId xmlns:a16="http://schemas.microsoft.com/office/drawing/2014/main" id="{25746E79-0B5E-4A2A-ACBF-B4C3BABB8D00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3B2D4687-E242-40DA-B290-DFCDBF88DC48}"/>
              </a:ext>
            </a:extLst>
          </p:cNvPr>
          <p:cNvGrpSpPr/>
          <p:nvPr/>
        </p:nvGrpSpPr>
        <p:grpSpPr>
          <a:xfrm>
            <a:off x="2750015" y="4657888"/>
            <a:ext cx="606752" cy="567244"/>
            <a:chOff x="1641868" y="1217224"/>
            <a:chExt cx="839961" cy="567244"/>
          </a:xfrm>
        </p:grpSpPr>
        <p:sp>
          <p:nvSpPr>
            <p:cNvPr id="329" name="流程图: 决策 47">
              <a:extLst>
                <a:ext uri="{FF2B5EF4-FFF2-40B4-BE49-F238E27FC236}">
                  <a16:creationId xmlns:a16="http://schemas.microsoft.com/office/drawing/2014/main" id="{F3631065-2C13-4605-98CB-BB2734A47E7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0" name="TextBox 22">
              <a:extLst>
                <a:ext uri="{FF2B5EF4-FFF2-40B4-BE49-F238E27FC236}">
                  <a16:creationId xmlns:a16="http://schemas.microsoft.com/office/drawing/2014/main" id="{55333401-8A2D-4721-A1B6-778BE4448433}"/>
                </a:ext>
              </a:extLst>
            </p:cNvPr>
            <p:cNvSpPr txBox="1"/>
            <p:nvPr/>
          </p:nvSpPr>
          <p:spPr>
            <a:xfrm>
              <a:off x="1641868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09/24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816FD59A-0C4D-4FFB-B99A-5EC07C27B189}"/>
              </a:ext>
            </a:extLst>
          </p:cNvPr>
          <p:cNvGrpSpPr/>
          <p:nvPr/>
        </p:nvGrpSpPr>
        <p:grpSpPr>
          <a:xfrm>
            <a:off x="3143295" y="4644347"/>
            <a:ext cx="606752" cy="576769"/>
            <a:chOff x="1736728" y="1217224"/>
            <a:chExt cx="839961" cy="576769"/>
          </a:xfrm>
        </p:grpSpPr>
        <p:sp>
          <p:nvSpPr>
            <p:cNvPr id="332" name="流程图: 决策 47">
              <a:extLst>
                <a:ext uri="{FF2B5EF4-FFF2-40B4-BE49-F238E27FC236}">
                  <a16:creationId xmlns:a16="http://schemas.microsoft.com/office/drawing/2014/main" id="{BE1DD7CB-9289-414E-A128-D89232C88EA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3" name="TextBox 22">
              <a:extLst>
                <a:ext uri="{FF2B5EF4-FFF2-40B4-BE49-F238E27FC236}">
                  <a16:creationId xmlns:a16="http://schemas.microsoft.com/office/drawing/2014/main" id="{A4D950A3-0E60-422B-8BF6-A0D52215EBA1}"/>
                </a:ext>
              </a:extLst>
            </p:cNvPr>
            <p:cNvSpPr txBox="1"/>
            <p:nvPr/>
          </p:nvSpPr>
          <p:spPr>
            <a:xfrm>
              <a:off x="1736728" y="160933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10/17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334" name="流程图: 决策 47">
            <a:extLst>
              <a:ext uri="{FF2B5EF4-FFF2-40B4-BE49-F238E27FC236}">
                <a16:creationId xmlns:a16="http://schemas.microsoft.com/office/drawing/2014/main" id="{58D3F488-48EF-4C20-985D-FAAC556DDDBC}"/>
              </a:ext>
            </a:extLst>
          </p:cNvPr>
          <p:cNvSpPr/>
          <p:nvPr/>
        </p:nvSpPr>
        <p:spPr>
          <a:xfrm>
            <a:off x="7530560" y="4654566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HB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35" name="TextBox 22">
            <a:extLst>
              <a:ext uri="{FF2B5EF4-FFF2-40B4-BE49-F238E27FC236}">
                <a16:creationId xmlns:a16="http://schemas.microsoft.com/office/drawing/2014/main" id="{E457742C-8A96-48AC-980A-BE2903E50C70}"/>
              </a:ext>
            </a:extLst>
          </p:cNvPr>
          <p:cNvSpPr txBox="1"/>
          <p:nvPr/>
        </p:nvSpPr>
        <p:spPr>
          <a:xfrm>
            <a:off x="3615809" y="5035454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12/03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36" name="TextBox 22">
            <a:extLst>
              <a:ext uri="{FF2B5EF4-FFF2-40B4-BE49-F238E27FC236}">
                <a16:creationId xmlns:a16="http://schemas.microsoft.com/office/drawing/2014/main" id="{0534ACBA-9A7A-4BAB-A8C9-9FD3B9932DF7}"/>
              </a:ext>
            </a:extLst>
          </p:cNvPr>
          <p:cNvSpPr txBox="1"/>
          <p:nvPr/>
        </p:nvSpPr>
        <p:spPr>
          <a:xfrm>
            <a:off x="4803334" y="5035453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06/13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37" name="TextBox 22">
            <a:extLst>
              <a:ext uri="{FF2B5EF4-FFF2-40B4-BE49-F238E27FC236}">
                <a16:creationId xmlns:a16="http://schemas.microsoft.com/office/drawing/2014/main" id="{CDDF634A-E5F4-463F-B234-C6833941FDA8}"/>
              </a:ext>
            </a:extLst>
          </p:cNvPr>
          <p:cNvSpPr txBox="1"/>
          <p:nvPr/>
        </p:nvSpPr>
        <p:spPr>
          <a:xfrm>
            <a:off x="5971460" y="5034674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10/07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38" name="TextBox 22">
            <a:extLst>
              <a:ext uri="{FF2B5EF4-FFF2-40B4-BE49-F238E27FC236}">
                <a16:creationId xmlns:a16="http://schemas.microsoft.com/office/drawing/2014/main" id="{1B080FE9-7CE0-4029-9A6D-251BA0733679}"/>
              </a:ext>
            </a:extLst>
          </p:cNvPr>
          <p:cNvSpPr txBox="1"/>
          <p:nvPr/>
        </p:nvSpPr>
        <p:spPr>
          <a:xfrm>
            <a:off x="6384299" y="5025148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11/04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39" name="TextBox 22">
            <a:extLst>
              <a:ext uri="{FF2B5EF4-FFF2-40B4-BE49-F238E27FC236}">
                <a16:creationId xmlns:a16="http://schemas.microsoft.com/office/drawing/2014/main" id="{6E384586-9CFE-4781-A4DF-DC341A0E883C}"/>
              </a:ext>
            </a:extLst>
          </p:cNvPr>
          <p:cNvSpPr txBox="1"/>
          <p:nvPr/>
        </p:nvSpPr>
        <p:spPr>
          <a:xfrm>
            <a:off x="7329094" y="5006164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40" name="TextBox 22">
            <a:extLst>
              <a:ext uri="{FF2B5EF4-FFF2-40B4-BE49-F238E27FC236}">
                <a16:creationId xmlns:a16="http://schemas.microsoft.com/office/drawing/2014/main" id="{2BECBA53-7A8F-4CAD-91DA-787F4E3CF4AA}"/>
              </a:ext>
            </a:extLst>
          </p:cNvPr>
          <p:cNvSpPr txBox="1"/>
          <p:nvPr/>
        </p:nvSpPr>
        <p:spPr>
          <a:xfrm>
            <a:off x="8357018" y="5006163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06/13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092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FC3CCA-3735-4BC2-AFB9-902D31E9C7DC}"/>
              </a:ext>
            </a:extLst>
          </p:cNvPr>
          <p:cNvGrpSpPr/>
          <p:nvPr/>
        </p:nvGrpSpPr>
        <p:grpSpPr>
          <a:xfrm>
            <a:off x="165892" y="862030"/>
            <a:ext cx="11788299" cy="313851"/>
            <a:chOff x="237808" y="1097884"/>
            <a:chExt cx="11716383" cy="31385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BDDFEB-783D-405A-B6BE-A37556BC12D8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A1B6B-EF8A-4B40-BB52-30F65C070316}"/>
                </a:ext>
              </a:extLst>
            </p:cNvPr>
            <p:cNvSpPr/>
            <p:nvPr/>
          </p:nvSpPr>
          <p:spPr>
            <a:xfrm>
              <a:off x="238356" y="1097884"/>
              <a:ext cx="85906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CDX707 VPP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20987" y="2042430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173852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isplay(23.6+23.6,11.1 touch)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5EE0E-0935-440D-B804-C7A33FE97B2D}"/>
              </a:ext>
            </a:extLst>
          </p:cNvPr>
          <p:cNvGrpSpPr/>
          <p:nvPr/>
        </p:nvGrpSpPr>
        <p:grpSpPr>
          <a:xfrm>
            <a:off x="152527" y="3915830"/>
            <a:ext cx="11788299" cy="383679"/>
            <a:chOff x="315514" y="3897950"/>
            <a:chExt cx="11716383" cy="383679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928077-9C8C-448D-8DF9-D8628B80B2BC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EA1CA2-9DB3-4518-BA32-F8EA1E5B57B2}"/>
                </a:ext>
              </a:extLst>
            </p:cNvPr>
            <p:cNvSpPr/>
            <p:nvPr/>
          </p:nvSpPr>
          <p:spPr>
            <a:xfrm>
              <a:off x="315514" y="3897950"/>
              <a:ext cx="1168152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Vendor Integration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153671" y="2528714"/>
            <a:ext cx="11794428" cy="271880"/>
            <a:chOff x="231716" y="2776619"/>
            <a:chExt cx="11722474" cy="2718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31716" y="2776619"/>
              <a:ext cx="144218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for CAF/FO</a:t>
              </a: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C80B529B-5077-40D3-A394-85F473AD811E}"/>
              </a:ext>
            </a:extLst>
          </p:cNvPr>
          <p:cNvGrpSpPr/>
          <p:nvPr/>
        </p:nvGrpSpPr>
        <p:grpSpPr>
          <a:xfrm>
            <a:off x="473853" y="1001159"/>
            <a:ext cx="843415" cy="506281"/>
            <a:chOff x="1727242" y="1217224"/>
            <a:chExt cx="839961" cy="506281"/>
          </a:xfrm>
        </p:grpSpPr>
        <p:sp>
          <p:nvSpPr>
            <p:cNvPr id="31" name="流程图: 决策 47">
              <a:extLst>
                <a:ext uri="{FF2B5EF4-FFF2-40B4-BE49-F238E27FC236}">
                  <a16:creationId xmlns:a16="http://schemas.microsoft.com/office/drawing/2014/main" id="{022E9990-7097-4714-8EE3-D31552BE7F5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22">
              <a:extLst>
                <a:ext uri="{FF2B5EF4-FFF2-40B4-BE49-F238E27FC236}">
                  <a16:creationId xmlns:a16="http://schemas.microsoft.com/office/drawing/2014/main" id="{77C6451E-999B-4383-85B0-BBCFB686B3F2}"/>
                </a:ext>
              </a:extLst>
            </p:cNvPr>
            <p:cNvSpPr txBox="1"/>
            <p:nvPr/>
          </p:nvSpPr>
          <p:spPr>
            <a:xfrm>
              <a:off x="1727242" y="153884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02/19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59800" y="1754640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302D1EDF-3F88-448E-81E5-78AABC672263}"/>
              </a:ext>
            </a:extLst>
          </p:cNvPr>
          <p:cNvGrpSpPr/>
          <p:nvPr/>
        </p:nvGrpSpPr>
        <p:grpSpPr>
          <a:xfrm>
            <a:off x="1475698" y="996264"/>
            <a:ext cx="843415" cy="513904"/>
            <a:chOff x="1727242" y="1217224"/>
            <a:chExt cx="839961" cy="513904"/>
          </a:xfrm>
        </p:grpSpPr>
        <p:sp>
          <p:nvSpPr>
            <p:cNvPr id="236" name="流程图: 决策 47">
              <a:extLst>
                <a:ext uri="{FF2B5EF4-FFF2-40B4-BE49-F238E27FC236}">
                  <a16:creationId xmlns:a16="http://schemas.microsoft.com/office/drawing/2014/main" id="{F6564AE5-8E1D-40DF-A334-C09B07EEC4B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7" name="TextBox 22">
              <a:extLst>
                <a:ext uri="{FF2B5EF4-FFF2-40B4-BE49-F238E27FC236}">
                  <a16:creationId xmlns:a16="http://schemas.microsoft.com/office/drawing/2014/main" id="{D7625686-38D2-47F1-97B3-AD8EFE7E8E77}"/>
                </a:ext>
              </a:extLst>
            </p:cNvPr>
            <p:cNvSpPr txBox="1"/>
            <p:nvPr/>
          </p:nvSpPr>
          <p:spPr>
            <a:xfrm>
              <a:off x="1727242" y="154646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06/11</a:t>
              </a:r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46398" y="3034860"/>
            <a:ext cx="11794428" cy="478712"/>
            <a:chOff x="231716" y="2569787"/>
            <a:chExt cx="11722474" cy="478712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569787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accent3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C92B562B-1E5E-4EC9-A863-19EE27C976F2}"/>
              </a:ext>
            </a:extLst>
          </p:cNvPr>
          <p:cNvCxnSpPr/>
          <p:nvPr/>
        </p:nvCxnSpPr>
        <p:spPr>
          <a:xfrm flipV="1">
            <a:off x="153454" y="5003590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594EE915-20B5-4C34-807A-493F451BD195}"/>
              </a:ext>
            </a:extLst>
          </p:cNvPr>
          <p:cNvGrpSpPr/>
          <p:nvPr/>
        </p:nvGrpSpPr>
        <p:grpSpPr>
          <a:xfrm>
            <a:off x="5300099" y="994398"/>
            <a:ext cx="924477" cy="462332"/>
            <a:chOff x="1487181" y="1217224"/>
            <a:chExt cx="920691" cy="462332"/>
          </a:xfrm>
        </p:grpSpPr>
        <p:sp>
          <p:nvSpPr>
            <p:cNvPr id="208" name="流程图: 决策 47">
              <a:extLst>
                <a:ext uri="{FF2B5EF4-FFF2-40B4-BE49-F238E27FC236}">
                  <a16:creationId xmlns:a16="http://schemas.microsoft.com/office/drawing/2014/main" id="{D0668F3D-D3E4-49B4-A367-353CF1F98EE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9" name="TextBox 22">
              <a:extLst>
                <a:ext uri="{FF2B5EF4-FFF2-40B4-BE49-F238E27FC236}">
                  <a16:creationId xmlns:a16="http://schemas.microsoft.com/office/drawing/2014/main" id="{062C5554-0802-4DAB-A83B-5059EDC7F481}"/>
                </a:ext>
              </a:extLst>
            </p:cNvPr>
            <p:cNvSpPr txBox="1"/>
            <p:nvPr/>
          </p:nvSpPr>
          <p:spPr>
            <a:xfrm>
              <a:off x="1487181" y="149489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DC261061-43ED-4C88-A01C-B3AE80304A97}"/>
              </a:ext>
            </a:extLst>
          </p:cNvPr>
          <p:cNvGrpSpPr/>
          <p:nvPr/>
        </p:nvGrpSpPr>
        <p:grpSpPr>
          <a:xfrm>
            <a:off x="1920269" y="999837"/>
            <a:ext cx="843415" cy="506284"/>
            <a:chOff x="1727242" y="1217224"/>
            <a:chExt cx="839961" cy="506284"/>
          </a:xfrm>
        </p:grpSpPr>
        <p:sp>
          <p:nvSpPr>
            <p:cNvPr id="211" name="流程图: 决策 47">
              <a:extLst>
                <a:ext uri="{FF2B5EF4-FFF2-40B4-BE49-F238E27FC236}">
                  <a16:creationId xmlns:a16="http://schemas.microsoft.com/office/drawing/2014/main" id="{A5C0E457-D603-4C64-A0A8-F02F162E26A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2" name="TextBox 22">
              <a:extLst>
                <a:ext uri="{FF2B5EF4-FFF2-40B4-BE49-F238E27FC236}">
                  <a16:creationId xmlns:a16="http://schemas.microsoft.com/office/drawing/2014/main" id="{A51BBDE5-C0F4-4F5B-AF79-EFEA05AF520F}"/>
                </a:ext>
              </a:extLst>
            </p:cNvPr>
            <p:cNvSpPr txBox="1"/>
            <p:nvPr/>
          </p:nvSpPr>
          <p:spPr>
            <a:xfrm>
              <a:off x="1727242" y="153884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07/14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03588904-5F13-492B-B99A-5441E1147B6D}"/>
              </a:ext>
            </a:extLst>
          </p:cNvPr>
          <p:cNvGrpSpPr/>
          <p:nvPr/>
        </p:nvGrpSpPr>
        <p:grpSpPr>
          <a:xfrm>
            <a:off x="2637127" y="1000058"/>
            <a:ext cx="889170" cy="491044"/>
            <a:chOff x="1886575" y="1217224"/>
            <a:chExt cx="885530" cy="491044"/>
          </a:xfrm>
        </p:grpSpPr>
        <p:sp>
          <p:nvSpPr>
            <p:cNvPr id="214" name="流程图: 决策 47">
              <a:extLst>
                <a:ext uri="{FF2B5EF4-FFF2-40B4-BE49-F238E27FC236}">
                  <a16:creationId xmlns:a16="http://schemas.microsoft.com/office/drawing/2014/main" id="{C788F0F4-D478-433A-B4F0-2B43D1503E2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5" name="TextBox 22">
              <a:extLst>
                <a:ext uri="{FF2B5EF4-FFF2-40B4-BE49-F238E27FC236}">
                  <a16:creationId xmlns:a16="http://schemas.microsoft.com/office/drawing/2014/main" id="{3436B398-D998-4842-8D8F-2DB7A943CFB2}"/>
                </a:ext>
              </a:extLst>
            </p:cNvPr>
            <p:cNvSpPr txBox="1"/>
            <p:nvPr/>
          </p:nvSpPr>
          <p:spPr>
            <a:xfrm>
              <a:off x="1932144" y="15236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08/20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F8A7EEDF-87C6-4B99-8D3D-7999811EF03A}"/>
              </a:ext>
            </a:extLst>
          </p:cNvPr>
          <p:cNvGrpSpPr/>
          <p:nvPr/>
        </p:nvGrpSpPr>
        <p:grpSpPr>
          <a:xfrm>
            <a:off x="6565262" y="999837"/>
            <a:ext cx="909670" cy="453002"/>
            <a:chOff x="1992819" y="1217224"/>
            <a:chExt cx="905945" cy="453002"/>
          </a:xfrm>
        </p:grpSpPr>
        <p:sp>
          <p:nvSpPr>
            <p:cNvPr id="220" name="流程图: 决策 47">
              <a:extLst>
                <a:ext uri="{FF2B5EF4-FFF2-40B4-BE49-F238E27FC236}">
                  <a16:creationId xmlns:a16="http://schemas.microsoft.com/office/drawing/2014/main" id="{C486BF2A-866E-4926-B222-9B74227E0775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1" name="TextBox 22">
              <a:extLst>
                <a:ext uri="{FF2B5EF4-FFF2-40B4-BE49-F238E27FC236}">
                  <a16:creationId xmlns:a16="http://schemas.microsoft.com/office/drawing/2014/main" id="{F87912EE-3AB4-4B74-8380-344CCF67DAD9}"/>
                </a:ext>
              </a:extLst>
            </p:cNvPr>
            <p:cNvSpPr txBox="1"/>
            <p:nvPr/>
          </p:nvSpPr>
          <p:spPr>
            <a:xfrm>
              <a:off x="2058803" y="148556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08/24</a:t>
              </a: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C0B5A7B6-9CE3-4F1A-A7E7-132159373565}"/>
              </a:ext>
            </a:extLst>
          </p:cNvPr>
          <p:cNvGrpSpPr/>
          <p:nvPr/>
        </p:nvGrpSpPr>
        <p:grpSpPr>
          <a:xfrm>
            <a:off x="7424417" y="999837"/>
            <a:ext cx="924709" cy="439706"/>
            <a:chOff x="1886575" y="1217224"/>
            <a:chExt cx="920922" cy="439706"/>
          </a:xfrm>
        </p:grpSpPr>
        <p:sp>
          <p:nvSpPr>
            <p:cNvPr id="223" name="流程图: 决策 47">
              <a:extLst>
                <a:ext uri="{FF2B5EF4-FFF2-40B4-BE49-F238E27FC236}">
                  <a16:creationId xmlns:a16="http://schemas.microsoft.com/office/drawing/2014/main" id="{1533E72C-6034-4090-B47B-E02B92A529E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4" name="TextBox 22">
              <a:extLst>
                <a:ext uri="{FF2B5EF4-FFF2-40B4-BE49-F238E27FC236}">
                  <a16:creationId xmlns:a16="http://schemas.microsoft.com/office/drawing/2014/main" id="{F75A572B-AB15-4EBD-B71F-917B16AAF9B1}"/>
                </a:ext>
              </a:extLst>
            </p:cNvPr>
            <p:cNvSpPr txBox="1"/>
            <p:nvPr/>
          </p:nvSpPr>
          <p:spPr>
            <a:xfrm>
              <a:off x="1967536" y="1472270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5CF117F3-705D-46EF-8D27-A9D1D08B7CD1}"/>
              </a:ext>
            </a:extLst>
          </p:cNvPr>
          <p:cNvGrpSpPr/>
          <p:nvPr/>
        </p:nvGrpSpPr>
        <p:grpSpPr>
          <a:xfrm>
            <a:off x="8149224" y="1012537"/>
            <a:ext cx="843415" cy="507817"/>
            <a:chOff x="1701626" y="1217224"/>
            <a:chExt cx="839961" cy="507817"/>
          </a:xfrm>
        </p:grpSpPr>
        <p:sp>
          <p:nvSpPr>
            <p:cNvPr id="226" name="流程图: 决策 47">
              <a:extLst>
                <a:ext uri="{FF2B5EF4-FFF2-40B4-BE49-F238E27FC236}">
                  <a16:creationId xmlns:a16="http://schemas.microsoft.com/office/drawing/2014/main" id="{032DE1E4-900D-46B1-95C1-A091ADB6473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7" name="TextBox 22">
              <a:extLst>
                <a:ext uri="{FF2B5EF4-FFF2-40B4-BE49-F238E27FC236}">
                  <a16:creationId xmlns:a16="http://schemas.microsoft.com/office/drawing/2014/main" id="{AF8299A4-007A-4C66-8E28-B064FA9E6F59}"/>
                </a:ext>
              </a:extLst>
            </p:cNvPr>
            <p:cNvSpPr txBox="1"/>
            <p:nvPr/>
          </p:nvSpPr>
          <p:spPr>
            <a:xfrm>
              <a:off x="1701626" y="1540381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2B1815FD-9F40-42B8-AE01-363F1AF17F31}"/>
              </a:ext>
            </a:extLst>
          </p:cNvPr>
          <p:cNvGrpSpPr/>
          <p:nvPr/>
        </p:nvGrpSpPr>
        <p:grpSpPr>
          <a:xfrm>
            <a:off x="4467328" y="1000678"/>
            <a:ext cx="904289" cy="468895"/>
            <a:chOff x="1886575" y="1217224"/>
            <a:chExt cx="900586" cy="468895"/>
          </a:xfrm>
        </p:grpSpPr>
        <p:sp>
          <p:nvSpPr>
            <p:cNvPr id="355" name="流程图: 决策 47">
              <a:extLst>
                <a:ext uri="{FF2B5EF4-FFF2-40B4-BE49-F238E27FC236}">
                  <a16:creationId xmlns:a16="http://schemas.microsoft.com/office/drawing/2014/main" id="{12C56D9D-4294-4E4B-9DE2-65ECFA7DB74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6" name="TextBox 22">
              <a:extLst>
                <a:ext uri="{FF2B5EF4-FFF2-40B4-BE49-F238E27FC236}">
                  <a16:creationId xmlns:a16="http://schemas.microsoft.com/office/drawing/2014/main" id="{651837AE-D86B-431D-AE6C-D201325C45D7}"/>
                </a:ext>
              </a:extLst>
            </p:cNvPr>
            <p:cNvSpPr txBox="1"/>
            <p:nvPr/>
          </p:nvSpPr>
          <p:spPr>
            <a:xfrm>
              <a:off x="1947200" y="1501459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02/02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B60EBC-46F1-4BD0-91F7-554F8CA2E05F}"/>
              </a:ext>
            </a:extLst>
          </p:cNvPr>
          <p:cNvGrpSpPr/>
          <p:nvPr/>
        </p:nvGrpSpPr>
        <p:grpSpPr>
          <a:xfrm>
            <a:off x="365062" y="3378017"/>
            <a:ext cx="710536" cy="528209"/>
            <a:chOff x="-375280" y="2856157"/>
            <a:chExt cx="1137681" cy="824378"/>
          </a:xfrm>
        </p:grpSpPr>
        <p:sp>
          <p:nvSpPr>
            <p:cNvPr id="2" name="Star: 5 Points 1">
              <a:extLst>
                <a:ext uri="{FF2B5EF4-FFF2-40B4-BE49-F238E27FC236}">
                  <a16:creationId xmlns:a16="http://schemas.microsoft.com/office/drawing/2014/main" id="{0F4AD347-E21E-489E-9B73-155A31D0CB55}"/>
                </a:ext>
              </a:extLst>
            </p:cNvPr>
            <p:cNvSpPr/>
            <p:nvPr/>
          </p:nvSpPr>
          <p:spPr>
            <a:xfrm>
              <a:off x="450071" y="2856157"/>
              <a:ext cx="312330" cy="320207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6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32" name="TextBox 22">
              <a:extLst>
                <a:ext uri="{FF2B5EF4-FFF2-40B4-BE49-F238E27FC236}">
                  <a16:creationId xmlns:a16="http://schemas.microsoft.com/office/drawing/2014/main" id="{01A4A44C-5963-469E-B56B-8213AE42ED84}"/>
                </a:ext>
              </a:extLst>
            </p:cNvPr>
            <p:cNvSpPr txBox="1"/>
            <p:nvPr/>
          </p:nvSpPr>
          <p:spPr>
            <a:xfrm>
              <a:off x="-375280" y="3128144"/>
              <a:ext cx="726220" cy="55239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Alpha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</a:t>
              </a: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19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2211040" y="2898110"/>
            <a:ext cx="9863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08/02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06AAEA-7B71-48FD-9B1A-2E639F680D3C}"/>
              </a:ext>
            </a:extLst>
          </p:cNvPr>
          <p:cNvCxnSpPr>
            <a:cxnSpLocks/>
            <a:stCxn id="479" idx="0"/>
            <a:endCxn id="214" idx="2"/>
          </p:cNvCxnSpPr>
          <p:nvPr/>
        </p:nvCxnSpPr>
        <p:spPr>
          <a:xfrm flipV="1">
            <a:off x="2633883" y="1350737"/>
            <a:ext cx="264964" cy="133347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488" idx="0"/>
            <a:endCxn id="355" idx="2"/>
          </p:cNvCxnSpPr>
          <p:nvPr/>
        </p:nvCxnSpPr>
        <p:spPr>
          <a:xfrm flipV="1">
            <a:off x="4243828" y="1351357"/>
            <a:ext cx="485220" cy="133304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530" idx="0"/>
            <a:endCxn id="208" idx="2"/>
          </p:cNvCxnSpPr>
          <p:nvPr/>
        </p:nvCxnSpPr>
        <p:spPr>
          <a:xfrm flipV="1">
            <a:off x="5330737" y="1345077"/>
            <a:ext cx="632119" cy="133129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512" idx="0"/>
            <a:endCxn id="452" idx="2"/>
          </p:cNvCxnSpPr>
          <p:nvPr/>
        </p:nvCxnSpPr>
        <p:spPr>
          <a:xfrm flipV="1">
            <a:off x="5920259" y="1363985"/>
            <a:ext cx="546397" cy="131277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518" idx="0"/>
            <a:endCxn id="220" idx="2"/>
          </p:cNvCxnSpPr>
          <p:nvPr/>
        </p:nvCxnSpPr>
        <p:spPr>
          <a:xfrm flipV="1">
            <a:off x="6231189" y="1350516"/>
            <a:ext cx="595793" cy="1326247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544" idx="0"/>
            <a:endCxn id="223" idx="2"/>
          </p:cNvCxnSpPr>
          <p:nvPr/>
        </p:nvCxnSpPr>
        <p:spPr>
          <a:xfrm flipV="1">
            <a:off x="7174930" y="1350516"/>
            <a:ext cx="511208" cy="133335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552" idx="0"/>
            <a:endCxn id="226" idx="2"/>
          </p:cNvCxnSpPr>
          <p:nvPr/>
        </p:nvCxnSpPr>
        <p:spPr>
          <a:xfrm flipV="1">
            <a:off x="8013109" y="1363216"/>
            <a:ext cx="583546" cy="1313145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841C885-7A48-408B-8FF6-F7B6E57637FF}"/>
              </a:ext>
            </a:extLst>
          </p:cNvPr>
          <p:cNvCxnSpPr/>
          <p:nvPr/>
        </p:nvCxnSpPr>
        <p:spPr>
          <a:xfrm flipV="1">
            <a:off x="114288" y="6464549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6906D8E-47AC-46AB-9E96-014D70522C4E}"/>
              </a:ext>
            </a:extLst>
          </p:cNvPr>
          <p:cNvSpPr/>
          <p:nvPr/>
        </p:nvSpPr>
        <p:spPr>
          <a:xfrm>
            <a:off x="114288" y="6214735"/>
            <a:ext cx="631904" cy="21544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ITV Test</a:t>
            </a:r>
          </a:p>
        </p:txBody>
      </p:sp>
      <p:sp>
        <p:nvSpPr>
          <p:cNvPr id="239" name="Isosceles Triangle 238">
            <a:extLst>
              <a:ext uri="{FF2B5EF4-FFF2-40B4-BE49-F238E27FC236}">
                <a16:creationId xmlns:a16="http://schemas.microsoft.com/office/drawing/2014/main" id="{2070FBE7-6FDD-470E-939F-61341D4D092D}"/>
              </a:ext>
            </a:extLst>
          </p:cNvPr>
          <p:cNvSpPr/>
          <p:nvPr/>
        </p:nvSpPr>
        <p:spPr>
          <a:xfrm rot="10800000">
            <a:off x="407999" y="1641224"/>
            <a:ext cx="140102" cy="2344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7" name="TextBox 22">
            <a:extLst>
              <a:ext uri="{FF2B5EF4-FFF2-40B4-BE49-F238E27FC236}">
                <a16:creationId xmlns:a16="http://schemas.microsoft.com/office/drawing/2014/main" id="{65FA0267-7EF6-4710-AAF6-4AD3C9DAF579}"/>
              </a:ext>
            </a:extLst>
          </p:cNvPr>
          <p:cNvSpPr txBox="1"/>
          <p:nvPr/>
        </p:nvSpPr>
        <p:spPr>
          <a:xfrm>
            <a:off x="221005" y="1795447"/>
            <a:ext cx="10059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A0 PCBA </a:t>
            </a:r>
          </a:p>
          <a:p>
            <a:r>
              <a:rPr lang="en-US" altLang="zh-CN" dirty="0"/>
              <a:t>01/25</a:t>
            </a:r>
            <a:endParaRPr lang="zh-CN" altLang="en-US" dirty="0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152731" y="1479454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B5041123-8527-402F-A0D0-CF06522ADC4F}"/>
              </a:ext>
            </a:extLst>
          </p:cNvPr>
          <p:cNvGrpSpPr/>
          <p:nvPr/>
        </p:nvGrpSpPr>
        <p:grpSpPr>
          <a:xfrm>
            <a:off x="1886888" y="1598137"/>
            <a:ext cx="624299" cy="482800"/>
            <a:chOff x="1348765" y="1704838"/>
            <a:chExt cx="624299" cy="482800"/>
          </a:xfrm>
        </p:grpSpPr>
        <p:sp>
          <p:nvSpPr>
            <p:cNvPr id="199" name="Isosceles Triangle 198">
              <a:extLst>
                <a:ext uri="{FF2B5EF4-FFF2-40B4-BE49-F238E27FC236}">
                  <a16:creationId xmlns:a16="http://schemas.microsoft.com/office/drawing/2014/main" id="{2952ED66-C90A-4016-A1C4-4E3BA488799A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0" name="TextBox 22">
              <a:extLst>
                <a:ext uri="{FF2B5EF4-FFF2-40B4-BE49-F238E27FC236}">
                  <a16:creationId xmlns:a16="http://schemas.microsoft.com/office/drawing/2014/main" id="{6B7D9B2B-1941-4117-96C4-772124958D19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rgbClr val="FF0000"/>
                  </a:solidFill>
                </a:rPr>
                <a:t>A1</a:t>
              </a:r>
              <a:endParaRPr lang="en-US" altLang="zh-CN" sz="700" strike="sngStrike" dirty="0">
                <a:solidFill>
                  <a:srgbClr val="FF0000"/>
                </a:solidFill>
              </a:endParaRPr>
            </a:p>
            <a:p>
              <a:r>
                <a:rPr lang="en-US" altLang="zh-CN" sz="700" dirty="0">
                  <a:solidFill>
                    <a:srgbClr val="FF0000"/>
                  </a:solidFill>
                </a:rPr>
                <a:t>06/15</a:t>
              </a:r>
              <a:endParaRPr lang="zh-CN" altLang="en-US" sz="7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3496069" y="1608834"/>
            <a:ext cx="624299" cy="427594"/>
            <a:chOff x="1204590" y="1704838"/>
            <a:chExt cx="624299" cy="427594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204590" y="1840050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rgbClr val="FF0000"/>
                  </a:solidFill>
                </a:rPr>
                <a:t>B0</a:t>
              </a:r>
            </a:p>
            <a:p>
              <a:r>
                <a:rPr lang="en-US" altLang="zh-CN" sz="700" dirty="0">
                  <a:solidFill>
                    <a:srgbClr val="FF0000"/>
                  </a:solidFill>
                </a:rPr>
                <a:t>11/30</a:t>
              </a:r>
              <a:endParaRPr lang="zh-CN" altLang="en-US" sz="7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5099216" y="1609405"/>
            <a:ext cx="624299" cy="482800"/>
            <a:chOff x="1348765" y="1704838"/>
            <a:chExt cx="624299" cy="482800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rgbClr val="FF0000"/>
                  </a:solidFill>
                </a:rPr>
                <a:t>B1  DV2 </a:t>
              </a:r>
            </a:p>
            <a:p>
              <a:r>
                <a:rPr lang="en-US" altLang="zh-CN" sz="700" dirty="0">
                  <a:solidFill>
                    <a:srgbClr val="FF0000"/>
                  </a:solidFill>
                </a:rPr>
                <a:t>05/10</a:t>
              </a:r>
              <a:endParaRPr lang="zh-CN" altLang="en-US" sz="7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B23B570-0705-4302-95EA-3BFA12A06377}"/>
              </a:ext>
            </a:extLst>
          </p:cNvPr>
          <p:cNvSpPr/>
          <p:nvPr/>
        </p:nvSpPr>
        <p:spPr>
          <a:xfrm>
            <a:off x="2737048" y="1664738"/>
            <a:ext cx="471734" cy="1736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7F54CAA8-C1E9-42E0-8823-063D91365E39}"/>
              </a:ext>
            </a:extLst>
          </p:cNvPr>
          <p:cNvSpPr/>
          <p:nvPr/>
        </p:nvSpPr>
        <p:spPr>
          <a:xfrm>
            <a:off x="4069939" y="1676333"/>
            <a:ext cx="633581" cy="1325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5B2D77B9-37B5-4BB4-81E0-E5AE5BEBEDB4}"/>
              </a:ext>
            </a:extLst>
          </p:cNvPr>
          <p:cNvSpPr/>
          <p:nvPr/>
        </p:nvSpPr>
        <p:spPr>
          <a:xfrm>
            <a:off x="5631867" y="1682088"/>
            <a:ext cx="533805" cy="1630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DV2</a:t>
            </a:r>
          </a:p>
        </p:txBody>
      </p:sp>
      <p:sp>
        <p:nvSpPr>
          <p:cNvPr id="267" name="Rectangle: Rounded Corners 266">
            <a:extLst>
              <a:ext uri="{FF2B5EF4-FFF2-40B4-BE49-F238E27FC236}">
                <a16:creationId xmlns:a16="http://schemas.microsoft.com/office/drawing/2014/main" id="{399A786B-EDF6-459E-A8FE-F718D45A56B6}"/>
              </a:ext>
            </a:extLst>
          </p:cNvPr>
          <p:cNvSpPr/>
          <p:nvPr/>
        </p:nvSpPr>
        <p:spPr>
          <a:xfrm>
            <a:off x="1125899" y="2236147"/>
            <a:ext cx="967433" cy="16322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23.6 </a:t>
            </a:r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03/22-06/09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3" name="Rectangle: Rounded Corners 272">
            <a:extLst>
              <a:ext uri="{FF2B5EF4-FFF2-40B4-BE49-F238E27FC236}">
                <a16:creationId xmlns:a16="http://schemas.microsoft.com/office/drawing/2014/main" id="{25B93FB6-1434-4767-9A95-D37E201E09A7}"/>
              </a:ext>
            </a:extLst>
          </p:cNvPr>
          <p:cNvSpPr/>
          <p:nvPr/>
        </p:nvSpPr>
        <p:spPr>
          <a:xfrm>
            <a:off x="3978701" y="2233738"/>
            <a:ext cx="338634" cy="1298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23.6  DV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17FEA750-981D-4E3E-A964-470A5EFF4FAA}"/>
              </a:ext>
            </a:extLst>
          </p:cNvPr>
          <p:cNvCxnSpPr/>
          <p:nvPr/>
        </p:nvCxnSpPr>
        <p:spPr>
          <a:xfrm flipV="1">
            <a:off x="131155" y="5767118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0" name="Star: 5 Points 139">
            <a:extLst>
              <a:ext uri="{FF2B5EF4-FFF2-40B4-BE49-F238E27FC236}">
                <a16:creationId xmlns:a16="http://schemas.microsoft.com/office/drawing/2014/main" id="{24ADDF04-C7D4-42BA-A653-15792E9C6A64}"/>
              </a:ext>
            </a:extLst>
          </p:cNvPr>
          <p:cNvSpPr/>
          <p:nvPr/>
        </p:nvSpPr>
        <p:spPr>
          <a:xfrm>
            <a:off x="1115590" y="337765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1" name="TextBox 22">
            <a:extLst>
              <a:ext uri="{FF2B5EF4-FFF2-40B4-BE49-F238E27FC236}">
                <a16:creationId xmlns:a16="http://schemas.microsoft.com/office/drawing/2014/main" id="{78DAB5D6-7183-4C71-83DF-3BDDB6B00C55}"/>
              </a:ext>
            </a:extLst>
          </p:cNvPr>
          <p:cNvSpPr txBox="1"/>
          <p:nvPr/>
        </p:nvSpPr>
        <p:spPr>
          <a:xfrm>
            <a:off x="933891" y="3589939"/>
            <a:ext cx="452546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03/31</a:t>
            </a:r>
          </a:p>
        </p:txBody>
      </p:sp>
      <p:sp>
        <p:nvSpPr>
          <p:cNvPr id="147" name="Star: 5 Points 146">
            <a:extLst>
              <a:ext uri="{FF2B5EF4-FFF2-40B4-BE49-F238E27FC236}">
                <a16:creationId xmlns:a16="http://schemas.microsoft.com/office/drawing/2014/main" id="{AAE3A704-D369-4C0A-9582-1312F9720B36}"/>
              </a:ext>
            </a:extLst>
          </p:cNvPr>
          <p:cNvSpPr/>
          <p:nvPr/>
        </p:nvSpPr>
        <p:spPr>
          <a:xfrm>
            <a:off x="1412909" y="337765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8" name="TextBox 22">
            <a:extLst>
              <a:ext uri="{FF2B5EF4-FFF2-40B4-BE49-F238E27FC236}">
                <a16:creationId xmlns:a16="http://schemas.microsoft.com/office/drawing/2014/main" id="{10C3AABD-3587-440D-9905-90B19329479A}"/>
              </a:ext>
            </a:extLst>
          </p:cNvPr>
          <p:cNvSpPr txBox="1"/>
          <p:nvPr/>
        </p:nvSpPr>
        <p:spPr>
          <a:xfrm>
            <a:off x="1231209" y="3589939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04/28</a:t>
            </a:r>
          </a:p>
        </p:txBody>
      </p:sp>
      <p:sp>
        <p:nvSpPr>
          <p:cNvPr id="155" name="Star: 5 Points 154">
            <a:extLst>
              <a:ext uri="{FF2B5EF4-FFF2-40B4-BE49-F238E27FC236}">
                <a16:creationId xmlns:a16="http://schemas.microsoft.com/office/drawing/2014/main" id="{2AC93CC5-D905-4666-9F0A-D092CC193C8C}"/>
              </a:ext>
            </a:extLst>
          </p:cNvPr>
          <p:cNvSpPr/>
          <p:nvPr/>
        </p:nvSpPr>
        <p:spPr>
          <a:xfrm>
            <a:off x="1738365" y="337765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56" name="TextBox 22">
            <a:extLst>
              <a:ext uri="{FF2B5EF4-FFF2-40B4-BE49-F238E27FC236}">
                <a16:creationId xmlns:a16="http://schemas.microsoft.com/office/drawing/2014/main" id="{08EEE42C-7AAC-4466-869A-ACA728D18E80}"/>
              </a:ext>
            </a:extLst>
          </p:cNvPr>
          <p:cNvSpPr txBox="1"/>
          <p:nvPr/>
        </p:nvSpPr>
        <p:spPr>
          <a:xfrm>
            <a:off x="1556665" y="3589939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05/26</a:t>
            </a:r>
          </a:p>
        </p:txBody>
      </p:sp>
      <p:sp>
        <p:nvSpPr>
          <p:cNvPr id="162" name="Star: 5 Points 161">
            <a:extLst>
              <a:ext uri="{FF2B5EF4-FFF2-40B4-BE49-F238E27FC236}">
                <a16:creationId xmlns:a16="http://schemas.microsoft.com/office/drawing/2014/main" id="{BFC9B4B3-328C-40DE-A9E9-17784E64149A}"/>
              </a:ext>
            </a:extLst>
          </p:cNvPr>
          <p:cNvSpPr/>
          <p:nvPr/>
        </p:nvSpPr>
        <p:spPr>
          <a:xfrm>
            <a:off x="2042299" y="337749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7" name="TextBox 22">
            <a:extLst>
              <a:ext uri="{FF2B5EF4-FFF2-40B4-BE49-F238E27FC236}">
                <a16:creationId xmlns:a16="http://schemas.microsoft.com/office/drawing/2014/main" id="{CE8A5852-7C95-4CA1-BD28-B05C7D01CD63}"/>
              </a:ext>
            </a:extLst>
          </p:cNvPr>
          <p:cNvSpPr txBox="1"/>
          <p:nvPr/>
        </p:nvSpPr>
        <p:spPr>
          <a:xfrm>
            <a:off x="1860599" y="3589775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06/23</a:t>
            </a:r>
          </a:p>
        </p:txBody>
      </p:sp>
      <p:sp>
        <p:nvSpPr>
          <p:cNvPr id="173" name="Star: 5 Points 172">
            <a:extLst>
              <a:ext uri="{FF2B5EF4-FFF2-40B4-BE49-F238E27FC236}">
                <a16:creationId xmlns:a16="http://schemas.microsoft.com/office/drawing/2014/main" id="{4094ACE5-A3F3-41A4-91C0-0255E6A2B1B6}"/>
              </a:ext>
            </a:extLst>
          </p:cNvPr>
          <p:cNvSpPr/>
          <p:nvPr/>
        </p:nvSpPr>
        <p:spPr>
          <a:xfrm>
            <a:off x="2357499" y="337749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4" name="TextBox 22">
            <a:extLst>
              <a:ext uri="{FF2B5EF4-FFF2-40B4-BE49-F238E27FC236}">
                <a16:creationId xmlns:a16="http://schemas.microsoft.com/office/drawing/2014/main" id="{4F706FF0-DA71-4ED6-B882-C6E93412649D}"/>
              </a:ext>
            </a:extLst>
          </p:cNvPr>
          <p:cNvSpPr txBox="1"/>
          <p:nvPr/>
        </p:nvSpPr>
        <p:spPr>
          <a:xfrm>
            <a:off x="2220250" y="3589775"/>
            <a:ext cx="499288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sz="600" strike="sngStrike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</a:t>
            </a:r>
            <a:r>
              <a:rPr lang="en-US" altLang="zh-CN" sz="600" strike="sngStrike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18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</a:t>
            </a: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</a:t>
            </a:r>
            <a:endParaRPr lang="en-US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0" name="Star: 5 Points 179">
            <a:extLst>
              <a:ext uri="{FF2B5EF4-FFF2-40B4-BE49-F238E27FC236}">
                <a16:creationId xmlns:a16="http://schemas.microsoft.com/office/drawing/2014/main" id="{01958E27-5FE3-444E-8A7B-074E72AC71AB}"/>
              </a:ext>
            </a:extLst>
          </p:cNvPr>
          <p:cNvSpPr/>
          <p:nvPr/>
        </p:nvSpPr>
        <p:spPr>
          <a:xfrm>
            <a:off x="2669159" y="337765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6" name="TextBox 22">
            <a:extLst>
              <a:ext uri="{FF2B5EF4-FFF2-40B4-BE49-F238E27FC236}">
                <a16:creationId xmlns:a16="http://schemas.microsoft.com/office/drawing/2014/main" id="{B81ED282-6B66-478A-958A-8A6A491F5B71}"/>
              </a:ext>
            </a:extLst>
          </p:cNvPr>
          <p:cNvSpPr txBox="1"/>
          <p:nvPr/>
        </p:nvSpPr>
        <p:spPr>
          <a:xfrm>
            <a:off x="2556087" y="3580828"/>
            <a:ext cx="520687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strike="sngStrike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Beta1</a:t>
            </a:r>
          </a:p>
          <a:p>
            <a:pPr algn="ctr">
              <a:defRPr/>
            </a:pPr>
            <a:r>
              <a:rPr lang="en-US" sz="600" strike="sngStrike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08/18</a:t>
            </a:r>
          </a:p>
        </p:txBody>
      </p:sp>
      <p:sp>
        <p:nvSpPr>
          <p:cNvPr id="228" name="Star: 5 Points 227">
            <a:extLst>
              <a:ext uri="{FF2B5EF4-FFF2-40B4-BE49-F238E27FC236}">
                <a16:creationId xmlns:a16="http://schemas.microsoft.com/office/drawing/2014/main" id="{5A349BC7-5FD6-431F-9D94-C6BE15CEF663}"/>
              </a:ext>
            </a:extLst>
          </p:cNvPr>
          <p:cNvSpPr/>
          <p:nvPr/>
        </p:nvSpPr>
        <p:spPr>
          <a:xfrm>
            <a:off x="3015571" y="337765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9" name="TextBox 22">
            <a:extLst>
              <a:ext uri="{FF2B5EF4-FFF2-40B4-BE49-F238E27FC236}">
                <a16:creationId xmlns:a16="http://schemas.microsoft.com/office/drawing/2014/main" id="{F6635FF6-0D02-4922-82FF-591C5AF4DA86}"/>
              </a:ext>
            </a:extLst>
          </p:cNvPr>
          <p:cNvSpPr txBox="1"/>
          <p:nvPr/>
        </p:nvSpPr>
        <p:spPr>
          <a:xfrm>
            <a:off x="2932301" y="3585176"/>
            <a:ext cx="438623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 Beta2</a:t>
            </a:r>
          </a:p>
          <a:p>
            <a:r>
              <a:rPr lang="en-US" dirty="0"/>
              <a:t>09/15</a:t>
            </a:r>
          </a:p>
        </p:txBody>
      </p:sp>
      <p:sp>
        <p:nvSpPr>
          <p:cNvPr id="231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3402018" y="337765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2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3220318" y="358993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10/20</a:t>
            </a:r>
          </a:p>
        </p:txBody>
      </p:sp>
      <p:sp>
        <p:nvSpPr>
          <p:cNvPr id="234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3742164" y="337765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8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3543580" y="358993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DCV0.1</a:t>
            </a:r>
          </a:p>
          <a:p>
            <a:r>
              <a:rPr lang="en-US" dirty="0"/>
              <a:t>11/17</a:t>
            </a:r>
          </a:p>
        </p:txBody>
      </p:sp>
      <p:sp>
        <p:nvSpPr>
          <p:cNvPr id="242" name="Star: 5 Points 241">
            <a:extLst>
              <a:ext uri="{FF2B5EF4-FFF2-40B4-BE49-F238E27FC236}">
                <a16:creationId xmlns:a16="http://schemas.microsoft.com/office/drawing/2014/main" id="{B4CB5EC7-E0EB-4903-BDB6-E32F5B5307D4}"/>
              </a:ext>
            </a:extLst>
          </p:cNvPr>
          <p:cNvSpPr/>
          <p:nvPr/>
        </p:nvSpPr>
        <p:spPr>
          <a:xfrm>
            <a:off x="4057789" y="337749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3" name="TextBox 22">
            <a:extLst>
              <a:ext uri="{FF2B5EF4-FFF2-40B4-BE49-F238E27FC236}">
                <a16:creationId xmlns:a16="http://schemas.microsoft.com/office/drawing/2014/main" id="{786079EE-4BE9-4885-BD52-58B145780437}"/>
              </a:ext>
            </a:extLst>
          </p:cNvPr>
          <p:cNvSpPr txBox="1"/>
          <p:nvPr/>
        </p:nvSpPr>
        <p:spPr>
          <a:xfrm>
            <a:off x="3876089" y="358977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DCV1</a:t>
            </a:r>
          </a:p>
          <a:p>
            <a:r>
              <a:rPr lang="en-US" dirty="0"/>
              <a:t>12/15</a:t>
            </a:r>
          </a:p>
        </p:txBody>
      </p:sp>
      <p:sp>
        <p:nvSpPr>
          <p:cNvPr id="245" name="Star: 5 Points 244">
            <a:extLst>
              <a:ext uri="{FF2B5EF4-FFF2-40B4-BE49-F238E27FC236}">
                <a16:creationId xmlns:a16="http://schemas.microsoft.com/office/drawing/2014/main" id="{01F0E814-3A67-4A70-8434-E5CAC1A4EFDC}"/>
              </a:ext>
            </a:extLst>
          </p:cNvPr>
          <p:cNvSpPr/>
          <p:nvPr/>
        </p:nvSpPr>
        <p:spPr>
          <a:xfrm>
            <a:off x="4383757" y="337749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6" name="TextBox 22">
            <a:extLst>
              <a:ext uri="{FF2B5EF4-FFF2-40B4-BE49-F238E27FC236}">
                <a16:creationId xmlns:a16="http://schemas.microsoft.com/office/drawing/2014/main" id="{1B1728E2-692C-4CA6-8760-87942E57392D}"/>
              </a:ext>
            </a:extLst>
          </p:cNvPr>
          <p:cNvSpPr txBox="1"/>
          <p:nvPr/>
        </p:nvSpPr>
        <p:spPr>
          <a:xfrm>
            <a:off x="4202057" y="358977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DCV2</a:t>
            </a:r>
          </a:p>
          <a:p>
            <a:r>
              <a:rPr lang="en-US" dirty="0"/>
              <a:t>01/12</a:t>
            </a:r>
          </a:p>
        </p:txBody>
      </p:sp>
      <p:sp>
        <p:nvSpPr>
          <p:cNvPr id="248" name="Star: 5 Points 247">
            <a:extLst>
              <a:ext uri="{FF2B5EF4-FFF2-40B4-BE49-F238E27FC236}">
                <a16:creationId xmlns:a16="http://schemas.microsoft.com/office/drawing/2014/main" id="{3A5789F1-3208-4983-9F14-94529EBBFC34}"/>
              </a:ext>
            </a:extLst>
          </p:cNvPr>
          <p:cNvSpPr/>
          <p:nvPr/>
        </p:nvSpPr>
        <p:spPr>
          <a:xfrm>
            <a:off x="4756425" y="337763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9" name="TextBox 22">
            <a:extLst>
              <a:ext uri="{FF2B5EF4-FFF2-40B4-BE49-F238E27FC236}">
                <a16:creationId xmlns:a16="http://schemas.microsoft.com/office/drawing/2014/main" id="{B77633F3-3446-467B-97AC-1C5807FE4CD2}"/>
              </a:ext>
            </a:extLst>
          </p:cNvPr>
          <p:cNvSpPr txBox="1"/>
          <p:nvPr/>
        </p:nvSpPr>
        <p:spPr>
          <a:xfrm>
            <a:off x="4550910" y="35899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02/23</a:t>
            </a:r>
          </a:p>
        </p:txBody>
      </p:sp>
      <p:sp>
        <p:nvSpPr>
          <p:cNvPr id="251" name="Star: 5 Points 250">
            <a:extLst>
              <a:ext uri="{FF2B5EF4-FFF2-40B4-BE49-F238E27FC236}">
                <a16:creationId xmlns:a16="http://schemas.microsoft.com/office/drawing/2014/main" id="{A14FAD45-7399-488C-88E2-4B593A580CDE}"/>
              </a:ext>
            </a:extLst>
          </p:cNvPr>
          <p:cNvSpPr/>
          <p:nvPr/>
        </p:nvSpPr>
        <p:spPr>
          <a:xfrm>
            <a:off x="5075309" y="337763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2" name="TextBox 22">
            <a:extLst>
              <a:ext uri="{FF2B5EF4-FFF2-40B4-BE49-F238E27FC236}">
                <a16:creationId xmlns:a16="http://schemas.microsoft.com/office/drawing/2014/main" id="{AAEBC901-207E-446A-B688-80F10BA57986}"/>
              </a:ext>
            </a:extLst>
          </p:cNvPr>
          <p:cNvSpPr txBox="1"/>
          <p:nvPr/>
        </p:nvSpPr>
        <p:spPr>
          <a:xfrm>
            <a:off x="4893609" y="35899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R00</a:t>
            </a:r>
          </a:p>
          <a:p>
            <a:r>
              <a:rPr lang="en-US" dirty="0"/>
              <a:t>03/23</a:t>
            </a:r>
          </a:p>
        </p:txBody>
      </p:sp>
      <p:sp>
        <p:nvSpPr>
          <p:cNvPr id="254" name="Star: 5 Points 253">
            <a:extLst>
              <a:ext uri="{FF2B5EF4-FFF2-40B4-BE49-F238E27FC236}">
                <a16:creationId xmlns:a16="http://schemas.microsoft.com/office/drawing/2014/main" id="{8DD2B797-3C57-459B-AC35-450B4649C57A}"/>
              </a:ext>
            </a:extLst>
          </p:cNvPr>
          <p:cNvSpPr/>
          <p:nvPr/>
        </p:nvSpPr>
        <p:spPr>
          <a:xfrm>
            <a:off x="5416769" y="337749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5" name="TextBox 22">
            <a:extLst>
              <a:ext uri="{FF2B5EF4-FFF2-40B4-BE49-F238E27FC236}">
                <a16:creationId xmlns:a16="http://schemas.microsoft.com/office/drawing/2014/main" id="{8B772018-1627-4F99-8009-BD8D971C7205}"/>
              </a:ext>
            </a:extLst>
          </p:cNvPr>
          <p:cNvSpPr txBox="1"/>
          <p:nvPr/>
        </p:nvSpPr>
        <p:spPr>
          <a:xfrm>
            <a:off x="5218185" y="358977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04/20</a:t>
            </a:r>
          </a:p>
        </p:txBody>
      </p:sp>
      <p:sp>
        <p:nvSpPr>
          <p:cNvPr id="257" name="Star: 5 Points 256">
            <a:extLst>
              <a:ext uri="{FF2B5EF4-FFF2-40B4-BE49-F238E27FC236}">
                <a16:creationId xmlns:a16="http://schemas.microsoft.com/office/drawing/2014/main" id="{B8D57B59-D565-4D7C-85A7-BC7CA591222E}"/>
              </a:ext>
            </a:extLst>
          </p:cNvPr>
          <p:cNvSpPr/>
          <p:nvPr/>
        </p:nvSpPr>
        <p:spPr>
          <a:xfrm>
            <a:off x="5709534" y="3377328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8" name="TextBox 22">
            <a:extLst>
              <a:ext uri="{FF2B5EF4-FFF2-40B4-BE49-F238E27FC236}">
                <a16:creationId xmlns:a16="http://schemas.microsoft.com/office/drawing/2014/main" id="{3C4420A8-0CF7-467F-9387-B4B91994D8F3}"/>
              </a:ext>
            </a:extLst>
          </p:cNvPr>
          <p:cNvSpPr txBox="1"/>
          <p:nvPr/>
        </p:nvSpPr>
        <p:spPr>
          <a:xfrm>
            <a:off x="5527834" y="358961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05/18</a:t>
            </a:r>
          </a:p>
        </p:txBody>
      </p:sp>
      <p:sp>
        <p:nvSpPr>
          <p:cNvPr id="265" name="Star: 5 Points 264">
            <a:extLst>
              <a:ext uri="{FF2B5EF4-FFF2-40B4-BE49-F238E27FC236}">
                <a16:creationId xmlns:a16="http://schemas.microsoft.com/office/drawing/2014/main" id="{804226A3-74F8-4AEB-AAFF-878E3F72E659}"/>
              </a:ext>
            </a:extLst>
          </p:cNvPr>
          <p:cNvSpPr/>
          <p:nvPr/>
        </p:nvSpPr>
        <p:spPr>
          <a:xfrm>
            <a:off x="6020464" y="337732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68" name="TextBox 22">
            <a:extLst>
              <a:ext uri="{FF2B5EF4-FFF2-40B4-BE49-F238E27FC236}">
                <a16:creationId xmlns:a16="http://schemas.microsoft.com/office/drawing/2014/main" id="{956B5FE4-F4B9-49C1-BA9F-5CA1756EF60F}"/>
              </a:ext>
            </a:extLst>
          </p:cNvPr>
          <p:cNvSpPr txBox="1"/>
          <p:nvPr/>
        </p:nvSpPr>
        <p:spPr>
          <a:xfrm>
            <a:off x="5838764" y="358961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</a:p>
        </p:txBody>
      </p:sp>
      <p:sp>
        <p:nvSpPr>
          <p:cNvPr id="270" name="Star: 5 Points 269">
            <a:extLst>
              <a:ext uri="{FF2B5EF4-FFF2-40B4-BE49-F238E27FC236}">
                <a16:creationId xmlns:a16="http://schemas.microsoft.com/office/drawing/2014/main" id="{F3CD9382-889B-4758-9ECE-7589F1BFA5E5}"/>
              </a:ext>
            </a:extLst>
          </p:cNvPr>
          <p:cNvSpPr/>
          <p:nvPr/>
        </p:nvSpPr>
        <p:spPr>
          <a:xfrm>
            <a:off x="6361495" y="337747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1" name="TextBox 22">
            <a:extLst>
              <a:ext uri="{FF2B5EF4-FFF2-40B4-BE49-F238E27FC236}">
                <a16:creationId xmlns:a16="http://schemas.microsoft.com/office/drawing/2014/main" id="{47A99F4A-DF1C-4AC8-9357-CBF803F0A104}"/>
              </a:ext>
            </a:extLst>
          </p:cNvPr>
          <p:cNvSpPr txBox="1"/>
          <p:nvPr/>
        </p:nvSpPr>
        <p:spPr>
          <a:xfrm>
            <a:off x="6179795" y="358975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07/13</a:t>
            </a:r>
          </a:p>
        </p:txBody>
      </p:sp>
      <p:sp>
        <p:nvSpPr>
          <p:cNvPr id="274" name="Star: 5 Points 273">
            <a:extLst>
              <a:ext uri="{FF2B5EF4-FFF2-40B4-BE49-F238E27FC236}">
                <a16:creationId xmlns:a16="http://schemas.microsoft.com/office/drawing/2014/main" id="{699DDD36-2AE1-44A0-919D-56FECA14A017}"/>
              </a:ext>
            </a:extLst>
          </p:cNvPr>
          <p:cNvSpPr/>
          <p:nvPr/>
        </p:nvSpPr>
        <p:spPr>
          <a:xfrm>
            <a:off x="6681334" y="3377475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5" name="TextBox 22">
            <a:extLst>
              <a:ext uri="{FF2B5EF4-FFF2-40B4-BE49-F238E27FC236}">
                <a16:creationId xmlns:a16="http://schemas.microsoft.com/office/drawing/2014/main" id="{B5E6C0C3-3E12-48A4-AA72-EB545CD1A844}"/>
              </a:ext>
            </a:extLst>
          </p:cNvPr>
          <p:cNvSpPr txBox="1"/>
          <p:nvPr/>
        </p:nvSpPr>
        <p:spPr>
          <a:xfrm>
            <a:off x="6596822" y="3589757"/>
            <a:ext cx="444745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08/10</a:t>
            </a:r>
          </a:p>
        </p:txBody>
      </p:sp>
      <p:sp>
        <p:nvSpPr>
          <p:cNvPr id="277" name="Star: 5 Points 276">
            <a:extLst>
              <a:ext uri="{FF2B5EF4-FFF2-40B4-BE49-F238E27FC236}">
                <a16:creationId xmlns:a16="http://schemas.microsoft.com/office/drawing/2014/main" id="{62998163-F57E-4BD3-A33C-736D30E96D01}"/>
              </a:ext>
            </a:extLst>
          </p:cNvPr>
          <p:cNvSpPr/>
          <p:nvPr/>
        </p:nvSpPr>
        <p:spPr>
          <a:xfrm>
            <a:off x="6954664" y="337732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8" name="TextBox 22">
            <a:extLst>
              <a:ext uri="{FF2B5EF4-FFF2-40B4-BE49-F238E27FC236}">
                <a16:creationId xmlns:a16="http://schemas.microsoft.com/office/drawing/2014/main" id="{D54202C1-8453-45A9-A6F3-3A8FBED64EC3}"/>
              </a:ext>
            </a:extLst>
          </p:cNvPr>
          <p:cNvSpPr txBox="1"/>
          <p:nvPr/>
        </p:nvSpPr>
        <p:spPr>
          <a:xfrm>
            <a:off x="6772964" y="358961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09/07</a:t>
            </a:r>
          </a:p>
        </p:txBody>
      </p:sp>
      <p:sp>
        <p:nvSpPr>
          <p:cNvPr id="281" name="Star: 5 Points 280">
            <a:extLst>
              <a:ext uri="{FF2B5EF4-FFF2-40B4-BE49-F238E27FC236}">
                <a16:creationId xmlns:a16="http://schemas.microsoft.com/office/drawing/2014/main" id="{8EB5565D-98F7-46B8-99C5-D00B77A1F75D}"/>
              </a:ext>
            </a:extLst>
          </p:cNvPr>
          <p:cNvSpPr/>
          <p:nvPr/>
        </p:nvSpPr>
        <p:spPr>
          <a:xfrm>
            <a:off x="7365070" y="3377402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4" name="TextBox 22">
            <a:extLst>
              <a:ext uri="{FF2B5EF4-FFF2-40B4-BE49-F238E27FC236}">
                <a16:creationId xmlns:a16="http://schemas.microsoft.com/office/drawing/2014/main" id="{EA836195-CA27-4441-8C20-0CC613D6CEED}"/>
              </a:ext>
            </a:extLst>
          </p:cNvPr>
          <p:cNvSpPr txBox="1"/>
          <p:nvPr/>
        </p:nvSpPr>
        <p:spPr>
          <a:xfrm>
            <a:off x="7183370" y="3589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R06.1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10/19</a:t>
            </a:r>
          </a:p>
        </p:txBody>
      </p:sp>
      <p:sp>
        <p:nvSpPr>
          <p:cNvPr id="286" name="Star: 5 Points 285">
            <a:extLst>
              <a:ext uri="{FF2B5EF4-FFF2-40B4-BE49-F238E27FC236}">
                <a16:creationId xmlns:a16="http://schemas.microsoft.com/office/drawing/2014/main" id="{B648E59B-2787-4749-892A-0A055BB34326}"/>
              </a:ext>
            </a:extLst>
          </p:cNvPr>
          <p:cNvSpPr/>
          <p:nvPr/>
        </p:nvSpPr>
        <p:spPr>
          <a:xfrm>
            <a:off x="7764016" y="337666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7" name="TextBox 22">
            <a:extLst>
              <a:ext uri="{FF2B5EF4-FFF2-40B4-BE49-F238E27FC236}">
                <a16:creationId xmlns:a16="http://schemas.microsoft.com/office/drawing/2014/main" id="{F457BAA9-C399-43EA-B8C8-667C09D4CD49}"/>
              </a:ext>
            </a:extLst>
          </p:cNvPr>
          <p:cNvSpPr txBox="1"/>
          <p:nvPr/>
        </p:nvSpPr>
        <p:spPr>
          <a:xfrm>
            <a:off x="7582316" y="358894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11/20</a:t>
            </a:r>
          </a:p>
        </p:txBody>
      </p:sp>
      <p:sp>
        <p:nvSpPr>
          <p:cNvPr id="289" name="Star: 5 Points 288">
            <a:extLst>
              <a:ext uri="{FF2B5EF4-FFF2-40B4-BE49-F238E27FC236}">
                <a16:creationId xmlns:a16="http://schemas.microsoft.com/office/drawing/2014/main" id="{CCA68ECC-EE64-46CD-809B-C58BB0F7DC74}"/>
              </a:ext>
            </a:extLst>
          </p:cNvPr>
          <p:cNvSpPr/>
          <p:nvPr/>
        </p:nvSpPr>
        <p:spPr>
          <a:xfrm>
            <a:off x="8256050" y="337638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90" name="TextBox 22">
            <a:extLst>
              <a:ext uri="{FF2B5EF4-FFF2-40B4-BE49-F238E27FC236}">
                <a16:creationId xmlns:a16="http://schemas.microsoft.com/office/drawing/2014/main" id="{7D1E26EC-FB94-4472-AB84-EA2EC332BE75}"/>
              </a:ext>
            </a:extLst>
          </p:cNvPr>
          <p:cNvSpPr txBox="1"/>
          <p:nvPr/>
        </p:nvSpPr>
        <p:spPr>
          <a:xfrm>
            <a:off x="8179598" y="3588670"/>
            <a:ext cx="651508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 for OKTB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7A5E71-358C-4FFB-8ED6-8C1B40CE7FEF}"/>
              </a:ext>
            </a:extLst>
          </p:cNvPr>
          <p:cNvGrpSpPr/>
          <p:nvPr/>
        </p:nvGrpSpPr>
        <p:grpSpPr>
          <a:xfrm>
            <a:off x="214794" y="4149733"/>
            <a:ext cx="8350961" cy="574452"/>
            <a:chOff x="214794" y="3867793"/>
            <a:chExt cx="8350961" cy="574452"/>
          </a:xfrm>
        </p:grpSpPr>
        <p:sp>
          <p:nvSpPr>
            <p:cNvPr id="302" name="Star: 5 Points 301">
              <a:extLst>
                <a:ext uri="{FF2B5EF4-FFF2-40B4-BE49-F238E27FC236}">
                  <a16:creationId xmlns:a16="http://schemas.microsoft.com/office/drawing/2014/main" id="{A60743F3-808E-4B00-AEA3-7B5F68F62135}"/>
                </a:ext>
              </a:extLst>
            </p:cNvPr>
            <p:cNvSpPr/>
            <p:nvPr/>
          </p:nvSpPr>
          <p:spPr>
            <a:xfrm>
              <a:off x="434594" y="3876025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3" name="TextBox 22">
              <a:extLst>
                <a:ext uri="{FF2B5EF4-FFF2-40B4-BE49-F238E27FC236}">
                  <a16:creationId xmlns:a16="http://schemas.microsoft.com/office/drawing/2014/main" id="{AC9EE414-4682-401B-A7F5-D09B236082D1}"/>
                </a:ext>
              </a:extLst>
            </p:cNvPr>
            <p:cNvSpPr txBox="1"/>
            <p:nvPr/>
          </p:nvSpPr>
          <p:spPr>
            <a:xfrm>
              <a:off x="214794" y="4088308"/>
              <a:ext cx="544681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Alpha0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308" name="Star: 5 Points 307">
              <a:extLst>
                <a:ext uri="{FF2B5EF4-FFF2-40B4-BE49-F238E27FC236}">
                  <a16:creationId xmlns:a16="http://schemas.microsoft.com/office/drawing/2014/main" id="{814DBFCC-A8A0-4F28-A52A-60238253C4DB}"/>
                </a:ext>
              </a:extLst>
            </p:cNvPr>
            <p:cNvSpPr/>
            <p:nvPr/>
          </p:nvSpPr>
          <p:spPr>
            <a:xfrm>
              <a:off x="754336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9" name="TextBox 22">
              <a:extLst>
                <a:ext uri="{FF2B5EF4-FFF2-40B4-BE49-F238E27FC236}">
                  <a16:creationId xmlns:a16="http://schemas.microsoft.com/office/drawing/2014/main" id="{BCD5B135-827C-4939-AE28-4B202E1D91E5}"/>
                </a:ext>
              </a:extLst>
            </p:cNvPr>
            <p:cNvSpPr txBox="1"/>
            <p:nvPr/>
          </p:nvSpPr>
          <p:spPr>
            <a:xfrm>
              <a:off x="565016" y="4087949"/>
              <a:ext cx="541479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Alpha1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03/03</a:t>
              </a:r>
            </a:p>
          </p:txBody>
        </p:sp>
        <p:sp>
          <p:nvSpPr>
            <p:cNvPr id="311" name="Star: 5 Points 310">
              <a:extLst>
                <a:ext uri="{FF2B5EF4-FFF2-40B4-BE49-F238E27FC236}">
                  <a16:creationId xmlns:a16="http://schemas.microsoft.com/office/drawing/2014/main" id="{4A64573E-4990-48F4-9037-078C18F6B335}"/>
                </a:ext>
              </a:extLst>
            </p:cNvPr>
            <p:cNvSpPr/>
            <p:nvPr/>
          </p:nvSpPr>
          <p:spPr>
            <a:xfrm>
              <a:off x="1070298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2" name="TextBox 22">
              <a:extLst>
                <a:ext uri="{FF2B5EF4-FFF2-40B4-BE49-F238E27FC236}">
                  <a16:creationId xmlns:a16="http://schemas.microsoft.com/office/drawing/2014/main" id="{652579EB-8C83-429B-A0A8-6C02E9E5B435}"/>
                </a:ext>
              </a:extLst>
            </p:cNvPr>
            <p:cNvSpPr txBox="1"/>
            <p:nvPr/>
          </p:nvSpPr>
          <p:spPr>
            <a:xfrm>
              <a:off x="888598" y="4087949"/>
              <a:ext cx="603171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Alpha2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03/31</a:t>
              </a:r>
            </a:p>
          </p:txBody>
        </p:sp>
        <p:sp>
          <p:nvSpPr>
            <p:cNvPr id="315" name="Star: 5 Points 314">
              <a:extLst>
                <a:ext uri="{FF2B5EF4-FFF2-40B4-BE49-F238E27FC236}">
                  <a16:creationId xmlns:a16="http://schemas.microsoft.com/office/drawing/2014/main" id="{4DD4C22D-4C6C-4396-BC34-DE276AD26441}"/>
                </a:ext>
              </a:extLst>
            </p:cNvPr>
            <p:cNvSpPr/>
            <p:nvPr/>
          </p:nvSpPr>
          <p:spPr>
            <a:xfrm>
              <a:off x="1376415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6" name="TextBox 22">
              <a:extLst>
                <a:ext uri="{FF2B5EF4-FFF2-40B4-BE49-F238E27FC236}">
                  <a16:creationId xmlns:a16="http://schemas.microsoft.com/office/drawing/2014/main" id="{B0E904BA-55A0-452F-8C4E-04CF4BFB9CE9}"/>
                </a:ext>
              </a:extLst>
            </p:cNvPr>
            <p:cNvSpPr txBox="1"/>
            <p:nvPr/>
          </p:nvSpPr>
          <p:spPr>
            <a:xfrm>
              <a:off x="1194715" y="4087949"/>
              <a:ext cx="603171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Alpha3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04/28</a:t>
              </a:r>
            </a:p>
          </p:txBody>
        </p:sp>
        <p:sp>
          <p:nvSpPr>
            <p:cNvPr id="318" name="Star: 5 Points 317">
              <a:extLst>
                <a:ext uri="{FF2B5EF4-FFF2-40B4-BE49-F238E27FC236}">
                  <a16:creationId xmlns:a16="http://schemas.microsoft.com/office/drawing/2014/main" id="{370C9E5A-4723-4A58-9ABB-A6AA9B16B5C8}"/>
                </a:ext>
              </a:extLst>
            </p:cNvPr>
            <p:cNvSpPr/>
            <p:nvPr/>
          </p:nvSpPr>
          <p:spPr>
            <a:xfrm>
              <a:off x="1703209" y="387550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9" name="TextBox 22">
              <a:extLst>
                <a:ext uri="{FF2B5EF4-FFF2-40B4-BE49-F238E27FC236}">
                  <a16:creationId xmlns:a16="http://schemas.microsoft.com/office/drawing/2014/main" id="{0168A11F-7DB3-4EE5-8323-3ABF638F5D0E}"/>
                </a:ext>
              </a:extLst>
            </p:cNvPr>
            <p:cNvSpPr txBox="1"/>
            <p:nvPr/>
          </p:nvSpPr>
          <p:spPr>
            <a:xfrm>
              <a:off x="1521509" y="4087785"/>
              <a:ext cx="603171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Alpha4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05/26</a:t>
              </a:r>
            </a:p>
          </p:txBody>
        </p:sp>
        <p:sp>
          <p:nvSpPr>
            <p:cNvPr id="321" name="Star: 5 Points 320">
              <a:extLst>
                <a:ext uri="{FF2B5EF4-FFF2-40B4-BE49-F238E27FC236}">
                  <a16:creationId xmlns:a16="http://schemas.microsoft.com/office/drawing/2014/main" id="{072EDD46-024C-4061-A2AB-659EC962FEBC}"/>
                </a:ext>
              </a:extLst>
            </p:cNvPr>
            <p:cNvSpPr/>
            <p:nvPr/>
          </p:nvSpPr>
          <p:spPr>
            <a:xfrm>
              <a:off x="202602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2" name="TextBox 22">
              <a:extLst>
                <a:ext uri="{FF2B5EF4-FFF2-40B4-BE49-F238E27FC236}">
                  <a16:creationId xmlns:a16="http://schemas.microsoft.com/office/drawing/2014/main" id="{BA0FF9C2-0559-44A3-A4BC-AA3391EAA54C}"/>
                </a:ext>
              </a:extLst>
            </p:cNvPr>
            <p:cNvSpPr txBox="1"/>
            <p:nvPr/>
          </p:nvSpPr>
          <p:spPr>
            <a:xfrm>
              <a:off x="1844329" y="4087785"/>
              <a:ext cx="603171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/>
                <a:t>DCV Beta</a:t>
              </a:r>
            </a:p>
            <a:p>
              <a:r>
                <a:rPr lang="en-US" strike="sngStrike" dirty="0"/>
                <a:t>06/2</a:t>
              </a:r>
              <a:r>
                <a:rPr lang="en-US" altLang="zh-CN" strike="sngStrike" dirty="0"/>
                <a:t>0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07/04</a:t>
              </a:r>
            </a:p>
          </p:txBody>
        </p:sp>
        <p:sp>
          <p:nvSpPr>
            <p:cNvPr id="327" name="Star: 5 Points 326">
              <a:extLst>
                <a:ext uri="{FF2B5EF4-FFF2-40B4-BE49-F238E27FC236}">
                  <a16:creationId xmlns:a16="http://schemas.microsoft.com/office/drawing/2014/main" id="{3B141C52-9843-4EC5-85D3-B1F9BAB96C9A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8" name="TextBox 22">
              <a:extLst>
                <a:ext uri="{FF2B5EF4-FFF2-40B4-BE49-F238E27FC236}">
                  <a16:creationId xmlns:a16="http://schemas.microsoft.com/office/drawing/2014/main" id="{1E7AAA9D-9E71-40C4-B8DB-D063CE7D8239}"/>
                </a:ext>
              </a:extLst>
            </p:cNvPr>
            <p:cNvSpPr txBox="1"/>
            <p:nvPr/>
          </p:nvSpPr>
          <p:spPr>
            <a:xfrm>
              <a:off x="2225660" y="4087949"/>
              <a:ext cx="532862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trike="sngStrike" dirty="0"/>
                <a:t>DCV Beta1</a:t>
              </a:r>
            </a:p>
            <a:p>
              <a:r>
                <a:rPr lang="en-US" strike="sngStrike" dirty="0"/>
                <a:t>07/21</a:t>
              </a:r>
            </a:p>
          </p:txBody>
        </p:sp>
        <p:sp>
          <p:nvSpPr>
            <p:cNvPr id="330" name="Star: 5 Points 329">
              <a:extLst>
                <a:ext uri="{FF2B5EF4-FFF2-40B4-BE49-F238E27FC236}">
                  <a16:creationId xmlns:a16="http://schemas.microsoft.com/office/drawing/2014/main" id="{50FC2650-9B11-49FC-B73D-4F00EC98C08E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1" name="TextBox 22">
              <a:extLst>
                <a:ext uri="{FF2B5EF4-FFF2-40B4-BE49-F238E27FC236}">
                  <a16:creationId xmlns:a16="http://schemas.microsoft.com/office/drawing/2014/main" id="{ACFC1880-CC7E-40E1-AA8D-F47E22891E98}"/>
                </a:ext>
              </a:extLst>
            </p:cNvPr>
            <p:cNvSpPr txBox="1"/>
            <p:nvPr/>
          </p:nvSpPr>
          <p:spPr>
            <a:xfrm>
              <a:off x="2517641" y="4087949"/>
              <a:ext cx="510903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DCV Beta2</a:t>
              </a:r>
            </a:p>
            <a:p>
              <a:r>
                <a:rPr lang="en-US" dirty="0"/>
                <a:t>08/18</a:t>
              </a:r>
            </a:p>
          </p:txBody>
        </p:sp>
        <p:sp>
          <p:nvSpPr>
            <p:cNvPr id="333" name="Star: 5 Points 332">
              <a:extLst>
                <a:ext uri="{FF2B5EF4-FFF2-40B4-BE49-F238E27FC236}">
                  <a16:creationId xmlns:a16="http://schemas.microsoft.com/office/drawing/2014/main" id="{0D3ACE81-4FF0-4076-B8A1-0998A792CED2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4" name="TextBox 22">
              <a:extLst>
                <a:ext uri="{FF2B5EF4-FFF2-40B4-BE49-F238E27FC236}">
                  <a16:creationId xmlns:a16="http://schemas.microsoft.com/office/drawing/2014/main" id="{26E31F74-341D-491C-A63D-5FF7FD6DBD43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336" name="Star: 5 Points 335">
              <a:extLst>
                <a:ext uri="{FF2B5EF4-FFF2-40B4-BE49-F238E27FC236}">
                  <a16:creationId xmlns:a16="http://schemas.microsoft.com/office/drawing/2014/main" id="{BBDB1C1E-6A23-49D3-B1B0-9EB6543B7108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7" name="TextBox 22">
              <a:extLst>
                <a:ext uri="{FF2B5EF4-FFF2-40B4-BE49-F238E27FC236}">
                  <a16:creationId xmlns:a16="http://schemas.microsoft.com/office/drawing/2014/main" id="{68A2D30D-9D4C-436D-8DE5-99819E2080D8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DCV0.1</a:t>
              </a:r>
              <a:endParaRPr lang="en-US" altLang="zh-CN" dirty="0"/>
            </a:p>
            <a:p>
              <a:r>
                <a:rPr lang="en-US" dirty="0"/>
                <a:t>10/20</a:t>
              </a:r>
            </a:p>
          </p:txBody>
        </p:sp>
        <p:sp>
          <p:nvSpPr>
            <p:cNvPr id="339" name="Star: 5 Points 338">
              <a:extLst>
                <a:ext uri="{FF2B5EF4-FFF2-40B4-BE49-F238E27FC236}">
                  <a16:creationId xmlns:a16="http://schemas.microsoft.com/office/drawing/2014/main" id="{932F9E67-D6FD-48B9-8703-E3F714E808B2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0" name="TextBox 22">
              <a:extLst>
                <a:ext uri="{FF2B5EF4-FFF2-40B4-BE49-F238E27FC236}">
                  <a16:creationId xmlns:a16="http://schemas.microsoft.com/office/drawing/2014/main" id="{C97F2324-4B5C-4E5C-B86F-ADE165275883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DCV1</a:t>
              </a:r>
              <a:endPara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342" name="Star: 5 Points 341">
              <a:extLst>
                <a:ext uri="{FF2B5EF4-FFF2-40B4-BE49-F238E27FC236}">
                  <a16:creationId xmlns:a16="http://schemas.microsoft.com/office/drawing/2014/main" id="{075D6977-1D46-4729-9DFB-E5DADA5E1325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3" name="TextBox 22">
              <a:extLst>
                <a:ext uri="{FF2B5EF4-FFF2-40B4-BE49-F238E27FC236}">
                  <a16:creationId xmlns:a16="http://schemas.microsoft.com/office/drawing/2014/main" id="{C3F58615-B72D-46DB-80B6-0FE637ECDB41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345" name="Star: 5 Points 344">
              <a:extLst>
                <a:ext uri="{FF2B5EF4-FFF2-40B4-BE49-F238E27FC236}">
                  <a16:creationId xmlns:a16="http://schemas.microsoft.com/office/drawing/2014/main" id="{7EF4FC2D-CD40-4209-B09A-40BF149C376A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6" name="TextBox 22">
              <a:extLst>
                <a:ext uri="{FF2B5EF4-FFF2-40B4-BE49-F238E27FC236}">
                  <a16:creationId xmlns:a16="http://schemas.microsoft.com/office/drawing/2014/main" id="{187A57FA-3289-41FB-9C7E-3B6C5FFEF72D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348" name="Star: 5 Points 347">
              <a:extLst>
                <a:ext uri="{FF2B5EF4-FFF2-40B4-BE49-F238E27FC236}">
                  <a16:creationId xmlns:a16="http://schemas.microsoft.com/office/drawing/2014/main" id="{3AF86108-4CB2-436D-8F47-63D0DFDEFF1C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9" name="TextBox 22">
              <a:extLst>
                <a:ext uri="{FF2B5EF4-FFF2-40B4-BE49-F238E27FC236}">
                  <a16:creationId xmlns:a16="http://schemas.microsoft.com/office/drawing/2014/main" id="{89288B90-E0B9-43F5-ABF0-85785F2C40A4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R00</a:t>
              </a:r>
            </a:p>
            <a:p>
              <a:r>
                <a:rPr lang="en-US" dirty="0"/>
                <a:t>02/23</a:t>
              </a:r>
            </a:p>
          </p:txBody>
        </p:sp>
        <p:sp>
          <p:nvSpPr>
            <p:cNvPr id="351" name="Star: 5 Points 350">
              <a:extLst>
                <a:ext uri="{FF2B5EF4-FFF2-40B4-BE49-F238E27FC236}">
                  <a16:creationId xmlns:a16="http://schemas.microsoft.com/office/drawing/2014/main" id="{77FF64D5-AFDD-4D0B-9F16-58A784A87E65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2" name="TextBox 22">
              <a:extLst>
                <a:ext uri="{FF2B5EF4-FFF2-40B4-BE49-F238E27FC236}">
                  <a16:creationId xmlns:a16="http://schemas.microsoft.com/office/drawing/2014/main" id="{B4401064-4D06-4437-9537-9B2127AABE30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354" name="Star: 5 Points 353">
              <a:extLst>
                <a:ext uri="{FF2B5EF4-FFF2-40B4-BE49-F238E27FC236}">
                  <a16:creationId xmlns:a16="http://schemas.microsoft.com/office/drawing/2014/main" id="{634B366D-F936-4BA1-8DF2-59ECAC0E644D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7" name="TextBox 22">
              <a:extLst>
                <a:ext uri="{FF2B5EF4-FFF2-40B4-BE49-F238E27FC236}">
                  <a16:creationId xmlns:a16="http://schemas.microsoft.com/office/drawing/2014/main" id="{A724652D-41D2-4658-ADD5-7F9DF1A29BCF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359" name="Star: 5 Points 358">
              <a:extLst>
                <a:ext uri="{FF2B5EF4-FFF2-40B4-BE49-F238E27FC236}">
                  <a16:creationId xmlns:a16="http://schemas.microsoft.com/office/drawing/2014/main" id="{94931120-A3A7-4B5F-99F4-15F75C3D5ABE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0" name="TextBox 22">
              <a:extLst>
                <a:ext uri="{FF2B5EF4-FFF2-40B4-BE49-F238E27FC236}">
                  <a16:creationId xmlns:a16="http://schemas.microsoft.com/office/drawing/2014/main" id="{08AF5566-157F-4358-8EB6-15E07AE2504B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362" name="Star: 5 Points 361">
              <a:extLst>
                <a:ext uri="{FF2B5EF4-FFF2-40B4-BE49-F238E27FC236}">
                  <a16:creationId xmlns:a16="http://schemas.microsoft.com/office/drawing/2014/main" id="{D4417E50-1E98-4528-9DD9-3CCA95942442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3" name="TextBox 22">
              <a:extLst>
                <a:ext uri="{FF2B5EF4-FFF2-40B4-BE49-F238E27FC236}">
                  <a16:creationId xmlns:a16="http://schemas.microsoft.com/office/drawing/2014/main" id="{DA140D4B-A1E7-4B56-987C-7FBB5292DE76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R05.1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365" name="Star: 5 Points 364">
              <a:extLst>
                <a:ext uri="{FF2B5EF4-FFF2-40B4-BE49-F238E27FC236}">
                  <a16:creationId xmlns:a16="http://schemas.microsoft.com/office/drawing/2014/main" id="{D8C1C649-B38D-4FB9-89B7-1A66C435F51A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6" name="TextBox 22">
              <a:extLst>
                <a:ext uri="{FF2B5EF4-FFF2-40B4-BE49-F238E27FC236}">
                  <a16:creationId xmlns:a16="http://schemas.microsoft.com/office/drawing/2014/main" id="{99EC0D4B-6506-4402-B11F-62EEC33FD48D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R05.2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368" name="Star: 5 Points 367">
              <a:extLst>
                <a:ext uri="{FF2B5EF4-FFF2-40B4-BE49-F238E27FC236}">
                  <a16:creationId xmlns:a16="http://schemas.microsoft.com/office/drawing/2014/main" id="{7C1A21B4-F1DF-40E4-B6A7-596C775F71F8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9" name="TextBox 22">
              <a:extLst>
                <a:ext uri="{FF2B5EF4-FFF2-40B4-BE49-F238E27FC236}">
                  <a16:creationId xmlns:a16="http://schemas.microsoft.com/office/drawing/2014/main" id="{BD493C35-1E26-4775-9C61-565252D26E4C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371" name="Star: 5 Points 370">
              <a:extLst>
                <a:ext uri="{FF2B5EF4-FFF2-40B4-BE49-F238E27FC236}">
                  <a16:creationId xmlns:a16="http://schemas.microsoft.com/office/drawing/2014/main" id="{BB051DD2-8AB9-4E4D-85D8-71A564F94B55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2" name="TextBox 22">
              <a:extLst>
                <a:ext uri="{FF2B5EF4-FFF2-40B4-BE49-F238E27FC236}">
                  <a16:creationId xmlns:a16="http://schemas.microsoft.com/office/drawing/2014/main" id="{E840EB13-0BAD-48B0-999C-847E673C3766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R06.1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374" name="Star: 5 Points 373">
              <a:extLst>
                <a:ext uri="{FF2B5EF4-FFF2-40B4-BE49-F238E27FC236}">
                  <a16:creationId xmlns:a16="http://schemas.microsoft.com/office/drawing/2014/main" id="{D4F236A7-6A20-41F9-8CAA-9AF555F26B78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5" name="TextBox 22">
              <a:extLst>
                <a:ext uri="{FF2B5EF4-FFF2-40B4-BE49-F238E27FC236}">
                  <a16:creationId xmlns:a16="http://schemas.microsoft.com/office/drawing/2014/main" id="{6C32872A-C76C-4EBD-BC3A-79FAE0C0F813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377" name="Star: 5 Points 376">
              <a:extLst>
                <a:ext uri="{FF2B5EF4-FFF2-40B4-BE49-F238E27FC236}">
                  <a16:creationId xmlns:a16="http://schemas.microsoft.com/office/drawing/2014/main" id="{63A46D6C-EAE0-486C-94DD-E2944E52F65F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8" name="TextBox 22">
              <a:extLst>
                <a:ext uri="{FF2B5EF4-FFF2-40B4-BE49-F238E27FC236}">
                  <a16:creationId xmlns:a16="http://schemas.microsoft.com/office/drawing/2014/main" id="{F27641BC-B14D-4AF9-898A-C5CB8470B336}"/>
                </a:ext>
              </a:extLst>
            </p:cNvPr>
            <p:cNvSpPr txBox="1"/>
            <p:nvPr/>
          </p:nvSpPr>
          <p:spPr>
            <a:xfrm>
              <a:off x="76375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R08 for OKTB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7F9E2459-3203-4A77-A087-34B004A56E36}"/>
              </a:ext>
            </a:extLst>
          </p:cNvPr>
          <p:cNvCxnSpPr>
            <a:cxnSpLocks/>
            <a:stCxn id="377" idx="0"/>
            <a:endCxn id="289" idx="2"/>
          </p:cNvCxnSpPr>
          <p:nvPr/>
        </p:nvCxnSpPr>
        <p:spPr>
          <a:xfrm flipV="1">
            <a:off x="8040606" y="3581555"/>
            <a:ext cx="252698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4E54E5AC-34D0-496B-8E1F-1E00BABE7E27}"/>
              </a:ext>
            </a:extLst>
          </p:cNvPr>
          <p:cNvCxnSpPr>
            <a:cxnSpLocks/>
            <a:stCxn id="374" idx="0"/>
            <a:endCxn id="286" idx="2"/>
          </p:cNvCxnSpPr>
          <p:nvPr/>
        </p:nvCxnSpPr>
        <p:spPr>
          <a:xfrm flipV="1">
            <a:off x="7442992" y="3581832"/>
            <a:ext cx="358278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1F6705C6-83B6-451E-B23E-4D3F41CC2FAE}"/>
              </a:ext>
            </a:extLst>
          </p:cNvPr>
          <p:cNvCxnSpPr>
            <a:cxnSpLocks/>
            <a:stCxn id="371" idx="0"/>
            <a:endCxn id="281" idx="2"/>
          </p:cNvCxnSpPr>
          <p:nvPr/>
        </p:nvCxnSpPr>
        <p:spPr>
          <a:xfrm flipV="1">
            <a:off x="7071120" y="3582569"/>
            <a:ext cx="331204" cy="56716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4FF7AB92-32C9-416E-BD08-103C418970A5}"/>
              </a:ext>
            </a:extLst>
          </p:cNvPr>
          <p:cNvCxnSpPr>
            <a:cxnSpLocks/>
            <a:stCxn id="368" idx="0"/>
            <a:endCxn id="277" idx="2"/>
          </p:cNvCxnSpPr>
          <p:nvPr/>
        </p:nvCxnSpPr>
        <p:spPr>
          <a:xfrm flipV="1">
            <a:off x="6786040" y="3582495"/>
            <a:ext cx="205878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4FA89618-D1E6-44BC-B34B-4275CCD367D9}"/>
              </a:ext>
            </a:extLst>
          </p:cNvPr>
          <p:cNvCxnSpPr>
            <a:cxnSpLocks/>
            <a:stCxn id="365" idx="0"/>
            <a:endCxn id="274" idx="2"/>
          </p:cNvCxnSpPr>
          <p:nvPr/>
        </p:nvCxnSpPr>
        <p:spPr>
          <a:xfrm flipV="1">
            <a:off x="6470257" y="3582642"/>
            <a:ext cx="248331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5133B605-A27B-4627-BEC6-C9BFCD1965FC}"/>
              </a:ext>
            </a:extLst>
          </p:cNvPr>
          <p:cNvCxnSpPr>
            <a:cxnSpLocks/>
            <a:stCxn id="362" idx="0"/>
            <a:endCxn id="270" idx="2"/>
          </p:cNvCxnSpPr>
          <p:nvPr/>
        </p:nvCxnSpPr>
        <p:spPr>
          <a:xfrm flipV="1">
            <a:off x="6119938" y="3582642"/>
            <a:ext cx="278811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59C51AA2-906B-49D9-A36B-3AEBF9E11953}"/>
              </a:ext>
            </a:extLst>
          </p:cNvPr>
          <p:cNvCxnSpPr>
            <a:cxnSpLocks/>
            <a:stCxn id="359" idx="0"/>
            <a:endCxn id="265" idx="2"/>
          </p:cNvCxnSpPr>
          <p:nvPr/>
        </p:nvCxnSpPr>
        <p:spPr>
          <a:xfrm flipV="1">
            <a:off x="5802227" y="3582495"/>
            <a:ext cx="255491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E67DADAE-7D1F-438A-BBFB-9E1D33B161AA}"/>
              </a:ext>
            </a:extLst>
          </p:cNvPr>
          <p:cNvCxnSpPr>
            <a:cxnSpLocks/>
            <a:stCxn id="354" idx="0"/>
            <a:endCxn id="257" idx="2"/>
          </p:cNvCxnSpPr>
          <p:nvPr/>
        </p:nvCxnSpPr>
        <p:spPr>
          <a:xfrm flipV="1">
            <a:off x="5513697" y="3582495"/>
            <a:ext cx="233091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05C4A5BE-B65B-4480-992E-413028E1A125}"/>
              </a:ext>
            </a:extLst>
          </p:cNvPr>
          <p:cNvCxnSpPr>
            <a:cxnSpLocks/>
            <a:stCxn id="351" idx="0"/>
            <a:endCxn id="254" idx="2"/>
          </p:cNvCxnSpPr>
          <p:nvPr/>
        </p:nvCxnSpPr>
        <p:spPr>
          <a:xfrm flipV="1">
            <a:off x="5190452" y="3582659"/>
            <a:ext cx="263571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94D01785-0181-46CB-A6BD-44C2586C54E2}"/>
              </a:ext>
            </a:extLst>
          </p:cNvPr>
          <p:cNvCxnSpPr>
            <a:cxnSpLocks/>
            <a:stCxn id="348" idx="0"/>
            <a:endCxn id="251" idx="2"/>
          </p:cNvCxnSpPr>
          <p:nvPr/>
        </p:nvCxnSpPr>
        <p:spPr>
          <a:xfrm flipV="1">
            <a:off x="4841372" y="3582806"/>
            <a:ext cx="271191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52761D42-562C-4A3A-AF97-D7C2B3687A01}"/>
              </a:ext>
            </a:extLst>
          </p:cNvPr>
          <p:cNvCxnSpPr>
            <a:cxnSpLocks/>
            <a:stCxn id="345" idx="0"/>
            <a:endCxn id="248" idx="2"/>
          </p:cNvCxnSpPr>
          <p:nvPr/>
        </p:nvCxnSpPr>
        <p:spPr>
          <a:xfrm flipV="1">
            <a:off x="4491053" y="3582806"/>
            <a:ext cx="302626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F5840C67-3FAF-4763-8281-F5ADB9D55737}"/>
              </a:ext>
            </a:extLst>
          </p:cNvPr>
          <p:cNvCxnSpPr>
            <a:cxnSpLocks/>
            <a:stCxn id="342" idx="0"/>
            <a:endCxn id="245" idx="2"/>
          </p:cNvCxnSpPr>
          <p:nvPr/>
        </p:nvCxnSpPr>
        <p:spPr>
          <a:xfrm flipV="1">
            <a:off x="4165722" y="3582660"/>
            <a:ext cx="255289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7EB69D2D-0736-463E-939B-F5D696EDD8E1}"/>
              </a:ext>
            </a:extLst>
          </p:cNvPr>
          <p:cNvCxnSpPr>
            <a:cxnSpLocks/>
            <a:stCxn id="339" idx="0"/>
            <a:endCxn id="242" idx="2"/>
          </p:cNvCxnSpPr>
          <p:nvPr/>
        </p:nvCxnSpPr>
        <p:spPr>
          <a:xfrm flipV="1">
            <a:off x="3823852" y="3582660"/>
            <a:ext cx="27119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B05B9ABE-793D-42A8-BFCD-DB0534DF014D}"/>
              </a:ext>
            </a:extLst>
          </p:cNvPr>
          <p:cNvCxnSpPr>
            <a:cxnSpLocks/>
            <a:stCxn id="336" idx="0"/>
            <a:endCxn id="234" idx="2"/>
          </p:cNvCxnSpPr>
          <p:nvPr/>
        </p:nvCxnSpPr>
        <p:spPr>
          <a:xfrm flipV="1">
            <a:off x="3485367" y="3582824"/>
            <a:ext cx="29405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A7B7ED0D-6199-4DF1-9D5E-1376B2A7B930}"/>
              </a:ext>
            </a:extLst>
          </p:cNvPr>
          <p:cNvCxnSpPr>
            <a:cxnSpLocks/>
            <a:stCxn id="333" idx="0"/>
            <a:endCxn id="231" idx="2"/>
          </p:cNvCxnSpPr>
          <p:nvPr/>
        </p:nvCxnSpPr>
        <p:spPr>
          <a:xfrm flipV="1">
            <a:off x="3122361" y="3582824"/>
            <a:ext cx="31691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D805FFB7-EFEA-4698-AB84-E89CBA020D17}"/>
              </a:ext>
            </a:extLst>
          </p:cNvPr>
          <p:cNvCxnSpPr>
            <a:cxnSpLocks/>
            <a:stCxn id="330" idx="0"/>
            <a:endCxn id="228" idx="2"/>
          </p:cNvCxnSpPr>
          <p:nvPr/>
        </p:nvCxnSpPr>
        <p:spPr>
          <a:xfrm flipV="1">
            <a:off x="2789254" y="3582824"/>
            <a:ext cx="26357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Arrow Connector 394">
            <a:extLst>
              <a:ext uri="{FF2B5EF4-FFF2-40B4-BE49-F238E27FC236}">
                <a16:creationId xmlns:a16="http://schemas.microsoft.com/office/drawing/2014/main" id="{415EA90D-1071-42B1-9536-8E468C598094}"/>
              </a:ext>
            </a:extLst>
          </p:cNvPr>
          <p:cNvCxnSpPr>
            <a:cxnSpLocks/>
            <a:stCxn id="327" idx="0"/>
            <a:endCxn id="180" idx="2"/>
          </p:cNvCxnSpPr>
          <p:nvPr/>
        </p:nvCxnSpPr>
        <p:spPr>
          <a:xfrm flipV="1">
            <a:off x="2435222" y="3582824"/>
            <a:ext cx="27119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Arrow Connector 395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  <a:stCxn id="321" idx="0"/>
            <a:endCxn id="173" idx="2"/>
          </p:cNvCxnSpPr>
          <p:nvPr/>
        </p:nvCxnSpPr>
        <p:spPr>
          <a:xfrm flipV="1">
            <a:off x="2123562" y="3582660"/>
            <a:ext cx="27119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Arrow Connector 396">
            <a:extLst>
              <a:ext uri="{FF2B5EF4-FFF2-40B4-BE49-F238E27FC236}">
                <a16:creationId xmlns:a16="http://schemas.microsoft.com/office/drawing/2014/main" id="{7F644EDF-2AF4-4E50-A154-C67D607B028C}"/>
              </a:ext>
            </a:extLst>
          </p:cNvPr>
          <p:cNvCxnSpPr>
            <a:cxnSpLocks/>
            <a:stCxn id="318" idx="0"/>
            <a:endCxn id="162" idx="2"/>
          </p:cNvCxnSpPr>
          <p:nvPr/>
        </p:nvCxnSpPr>
        <p:spPr>
          <a:xfrm flipV="1">
            <a:off x="1800742" y="3582660"/>
            <a:ext cx="27881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>
            <a:extLst>
              <a:ext uri="{FF2B5EF4-FFF2-40B4-BE49-F238E27FC236}">
                <a16:creationId xmlns:a16="http://schemas.microsoft.com/office/drawing/2014/main" id="{4328E3F5-9386-446A-984E-08A67C206941}"/>
              </a:ext>
            </a:extLst>
          </p:cNvPr>
          <p:cNvCxnSpPr>
            <a:cxnSpLocks/>
            <a:stCxn id="315" idx="0"/>
            <a:endCxn id="155" idx="2"/>
          </p:cNvCxnSpPr>
          <p:nvPr/>
        </p:nvCxnSpPr>
        <p:spPr>
          <a:xfrm flipV="1">
            <a:off x="1473948" y="3582824"/>
            <a:ext cx="30167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D6A9EE47-AAA4-47D3-8985-DE0E1941A142}"/>
              </a:ext>
            </a:extLst>
          </p:cNvPr>
          <p:cNvCxnSpPr>
            <a:cxnSpLocks/>
            <a:stCxn id="311" idx="0"/>
            <a:endCxn id="147" idx="2"/>
          </p:cNvCxnSpPr>
          <p:nvPr/>
        </p:nvCxnSpPr>
        <p:spPr>
          <a:xfrm flipV="1">
            <a:off x="1167831" y="3582824"/>
            <a:ext cx="282332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178D5C71-FF88-453E-958D-ED233C6BE744}"/>
              </a:ext>
            </a:extLst>
          </p:cNvPr>
          <p:cNvCxnSpPr>
            <a:cxnSpLocks/>
            <a:stCxn id="308" idx="0"/>
            <a:endCxn id="140" idx="2"/>
          </p:cNvCxnSpPr>
          <p:nvPr/>
        </p:nvCxnSpPr>
        <p:spPr>
          <a:xfrm flipV="1">
            <a:off x="851869" y="3582824"/>
            <a:ext cx="300975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Arrow Connector 400">
            <a:extLst>
              <a:ext uri="{FF2B5EF4-FFF2-40B4-BE49-F238E27FC236}">
                <a16:creationId xmlns:a16="http://schemas.microsoft.com/office/drawing/2014/main" id="{577BC15E-6B07-408E-9A58-CA693D7A52AF}"/>
              </a:ext>
            </a:extLst>
          </p:cNvPr>
          <p:cNvCxnSpPr>
            <a:cxnSpLocks/>
            <a:stCxn id="302" idx="0"/>
            <a:endCxn id="2" idx="2"/>
          </p:cNvCxnSpPr>
          <p:nvPr/>
        </p:nvCxnSpPr>
        <p:spPr>
          <a:xfrm flipV="1">
            <a:off x="532127" y="3583184"/>
            <a:ext cx="385660" cy="574781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234" idx="0"/>
            <a:endCxn id="264" idx="1"/>
          </p:cNvCxnSpPr>
          <p:nvPr/>
        </p:nvCxnSpPr>
        <p:spPr>
          <a:xfrm flipV="1">
            <a:off x="3839697" y="1742587"/>
            <a:ext cx="230242" cy="163507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324C86F2-0C1A-4BDB-9D1B-F046DDB43FF8}"/>
              </a:ext>
            </a:extLst>
          </p:cNvPr>
          <p:cNvCxnSpPr>
            <a:cxnSpLocks/>
            <a:stCxn id="173" idx="0"/>
            <a:endCxn id="33" idx="2"/>
          </p:cNvCxnSpPr>
          <p:nvPr/>
        </p:nvCxnSpPr>
        <p:spPr>
          <a:xfrm flipV="1">
            <a:off x="2455032" y="1838338"/>
            <a:ext cx="517883" cy="1539155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8" name="Star: 5 Points 587">
            <a:extLst>
              <a:ext uri="{FF2B5EF4-FFF2-40B4-BE49-F238E27FC236}">
                <a16:creationId xmlns:a16="http://schemas.microsoft.com/office/drawing/2014/main" id="{DBB4B2A4-AA38-45B2-B234-9CB48AB1FA5D}"/>
              </a:ext>
            </a:extLst>
          </p:cNvPr>
          <p:cNvSpPr/>
          <p:nvPr/>
        </p:nvSpPr>
        <p:spPr>
          <a:xfrm>
            <a:off x="1179061" y="4902899"/>
            <a:ext cx="195065" cy="205168"/>
          </a:xfrm>
          <a:prstGeom prst="star5">
            <a:avLst/>
          </a:prstGeom>
          <a:solidFill>
            <a:srgbClr val="FFFF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highlight>
                <a:srgbClr val="FFFF00"/>
              </a:highlight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9" name="TextBox 22">
            <a:extLst>
              <a:ext uri="{FF2B5EF4-FFF2-40B4-BE49-F238E27FC236}">
                <a16:creationId xmlns:a16="http://schemas.microsoft.com/office/drawing/2014/main" id="{A74A4143-A4B3-4520-AF56-63276467EBE6}"/>
              </a:ext>
            </a:extLst>
          </p:cNvPr>
          <p:cNvSpPr txBox="1"/>
          <p:nvPr/>
        </p:nvSpPr>
        <p:spPr>
          <a:xfrm>
            <a:off x="978504" y="5082379"/>
            <a:ext cx="952152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/>
              <a:t>Group A</a:t>
            </a:r>
          </a:p>
          <a:p>
            <a:pPr algn="l"/>
            <a:r>
              <a:rPr lang="en-US" altLang="zh-CN" dirty="0"/>
              <a:t>03/15 sign-off UE</a:t>
            </a:r>
          </a:p>
          <a:p>
            <a:pPr algn="l"/>
            <a:r>
              <a:rPr lang="en-US" altLang="zh-CN" dirty="0"/>
              <a:t>05/05  Stagger UI</a:t>
            </a:r>
          </a:p>
          <a:p>
            <a:pPr algn="l"/>
            <a:r>
              <a:rPr lang="en-US" altLang="zh-CN" dirty="0"/>
              <a:t>05/19 sign-off UI</a:t>
            </a:r>
          </a:p>
        </p:txBody>
      </p:sp>
      <p:sp>
        <p:nvSpPr>
          <p:cNvPr id="590" name="Star: 5 Points 589">
            <a:extLst>
              <a:ext uri="{FF2B5EF4-FFF2-40B4-BE49-F238E27FC236}">
                <a16:creationId xmlns:a16="http://schemas.microsoft.com/office/drawing/2014/main" id="{59542FB1-A19A-48B2-8158-76D68296164A}"/>
              </a:ext>
            </a:extLst>
          </p:cNvPr>
          <p:cNvSpPr/>
          <p:nvPr/>
        </p:nvSpPr>
        <p:spPr>
          <a:xfrm>
            <a:off x="2127213" y="4903010"/>
            <a:ext cx="195065" cy="205168"/>
          </a:xfrm>
          <a:prstGeom prst="star5">
            <a:avLst/>
          </a:prstGeom>
          <a:solidFill>
            <a:srgbClr val="FFFF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highlight>
                <a:srgbClr val="FFFF00"/>
              </a:highlight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1" name="TextBox 22">
            <a:extLst>
              <a:ext uri="{FF2B5EF4-FFF2-40B4-BE49-F238E27FC236}">
                <a16:creationId xmlns:a16="http://schemas.microsoft.com/office/drawing/2014/main" id="{9B460C52-80E7-4AC9-A1AB-8D880C4733FA}"/>
              </a:ext>
            </a:extLst>
          </p:cNvPr>
          <p:cNvSpPr txBox="1"/>
          <p:nvPr/>
        </p:nvSpPr>
        <p:spPr>
          <a:xfrm>
            <a:off x="1989825" y="5077942"/>
            <a:ext cx="827748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04/30 UE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06/02 stagger UI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06/16 sign-off UI</a:t>
            </a: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D149F661-856B-444C-8ECA-3A144A8A33E2}"/>
              </a:ext>
            </a:extLst>
          </p:cNvPr>
          <p:cNvSpPr/>
          <p:nvPr/>
        </p:nvSpPr>
        <p:spPr>
          <a:xfrm>
            <a:off x="2647929" y="4909355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2C3C30B7-1580-4995-8DAC-756BB319D299}"/>
              </a:ext>
            </a:extLst>
          </p:cNvPr>
          <p:cNvSpPr txBox="1"/>
          <p:nvPr/>
        </p:nvSpPr>
        <p:spPr>
          <a:xfrm>
            <a:off x="2626568" y="5088446"/>
            <a:ext cx="640114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C 05/21 UE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08/17 UI</a:t>
            </a:r>
          </a:p>
        </p:txBody>
      </p:sp>
      <p:sp>
        <p:nvSpPr>
          <p:cNvPr id="594" name="Star: 5 Points 593">
            <a:extLst>
              <a:ext uri="{FF2B5EF4-FFF2-40B4-BE49-F238E27FC236}">
                <a16:creationId xmlns:a16="http://schemas.microsoft.com/office/drawing/2014/main" id="{5FBFE275-32AB-4718-8C4A-750A335DEF07}"/>
              </a:ext>
            </a:extLst>
          </p:cNvPr>
          <p:cNvSpPr/>
          <p:nvPr/>
        </p:nvSpPr>
        <p:spPr>
          <a:xfrm>
            <a:off x="2987622" y="4909355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5" name="TextBox 22">
            <a:extLst>
              <a:ext uri="{FF2B5EF4-FFF2-40B4-BE49-F238E27FC236}">
                <a16:creationId xmlns:a16="http://schemas.microsoft.com/office/drawing/2014/main" id="{0494BE99-61F0-4386-875C-4E6BA27300EE}"/>
              </a:ext>
            </a:extLst>
          </p:cNvPr>
          <p:cNvSpPr txBox="1"/>
          <p:nvPr/>
        </p:nvSpPr>
        <p:spPr>
          <a:xfrm>
            <a:off x="3004333" y="5089009"/>
            <a:ext cx="598776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D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 UE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09/15 UI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TBD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109" y="125120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CDX707 SW Release Plan @06/01 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sp>
        <p:nvSpPr>
          <p:cNvPr id="405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2662674" y="1515992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08/02-08/30</a:t>
            </a:r>
          </a:p>
        </p:txBody>
      </p:sp>
      <p:sp>
        <p:nvSpPr>
          <p:cNvPr id="408" name="TextBox 22">
            <a:extLst>
              <a:ext uri="{FF2B5EF4-FFF2-40B4-BE49-F238E27FC236}">
                <a16:creationId xmlns:a16="http://schemas.microsoft.com/office/drawing/2014/main" id="{47DA3D26-11B4-4EB9-9C63-F01356ACEFDD}"/>
              </a:ext>
            </a:extLst>
          </p:cNvPr>
          <p:cNvSpPr txBox="1"/>
          <p:nvPr/>
        </p:nvSpPr>
        <p:spPr>
          <a:xfrm>
            <a:off x="3956867" y="151820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12/05-02/28</a:t>
            </a:r>
          </a:p>
        </p:txBody>
      </p:sp>
      <p:sp>
        <p:nvSpPr>
          <p:cNvPr id="411" name="TextBox 22">
            <a:extLst>
              <a:ext uri="{FF2B5EF4-FFF2-40B4-BE49-F238E27FC236}">
                <a16:creationId xmlns:a16="http://schemas.microsoft.com/office/drawing/2014/main" id="{D8A9B212-4192-46D4-8016-AEED26343EDE}"/>
              </a:ext>
            </a:extLst>
          </p:cNvPr>
          <p:cNvSpPr txBox="1"/>
          <p:nvPr/>
        </p:nvSpPr>
        <p:spPr>
          <a:xfrm>
            <a:off x="5491577" y="1535884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05/15-06/15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269DA8-779E-46B4-BFA2-D3036649E7A0}"/>
              </a:ext>
            </a:extLst>
          </p:cNvPr>
          <p:cNvGrpSpPr/>
          <p:nvPr/>
        </p:nvGrpSpPr>
        <p:grpSpPr>
          <a:xfrm>
            <a:off x="9836244" y="5289213"/>
            <a:ext cx="2237269" cy="329510"/>
            <a:chOff x="9891674" y="2158893"/>
            <a:chExt cx="2237269" cy="329510"/>
          </a:xfrm>
        </p:grpSpPr>
        <p:sp>
          <p:nvSpPr>
            <p:cNvPr id="414" name="Star: 5 Points 413">
              <a:extLst>
                <a:ext uri="{FF2B5EF4-FFF2-40B4-BE49-F238E27FC236}">
                  <a16:creationId xmlns:a16="http://schemas.microsoft.com/office/drawing/2014/main" id="{E8E6F19F-B613-4686-9123-1C2B06ABB8B3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6453878-9862-4C67-81E0-D041EE2173AC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for vendor’s internal release and test.</a:t>
              </a:r>
              <a:endParaRPr lang="en-US" sz="7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583706F-83DD-4FBA-A88A-C23B831E84CF}"/>
              </a:ext>
            </a:extLst>
          </p:cNvPr>
          <p:cNvGrpSpPr/>
          <p:nvPr/>
        </p:nvGrpSpPr>
        <p:grpSpPr>
          <a:xfrm>
            <a:off x="9848224" y="5591161"/>
            <a:ext cx="2242755" cy="212339"/>
            <a:chOff x="9894418" y="2645561"/>
            <a:chExt cx="2242755" cy="212339"/>
          </a:xfrm>
        </p:grpSpPr>
        <p:sp>
          <p:nvSpPr>
            <p:cNvPr id="417" name="Star: 5 Points 416">
              <a:extLst>
                <a:ext uri="{FF2B5EF4-FFF2-40B4-BE49-F238E27FC236}">
                  <a16:creationId xmlns:a16="http://schemas.microsoft.com/office/drawing/2014/main" id="{C4EC9573-6A47-4E61-8045-AEE6F3218F0C}"/>
                </a:ext>
              </a:extLst>
            </p:cNvPr>
            <p:cNvSpPr/>
            <p:nvPr/>
          </p:nvSpPr>
          <p:spPr>
            <a:xfrm>
              <a:off x="9894418" y="264556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EDB398E0-38E2-4220-A403-DF3FCDF75D26}"/>
                </a:ext>
              </a:extLst>
            </p:cNvPr>
            <p:cNvSpPr txBox="1"/>
            <p:nvPr/>
          </p:nvSpPr>
          <p:spPr>
            <a:xfrm>
              <a:off x="10089483" y="2657845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not necessary to release.</a:t>
              </a:r>
              <a:endParaRPr lang="en-US" sz="700" dirty="0"/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1CD60501-8C8E-4CEA-8C9D-D4E2584A2FDB}"/>
              </a:ext>
            </a:extLst>
          </p:cNvPr>
          <p:cNvGrpSpPr/>
          <p:nvPr/>
        </p:nvGrpSpPr>
        <p:grpSpPr>
          <a:xfrm>
            <a:off x="9851565" y="5857433"/>
            <a:ext cx="2237269" cy="329510"/>
            <a:chOff x="9891674" y="2158893"/>
            <a:chExt cx="2237269" cy="329510"/>
          </a:xfrm>
        </p:grpSpPr>
        <p:sp>
          <p:nvSpPr>
            <p:cNvPr id="426" name="Star: 5 Points 425">
              <a:extLst>
                <a:ext uri="{FF2B5EF4-FFF2-40B4-BE49-F238E27FC236}">
                  <a16:creationId xmlns:a16="http://schemas.microsoft.com/office/drawing/2014/main" id="{6617E61F-E93F-4639-980D-87E595F5A99B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CE1D3847-9595-47CA-9A45-DD2D9334FF2B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focus and lite test.</a:t>
              </a:r>
              <a:endParaRPr lang="en-US" sz="700" dirty="0"/>
            </a:p>
          </p:txBody>
        </p: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D7395ED3-3789-47DC-B3BA-A99D48C88EA5}"/>
              </a:ext>
            </a:extLst>
          </p:cNvPr>
          <p:cNvGrpSpPr/>
          <p:nvPr/>
        </p:nvGrpSpPr>
        <p:grpSpPr>
          <a:xfrm>
            <a:off x="9851565" y="6128971"/>
            <a:ext cx="2237269" cy="221788"/>
            <a:chOff x="9891674" y="2158893"/>
            <a:chExt cx="2237269" cy="221788"/>
          </a:xfrm>
        </p:grpSpPr>
        <p:sp>
          <p:nvSpPr>
            <p:cNvPr id="435" name="Star: 5 Points 434">
              <a:extLst>
                <a:ext uri="{FF2B5EF4-FFF2-40B4-BE49-F238E27FC236}">
                  <a16:creationId xmlns:a16="http://schemas.microsoft.com/office/drawing/2014/main" id="{DD2C9D5C-ED6D-48EE-A146-F8D0BF01823E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D636E65C-4D57-4D72-B7D6-122F541DE3ED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full test.</a:t>
              </a:r>
              <a:endParaRPr lang="en-US" sz="700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75E3-40F6-4F08-9475-4E12E28F214C}"/>
              </a:ext>
            </a:extLst>
          </p:cNvPr>
          <p:cNvSpPr/>
          <p:nvPr/>
        </p:nvSpPr>
        <p:spPr>
          <a:xfrm>
            <a:off x="9716655" y="5131699"/>
            <a:ext cx="2355374" cy="136196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1" name="Rectangle: Rounded Corners 440">
            <a:extLst>
              <a:ext uri="{FF2B5EF4-FFF2-40B4-BE49-F238E27FC236}">
                <a16:creationId xmlns:a16="http://schemas.microsoft.com/office/drawing/2014/main" id="{47FE73A5-A6F9-423F-B9BA-D89037603300}"/>
              </a:ext>
            </a:extLst>
          </p:cNvPr>
          <p:cNvSpPr/>
          <p:nvPr/>
        </p:nvSpPr>
        <p:spPr>
          <a:xfrm>
            <a:off x="3299606" y="2248109"/>
            <a:ext cx="345412" cy="1279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11.1 EMC</a:t>
            </a:r>
          </a:p>
        </p:txBody>
      </p:sp>
      <p:sp>
        <p:nvSpPr>
          <p:cNvPr id="444" name="TextBox 22">
            <a:extLst>
              <a:ext uri="{FF2B5EF4-FFF2-40B4-BE49-F238E27FC236}">
                <a16:creationId xmlns:a16="http://schemas.microsoft.com/office/drawing/2014/main" id="{42B86A27-28BC-416E-9EDA-E6FC967104A4}"/>
              </a:ext>
            </a:extLst>
          </p:cNvPr>
          <p:cNvSpPr txBox="1"/>
          <p:nvPr/>
        </p:nvSpPr>
        <p:spPr>
          <a:xfrm>
            <a:off x="3086655" y="2037189"/>
            <a:ext cx="803264" cy="18973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09/30-10/30</a:t>
            </a:r>
            <a:endParaRPr lang="en-US" dirty="0"/>
          </a:p>
        </p:txBody>
      </p:sp>
      <p:sp>
        <p:nvSpPr>
          <p:cNvPr id="447" name="TextBox 22">
            <a:extLst>
              <a:ext uri="{FF2B5EF4-FFF2-40B4-BE49-F238E27FC236}">
                <a16:creationId xmlns:a16="http://schemas.microsoft.com/office/drawing/2014/main" id="{5E927DF1-B00A-48D8-8ED7-493CDFC334CD}"/>
              </a:ext>
            </a:extLst>
          </p:cNvPr>
          <p:cNvSpPr txBox="1"/>
          <p:nvPr/>
        </p:nvSpPr>
        <p:spPr>
          <a:xfrm>
            <a:off x="3854123" y="2026174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12/05-12/11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47174" y="3416736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778012" y="3279860"/>
            <a:ext cx="786549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7" name="Rectangle 636"/>
          <p:cNvSpPr/>
          <p:nvPr/>
        </p:nvSpPr>
        <p:spPr>
          <a:xfrm>
            <a:off x="7238111" y="3415524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8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6993750" y="3255480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9" name="Rectangle 638"/>
          <p:cNvSpPr/>
          <p:nvPr/>
        </p:nvSpPr>
        <p:spPr>
          <a:xfrm>
            <a:off x="345348" y="342673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1" name="Rectangle 640"/>
          <p:cNvSpPr/>
          <p:nvPr/>
        </p:nvSpPr>
        <p:spPr>
          <a:xfrm>
            <a:off x="4632941" y="341689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2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227357" y="3245052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643" name="Rectangle 642"/>
          <p:cNvSpPr/>
          <p:nvPr/>
        </p:nvSpPr>
        <p:spPr>
          <a:xfrm>
            <a:off x="8564729" y="3420031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7604197" y="3253996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6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1964" y="3298273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cxnSp>
        <p:nvCxnSpPr>
          <p:cNvPr id="419" name="Straight Arrow Connector 418">
            <a:extLst>
              <a:ext uri="{FF2B5EF4-FFF2-40B4-BE49-F238E27FC236}">
                <a16:creationId xmlns:a16="http://schemas.microsoft.com/office/drawing/2014/main" id="{DF1C7F2D-FF4C-4E6C-800F-A8330E5D7D75}"/>
              </a:ext>
            </a:extLst>
          </p:cNvPr>
          <p:cNvCxnSpPr>
            <a:cxnSpLocks/>
            <a:stCxn id="588" idx="0"/>
            <a:endCxn id="318" idx="2"/>
          </p:cNvCxnSpPr>
          <p:nvPr/>
        </p:nvCxnSpPr>
        <p:spPr>
          <a:xfrm flipV="1">
            <a:off x="1276594" y="4362610"/>
            <a:ext cx="463869" cy="54028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49E667DB-779F-483A-982D-1C2F0D83C344}"/>
              </a:ext>
            </a:extLst>
          </p:cNvPr>
          <p:cNvCxnSpPr>
            <a:cxnSpLocks/>
            <a:stCxn id="590" idx="0"/>
            <a:endCxn id="327" idx="2"/>
          </p:cNvCxnSpPr>
          <p:nvPr/>
        </p:nvCxnSpPr>
        <p:spPr>
          <a:xfrm flipV="1">
            <a:off x="2224746" y="4362774"/>
            <a:ext cx="150197" cy="54023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Arrow Connector 424">
            <a:extLst>
              <a:ext uri="{FF2B5EF4-FFF2-40B4-BE49-F238E27FC236}">
                <a16:creationId xmlns:a16="http://schemas.microsoft.com/office/drawing/2014/main" id="{269BF33A-AFAA-48C7-A178-7BD29E7D516E}"/>
              </a:ext>
            </a:extLst>
          </p:cNvPr>
          <p:cNvCxnSpPr>
            <a:cxnSpLocks/>
            <a:stCxn id="594" idx="0"/>
            <a:endCxn id="345" idx="2"/>
          </p:cNvCxnSpPr>
          <p:nvPr/>
        </p:nvCxnSpPr>
        <p:spPr>
          <a:xfrm flipV="1">
            <a:off x="3085155" y="4362757"/>
            <a:ext cx="1345619" cy="546598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4FC0BFE7-4232-4ABA-865A-1FA4C4C96543}"/>
              </a:ext>
            </a:extLst>
          </p:cNvPr>
          <p:cNvCxnSpPr>
            <a:cxnSpLocks/>
            <a:stCxn id="592" idx="0"/>
            <a:endCxn id="339" idx="2"/>
          </p:cNvCxnSpPr>
          <p:nvPr/>
        </p:nvCxnSpPr>
        <p:spPr>
          <a:xfrm flipV="1">
            <a:off x="2745462" y="4362610"/>
            <a:ext cx="1018111" cy="54674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E56813E2-1359-46F3-8DE9-5FC0A882516C}"/>
              </a:ext>
            </a:extLst>
          </p:cNvPr>
          <p:cNvGrpSpPr/>
          <p:nvPr/>
        </p:nvGrpSpPr>
        <p:grpSpPr>
          <a:xfrm>
            <a:off x="8685346" y="1012537"/>
            <a:ext cx="729929" cy="519967"/>
            <a:chOff x="1886575" y="1217224"/>
            <a:chExt cx="726940" cy="519967"/>
          </a:xfrm>
        </p:grpSpPr>
        <p:sp>
          <p:nvSpPr>
            <p:cNvPr id="431" name="流程图: 决策 47">
              <a:extLst>
                <a:ext uri="{FF2B5EF4-FFF2-40B4-BE49-F238E27FC236}">
                  <a16:creationId xmlns:a16="http://schemas.microsoft.com/office/drawing/2014/main" id="{83AE3867-4189-4781-B2ED-264E9262D0E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4" name="TextBox 22">
              <a:extLst>
                <a:ext uri="{FF2B5EF4-FFF2-40B4-BE49-F238E27FC236}">
                  <a16:creationId xmlns:a16="http://schemas.microsoft.com/office/drawing/2014/main" id="{1B5C5289-E759-468C-B848-C3F31BA3A610}"/>
                </a:ext>
              </a:extLst>
            </p:cNvPr>
            <p:cNvSpPr txBox="1"/>
            <p:nvPr/>
          </p:nvSpPr>
          <p:spPr>
            <a:xfrm>
              <a:off x="1998788" y="1552531"/>
              <a:ext cx="614727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437" name="Rectangle 436">
            <a:extLst>
              <a:ext uri="{FF2B5EF4-FFF2-40B4-BE49-F238E27FC236}">
                <a16:creationId xmlns:a16="http://schemas.microsoft.com/office/drawing/2014/main" id="{D6565F6F-484B-416B-B535-E056BE285018}"/>
              </a:ext>
            </a:extLst>
          </p:cNvPr>
          <p:cNvSpPr/>
          <p:nvPr/>
        </p:nvSpPr>
        <p:spPr>
          <a:xfrm>
            <a:off x="373959" y="4144058"/>
            <a:ext cx="1869982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0" name="Rectangle 439">
            <a:extLst>
              <a:ext uri="{FF2B5EF4-FFF2-40B4-BE49-F238E27FC236}">
                <a16:creationId xmlns:a16="http://schemas.microsoft.com/office/drawing/2014/main" id="{06DD469D-0EAC-4377-A39D-0AA5767C126F}"/>
              </a:ext>
            </a:extLst>
          </p:cNvPr>
          <p:cNvSpPr/>
          <p:nvPr/>
        </p:nvSpPr>
        <p:spPr>
          <a:xfrm>
            <a:off x="2284877" y="4142562"/>
            <a:ext cx="1309243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77182E28-DF41-41B4-A57A-EC2DF2B3BFDC}"/>
              </a:ext>
            </a:extLst>
          </p:cNvPr>
          <p:cNvSpPr/>
          <p:nvPr/>
        </p:nvSpPr>
        <p:spPr>
          <a:xfrm>
            <a:off x="3665459" y="4145456"/>
            <a:ext cx="640914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E21D8908-107F-4771-A569-1859B6E0D5C1}"/>
              </a:ext>
            </a:extLst>
          </p:cNvPr>
          <p:cNvSpPr/>
          <p:nvPr/>
        </p:nvSpPr>
        <p:spPr>
          <a:xfrm>
            <a:off x="4357424" y="4144058"/>
            <a:ext cx="640914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5AA2BCAA-0418-47FE-BC7D-9B5D090303C3}"/>
              </a:ext>
            </a:extLst>
          </p:cNvPr>
          <p:cNvGrpSpPr/>
          <p:nvPr/>
        </p:nvGrpSpPr>
        <p:grpSpPr>
          <a:xfrm>
            <a:off x="6204935" y="1013306"/>
            <a:ext cx="680922" cy="465093"/>
            <a:chOff x="1971949" y="1217224"/>
            <a:chExt cx="678133" cy="465093"/>
          </a:xfrm>
        </p:grpSpPr>
        <p:sp>
          <p:nvSpPr>
            <p:cNvPr id="452" name="流程图: 决策 47">
              <a:extLst>
                <a:ext uri="{FF2B5EF4-FFF2-40B4-BE49-F238E27FC236}">
                  <a16:creationId xmlns:a16="http://schemas.microsoft.com/office/drawing/2014/main" id="{606DD675-67F2-4D41-B774-DFA0DC921A73}"/>
                </a:ext>
              </a:extLst>
            </p:cNvPr>
            <p:cNvSpPr/>
            <p:nvPr/>
          </p:nvSpPr>
          <p:spPr>
            <a:xfrm>
              <a:off x="197194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5" name="TextBox 22">
              <a:extLst>
                <a:ext uri="{FF2B5EF4-FFF2-40B4-BE49-F238E27FC236}">
                  <a16:creationId xmlns:a16="http://schemas.microsoft.com/office/drawing/2014/main" id="{A6FDDD22-8564-40D1-AE5A-192989AEEEF2}"/>
                </a:ext>
              </a:extLst>
            </p:cNvPr>
            <p:cNvSpPr txBox="1"/>
            <p:nvPr/>
          </p:nvSpPr>
          <p:spPr>
            <a:xfrm>
              <a:off x="2096777" y="1497657"/>
              <a:ext cx="55330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07/25</a:t>
              </a:r>
            </a:p>
          </p:txBody>
        </p:sp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70A5C92B-4D47-44C3-B4E5-66507B4A13A9}"/>
              </a:ext>
            </a:extLst>
          </p:cNvPr>
          <p:cNvGrpSpPr/>
          <p:nvPr/>
        </p:nvGrpSpPr>
        <p:grpSpPr>
          <a:xfrm>
            <a:off x="9033221" y="1009588"/>
            <a:ext cx="811853" cy="513539"/>
            <a:chOff x="1886575" y="1217224"/>
            <a:chExt cx="808528" cy="513539"/>
          </a:xfrm>
        </p:grpSpPr>
        <p:sp>
          <p:nvSpPr>
            <p:cNvPr id="461" name="流程图: 决策 47">
              <a:extLst>
                <a:ext uri="{FF2B5EF4-FFF2-40B4-BE49-F238E27FC236}">
                  <a16:creationId xmlns:a16="http://schemas.microsoft.com/office/drawing/2014/main" id="{2E75FB79-3B4D-4E5D-97D2-AFB0899B6D7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4" name="TextBox 22">
              <a:extLst>
                <a:ext uri="{FF2B5EF4-FFF2-40B4-BE49-F238E27FC236}">
                  <a16:creationId xmlns:a16="http://schemas.microsoft.com/office/drawing/2014/main" id="{2146D113-4391-49E4-BC3A-07928EE966B3}"/>
                </a:ext>
              </a:extLst>
            </p:cNvPr>
            <p:cNvSpPr txBox="1"/>
            <p:nvPr/>
          </p:nvSpPr>
          <p:spPr>
            <a:xfrm>
              <a:off x="1912987" y="1546103"/>
              <a:ext cx="782116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473" name="Rectangle 472">
            <a:extLst>
              <a:ext uri="{FF2B5EF4-FFF2-40B4-BE49-F238E27FC236}">
                <a16:creationId xmlns:a16="http://schemas.microsoft.com/office/drawing/2014/main" id="{B5A17EF9-562D-464A-8ECD-62366D0E5851}"/>
              </a:ext>
            </a:extLst>
          </p:cNvPr>
          <p:cNvSpPr/>
          <p:nvPr/>
        </p:nvSpPr>
        <p:spPr>
          <a:xfrm>
            <a:off x="137571" y="4747430"/>
            <a:ext cx="821059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UX Release 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74738D5D-FFB0-40C6-B3DA-8C7B8A9585CB}"/>
              </a:ext>
            </a:extLst>
          </p:cNvPr>
          <p:cNvSpPr/>
          <p:nvPr/>
        </p:nvSpPr>
        <p:spPr>
          <a:xfrm>
            <a:off x="114288" y="5509130"/>
            <a:ext cx="917239" cy="2154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 err="1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FNVx</a:t>
            </a:r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Release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79" name="Star: 5 Points 478">
            <a:extLst>
              <a:ext uri="{FF2B5EF4-FFF2-40B4-BE49-F238E27FC236}">
                <a16:creationId xmlns:a16="http://schemas.microsoft.com/office/drawing/2014/main" id="{BEDE82CE-6606-4032-BB44-BD1037302F0E}"/>
              </a:ext>
            </a:extLst>
          </p:cNvPr>
          <p:cNvSpPr/>
          <p:nvPr/>
        </p:nvSpPr>
        <p:spPr>
          <a:xfrm>
            <a:off x="2536350" y="268421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82" name="Star: 5 Points 481">
            <a:extLst>
              <a:ext uri="{FF2B5EF4-FFF2-40B4-BE49-F238E27FC236}">
                <a16:creationId xmlns:a16="http://schemas.microsoft.com/office/drawing/2014/main" id="{4F4A7103-7759-4048-B4FA-FB411E2880B9}"/>
              </a:ext>
            </a:extLst>
          </p:cNvPr>
          <p:cNvSpPr/>
          <p:nvPr/>
        </p:nvSpPr>
        <p:spPr>
          <a:xfrm>
            <a:off x="3595356" y="268421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85" name="TextBox 22">
            <a:extLst>
              <a:ext uri="{FF2B5EF4-FFF2-40B4-BE49-F238E27FC236}">
                <a16:creationId xmlns:a16="http://schemas.microsoft.com/office/drawing/2014/main" id="{8D184DB9-1A76-4736-BCEB-CF97BB15EFFC}"/>
              </a:ext>
            </a:extLst>
          </p:cNvPr>
          <p:cNvSpPr txBox="1"/>
          <p:nvPr/>
        </p:nvSpPr>
        <p:spPr>
          <a:xfrm>
            <a:off x="3451484" y="288607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11/03</a:t>
            </a:r>
          </a:p>
        </p:txBody>
      </p:sp>
      <p:sp>
        <p:nvSpPr>
          <p:cNvPr id="488" name="Star: 5 Points 487">
            <a:extLst>
              <a:ext uri="{FF2B5EF4-FFF2-40B4-BE49-F238E27FC236}">
                <a16:creationId xmlns:a16="http://schemas.microsoft.com/office/drawing/2014/main" id="{F0D7C610-AC03-4479-8125-E64E73EFE52D}"/>
              </a:ext>
            </a:extLst>
          </p:cNvPr>
          <p:cNvSpPr/>
          <p:nvPr/>
        </p:nvSpPr>
        <p:spPr>
          <a:xfrm>
            <a:off x="4146295" y="268440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1" name="TextBox 22">
            <a:extLst>
              <a:ext uri="{FF2B5EF4-FFF2-40B4-BE49-F238E27FC236}">
                <a16:creationId xmlns:a16="http://schemas.microsoft.com/office/drawing/2014/main" id="{1BC70C59-A912-44BA-9528-6039BCA95362}"/>
              </a:ext>
            </a:extLst>
          </p:cNvPr>
          <p:cNvSpPr txBox="1"/>
          <p:nvPr/>
        </p:nvSpPr>
        <p:spPr>
          <a:xfrm>
            <a:off x="3935457" y="288683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DCV1</a:t>
            </a:r>
          </a:p>
          <a:p>
            <a:r>
              <a:rPr lang="en-US" dirty="0"/>
              <a:t>12/</a:t>
            </a:r>
            <a:r>
              <a:rPr lang="en-US" altLang="zh-CN" dirty="0"/>
              <a:t>29</a:t>
            </a:r>
            <a:endParaRPr lang="en-US" dirty="0"/>
          </a:p>
        </p:txBody>
      </p:sp>
      <p:sp>
        <p:nvSpPr>
          <p:cNvPr id="494" name="Star: 5 Points 493">
            <a:extLst>
              <a:ext uri="{FF2B5EF4-FFF2-40B4-BE49-F238E27FC236}">
                <a16:creationId xmlns:a16="http://schemas.microsoft.com/office/drawing/2014/main" id="{575EB0C0-C6EE-45F9-A341-514418C9E8C2}"/>
              </a:ext>
            </a:extLst>
          </p:cNvPr>
          <p:cNvSpPr/>
          <p:nvPr/>
        </p:nvSpPr>
        <p:spPr>
          <a:xfrm>
            <a:off x="4466699" y="267637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7" name="TextBox 22">
            <a:extLst>
              <a:ext uri="{FF2B5EF4-FFF2-40B4-BE49-F238E27FC236}">
                <a16:creationId xmlns:a16="http://schemas.microsoft.com/office/drawing/2014/main" id="{88EFABF4-2841-44CA-8633-8B2D835ECA21}"/>
              </a:ext>
            </a:extLst>
          </p:cNvPr>
          <p:cNvSpPr txBox="1"/>
          <p:nvPr/>
        </p:nvSpPr>
        <p:spPr>
          <a:xfrm>
            <a:off x="4323099" y="288865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01/26</a:t>
            </a:r>
          </a:p>
        </p:txBody>
      </p:sp>
      <p:sp>
        <p:nvSpPr>
          <p:cNvPr id="500" name="Star: 5 Points 499">
            <a:extLst>
              <a:ext uri="{FF2B5EF4-FFF2-40B4-BE49-F238E27FC236}">
                <a16:creationId xmlns:a16="http://schemas.microsoft.com/office/drawing/2014/main" id="{F80BCB9E-4417-478F-AE41-3B79CABD05BB}"/>
              </a:ext>
            </a:extLst>
          </p:cNvPr>
          <p:cNvSpPr/>
          <p:nvPr/>
        </p:nvSpPr>
        <p:spPr>
          <a:xfrm>
            <a:off x="4892707" y="267651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03" name="TextBox 22">
            <a:extLst>
              <a:ext uri="{FF2B5EF4-FFF2-40B4-BE49-F238E27FC236}">
                <a16:creationId xmlns:a16="http://schemas.microsoft.com/office/drawing/2014/main" id="{E43F8C99-A927-454F-B2B8-8227FE455F5C}"/>
              </a:ext>
            </a:extLst>
          </p:cNvPr>
          <p:cNvSpPr txBox="1"/>
          <p:nvPr/>
        </p:nvSpPr>
        <p:spPr>
          <a:xfrm>
            <a:off x="4731642" y="288880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03/09</a:t>
            </a:r>
          </a:p>
        </p:txBody>
      </p:sp>
      <p:sp>
        <p:nvSpPr>
          <p:cNvPr id="506" name="Star: 5 Points 505">
            <a:extLst>
              <a:ext uri="{FF2B5EF4-FFF2-40B4-BE49-F238E27FC236}">
                <a16:creationId xmlns:a16="http://schemas.microsoft.com/office/drawing/2014/main" id="{7C39ADBF-2F1F-49AA-9817-320BC685EB91}"/>
              </a:ext>
            </a:extLst>
          </p:cNvPr>
          <p:cNvSpPr/>
          <p:nvPr/>
        </p:nvSpPr>
        <p:spPr>
          <a:xfrm>
            <a:off x="5529961" y="267692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09" name="TextBox 22">
            <a:extLst>
              <a:ext uri="{FF2B5EF4-FFF2-40B4-BE49-F238E27FC236}">
                <a16:creationId xmlns:a16="http://schemas.microsoft.com/office/drawing/2014/main" id="{7F04C111-91FA-4143-A5B1-8CCD5F71974F}"/>
              </a:ext>
            </a:extLst>
          </p:cNvPr>
          <p:cNvSpPr txBox="1"/>
          <p:nvPr/>
        </p:nvSpPr>
        <p:spPr>
          <a:xfrm>
            <a:off x="5375827" y="288920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05/04</a:t>
            </a:r>
          </a:p>
        </p:txBody>
      </p:sp>
      <p:sp>
        <p:nvSpPr>
          <p:cNvPr id="512" name="Star: 5 Points 511">
            <a:extLst>
              <a:ext uri="{FF2B5EF4-FFF2-40B4-BE49-F238E27FC236}">
                <a16:creationId xmlns:a16="http://schemas.microsoft.com/office/drawing/2014/main" id="{0C97EC04-7370-4E8C-B8DA-BB2C772FE9A6}"/>
              </a:ext>
            </a:extLst>
          </p:cNvPr>
          <p:cNvSpPr/>
          <p:nvPr/>
        </p:nvSpPr>
        <p:spPr>
          <a:xfrm>
            <a:off x="5822726" y="267676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15" name="TextBox 22">
            <a:extLst>
              <a:ext uri="{FF2B5EF4-FFF2-40B4-BE49-F238E27FC236}">
                <a16:creationId xmlns:a16="http://schemas.microsoft.com/office/drawing/2014/main" id="{43B19B2D-3EB9-4556-95C6-7C91FF9D03A3}"/>
              </a:ext>
            </a:extLst>
          </p:cNvPr>
          <p:cNvSpPr txBox="1"/>
          <p:nvPr/>
        </p:nvSpPr>
        <p:spPr>
          <a:xfrm>
            <a:off x="5737006" y="2889045"/>
            <a:ext cx="438449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06/01</a:t>
            </a:r>
          </a:p>
        </p:txBody>
      </p:sp>
      <p:sp>
        <p:nvSpPr>
          <p:cNvPr id="518" name="Star: 5 Points 517">
            <a:extLst>
              <a:ext uri="{FF2B5EF4-FFF2-40B4-BE49-F238E27FC236}">
                <a16:creationId xmlns:a16="http://schemas.microsoft.com/office/drawing/2014/main" id="{E400FCA6-01DF-4009-8474-BBCC7B37875C}"/>
              </a:ext>
            </a:extLst>
          </p:cNvPr>
          <p:cNvSpPr/>
          <p:nvPr/>
        </p:nvSpPr>
        <p:spPr>
          <a:xfrm>
            <a:off x="6133656" y="267676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21" name="TextBox 22">
            <a:extLst>
              <a:ext uri="{FF2B5EF4-FFF2-40B4-BE49-F238E27FC236}">
                <a16:creationId xmlns:a16="http://schemas.microsoft.com/office/drawing/2014/main" id="{3B964A75-7D8E-49D7-A100-D6146E9F9717}"/>
              </a:ext>
            </a:extLst>
          </p:cNvPr>
          <p:cNvSpPr txBox="1"/>
          <p:nvPr/>
        </p:nvSpPr>
        <p:spPr>
          <a:xfrm>
            <a:off x="5996406" y="288904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06/29</a:t>
            </a:r>
          </a:p>
        </p:txBody>
      </p:sp>
      <p:sp>
        <p:nvSpPr>
          <p:cNvPr id="524" name="Star: 5 Points 523">
            <a:extLst>
              <a:ext uri="{FF2B5EF4-FFF2-40B4-BE49-F238E27FC236}">
                <a16:creationId xmlns:a16="http://schemas.microsoft.com/office/drawing/2014/main" id="{A5E1C2EE-80EC-454F-B421-429A56A48F13}"/>
              </a:ext>
            </a:extLst>
          </p:cNvPr>
          <p:cNvSpPr/>
          <p:nvPr/>
        </p:nvSpPr>
        <p:spPr>
          <a:xfrm>
            <a:off x="6474687" y="267691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27" name="TextBox 22">
            <a:extLst>
              <a:ext uri="{FF2B5EF4-FFF2-40B4-BE49-F238E27FC236}">
                <a16:creationId xmlns:a16="http://schemas.microsoft.com/office/drawing/2014/main" id="{D23DC1D4-BCA6-4AB7-94E8-1A381201567F}"/>
              </a:ext>
            </a:extLst>
          </p:cNvPr>
          <p:cNvSpPr txBox="1"/>
          <p:nvPr/>
        </p:nvSpPr>
        <p:spPr>
          <a:xfrm>
            <a:off x="6337437" y="288919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07/27</a:t>
            </a:r>
          </a:p>
        </p:txBody>
      </p:sp>
      <p:sp>
        <p:nvSpPr>
          <p:cNvPr id="530" name="Star: 5 Points 529">
            <a:extLst>
              <a:ext uri="{FF2B5EF4-FFF2-40B4-BE49-F238E27FC236}">
                <a16:creationId xmlns:a16="http://schemas.microsoft.com/office/drawing/2014/main" id="{BE7B2579-B781-4BBA-8A72-CE7F5BFF17D1}"/>
              </a:ext>
            </a:extLst>
          </p:cNvPr>
          <p:cNvSpPr/>
          <p:nvPr/>
        </p:nvSpPr>
        <p:spPr>
          <a:xfrm>
            <a:off x="5233204" y="267637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33" name="TextBox 22">
            <a:extLst>
              <a:ext uri="{FF2B5EF4-FFF2-40B4-BE49-F238E27FC236}">
                <a16:creationId xmlns:a16="http://schemas.microsoft.com/office/drawing/2014/main" id="{AC5FEB3A-DFD1-4506-B5B1-5D66E8E2707C}"/>
              </a:ext>
            </a:extLst>
          </p:cNvPr>
          <p:cNvSpPr txBox="1"/>
          <p:nvPr/>
        </p:nvSpPr>
        <p:spPr>
          <a:xfrm>
            <a:off x="5079070" y="2888655"/>
            <a:ext cx="533143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04/06</a:t>
            </a:r>
          </a:p>
        </p:txBody>
      </p:sp>
      <p:sp>
        <p:nvSpPr>
          <p:cNvPr id="536" name="Star: 5 Points 535">
            <a:extLst>
              <a:ext uri="{FF2B5EF4-FFF2-40B4-BE49-F238E27FC236}">
                <a16:creationId xmlns:a16="http://schemas.microsoft.com/office/drawing/2014/main" id="{4DAF6169-778B-46F6-BE62-891CCDE0CDBF}"/>
              </a:ext>
            </a:extLst>
          </p:cNvPr>
          <p:cNvSpPr/>
          <p:nvPr/>
        </p:nvSpPr>
        <p:spPr>
          <a:xfrm>
            <a:off x="6778522" y="268263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39" name="TextBox 22">
            <a:extLst>
              <a:ext uri="{FF2B5EF4-FFF2-40B4-BE49-F238E27FC236}">
                <a16:creationId xmlns:a16="http://schemas.microsoft.com/office/drawing/2014/main" id="{4572181E-07FD-4749-BDDF-7B01A09B1EC1}"/>
              </a:ext>
            </a:extLst>
          </p:cNvPr>
          <p:cNvSpPr txBox="1"/>
          <p:nvPr/>
        </p:nvSpPr>
        <p:spPr>
          <a:xfrm>
            <a:off x="6641272" y="28949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24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44" name="Star: 5 Points 543">
            <a:extLst>
              <a:ext uri="{FF2B5EF4-FFF2-40B4-BE49-F238E27FC236}">
                <a16:creationId xmlns:a16="http://schemas.microsoft.com/office/drawing/2014/main" id="{250DC8B7-44D4-4D5C-B844-1A5FD880628F}"/>
              </a:ext>
            </a:extLst>
          </p:cNvPr>
          <p:cNvSpPr/>
          <p:nvPr/>
        </p:nvSpPr>
        <p:spPr>
          <a:xfrm>
            <a:off x="7077397" y="268387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46" name="TextBox 22">
            <a:extLst>
              <a:ext uri="{FF2B5EF4-FFF2-40B4-BE49-F238E27FC236}">
                <a16:creationId xmlns:a16="http://schemas.microsoft.com/office/drawing/2014/main" id="{613FE025-4BD9-46EA-851B-0C097A447CEA}"/>
              </a:ext>
            </a:extLst>
          </p:cNvPr>
          <p:cNvSpPr txBox="1"/>
          <p:nvPr/>
        </p:nvSpPr>
        <p:spPr>
          <a:xfrm>
            <a:off x="6940147" y="289615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09/21</a:t>
            </a:r>
          </a:p>
        </p:txBody>
      </p:sp>
      <p:sp>
        <p:nvSpPr>
          <p:cNvPr id="548" name="Star: 5 Points 547">
            <a:extLst>
              <a:ext uri="{FF2B5EF4-FFF2-40B4-BE49-F238E27FC236}">
                <a16:creationId xmlns:a16="http://schemas.microsoft.com/office/drawing/2014/main" id="{0E3C43B0-F9CD-40B3-AA18-FCF826DE6DBC}"/>
              </a:ext>
            </a:extLst>
          </p:cNvPr>
          <p:cNvSpPr/>
          <p:nvPr/>
        </p:nvSpPr>
        <p:spPr>
          <a:xfrm>
            <a:off x="7470910" y="2677098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0" name="TextBox 22">
            <a:extLst>
              <a:ext uri="{FF2B5EF4-FFF2-40B4-BE49-F238E27FC236}">
                <a16:creationId xmlns:a16="http://schemas.microsoft.com/office/drawing/2014/main" id="{0E07BD5F-D2DF-4532-BEBC-B6887F4A79B2}"/>
              </a:ext>
            </a:extLst>
          </p:cNvPr>
          <p:cNvSpPr txBox="1"/>
          <p:nvPr/>
        </p:nvSpPr>
        <p:spPr>
          <a:xfrm>
            <a:off x="7333660" y="288938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R06.1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11/02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2" name="Star: 5 Points 551">
            <a:extLst>
              <a:ext uri="{FF2B5EF4-FFF2-40B4-BE49-F238E27FC236}">
                <a16:creationId xmlns:a16="http://schemas.microsoft.com/office/drawing/2014/main" id="{1484467B-299D-4686-BA8F-C90D8556A364}"/>
              </a:ext>
            </a:extLst>
          </p:cNvPr>
          <p:cNvSpPr/>
          <p:nvPr/>
        </p:nvSpPr>
        <p:spPr>
          <a:xfrm>
            <a:off x="7915576" y="267636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4" name="TextBox 22">
            <a:extLst>
              <a:ext uri="{FF2B5EF4-FFF2-40B4-BE49-F238E27FC236}">
                <a16:creationId xmlns:a16="http://schemas.microsoft.com/office/drawing/2014/main" id="{B6E300A8-6A14-4CE3-9A29-028C44CF322C}"/>
              </a:ext>
            </a:extLst>
          </p:cNvPr>
          <p:cNvSpPr txBox="1"/>
          <p:nvPr/>
        </p:nvSpPr>
        <p:spPr>
          <a:xfrm>
            <a:off x="7778326" y="288864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12/04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6" name="Star: 5 Points 555">
            <a:extLst>
              <a:ext uri="{FF2B5EF4-FFF2-40B4-BE49-F238E27FC236}">
                <a16:creationId xmlns:a16="http://schemas.microsoft.com/office/drawing/2014/main" id="{D4D86623-2A83-470B-AC8C-574147539B60}"/>
              </a:ext>
            </a:extLst>
          </p:cNvPr>
          <p:cNvSpPr/>
          <p:nvPr/>
        </p:nvSpPr>
        <p:spPr>
          <a:xfrm>
            <a:off x="8354270" y="267608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8" name="TextBox 22">
            <a:extLst>
              <a:ext uri="{FF2B5EF4-FFF2-40B4-BE49-F238E27FC236}">
                <a16:creationId xmlns:a16="http://schemas.microsoft.com/office/drawing/2014/main" id="{2B92D086-5A1E-4C9D-B3DA-610CB6DCE799}"/>
              </a:ext>
            </a:extLst>
          </p:cNvPr>
          <p:cNvSpPr txBox="1"/>
          <p:nvPr/>
        </p:nvSpPr>
        <p:spPr>
          <a:xfrm>
            <a:off x="8252596" y="2888366"/>
            <a:ext cx="651508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 for OKTB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01/24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60" name="Straight Arrow Connector 559">
            <a:extLst>
              <a:ext uri="{FF2B5EF4-FFF2-40B4-BE49-F238E27FC236}">
                <a16:creationId xmlns:a16="http://schemas.microsoft.com/office/drawing/2014/main" id="{F1ECB981-56A4-41DD-8AF0-18D4912CD1EB}"/>
              </a:ext>
            </a:extLst>
          </p:cNvPr>
          <p:cNvCxnSpPr>
            <a:cxnSpLocks/>
            <a:stCxn id="556" idx="0"/>
            <a:endCxn id="431" idx="2"/>
          </p:cNvCxnSpPr>
          <p:nvPr/>
        </p:nvCxnSpPr>
        <p:spPr>
          <a:xfrm flipV="1">
            <a:off x="8451803" y="1363216"/>
            <a:ext cx="495265" cy="131286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Arrow Connector 561">
            <a:extLst>
              <a:ext uri="{FF2B5EF4-FFF2-40B4-BE49-F238E27FC236}">
                <a16:creationId xmlns:a16="http://schemas.microsoft.com/office/drawing/2014/main" id="{A3625D80-EDB2-4555-A943-538741B58246}"/>
              </a:ext>
            </a:extLst>
          </p:cNvPr>
          <p:cNvCxnSpPr>
            <a:cxnSpLocks/>
            <a:stCxn id="242" idx="1"/>
            <a:endCxn id="488" idx="2"/>
          </p:cNvCxnSpPr>
          <p:nvPr/>
        </p:nvCxnSpPr>
        <p:spPr>
          <a:xfrm flipV="1">
            <a:off x="4057789" y="2889567"/>
            <a:ext cx="125760" cy="56629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Arrow Connector 563">
            <a:extLst>
              <a:ext uri="{FF2B5EF4-FFF2-40B4-BE49-F238E27FC236}">
                <a16:creationId xmlns:a16="http://schemas.microsoft.com/office/drawing/2014/main" id="{DBBD650A-BB57-4A2D-9143-56EFC27B2C92}"/>
              </a:ext>
            </a:extLst>
          </p:cNvPr>
          <p:cNvCxnSpPr>
            <a:cxnSpLocks/>
            <a:stCxn id="245" idx="1"/>
            <a:endCxn id="494" idx="2"/>
          </p:cNvCxnSpPr>
          <p:nvPr/>
        </p:nvCxnSpPr>
        <p:spPr>
          <a:xfrm flipV="1">
            <a:off x="4383757" y="2881540"/>
            <a:ext cx="120196" cy="57432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6" name="Straight Arrow Connector 565">
            <a:extLst>
              <a:ext uri="{FF2B5EF4-FFF2-40B4-BE49-F238E27FC236}">
                <a16:creationId xmlns:a16="http://schemas.microsoft.com/office/drawing/2014/main" id="{98E57C98-E921-4423-B413-77E35B89D0AA}"/>
              </a:ext>
            </a:extLst>
          </p:cNvPr>
          <p:cNvCxnSpPr>
            <a:cxnSpLocks/>
            <a:stCxn id="231" idx="0"/>
            <a:endCxn id="482" idx="2"/>
          </p:cNvCxnSpPr>
          <p:nvPr/>
        </p:nvCxnSpPr>
        <p:spPr>
          <a:xfrm flipV="1">
            <a:off x="3499551" y="2889380"/>
            <a:ext cx="133059" cy="488277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Arrow Connector 567">
            <a:extLst>
              <a:ext uri="{FF2B5EF4-FFF2-40B4-BE49-F238E27FC236}">
                <a16:creationId xmlns:a16="http://schemas.microsoft.com/office/drawing/2014/main" id="{76E37401-6E81-49AA-A3BF-CF3CABE52E2D}"/>
              </a:ext>
            </a:extLst>
          </p:cNvPr>
          <p:cNvCxnSpPr>
            <a:cxnSpLocks/>
            <a:stCxn id="248" idx="1"/>
            <a:endCxn id="500" idx="2"/>
          </p:cNvCxnSpPr>
          <p:nvPr/>
        </p:nvCxnSpPr>
        <p:spPr>
          <a:xfrm flipV="1">
            <a:off x="4756425" y="2881686"/>
            <a:ext cx="173536" cy="57432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Arrow Connector 569">
            <a:extLst>
              <a:ext uri="{FF2B5EF4-FFF2-40B4-BE49-F238E27FC236}">
                <a16:creationId xmlns:a16="http://schemas.microsoft.com/office/drawing/2014/main" id="{F9FD0067-AE21-4C4A-8F6E-9CE15B3E861A}"/>
              </a:ext>
            </a:extLst>
          </p:cNvPr>
          <p:cNvCxnSpPr>
            <a:cxnSpLocks/>
            <a:stCxn id="251" idx="1"/>
            <a:endCxn id="530" idx="2"/>
          </p:cNvCxnSpPr>
          <p:nvPr/>
        </p:nvCxnSpPr>
        <p:spPr>
          <a:xfrm flipV="1">
            <a:off x="5075309" y="2881540"/>
            <a:ext cx="195149" cy="57446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Arrow Connector 571">
            <a:extLst>
              <a:ext uri="{FF2B5EF4-FFF2-40B4-BE49-F238E27FC236}">
                <a16:creationId xmlns:a16="http://schemas.microsoft.com/office/drawing/2014/main" id="{F86BDE0C-F433-4AF2-9035-A99C1E48C1FA}"/>
              </a:ext>
            </a:extLst>
          </p:cNvPr>
          <p:cNvCxnSpPr>
            <a:cxnSpLocks/>
            <a:stCxn id="254" idx="1"/>
            <a:endCxn id="506" idx="2"/>
          </p:cNvCxnSpPr>
          <p:nvPr/>
        </p:nvCxnSpPr>
        <p:spPr>
          <a:xfrm flipV="1">
            <a:off x="5416769" y="2882094"/>
            <a:ext cx="150446" cy="5737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Arrow Connector 573">
            <a:extLst>
              <a:ext uri="{FF2B5EF4-FFF2-40B4-BE49-F238E27FC236}">
                <a16:creationId xmlns:a16="http://schemas.microsoft.com/office/drawing/2014/main" id="{411586CC-BFCC-48AE-BB94-4766AFB52176}"/>
              </a:ext>
            </a:extLst>
          </p:cNvPr>
          <p:cNvCxnSpPr>
            <a:cxnSpLocks/>
            <a:stCxn id="265" idx="1"/>
            <a:endCxn id="518" idx="2"/>
          </p:cNvCxnSpPr>
          <p:nvPr/>
        </p:nvCxnSpPr>
        <p:spPr>
          <a:xfrm flipV="1">
            <a:off x="6020464" y="2881930"/>
            <a:ext cx="150446" cy="5737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Arrow Connector 575">
            <a:extLst>
              <a:ext uri="{FF2B5EF4-FFF2-40B4-BE49-F238E27FC236}">
                <a16:creationId xmlns:a16="http://schemas.microsoft.com/office/drawing/2014/main" id="{4563CC0B-ADBF-4CCA-90F0-D091C0EE42B4}"/>
              </a:ext>
            </a:extLst>
          </p:cNvPr>
          <p:cNvCxnSpPr>
            <a:cxnSpLocks/>
            <a:stCxn id="257" idx="1"/>
            <a:endCxn id="512" idx="2"/>
          </p:cNvCxnSpPr>
          <p:nvPr/>
        </p:nvCxnSpPr>
        <p:spPr>
          <a:xfrm flipV="1">
            <a:off x="5709534" y="2881930"/>
            <a:ext cx="150446" cy="5737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Arrow Connector 577">
            <a:extLst>
              <a:ext uri="{FF2B5EF4-FFF2-40B4-BE49-F238E27FC236}">
                <a16:creationId xmlns:a16="http://schemas.microsoft.com/office/drawing/2014/main" id="{FBFE2E32-5DE5-4DEB-AA53-77A0DE59CDC9}"/>
              </a:ext>
            </a:extLst>
          </p:cNvPr>
          <p:cNvCxnSpPr>
            <a:cxnSpLocks/>
            <a:stCxn id="270" idx="1"/>
            <a:endCxn id="524" idx="2"/>
          </p:cNvCxnSpPr>
          <p:nvPr/>
        </p:nvCxnSpPr>
        <p:spPr>
          <a:xfrm flipV="1">
            <a:off x="6361495" y="2882077"/>
            <a:ext cx="150446" cy="5737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0" name="Straight Arrow Connector 579">
            <a:extLst>
              <a:ext uri="{FF2B5EF4-FFF2-40B4-BE49-F238E27FC236}">
                <a16:creationId xmlns:a16="http://schemas.microsoft.com/office/drawing/2014/main" id="{A044EAC1-1DA4-4E94-BA06-76FEBCD7B5F8}"/>
              </a:ext>
            </a:extLst>
          </p:cNvPr>
          <p:cNvCxnSpPr>
            <a:cxnSpLocks/>
            <a:stCxn id="274" idx="1"/>
            <a:endCxn id="536" idx="2"/>
          </p:cNvCxnSpPr>
          <p:nvPr/>
        </p:nvCxnSpPr>
        <p:spPr>
          <a:xfrm flipV="1">
            <a:off x="6681334" y="2887806"/>
            <a:ext cx="134442" cy="56803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Arrow Connector 581">
            <a:extLst>
              <a:ext uri="{FF2B5EF4-FFF2-40B4-BE49-F238E27FC236}">
                <a16:creationId xmlns:a16="http://schemas.microsoft.com/office/drawing/2014/main" id="{0C2B7D33-FE36-4602-A274-0458B2C3FDCF}"/>
              </a:ext>
            </a:extLst>
          </p:cNvPr>
          <p:cNvCxnSpPr>
            <a:cxnSpLocks/>
            <a:stCxn id="277" idx="1"/>
            <a:endCxn id="544" idx="2"/>
          </p:cNvCxnSpPr>
          <p:nvPr/>
        </p:nvCxnSpPr>
        <p:spPr>
          <a:xfrm flipV="1">
            <a:off x="6954664" y="2889039"/>
            <a:ext cx="159987" cy="56665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4" name="Straight Arrow Connector 583">
            <a:extLst>
              <a:ext uri="{FF2B5EF4-FFF2-40B4-BE49-F238E27FC236}">
                <a16:creationId xmlns:a16="http://schemas.microsoft.com/office/drawing/2014/main" id="{5E721982-0137-404E-BA08-DFC210BC3F08}"/>
              </a:ext>
            </a:extLst>
          </p:cNvPr>
          <p:cNvCxnSpPr>
            <a:cxnSpLocks/>
            <a:stCxn id="281" idx="1"/>
            <a:endCxn id="548" idx="2"/>
          </p:cNvCxnSpPr>
          <p:nvPr/>
        </p:nvCxnSpPr>
        <p:spPr>
          <a:xfrm flipV="1">
            <a:off x="7365070" y="2882265"/>
            <a:ext cx="143094" cy="57350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6" name="Straight Arrow Connector 585">
            <a:extLst>
              <a:ext uri="{FF2B5EF4-FFF2-40B4-BE49-F238E27FC236}">
                <a16:creationId xmlns:a16="http://schemas.microsoft.com/office/drawing/2014/main" id="{392F4345-3DC7-44E8-886C-809C993B148A}"/>
              </a:ext>
            </a:extLst>
          </p:cNvPr>
          <p:cNvCxnSpPr>
            <a:cxnSpLocks/>
            <a:stCxn id="286" idx="1"/>
            <a:endCxn id="552" idx="2"/>
          </p:cNvCxnSpPr>
          <p:nvPr/>
        </p:nvCxnSpPr>
        <p:spPr>
          <a:xfrm flipV="1">
            <a:off x="7764016" y="2881528"/>
            <a:ext cx="188814" cy="57350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7" name="Straight Arrow Connector 586">
            <a:extLst>
              <a:ext uri="{FF2B5EF4-FFF2-40B4-BE49-F238E27FC236}">
                <a16:creationId xmlns:a16="http://schemas.microsoft.com/office/drawing/2014/main" id="{01A8D360-D5C2-4E15-BEB9-0555529FB330}"/>
              </a:ext>
            </a:extLst>
          </p:cNvPr>
          <p:cNvCxnSpPr>
            <a:cxnSpLocks/>
            <a:stCxn id="289" idx="1"/>
            <a:endCxn id="556" idx="2"/>
          </p:cNvCxnSpPr>
          <p:nvPr/>
        </p:nvCxnSpPr>
        <p:spPr>
          <a:xfrm flipV="1">
            <a:off x="8256050" y="2881251"/>
            <a:ext cx="135474" cy="57350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4" name="TextBox 643">
            <a:extLst>
              <a:ext uri="{FF2B5EF4-FFF2-40B4-BE49-F238E27FC236}">
                <a16:creationId xmlns:a16="http://schemas.microsoft.com/office/drawing/2014/main" id="{F728AC8B-BF2C-48C8-B3C4-54AEC863699C}"/>
              </a:ext>
            </a:extLst>
          </p:cNvPr>
          <p:cNvSpPr txBox="1"/>
          <p:nvPr/>
        </p:nvSpPr>
        <p:spPr>
          <a:xfrm>
            <a:off x="2071333" y="5548270"/>
            <a:ext cx="1149375" cy="72326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SOA Gateway</a:t>
            </a:r>
          </a:p>
          <a:p>
            <a:r>
              <a:rPr lang="en-US" altLang="zh-CN" dirty="0"/>
              <a:t>Wireless Interface Router</a:t>
            </a:r>
          </a:p>
          <a:p>
            <a:r>
              <a:rPr lang="en-US" altLang="zh-CN" dirty="0"/>
              <a:t>IVI Provisioning</a:t>
            </a:r>
          </a:p>
          <a:p>
            <a:r>
              <a:rPr lang="en-US" altLang="zh-CN" dirty="0"/>
              <a:t>Bezel Diagnostics(SOA related)</a:t>
            </a:r>
          </a:p>
          <a:p>
            <a:r>
              <a:rPr lang="en-US" altLang="zh-CN" dirty="0"/>
              <a:t>Diagnostic_ Analytic</a:t>
            </a:r>
          </a:p>
          <a:p>
            <a:r>
              <a:rPr lang="en-US" altLang="zh-CN" dirty="0"/>
              <a:t>CCS –Authorization </a:t>
            </a:r>
          </a:p>
        </p:txBody>
      </p:sp>
      <p:sp>
        <p:nvSpPr>
          <p:cNvPr id="647" name="TextBox 646">
            <a:extLst>
              <a:ext uri="{FF2B5EF4-FFF2-40B4-BE49-F238E27FC236}">
                <a16:creationId xmlns:a16="http://schemas.microsoft.com/office/drawing/2014/main" id="{6B29FCB7-A5EA-45EF-BF19-445284B0D1B7}"/>
              </a:ext>
            </a:extLst>
          </p:cNvPr>
          <p:cNvSpPr txBox="1"/>
          <p:nvPr/>
        </p:nvSpPr>
        <p:spPr>
          <a:xfrm>
            <a:off x="3466113" y="5233979"/>
            <a:ext cx="797141" cy="35393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CCS – UFM/PTE</a:t>
            </a:r>
          </a:p>
          <a:p>
            <a:r>
              <a:rPr lang="en-US" altLang="zh-CN" dirty="0"/>
              <a:t>IP Pass Through Client</a:t>
            </a:r>
          </a:p>
        </p:txBody>
      </p:sp>
      <p:cxnSp>
        <p:nvCxnSpPr>
          <p:cNvPr id="648" name="Straight Connector 647">
            <a:extLst>
              <a:ext uri="{FF2B5EF4-FFF2-40B4-BE49-F238E27FC236}">
                <a16:creationId xmlns:a16="http://schemas.microsoft.com/office/drawing/2014/main" id="{C327BED4-36B8-4429-9486-D624B114AFCF}"/>
              </a:ext>
            </a:extLst>
          </p:cNvPr>
          <p:cNvCxnSpPr>
            <a:cxnSpLocks/>
            <a:stCxn id="336" idx="2"/>
            <a:endCxn id="644" idx="0"/>
          </p:cNvCxnSpPr>
          <p:nvPr/>
        </p:nvCxnSpPr>
        <p:spPr>
          <a:xfrm flipH="1">
            <a:off x="2646021" y="4362774"/>
            <a:ext cx="779067" cy="1185496"/>
          </a:xfrm>
          <a:prstGeom prst="line">
            <a:avLst/>
          </a:prstGeom>
          <a:ln w="1270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9" name="Straight Connector 648">
            <a:extLst>
              <a:ext uri="{FF2B5EF4-FFF2-40B4-BE49-F238E27FC236}">
                <a16:creationId xmlns:a16="http://schemas.microsoft.com/office/drawing/2014/main" id="{939354F8-87FE-4A01-9CE1-23867D11955D}"/>
              </a:ext>
            </a:extLst>
          </p:cNvPr>
          <p:cNvCxnSpPr>
            <a:cxnSpLocks/>
            <a:stCxn id="339" idx="2"/>
            <a:endCxn id="647" idx="0"/>
          </p:cNvCxnSpPr>
          <p:nvPr/>
        </p:nvCxnSpPr>
        <p:spPr>
          <a:xfrm>
            <a:off x="3763573" y="4362610"/>
            <a:ext cx="101111" cy="871369"/>
          </a:xfrm>
          <a:prstGeom prst="line">
            <a:avLst/>
          </a:prstGeom>
          <a:ln w="1270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0" name="TextBox 649">
            <a:extLst>
              <a:ext uri="{FF2B5EF4-FFF2-40B4-BE49-F238E27FC236}">
                <a16:creationId xmlns:a16="http://schemas.microsoft.com/office/drawing/2014/main" id="{D4C962DA-ADA9-489B-8F49-BF78253D2E38}"/>
              </a:ext>
            </a:extLst>
          </p:cNvPr>
          <p:cNvSpPr txBox="1"/>
          <p:nvPr/>
        </p:nvSpPr>
        <p:spPr>
          <a:xfrm>
            <a:off x="3514554" y="5644806"/>
            <a:ext cx="1036356" cy="63093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USB Update of TCU/ECG</a:t>
            </a:r>
          </a:p>
          <a:p>
            <a:r>
              <a:rPr lang="en-US" altLang="zh-CN" dirty="0"/>
              <a:t>SYNC+ SOC USB Update </a:t>
            </a:r>
          </a:p>
          <a:p>
            <a:r>
              <a:rPr lang="en-US" altLang="zh-CN" dirty="0"/>
              <a:t>SYNC+ SOC OTA Update </a:t>
            </a:r>
          </a:p>
        </p:txBody>
      </p:sp>
      <p:cxnSp>
        <p:nvCxnSpPr>
          <p:cNvPr id="651" name="Straight Connector 650">
            <a:extLst>
              <a:ext uri="{FF2B5EF4-FFF2-40B4-BE49-F238E27FC236}">
                <a16:creationId xmlns:a16="http://schemas.microsoft.com/office/drawing/2014/main" id="{C493FC5D-332D-4A24-8048-36A062D39DEE}"/>
              </a:ext>
            </a:extLst>
          </p:cNvPr>
          <p:cNvCxnSpPr>
            <a:cxnSpLocks/>
            <a:stCxn id="342" idx="2"/>
            <a:endCxn id="650" idx="0"/>
          </p:cNvCxnSpPr>
          <p:nvPr/>
        </p:nvCxnSpPr>
        <p:spPr>
          <a:xfrm flipH="1">
            <a:off x="4032732" y="4362610"/>
            <a:ext cx="72711" cy="1282196"/>
          </a:xfrm>
          <a:prstGeom prst="line">
            <a:avLst/>
          </a:prstGeom>
          <a:ln w="1270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2" name="TextBox 651">
            <a:extLst>
              <a:ext uri="{FF2B5EF4-FFF2-40B4-BE49-F238E27FC236}">
                <a16:creationId xmlns:a16="http://schemas.microsoft.com/office/drawing/2014/main" id="{ABD68353-74B1-4A48-8D2F-E81AC2CAA372}"/>
              </a:ext>
            </a:extLst>
          </p:cNvPr>
          <p:cNvSpPr txBox="1"/>
          <p:nvPr/>
        </p:nvSpPr>
        <p:spPr>
          <a:xfrm>
            <a:off x="4341244" y="5157175"/>
            <a:ext cx="989493" cy="44627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SYNC+ MCU USB Update</a:t>
            </a:r>
          </a:p>
          <a:p>
            <a:r>
              <a:rPr lang="en-US" altLang="zh-CN" dirty="0"/>
              <a:t>SYNC+ MCU OTA Update </a:t>
            </a:r>
          </a:p>
        </p:txBody>
      </p:sp>
      <p:sp>
        <p:nvSpPr>
          <p:cNvPr id="653" name="TextBox 652">
            <a:extLst>
              <a:ext uri="{FF2B5EF4-FFF2-40B4-BE49-F238E27FC236}">
                <a16:creationId xmlns:a16="http://schemas.microsoft.com/office/drawing/2014/main" id="{211607AA-9423-4690-92D2-E135126E1377}"/>
              </a:ext>
            </a:extLst>
          </p:cNvPr>
          <p:cNvSpPr txBox="1"/>
          <p:nvPr/>
        </p:nvSpPr>
        <p:spPr>
          <a:xfrm>
            <a:off x="5380591" y="5205039"/>
            <a:ext cx="1036356" cy="53860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Cluster SOC USB Update</a:t>
            </a:r>
          </a:p>
          <a:p>
            <a:r>
              <a:rPr lang="en-US" altLang="zh-CN" dirty="0"/>
              <a:t>Cluster MCU OTA Update </a:t>
            </a:r>
          </a:p>
          <a:p>
            <a:r>
              <a:rPr lang="en-US" altLang="zh-CN" dirty="0"/>
              <a:t>Rocket Setup</a:t>
            </a:r>
          </a:p>
        </p:txBody>
      </p:sp>
      <p:cxnSp>
        <p:nvCxnSpPr>
          <p:cNvPr id="654" name="Straight Connector 653">
            <a:extLst>
              <a:ext uri="{FF2B5EF4-FFF2-40B4-BE49-F238E27FC236}">
                <a16:creationId xmlns:a16="http://schemas.microsoft.com/office/drawing/2014/main" id="{A12164C2-8CCB-49C1-852F-C6CF4D85EAFD}"/>
              </a:ext>
            </a:extLst>
          </p:cNvPr>
          <p:cNvCxnSpPr>
            <a:cxnSpLocks/>
            <a:stCxn id="345" idx="2"/>
            <a:endCxn id="652" idx="0"/>
          </p:cNvCxnSpPr>
          <p:nvPr/>
        </p:nvCxnSpPr>
        <p:spPr>
          <a:xfrm>
            <a:off x="4430774" y="4362757"/>
            <a:ext cx="405217" cy="794418"/>
          </a:xfrm>
          <a:prstGeom prst="line">
            <a:avLst/>
          </a:prstGeom>
          <a:ln w="1270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5" name="Straight Connector 654">
            <a:extLst>
              <a:ext uri="{FF2B5EF4-FFF2-40B4-BE49-F238E27FC236}">
                <a16:creationId xmlns:a16="http://schemas.microsoft.com/office/drawing/2014/main" id="{3957E906-0E74-42D5-918F-80A81B66EBB6}"/>
              </a:ext>
            </a:extLst>
          </p:cNvPr>
          <p:cNvCxnSpPr>
            <a:cxnSpLocks/>
            <a:stCxn id="348" idx="2"/>
            <a:endCxn id="653" idx="0"/>
          </p:cNvCxnSpPr>
          <p:nvPr/>
        </p:nvCxnSpPr>
        <p:spPr>
          <a:xfrm>
            <a:off x="4781093" y="4362757"/>
            <a:ext cx="1117676" cy="842282"/>
          </a:xfrm>
          <a:prstGeom prst="line">
            <a:avLst/>
          </a:prstGeom>
          <a:ln w="1270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9" name="Rectangle: Rounded Corners 658">
            <a:extLst>
              <a:ext uri="{FF2B5EF4-FFF2-40B4-BE49-F238E27FC236}">
                <a16:creationId xmlns:a16="http://schemas.microsoft.com/office/drawing/2014/main" id="{FBE4F12D-3D6A-4C42-B433-3DF7DC468246}"/>
              </a:ext>
            </a:extLst>
          </p:cNvPr>
          <p:cNvSpPr/>
          <p:nvPr/>
        </p:nvSpPr>
        <p:spPr>
          <a:xfrm>
            <a:off x="1133298" y="6390267"/>
            <a:ext cx="990264" cy="14037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urchase process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0" name="TextBox 22">
            <a:extLst>
              <a:ext uri="{FF2B5EF4-FFF2-40B4-BE49-F238E27FC236}">
                <a16:creationId xmlns:a16="http://schemas.microsoft.com/office/drawing/2014/main" id="{DFA01721-9CEB-414A-A00D-EBDFE8FBABFA}"/>
              </a:ext>
            </a:extLst>
          </p:cNvPr>
          <p:cNvSpPr txBox="1"/>
          <p:nvPr/>
        </p:nvSpPr>
        <p:spPr>
          <a:xfrm>
            <a:off x="1203075" y="6250731"/>
            <a:ext cx="843415" cy="16927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dirty="0">
                <a:solidFill>
                  <a:prstClr val="black"/>
                </a:solidFill>
              </a:rPr>
              <a:t>03/23-07/08</a:t>
            </a:r>
          </a:p>
        </p:txBody>
      </p:sp>
      <p:sp>
        <p:nvSpPr>
          <p:cNvPr id="661" name="Star: 5 Points 660">
            <a:extLst>
              <a:ext uri="{FF2B5EF4-FFF2-40B4-BE49-F238E27FC236}">
                <a16:creationId xmlns:a16="http://schemas.microsoft.com/office/drawing/2014/main" id="{5505CF8D-1145-4FD1-8AD5-DA08783A794D}"/>
              </a:ext>
            </a:extLst>
          </p:cNvPr>
          <p:cNvSpPr/>
          <p:nvPr/>
        </p:nvSpPr>
        <p:spPr>
          <a:xfrm>
            <a:off x="3669144" y="635708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2" name="TextBox 22">
            <a:extLst>
              <a:ext uri="{FF2B5EF4-FFF2-40B4-BE49-F238E27FC236}">
                <a16:creationId xmlns:a16="http://schemas.microsoft.com/office/drawing/2014/main" id="{95708619-6B53-4556-9EE1-8049E731EE77}"/>
              </a:ext>
            </a:extLst>
          </p:cNvPr>
          <p:cNvSpPr txBox="1"/>
          <p:nvPr/>
        </p:nvSpPr>
        <p:spPr>
          <a:xfrm>
            <a:off x="3219893" y="6541746"/>
            <a:ext cx="955356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Net/Diagnostic full function </a:t>
            </a:r>
            <a:r>
              <a:rPr lang="en-US" altLang="zh-CN" dirty="0"/>
              <a:t>11/17 for DCV1</a:t>
            </a:r>
            <a:endParaRPr lang="en-US" dirty="0"/>
          </a:p>
        </p:txBody>
      </p:sp>
      <p:cxnSp>
        <p:nvCxnSpPr>
          <p:cNvPr id="663" name="Straight Connector 662">
            <a:extLst>
              <a:ext uri="{FF2B5EF4-FFF2-40B4-BE49-F238E27FC236}">
                <a16:creationId xmlns:a16="http://schemas.microsoft.com/office/drawing/2014/main" id="{1964DD47-7D2E-4968-B67D-2AC1991DA388}"/>
              </a:ext>
            </a:extLst>
          </p:cNvPr>
          <p:cNvCxnSpPr>
            <a:cxnSpLocks/>
            <a:stCxn id="339" idx="2"/>
            <a:endCxn id="661" idx="0"/>
          </p:cNvCxnSpPr>
          <p:nvPr/>
        </p:nvCxnSpPr>
        <p:spPr>
          <a:xfrm>
            <a:off x="3763573" y="4362610"/>
            <a:ext cx="3104" cy="1994477"/>
          </a:xfrm>
          <a:prstGeom prst="line">
            <a:avLst/>
          </a:prstGeom>
          <a:ln w="1270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4" name="Star: 5 Points 663">
            <a:extLst>
              <a:ext uri="{FF2B5EF4-FFF2-40B4-BE49-F238E27FC236}">
                <a16:creationId xmlns:a16="http://schemas.microsoft.com/office/drawing/2014/main" id="{150B904A-4171-4BA1-832C-2854FC939CBF}"/>
              </a:ext>
            </a:extLst>
          </p:cNvPr>
          <p:cNvSpPr/>
          <p:nvPr/>
        </p:nvSpPr>
        <p:spPr>
          <a:xfrm>
            <a:off x="6162513" y="635708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5" name="TextBox 22">
            <a:extLst>
              <a:ext uri="{FF2B5EF4-FFF2-40B4-BE49-F238E27FC236}">
                <a16:creationId xmlns:a16="http://schemas.microsoft.com/office/drawing/2014/main" id="{72ADCC62-67F7-4871-932E-197B7A34D8C2}"/>
              </a:ext>
            </a:extLst>
          </p:cNvPr>
          <p:cNvSpPr txBox="1"/>
          <p:nvPr/>
        </p:nvSpPr>
        <p:spPr>
          <a:xfrm>
            <a:off x="5695991" y="6566247"/>
            <a:ext cx="888716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ITV P2 </a:t>
            </a:r>
            <a:r>
              <a:rPr lang="en-US" altLang="zh-CN" dirty="0"/>
              <a:t>complete 07/07</a:t>
            </a:r>
            <a:r>
              <a:rPr lang="en-US" dirty="0"/>
              <a:t> </a:t>
            </a:r>
          </a:p>
        </p:txBody>
      </p:sp>
      <p:sp>
        <p:nvSpPr>
          <p:cNvPr id="320" name="Star: 5 Points 319">
            <a:extLst>
              <a:ext uri="{FF2B5EF4-FFF2-40B4-BE49-F238E27FC236}">
                <a16:creationId xmlns:a16="http://schemas.microsoft.com/office/drawing/2014/main" id="{CC161D21-D5A4-4DA0-9318-8C23FEBFDADB}"/>
              </a:ext>
            </a:extLst>
          </p:cNvPr>
          <p:cNvSpPr/>
          <p:nvPr/>
        </p:nvSpPr>
        <p:spPr>
          <a:xfrm>
            <a:off x="9619122" y="266590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23" name="TextBox 22">
            <a:extLst>
              <a:ext uri="{FF2B5EF4-FFF2-40B4-BE49-F238E27FC236}">
                <a16:creationId xmlns:a16="http://schemas.microsoft.com/office/drawing/2014/main" id="{DCEA2212-29A6-4C88-895F-957805571627}"/>
              </a:ext>
            </a:extLst>
          </p:cNvPr>
          <p:cNvSpPr txBox="1"/>
          <p:nvPr/>
        </p:nvSpPr>
        <p:spPr>
          <a:xfrm>
            <a:off x="9517448" y="2878183"/>
            <a:ext cx="651508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R09 for OTA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04/28 TBD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DD944E64-5E85-44FD-8ECD-52354E9B18BD}"/>
              </a:ext>
            </a:extLst>
          </p:cNvPr>
          <p:cNvGrpSpPr/>
          <p:nvPr/>
        </p:nvGrpSpPr>
        <p:grpSpPr>
          <a:xfrm>
            <a:off x="6365670" y="1452435"/>
            <a:ext cx="843415" cy="452807"/>
            <a:chOff x="1876107" y="1255324"/>
            <a:chExt cx="839961" cy="452807"/>
          </a:xfrm>
        </p:grpSpPr>
        <p:sp>
          <p:nvSpPr>
            <p:cNvPr id="326" name="流程图: 决策 47">
              <a:extLst>
                <a:ext uri="{FF2B5EF4-FFF2-40B4-BE49-F238E27FC236}">
                  <a16:creationId xmlns:a16="http://schemas.microsoft.com/office/drawing/2014/main" id="{FD51E79B-FC4E-40A7-9945-2F4DBD2C8795}"/>
                </a:ext>
              </a:extLst>
            </p:cNvPr>
            <p:cNvSpPr/>
            <p:nvPr/>
          </p:nvSpPr>
          <p:spPr>
            <a:xfrm>
              <a:off x="1886575" y="12553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9" name="TextBox 22">
              <a:extLst>
                <a:ext uri="{FF2B5EF4-FFF2-40B4-BE49-F238E27FC236}">
                  <a16:creationId xmlns:a16="http://schemas.microsoft.com/office/drawing/2014/main" id="{A81DAB59-C96F-4AF3-AB37-0221B6C58284}"/>
                </a:ext>
              </a:extLst>
            </p:cNvPr>
            <p:cNvSpPr txBox="1"/>
            <p:nvPr/>
          </p:nvSpPr>
          <p:spPr>
            <a:xfrm>
              <a:off x="1876107" y="1523471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07/26</a:t>
              </a:r>
            </a:p>
          </p:txBody>
        </p: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BB184E72-2344-4D64-A0B3-2FC921D51C98}"/>
              </a:ext>
            </a:extLst>
          </p:cNvPr>
          <p:cNvGrpSpPr/>
          <p:nvPr/>
        </p:nvGrpSpPr>
        <p:grpSpPr>
          <a:xfrm>
            <a:off x="6786039" y="1450681"/>
            <a:ext cx="680922" cy="465093"/>
            <a:chOff x="1971949" y="1217224"/>
            <a:chExt cx="678133" cy="465093"/>
          </a:xfrm>
        </p:grpSpPr>
        <p:sp>
          <p:nvSpPr>
            <p:cNvPr id="335" name="流程图: 决策 47">
              <a:extLst>
                <a:ext uri="{FF2B5EF4-FFF2-40B4-BE49-F238E27FC236}">
                  <a16:creationId xmlns:a16="http://schemas.microsoft.com/office/drawing/2014/main" id="{C3C631FD-5502-4599-9038-069F6EED9B7E}"/>
                </a:ext>
              </a:extLst>
            </p:cNvPr>
            <p:cNvSpPr/>
            <p:nvPr/>
          </p:nvSpPr>
          <p:spPr>
            <a:xfrm>
              <a:off x="197194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8" name="TextBox 22">
              <a:extLst>
                <a:ext uri="{FF2B5EF4-FFF2-40B4-BE49-F238E27FC236}">
                  <a16:creationId xmlns:a16="http://schemas.microsoft.com/office/drawing/2014/main" id="{CAB21AB5-91B6-4969-9F41-74CDE1C625E6}"/>
                </a:ext>
              </a:extLst>
            </p:cNvPr>
            <p:cNvSpPr txBox="1"/>
            <p:nvPr/>
          </p:nvSpPr>
          <p:spPr>
            <a:xfrm>
              <a:off x="2096777" y="1497657"/>
              <a:ext cx="55330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09/06</a:t>
              </a:r>
            </a:p>
          </p:txBody>
        </p:sp>
      </p:grpSp>
      <p:sp>
        <p:nvSpPr>
          <p:cNvPr id="341" name="Rectangle: Rounded Corners 340">
            <a:extLst>
              <a:ext uri="{FF2B5EF4-FFF2-40B4-BE49-F238E27FC236}">
                <a16:creationId xmlns:a16="http://schemas.microsoft.com/office/drawing/2014/main" id="{A1F2A791-FD23-4F32-A476-25A6F8BD5BB2}"/>
              </a:ext>
            </a:extLst>
          </p:cNvPr>
          <p:cNvSpPr/>
          <p:nvPr/>
        </p:nvSpPr>
        <p:spPr>
          <a:xfrm>
            <a:off x="2132096" y="6390267"/>
            <a:ext cx="1533363" cy="14037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N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et/</a:t>
            </a:r>
            <a:r>
              <a:rPr lang="en-US" altLang="zh-CN" sz="600" dirty="0" err="1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Diag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develop~4.5months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44" name="Rectangle: Rounded Corners 343">
            <a:extLst>
              <a:ext uri="{FF2B5EF4-FFF2-40B4-BE49-F238E27FC236}">
                <a16:creationId xmlns:a16="http://schemas.microsoft.com/office/drawing/2014/main" id="{807D989A-5325-4EF3-B853-71315AB286DE}"/>
              </a:ext>
            </a:extLst>
          </p:cNvPr>
          <p:cNvSpPr/>
          <p:nvPr/>
        </p:nvSpPr>
        <p:spPr>
          <a:xfrm>
            <a:off x="3886490" y="6390268"/>
            <a:ext cx="430369" cy="140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Bug 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fix ~1.5months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47" name="Star: 5 Points 346">
            <a:extLst>
              <a:ext uri="{FF2B5EF4-FFF2-40B4-BE49-F238E27FC236}">
                <a16:creationId xmlns:a16="http://schemas.microsoft.com/office/drawing/2014/main" id="{EB98156C-2E80-40B9-BA5B-1E153E5D4299}"/>
              </a:ext>
            </a:extLst>
          </p:cNvPr>
          <p:cNvSpPr/>
          <p:nvPr/>
        </p:nvSpPr>
        <p:spPr>
          <a:xfrm>
            <a:off x="5211296" y="6349115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50" name="TextBox 22">
            <a:extLst>
              <a:ext uri="{FF2B5EF4-FFF2-40B4-BE49-F238E27FC236}">
                <a16:creationId xmlns:a16="http://schemas.microsoft.com/office/drawing/2014/main" id="{AD530484-654C-4686-A9B2-0FBF90EA78D2}"/>
              </a:ext>
            </a:extLst>
          </p:cNvPr>
          <p:cNvSpPr txBox="1"/>
          <p:nvPr/>
        </p:nvSpPr>
        <p:spPr>
          <a:xfrm>
            <a:off x="4811072" y="6540931"/>
            <a:ext cx="964327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ITV P1 R</a:t>
            </a:r>
            <a:r>
              <a:rPr lang="en-US" altLang="zh-CN" dirty="0"/>
              <a:t>elease for R00 </a:t>
            </a:r>
          </a:p>
          <a:p>
            <a:r>
              <a:rPr lang="en-US" altLang="zh-CN" dirty="0"/>
              <a:t>03/23</a:t>
            </a:r>
            <a:endParaRPr lang="en-US" dirty="0"/>
          </a:p>
        </p:txBody>
      </p:sp>
      <p:sp>
        <p:nvSpPr>
          <p:cNvPr id="361" name="Star: 5 Points 360">
            <a:extLst>
              <a:ext uri="{FF2B5EF4-FFF2-40B4-BE49-F238E27FC236}">
                <a16:creationId xmlns:a16="http://schemas.microsoft.com/office/drawing/2014/main" id="{E28752D6-CA8A-4FCC-8DE3-4A89F7A46ED4}"/>
              </a:ext>
            </a:extLst>
          </p:cNvPr>
          <p:cNvSpPr/>
          <p:nvPr/>
        </p:nvSpPr>
        <p:spPr>
          <a:xfrm>
            <a:off x="4331728" y="6364064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64" name="TextBox 22">
            <a:extLst>
              <a:ext uri="{FF2B5EF4-FFF2-40B4-BE49-F238E27FC236}">
                <a16:creationId xmlns:a16="http://schemas.microsoft.com/office/drawing/2014/main" id="{DC1A46D0-6AEF-4CD6-A25E-F74EEE21B7CE}"/>
              </a:ext>
            </a:extLst>
          </p:cNvPr>
          <p:cNvSpPr txBox="1"/>
          <p:nvPr/>
        </p:nvSpPr>
        <p:spPr>
          <a:xfrm>
            <a:off x="4068189" y="6540640"/>
            <a:ext cx="797162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Net/</a:t>
            </a:r>
            <a:r>
              <a:rPr lang="en-US" altLang="zh-CN" dirty="0" err="1"/>
              <a:t>Diag</a:t>
            </a:r>
            <a:r>
              <a:rPr lang="en-US" altLang="zh-CN" dirty="0"/>
              <a:t> Bug fix</a:t>
            </a:r>
          </a:p>
          <a:p>
            <a:r>
              <a:rPr lang="en-US" altLang="zh-CN" dirty="0"/>
              <a:t>For DCV2</a:t>
            </a:r>
          </a:p>
          <a:p>
            <a:r>
              <a:rPr lang="en-US" altLang="zh-CN" dirty="0"/>
              <a:t>01/08</a:t>
            </a:r>
            <a:endParaRPr lang="en-US" dirty="0"/>
          </a:p>
        </p:txBody>
      </p:sp>
      <p:sp>
        <p:nvSpPr>
          <p:cNvPr id="370" name="Star: 5 Points 369">
            <a:extLst>
              <a:ext uri="{FF2B5EF4-FFF2-40B4-BE49-F238E27FC236}">
                <a16:creationId xmlns:a16="http://schemas.microsoft.com/office/drawing/2014/main" id="{A68C024B-A877-461D-BB5D-C16FB3B0F45A}"/>
              </a:ext>
            </a:extLst>
          </p:cNvPr>
          <p:cNvSpPr/>
          <p:nvPr/>
        </p:nvSpPr>
        <p:spPr>
          <a:xfrm>
            <a:off x="6558314" y="6340630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73" name="TextBox 22">
            <a:extLst>
              <a:ext uri="{FF2B5EF4-FFF2-40B4-BE49-F238E27FC236}">
                <a16:creationId xmlns:a16="http://schemas.microsoft.com/office/drawing/2014/main" id="{58A24F56-4C13-4300-ADB8-675D97A9FA0D}"/>
              </a:ext>
            </a:extLst>
          </p:cNvPr>
          <p:cNvSpPr txBox="1"/>
          <p:nvPr/>
        </p:nvSpPr>
        <p:spPr>
          <a:xfrm>
            <a:off x="6410823" y="6549790"/>
            <a:ext cx="599097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R</a:t>
            </a:r>
            <a:r>
              <a:rPr lang="en-US" altLang="zh-CN" dirty="0"/>
              <a:t>eport Review 07/25</a:t>
            </a:r>
            <a:endParaRPr lang="en-US" dirty="0"/>
          </a:p>
        </p:txBody>
      </p:sp>
      <p:sp>
        <p:nvSpPr>
          <p:cNvPr id="376" name="Rectangle: Rounded Corners 375">
            <a:extLst>
              <a:ext uri="{FF2B5EF4-FFF2-40B4-BE49-F238E27FC236}">
                <a16:creationId xmlns:a16="http://schemas.microsoft.com/office/drawing/2014/main" id="{77EFA70E-391F-4DF9-B4F3-F935D5102120}"/>
              </a:ext>
            </a:extLst>
          </p:cNvPr>
          <p:cNvSpPr/>
          <p:nvPr/>
        </p:nvSpPr>
        <p:spPr>
          <a:xfrm>
            <a:off x="4541057" y="6390268"/>
            <a:ext cx="638275" cy="1257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Vendor P1 test ~2.5 months</a:t>
            </a:r>
          </a:p>
        </p:txBody>
      </p:sp>
      <p:sp>
        <p:nvSpPr>
          <p:cNvPr id="403" name="Rectangle: Rounded Corners 402">
            <a:extLst>
              <a:ext uri="{FF2B5EF4-FFF2-40B4-BE49-F238E27FC236}">
                <a16:creationId xmlns:a16="http://schemas.microsoft.com/office/drawing/2014/main" id="{FEF9E707-DEF7-4728-A3AD-35D5C392A51A}"/>
              </a:ext>
            </a:extLst>
          </p:cNvPr>
          <p:cNvSpPr/>
          <p:nvPr/>
        </p:nvSpPr>
        <p:spPr>
          <a:xfrm>
            <a:off x="5464249" y="6390268"/>
            <a:ext cx="638275" cy="1257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P2 Log P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repare ~2months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22116DB1-1958-42B0-B4DD-BA55C84D33D3}"/>
              </a:ext>
            </a:extLst>
          </p:cNvPr>
          <p:cNvCxnSpPr>
            <a:cxnSpLocks/>
          </p:cNvCxnSpPr>
          <p:nvPr/>
        </p:nvCxnSpPr>
        <p:spPr>
          <a:xfrm flipH="1">
            <a:off x="1968622" y="366805"/>
            <a:ext cx="14557" cy="642159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23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20987" y="1622695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835169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New 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</a:t>
              </a:r>
              <a:endParaRPr lang="en-US" sz="8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25290" y="3957799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06AAEA-7B71-48FD-9B1A-2E639F680D3C}"/>
              </a:ext>
            </a:extLst>
          </p:cNvPr>
          <p:cNvCxnSpPr>
            <a:cxnSpLocks/>
            <a:stCxn id="444" idx="0"/>
            <a:endCxn id="404" idx="2"/>
          </p:cNvCxnSpPr>
          <p:nvPr/>
        </p:nvCxnSpPr>
        <p:spPr>
          <a:xfrm flipH="1" flipV="1">
            <a:off x="4449629" y="1284062"/>
            <a:ext cx="1001473" cy="301201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endCxn id="495" idx="2"/>
          </p:cNvCxnSpPr>
          <p:nvPr/>
        </p:nvCxnSpPr>
        <p:spPr>
          <a:xfrm flipV="1">
            <a:off x="6428447" y="2374893"/>
            <a:ext cx="285447" cy="190805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532" idx="0"/>
            <a:endCxn id="364" idx="2"/>
          </p:cNvCxnSpPr>
          <p:nvPr/>
        </p:nvCxnSpPr>
        <p:spPr>
          <a:xfrm flipH="1" flipV="1">
            <a:off x="7453288" y="1296541"/>
            <a:ext cx="783144" cy="2999539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535" idx="0"/>
            <a:endCxn id="430" idx="2"/>
          </p:cNvCxnSpPr>
          <p:nvPr/>
        </p:nvCxnSpPr>
        <p:spPr>
          <a:xfrm flipH="1" flipV="1">
            <a:off x="7822391" y="1310010"/>
            <a:ext cx="788431" cy="2987257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541" idx="0"/>
            <a:endCxn id="409" idx="2"/>
          </p:cNvCxnSpPr>
          <p:nvPr/>
        </p:nvCxnSpPr>
        <p:spPr>
          <a:xfrm flipH="1" flipV="1">
            <a:off x="8223984" y="1309241"/>
            <a:ext cx="851468" cy="2988026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583" idx="0"/>
            <a:endCxn id="413" idx="2"/>
          </p:cNvCxnSpPr>
          <p:nvPr/>
        </p:nvCxnSpPr>
        <p:spPr>
          <a:xfrm flipH="1" flipV="1">
            <a:off x="8977765" y="1283890"/>
            <a:ext cx="740529" cy="3003089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589" idx="0"/>
            <a:endCxn id="416" idx="2"/>
          </p:cNvCxnSpPr>
          <p:nvPr/>
        </p:nvCxnSpPr>
        <p:spPr>
          <a:xfrm flipH="1" flipV="1">
            <a:off x="9535506" y="1307054"/>
            <a:ext cx="520742" cy="2983852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99171" y="3682613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5885122" y="3820860"/>
            <a:ext cx="624299" cy="437394"/>
            <a:chOff x="1109342" y="1704838"/>
            <a:chExt cx="624299" cy="437394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109342" y="1849850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B0  DV1 </a:t>
              </a:r>
            </a:p>
            <a:p>
              <a:r>
                <a:rPr lang="en-US" altLang="zh-CN" sz="700" dirty="0"/>
                <a:t>07/18</a:t>
              </a:r>
              <a:endParaRPr lang="zh-CN" altLang="en-US" sz="700" dirty="0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E20DF49-1A67-4F76-941B-EA3197C54DA4}"/>
              </a:ext>
            </a:extLst>
          </p:cNvPr>
          <p:cNvGrpSpPr/>
          <p:nvPr/>
        </p:nvGrpSpPr>
        <p:grpSpPr>
          <a:xfrm>
            <a:off x="3726327" y="3790753"/>
            <a:ext cx="682364" cy="607147"/>
            <a:chOff x="1264945" y="1704838"/>
            <a:chExt cx="682364" cy="607147"/>
          </a:xfrm>
        </p:grpSpPr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2766B034-DE4F-4954-820C-E27B51E23D38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0" name="TextBox 22">
              <a:extLst>
                <a:ext uri="{FF2B5EF4-FFF2-40B4-BE49-F238E27FC236}">
                  <a16:creationId xmlns:a16="http://schemas.microsoft.com/office/drawing/2014/main" id="{6B667F87-D4E5-4557-A949-6A3362BF074C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 Sample Pre-DV</a:t>
              </a:r>
            </a:p>
            <a:p>
              <a:r>
                <a:rPr lang="en-US" altLang="zh-CN" sz="700" dirty="0"/>
                <a:t>12/15</a:t>
              </a:r>
              <a:endParaRPr lang="zh-CN" altLang="en-US" sz="700" dirty="0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7872932" y="3811394"/>
            <a:ext cx="624299" cy="482800"/>
            <a:chOff x="1282090" y="1704838"/>
            <a:chExt cx="624299" cy="482800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282090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B1  DV2 </a:t>
              </a:r>
            </a:p>
            <a:p>
              <a:r>
                <a:rPr lang="en-US" altLang="zh-CN" sz="700" dirty="0"/>
                <a:t>01/06</a:t>
              </a:r>
              <a:endParaRPr lang="zh-CN" altLang="en-US" sz="700" dirty="0"/>
            </a:p>
          </p:txBody>
        </p:sp>
      </p:grp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5312945" y="4033464"/>
            <a:ext cx="252783" cy="857140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421" y="121758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sz="2000" dirty="0"/>
              <a:t>CX788 SYNC+/AR-HUD/Display Plan @05/07</a:t>
            </a:r>
            <a:br>
              <a:rPr lang="zh-CN" altLang="en-US" sz="2000" dirty="0"/>
            </a:br>
            <a:endParaRPr lang="en-US" sz="2000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3A8AA899-981E-4918-A987-E9430EFE244C}"/>
              </a:ext>
            </a:extLst>
          </p:cNvPr>
          <p:cNvGrpSpPr/>
          <p:nvPr/>
        </p:nvGrpSpPr>
        <p:grpSpPr>
          <a:xfrm>
            <a:off x="5195751" y="3708636"/>
            <a:ext cx="843415" cy="324828"/>
            <a:chOff x="3559028" y="3683236"/>
            <a:chExt cx="843415" cy="324828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4B23B570-0705-4302-95EA-3BFA12A06377}"/>
                </a:ext>
              </a:extLst>
            </p:cNvPr>
            <p:cNvSpPr/>
            <p:nvPr/>
          </p:nvSpPr>
          <p:spPr>
            <a:xfrm>
              <a:off x="3693138" y="3863763"/>
              <a:ext cx="471734" cy="14430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Pre-DV</a:t>
              </a:r>
            </a:p>
          </p:txBody>
        </p:sp>
        <p:sp>
          <p:nvSpPr>
            <p:cNvPr id="405" name="TextBox 22">
              <a:extLst>
                <a:ext uri="{FF2B5EF4-FFF2-40B4-BE49-F238E27FC236}">
                  <a16:creationId xmlns:a16="http://schemas.microsoft.com/office/drawing/2014/main" id="{3780EF11-7A42-45C7-ACFD-026821A21063}"/>
                </a:ext>
              </a:extLst>
            </p:cNvPr>
            <p:cNvSpPr txBox="1"/>
            <p:nvPr/>
          </p:nvSpPr>
          <p:spPr>
            <a:xfrm>
              <a:off x="3559028" y="3683236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 b="1"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solidFill>
                    <a:srgbClr val="FF0000"/>
                  </a:solidFill>
                </a:rPr>
                <a:t>04</a:t>
              </a:r>
              <a:r>
                <a:rPr lang="en-US" dirty="0">
                  <a:solidFill>
                    <a:srgbClr val="FF0000"/>
                  </a:solidFill>
                </a:rPr>
                <a:t>/05-</a:t>
              </a:r>
              <a:r>
                <a:rPr lang="en-US" altLang="zh-CN" dirty="0">
                  <a:solidFill>
                    <a:srgbClr val="FF0000"/>
                  </a:solidFill>
                </a:rPr>
                <a:t>05</a:t>
              </a:r>
              <a:r>
                <a:rPr lang="en-US" dirty="0">
                  <a:solidFill>
                    <a:srgbClr val="FF0000"/>
                  </a:solidFill>
                </a:rPr>
                <a:t>/05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E10E4DD-2E89-430A-8D54-1B98F6BA23E0}"/>
              </a:ext>
            </a:extLst>
          </p:cNvPr>
          <p:cNvGrpSpPr/>
          <p:nvPr/>
        </p:nvGrpSpPr>
        <p:grpSpPr>
          <a:xfrm>
            <a:off x="6614371" y="3897790"/>
            <a:ext cx="1054173" cy="336511"/>
            <a:chOff x="5314308" y="3872390"/>
            <a:chExt cx="1054173" cy="336511"/>
          </a:xfrm>
        </p:grpSpPr>
        <p:sp>
          <p:nvSpPr>
            <p:cNvPr id="264" name="Rectangle: Rounded Corners 263">
              <a:extLst>
                <a:ext uri="{FF2B5EF4-FFF2-40B4-BE49-F238E27FC236}">
                  <a16:creationId xmlns:a16="http://schemas.microsoft.com/office/drawing/2014/main" id="{7F54CAA8-C1E9-42E0-8823-063D91365E39}"/>
                </a:ext>
              </a:extLst>
            </p:cNvPr>
            <p:cNvSpPr/>
            <p:nvPr/>
          </p:nvSpPr>
          <p:spPr>
            <a:xfrm>
              <a:off x="5408680" y="3872390"/>
              <a:ext cx="959801" cy="14074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</a:t>
              </a:r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</a:t>
              </a:r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08" name="TextBox 22">
              <a:extLst>
                <a:ext uri="{FF2B5EF4-FFF2-40B4-BE49-F238E27FC236}">
                  <a16:creationId xmlns:a16="http://schemas.microsoft.com/office/drawing/2014/main" id="{47DA3D26-11B4-4EB9-9C63-F01356ACEFDD}"/>
                </a:ext>
              </a:extLst>
            </p:cNvPr>
            <p:cNvSpPr txBox="1"/>
            <p:nvPr/>
          </p:nvSpPr>
          <p:spPr>
            <a:xfrm>
              <a:off x="5314308" y="4024241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07/25-11/02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B19608F-AE22-4C4C-B50B-E3F3B3B95E41}"/>
              </a:ext>
            </a:extLst>
          </p:cNvPr>
          <p:cNvGrpSpPr/>
          <p:nvPr/>
        </p:nvGrpSpPr>
        <p:grpSpPr>
          <a:xfrm>
            <a:off x="8244563" y="3881555"/>
            <a:ext cx="843415" cy="332462"/>
            <a:chOff x="6894270" y="3834889"/>
            <a:chExt cx="843415" cy="332462"/>
          </a:xfrm>
        </p:grpSpPr>
        <p:sp>
          <p:nvSpPr>
            <p:cNvPr id="266" name="Rectangle: Rounded Corners 265">
              <a:extLst>
                <a:ext uri="{FF2B5EF4-FFF2-40B4-BE49-F238E27FC236}">
                  <a16:creationId xmlns:a16="http://schemas.microsoft.com/office/drawing/2014/main" id="{5B2D77B9-37B5-4BB4-81E0-E5AE5BEBEDB4}"/>
                </a:ext>
              </a:extLst>
            </p:cNvPr>
            <p:cNvSpPr/>
            <p:nvPr/>
          </p:nvSpPr>
          <p:spPr>
            <a:xfrm>
              <a:off x="6969751" y="3834889"/>
              <a:ext cx="689501" cy="14599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DV2</a:t>
              </a:r>
            </a:p>
          </p:txBody>
        </p:sp>
        <p:sp>
          <p:nvSpPr>
            <p:cNvPr id="411" name="TextBox 22">
              <a:extLst>
                <a:ext uri="{FF2B5EF4-FFF2-40B4-BE49-F238E27FC236}">
                  <a16:creationId xmlns:a16="http://schemas.microsoft.com/office/drawing/2014/main" id="{D8A9B212-4192-46D4-8016-AEED26343EDE}"/>
                </a:ext>
              </a:extLst>
            </p:cNvPr>
            <p:cNvSpPr txBox="1"/>
            <p:nvPr/>
          </p:nvSpPr>
          <p:spPr>
            <a:xfrm>
              <a:off x="6894270" y="3982691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01/13-03/20</a:t>
              </a:r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AA5A0320-4D8C-4EAF-BEAD-1F3BBCDA110F}"/>
              </a:ext>
            </a:extLst>
          </p:cNvPr>
          <p:cNvGrpSpPr/>
          <p:nvPr/>
        </p:nvGrpSpPr>
        <p:grpSpPr>
          <a:xfrm>
            <a:off x="9809420" y="6442690"/>
            <a:ext cx="2489641" cy="425208"/>
            <a:chOff x="9716655" y="5817800"/>
            <a:chExt cx="2489641" cy="613162"/>
          </a:xfrm>
        </p:grpSpPr>
        <p:grpSp>
          <p:nvGrpSpPr>
            <p:cNvPr id="530" name="Group 529">
              <a:extLst>
                <a:ext uri="{FF2B5EF4-FFF2-40B4-BE49-F238E27FC236}">
                  <a16:creationId xmlns:a16="http://schemas.microsoft.com/office/drawing/2014/main" id="{64CEC325-C35C-4C34-9C0F-3D3706DD7EA6}"/>
                </a:ext>
              </a:extLst>
            </p:cNvPr>
            <p:cNvGrpSpPr/>
            <p:nvPr/>
          </p:nvGrpSpPr>
          <p:grpSpPr>
            <a:xfrm>
              <a:off x="9851565" y="5857433"/>
              <a:ext cx="2354731" cy="310218"/>
              <a:chOff x="9891674" y="2158893"/>
              <a:chExt cx="2354731" cy="310218"/>
            </a:xfrm>
          </p:grpSpPr>
          <p:sp>
            <p:nvSpPr>
              <p:cNvPr id="546" name="Star: 5 Points 545">
                <a:extLst>
                  <a:ext uri="{FF2B5EF4-FFF2-40B4-BE49-F238E27FC236}">
                    <a16:creationId xmlns:a16="http://schemas.microsoft.com/office/drawing/2014/main" id="{2068EC5C-BDB5-4ED1-9CB0-A0B873470053}"/>
                  </a:ext>
                </a:extLst>
              </p:cNvPr>
              <p:cNvSpPr/>
              <p:nvPr/>
            </p:nvSpPr>
            <p:spPr>
              <a:xfrm>
                <a:off x="9891674" y="2158893"/>
                <a:ext cx="195065" cy="205168"/>
              </a:xfrm>
              <a:prstGeom prst="star5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solidFill>
                  <a:srgbClr val="00206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/>
              <a:lstStyle/>
              <a:p>
                <a:pPr algn="ctr"/>
                <a:endPara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8" name="TextBox 547">
                <a:extLst>
                  <a:ext uri="{FF2B5EF4-FFF2-40B4-BE49-F238E27FC236}">
                    <a16:creationId xmlns:a16="http://schemas.microsoft.com/office/drawing/2014/main" id="{E166E48F-8C15-4936-B0AF-5CC0B9386639}"/>
                  </a:ext>
                </a:extLst>
              </p:cNvPr>
              <p:cNvSpPr txBox="1"/>
              <p:nvPr/>
            </p:nvSpPr>
            <p:spPr>
              <a:xfrm>
                <a:off x="10081253" y="2180626"/>
                <a:ext cx="2165152" cy="288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/>
                  <a:t>P</a:t>
                </a:r>
                <a:r>
                  <a:rPr lang="en-US" altLang="zh-CN" sz="700" dirty="0"/>
                  <a:t>ro version released for REC, focus and lite test.</a:t>
                </a:r>
                <a:endParaRPr lang="en-US" sz="700" dirty="0"/>
              </a:p>
            </p:txBody>
          </p:sp>
        </p:grpSp>
        <p:grpSp>
          <p:nvGrpSpPr>
            <p:cNvPr id="533" name="Group 532">
              <a:extLst>
                <a:ext uri="{FF2B5EF4-FFF2-40B4-BE49-F238E27FC236}">
                  <a16:creationId xmlns:a16="http://schemas.microsoft.com/office/drawing/2014/main" id="{6ABF28D7-10C5-4F2B-A7E4-1BF77AD598BD}"/>
                </a:ext>
              </a:extLst>
            </p:cNvPr>
            <p:cNvGrpSpPr/>
            <p:nvPr/>
          </p:nvGrpSpPr>
          <p:grpSpPr>
            <a:xfrm>
              <a:off x="9851565" y="6128971"/>
              <a:ext cx="2237269" cy="221788"/>
              <a:chOff x="9891674" y="2158893"/>
              <a:chExt cx="2237269" cy="221788"/>
            </a:xfrm>
          </p:grpSpPr>
          <p:sp>
            <p:nvSpPr>
              <p:cNvPr id="539" name="Star: 5 Points 538">
                <a:extLst>
                  <a:ext uri="{FF2B5EF4-FFF2-40B4-BE49-F238E27FC236}">
                    <a16:creationId xmlns:a16="http://schemas.microsoft.com/office/drawing/2014/main" id="{5AF0D464-0D2F-413B-9C22-76B79076FF62}"/>
                  </a:ext>
                </a:extLst>
              </p:cNvPr>
              <p:cNvSpPr/>
              <p:nvPr/>
            </p:nvSpPr>
            <p:spPr>
              <a:xfrm>
                <a:off x="9891674" y="2158893"/>
                <a:ext cx="195065" cy="205168"/>
              </a:xfrm>
              <a:prstGeom prst="star5">
                <a:avLst/>
              </a:prstGeom>
              <a:solidFill>
                <a:srgbClr val="002060"/>
              </a:solidFill>
              <a:ln w="12700">
                <a:solidFill>
                  <a:srgbClr val="00206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/>
              <a:lstStyle/>
              <a:p>
                <a:pPr algn="ctr"/>
                <a:endPara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4" name="TextBox 543">
                <a:extLst>
                  <a:ext uri="{FF2B5EF4-FFF2-40B4-BE49-F238E27FC236}">
                    <a16:creationId xmlns:a16="http://schemas.microsoft.com/office/drawing/2014/main" id="{6C1579D3-7E6D-4751-B729-C60CE6C4C711}"/>
                  </a:ext>
                </a:extLst>
              </p:cNvPr>
              <p:cNvSpPr txBox="1"/>
              <p:nvPr/>
            </p:nvSpPr>
            <p:spPr>
              <a:xfrm>
                <a:off x="10081253" y="2180626"/>
                <a:ext cx="204769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/>
                  <a:t>P</a:t>
                </a:r>
                <a:r>
                  <a:rPr lang="en-US" altLang="zh-CN" sz="700" dirty="0"/>
                  <a:t>ro version released for REC, full test.</a:t>
                </a:r>
                <a:endParaRPr lang="en-US" sz="700" dirty="0"/>
              </a:p>
            </p:txBody>
          </p:sp>
        </p:grpSp>
        <p:sp>
          <p:nvSpPr>
            <p:cNvPr id="536" name="Rectangle 535">
              <a:extLst>
                <a:ext uri="{FF2B5EF4-FFF2-40B4-BE49-F238E27FC236}">
                  <a16:creationId xmlns:a16="http://schemas.microsoft.com/office/drawing/2014/main" id="{22B92B29-3C6D-4966-B0DD-E5DAD4F34724}"/>
                </a:ext>
              </a:extLst>
            </p:cNvPr>
            <p:cNvSpPr/>
            <p:nvPr/>
          </p:nvSpPr>
          <p:spPr>
            <a:xfrm>
              <a:off x="9716655" y="5817800"/>
              <a:ext cx="2355374" cy="61316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FFFF409F-7659-4A62-A510-19FA4A237428}"/>
              </a:ext>
            </a:extLst>
          </p:cNvPr>
          <p:cNvGrpSpPr/>
          <p:nvPr/>
        </p:nvGrpSpPr>
        <p:grpSpPr>
          <a:xfrm>
            <a:off x="165892" y="881080"/>
            <a:ext cx="11788299" cy="228126"/>
            <a:chOff x="237808" y="1183609"/>
            <a:chExt cx="11716383" cy="228126"/>
          </a:xfrm>
        </p:grpSpPr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0A6D020B-51D4-4D97-991C-20C01BE995DA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D5EE9079-4455-47B2-9C6B-6B02543BB96E}"/>
                </a:ext>
              </a:extLst>
            </p:cNvPr>
            <p:cNvSpPr/>
            <p:nvPr/>
          </p:nvSpPr>
          <p:spPr>
            <a:xfrm>
              <a:off x="238356" y="1183609"/>
              <a:ext cx="792151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CX788 VPP</a:t>
              </a:r>
            </a:p>
          </p:txBody>
        </p:sp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5322178E-02BA-4D95-8029-542E26CAA429}"/>
              </a:ext>
            </a:extLst>
          </p:cNvPr>
          <p:cNvGrpSpPr/>
          <p:nvPr/>
        </p:nvGrpSpPr>
        <p:grpSpPr>
          <a:xfrm>
            <a:off x="2436366" y="943347"/>
            <a:ext cx="843415" cy="506281"/>
            <a:chOff x="1727242" y="1217224"/>
            <a:chExt cx="839961" cy="506281"/>
          </a:xfrm>
        </p:grpSpPr>
        <p:sp>
          <p:nvSpPr>
            <p:cNvPr id="344" name="流程图: 决策 47">
              <a:extLst>
                <a:ext uri="{FF2B5EF4-FFF2-40B4-BE49-F238E27FC236}">
                  <a16:creationId xmlns:a16="http://schemas.microsoft.com/office/drawing/2014/main" id="{740D066D-81C0-41D5-9B52-361633AAAEA7}"/>
                </a:ext>
              </a:extLst>
            </p:cNvPr>
            <p:cNvSpPr/>
            <p:nvPr/>
          </p:nvSpPr>
          <p:spPr>
            <a:xfrm>
              <a:off x="1862913" y="1217224"/>
              <a:ext cx="592389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7" name="TextBox 22">
              <a:extLst>
                <a:ext uri="{FF2B5EF4-FFF2-40B4-BE49-F238E27FC236}">
                  <a16:creationId xmlns:a16="http://schemas.microsoft.com/office/drawing/2014/main" id="{F8EA09D1-EA57-4D1E-B872-817CD42DB24F}"/>
                </a:ext>
              </a:extLst>
            </p:cNvPr>
            <p:cNvSpPr txBox="1"/>
            <p:nvPr/>
          </p:nvSpPr>
          <p:spPr>
            <a:xfrm>
              <a:off x="1727242" y="153884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17667621-6BA8-4832-AFCF-4CB7DB655E93}"/>
              </a:ext>
            </a:extLst>
          </p:cNvPr>
          <p:cNvGrpSpPr/>
          <p:nvPr/>
        </p:nvGrpSpPr>
        <p:grpSpPr>
          <a:xfrm>
            <a:off x="6790531" y="945862"/>
            <a:ext cx="924477" cy="462332"/>
            <a:chOff x="1487181" y="1217224"/>
            <a:chExt cx="920691" cy="462332"/>
          </a:xfrm>
        </p:grpSpPr>
        <p:sp>
          <p:nvSpPr>
            <p:cNvPr id="364" name="流程图: 决策 47">
              <a:extLst>
                <a:ext uri="{FF2B5EF4-FFF2-40B4-BE49-F238E27FC236}">
                  <a16:creationId xmlns:a16="http://schemas.microsoft.com/office/drawing/2014/main" id="{80C0D93A-B4B8-4F8A-9987-9928EB1D16C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7" name="TextBox 22">
              <a:extLst>
                <a:ext uri="{FF2B5EF4-FFF2-40B4-BE49-F238E27FC236}">
                  <a16:creationId xmlns:a16="http://schemas.microsoft.com/office/drawing/2014/main" id="{1E9FC725-35CF-40CA-AFEE-B039C5A8148B}"/>
                </a:ext>
              </a:extLst>
            </p:cNvPr>
            <p:cNvSpPr txBox="1"/>
            <p:nvPr/>
          </p:nvSpPr>
          <p:spPr>
            <a:xfrm>
              <a:off x="1487181" y="149489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10/14</a:t>
              </a:r>
            </a:p>
          </p:txBody>
        </p:sp>
      </p:grp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4A329EA6-5455-463A-919E-F9DEC7F01C71}"/>
              </a:ext>
            </a:extLst>
          </p:cNvPr>
          <p:cNvGrpSpPr/>
          <p:nvPr/>
        </p:nvGrpSpPr>
        <p:grpSpPr>
          <a:xfrm>
            <a:off x="4187909" y="933383"/>
            <a:ext cx="886054" cy="513614"/>
            <a:chOff x="1886575" y="1217224"/>
            <a:chExt cx="882426" cy="513614"/>
          </a:xfrm>
        </p:grpSpPr>
        <p:sp>
          <p:nvSpPr>
            <p:cNvPr id="404" name="流程图: 决策 47">
              <a:extLst>
                <a:ext uri="{FF2B5EF4-FFF2-40B4-BE49-F238E27FC236}">
                  <a16:creationId xmlns:a16="http://schemas.microsoft.com/office/drawing/2014/main" id="{6AF9DF0A-1C10-46F4-9F08-C5DEC1CC714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06" name="TextBox 22">
              <a:extLst>
                <a:ext uri="{FF2B5EF4-FFF2-40B4-BE49-F238E27FC236}">
                  <a16:creationId xmlns:a16="http://schemas.microsoft.com/office/drawing/2014/main" id="{71FE839D-4875-4106-93B0-8BCF758D7959}"/>
                </a:ext>
              </a:extLst>
            </p:cNvPr>
            <p:cNvSpPr txBox="1"/>
            <p:nvPr/>
          </p:nvSpPr>
          <p:spPr>
            <a:xfrm>
              <a:off x="1929040" y="154617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01/07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D7B2A710-398A-438C-9A5E-C1B054A2C9C4}"/>
              </a:ext>
            </a:extLst>
          </p:cNvPr>
          <p:cNvGrpSpPr/>
          <p:nvPr/>
        </p:nvGrpSpPr>
        <p:grpSpPr>
          <a:xfrm>
            <a:off x="7962263" y="958562"/>
            <a:ext cx="896114" cy="530593"/>
            <a:chOff x="1992819" y="1217224"/>
            <a:chExt cx="892444" cy="530593"/>
          </a:xfrm>
        </p:grpSpPr>
        <p:sp>
          <p:nvSpPr>
            <p:cNvPr id="409" name="流程图: 决策 47">
              <a:extLst>
                <a:ext uri="{FF2B5EF4-FFF2-40B4-BE49-F238E27FC236}">
                  <a16:creationId xmlns:a16="http://schemas.microsoft.com/office/drawing/2014/main" id="{AF335DBD-BA27-43A2-9335-BC56A15E5764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0" name="TextBox 22">
              <a:extLst>
                <a:ext uri="{FF2B5EF4-FFF2-40B4-BE49-F238E27FC236}">
                  <a16:creationId xmlns:a16="http://schemas.microsoft.com/office/drawing/2014/main" id="{C0F1E23D-DDB5-4B6D-9739-3A804DDCDDAF}"/>
                </a:ext>
              </a:extLst>
            </p:cNvPr>
            <p:cNvSpPr txBox="1"/>
            <p:nvPr/>
          </p:nvSpPr>
          <p:spPr>
            <a:xfrm>
              <a:off x="2045302" y="1563157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12/21</a:t>
              </a:r>
            </a:p>
          </p:txBody>
        </p: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3B3B8301-A39B-41A8-AE80-61983A896110}"/>
              </a:ext>
            </a:extLst>
          </p:cNvPr>
          <p:cNvGrpSpPr/>
          <p:nvPr/>
        </p:nvGrpSpPr>
        <p:grpSpPr>
          <a:xfrm>
            <a:off x="8716044" y="933211"/>
            <a:ext cx="690027" cy="584949"/>
            <a:chOff x="1886575" y="1217224"/>
            <a:chExt cx="687200" cy="584949"/>
          </a:xfrm>
        </p:grpSpPr>
        <p:sp>
          <p:nvSpPr>
            <p:cNvPr id="413" name="流程图: 决策 47">
              <a:extLst>
                <a:ext uri="{FF2B5EF4-FFF2-40B4-BE49-F238E27FC236}">
                  <a16:creationId xmlns:a16="http://schemas.microsoft.com/office/drawing/2014/main" id="{A141E56A-E074-4309-B7EB-1785484F103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4" name="TextBox 22">
              <a:extLst>
                <a:ext uri="{FF2B5EF4-FFF2-40B4-BE49-F238E27FC236}">
                  <a16:creationId xmlns:a16="http://schemas.microsoft.com/office/drawing/2014/main" id="{591C5479-D4CA-4039-8DE6-AD8AAEB023B6}"/>
                </a:ext>
              </a:extLst>
            </p:cNvPr>
            <p:cNvSpPr txBox="1"/>
            <p:nvPr/>
          </p:nvSpPr>
          <p:spPr>
            <a:xfrm>
              <a:off x="2056655" y="1617513"/>
              <a:ext cx="517120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03/01</a:t>
              </a:r>
            </a:p>
          </p:txBody>
        </p: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E04EFD0B-C158-48C5-81AE-05646A243944}"/>
              </a:ext>
            </a:extLst>
          </p:cNvPr>
          <p:cNvGrpSpPr/>
          <p:nvPr/>
        </p:nvGrpSpPr>
        <p:grpSpPr>
          <a:xfrm>
            <a:off x="5372860" y="932708"/>
            <a:ext cx="983789" cy="522145"/>
            <a:chOff x="1428112" y="1217224"/>
            <a:chExt cx="979760" cy="522145"/>
          </a:xfrm>
        </p:grpSpPr>
        <p:sp>
          <p:nvSpPr>
            <p:cNvPr id="420" name="流程图: 决策 47">
              <a:extLst>
                <a:ext uri="{FF2B5EF4-FFF2-40B4-BE49-F238E27FC236}">
                  <a16:creationId xmlns:a16="http://schemas.microsoft.com/office/drawing/2014/main" id="{846CB449-E255-4D34-B7B4-826FD12C703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1" name="TextBox 22">
              <a:extLst>
                <a:ext uri="{FF2B5EF4-FFF2-40B4-BE49-F238E27FC236}">
                  <a16:creationId xmlns:a16="http://schemas.microsoft.com/office/drawing/2014/main" id="{E44BEA82-113D-4A3A-A948-820500AFD937}"/>
                </a:ext>
              </a:extLst>
            </p:cNvPr>
            <p:cNvSpPr txBox="1"/>
            <p:nvPr/>
          </p:nvSpPr>
          <p:spPr>
            <a:xfrm>
              <a:off x="1428112" y="1554709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BB3A2A6A-D64B-4CD1-9227-FDD8F48A7179}"/>
              </a:ext>
            </a:extLst>
          </p:cNvPr>
          <p:cNvGrpSpPr/>
          <p:nvPr/>
        </p:nvGrpSpPr>
        <p:grpSpPr>
          <a:xfrm>
            <a:off x="7560670" y="959331"/>
            <a:ext cx="707910" cy="516597"/>
            <a:chOff x="1886575" y="1217224"/>
            <a:chExt cx="705006" cy="516597"/>
          </a:xfrm>
        </p:grpSpPr>
        <p:sp>
          <p:nvSpPr>
            <p:cNvPr id="430" name="流程图: 决策 47">
              <a:extLst>
                <a:ext uri="{FF2B5EF4-FFF2-40B4-BE49-F238E27FC236}">
                  <a16:creationId xmlns:a16="http://schemas.microsoft.com/office/drawing/2014/main" id="{0C0C4948-9E14-4AD2-88E8-FA0AA867865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2" name="TextBox 22">
              <a:extLst>
                <a:ext uri="{FF2B5EF4-FFF2-40B4-BE49-F238E27FC236}">
                  <a16:creationId xmlns:a16="http://schemas.microsoft.com/office/drawing/2014/main" id="{F4913061-3A19-41A1-86FF-7E870F0B7146}"/>
                </a:ext>
              </a:extLst>
            </p:cNvPr>
            <p:cNvSpPr txBox="1"/>
            <p:nvPr/>
          </p:nvSpPr>
          <p:spPr>
            <a:xfrm>
              <a:off x="2086121" y="1549161"/>
              <a:ext cx="505460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11/23</a:t>
              </a:r>
            </a:p>
          </p:txBody>
        </p:sp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D320B628-074D-424C-BE5C-A63C1F9EAE5E}"/>
              </a:ext>
            </a:extLst>
          </p:cNvPr>
          <p:cNvGrpSpPr/>
          <p:nvPr/>
        </p:nvGrpSpPr>
        <p:grpSpPr>
          <a:xfrm>
            <a:off x="9930058" y="943441"/>
            <a:ext cx="910290" cy="509150"/>
            <a:chOff x="1858117" y="1217224"/>
            <a:chExt cx="959288" cy="509150"/>
          </a:xfrm>
        </p:grpSpPr>
        <p:sp>
          <p:nvSpPr>
            <p:cNvPr id="435" name="流程图: 决策 47">
              <a:extLst>
                <a:ext uri="{FF2B5EF4-FFF2-40B4-BE49-F238E27FC236}">
                  <a16:creationId xmlns:a16="http://schemas.microsoft.com/office/drawing/2014/main" id="{D6D86CD1-0448-4DC1-B96A-F431A0C62CCB}"/>
                </a:ext>
              </a:extLst>
            </p:cNvPr>
            <p:cNvSpPr/>
            <p:nvPr/>
          </p:nvSpPr>
          <p:spPr>
            <a:xfrm>
              <a:off x="1858117" y="1217224"/>
              <a:ext cx="62442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6" name="TextBox 22">
              <a:extLst>
                <a:ext uri="{FF2B5EF4-FFF2-40B4-BE49-F238E27FC236}">
                  <a16:creationId xmlns:a16="http://schemas.microsoft.com/office/drawing/2014/main" id="{3B5FAE73-3FD5-4BA3-9806-A49ADF0FDCAC}"/>
                </a:ext>
              </a:extLst>
            </p:cNvPr>
            <p:cNvSpPr txBox="1"/>
            <p:nvPr/>
          </p:nvSpPr>
          <p:spPr>
            <a:xfrm>
              <a:off x="1977444" y="154171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06/27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808B5454-FAE2-42AE-BED6-81FFDAE78CE7}"/>
              </a:ext>
            </a:extLst>
          </p:cNvPr>
          <p:cNvGrpSpPr/>
          <p:nvPr/>
        </p:nvGrpSpPr>
        <p:grpSpPr>
          <a:xfrm>
            <a:off x="1590898" y="940416"/>
            <a:ext cx="843415" cy="503744"/>
            <a:chOff x="1660840" y="1217224"/>
            <a:chExt cx="839961" cy="503744"/>
          </a:xfrm>
        </p:grpSpPr>
        <p:sp>
          <p:nvSpPr>
            <p:cNvPr id="356" name="流程图: 决策 47">
              <a:extLst>
                <a:ext uri="{FF2B5EF4-FFF2-40B4-BE49-F238E27FC236}">
                  <a16:creationId xmlns:a16="http://schemas.microsoft.com/office/drawing/2014/main" id="{E6DBA018-D5E7-450F-BDE4-1BFA95B58F6C}"/>
                </a:ext>
              </a:extLst>
            </p:cNvPr>
            <p:cNvSpPr/>
            <p:nvPr/>
          </p:nvSpPr>
          <p:spPr>
            <a:xfrm>
              <a:off x="1783998" y="1217224"/>
              <a:ext cx="633362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4" name="TextBox 22">
              <a:extLst>
                <a:ext uri="{FF2B5EF4-FFF2-40B4-BE49-F238E27FC236}">
                  <a16:creationId xmlns:a16="http://schemas.microsoft.com/office/drawing/2014/main" id="{B80A9719-249D-403C-B2D9-68391DBDC779}"/>
                </a:ext>
              </a:extLst>
            </p:cNvPr>
            <p:cNvSpPr txBox="1"/>
            <p:nvPr/>
          </p:nvSpPr>
          <p:spPr>
            <a:xfrm>
              <a:off x="1660840" y="15363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05/31</a:t>
              </a:r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B4259F0-6931-40C6-A483-33FEBE37CB3E}"/>
              </a:ext>
            </a:extLst>
          </p:cNvPr>
          <p:cNvGrpSpPr/>
          <p:nvPr/>
        </p:nvGrpSpPr>
        <p:grpSpPr>
          <a:xfrm>
            <a:off x="5019413" y="1587497"/>
            <a:ext cx="974783" cy="344142"/>
            <a:chOff x="2195087" y="2072639"/>
            <a:chExt cx="974783" cy="344142"/>
          </a:xfrm>
        </p:grpSpPr>
        <p:sp>
          <p:nvSpPr>
            <p:cNvPr id="267" name="Rectangle: Rounded Corners 266">
              <a:extLst>
                <a:ext uri="{FF2B5EF4-FFF2-40B4-BE49-F238E27FC236}">
                  <a16:creationId xmlns:a16="http://schemas.microsoft.com/office/drawing/2014/main" id="{399A786B-EDF6-459E-A8FE-F718D45A56B6}"/>
                </a:ext>
              </a:extLst>
            </p:cNvPr>
            <p:cNvSpPr/>
            <p:nvPr/>
          </p:nvSpPr>
          <p:spPr>
            <a:xfrm>
              <a:off x="2195087" y="2238362"/>
              <a:ext cx="970750" cy="17841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Tooling 3 months</a:t>
              </a:r>
            </a:p>
          </p:txBody>
        </p:sp>
        <p:sp>
          <p:nvSpPr>
            <p:cNvPr id="438" name="TextBox 22">
              <a:extLst>
                <a:ext uri="{FF2B5EF4-FFF2-40B4-BE49-F238E27FC236}">
                  <a16:creationId xmlns:a16="http://schemas.microsoft.com/office/drawing/2014/main" id="{DEE41B59-370C-42C6-B0F3-321F4083C7D8}"/>
                </a:ext>
              </a:extLst>
            </p:cNvPr>
            <p:cNvSpPr txBox="1"/>
            <p:nvPr/>
          </p:nvSpPr>
          <p:spPr>
            <a:xfrm>
              <a:off x="2222351" y="2072639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03/1-5/30</a:t>
              </a:r>
            </a:p>
          </p:txBody>
        </p:sp>
      </p:grpSp>
      <p:cxnSp>
        <p:nvCxnSpPr>
          <p:cNvPr id="442" name="Straight Arrow Connector 441">
            <a:extLst>
              <a:ext uri="{FF2B5EF4-FFF2-40B4-BE49-F238E27FC236}">
                <a16:creationId xmlns:a16="http://schemas.microsoft.com/office/drawing/2014/main" id="{E8369180-0E0D-4D6D-84A1-3D8439F2DF20}"/>
              </a:ext>
            </a:extLst>
          </p:cNvPr>
          <p:cNvCxnSpPr>
            <a:cxnSpLocks/>
            <a:endCxn id="264" idx="1"/>
          </p:cNvCxnSpPr>
          <p:nvPr/>
        </p:nvCxnSpPr>
        <p:spPr>
          <a:xfrm flipH="1">
            <a:off x="6708743" y="1552354"/>
            <a:ext cx="459808" cy="2415810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738DD02-B069-4758-AFC1-7BDFC0C106CE}"/>
              </a:ext>
            </a:extLst>
          </p:cNvPr>
          <p:cNvGrpSpPr/>
          <p:nvPr/>
        </p:nvGrpSpPr>
        <p:grpSpPr>
          <a:xfrm>
            <a:off x="1049564" y="1636110"/>
            <a:ext cx="1145522" cy="354811"/>
            <a:chOff x="1049564" y="2055845"/>
            <a:chExt cx="1145522" cy="354811"/>
          </a:xfrm>
        </p:grpSpPr>
        <p:sp>
          <p:nvSpPr>
            <p:cNvPr id="446" name="TextBox 22">
              <a:extLst>
                <a:ext uri="{FF2B5EF4-FFF2-40B4-BE49-F238E27FC236}">
                  <a16:creationId xmlns:a16="http://schemas.microsoft.com/office/drawing/2014/main" id="{718ECDE2-8A35-451C-95F6-5EA7FEB105B6}"/>
                </a:ext>
              </a:extLst>
            </p:cNvPr>
            <p:cNvSpPr txBox="1"/>
            <p:nvPr/>
          </p:nvSpPr>
          <p:spPr>
            <a:xfrm>
              <a:off x="1049564" y="2055845"/>
              <a:ext cx="10059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3/1-6/16</a:t>
              </a:r>
              <a:endParaRPr lang="zh-CN" altLang="en-US" dirty="0"/>
            </a:p>
          </p:txBody>
        </p:sp>
        <p:sp>
          <p:nvSpPr>
            <p:cNvPr id="276" name="Rectangle: Rounded Corners 275">
              <a:extLst>
                <a:ext uri="{FF2B5EF4-FFF2-40B4-BE49-F238E27FC236}">
                  <a16:creationId xmlns:a16="http://schemas.microsoft.com/office/drawing/2014/main" id="{8FDC5D60-B4BA-44B8-9736-BB577C8B1E09}"/>
                </a:ext>
              </a:extLst>
            </p:cNvPr>
            <p:cNvSpPr/>
            <p:nvPr/>
          </p:nvSpPr>
          <p:spPr>
            <a:xfrm>
              <a:off x="1086660" y="2238881"/>
              <a:ext cx="1108426" cy="17177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EC Approval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F26D7C9-41E5-48D4-BF21-3D5799C87323}"/>
              </a:ext>
            </a:extLst>
          </p:cNvPr>
          <p:cNvGrpSpPr/>
          <p:nvPr/>
        </p:nvGrpSpPr>
        <p:grpSpPr>
          <a:xfrm>
            <a:off x="5509998" y="1892071"/>
            <a:ext cx="947519" cy="351347"/>
            <a:chOff x="3459429" y="2238761"/>
            <a:chExt cx="947519" cy="351347"/>
          </a:xfrm>
        </p:grpSpPr>
        <p:sp>
          <p:nvSpPr>
            <p:cNvPr id="282" name="Rectangle: Rounded Corners 281">
              <a:extLst>
                <a:ext uri="{FF2B5EF4-FFF2-40B4-BE49-F238E27FC236}">
                  <a16:creationId xmlns:a16="http://schemas.microsoft.com/office/drawing/2014/main" id="{FADBAF49-C64D-4543-B5EA-E936F3A04572}"/>
                </a:ext>
              </a:extLst>
            </p:cNvPr>
            <p:cNvSpPr/>
            <p:nvPr/>
          </p:nvSpPr>
          <p:spPr>
            <a:xfrm>
              <a:off x="3635924" y="2238761"/>
              <a:ext cx="620657" cy="18711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</a:t>
              </a:r>
            </a:p>
          </p:txBody>
        </p:sp>
        <p:sp>
          <p:nvSpPr>
            <p:cNvPr id="285" name="TextBox 22">
              <a:extLst>
                <a:ext uri="{FF2B5EF4-FFF2-40B4-BE49-F238E27FC236}">
                  <a16:creationId xmlns:a16="http://schemas.microsoft.com/office/drawing/2014/main" id="{07D0657C-C0B7-47B5-B339-1792D7082CD1}"/>
                </a:ext>
              </a:extLst>
            </p:cNvPr>
            <p:cNvSpPr txBox="1"/>
            <p:nvPr/>
          </p:nvSpPr>
          <p:spPr>
            <a:xfrm>
              <a:off x="3459429" y="2405448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4/30-6/30</a:t>
              </a:r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66445833-CADF-4B18-A59E-9297EBF10892}"/>
              </a:ext>
            </a:extLst>
          </p:cNvPr>
          <p:cNvGrpSpPr/>
          <p:nvPr/>
        </p:nvGrpSpPr>
        <p:grpSpPr>
          <a:xfrm>
            <a:off x="7675826" y="1660954"/>
            <a:ext cx="789536" cy="339916"/>
            <a:chOff x="3612639" y="2071396"/>
            <a:chExt cx="789536" cy="339916"/>
          </a:xfrm>
        </p:grpSpPr>
        <p:sp>
          <p:nvSpPr>
            <p:cNvPr id="307" name="Rectangle: Rounded Corners 306">
              <a:extLst>
                <a:ext uri="{FF2B5EF4-FFF2-40B4-BE49-F238E27FC236}">
                  <a16:creationId xmlns:a16="http://schemas.microsoft.com/office/drawing/2014/main" id="{D1FF2102-DBEB-4B78-A611-D43D66263A0B}"/>
                </a:ext>
              </a:extLst>
            </p:cNvPr>
            <p:cNvSpPr/>
            <p:nvPr/>
          </p:nvSpPr>
          <p:spPr>
            <a:xfrm>
              <a:off x="3723907" y="2238761"/>
              <a:ext cx="457469" cy="17255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PPAP</a:t>
              </a:r>
            </a:p>
          </p:txBody>
        </p:sp>
        <p:sp>
          <p:nvSpPr>
            <p:cNvPr id="310" name="TextBox 22">
              <a:extLst>
                <a:ext uri="{FF2B5EF4-FFF2-40B4-BE49-F238E27FC236}">
                  <a16:creationId xmlns:a16="http://schemas.microsoft.com/office/drawing/2014/main" id="{23BDC19A-EBED-4BFD-8F8B-A09C4ACA5C8E}"/>
                </a:ext>
              </a:extLst>
            </p:cNvPr>
            <p:cNvSpPr txBox="1"/>
            <p:nvPr/>
          </p:nvSpPr>
          <p:spPr>
            <a:xfrm>
              <a:off x="3612639" y="2071396"/>
              <a:ext cx="789536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11/20-12/20</a:t>
              </a:r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DE01C7FC-2BF3-48D5-A55D-0922BDCFDCBD}"/>
              </a:ext>
            </a:extLst>
          </p:cNvPr>
          <p:cNvGrpSpPr/>
          <p:nvPr/>
        </p:nvGrpSpPr>
        <p:grpSpPr>
          <a:xfrm>
            <a:off x="6963805" y="1660697"/>
            <a:ext cx="947519" cy="329813"/>
            <a:chOff x="3701628" y="2081499"/>
            <a:chExt cx="947519" cy="329813"/>
          </a:xfrm>
        </p:grpSpPr>
        <p:sp>
          <p:nvSpPr>
            <p:cNvPr id="314" name="Rectangle: Rounded Corners 313">
              <a:extLst>
                <a:ext uri="{FF2B5EF4-FFF2-40B4-BE49-F238E27FC236}">
                  <a16:creationId xmlns:a16="http://schemas.microsoft.com/office/drawing/2014/main" id="{4DEB65A0-C5A4-4DC1-B181-06FE8F82034C}"/>
                </a:ext>
              </a:extLst>
            </p:cNvPr>
            <p:cNvSpPr/>
            <p:nvPr/>
          </p:nvSpPr>
          <p:spPr>
            <a:xfrm>
              <a:off x="3856682" y="2238761"/>
              <a:ext cx="651905" cy="17255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PV 2 months</a:t>
              </a:r>
            </a:p>
          </p:txBody>
        </p:sp>
        <p:sp>
          <p:nvSpPr>
            <p:cNvPr id="317" name="TextBox 22">
              <a:extLst>
                <a:ext uri="{FF2B5EF4-FFF2-40B4-BE49-F238E27FC236}">
                  <a16:creationId xmlns:a16="http://schemas.microsoft.com/office/drawing/2014/main" id="{6C357BC2-C09F-4837-A94C-D697AFCEE81C}"/>
                </a:ext>
              </a:extLst>
            </p:cNvPr>
            <p:cNvSpPr txBox="1"/>
            <p:nvPr/>
          </p:nvSpPr>
          <p:spPr>
            <a:xfrm>
              <a:off x="3701628" y="2081499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09/15-11/20</a:t>
              </a:r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5A9EAB41-7A92-4F68-ACA6-F0585A01A56C}"/>
              </a:ext>
            </a:extLst>
          </p:cNvPr>
          <p:cNvGrpSpPr/>
          <p:nvPr/>
        </p:nvGrpSpPr>
        <p:grpSpPr>
          <a:xfrm>
            <a:off x="15735" y="2263094"/>
            <a:ext cx="11812879" cy="421833"/>
            <a:chOff x="213379" y="989902"/>
            <a:chExt cx="11740812" cy="421833"/>
          </a:xfrm>
        </p:grpSpPr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928BE6D6-291D-4B21-B357-40E1F84380E0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589EF504-EB00-47C7-838B-069CB3EB99A7}"/>
                </a:ext>
              </a:extLst>
            </p:cNvPr>
            <p:cNvSpPr/>
            <p:nvPr/>
          </p:nvSpPr>
          <p:spPr>
            <a:xfrm>
              <a:off x="213379" y="989902"/>
              <a:ext cx="104706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AR-HUD-Plan A </a:t>
              </a:r>
              <a:endParaRPr lang="en-US" sz="8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31" name="Group 430">
            <a:extLst>
              <a:ext uri="{FF2B5EF4-FFF2-40B4-BE49-F238E27FC236}">
                <a16:creationId xmlns:a16="http://schemas.microsoft.com/office/drawing/2014/main" id="{B1936971-2445-48AA-B319-C228AE5E935A}"/>
              </a:ext>
            </a:extLst>
          </p:cNvPr>
          <p:cNvGrpSpPr/>
          <p:nvPr/>
        </p:nvGrpSpPr>
        <p:grpSpPr>
          <a:xfrm>
            <a:off x="907259" y="2415406"/>
            <a:ext cx="1287827" cy="343125"/>
            <a:chOff x="888418" y="2065771"/>
            <a:chExt cx="1287827" cy="343125"/>
          </a:xfrm>
        </p:grpSpPr>
        <p:sp>
          <p:nvSpPr>
            <p:cNvPr id="434" name="TextBox 22">
              <a:extLst>
                <a:ext uri="{FF2B5EF4-FFF2-40B4-BE49-F238E27FC236}">
                  <a16:creationId xmlns:a16="http://schemas.microsoft.com/office/drawing/2014/main" id="{0D17CDC5-90DD-4E79-919A-82B6587659FC}"/>
                </a:ext>
              </a:extLst>
            </p:cNvPr>
            <p:cNvSpPr txBox="1"/>
            <p:nvPr/>
          </p:nvSpPr>
          <p:spPr>
            <a:xfrm>
              <a:off x="888418" y="2065771"/>
              <a:ext cx="10059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3/1-6/16</a:t>
              </a:r>
              <a:endParaRPr lang="zh-CN" altLang="en-US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440" name="Rectangle: Rounded Corners 439">
              <a:extLst>
                <a:ext uri="{FF2B5EF4-FFF2-40B4-BE49-F238E27FC236}">
                  <a16:creationId xmlns:a16="http://schemas.microsoft.com/office/drawing/2014/main" id="{34753897-6F70-4550-9E8D-18FD09CF3DD3}"/>
                </a:ext>
              </a:extLst>
            </p:cNvPr>
            <p:cNvSpPr/>
            <p:nvPr/>
          </p:nvSpPr>
          <p:spPr>
            <a:xfrm>
              <a:off x="1086660" y="2238882"/>
              <a:ext cx="1089585" cy="17001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EC Approval</a:t>
              </a:r>
            </a:p>
          </p:txBody>
        </p: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11527E0D-6A02-44B2-8C12-1F20BF850308}"/>
              </a:ext>
            </a:extLst>
          </p:cNvPr>
          <p:cNvGrpSpPr/>
          <p:nvPr/>
        </p:nvGrpSpPr>
        <p:grpSpPr>
          <a:xfrm>
            <a:off x="119196" y="2546654"/>
            <a:ext cx="1005915" cy="292382"/>
            <a:chOff x="928821" y="1614893"/>
            <a:chExt cx="1005915" cy="292382"/>
          </a:xfrm>
        </p:grpSpPr>
        <p:sp>
          <p:nvSpPr>
            <p:cNvPr id="457" name="Isosceles Triangle 456">
              <a:extLst>
                <a:ext uri="{FF2B5EF4-FFF2-40B4-BE49-F238E27FC236}">
                  <a16:creationId xmlns:a16="http://schemas.microsoft.com/office/drawing/2014/main" id="{B3FBC96D-D99B-4460-8271-A8FDA1C0ED4C}"/>
                </a:ext>
              </a:extLst>
            </p:cNvPr>
            <p:cNvSpPr/>
            <p:nvPr/>
          </p:nvSpPr>
          <p:spPr>
            <a:xfrm rot="10800000">
              <a:off x="1770074" y="1641224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8" name="TextBox 22">
              <a:extLst>
                <a:ext uri="{FF2B5EF4-FFF2-40B4-BE49-F238E27FC236}">
                  <a16:creationId xmlns:a16="http://schemas.microsoft.com/office/drawing/2014/main" id="{2F87C8EB-91F3-457B-8C37-A788334CD4F3}"/>
                </a:ext>
              </a:extLst>
            </p:cNvPr>
            <p:cNvSpPr txBox="1"/>
            <p:nvPr/>
          </p:nvSpPr>
          <p:spPr>
            <a:xfrm>
              <a:off x="928821" y="1614893"/>
              <a:ext cx="1005915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POC Kick Off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03/01</a:t>
              </a:r>
              <a:endParaRPr lang="zh-CN" altLang="en-US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0710B93F-DC2F-4EC1-8247-861FDD056CE0}"/>
              </a:ext>
            </a:extLst>
          </p:cNvPr>
          <p:cNvGrpSpPr/>
          <p:nvPr/>
        </p:nvGrpSpPr>
        <p:grpSpPr>
          <a:xfrm>
            <a:off x="2343847" y="2584736"/>
            <a:ext cx="1005915" cy="612387"/>
            <a:chOff x="1343975" y="1641224"/>
            <a:chExt cx="1005915" cy="612387"/>
          </a:xfrm>
        </p:grpSpPr>
        <p:sp>
          <p:nvSpPr>
            <p:cNvPr id="460" name="Isosceles Triangle 459">
              <a:extLst>
                <a:ext uri="{FF2B5EF4-FFF2-40B4-BE49-F238E27FC236}">
                  <a16:creationId xmlns:a16="http://schemas.microsoft.com/office/drawing/2014/main" id="{42C0B3E0-76A6-4E79-B18B-96EECF463E9F}"/>
                </a:ext>
              </a:extLst>
            </p:cNvPr>
            <p:cNvSpPr/>
            <p:nvPr/>
          </p:nvSpPr>
          <p:spPr>
            <a:xfrm rot="10800000">
              <a:off x="1770074" y="1641224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1" name="TextBox 22">
              <a:extLst>
                <a:ext uri="{FF2B5EF4-FFF2-40B4-BE49-F238E27FC236}">
                  <a16:creationId xmlns:a16="http://schemas.microsoft.com/office/drawing/2014/main" id="{0BA9D889-88C3-4FF7-A725-20A19E6A7618}"/>
                </a:ext>
              </a:extLst>
            </p:cNvPr>
            <p:cNvSpPr txBox="1"/>
            <p:nvPr/>
          </p:nvSpPr>
          <p:spPr>
            <a:xfrm>
              <a:off x="1343975" y="1853508"/>
              <a:ext cx="1005915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POC Prototype Delivery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08/15</a:t>
              </a:r>
              <a:endParaRPr lang="zh-CN" altLang="en-US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462" name="Group 461">
            <a:extLst>
              <a:ext uri="{FF2B5EF4-FFF2-40B4-BE49-F238E27FC236}">
                <a16:creationId xmlns:a16="http://schemas.microsoft.com/office/drawing/2014/main" id="{9092AA58-D0C8-4168-8C21-13BC6A3605F6}"/>
              </a:ext>
            </a:extLst>
          </p:cNvPr>
          <p:cNvGrpSpPr/>
          <p:nvPr/>
        </p:nvGrpSpPr>
        <p:grpSpPr>
          <a:xfrm>
            <a:off x="4142719" y="2413335"/>
            <a:ext cx="1997791" cy="358315"/>
            <a:chOff x="2028107" y="2052486"/>
            <a:chExt cx="1997791" cy="358315"/>
          </a:xfrm>
        </p:grpSpPr>
        <p:sp>
          <p:nvSpPr>
            <p:cNvPr id="463" name="Rectangle: Rounded Corners 462">
              <a:extLst>
                <a:ext uri="{FF2B5EF4-FFF2-40B4-BE49-F238E27FC236}">
                  <a16:creationId xmlns:a16="http://schemas.microsoft.com/office/drawing/2014/main" id="{62A500FE-5DAE-4AF8-9909-E129768CE5BD}"/>
                </a:ext>
              </a:extLst>
            </p:cNvPr>
            <p:cNvSpPr/>
            <p:nvPr/>
          </p:nvSpPr>
          <p:spPr>
            <a:xfrm>
              <a:off x="2028107" y="2238363"/>
              <a:ext cx="1997791" cy="17243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Tooling 6 months</a:t>
              </a:r>
            </a:p>
          </p:txBody>
        </p:sp>
        <p:sp>
          <p:nvSpPr>
            <p:cNvPr id="464" name="TextBox 22">
              <a:extLst>
                <a:ext uri="{FF2B5EF4-FFF2-40B4-BE49-F238E27FC236}">
                  <a16:creationId xmlns:a16="http://schemas.microsoft.com/office/drawing/2014/main" id="{BE217B1C-F52C-4CEC-8DE9-E2F50700F961}"/>
                </a:ext>
              </a:extLst>
            </p:cNvPr>
            <p:cNvSpPr txBox="1"/>
            <p:nvPr/>
          </p:nvSpPr>
          <p:spPr>
            <a:xfrm>
              <a:off x="2624362" y="2052486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12/15-06/15</a:t>
              </a:r>
            </a:p>
          </p:txBody>
        </p:sp>
      </p:grpSp>
      <p:grpSp>
        <p:nvGrpSpPr>
          <p:cNvPr id="465" name="Group 464">
            <a:extLst>
              <a:ext uri="{FF2B5EF4-FFF2-40B4-BE49-F238E27FC236}">
                <a16:creationId xmlns:a16="http://schemas.microsoft.com/office/drawing/2014/main" id="{21455C30-4358-4D8A-BB7F-5EFB0E0A9499}"/>
              </a:ext>
            </a:extLst>
          </p:cNvPr>
          <p:cNvGrpSpPr/>
          <p:nvPr/>
        </p:nvGrpSpPr>
        <p:grpSpPr>
          <a:xfrm>
            <a:off x="6142803" y="2441786"/>
            <a:ext cx="992949" cy="329861"/>
            <a:chOff x="3723907" y="2081451"/>
            <a:chExt cx="992949" cy="329861"/>
          </a:xfrm>
        </p:grpSpPr>
        <p:sp>
          <p:nvSpPr>
            <p:cNvPr id="466" name="Rectangle: Rounded Corners 465">
              <a:extLst>
                <a:ext uri="{FF2B5EF4-FFF2-40B4-BE49-F238E27FC236}">
                  <a16:creationId xmlns:a16="http://schemas.microsoft.com/office/drawing/2014/main" id="{5DAAE34A-5B64-43A8-8F76-0B7136DE69E4}"/>
                </a:ext>
              </a:extLst>
            </p:cNvPr>
            <p:cNvSpPr/>
            <p:nvPr/>
          </p:nvSpPr>
          <p:spPr>
            <a:xfrm>
              <a:off x="3723907" y="2238761"/>
              <a:ext cx="980639" cy="17255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 3 months</a:t>
              </a:r>
            </a:p>
          </p:txBody>
        </p:sp>
        <p:sp>
          <p:nvSpPr>
            <p:cNvPr id="467" name="TextBox 22">
              <a:extLst>
                <a:ext uri="{FF2B5EF4-FFF2-40B4-BE49-F238E27FC236}">
                  <a16:creationId xmlns:a16="http://schemas.microsoft.com/office/drawing/2014/main" id="{CAC27B1D-561A-4DDA-B51D-968A88ED5B50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06/16-09/15</a:t>
              </a:r>
            </a:p>
          </p:txBody>
        </p:sp>
      </p:grpSp>
      <p:grpSp>
        <p:nvGrpSpPr>
          <p:cNvPr id="468" name="Group 467">
            <a:extLst>
              <a:ext uri="{FF2B5EF4-FFF2-40B4-BE49-F238E27FC236}">
                <a16:creationId xmlns:a16="http://schemas.microsoft.com/office/drawing/2014/main" id="{E3815BAC-1BE9-47E8-A554-67E090DDC3A1}"/>
              </a:ext>
            </a:extLst>
          </p:cNvPr>
          <p:cNvGrpSpPr/>
          <p:nvPr/>
        </p:nvGrpSpPr>
        <p:grpSpPr>
          <a:xfrm>
            <a:off x="6944846" y="2439281"/>
            <a:ext cx="803264" cy="332827"/>
            <a:chOff x="4611221" y="2088545"/>
            <a:chExt cx="803264" cy="332827"/>
          </a:xfrm>
        </p:grpSpPr>
        <p:sp>
          <p:nvSpPr>
            <p:cNvPr id="469" name="Rectangle: Rounded Corners 468">
              <a:extLst>
                <a:ext uri="{FF2B5EF4-FFF2-40B4-BE49-F238E27FC236}">
                  <a16:creationId xmlns:a16="http://schemas.microsoft.com/office/drawing/2014/main" id="{4A97B06A-9E72-44CD-B796-18B29A489491}"/>
                </a:ext>
              </a:extLst>
            </p:cNvPr>
            <p:cNvSpPr/>
            <p:nvPr/>
          </p:nvSpPr>
          <p:spPr>
            <a:xfrm>
              <a:off x="4791349" y="2239024"/>
              <a:ext cx="471609" cy="18234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Re-DV</a:t>
              </a:r>
            </a:p>
          </p:txBody>
        </p:sp>
        <p:sp>
          <p:nvSpPr>
            <p:cNvPr id="470" name="TextBox 22">
              <a:extLst>
                <a:ext uri="{FF2B5EF4-FFF2-40B4-BE49-F238E27FC236}">
                  <a16:creationId xmlns:a16="http://schemas.microsoft.com/office/drawing/2014/main" id="{C90A01AF-0CF8-4C26-85FB-E43FA8E8266F}"/>
                </a:ext>
              </a:extLst>
            </p:cNvPr>
            <p:cNvSpPr txBox="1"/>
            <p:nvPr/>
          </p:nvSpPr>
          <p:spPr>
            <a:xfrm>
              <a:off x="4611221" y="2088545"/>
              <a:ext cx="803264" cy="189731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09/16-10/31</a:t>
              </a:r>
              <a:endPara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5C1740F3-3F65-475E-999B-89D8AEE8FC7E}"/>
              </a:ext>
            </a:extLst>
          </p:cNvPr>
          <p:cNvGrpSpPr/>
          <p:nvPr/>
        </p:nvGrpSpPr>
        <p:grpSpPr>
          <a:xfrm>
            <a:off x="7607348" y="2432385"/>
            <a:ext cx="992948" cy="336569"/>
            <a:chOff x="3723908" y="2081451"/>
            <a:chExt cx="992948" cy="336569"/>
          </a:xfrm>
        </p:grpSpPr>
        <p:sp>
          <p:nvSpPr>
            <p:cNvPr id="472" name="Rectangle: Rounded Corners 471">
              <a:extLst>
                <a:ext uri="{FF2B5EF4-FFF2-40B4-BE49-F238E27FC236}">
                  <a16:creationId xmlns:a16="http://schemas.microsoft.com/office/drawing/2014/main" id="{2CCC21C0-E54A-42DE-BC14-A6044B11E1FB}"/>
                </a:ext>
              </a:extLst>
            </p:cNvPr>
            <p:cNvSpPr/>
            <p:nvPr/>
          </p:nvSpPr>
          <p:spPr>
            <a:xfrm>
              <a:off x="3723908" y="2238761"/>
              <a:ext cx="931360" cy="17925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PV 3 months</a:t>
              </a:r>
            </a:p>
          </p:txBody>
        </p:sp>
        <p:sp>
          <p:nvSpPr>
            <p:cNvPr id="473" name="TextBox 22">
              <a:extLst>
                <a:ext uri="{FF2B5EF4-FFF2-40B4-BE49-F238E27FC236}">
                  <a16:creationId xmlns:a16="http://schemas.microsoft.com/office/drawing/2014/main" id="{7FACB229-F32C-441D-BFB5-C892241FA05E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11/01-01/31</a:t>
              </a:r>
            </a:p>
          </p:txBody>
        </p:sp>
      </p:grpSp>
      <p:grpSp>
        <p:nvGrpSpPr>
          <p:cNvPr id="474" name="Group 473">
            <a:extLst>
              <a:ext uri="{FF2B5EF4-FFF2-40B4-BE49-F238E27FC236}">
                <a16:creationId xmlns:a16="http://schemas.microsoft.com/office/drawing/2014/main" id="{A47E85ED-7285-4A3C-9732-87197B026823}"/>
              </a:ext>
            </a:extLst>
          </p:cNvPr>
          <p:cNvGrpSpPr/>
          <p:nvPr/>
        </p:nvGrpSpPr>
        <p:grpSpPr>
          <a:xfrm>
            <a:off x="8299276" y="2432376"/>
            <a:ext cx="947519" cy="328456"/>
            <a:chOff x="3484477" y="2081442"/>
            <a:chExt cx="947519" cy="328456"/>
          </a:xfrm>
        </p:grpSpPr>
        <p:sp>
          <p:nvSpPr>
            <p:cNvPr id="475" name="Rectangle: Rounded Corners 474">
              <a:extLst>
                <a:ext uri="{FF2B5EF4-FFF2-40B4-BE49-F238E27FC236}">
                  <a16:creationId xmlns:a16="http://schemas.microsoft.com/office/drawing/2014/main" id="{68101EBC-6F03-4FBD-8B78-747A05C66009}"/>
                </a:ext>
              </a:extLst>
            </p:cNvPr>
            <p:cNvSpPr/>
            <p:nvPr/>
          </p:nvSpPr>
          <p:spPr>
            <a:xfrm>
              <a:off x="3723907" y="2238761"/>
              <a:ext cx="355775" cy="17113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PPAP </a:t>
              </a:r>
            </a:p>
          </p:txBody>
        </p:sp>
        <p:sp>
          <p:nvSpPr>
            <p:cNvPr id="476" name="TextBox 22">
              <a:extLst>
                <a:ext uri="{FF2B5EF4-FFF2-40B4-BE49-F238E27FC236}">
                  <a16:creationId xmlns:a16="http://schemas.microsoft.com/office/drawing/2014/main" id="{89345B2E-C363-47AD-A5B7-48DE0AD184EE}"/>
                </a:ext>
              </a:extLst>
            </p:cNvPr>
            <p:cNvSpPr txBox="1"/>
            <p:nvPr/>
          </p:nvSpPr>
          <p:spPr>
            <a:xfrm>
              <a:off x="3484477" y="2081442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02/01-02/28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DF528DB-60A1-4B09-A61E-8E933C9A35BC}"/>
              </a:ext>
            </a:extLst>
          </p:cNvPr>
          <p:cNvGrpSpPr/>
          <p:nvPr/>
        </p:nvGrpSpPr>
        <p:grpSpPr>
          <a:xfrm>
            <a:off x="7129642" y="2547964"/>
            <a:ext cx="1449936" cy="541572"/>
            <a:chOff x="1614874" y="2710250"/>
            <a:chExt cx="1449936" cy="541572"/>
          </a:xfrm>
        </p:grpSpPr>
        <p:sp>
          <p:nvSpPr>
            <p:cNvPr id="477" name="Star: 5 Points 476">
              <a:extLst>
                <a:ext uri="{FF2B5EF4-FFF2-40B4-BE49-F238E27FC236}">
                  <a16:creationId xmlns:a16="http://schemas.microsoft.com/office/drawing/2014/main" id="{250D5B22-3B94-4BD4-BB72-8E95422F62FD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8" name="TextBox 22">
              <a:extLst>
                <a:ext uri="{FF2B5EF4-FFF2-40B4-BE49-F238E27FC236}">
                  <a16:creationId xmlns:a16="http://schemas.microsoft.com/office/drawing/2014/main" id="{EE45EE1D-2A1D-4295-8CBC-4D304FE298A1}"/>
                </a:ext>
              </a:extLst>
            </p:cNvPr>
            <p:cNvSpPr txBox="1"/>
            <p:nvPr/>
          </p:nvSpPr>
          <p:spPr>
            <a:xfrm>
              <a:off x="1614874" y="2897885"/>
              <a:ext cx="1449936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Sign Off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AR Navi, Traditional HUD Feature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11/20</a:t>
              </a:r>
            </a:p>
          </p:txBody>
        </p:sp>
      </p:grp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3AF1C953-F86A-47CD-B950-9B2DFE2C31FD}"/>
              </a:ext>
            </a:extLst>
          </p:cNvPr>
          <p:cNvCxnSpPr/>
          <p:nvPr/>
        </p:nvCxnSpPr>
        <p:spPr>
          <a:xfrm flipV="1">
            <a:off x="61077" y="2236256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97F7A8FF-FAA3-4C16-8C15-1273DDDC3301}"/>
              </a:ext>
            </a:extLst>
          </p:cNvPr>
          <p:cNvGrpSpPr/>
          <p:nvPr/>
        </p:nvGrpSpPr>
        <p:grpSpPr>
          <a:xfrm>
            <a:off x="2737898" y="1973354"/>
            <a:ext cx="843415" cy="394363"/>
            <a:chOff x="1746102" y="1116978"/>
            <a:chExt cx="839961" cy="394363"/>
          </a:xfrm>
        </p:grpSpPr>
        <p:sp>
          <p:nvSpPr>
            <p:cNvPr id="483" name="流程图: 决策 47">
              <a:extLst>
                <a:ext uri="{FF2B5EF4-FFF2-40B4-BE49-F238E27FC236}">
                  <a16:creationId xmlns:a16="http://schemas.microsoft.com/office/drawing/2014/main" id="{DBB5DEC2-74B4-4799-AFA8-C4CAABEA2144}"/>
                </a:ext>
              </a:extLst>
            </p:cNvPr>
            <p:cNvSpPr/>
            <p:nvPr/>
          </p:nvSpPr>
          <p:spPr>
            <a:xfrm>
              <a:off x="1858117" y="1255324"/>
              <a:ext cx="659223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4" name="TextBox 22">
              <a:extLst>
                <a:ext uri="{FF2B5EF4-FFF2-40B4-BE49-F238E27FC236}">
                  <a16:creationId xmlns:a16="http://schemas.microsoft.com/office/drawing/2014/main" id="{4A2BC3A4-47F2-4271-B7AB-233BA100AAA2}"/>
                </a:ext>
              </a:extLst>
            </p:cNvPr>
            <p:cNvSpPr txBox="1"/>
            <p:nvPr/>
          </p:nvSpPr>
          <p:spPr>
            <a:xfrm>
              <a:off x="1746102" y="111697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09/15</a:t>
              </a:r>
              <a:endParaRPr lang="en-US" dirty="0"/>
            </a:p>
          </p:txBody>
        </p:sp>
      </p:grp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940C46B9-E22C-467E-AFFB-D921F2AD1E32}"/>
              </a:ext>
            </a:extLst>
          </p:cNvPr>
          <p:cNvGrpSpPr/>
          <p:nvPr/>
        </p:nvGrpSpPr>
        <p:grpSpPr>
          <a:xfrm>
            <a:off x="3519016" y="1991956"/>
            <a:ext cx="874113" cy="385118"/>
            <a:chOff x="1858117" y="1126223"/>
            <a:chExt cx="870533" cy="385118"/>
          </a:xfrm>
        </p:grpSpPr>
        <p:sp>
          <p:nvSpPr>
            <p:cNvPr id="486" name="流程图: 决策 47">
              <a:extLst>
                <a:ext uri="{FF2B5EF4-FFF2-40B4-BE49-F238E27FC236}">
                  <a16:creationId xmlns:a16="http://schemas.microsoft.com/office/drawing/2014/main" id="{224F31EF-9DB8-4A13-86F6-A22B1AD2AF02}"/>
                </a:ext>
              </a:extLst>
            </p:cNvPr>
            <p:cNvSpPr/>
            <p:nvPr/>
          </p:nvSpPr>
          <p:spPr>
            <a:xfrm>
              <a:off x="1858117" y="1255324"/>
              <a:ext cx="659223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7" name="TextBox 22">
              <a:extLst>
                <a:ext uri="{FF2B5EF4-FFF2-40B4-BE49-F238E27FC236}">
                  <a16:creationId xmlns:a16="http://schemas.microsoft.com/office/drawing/2014/main" id="{74C88769-7B9A-4BA4-8B8F-D8A7F75CDF99}"/>
                </a:ext>
              </a:extLst>
            </p:cNvPr>
            <p:cNvSpPr txBox="1"/>
            <p:nvPr/>
          </p:nvSpPr>
          <p:spPr>
            <a:xfrm>
              <a:off x="1888689" y="112622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11/15</a:t>
              </a:r>
              <a:endParaRPr lang="en-US" dirty="0"/>
            </a:p>
          </p:txBody>
        </p:sp>
      </p:grp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1478FAAC-E0A4-465A-A6FC-39F0150E8B85}"/>
              </a:ext>
            </a:extLst>
          </p:cNvPr>
          <p:cNvGrpSpPr/>
          <p:nvPr/>
        </p:nvGrpSpPr>
        <p:grpSpPr>
          <a:xfrm>
            <a:off x="4559067" y="1983078"/>
            <a:ext cx="843415" cy="393678"/>
            <a:chOff x="1585009" y="1107144"/>
            <a:chExt cx="839961" cy="393678"/>
          </a:xfrm>
        </p:grpSpPr>
        <p:sp>
          <p:nvSpPr>
            <p:cNvPr id="492" name="流程图: 决策 47">
              <a:extLst>
                <a:ext uri="{FF2B5EF4-FFF2-40B4-BE49-F238E27FC236}">
                  <a16:creationId xmlns:a16="http://schemas.microsoft.com/office/drawing/2014/main" id="{A36A9FB0-4D77-4DF5-A015-F22CE4E145AB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3" name="TextBox 22">
              <a:extLst>
                <a:ext uri="{FF2B5EF4-FFF2-40B4-BE49-F238E27FC236}">
                  <a16:creationId xmlns:a16="http://schemas.microsoft.com/office/drawing/2014/main" id="{08C52786-59A9-4715-95B9-7F427B56A19D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03/01</a:t>
              </a:r>
              <a:endParaRPr lang="en-US" dirty="0"/>
            </a:p>
          </p:txBody>
        </p:sp>
      </p:grp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A5A43524-BCE7-437F-B548-1ACA2B8501C0}"/>
              </a:ext>
            </a:extLst>
          </p:cNvPr>
          <p:cNvGrpSpPr/>
          <p:nvPr/>
        </p:nvGrpSpPr>
        <p:grpSpPr>
          <a:xfrm>
            <a:off x="4246648" y="1981845"/>
            <a:ext cx="843415" cy="394946"/>
            <a:chOff x="1776013" y="1116395"/>
            <a:chExt cx="839961" cy="394946"/>
          </a:xfrm>
        </p:grpSpPr>
        <p:sp>
          <p:nvSpPr>
            <p:cNvPr id="489" name="流程图: 决策 47">
              <a:extLst>
                <a:ext uri="{FF2B5EF4-FFF2-40B4-BE49-F238E27FC236}">
                  <a16:creationId xmlns:a16="http://schemas.microsoft.com/office/drawing/2014/main" id="{40A2E12D-8A8D-43E1-B785-6B59EB3CCA5F}"/>
                </a:ext>
              </a:extLst>
            </p:cNvPr>
            <p:cNvSpPr/>
            <p:nvPr/>
          </p:nvSpPr>
          <p:spPr>
            <a:xfrm>
              <a:off x="1858117" y="1255324"/>
              <a:ext cx="602315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0" name="TextBox 22">
              <a:extLst>
                <a:ext uri="{FF2B5EF4-FFF2-40B4-BE49-F238E27FC236}">
                  <a16:creationId xmlns:a16="http://schemas.microsoft.com/office/drawing/2014/main" id="{F5E66D1F-E076-4FE1-835A-FF2193B3ED4C}"/>
                </a:ext>
              </a:extLst>
            </p:cNvPr>
            <p:cNvSpPr txBox="1"/>
            <p:nvPr/>
          </p:nvSpPr>
          <p:spPr>
            <a:xfrm>
              <a:off x="1776013" y="111639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01/31</a:t>
              </a:r>
            </a:p>
          </p:txBody>
        </p:sp>
      </p:grp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E01A163C-BE2D-462F-ACE3-2DCB5F81D7CA}"/>
              </a:ext>
            </a:extLst>
          </p:cNvPr>
          <p:cNvGrpSpPr/>
          <p:nvPr/>
        </p:nvGrpSpPr>
        <p:grpSpPr>
          <a:xfrm>
            <a:off x="6277289" y="1981215"/>
            <a:ext cx="843415" cy="393678"/>
            <a:chOff x="1585009" y="1107144"/>
            <a:chExt cx="839961" cy="393678"/>
          </a:xfrm>
        </p:grpSpPr>
        <p:sp>
          <p:nvSpPr>
            <p:cNvPr id="495" name="流程图: 决策 47">
              <a:extLst>
                <a:ext uri="{FF2B5EF4-FFF2-40B4-BE49-F238E27FC236}">
                  <a16:creationId xmlns:a16="http://schemas.microsoft.com/office/drawing/2014/main" id="{20CD516E-66DE-47C8-A73A-8AFBCEF6ED45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6" name="TextBox 22">
              <a:extLst>
                <a:ext uri="{FF2B5EF4-FFF2-40B4-BE49-F238E27FC236}">
                  <a16:creationId xmlns:a16="http://schemas.microsoft.com/office/drawing/2014/main" id="{51E7D4CB-1BFC-4BF2-BE66-A8E5285F3BD2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08/04</a:t>
              </a:r>
              <a:endParaRPr lang="en-US" dirty="0"/>
            </a:p>
          </p:txBody>
        </p: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CD04A900-C33A-4B55-B5EB-3981F4F31CAE}"/>
              </a:ext>
            </a:extLst>
          </p:cNvPr>
          <p:cNvGrpSpPr/>
          <p:nvPr/>
        </p:nvGrpSpPr>
        <p:grpSpPr>
          <a:xfrm>
            <a:off x="8873684" y="2536229"/>
            <a:ext cx="1075487" cy="530005"/>
            <a:chOff x="1808236" y="2710250"/>
            <a:chExt cx="1075487" cy="530005"/>
          </a:xfrm>
        </p:grpSpPr>
        <p:sp>
          <p:nvSpPr>
            <p:cNvPr id="501" name="Star: 5 Points 500">
              <a:extLst>
                <a:ext uri="{FF2B5EF4-FFF2-40B4-BE49-F238E27FC236}">
                  <a16:creationId xmlns:a16="http://schemas.microsoft.com/office/drawing/2014/main" id="{E078D2ED-F897-4827-B7D6-50D8F1E6C9FE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2" name="TextBox 22">
              <a:extLst>
                <a:ext uri="{FF2B5EF4-FFF2-40B4-BE49-F238E27FC236}">
                  <a16:creationId xmlns:a16="http://schemas.microsoft.com/office/drawing/2014/main" id="{00CD3248-7433-45D3-A440-A9EB6267A87E}"/>
                </a:ext>
              </a:extLst>
            </p:cNvPr>
            <p:cNvSpPr txBox="1"/>
            <p:nvPr/>
          </p:nvSpPr>
          <p:spPr>
            <a:xfrm>
              <a:off x="1808236" y="2886318"/>
              <a:ext cx="1075487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  SW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04/15</a:t>
              </a:r>
            </a:p>
            <a:p>
              <a:pPr algn="ctr">
                <a:defRPr/>
              </a:pP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3" name="Group 502">
            <a:extLst>
              <a:ext uri="{FF2B5EF4-FFF2-40B4-BE49-F238E27FC236}">
                <a16:creationId xmlns:a16="http://schemas.microsoft.com/office/drawing/2014/main" id="{6FB01723-A127-4E49-8187-0A384C80706C}"/>
              </a:ext>
            </a:extLst>
          </p:cNvPr>
          <p:cNvGrpSpPr/>
          <p:nvPr/>
        </p:nvGrpSpPr>
        <p:grpSpPr>
          <a:xfrm>
            <a:off x="9331277" y="2537113"/>
            <a:ext cx="1075487" cy="530005"/>
            <a:chOff x="1808236" y="2710250"/>
            <a:chExt cx="1075487" cy="530005"/>
          </a:xfrm>
        </p:grpSpPr>
        <p:sp>
          <p:nvSpPr>
            <p:cNvPr id="504" name="Star: 5 Points 503">
              <a:extLst>
                <a:ext uri="{FF2B5EF4-FFF2-40B4-BE49-F238E27FC236}">
                  <a16:creationId xmlns:a16="http://schemas.microsoft.com/office/drawing/2014/main" id="{4D53D276-78A2-4AAA-8D11-137B004500C5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5" name="TextBox 22">
              <a:extLst>
                <a:ext uri="{FF2B5EF4-FFF2-40B4-BE49-F238E27FC236}">
                  <a16:creationId xmlns:a16="http://schemas.microsoft.com/office/drawing/2014/main" id="{CF332330-F13E-4C29-A2F6-6804967E8D99}"/>
                </a:ext>
              </a:extLst>
            </p:cNvPr>
            <p:cNvSpPr txBox="1"/>
            <p:nvPr/>
          </p:nvSpPr>
          <p:spPr>
            <a:xfrm>
              <a:off x="1808236" y="2886318"/>
              <a:ext cx="1075487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  SW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05/31</a:t>
              </a:r>
            </a:p>
            <a:p>
              <a:pPr algn="ctr">
                <a:defRPr/>
              </a:pP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7E641D5D-9A22-46E6-AC9C-925B3FB30C11}"/>
              </a:ext>
            </a:extLst>
          </p:cNvPr>
          <p:cNvGrpSpPr/>
          <p:nvPr/>
        </p:nvGrpSpPr>
        <p:grpSpPr>
          <a:xfrm>
            <a:off x="10016684" y="2545754"/>
            <a:ext cx="1075487" cy="437672"/>
            <a:chOff x="1808236" y="2710250"/>
            <a:chExt cx="1075487" cy="437672"/>
          </a:xfrm>
        </p:grpSpPr>
        <p:sp>
          <p:nvSpPr>
            <p:cNvPr id="507" name="Star: 5 Points 506">
              <a:extLst>
                <a:ext uri="{FF2B5EF4-FFF2-40B4-BE49-F238E27FC236}">
                  <a16:creationId xmlns:a16="http://schemas.microsoft.com/office/drawing/2014/main" id="{17232853-E767-47D9-A87F-8F52B6EF1EFD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8" name="TextBox 22">
              <a:extLst>
                <a:ext uri="{FF2B5EF4-FFF2-40B4-BE49-F238E27FC236}">
                  <a16:creationId xmlns:a16="http://schemas.microsoft.com/office/drawing/2014/main" id="{6DF267C5-36D5-4486-A803-5A0AAD2C6503}"/>
                </a:ext>
              </a:extLst>
            </p:cNvPr>
            <p:cNvSpPr txBox="1"/>
            <p:nvPr/>
          </p:nvSpPr>
          <p:spPr>
            <a:xfrm>
              <a:off x="1808236" y="2886318"/>
              <a:ext cx="1075487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OTA Debug SW</a:t>
              </a:r>
            </a:p>
            <a:p>
              <a:pPr algn="ctr">
                <a:defRPr/>
              </a:pP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510" name="TextBox 22">
            <a:extLst>
              <a:ext uri="{FF2B5EF4-FFF2-40B4-BE49-F238E27FC236}">
                <a16:creationId xmlns:a16="http://schemas.microsoft.com/office/drawing/2014/main" id="{F04B4A32-3CCE-42FA-AEDD-882E9078C775}"/>
              </a:ext>
            </a:extLst>
          </p:cNvPr>
          <p:cNvSpPr txBox="1"/>
          <p:nvPr/>
        </p:nvSpPr>
        <p:spPr>
          <a:xfrm>
            <a:off x="9213661" y="2289490"/>
            <a:ext cx="1325690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SW Sign Off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AR ADAS Related Feature</a:t>
            </a:r>
          </a:p>
          <a:p>
            <a:pPr algn="ctr">
              <a:defRPr/>
            </a:pP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B2026090-4112-47FD-9A7F-02BCD21542D0}"/>
              </a:ext>
            </a:extLst>
          </p:cNvPr>
          <p:cNvGrpSpPr/>
          <p:nvPr/>
        </p:nvGrpSpPr>
        <p:grpSpPr>
          <a:xfrm>
            <a:off x="9578731" y="956145"/>
            <a:ext cx="843415" cy="509193"/>
            <a:chOff x="1858138" y="1217224"/>
            <a:chExt cx="839961" cy="509193"/>
          </a:xfrm>
        </p:grpSpPr>
        <p:sp>
          <p:nvSpPr>
            <p:cNvPr id="427" name="TextBox 22">
              <a:extLst>
                <a:ext uri="{FF2B5EF4-FFF2-40B4-BE49-F238E27FC236}">
                  <a16:creationId xmlns:a16="http://schemas.microsoft.com/office/drawing/2014/main" id="{47CC614E-1791-4652-AAB6-87CF7F09E307}"/>
                </a:ext>
              </a:extLst>
            </p:cNvPr>
            <p:cNvSpPr txBox="1"/>
            <p:nvPr/>
          </p:nvSpPr>
          <p:spPr>
            <a:xfrm>
              <a:off x="1858138" y="1541757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05/31</a:t>
              </a:r>
            </a:p>
          </p:txBody>
        </p:sp>
        <p:sp>
          <p:nvSpPr>
            <p:cNvPr id="426" name="流程图: 决策 47">
              <a:extLst>
                <a:ext uri="{FF2B5EF4-FFF2-40B4-BE49-F238E27FC236}">
                  <a16:creationId xmlns:a16="http://schemas.microsoft.com/office/drawing/2014/main" id="{099F46BD-8891-446F-AD23-B3EF3B9AC81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86AA155D-7661-4B73-A7FC-6C80305A6E87}"/>
              </a:ext>
            </a:extLst>
          </p:cNvPr>
          <p:cNvGrpSpPr/>
          <p:nvPr/>
        </p:nvGrpSpPr>
        <p:grpSpPr>
          <a:xfrm>
            <a:off x="5730915" y="2766841"/>
            <a:ext cx="1309289" cy="184660"/>
            <a:chOff x="4052818" y="2221816"/>
            <a:chExt cx="1309289" cy="184660"/>
          </a:xfrm>
        </p:grpSpPr>
        <p:sp>
          <p:nvSpPr>
            <p:cNvPr id="378" name="Rectangle: Rounded Corners 377">
              <a:extLst>
                <a:ext uri="{FF2B5EF4-FFF2-40B4-BE49-F238E27FC236}">
                  <a16:creationId xmlns:a16="http://schemas.microsoft.com/office/drawing/2014/main" id="{ABED4BF2-8599-413B-B704-E84026E30B99}"/>
                </a:ext>
              </a:extLst>
            </p:cNvPr>
            <p:cNvSpPr/>
            <p:nvPr/>
          </p:nvSpPr>
          <p:spPr>
            <a:xfrm>
              <a:off x="4052818" y="2238761"/>
              <a:ext cx="475056" cy="14723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EMC</a:t>
              </a:r>
            </a:p>
          </p:txBody>
        </p:sp>
        <p:sp>
          <p:nvSpPr>
            <p:cNvPr id="379" name="TextBox 22">
              <a:extLst>
                <a:ext uri="{FF2B5EF4-FFF2-40B4-BE49-F238E27FC236}">
                  <a16:creationId xmlns:a16="http://schemas.microsoft.com/office/drawing/2014/main" id="{B67C910D-7272-4AB3-B256-303F54565B92}"/>
                </a:ext>
              </a:extLst>
            </p:cNvPr>
            <p:cNvSpPr txBox="1"/>
            <p:nvPr/>
          </p:nvSpPr>
          <p:spPr>
            <a:xfrm>
              <a:off x="4414588" y="2221816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05/04-06/19</a:t>
              </a:r>
            </a:p>
          </p:txBody>
        </p:sp>
      </p:grpSp>
      <p:grpSp>
        <p:nvGrpSpPr>
          <p:cNvPr id="517" name="Group 516">
            <a:extLst>
              <a:ext uri="{FF2B5EF4-FFF2-40B4-BE49-F238E27FC236}">
                <a16:creationId xmlns:a16="http://schemas.microsoft.com/office/drawing/2014/main" id="{0DA637F1-440A-4C87-954C-45FADF80512B}"/>
              </a:ext>
            </a:extLst>
          </p:cNvPr>
          <p:cNvGrpSpPr/>
          <p:nvPr/>
        </p:nvGrpSpPr>
        <p:grpSpPr>
          <a:xfrm>
            <a:off x="6696054" y="1988464"/>
            <a:ext cx="843415" cy="393678"/>
            <a:chOff x="1585009" y="1107144"/>
            <a:chExt cx="839961" cy="393678"/>
          </a:xfrm>
        </p:grpSpPr>
        <p:sp>
          <p:nvSpPr>
            <p:cNvPr id="518" name="流程图: 决策 47">
              <a:extLst>
                <a:ext uri="{FF2B5EF4-FFF2-40B4-BE49-F238E27FC236}">
                  <a16:creationId xmlns:a16="http://schemas.microsoft.com/office/drawing/2014/main" id="{D46D95F4-ABD5-403D-BA0A-FE4BBC7E0398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9" name="TextBox 22">
              <a:extLst>
                <a:ext uri="{FF2B5EF4-FFF2-40B4-BE49-F238E27FC236}">
                  <a16:creationId xmlns:a16="http://schemas.microsoft.com/office/drawing/2014/main" id="{B41221F3-CA57-437C-961F-785331D97C2B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09/15</a:t>
              </a:r>
              <a:endParaRPr lang="en-US" dirty="0"/>
            </a:p>
          </p:txBody>
        </p:sp>
      </p:grp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7EAB302B-1AE8-4556-8370-F1AA8C49A4EC}"/>
              </a:ext>
            </a:extLst>
          </p:cNvPr>
          <p:cNvGrpSpPr/>
          <p:nvPr/>
        </p:nvGrpSpPr>
        <p:grpSpPr>
          <a:xfrm>
            <a:off x="7197560" y="1986475"/>
            <a:ext cx="843415" cy="393678"/>
            <a:chOff x="1585009" y="1107144"/>
            <a:chExt cx="839961" cy="393678"/>
          </a:xfrm>
        </p:grpSpPr>
        <p:sp>
          <p:nvSpPr>
            <p:cNvPr id="521" name="流程图: 决策 47">
              <a:extLst>
                <a:ext uri="{FF2B5EF4-FFF2-40B4-BE49-F238E27FC236}">
                  <a16:creationId xmlns:a16="http://schemas.microsoft.com/office/drawing/2014/main" id="{520642D0-BA4F-48F8-A6B8-635978FC4B3E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2" name="TextBox 22">
              <a:extLst>
                <a:ext uri="{FF2B5EF4-FFF2-40B4-BE49-F238E27FC236}">
                  <a16:creationId xmlns:a16="http://schemas.microsoft.com/office/drawing/2014/main" id="{78E8B60D-8C8C-47A0-87CD-1CB50EDC7628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11/01</a:t>
              </a:r>
            </a:p>
          </p:txBody>
        </p:sp>
      </p:grpSp>
      <p:grpSp>
        <p:nvGrpSpPr>
          <p:cNvPr id="523" name="Group 522">
            <a:extLst>
              <a:ext uri="{FF2B5EF4-FFF2-40B4-BE49-F238E27FC236}">
                <a16:creationId xmlns:a16="http://schemas.microsoft.com/office/drawing/2014/main" id="{89CA73A8-FC0F-467B-A744-217A3B2B2F51}"/>
              </a:ext>
            </a:extLst>
          </p:cNvPr>
          <p:cNvGrpSpPr/>
          <p:nvPr/>
        </p:nvGrpSpPr>
        <p:grpSpPr>
          <a:xfrm>
            <a:off x="8430568" y="1971216"/>
            <a:ext cx="843415" cy="393678"/>
            <a:chOff x="1585009" y="1107144"/>
            <a:chExt cx="839961" cy="393678"/>
          </a:xfrm>
        </p:grpSpPr>
        <p:sp>
          <p:nvSpPr>
            <p:cNvPr id="524" name="流程图: 决策 47">
              <a:extLst>
                <a:ext uri="{FF2B5EF4-FFF2-40B4-BE49-F238E27FC236}">
                  <a16:creationId xmlns:a16="http://schemas.microsoft.com/office/drawing/2014/main" id="{CE717AFB-F14C-4046-9C81-9ADF53F2B453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5" name="TextBox 22">
              <a:extLst>
                <a:ext uri="{FF2B5EF4-FFF2-40B4-BE49-F238E27FC236}">
                  <a16:creationId xmlns:a16="http://schemas.microsoft.com/office/drawing/2014/main" id="{B5152EBB-DB90-4363-A837-2ECF5BB24D1F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02/28</a:t>
              </a:r>
            </a:p>
          </p:txBody>
        </p:sp>
      </p:grpSp>
      <p:sp>
        <p:nvSpPr>
          <p:cNvPr id="584" name="Rectangle 583">
            <a:extLst>
              <a:ext uri="{FF2B5EF4-FFF2-40B4-BE49-F238E27FC236}">
                <a16:creationId xmlns:a16="http://schemas.microsoft.com/office/drawing/2014/main" id="{082035D6-421E-4DE4-A497-F52854CFE959}"/>
              </a:ext>
            </a:extLst>
          </p:cNvPr>
          <p:cNvSpPr/>
          <p:nvPr/>
        </p:nvSpPr>
        <p:spPr>
          <a:xfrm>
            <a:off x="2886887" y="2438602"/>
            <a:ext cx="1502334" cy="215444"/>
          </a:xfrm>
          <a:prstGeom prst="rect">
            <a:avLst/>
          </a:prstGeom>
          <a:ln w="1270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No ME Change Post </a:t>
            </a:r>
            <a:r>
              <a:rPr lang="en-US" sz="800" b="1" dirty="0" err="1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PoC</a:t>
            </a:r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</a:t>
            </a:r>
            <a:endParaRPr lang="en-US" sz="800" b="1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E96008F1-C127-44D6-B845-6416DA5A1F55}"/>
              </a:ext>
            </a:extLst>
          </p:cNvPr>
          <p:cNvGrpSpPr/>
          <p:nvPr/>
        </p:nvGrpSpPr>
        <p:grpSpPr>
          <a:xfrm>
            <a:off x="3679220" y="942687"/>
            <a:ext cx="843415" cy="521673"/>
            <a:chOff x="1727240" y="1217224"/>
            <a:chExt cx="839960" cy="521673"/>
          </a:xfrm>
        </p:grpSpPr>
        <p:sp>
          <p:nvSpPr>
            <p:cNvPr id="373" name="流程图: 决策 47">
              <a:extLst>
                <a:ext uri="{FF2B5EF4-FFF2-40B4-BE49-F238E27FC236}">
                  <a16:creationId xmlns:a16="http://schemas.microsoft.com/office/drawing/2014/main" id="{C56D454B-0045-4BCD-90A3-1E81FBEE81A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6" name="TextBox 22">
              <a:extLst>
                <a:ext uri="{FF2B5EF4-FFF2-40B4-BE49-F238E27FC236}">
                  <a16:creationId xmlns:a16="http://schemas.microsoft.com/office/drawing/2014/main" id="{DF4C6B90-C0D0-4BD7-8FA4-DDFC7E756CB8}"/>
                </a:ext>
              </a:extLst>
            </p:cNvPr>
            <p:cNvSpPr txBox="1"/>
            <p:nvPr/>
          </p:nvSpPr>
          <p:spPr>
            <a:xfrm>
              <a:off x="1727240" y="1538848"/>
              <a:ext cx="839960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12/08</a:t>
              </a:r>
            </a:p>
          </p:txBody>
        </p: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CEE923D6-289A-4063-BF1E-094D3062A635}"/>
              </a:ext>
            </a:extLst>
          </p:cNvPr>
          <p:cNvGrpSpPr/>
          <p:nvPr/>
        </p:nvGrpSpPr>
        <p:grpSpPr>
          <a:xfrm>
            <a:off x="3310848" y="948640"/>
            <a:ext cx="843415" cy="504378"/>
            <a:chOff x="1727242" y="1226750"/>
            <a:chExt cx="839961" cy="504378"/>
          </a:xfrm>
        </p:grpSpPr>
        <p:sp>
          <p:nvSpPr>
            <p:cNvPr id="353" name="流程图: 决策 47">
              <a:extLst>
                <a:ext uri="{FF2B5EF4-FFF2-40B4-BE49-F238E27FC236}">
                  <a16:creationId xmlns:a16="http://schemas.microsoft.com/office/drawing/2014/main" id="{49873800-E82E-4C59-B2EA-1B91030349E3}"/>
                </a:ext>
              </a:extLst>
            </p:cNvPr>
            <p:cNvSpPr/>
            <p:nvPr/>
          </p:nvSpPr>
          <p:spPr>
            <a:xfrm>
              <a:off x="1865620" y="1226750"/>
              <a:ext cx="627627" cy="329080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8" name="TextBox 22">
              <a:extLst>
                <a:ext uri="{FF2B5EF4-FFF2-40B4-BE49-F238E27FC236}">
                  <a16:creationId xmlns:a16="http://schemas.microsoft.com/office/drawing/2014/main" id="{F646BF84-F0EC-43C7-9117-58D8642053A7}"/>
                </a:ext>
              </a:extLst>
            </p:cNvPr>
            <p:cNvSpPr txBox="1"/>
            <p:nvPr/>
          </p:nvSpPr>
          <p:spPr>
            <a:xfrm>
              <a:off x="1727242" y="154646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11/08</a:t>
              </a:r>
            </a:p>
          </p:txBody>
        </p: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C84FD25C-CC67-4443-93EC-DF36B0B26FC9}"/>
              </a:ext>
            </a:extLst>
          </p:cNvPr>
          <p:cNvGrpSpPr/>
          <p:nvPr/>
        </p:nvGrpSpPr>
        <p:grpSpPr>
          <a:xfrm>
            <a:off x="9145395" y="3708461"/>
            <a:ext cx="959491" cy="324602"/>
            <a:chOff x="6966815" y="3658257"/>
            <a:chExt cx="959491" cy="324602"/>
          </a:xfrm>
        </p:grpSpPr>
        <p:sp>
          <p:nvSpPr>
            <p:cNvPr id="542" name="Rectangle: Rounded Corners 541">
              <a:extLst>
                <a:ext uri="{FF2B5EF4-FFF2-40B4-BE49-F238E27FC236}">
                  <a16:creationId xmlns:a16="http://schemas.microsoft.com/office/drawing/2014/main" id="{FAEA2B5A-F309-4B0A-A2A6-3822AEEC4B6B}"/>
                </a:ext>
              </a:extLst>
            </p:cNvPr>
            <p:cNvSpPr/>
            <p:nvPr/>
          </p:nvSpPr>
          <p:spPr>
            <a:xfrm>
              <a:off x="6969751" y="3824257"/>
              <a:ext cx="956555" cy="15860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PV</a:t>
              </a:r>
            </a:p>
          </p:txBody>
        </p:sp>
        <p:sp>
          <p:nvSpPr>
            <p:cNvPr id="543" name="TextBox 22">
              <a:extLst>
                <a:ext uri="{FF2B5EF4-FFF2-40B4-BE49-F238E27FC236}">
                  <a16:creationId xmlns:a16="http://schemas.microsoft.com/office/drawing/2014/main" id="{16839038-01FC-4946-85C5-778E9FFC50B3}"/>
                </a:ext>
              </a:extLst>
            </p:cNvPr>
            <p:cNvSpPr txBox="1"/>
            <p:nvPr/>
          </p:nvSpPr>
          <p:spPr>
            <a:xfrm>
              <a:off x="6966815" y="3658257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03/27-06/27</a:t>
              </a:r>
            </a:p>
          </p:txBody>
        </p:sp>
      </p:grpSp>
      <p:grpSp>
        <p:nvGrpSpPr>
          <p:cNvPr id="545" name="Group 544">
            <a:extLst>
              <a:ext uri="{FF2B5EF4-FFF2-40B4-BE49-F238E27FC236}">
                <a16:creationId xmlns:a16="http://schemas.microsoft.com/office/drawing/2014/main" id="{8683F552-343E-4ED7-A040-439225874C2B}"/>
              </a:ext>
            </a:extLst>
          </p:cNvPr>
          <p:cNvGrpSpPr/>
          <p:nvPr/>
        </p:nvGrpSpPr>
        <p:grpSpPr>
          <a:xfrm>
            <a:off x="9981863" y="3719493"/>
            <a:ext cx="843415" cy="303125"/>
            <a:chOff x="6828018" y="3668517"/>
            <a:chExt cx="843415" cy="303125"/>
          </a:xfrm>
        </p:grpSpPr>
        <p:sp>
          <p:nvSpPr>
            <p:cNvPr id="547" name="Rectangle: Rounded Corners 546">
              <a:extLst>
                <a:ext uri="{FF2B5EF4-FFF2-40B4-BE49-F238E27FC236}">
                  <a16:creationId xmlns:a16="http://schemas.microsoft.com/office/drawing/2014/main" id="{4D236EBD-B363-4996-ACD0-CD84E665A453}"/>
                </a:ext>
              </a:extLst>
            </p:cNvPr>
            <p:cNvSpPr/>
            <p:nvPr/>
          </p:nvSpPr>
          <p:spPr>
            <a:xfrm>
              <a:off x="6969752" y="3824257"/>
              <a:ext cx="318610" cy="14738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PPAP</a:t>
              </a:r>
            </a:p>
          </p:txBody>
        </p:sp>
        <p:sp>
          <p:nvSpPr>
            <p:cNvPr id="549" name="TextBox 22">
              <a:extLst>
                <a:ext uri="{FF2B5EF4-FFF2-40B4-BE49-F238E27FC236}">
                  <a16:creationId xmlns:a16="http://schemas.microsoft.com/office/drawing/2014/main" id="{9C6B46AD-7636-48CC-8941-9CF2A886D402}"/>
                </a:ext>
              </a:extLst>
            </p:cNvPr>
            <p:cNvSpPr txBox="1"/>
            <p:nvPr/>
          </p:nvSpPr>
          <p:spPr>
            <a:xfrm>
              <a:off x="6828018" y="3668517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06/28-07/12</a:t>
              </a:r>
            </a:p>
          </p:txBody>
        </p:sp>
      </p:grpSp>
      <p:cxnSp>
        <p:nvCxnSpPr>
          <p:cNvPr id="550" name="Straight Arrow Connector 549">
            <a:extLst>
              <a:ext uri="{FF2B5EF4-FFF2-40B4-BE49-F238E27FC236}">
                <a16:creationId xmlns:a16="http://schemas.microsoft.com/office/drawing/2014/main" id="{F6A6017F-791E-4F69-B738-D6C39D08F25C}"/>
              </a:ext>
            </a:extLst>
          </p:cNvPr>
          <p:cNvCxnSpPr>
            <a:cxnSpLocks/>
            <a:stCxn id="591" idx="0"/>
            <a:endCxn id="420" idx="2"/>
          </p:cNvCxnSpPr>
          <p:nvPr/>
        </p:nvCxnSpPr>
        <p:spPr>
          <a:xfrm flipH="1" flipV="1">
            <a:off x="6094929" y="1283387"/>
            <a:ext cx="346516" cy="3024549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5" name="Straight Arrow Connector 584">
            <a:extLst>
              <a:ext uri="{FF2B5EF4-FFF2-40B4-BE49-F238E27FC236}">
                <a16:creationId xmlns:a16="http://schemas.microsoft.com/office/drawing/2014/main" id="{40B77FF7-FD23-46A3-8DAF-5CA6874ED708}"/>
              </a:ext>
            </a:extLst>
          </p:cNvPr>
          <p:cNvCxnSpPr>
            <a:cxnSpLocks/>
            <a:stCxn id="378" idx="1"/>
            <a:endCxn id="264" idx="1"/>
          </p:cNvCxnSpPr>
          <p:nvPr/>
        </p:nvCxnSpPr>
        <p:spPr>
          <a:xfrm>
            <a:off x="5730915" y="2857405"/>
            <a:ext cx="977828" cy="1110759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8" name="Straight Arrow Connector 587">
            <a:extLst>
              <a:ext uri="{FF2B5EF4-FFF2-40B4-BE49-F238E27FC236}">
                <a16:creationId xmlns:a16="http://schemas.microsoft.com/office/drawing/2014/main" id="{A1883681-81BC-4712-A32A-A65D3F339E47}"/>
              </a:ext>
            </a:extLst>
          </p:cNvPr>
          <p:cNvCxnSpPr>
            <a:cxnSpLocks/>
            <a:endCxn id="524" idx="2"/>
          </p:cNvCxnSpPr>
          <p:nvPr/>
        </p:nvCxnSpPr>
        <p:spPr>
          <a:xfrm flipH="1" flipV="1">
            <a:off x="8867173" y="2364894"/>
            <a:ext cx="348440" cy="252538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Connector 597">
            <a:extLst>
              <a:ext uri="{FF2B5EF4-FFF2-40B4-BE49-F238E27FC236}">
                <a16:creationId xmlns:a16="http://schemas.microsoft.com/office/drawing/2014/main" id="{D45A087B-1A92-423D-A075-D6E04D9737C3}"/>
              </a:ext>
            </a:extLst>
          </p:cNvPr>
          <p:cNvCxnSpPr/>
          <p:nvPr/>
        </p:nvCxnSpPr>
        <p:spPr>
          <a:xfrm flipV="1">
            <a:off x="40314" y="3289239"/>
            <a:ext cx="11788300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99" name="Group 598">
            <a:extLst>
              <a:ext uri="{FF2B5EF4-FFF2-40B4-BE49-F238E27FC236}">
                <a16:creationId xmlns:a16="http://schemas.microsoft.com/office/drawing/2014/main" id="{F97BE598-A766-49FB-8D3C-BBA18A1EDEF7}"/>
              </a:ext>
            </a:extLst>
          </p:cNvPr>
          <p:cNvGrpSpPr/>
          <p:nvPr/>
        </p:nvGrpSpPr>
        <p:grpSpPr>
          <a:xfrm>
            <a:off x="907259" y="3024998"/>
            <a:ext cx="1293672" cy="343125"/>
            <a:chOff x="888418" y="2065771"/>
            <a:chExt cx="1293672" cy="343125"/>
          </a:xfrm>
        </p:grpSpPr>
        <p:sp>
          <p:nvSpPr>
            <p:cNvPr id="600" name="TextBox 22">
              <a:extLst>
                <a:ext uri="{FF2B5EF4-FFF2-40B4-BE49-F238E27FC236}">
                  <a16:creationId xmlns:a16="http://schemas.microsoft.com/office/drawing/2014/main" id="{34C6A7FC-3313-48B3-8F11-D5A1379AB4F9}"/>
                </a:ext>
              </a:extLst>
            </p:cNvPr>
            <p:cNvSpPr txBox="1"/>
            <p:nvPr/>
          </p:nvSpPr>
          <p:spPr>
            <a:xfrm>
              <a:off x="888418" y="2065771"/>
              <a:ext cx="10059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3/1-6/16</a:t>
              </a:r>
              <a:endParaRPr lang="zh-CN" altLang="en-US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601" name="Rectangle: Rounded Corners 600">
              <a:extLst>
                <a:ext uri="{FF2B5EF4-FFF2-40B4-BE49-F238E27FC236}">
                  <a16:creationId xmlns:a16="http://schemas.microsoft.com/office/drawing/2014/main" id="{18794D7D-4488-45B4-86D3-CDE91E13528C}"/>
                </a:ext>
              </a:extLst>
            </p:cNvPr>
            <p:cNvSpPr/>
            <p:nvPr/>
          </p:nvSpPr>
          <p:spPr>
            <a:xfrm>
              <a:off x="1086660" y="2238882"/>
              <a:ext cx="1095430" cy="17001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EC Approval</a:t>
              </a:r>
            </a:p>
          </p:txBody>
        </p:sp>
      </p:grpSp>
      <p:sp>
        <p:nvSpPr>
          <p:cNvPr id="602" name="Isosceles Triangle 601">
            <a:extLst>
              <a:ext uri="{FF2B5EF4-FFF2-40B4-BE49-F238E27FC236}">
                <a16:creationId xmlns:a16="http://schemas.microsoft.com/office/drawing/2014/main" id="{54485955-126F-46D4-9FE7-D4DEC352B369}"/>
              </a:ext>
            </a:extLst>
          </p:cNvPr>
          <p:cNvSpPr/>
          <p:nvPr/>
        </p:nvSpPr>
        <p:spPr>
          <a:xfrm rot="10800000">
            <a:off x="960449" y="3182577"/>
            <a:ext cx="140102" cy="2344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603" name="Group 602">
            <a:extLst>
              <a:ext uri="{FF2B5EF4-FFF2-40B4-BE49-F238E27FC236}">
                <a16:creationId xmlns:a16="http://schemas.microsoft.com/office/drawing/2014/main" id="{D0D92DA0-4132-431A-9A2B-E7BD8CD98195}"/>
              </a:ext>
            </a:extLst>
          </p:cNvPr>
          <p:cNvGrpSpPr/>
          <p:nvPr/>
        </p:nvGrpSpPr>
        <p:grpSpPr>
          <a:xfrm>
            <a:off x="4015995" y="3022927"/>
            <a:ext cx="1835559" cy="359566"/>
            <a:chOff x="1901383" y="2052486"/>
            <a:chExt cx="1835559" cy="359566"/>
          </a:xfrm>
        </p:grpSpPr>
        <p:sp>
          <p:nvSpPr>
            <p:cNvPr id="604" name="Rectangle: Rounded Corners 603">
              <a:extLst>
                <a:ext uri="{FF2B5EF4-FFF2-40B4-BE49-F238E27FC236}">
                  <a16:creationId xmlns:a16="http://schemas.microsoft.com/office/drawing/2014/main" id="{16698AF5-BD6A-4959-B4BD-10835AC87072}"/>
                </a:ext>
              </a:extLst>
            </p:cNvPr>
            <p:cNvSpPr/>
            <p:nvPr/>
          </p:nvSpPr>
          <p:spPr>
            <a:xfrm>
              <a:off x="1901383" y="2230166"/>
              <a:ext cx="1835559" cy="181886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Tooling </a:t>
              </a:r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5.5</a:t>
              </a:r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months</a:t>
              </a:r>
            </a:p>
          </p:txBody>
        </p:sp>
        <p:sp>
          <p:nvSpPr>
            <p:cNvPr id="605" name="TextBox 22">
              <a:extLst>
                <a:ext uri="{FF2B5EF4-FFF2-40B4-BE49-F238E27FC236}">
                  <a16:creationId xmlns:a16="http://schemas.microsoft.com/office/drawing/2014/main" id="{A1F924DD-C8E8-49C1-90EB-0A79E3CA0AB2}"/>
                </a:ext>
              </a:extLst>
            </p:cNvPr>
            <p:cNvSpPr txBox="1"/>
            <p:nvPr/>
          </p:nvSpPr>
          <p:spPr>
            <a:xfrm>
              <a:off x="2624362" y="2052486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12/1-0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5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/15</a:t>
              </a:r>
            </a:p>
          </p:txBody>
        </p:sp>
      </p:grpSp>
      <p:grpSp>
        <p:nvGrpSpPr>
          <p:cNvPr id="606" name="Group 605">
            <a:extLst>
              <a:ext uri="{FF2B5EF4-FFF2-40B4-BE49-F238E27FC236}">
                <a16:creationId xmlns:a16="http://schemas.microsoft.com/office/drawing/2014/main" id="{9CFEE532-935C-49CF-A802-572DD47AEB51}"/>
              </a:ext>
            </a:extLst>
          </p:cNvPr>
          <p:cNvGrpSpPr/>
          <p:nvPr/>
        </p:nvGrpSpPr>
        <p:grpSpPr>
          <a:xfrm>
            <a:off x="5854925" y="3051378"/>
            <a:ext cx="1069152" cy="329861"/>
            <a:chOff x="3647704" y="2081451"/>
            <a:chExt cx="1069152" cy="329861"/>
          </a:xfrm>
        </p:grpSpPr>
        <p:sp>
          <p:nvSpPr>
            <p:cNvPr id="607" name="Rectangle: Rounded Corners 606">
              <a:extLst>
                <a:ext uri="{FF2B5EF4-FFF2-40B4-BE49-F238E27FC236}">
                  <a16:creationId xmlns:a16="http://schemas.microsoft.com/office/drawing/2014/main" id="{430590E2-7EE2-4D6B-A2EC-B888A9EBD195}"/>
                </a:ext>
              </a:extLst>
            </p:cNvPr>
            <p:cNvSpPr/>
            <p:nvPr/>
          </p:nvSpPr>
          <p:spPr>
            <a:xfrm>
              <a:off x="3647704" y="2238761"/>
              <a:ext cx="980639" cy="17255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 3 months</a:t>
              </a:r>
            </a:p>
          </p:txBody>
        </p:sp>
        <p:sp>
          <p:nvSpPr>
            <p:cNvPr id="608" name="TextBox 22">
              <a:extLst>
                <a:ext uri="{FF2B5EF4-FFF2-40B4-BE49-F238E27FC236}">
                  <a16:creationId xmlns:a16="http://schemas.microsoft.com/office/drawing/2014/main" id="{AEBDAC28-D0E8-4208-A80F-1F73DB999496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5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/16-0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8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/15</a:t>
              </a:r>
            </a:p>
          </p:txBody>
        </p:sp>
      </p:grpSp>
      <p:grpSp>
        <p:nvGrpSpPr>
          <p:cNvPr id="609" name="Group 608">
            <a:extLst>
              <a:ext uri="{FF2B5EF4-FFF2-40B4-BE49-F238E27FC236}">
                <a16:creationId xmlns:a16="http://schemas.microsoft.com/office/drawing/2014/main" id="{725DC17C-255B-427D-92ED-ED660B186062}"/>
              </a:ext>
            </a:extLst>
          </p:cNvPr>
          <p:cNvGrpSpPr/>
          <p:nvPr/>
        </p:nvGrpSpPr>
        <p:grpSpPr>
          <a:xfrm>
            <a:off x="6666870" y="3056855"/>
            <a:ext cx="803264" cy="325048"/>
            <a:chOff x="4333245" y="2096527"/>
            <a:chExt cx="803264" cy="325048"/>
          </a:xfrm>
        </p:grpSpPr>
        <p:sp>
          <p:nvSpPr>
            <p:cNvPr id="610" name="Rectangle: Rounded Corners 609">
              <a:extLst>
                <a:ext uri="{FF2B5EF4-FFF2-40B4-BE49-F238E27FC236}">
                  <a16:creationId xmlns:a16="http://schemas.microsoft.com/office/drawing/2014/main" id="{FA4C9358-A16A-4ABA-85D3-AB3123D6908E}"/>
                </a:ext>
              </a:extLst>
            </p:cNvPr>
            <p:cNvSpPr/>
            <p:nvPr/>
          </p:nvSpPr>
          <p:spPr>
            <a:xfrm>
              <a:off x="4487171" y="2239227"/>
              <a:ext cx="471609" cy="18234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Re-DV</a:t>
              </a:r>
            </a:p>
          </p:txBody>
        </p:sp>
        <p:sp>
          <p:nvSpPr>
            <p:cNvPr id="611" name="TextBox 22">
              <a:extLst>
                <a:ext uri="{FF2B5EF4-FFF2-40B4-BE49-F238E27FC236}">
                  <a16:creationId xmlns:a16="http://schemas.microsoft.com/office/drawing/2014/main" id="{AE5233D3-C51E-438B-AD33-431D62F90E02}"/>
                </a:ext>
              </a:extLst>
            </p:cNvPr>
            <p:cNvSpPr txBox="1"/>
            <p:nvPr/>
          </p:nvSpPr>
          <p:spPr>
            <a:xfrm>
              <a:off x="4333245" y="2096527"/>
              <a:ext cx="803264" cy="189731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08/16-9/31</a:t>
              </a:r>
              <a:endPara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E47C34C6-29F4-4B6A-A6E0-1934321CBF44}"/>
              </a:ext>
            </a:extLst>
          </p:cNvPr>
          <p:cNvGrpSpPr/>
          <p:nvPr/>
        </p:nvGrpSpPr>
        <p:grpSpPr>
          <a:xfrm>
            <a:off x="7294491" y="3049868"/>
            <a:ext cx="1107265" cy="328204"/>
            <a:chOff x="3411051" y="2089342"/>
            <a:chExt cx="1107265" cy="328204"/>
          </a:xfrm>
        </p:grpSpPr>
        <p:sp>
          <p:nvSpPr>
            <p:cNvPr id="613" name="Rectangle: Rounded Corners 612">
              <a:extLst>
                <a:ext uri="{FF2B5EF4-FFF2-40B4-BE49-F238E27FC236}">
                  <a16:creationId xmlns:a16="http://schemas.microsoft.com/office/drawing/2014/main" id="{2D3A218A-A43D-4F66-8031-FA2D27F6DD57}"/>
                </a:ext>
              </a:extLst>
            </p:cNvPr>
            <p:cNvSpPr/>
            <p:nvPr/>
          </p:nvSpPr>
          <p:spPr>
            <a:xfrm>
              <a:off x="3411051" y="2238287"/>
              <a:ext cx="931360" cy="17925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PV 3 months</a:t>
              </a:r>
            </a:p>
          </p:txBody>
        </p:sp>
        <p:sp>
          <p:nvSpPr>
            <p:cNvPr id="614" name="TextBox 22">
              <a:extLst>
                <a:ext uri="{FF2B5EF4-FFF2-40B4-BE49-F238E27FC236}">
                  <a16:creationId xmlns:a16="http://schemas.microsoft.com/office/drawing/2014/main" id="{CFE7AE23-AC0C-4E13-ADEB-DBCCC0A9C5FF}"/>
                </a:ext>
              </a:extLst>
            </p:cNvPr>
            <p:cNvSpPr txBox="1"/>
            <p:nvPr/>
          </p:nvSpPr>
          <p:spPr>
            <a:xfrm>
              <a:off x="3570797" y="2089342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7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-01/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7</a:t>
              </a:r>
              <a:endPara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15" name="Group 614">
            <a:extLst>
              <a:ext uri="{FF2B5EF4-FFF2-40B4-BE49-F238E27FC236}">
                <a16:creationId xmlns:a16="http://schemas.microsoft.com/office/drawing/2014/main" id="{99563553-A578-4D30-95E2-D5542044715A}"/>
              </a:ext>
            </a:extLst>
          </p:cNvPr>
          <p:cNvGrpSpPr/>
          <p:nvPr/>
        </p:nvGrpSpPr>
        <p:grpSpPr>
          <a:xfrm>
            <a:off x="5388555" y="3393378"/>
            <a:ext cx="1281434" cy="194156"/>
            <a:chOff x="3697206" y="2238761"/>
            <a:chExt cx="1281434" cy="194156"/>
          </a:xfrm>
        </p:grpSpPr>
        <p:sp>
          <p:nvSpPr>
            <p:cNvPr id="616" name="Rectangle: Rounded Corners 615">
              <a:extLst>
                <a:ext uri="{FF2B5EF4-FFF2-40B4-BE49-F238E27FC236}">
                  <a16:creationId xmlns:a16="http://schemas.microsoft.com/office/drawing/2014/main" id="{333DFE68-EE05-444E-8A96-CC1867690572}"/>
                </a:ext>
              </a:extLst>
            </p:cNvPr>
            <p:cNvSpPr/>
            <p:nvPr/>
          </p:nvSpPr>
          <p:spPr>
            <a:xfrm>
              <a:off x="3697206" y="2238761"/>
              <a:ext cx="475056" cy="14723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EMC</a:t>
              </a:r>
            </a:p>
          </p:txBody>
        </p:sp>
        <p:sp>
          <p:nvSpPr>
            <p:cNvPr id="617" name="TextBox 22">
              <a:extLst>
                <a:ext uri="{FF2B5EF4-FFF2-40B4-BE49-F238E27FC236}">
                  <a16:creationId xmlns:a16="http://schemas.microsoft.com/office/drawing/2014/main" id="{C990FEE9-8F42-47B6-951A-65186DF7DCAA}"/>
                </a:ext>
              </a:extLst>
            </p:cNvPr>
            <p:cNvSpPr txBox="1"/>
            <p:nvPr/>
          </p:nvSpPr>
          <p:spPr>
            <a:xfrm>
              <a:off x="4031121" y="2248257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04/10-05/15</a:t>
              </a:r>
            </a:p>
          </p:txBody>
        </p:sp>
      </p:grpSp>
      <p:sp>
        <p:nvSpPr>
          <p:cNvPr id="618" name="Rectangle 617">
            <a:extLst>
              <a:ext uri="{FF2B5EF4-FFF2-40B4-BE49-F238E27FC236}">
                <a16:creationId xmlns:a16="http://schemas.microsoft.com/office/drawing/2014/main" id="{0C61E24F-0E83-48D8-9A1A-DC3F90857615}"/>
              </a:ext>
            </a:extLst>
          </p:cNvPr>
          <p:cNvSpPr/>
          <p:nvPr/>
        </p:nvSpPr>
        <p:spPr>
          <a:xfrm>
            <a:off x="60790" y="3021161"/>
            <a:ext cx="668773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TFT HUD</a:t>
            </a:r>
          </a:p>
        </p:txBody>
      </p:sp>
      <p:cxnSp>
        <p:nvCxnSpPr>
          <p:cNvPr id="619" name="Straight Arrow Connector 618">
            <a:extLst>
              <a:ext uri="{FF2B5EF4-FFF2-40B4-BE49-F238E27FC236}">
                <a16:creationId xmlns:a16="http://schemas.microsoft.com/office/drawing/2014/main" id="{DE3DA272-289D-49CB-8065-54DDBE660825}"/>
              </a:ext>
            </a:extLst>
          </p:cNvPr>
          <p:cNvCxnSpPr>
            <a:cxnSpLocks/>
            <a:stCxn id="616" idx="1"/>
            <a:endCxn id="264" idx="1"/>
          </p:cNvCxnSpPr>
          <p:nvPr/>
        </p:nvCxnSpPr>
        <p:spPr>
          <a:xfrm>
            <a:off x="5388555" y="3466997"/>
            <a:ext cx="1320188" cy="501167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6" name="Straight Connector 525">
            <a:extLst>
              <a:ext uri="{FF2B5EF4-FFF2-40B4-BE49-F238E27FC236}">
                <a16:creationId xmlns:a16="http://schemas.microsoft.com/office/drawing/2014/main" id="{95B036EE-5015-4FAD-953C-B29CE7D35FE4}"/>
              </a:ext>
            </a:extLst>
          </p:cNvPr>
          <p:cNvCxnSpPr/>
          <p:nvPr/>
        </p:nvCxnSpPr>
        <p:spPr>
          <a:xfrm flipV="1">
            <a:off x="142394" y="5978152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5" name="Star: 5 Points 664">
            <a:extLst>
              <a:ext uri="{FF2B5EF4-FFF2-40B4-BE49-F238E27FC236}">
                <a16:creationId xmlns:a16="http://schemas.microsoft.com/office/drawing/2014/main" id="{99A32785-220B-4BAF-ADDF-15526C7D77B1}"/>
              </a:ext>
            </a:extLst>
          </p:cNvPr>
          <p:cNvSpPr/>
          <p:nvPr/>
        </p:nvSpPr>
        <p:spPr>
          <a:xfrm>
            <a:off x="3852058" y="5869087"/>
            <a:ext cx="195065" cy="205168"/>
          </a:xfrm>
          <a:prstGeom prst="star5">
            <a:avLst/>
          </a:prstGeom>
          <a:solidFill>
            <a:srgbClr val="FFFF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6" name="TextBox 22">
            <a:extLst>
              <a:ext uri="{FF2B5EF4-FFF2-40B4-BE49-F238E27FC236}">
                <a16:creationId xmlns:a16="http://schemas.microsoft.com/office/drawing/2014/main" id="{8D8F4916-53C0-491A-8DFC-F4ECC2FCFAD4}"/>
              </a:ext>
            </a:extLst>
          </p:cNvPr>
          <p:cNvSpPr txBox="1"/>
          <p:nvPr/>
        </p:nvSpPr>
        <p:spPr>
          <a:xfrm>
            <a:off x="3510894" y="5502171"/>
            <a:ext cx="863674" cy="507825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Group A UI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11/26</a:t>
            </a:r>
          </a:p>
          <a:p>
            <a:r>
              <a:rPr lang="en-US" altLang="zh-CN" sz="700" dirty="0">
                <a:solidFill>
                  <a:srgbClr val="FF0000"/>
                </a:solidFill>
                <a:highlight>
                  <a:srgbClr val="FFFF00"/>
                </a:highlight>
              </a:rPr>
              <a:t>Target 8/15</a:t>
            </a:r>
          </a:p>
          <a:p>
            <a:endParaRPr lang="en-US" altLang="zh-CN" sz="700" dirty="0">
              <a:solidFill>
                <a:srgbClr val="FF0000"/>
              </a:solidFill>
            </a:endParaRPr>
          </a:p>
        </p:txBody>
      </p:sp>
      <p:cxnSp>
        <p:nvCxnSpPr>
          <p:cNvPr id="674" name="Straight Arrow Connector 673">
            <a:extLst>
              <a:ext uri="{FF2B5EF4-FFF2-40B4-BE49-F238E27FC236}">
                <a16:creationId xmlns:a16="http://schemas.microsoft.com/office/drawing/2014/main" id="{5CCDBBF9-85CD-4913-AC09-E9DD0A60CFF3}"/>
              </a:ext>
            </a:extLst>
          </p:cNvPr>
          <p:cNvCxnSpPr>
            <a:cxnSpLocks/>
            <a:stCxn id="685" idx="0"/>
          </p:cNvCxnSpPr>
          <p:nvPr/>
        </p:nvCxnSpPr>
        <p:spPr>
          <a:xfrm flipV="1">
            <a:off x="4251858" y="5563307"/>
            <a:ext cx="1006998" cy="29943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5" name="Rectangle 674">
            <a:extLst>
              <a:ext uri="{FF2B5EF4-FFF2-40B4-BE49-F238E27FC236}">
                <a16:creationId xmlns:a16="http://schemas.microsoft.com/office/drawing/2014/main" id="{69187657-682F-457F-946D-1C96BE159C52}"/>
              </a:ext>
            </a:extLst>
          </p:cNvPr>
          <p:cNvSpPr/>
          <p:nvPr/>
        </p:nvSpPr>
        <p:spPr>
          <a:xfrm>
            <a:off x="123598" y="5644998"/>
            <a:ext cx="756938" cy="21544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IVI UI Plan 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676" name="Straight Arrow Connector 675">
            <a:extLst>
              <a:ext uri="{FF2B5EF4-FFF2-40B4-BE49-F238E27FC236}">
                <a16:creationId xmlns:a16="http://schemas.microsoft.com/office/drawing/2014/main" id="{2F7DD33C-C235-488B-BA68-AE20C0AD8277}"/>
              </a:ext>
            </a:extLst>
          </p:cNvPr>
          <p:cNvCxnSpPr>
            <a:cxnSpLocks/>
            <a:stCxn id="665" idx="0"/>
          </p:cNvCxnSpPr>
          <p:nvPr/>
        </p:nvCxnSpPr>
        <p:spPr>
          <a:xfrm flipV="1">
            <a:off x="3949591" y="5555433"/>
            <a:ext cx="607568" cy="31365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78" name="Group 677">
            <a:extLst>
              <a:ext uri="{FF2B5EF4-FFF2-40B4-BE49-F238E27FC236}">
                <a16:creationId xmlns:a16="http://schemas.microsoft.com/office/drawing/2014/main" id="{CB49A6A5-5F9E-4740-AE92-5A9155F1A719}"/>
              </a:ext>
            </a:extLst>
          </p:cNvPr>
          <p:cNvGrpSpPr/>
          <p:nvPr/>
        </p:nvGrpSpPr>
        <p:grpSpPr>
          <a:xfrm>
            <a:off x="4358188" y="5856382"/>
            <a:ext cx="660089" cy="511079"/>
            <a:chOff x="3248047" y="6229762"/>
            <a:chExt cx="660089" cy="511079"/>
          </a:xfrm>
        </p:grpSpPr>
        <p:sp>
          <p:nvSpPr>
            <p:cNvPr id="679" name="Star: 5 Points 678">
              <a:extLst>
                <a:ext uri="{FF2B5EF4-FFF2-40B4-BE49-F238E27FC236}">
                  <a16:creationId xmlns:a16="http://schemas.microsoft.com/office/drawing/2014/main" id="{5B84CE29-EA63-4CB8-9AC5-E8A2B2978839}"/>
                </a:ext>
              </a:extLst>
            </p:cNvPr>
            <p:cNvSpPr/>
            <p:nvPr/>
          </p:nvSpPr>
          <p:spPr>
            <a:xfrm>
              <a:off x="3383639" y="6229762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80" name="TextBox 22">
              <a:extLst>
                <a:ext uri="{FF2B5EF4-FFF2-40B4-BE49-F238E27FC236}">
                  <a16:creationId xmlns:a16="http://schemas.microsoft.com/office/drawing/2014/main" id="{6C1577AF-4726-42F2-A694-E7216B7EB20B}"/>
                </a:ext>
              </a:extLst>
            </p:cNvPr>
            <p:cNvSpPr txBox="1"/>
            <p:nvPr/>
          </p:nvSpPr>
          <p:spPr>
            <a:xfrm>
              <a:off x="3248047" y="6448459"/>
              <a:ext cx="66008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Group C UI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01/26</a:t>
              </a:r>
            </a:p>
          </p:txBody>
        </p:sp>
      </p:grpSp>
      <p:grpSp>
        <p:nvGrpSpPr>
          <p:cNvPr id="681" name="Group 680">
            <a:extLst>
              <a:ext uri="{FF2B5EF4-FFF2-40B4-BE49-F238E27FC236}">
                <a16:creationId xmlns:a16="http://schemas.microsoft.com/office/drawing/2014/main" id="{BA37E245-1FF2-4F13-880A-FD3815B99AB3}"/>
              </a:ext>
            </a:extLst>
          </p:cNvPr>
          <p:cNvGrpSpPr/>
          <p:nvPr/>
        </p:nvGrpSpPr>
        <p:grpSpPr>
          <a:xfrm>
            <a:off x="4901314" y="5856382"/>
            <a:ext cx="716238" cy="508487"/>
            <a:chOff x="3538226" y="6229762"/>
            <a:chExt cx="716238" cy="508487"/>
          </a:xfrm>
        </p:grpSpPr>
        <p:sp>
          <p:nvSpPr>
            <p:cNvPr id="682" name="Star: 5 Points 681">
              <a:extLst>
                <a:ext uri="{FF2B5EF4-FFF2-40B4-BE49-F238E27FC236}">
                  <a16:creationId xmlns:a16="http://schemas.microsoft.com/office/drawing/2014/main" id="{CD3C30ED-D37E-4F62-B987-F35AA76EA054}"/>
                </a:ext>
              </a:extLst>
            </p:cNvPr>
            <p:cNvSpPr/>
            <p:nvPr/>
          </p:nvSpPr>
          <p:spPr>
            <a:xfrm>
              <a:off x="3793002" y="6229762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83" name="TextBox 22">
              <a:extLst>
                <a:ext uri="{FF2B5EF4-FFF2-40B4-BE49-F238E27FC236}">
                  <a16:creationId xmlns:a16="http://schemas.microsoft.com/office/drawing/2014/main" id="{9538B292-C61B-4A9B-8EE2-7AAC66D1F85E}"/>
                </a:ext>
              </a:extLst>
            </p:cNvPr>
            <p:cNvSpPr txBox="1"/>
            <p:nvPr/>
          </p:nvSpPr>
          <p:spPr>
            <a:xfrm>
              <a:off x="3538226" y="6445867"/>
              <a:ext cx="716238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Group D UI 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03/27</a:t>
              </a:r>
            </a:p>
          </p:txBody>
        </p:sp>
      </p:grpSp>
      <p:grpSp>
        <p:nvGrpSpPr>
          <p:cNvPr id="684" name="Group 683">
            <a:extLst>
              <a:ext uri="{FF2B5EF4-FFF2-40B4-BE49-F238E27FC236}">
                <a16:creationId xmlns:a16="http://schemas.microsoft.com/office/drawing/2014/main" id="{9A6B0138-88B0-4C86-B209-D7C85858EED6}"/>
              </a:ext>
            </a:extLst>
          </p:cNvPr>
          <p:cNvGrpSpPr/>
          <p:nvPr/>
        </p:nvGrpSpPr>
        <p:grpSpPr>
          <a:xfrm>
            <a:off x="3876965" y="5862737"/>
            <a:ext cx="626489" cy="505149"/>
            <a:chOff x="2307873" y="6223417"/>
            <a:chExt cx="626489" cy="505149"/>
          </a:xfrm>
        </p:grpSpPr>
        <p:sp>
          <p:nvSpPr>
            <p:cNvPr id="685" name="Star: 5 Points 684">
              <a:extLst>
                <a:ext uri="{FF2B5EF4-FFF2-40B4-BE49-F238E27FC236}">
                  <a16:creationId xmlns:a16="http://schemas.microsoft.com/office/drawing/2014/main" id="{5344E48F-0FA0-469A-94A0-754CD619550E}"/>
                </a:ext>
              </a:extLst>
            </p:cNvPr>
            <p:cNvSpPr/>
            <p:nvPr/>
          </p:nvSpPr>
          <p:spPr>
            <a:xfrm>
              <a:off x="2585233" y="6223417"/>
              <a:ext cx="195065" cy="205168"/>
            </a:xfrm>
            <a:prstGeom prst="star5">
              <a:avLst/>
            </a:prstGeom>
            <a:solidFill>
              <a:srgbClr val="FFFF0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86" name="TextBox 22">
              <a:extLst>
                <a:ext uri="{FF2B5EF4-FFF2-40B4-BE49-F238E27FC236}">
                  <a16:creationId xmlns:a16="http://schemas.microsoft.com/office/drawing/2014/main" id="{3761F5D2-2633-4F54-8E5A-6C32CC768BB0}"/>
                </a:ext>
              </a:extLst>
            </p:cNvPr>
            <p:cNvSpPr txBox="1"/>
            <p:nvPr/>
          </p:nvSpPr>
          <p:spPr>
            <a:xfrm>
              <a:off x="2307873" y="6436184"/>
              <a:ext cx="62648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rgbClr val="FF0000"/>
                  </a:solidFill>
                </a:rPr>
                <a:t>Group B UI</a:t>
              </a:r>
            </a:p>
            <a:p>
              <a:r>
                <a:rPr lang="en-US" altLang="zh-CN" sz="700" dirty="0">
                  <a:solidFill>
                    <a:srgbClr val="FF0000"/>
                  </a:solidFill>
                </a:rPr>
                <a:t>12/26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9DDA12C-5552-4741-A804-AD1A3ECB166C}"/>
              </a:ext>
            </a:extLst>
          </p:cNvPr>
          <p:cNvGrpSpPr/>
          <p:nvPr/>
        </p:nvGrpSpPr>
        <p:grpSpPr>
          <a:xfrm>
            <a:off x="2188146" y="5855171"/>
            <a:ext cx="933299" cy="719047"/>
            <a:chOff x="1744281" y="5855171"/>
            <a:chExt cx="933299" cy="719047"/>
          </a:xfrm>
        </p:grpSpPr>
        <p:sp>
          <p:nvSpPr>
            <p:cNvPr id="689" name="Star: 5 Points 688">
              <a:extLst>
                <a:ext uri="{FF2B5EF4-FFF2-40B4-BE49-F238E27FC236}">
                  <a16:creationId xmlns:a16="http://schemas.microsoft.com/office/drawing/2014/main" id="{AADFD7B5-0088-4F1D-9243-7E8512788C5B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solidFill>
              <a:srgbClr val="FFFF0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90" name="TextBox 22">
              <a:extLst>
                <a:ext uri="{FF2B5EF4-FFF2-40B4-BE49-F238E27FC236}">
                  <a16:creationId xmlns:a16="http://schemas.microsoft.com/office/drawing/2014/main" id="{C6622FFD-1FA9-4C56-99E9-59B111426705}"/>
                </a:ext>
              </a:extLst>
            </p:cNvPr>
            <p:cNvSpPr txBox="1"/>
            <p:nvPr/>
          </p:nvSpPr>
          <p:spPr>
            <a:xfrm>
              <a:off x="1744281" y="6066393"/>
              <a:ext cx="933299" cy="507825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Group A UE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08/01</a:t>
              </a:r>
            </a:p>
            <a:p>
              <a:r>
                <a:rPr lang="en-US" altLang="zh-CN" sz="700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Target 05/15</a:t>
              </a:r>
            </a:p>
            <a:p>
              <a:endParaRPr lang="en-US" altLang="zh-CN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5D9EE90-F49E-4482-BACE-8E8597571869}"/>
              </a:ext>
            </a:extLst>
          </p:cNvPr>
          <p:cNvGrpSpPr/>
          <p:nvPr/>
        </p:nvGrpSpPr>
        <p:grpSpPr>
          <a:xfrm>
            <a:off x="714283" y="1377664"/>
            <a:ext cx="1373139" cy="473331"/>
            <a:chOff x="714283" y="1796764"/>
            <a:chExt cx="1373139" cy="473331"/>
          </a:xfrm>
        </p:grpSpPr>
        <p:sp>
          <p:nvSpPr>
            <p:cNvPr id="2" name="Star: 7 Points 1">
              <a:extLst>
                <a:ext uri="{FF2B5EF4-FFF2-40B4-BE49-F238E27FC236}">
                  <a16:creationId xmlns:a16="http://schemas.microsoft.com/office/drawing/2014/main" id="{C204FBEE-5AFA-4214-BFAF-AE8A7217DCB5}"/>
                </a:ext>
              </a:extLst>
            </p:cNvPr>
            <p:cNvSpPr/>
            <p:nvPr/>
          </p:nvSpPr>
          <p:spPr>
            <a:xfrm>
              <a:off x="1734564" y="1852744"/>
              <a:ext cx="352858" cy="280774"/>
            </a:xfrm>
            <a:prstGeom prst="star7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30E71860-B628-448E-907F-590BAA09E3BE}"/>
                </a:ext>
              </a:extLst>
            </p:cNvPr>
            <p:cNvSpPr/>
            <p:nvPr/>
          </p:nvSpPr>
          <p:spPr>
            <a:xfrm>
              <a:off x="714283" y="1796764"/>
              <a:ext cx="1202448" cy="473331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Checkpoint Post T&amp;P Research</a:t>
              </a:r>
              <a:endParaRPr lang="zh-CN" altLang="en-US" sz="9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07AE571F-CCF5-4DF0-9219-5B95A49C0EB6}"/>
              </a:ext>
            </a:extLst>
          </p:cNvPr>
          <p:cNvGrpSpPr/>
          <p:nvPr/>
        </p:nvGrpSpPr>
        <p:grpSpPr>
          <a:xfrm>
            <a:off x="6140346" y="1338223"/>
            <a:ext cx="1224626" cy="280774"/>
            <a:chOff x="1734564" y="1852744"/>
            <a:chExt cx="1224626" cy="280774"/>
          </a:xfrm>
        </p:grpSpPr>
        <p:sp>
          <p:nvSpPr>
            <p:cNvPr id="369" name="Star: 7 Points 368">
              <a:extLst>
                <a:ext uri="{FF2B5EF4-FFF2-40B4-BE49-F238E27FC236}">
                  <a16:creationId xmlns:a16="http://schemas.microsoft.com/office/drawing/2014/main" id="{93D79EBA-46C4-431F-A4E1-A79A3F6A7512}"/>
                </a:ext>
              </a:extLst>
            </p:cNvPr>
            <p:cNvSpPr/>
            <p:nvPr/>
          </p:nvSpPr>
          <p:spPr>
            <a:xfrm>
              <a:off x="1734564" y="1852744"/>
              <a:ext cx="352858" cy="280774"/>
            </a:xfrm>
            <a:prstGeom prst="star7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D224DC8F-E6A2-4D8F-A022-BDE3978A5D80}"/>
                </a:ext>
              </a:extLst>
            </p:cNvPr>
            <p:cNvSpPr/>
            <p:nvPr/>
          </p:nvSpPr>
          <p:spPr>
            <a:xfrm>
              <a:off x="1968664" y="1872450"/>
              <a:ext cx="990526" cy="228713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Checkpoint C</a:t>
              </a:r>
              <a:endParaRPr lang="zh-CN" altLang="en-US" sz="9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05E27B46-8575-4395-A998-7AA6D70EF096}"/>
              </a:ext>
            </a:extLst>
          </p:cNvPr>
          <p:cNvGrpSpPr/>
          <p:nvPr/>
        </p:nvGrpSpPr>
        <p:grpSpPr>
          <a:xfrm>
            <a:off x="6600517" y="3568417"/>
            <a:ext cx="843415" cy="309397"/>
            <a:chOff x="5306532" y="3726501"/>
            <a:chExt cx="843415" cy="309397"/>
          </a:xfrm>
        </p:grpSpPr>
        <p:sp>
          <p:nvSpPr>
            <p:cNvPr id="374" name="Rectangle: Rounded Corners 373">
              <a:extLst>
                <a:ext uri="{FF2B5EF4-FFF2-40B4-BE49-F238E27FC236}">
                  <a16:creationId xmlns:a16="http://schemas.microsoft.com/office/drawing/2014/main" id="{9D478656-546A-417E-9674-BFB6B2DCAD8B}"/>
                </a:ext>
              </a:extLst>
            </p:cNvPr>
            <p:cNvSpPr/>
            <p:nvPr/>
          </p:nvSpPr>
          <p:spPr>
            <a:xfrm>
              <a:off x="5408681" y="3872389"/>
              <a:ext cx="522936" cy="16350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EMC</a:t>
              </a:r>
            </a:p>
          </p:txBody>
        </p:sp>
        <p:sp>
          <p:nvSpPr>
            <p:cNvPr id="375" name="TextBox 22">
              <a:extLst>
                <a:ext uri="{FF2B5EF4-FFF2-40B4-BE49-F238E27FC236}">
                  <a16:creationId xmlns:a16="http://schemas.microsoft.com/office/drawing/2014/main" id="{8AE9BC90-1CA1-40DA-904E-1ECA9A1C8785}"/>
                </a:ext>
              </a:extLst>
            </p:cNvPr>
            <p:cNvSpPr txBox="1"/>
            <p:nvPr/>
          </p:nvSpPr>
          <p:spPr>
            <a:xfrm>
              <a:off x="5306532" y="3726501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07/25-09/15</a:t>
              </a:r>
            </a:p>
          </p:txBody>
        </p:sp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517CCF09-B01E-436C-9618-1CA8A56EEBDA}"/>
              </a:ext>
            </a:extLst>
          </p:cNvPr>
          <p:cNvGrpSpPr/>
          <p:nvPr/>
        </p:nvGrpSpPr>
        <p:grpSpPr>
          <a:xfrm>
            <a:off x="8224138" y="3566963"/>
            <a:ext cx="843415" cy="304710"/>
            <a:chOff x="6297132" y="3736026"/>
            <a:chExt cx="843415" cy="304710"/>
          </a:xfrm>
        </p:grpSpPr>
        <p:sp>
          <p:nvSpPr>
            <p:cNvPr id="381" name="Rectangle: Rounded Corners 380">
              <a:extLst>
                <a:ext uri="{FF2B5EF4-FFF2-40B4-BE49-F238E27FC236}">
                  <a16:creationId xmlns:a16="http://schemas.microsoft.com/office/drawing/2014/main" id="{07F6DBF0-9A05-4961-9949-7F6BF1AA8E07}"/>
                </a:ext>
              </a:extLst>
            </p:cNvPr>
            <p:cNvSpPr/>
            <p:nvPr/>
          </p:nvSpPr>
          <p:spPr>
            <a:xfrm>
              <a:off x="6399281" y="3872389"/>
              <a:ext cx="388706" cy="16834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EMC</a:t>
              </a:r>
            </a:p>
          </p:txBody>
        </p:sp>
        <p:sp>
          <p:nvSpPr>
            <p:cNvPr id="382" name="TextBox 22">
              <a:extLst>
                <a:ext uri="{FF2B5EF4-FFF2-40B4-BE49-F238E27FC236}">
                  <a16:creationId xmlns:a16="http://schemas.microsoft.com/office/drawing/2014/main" id="{557BC817-4B5A-405D-AFB8-9DDE2631ACED}"/>
                </a:ext>
              </a:extLst>
            </p:cNvPr>
            <p:cNvSpPr txBox="1"/>
            <p:nvPr/>
          </p:nvSpPr>
          <p:spPr>
            <a:xfrm>
              <a:off x="6297132" y="3736026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01/13-02/20</a:t>
              </a:r>
            </a:p>
          </p:txBody>
        </p:sp>
      </p:grp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5A7141CA-848A-4335-B247-FFFC7CE2C438}"/>
              </a:ext>
            </a:extLst>
          </p:cNvPr>
          <p:cNvGrpSpPr/>
          <p:nvPr/>
        </p:nvGrpSpPr>
        <p:grpSpPr>
          <a:xfrm>
            <a:off x="2699151" y="1402598"/>
            <a:ext cx="1224626" cy="280774"/>
            <a:chOff x="1734564" y="1852744"/>
            <a:chExt cx="1224626" cy="280774"/>
          </a:xfrm>
        </p:grpSpPr>
        <p:sp>
          <p:nvSpPr>
            <p:cNvPr id="386" name="Star: 7 Points 385">
              <a:extLst>
                <a:ext uri="{FF2B5EF4-FFF2-40B4-BE49-F238E27FC236}">
                  <a16:creationId xmlns:a16="http://schemas.microsoft.com/office/drawing/2014/main" id="{D37534FA-A2CE-4F7A-A080-7B1EDB338C8B}"/>
                </a:ext>
              </a:extLst>
            </p:cNvPr>
            <p:cNvSpPr/>
            <p:nvPr/>
          </p:nvSpPr>
          <p:spPr>
            <a:xfrm>
              <a:off x="1734564" y="1852744"/>
              <a:ext cx="352858" cy="280774"/>
            </a:xfrm>
            <a:prstGeom prst="star7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FE8D64E1-86EC-4805-840A-8610D72F66E2}"/>
                </a:ext>
              </a:extLst>
            </p:cNvPr>
            <p:cNvSpPr/>
            <p:nvPr/>
          </p:nvSpPr>
          <p:spPr>
            <a:xfrm>
              <a:off x="1968664" y="1872450"/>
              <a:ext cx="990526" cy="228713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Checkpoint A</a:t>
              </a:r>
              <a:endParaRPr lang="zh-CN" altLang="en-US" sz="9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BE96029E-7E7D-41C8-9662-8E2DDEE040D0}"/>
              </a:ext>
            </a:extLst>
          </p:cNvPr>
          <p:cNvGrpSpPr/>
          <p:nvPr/>
        </p:nvGrpSpPr>
        <p:grpSpPr>
          <a:xfrm>
            <a:off x="3957429" y="1390393"/>
            <a:ext cx="1224626" cy="280774"/>
            <a:chOff x="1734564" y="1852744"/>
            <a:chExt cx="1224626" cy="280774"/>
          </a:xfrm>
        </p:grpSpPr>
        <p:sp>
          <p:nvSpPr>
            <p:cNvPr id="389" name="Star: 7 Points 388">
              <a:extLst>
                <a:ext uri="{FF2B5EF4-FFF2-40B4-BE49-F238E27FC236}">
                  <a16:creationId xmlns:a16="http://schemas.microsoft.com/office/drawing/2014/main" id="{0683F536-D8BC-45A9-84E9-D89987794CD9}"/>
                </a:ext>
              </a:extLst>
            </p:cNvPr>
            <p:cNvSpPr/>
            <p:nvPr/>
          </p:nvSpPr>
          <p:spPr>
            <a:xfrm>
              <a:off x="1734564" y="1852744"/>
              <a:ext cx="352858" cy="280774"/>
            </a:xfrm>
            <a:prstGeom prst="star7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6394985F-8563-435D-A35F-F566CD851D49}"/>
                </a:ext>
              </a:extLst>
            </p:cNvPr>
            <p:cNvSpPr/>
            <p:nvPr/>
          </p:nvSpPr>
          <p:spPr>
            <a:xfrm>
              <a:off x="1968664" y="1872450"/>
              <a:ext cx="990526" cy="228713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Checkpoint B</a:t>
              </a:r>
              <a:endParaRPr lang="zh-CN" altLang="en-US" sz="9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56A4CBEE-9B5D-4457-951F-0583BE3B3715}"/>
              </a:ext>
            </a:extLst>
          </p:cNvPr>
          <p:cNvCxnSpPr/>
          <p:nvPr/>
        </p:nvCxnSpPr>
        <p:spPr>
          <a:xfrm flipV="1">
            <a:off x="119196" y="6464171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5" name="Rectangle 424">
            <a:extLst>
              <a:ext uri="{FF2B5EF4-FFF2-40B4-BE49-F238E27FC236}">
                <a16:creationId xmlns:a16="http://schemas.microsoft.com/office/drawing/2014/main" id="{36BA8A73-A8D9-415B-BD57-B71114280698}"/>
              </a:ext>
            </a:extLst>
          </p:cNvPr>
          <p:cNvSpPr/>
          <p:nvPr/>
        </p:nvSpPr>
        <p:spPr>
          <a:xfrm>
            <a:off x="140570" y="6213301"/>
            <a:ext cx="1067921" cy="21544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AR-HUD UI Plan 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412964EB-FFF0-4325-9823-D471A6E2DE9B}"/>
              </a:ext>
            </a:extLst>
          </p:cNvPr>
          <p:cNvGrpSpPr/>
          <p:nvPr/>
        </p:nvGrpSpPr>
        <p:grpSpPr>
          <a:xfrm>
            <a:off x="5146300" y="6363005"/>
            <a:ext cx="1198319" cy="485241"/>
            <a:chOff x="1783084" y="5855171"/>
            <a:chExt cx="1198319" cy="485241"/>
          </a:xfrm>
        </p:grpSpPr>
        <p:sp>
          <p:nvSpPr>
            <p:cNvPr id="452" name="Star: 5 Points 451">
              <a:extLst>
                <a:ext uri="{FF2B5EF4-FFF2-40B4-BE49-F238E27FC236}">
                  <a16:creationId xmlns:a16="http://schemas.microsoft.com/office/drawing/2014/main" id="{4CC34740-F849-4DE1-BB00-B02F14C4F9BF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solidFill>
              <a:srgbClr val="FF000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3" name="TextBox 22">
              <a:extLst>
                <a:ext uri="{FF2B5EF4-FFF2-40B4-BE49-F238E27FC236}">
                  <a16:creationId xmlns:a16="http://schemas.microsoft.com/office/drawing/2014/main" id="{ECAA5E3B-B37E-45C8-83C2-CF9317CD93E8}"/>
                </a:ext>
              </a:extLst>
            </p:cNvPr>
            <p:cNvSpPr txBox="1"/>
            <p:nvPr/>
          </p:nvSpPr>
          <p:spPr>
            <a:xfrm>
              <a:off x="1783084" y="6048030"/>
              <a:ext cx="119831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rgbClr val="FF0000"/>
                  </a:solidFill>
                </a:rPr>
                <a:t>Group C UI</a:t>
              </a:r>
            </a:p>
            <a:p>
              <a:r>
                <a:rPr lang="en-US" altLang="zh-CN" sz="700" dirty="0">
                  <a:solidFill>
                    <a:srgbClr val="FF0000"/>
                  </a:solidFill>
                </a:rPr>
                <a:t>~04/15</a:t>
              </a:r>
            </a:p>
          </p:txBody>
        </p:sp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B5D8BDEF-0E9C-4CB0-94FA-4A99BD81E8A1}"/>
              </a:ext>
            </a:extLst>
          </p:cNvPr>
          <p:cNvGrpSpPr/>
          <p:nvPr/>
        </p:nvGrpSpPr>
        <p:grpSpPr>
          <a:xfrm>
            <a:off x="1868309" y="5487352"/>
            <a:ext cx="910781" cy="568915"/>
            <a:chOff x="1747812" y="5491424"/>
            <a:chExt cx="910860" cy="568915"/>
          </a:xfrm>
        </p:grpSpPr>
        <p:sp>
          <p:nvSpPr>
            <p:cNvPr id="392" name="Star: 5 Points 391">
              <a:extLst>
                <a:ext uri="{FF2B5EF4-FFF2-40B4-BE49-F238E27FC236}">
                  <a16:creationId xmlns:a16="http://schemas.microsoft.com/office/drawing/2014/main" id="{78F8E44F-3232-478B-A731-3EA619B7D21D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solidFill>
              <a:srgbClr val="FFFF0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96" name="TextBox 22">
              <a:extLst>
                <a:ext uri="{FF2B5EF4-FFF2-40B4-BE49-F238E27FC236}">
                  <a16:creationId xmlns:a16="http://schemas.microsoft.com/office/drawing/2014/main" id="{84304BC9-C27C-449C-A260-A88657200B61}"/>
                </a:ext>
              </a:extLst>
            </p:cNvPr>
            <p:cNvSpPr txBox="1"/>
            <p:nvPr/>
          </p:nvSpPr>
          <p:spPr>
            <a:xfrm>
              <a:off x="1747812" y="5491424"/>
              <a:ext cx="910860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Interaction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Sign-off 07/01</a:t>
              </a:r>
            </a:p>
            <a:p>
              <a:r>
                <a:rPr lang="en-US" altLang="zh-CN" sz="700" dirty="0">
                  <a:solidFill>
                    <a:srgbClr val="FF0000"/>
                  </a:solidFill>
                </a:rPr>
                <a:t>Target 04/30</a:t>
              </a:r>
            </a:p>
          </p:txBody>
        </p: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DD24D479-B7C3-4C55-8563-4682DECB5B0E}"/>
              </a:ext>
            </a:extLst>
          </p:cNvPr>
          <p:cNvGrpSpPr/>
          <p:nvPr/>
        </p:nvGrpSpPr>
        <p:grpSpPr>
          <a:xfrm>
            <a:off x="9273785" y="956375"/>
            <a:ext cx="720630" cy="589060"/>
            <a:chOff x="1886575" y="1217224"/>
            <a:chExt cx="717679" cy="589060"/>
          </a:xfrm>
        </p:grpSpPr>
        <p:sp>
          <p:nvSpPr>
            <p:cNvPr id="416" name="流程图: 决策 47">
              <a:extLst>
                <a:ext uri="{FF2B5EF4-FFF2-40B4-BE49-F238E27FC236}">
                  <a16:creationId xmlns:a16="http://schemas.microsoft.com/office/drawing/2014/main" id="{1AD751BA-FD3D-46A6-BAE8-222AE152933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7" name="TextBox 22">
              <a:extLst>
                <a:ext uri="{FF2B5EF4-FFF2-40B4-BE49-F238E27FC236}">
                  <a16:creationId xmlns:a16="http://schemas.microsoft.com/office/drawing/2014/main" id="{4B3F025C-1777-4610-8357-5814F121EF6A}"/>
                </a:ext>
              </a:extLst>
            </p:cNvPr>
            <p:cNvSpPr txBox="1"/>
            <p:nvPr/>
          </p:nvSpPr>
          <p:spPr>
            <a:xfrm>
              <a:off x="2059771" y="1621624"/>
              <a:ext cx="544483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04/29</a:t>
              </a:r>
            </a:p>
          </p:txBody>
        </p:sp>
      </p:grpSp>
      <p:sp>
        <p:nvSpPr>
          <p:cNvPr id="537" name="Star: 7 Points 536">
            <a:extLst>
              <a:ext uri="{FF2B5EF4-FFF2-40B4-BE49-F238E27FC236}">
                <a16:creationId xmlns:a16="http://schemas.microsoft.com/office/drawing/2014/main" id="{60E66FAC-AACF-43B6-AC73-F79BBEA3C1B3}"/>
              </a:ext>
            </a:extLst>
          </p:cNvPr>
          <p:cNvSpPr/>
          <p:nvPr/>
        </p:nvSpPr>
        <p:spPr>
          <a:xfrm>
            <a:off x="1594505" y="5875683"/>
            <a:ext cx="200644" cy="187481"/>
          </a:xfrm>
          <a:prstGeom prst="star7">
            <a:avLst/>
          </a:prstGeom>
          <a:solidFill>
            <a:srgbClr val="FFFF00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0" name="TextBox 22">
            <a:extLst>
              <a:ext uri="{FF2B5EF4-FFF2-40B4-BE49-F238E27FC236}">
                <a16:creationId xmlns:a16="http://schemas.microsoft.com/office/drawing/2014/main" id="{C3D82743-5AF6-4BD7-A734-64234E1FD5BF}"/>
              </a:ext>
            </a:extLst>
          </p:cNvPr>
          <p:cNvSpPr txBox="1"/>
          <p:nvPr/>
        </p:nvSpPr>
        <p:spPr>
          <a:xfrm>
            <a:off x="1237923" y="6045388"/>
            <a:ext cx="737572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HMI System UI</a:t>
            </a:r>
          </a:p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04/30</a:t>
            </a:r>
            <a:endParaRPr lang="zh-CN" altLang="en-US" sz="700" dirty="0">
              <a:solidFill>
                <a:schemeClr val="accent4">
                  <a:lumMod val="10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9FDDC4-0A12-4F12-9A5C-8AC7B105F23A}"/>
              </a:ext>
            </a:extLst>
          </p:cNvPr>
          <p:cNvCxnSpPr>
            <a:cxnSpLocks/>
          </p:cNvCxnSpPr>
          <p:nvPr/>
        </p:nvCxnSpPr>
        <p:spPr>
          <a:xfrm flipH="1">
            <a:off x="1728515" y="346336"/>
            <a:ext cx="14557" cy="642159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428" name="Group 427">
            <a:extLst>
              <a:ext uri="{FF2B5EF4-FFF2-40B4-BE49-F238E27FC236}">
                <a16:creationId xmlns:a16="http://schemas.microsoft.com/office/drawing/2014/main" id="{21D3489E-D1D3-4C8E-8060-4F483C98B75B}"/>
              </a:ext>
            </a:extLst>
          </p:cNvPr>
          <p:cNvGrpSpPr/>
          <p:nvPr/>
        </p:nvGrpSpPr>
        <p:grpSpPr>
          <a:xfrm>
            <a:off x="2803134" y="5587239"/>
            <a:ext cx="732729" cy="483836"/>
            <a:chOff x="1854898" y="5576503"/>
            <a:chExt cx="732729" cy="483836"/>
          </a:xfrm>
        </p:grpSpPr>
        <p:sp>
          <p:nvSpPr>
            <p:cNvPr id="443" name="Star: 5 Points 442">
              <a:extLst>
                <a:ext uri="{FF2B5EF4-FFF2-40B4-BE49-F238E27FC236}">
                  <a16:creationId xmlns:a16="http://schemas.microsoft.com/office/drawing/2014/main" id="{06605D87-BE89-4CFA-9160-65220AEC7C28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noFill/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highlight>
                  <a:srgbClr val="FFFF00"/>
                </a:highlight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49" name="TextBox 22">
              <a:extLst>
                <a:ext uri="{FF2B5EF4-FFF2-40B4-BE49-F238E27FC236}">
                  <a16:creationId xmlns:a16="http://schemas.microsoft.com/office/drawing/2014/main" id="{2919DF53-DDBC-4082-A9A9-7AF239812815}"/>
                </a:ext>
              </a:extLst>
            </p:cNvPr>
            <p:cNvSpPr txBox="1"/>
            <p:nvPr/>
          </p:nvSpPr>
          <p:spPr>
            <a:xfrm>
              <a:off x="1854898" y="5576503"/>
              <a:ext cx="732729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Group 8 UE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09/15</a:t>
              </a:r>
              <a:endParaRPr lang="en-US" altLang="zh-CN" sz="700" dirty="0">
                <a:solidFill>
                  <a:srgbClr val="FF0000"/>
                </a:solidFill>
              </a:endParaRPr>
            </a:p>
            <a:p>
              <a:endParaRPr lang="en-US" altLang="zh-CN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sp>
        <p:nvSpPr>
          <p:cNvPr id="643" name="TextBox 22">
            <a:extLst>
              <a:ext uri="{FF2B5EF4-FFF2-40B4-BE49-F238E27FC236}">
                <a16:creationId xmlns:a16="http://schemas.microsoft.com/office/drawing/2014/main" id="{856D729D-161C-4C6F-A018-F24A5D5C1053}"/>
              </a:ext>
            </a:extLst>
          </p:cNvPr>
          <p:cNvSpPr txBox="1"/>
          <p:nvPr/>
        </p:nvSpPr>
        <p:spPr>
          <a:xfrm>
            <a:off x="4306081" y="556254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R4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</a:t>
            </a: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27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694" name="Group 693">
            <a:extLst>
              <a:ext uri="{FF2B5EF4-FFF2-40B4-BE49-F238E27FC236}">
                <a16:creationId xmlns:a16="http://schemas.microsoft.com/office/drawing/2014/main" id="{36188659-12BC-4E86-9EFC-37C74D7FFBFE}"/>
              </a:ext>
            </a:extLst>
          </p:cNvPr>
          <p:cNvGrpSpPr/>
          <p:nvPr/>
        </p:nvGrpSpPr>
        <p:grpSpPr>
          <a:xfrm>
            <a:off x="3120039" y="5854671"/>
            <a:ext cx="715116" cy="610898"/>
            <a:chOff x="1839323" y="5855171"/>
            <a:chExt cx="715116" cy="610898"/>
          </a:xfrm>
        </p:grpSpPr>
        <p:sp>
          <p:nvSpPr>
            <p:cNvPr id="695" name="Star: 5 Points 694">
              <a:extLst>
                <a:ext uri="{FF2B5EF4-FFF2-40B4-BE49-F238E27FC236}">
                  <a16:creationId xmlns:a16="http://schemas.microsoft.com/office/drawing/2014/main" id="{4553877D-B83B-4BE4-8730-B1AD0DC2B6BB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noFill/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highlight>
                  <a:srgbClr val="FFFF00"/>
                </a:highlight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96" name="TextBox 22">
              <a:extLst>
                <a:ext uri="{FF2B5EF4-FFF2-40B4-BE49-F238E27FC236}">
                  <a16:creationId xmlns:a16="http://schemas.microsoft.com/office/drawing/2014/main" id="{4398E192-FFFF-4149-A030-12C5999A8C78}"/>
                </a:ext>
              </a:extLst>
            </p:cNvPr>
            <p:cNvSpPr txBox="1"/>
            <p:nvPr/>
          </p:nvSpPr>
          <p:spPr>
            <a:xfrm>
              <a:off x="1839323" y="6065966"/>
              <a:ext cx="715116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Group C UE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10/15</a:t>
              </a:r>
              <a:endParaRPr lang="en-US" altLang="zh-CN" sz="700" dirty="0">
                <a:solidFill>
                  <a:srgbClr val="FF0000"/>
                </a:solidFill>
              </a:endParaRPr>
            </a:p>
            <a:p>
              <a:endParaRPr lang="en-US" altLang="zh-CN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697" name="Straight Arrow Connector 696">
            <a:extLst>
              <a:ext uri="{FF2B5EF4-FFF2-40B4-BE49-F238E27FC236}">
                <a16:creationId xmlns:a16="http://schemas.microsoft.com/office/drawing/2014/main" id="{606894A0-B2C8-42DD-A96B-55F6AB96A554}"/>
              </a:ext>
            </a:extLst>
          </p:cNvPr>
          <p:cNvCxnSpPr>
            <a:cxnSpLocks/>
            <a:endCxn id="264" idx="1"/>
          </p:cNvCxnSpPr>
          <p:nvPr/>
        </p:nvCxnSpPr>
        <p:spPr>
          <a:xfrm flipV="1">
            <a:off x="6428447" y="3968164"/>
            <a:ext cx="280296" cy="314788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8" name="Straight Arrow Connector 697">
            <a:extLst>
              <a:ext uri="{FF2B5EF4-FFF2-40B4-BE49-F238E27FC236}">
                <a16:creationId xmlns:a16="http://schemas.microsoft.com/office/drawing/2014/main" id="{DA5BCFEC-BF1E-4E00-A6D0-22C7328F94AB}"/>
              </a:ext>
            </a:extLst>
          </p:cNvPr>
          <p:cNvCxnSpPr>
            <a:cxnSpLocks/>
            <a:endCxn id="262" idx="0"/>
          </p:cNvCxnSpPr>
          <p:nvPr/>
        </p:nvCxnSpPr>
        <p:spPr>
          <a:xfrm flipV="1">
            <a:off x="8061841" y="4045805"/>
            <a:ext cx="172911" cy="844470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2" name="Group 421">
            <a:extLst>
              <a:ext uri="{FF2B5EF4-FFF2-40B4-BE49-F238E27FC236}">
                <a16:creationId xmlns:a16="http://schemas.microsoft.com/office/drawing/2014/main" id="{A8AFFEBF-A1FB-4B42-8AB6-04CD874582F9}"/>
              </a:ext>
            </a:extLst>
          </p:cNvPr>
          <p:cNvGrpSpPr/>
          <p:nvPr/>
        </p:nvGrpSpPr>
        <p:grpSpPr>
          <a:xfrm>
            <a:off x="4136925" y="6362376"/>
            <a:ext cx="1036140" cy="473479"/>
            <a:chOff x="1568075" y="5855171"/>
            <a:chExt cx="1036140" cy="473479"/>
          </a:xfrm>
        </p:grpSpPr>
        <p:sp>
          <p:nvSpPr>
            <p:cNvPr id="445" name="Star: 5 Points 444">
              <a:extLst>
                <a:ext uri="{FF2B5EF4-FFF2-40B4-BE49-F238E27FC236}">
                  <a16:creationId xmlns:a16="http://schemas.microsoft.com/office/drawing/2014/main" id="{3361A417-1F78-48DA-B51A-9EF211283C0F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solidFill>
              <a:srgbClr val="FF000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47" name="TextBox 22">
              <a:extLst>
                <a:ext uri="{FF2B5EF4-FFF2-40B4-BE49-F238E27FC236}">
                  <a16:creationId xmlns:a16="http://schemas.microsoft.com/office/drawing/2014/main" id="{47671A9B-491F-40AB-93D4-596E15A0BB81}"/>
                </a:ext>
              </a:extLst>
            </p:cNvPr>
            <p:cNvSpPr txBox="1"/>
            <p:nvPr/>
          </p:nvSpPr>
          <p:spPr>
            <a:xfrm>
              <a:off x="1568075" y="6036268"/>
              <a:ext cx="103614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Group A UI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~02/15</a:t>
              </a:r>
            </a:p>
          </p:txBody>
        </p:sp>
      </p:grpSp>
      <p:grpSp>
        <p:nvGrpSpPr>
          <p:cNvPr id="448" name="Group 447">
            <a:extLst>
              <a:ext uri="{FF2B5EF4-FFF2-40B4-BE49-F238E27FC236}">
                <a16:creationId xmlns:a16="http://schemas.microsoft.com/office/drawing/2014/main" id="{EB50A90B-14D8-4C0E-8435-9543BC081361}"/>
              </a:ext>
            </a:extLst>
          </p:cNvPr>
          <p:cNvGrpSpPr/>
          <p:nvPr/>
        </p:nvGrpSpPr>
        <p:grpSpPr>
          <a:xfrm>
            <a:off x="4680270" y="6361167"/>
            <a:ext cx="1036140" cy="482720"/>
            <a:chOff x="1718379" y="5855171"/>
            <a:chExt cx="1036140" cy="482720"/>
          </a:xfrm>
        </p:grpSpPr>
        <p:sp>
          <p:nvSpPr>
            <p:cNvPr id="454" name="Star: 5 Points 453">
              <a:extLst>
                <a:ext uri="{FF2B5EF4-FFF2-40B4-BE49-F238E27FC236}">
                  <a16:creationId xmlns:a16="http://schemas.microsoft.com/office/drawing/2014/main" id="{C894827A-DE5E-41A0-AC6E-C224D1702C8A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solidFill>
              <a:srgbClr val="FF000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5" name="TextBox 22">
              <a:extLst>
                <a:ext uri="{FF2B5EF4-FFF2-40B4-BE49-F238E27FC236}">
                  <a16:creationId xmlns:a16="http://schemas.microsoft.com/office/drawing/2014/main" id="{DAA81990-A7AF-45AD-9E63-193976AA8151}"/>
                </a:ext>
              </a:extLst>
            </p:cNvPr>
            <p:cNvSpPr txBox="1"/>
            <p:nvPr/>
          </p:nvSpPr>
          <p:spPr>
            <a:xfrm>
              <a:off x="1718379" y="6045509"/>
              <a:ext cx="103614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Group C UI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~03/15</a:t>
              </a:r>
            </a:p>
          </p:txBody>
        </p:sp>
      </p:grp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3D6CFDBE-FF65-4BAD-A5FE-73A6D34F7514}"/>
              </a:ext>
            </a:extLst>
          </p:cNvPr>
          <p:cNvGrpSpPr/>
          <p:nvPr/>
        </p:nvGrpSpPr>
        <p:grpSpPr>
          <a:xfrm>
            <a:off x="102871" y="4229750"/>
            <a:ext cx="11819828" cy="243817"/>
            <a:chOff x="206470" y="2804682"/>
            <a:chExt cx="11747720" cy="243817"/>
          </a:xfrm>
        </p:grpSpPr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788889AD-2AC4-4009-AC90-0C166ED35135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id="{6A8551C6-6AD6-48C8-8F0F-A0986D3C6DF6}"/>
                </a:ext>
              </a:extLst>
            </p:cNvPr>
            <p:cNvSpPr/>
            <p:nvPr/>
          </p:nvSpPr>
          <p:spPr>
            <a:xfrm>
              <a:off x="206470" y="2804682"/>
              <a:ext cx="158557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GPDS SW Version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MRD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444" name="Star: 5 Points 443">
            <a:extLst>
              <a:ext uri="{FF2B5EF4-FFF2-40B4-BE49-F238E27FC236}">
                <a16:creationId xmlns:a16="http://schemas.microsoft.com/office/drawing/2014/main" id="{C6128BA9-6C33-4A49-A417-022A4DD60308}"/>
              </a:ext>
            </a:extLst>
          </p:cNvPr>
          <p:cNvSpPr/>
          <p:nvPr/>
        </p:nvSpPr>
        <p:spPr>
          <a:xfrm>
            <a:off x="5294937" y="4296080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F3ADAC1E-B9FC-484E-81F1-FE448DEC9559}"/>
              </a:ext>
            </a:extLst>
          </p:cNvPr>
          <p:cNvGrpSpPr/>
          <p:nvPr/>
        </p:nvGrpSpPr>
        <p:grpSpPr>
          <a:xfrm>
            <a:off x="6867702" y="4314278"/>
            <a:ext cx="621719" cy="596109"/>
            <a:chOff x="1770096" y="2836518"/>
            <a:chExt cx="621719" cy="596109"/>
          </a:xfrm>
        </p:grpSpPr>
        <p:sp>
          <p:nvSpPr>
            <p:cNvPr id="528" name="Star: 5 Points 527">
              <a:extLst>
                <a:ext uri="{FF2B5EF4-FFF2-40B4-BE49-F238E27FC236}">
                  <a16:creationId xmlns:a16="http://schemas.microsoft.com/office/drawing/2014/main" id="{E7F89B28-A618-4BB2-8E34-68B9010C65C5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9" name="TextBox 22">
              <a:extLst>
                <a:ext uri="{FF2B5EF4-FFF2-40B4-BE49-F238E27FC236}">
                  <a16:creationId xmlns:a16="http://schemas.microsoft.com/office/drawing/2014/main" id="{599A501C-42B7-4498-BB74-0A41F75D18A4}"/>
                </a:ext>
              </a:extLst>
            </p:cNvPr>
            <p:cNvSpPr txBox="1"/>
            <p:nvPr/>
          </p:nvSpPr>
          <p:spPr>
            <a:xfrm>
              <a:off x="1770096" y="3140245"/>
              <a:ext cx="62171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DCV2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09/14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31" name="Group 530">
            <a:extLst>
              <a:ext uri="{FF2B5EF4-FFF2-40B4-BE49-F238E27FC236}">
                <a16:creationId xmlns:a16="http://schemas.microsoft.com/office/drawing/2014/main" id="{7F38EC49-F906-40F4-BB9B-61A7F0EF14E7}"/>
              </a:ext>
            </a:extLst>
          </p:cNvPr>
          <p:cNvGrpSpPr/>
          <p:nvPr/>
        </p:nvGrpSpPr>
        <p:grpSpPr>
          <a:xfrm>
            <a:off x="7907462" y="4296080"/>
            <a:ext cx="692356" cy="613198"/>
            <a:chOff x="1681562" y="2836518"/>
            <a:chExt cx="692356" cy="613198"/>
          </a:xfrm>
        </p:grpSpPr>
        <p:sp>
          <p:nvSpPr>
            <p:cNvPr id="532" name="Star: 5 Points 531">
              <a:extLst>
                <a:ext uri="{FF2B5EF4-FFF2-40B4-BE49-F238E27FC236}">
                  <a16:creationId xmlns:a16="http://schemas.microsoft.com/office/drawing/2014/main" id="{40F7D7F1-4CD3-46DB-A304-A3EB71D71E6F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4" name="TextBox 22">
              <a:extLst>
                <a:ext uri="{FF2B5EF4-FFF2-40B4-BE49-F238E27FC236}">
                  <a16:creationId xmlns:a16="http://schemas.microsoft.com/office/drawing/2014/main" id="{2E586546-41DB-4D6D-A3CC-CFE6532D8E51}"/>
                </a:ext>
              </a:extLst>
            </p:cNvPr>
            <p:cNvSpPr txBox="1"/>
            <p:nvPr/>
          </p:nvSpPr>
          <p:spPr>
            <a:xfrm>
              <a:off x="1681562" y="3157334"/>
              <a:ext cx="692356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R00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12/30</a:t>
              </a:r>
            </a:p>
          </p:txBody>
        </p:sp>
      </p:grpSp>
      <p:sp>
        <p:nvSpPr>
          <p:cNvPr id="535" name="Star: 5 Points 534">
            <a:extLst>
              <a:ext uri="{FF2B5EF4-FFF2-40B4-BE49-F238E27FC236}">
                <a16:creationId xmlns:a16="http://schemas.microsoft.com/office/drawing/2014/main" id="{21C3C474-3CAF-47A5-90C1-45C3D05172C8}"/>
              </a:ext>
            </a:extLst>
          </p:cNvPr>
          <p:cNvSpPr/>
          <p:nvPr/>
        </p:nvSpPr>
        <p:spPr>
          <a:xfrm>
            <a:off x="8454657" y="4297267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41" name="Star: 5 Points 540">
            <a:extLst>
              <a:ext uri="{FF2B5EF4-FFF2-40B4-BE49-F238E27FC236}">
                <a16:creationId xmlns:a16="http://schemas.microsoft.com/office/drawing/2014/main" id="{8530E982-16C2-4A19-B117-18F626E0F2BD}"/>
              </a:ext>
            </a:extLst>
          </p:cNvPr>
          <p:cNvSpPr/>
          <p:nvPr/>
        </p:nvSpPr>
        <p:spPr>
          <a:xfrm>
            <a:off x="8919287" y="4297267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3" name="Star: 5 Points 582">
            <a:extLst>
              <a:ext uri="{FF2B5EF4-FFF2-40B4-BE49-F238E27FC236}">
                <a16:creationId xmlns:a16="http://schemas.microsoft.com/office/drawing/2014/main" id="{01218763-190F-4AD2-9F22-61B92D1DBFB9}"/>
              </a:ext>
            </a:extLst>
          </p:cNvPr>
          <p:cNvSpPr/>
          <p:nvPr/>
        </p:nvSpPr>
        <p:spPr>
          <a:xfrm>
            <a:off x="9562129" y="428697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9" name="Star: 5 Points 588">
            <a:extLst>
              <a:ext uri="{FF2B5EF4-FFF2-40B4-BE49-F238E27FC236}">
                <a16:creationId xmlns:a16="http://schemas.microsoft.com/office/drawing/2014/main" id="{D059CBAF-03C3-401E-80B5-6AE3DDF8F354}"/>
              </a:ext>
            </a:extLst>
          </p:cNvPr>
          <p:cNvSpPr/>
          <p:nvPr/>
        </p:nvSpPr>
        <p:spPr>
          <a:xfrm>
            <a:off x="9900083" y="4290906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1" name="Star: 5 Points 590">
            <a:extLst>
              <a:ext uri="{FF2B5EF4-FFF2-40B4-BE49-F238E27FC236}">
                <a16:creationId xmlns:a16="http://schemas.microsoft.com/office/drawing/2014/main" id="{9E0B114E-0674-4902-8F13-1FFDF3CED919}"/>
              </a:ext>
            </a:extLst>
          </p:cNvPr>
          <p:cNvSpPr/>
          <p:nvPr/>
        </p:nvSpPr>
        <p:spPr>
          <a:xfrm>
            <a:off x="6285280" y="4307936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3FF2723F-E529-4039-AC36-D58DD43E4743}"/>
              </a:ext>
            </a:extLst>
          </p:cNvPr>
          <p:cNvSpPr/>
          <p:nvPr/>
        </p:nvSpPr>
        <p:spPr>
          <a:xfrm>
            <a:off x="6611170" y="4311062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712880B7-2AF4-441F-BC1C-46F30422845D}"/>
              </a:ext>
            </a:extLst>
          </p:cNvPr>
          <p:cNvSpPr txBox="1"/>
          <p:nvPr/>
        </p:nvSpPr>
        <p:spPr>
          <a:xfrm>
            <a:off x="5120390" y="4598221"/>
            <a:ext cx="9863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04/14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4" name="TextBox 22">
            <a:extLst>
              <a:ext uri="{FF2B5EF4-FFF2-40B4-BE49-F238E27FC236}">
                <a16:creationId xmlns:a16="http://schemas.microsoft.com/office/drawing/2014/main" id="{49E1F6DE-9EA1-43DA-B970-EFED38494F11}"/>
              </a:ext>
            </a:extLst>
          </p:cNvPr>
          <p:cNvSpPr txBox="1"/>
          <p:nvPr/>
        </p:nvSpPr>
        <p:spPr>
          <a:xfrm>
            <a:off x="8355270" y="4591246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02/05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35" name="TextBox 22">
            <a:extLst>
              <a:ext uri="{FF2B5EF4-FFF2-40B4-BE49-F238E27FC236}">
                <a16:creationId xmlns:a16="http://schemas.microsoft.com/office/drawing/2014/main" id="{0BFCB922-F0FA-4877-B88E-939D717A99DC}"/>
              </a:ext>
            </a:extLst>
          </p:cNvPr>
          <p:cNvSpPr txBox="1"/>
          <p:nvPr/>
        </p:nvSpPr>
        <p:spPr>
          <a:xfrm>
            <a:off x="8630027" y="4597630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03/14</a:t>
            </a:r>
          </a:p>
        </p:txBody>
      </p:sp>
      <p:sp>
        <p:nvSpPr>
          <p:cNvPr id="637" name="TextBox 22">
            <a:extLst>
              <a:ext uri="{FF2B5EF4-FFF2-40B4-BE49-F238E27FC236}">
                <a16:creationId xmlns:a16="http://schemas.microsoft.com/office/drawing/2014/main" id="{11A12CE3-0048-4BB9-8618-4A70AEA1A2B9}"/>
              </a:ext>
            </a:extLst>
          </p:cNvPr>
          <p:cNvSpPr txBox="1"/>
          <p:nvPr/>
        </p:nvSpPr>
        <p:spPr>
          <a:xfrm>
            <a:off x="9454813" y="4602179"/>
            <a:ext cx="587049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05/14</a:t>
            </a:r>
          </a:p>
        </p:txBody>
      </p:sp>
      <p:sp>
        <p:nvSpPr>
          <p:cNvPr id="663" name="TextBox 22">
            <a:extLst>
              <a:ext uri="{FF2B5EF4-FFF2-40B4-BE49-F238E27FC236}">
                <a16:creationId xmlns:a16="http://schemas.microsoft.com/office/drawing/2014/main" id="{63062321-7A2A-49F9-B54B-3767325D05B9}"/>
              </a:ext>
            </a:extLst>
          </p:cNvPr>
          <p:cNvSpPr txBox="1"/>
          <p:nvPr/>
        </p:nvSpPr>
        <p:spPr>
          <a:xfrm>
            <a:off x="6170202" y="4611560"/>
            <a:ext cx="520858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07/14</a:t>
            </a:r>
          </a:p>
        </p:txBody>
      </p:sp>
      <p:sp>
        <p:nvSpPr>
          <p:cNvPr id="664" name="TextBox 22">
            <a:extLst>
              <a:ext uri="{FF2B5EF4-FFF2-40B4-BE49-F238E27FC236}">
                <a16:creationId xmlns:a16="http://schemas.microsoft.com/office/drawing/2014/main" id="{C73E9BB9-8B3B-4468-BC97-073D6E1D0DB7}"/>
              </a:ext>
            </a:extLst>
          </p:cNvPr>
          <p:cNvSpPr txBox="1"/>
          <p:nvPr/>
        </p:nvSpPr>
        <p:spPr>
          <a:xfrm>
            <a:off x="6365220" y="4614870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08/14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673" name="Straight Arrow Connector 672">
            <a:extLst>
              <a:ext uri="{FF2B5EF4-FFF2-40B4-BE49-F238E27FC236}">
                <a16:creationId xmlns:a16="http://schemas.microsoft.com/office/drawing/2014/main" id="{83EF61F1-EB8F-499E-9720-8123EDB482E7}"/>
              </a:ext>
            </a:extLst>
          </p:cNvPr>
          <p:cNvCxnSpPr>
            <a:cxnSpLocks/>
            <a:stCxn id="712" idx="0"/>
            <a:endCxn id="444" idx="2"/>
          </p:cNvCxnSpPr>
          <p:nvPr/>
        </p:nvCxnSpPr>
        <p:spPr>
          <a:xfrm flipV="1">
            <a:off x="5312945" y="4616286"/>
            <a:ext cx="41642" cy="274318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8" name="Straight Arrow Connector 687">
            <a:extLst>
              <a:ext uri="{FF2B5EF4-FFF2-40B4-BE49-F238E27FC236}">
                <a16:creationId xmlns:a16="http://schemas.microsoft.com/office/drawing/2014/main" id="{E1066ADE-FF03-448E-8A7C-89A93F15023C}"/>
              </a:ext>
            </a:extLst>
          </p:cNvPr>
          <p:cNvCxnSpPr>
            <a:cxnSpLocks/>
            <a:stCxn id="727" idx="0"/>
            <a:endCxn id="532" idx="2"/>
          </p:cNvCxnSpPr>
          <p:nvPr/>
        </p:nvCxnSpPr>
        <p:spPr>
          <a:xfrm flipV="1">
            <a:off x="8061841" y="4616286"/>
            <a:ext cx="78076" cy="27398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92" name="Group 691">
            <a:extLst>
              <a:ext uri="{FF2B5EF4-FFF2-40B4-BE49-F238E27FC236}">
                <a16:creationId xmlns:a16="http://schemas.microsoft.com/office/drawing/2014/main" id="{3B98F4FC-24CF-414B-A986-D84438F3418B}"/>
              </a:ext>
            </a:extLst>
          </p:cNvPr>
          <p:cNvGrpSpPr/>
          <p:nvPr/>
        </p:nvGrpSpPr>
        <p:grpSpPr>
          <a:xfrm>
            <a:off x="155339" y="5202723"/>
            <a:ext cx="11788299" cy="276999"/>
            <a:chOff x="315514" y="4004630"/>
            <a:chExt cx="11716383" cy="276999"/>
          </a:xfrm>
        </p:grpSpPr>
        <p:cxnSp>
          <p:nvCxnSpPr>
            <p:cNvPr id="705" name="Straight Connector 704">
              <a:extLst>
                <a:ext uri="{FF2B5EF4-FFF2-40B4-BE49-F238E27FC236}">
                  <a16:creationId xmlns:a16="http://schemas.microsoft.com/office/drawing/2014/main" id="{01F9AB29-13F4-46E5-B612-2ED6E1C7D8C5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07" name="Rectangle 706">
              <a:extLst>
                <a:ext uri="{FF2B5EF4-FFF2-40B4-BE49-F238E27FC236}">
                  <a16:creationId xmlns:a16="http://schemas.microsoft.com/office/drawing/2014/main" id="{FC95222F-9FF3-4E8E-A166-22191C579156}"/>
                </a:ext>
              </a:extLst>
            </p:cNvPr>
            <p:cNvSpPr/>
            <p:nvPr/>
          </p:nvSpPr>
          <p:spPr>
            <a:xfrm>
              <a:off x="315514" y="4004630"/>
              <a:ext cx="1609475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1-3-HW+Base SW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08" name="Group 707">
            <a:extLst>
              <a:ext uri="{FF2B5EF4-FFF2-40B4-BE49-F238E27FC236}">
                <a16:creationId xmlns:a16="http://schemas.microsoft.com/office/drawing/2014/main" id="{32E4EC14-E6C8-44BB-ACCF-2BA34F7D02A5}"/>
              </a:ext>
            </a:extLst>
          </p:cNvPr>
          <p:cNvGrpSpPr/>
          <p:nvPr/>
        </p:nvGrpSpPr>
        <p:grpSpPr>
          <a:xfrm>
            <a:off x="170432" y="4657556"/>
            <a:ext cx="11794428" cy="355700"/>
            <a:chOff x="231716" y="2692799"/>
            <a:chExt cx="11722474" cy="355700"/>
          </a:xfrm>
        </p:grpSpPr>
        <p:cxnSp>
          <p:nvCxnSpPr>
            <p:cNvPr id="709" name="Straight Connector 708">
              <a:extLst>
                <a:ext uri="{FF2B5EF4-FFF2-40B4-BE49-F238E27FC236}">
                  <a16:creationId xmlns:a16="http://schemas.microsoft.com/office/drawing/2014/main" id="{EA484463-D9D4-4347-BAB1-32AA9E1850BB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10" name="Rectangle 709">
              <a:extLst>
                <a:ext uri="{FF2B5EF4-FFF2-40B4-BE49-F238E27FC236}">
                  <a16:creationId xmlns:a16="http://schemas.microsoft.com/office/drawing/2014/main" id="{9E19CB7B-5127-4E57-B057-0D3DDBD17257}"/>
                </a:ext>
              </a:extLst>
            </p:cNvPr>
            <p:cNvSpPr/>
            <p:nvPr/>
          </p:nvSpPr>
          <p:spPr>
            <a:xfrm>
              <a:off x="231716" y="2692799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711" name="TextBox 22">
            <a:extLst>
              <a:ext uri="{FF2B5EF4-FFF2-40B4-BE49-F238E27FC236}">
                <a16:creationId xmlns:a16="http://schemas.microsoft.com/office/drawing/2014/main" id="{BBC8773F-3D9B-4D4B-96B5-201AAA85D4AA}"/>
              </a:ext>
            </a:extLst>
          </p:cNvPr>
          <p:cNvSpPr txBox="1"/>
          <p:nvPr/>
        </p:nvSpPr>
        <p:spPr>
          <a:xfrm>
            <a:off x="9802496" y="4601078"/>
            <a:ext cx="572510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 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06/14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12" name="Star: 5 Points 711">
            <a:extLst>
              <a:ext uri="{FF2B5EF4-FFF2-40B4-BE49-F238E27FC236}">
                <a16:creationId xmlns:a16="http://schemas.microsoft.com/office/drawing/2014/main" id="{DE71ABBA-B21E-4A04-BCEF-164E3564BF3B}"/>
              </a:ext>
            </a:extLst>
          </p:cNvPr>
          <p:cNvSpPr/>
          <p:nvPr/>
        </p:nvSpPr>
        <p:spPr>
          <a:xfrm>
            <a:off x="5215412" y="489060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13" name="Star: 5 Points 712">
            <a:extLst>
              <a:ext uri="{FF2B5EF4-FFF2-40B4-BE49-F238E27FC236}">
                <a16:creationId xmlns:a16="http://schemas.microsoft.com/office/drawing/2014/main" id="{74406D57-AA33-4F33-8E7D-C0D6A710E361}"/>
              </a:ext>
            </a:extLst>
          </p:cNvPr>
          <p:cNvSpPr/>
          <p:nvPr/>
        </p:nvSpPr>
        <p:spPr>
          <a:xfrm>
            <a:off x="5539832" y="4890604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14" name="TextBox 22">
            <a:extLst>
              <a:ext uri="{FF2B5EF4-FFF2-40B4-BE49-F238E27FC236}">
                <a16:creationId xmlns:a16="http://schemas.microsoft.com/office/drawing/2014/main" id="{50D6E85F-9F02-47A8-A6A5-AC93E276B123}"/>
              </a:ext>
            </a:extLst>
          </p:cNvPr>
          <p:cNvSpPr txBox="1"/>
          <p:nvPr/>
        </p:nvSpPr>
        <p:spPr>
          <a:xfrm>
            <a:off x="5341248" y="510288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 Beta1</a:t>
            </a:r>
          </a:p>
          <a:p>
            <a:r>
              <a:rPr lang="en-US" dirty="0"/>
              <a:t>04/30</a:t>
            </a:r>
          </a:p>
        </p:txBody>
      </p:sp>
      <p:sp>
        <p:nvSpPr>
          <p:cNvPr id="715" name="Star: 5 Points 714">
            <a:extLst>
              <a:ext uri="{FF2B5EF4-FFF2-40B4-BE49-F238E27FC236}">
                <a16:creationId xmlns:a16="http://schemas.microsoft.com/office/drawing/2014/main" id="{037E798B-A081-4E7D-BBBE-7F37E2C3A2AC}"/>
              </a:ext>
            </a:extLst>
          </p:cNvPr>
          <p:cNvSpPr/>
          <p:nvPr/>
        </p:nvSpPr>
        <p:spPr>
          <a:xfrm>
            <a:off x="5855457" y="489044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16" name="TextBox 22">
            <a:extLst>
              <a:ext uri="{FF2B5EF4-FFF2-40B4-BE49-F238E27FC236}">
                <a16:creationId xmlns:a16="http://schemas.microsoft.com/office/drawing/2014/main" id="{34EF454F-A4D4-4A62-AE56-107D6BF39C79}"/>
              </a:ext>
            </a:extLst>
          </p:cNvPr>
          <p:cNvSpPr txBox="1"/>
          <p:nvPr/>
        </p:nvSpPr>
        <p:spPr>
          <a:xfrm>
            <a:off x="5673757" y="510272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DCVBeta2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05/30</a:t>
            </a:r>
          </a:p>
        </p:txBody>
      </p:sp>
      <p:sp>
        <p:nvSpPr>
          <p:cNvPr id="717" name="Star: 5 Points 716">
            <a:extLst>
              <a:ext uri="{FF2B5EF4-FFF2-40B4-BE49-F238E27FC236}">
                <a16:creationId xmlns:a16="http://schemas.microsoft.com/office/drawing/2014/main" id="{B91AE7CD-F9FB-4696-9EED-BF0EC9A4FDEA}"/>
              </a:ext>
            </a:extLst>
          </p:cNvPr>
          <p:cNvSpPr/>
          <p:nvPr/>
        </p:nvSpPr>
        <p:spPr>
          <a:xfrm>
            <a:off x="6197327" y="489044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18" name="TextBox 22">
            <a:extLst>
              <a:ext uri="{FF2B5EF4-FFF2-40B4-BE49-F238E27FC236}">
                <a16:creationId xmlns:a16="http://schemas.microsoft.com/office/drawing/2014/main" id="{6294E27D-5FB4-4165-91FF-35A996415DA9}"/>
              </a:ext>
            </a:extLst>
          </p:cNvPr>
          <p:cNvSpPr txBox="1"/>
          <p:nvPr/>
        </p:nvSpPr>
        <p:spPr>
          <a:xfrm>
            <a:off x="6015627" y="510272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06/30</a:t>
            </a:r>
          </a:p>
        </p:txBody>
      </p:sp>
      <p:sp>
        <p:nvSpPr>
          <p:cNvPr id="719" name="Star: 5 Points 718">
            <a:extLst>
              <a:ext uri="{FF2B5EF4-FFF2-40B4-BE49-F238E27FC236}">
                <a16:creationId xmlns:a16="http://schemas.microsoft.com/office/drawing/2014/main" id="{11506F1F-1E71-4006-B1B7-F63800418774}"/>
              </a:ext>
            </a:extLst>
          </p:cNvPr>
          <p:cNvSpPr/>
          <p:nvPr/>
        </p:nvSpPr>
        <p:spPr>
          <a:xfrm>
            <a:off x="6522194" y="4890586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20" name="TextBox 22">
            <a:extLst>
              <a:ext uri="{FF2B5EF4-FFF2-40B4-BE49-F238E27FC236}">
                <a16:creationId xmlns:a16="http://schemas.microsoft.com/office/drawing/2014/main" id="{96510B45-27C8-4249-A5CD-1B256BB1BDCA}"/>
              </a:ext>
            </a:extLst>
          </p:cNvPr>
          <p:cNvSpPr txBox="1"/>
          <p:nvPr/>
        </p:nvSpPr>
        <p:spPr>
          <a:xfrm>
            <a:off x="6316679" y="510286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07/30</a:t>
            </a:r>
          </a:p>
        </p:txBody>
      </p:sp>
      <p:sp>
        <p:nvSpPr>
          <p:cNvPr id="721" name="Star: 5 Points 720">
            <a:extLst>
              <a:ext uri="{FF2B5EF4-FFF2-40B4-BE49-F238E27FC236}">
                <a16:creationId xmlns:a16="http://schemas.microsoft.com/office/drawing/2014/main" id="{4CBDC202-6D6A-4A25-A366-CC73E139584D}"/>
              </a:ext>
            </a:extLst>
          </p:cNvPr>
          <p:cNvSpPr/>
          <p:nvPr/>
        </p:nvSpPr>
        <p:spPr>
          <a:xfrm>
            <a:off x="6841078" y="4890586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22" name="TextBox 22">
            <a:extLst>
              <a:ext uri="{FF2B5EF4-FFF2-40B4-BE49-F238E27FC236}">
                <a16:creationId xmlns:a16="http://schemas.microsoft.com/office/drawing/2014/main" id="{5FDB2A44-DC9A-4413-B93E-101C22FF5646}"/>
              </a:ext>
            </a:extLst>
          </p:cNvPr>
          <p:cNvSpPr txBox="1"/>
          <p:nvPr/>
        </p:nvSpPr>
        <p:spPr>
          <a:xfrm>
            <a:off x="6659378" y="510286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DCV2</a:t>
            </a:r>
          </a:p>
          <a:p>
            <a:pPr algn="ctr">
              <a:defRPr/>
            </a:pPr>
            <a:r>
              <a:rPr lang="en-US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08/30</a:t>
            </a:r>
          </a:p>
        </p:txBody>
      </p:sp>
      <p:sp>
        <p:nvSpPr>
          <p:cNvPr id="723" name="Star: 5 Points 722">
            <a:extLst>
              <a:ext uri="{FF2B5EF4-FFF2-40B4-BE49-F238E27FC236}">
                <a16:creationId xmlns:a16="http://schemas.microsoft.com/office/drawing/2014/main" id="{858305CC-A781-48E7-AC62-D392B9D78D73}"/>
              </a:ext>
            </a:extLst>
          </p:cNvPr>
          <p:cNvSpPr/>
          <p:nvPr/>
        </p:nvSpPr>
        <p:spPr>
          <a:xfrm>
            <a:off x="7178562" y="489043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24" name="TextBox 22">
            <a:extLst>
              <a:ext uri="{FF2B5EF4-FFF2-40B4-BE49-F238E27FC236}">
                <a16:creationId xmlns:a16="http://schemas.microsoft.com/office/drawing/2014/main" id="{F317CA61-7CE0-4F47-89EE-094500E0013A}"/>
              </a:ext>
            </a:extLst>
          </p:cNvPr>
          <p:cNvSpPr txBox="1"/>
          <p:nvPr/>
        </p:nvSpPr>
        <p:spPr>
          <a:xfrm>
            <a:off x="7010458" y="51027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09/30</a:t>
            </a:r>
          </a:p>
        </p:txBody>
      </p:sp>
      <p:sp>
        <p:nvSpPr>
          <p:cNvPr id="725" name="Star: 5 Points 724">
            <a:extLst>
              <a:ext uri="{FF2B5EF4-FFF2-40B4-BE49-F238E27FC236}">
                <a16:creationId xmlns:a16="http://schemas.microsoft.com/office/drawing/2014/main" id="{C6CF7AED-1C84-4335-B44F-BDA2DF417C6C}"/>
              </a:ext>
            </a:extLst>
          </p:cNvPr>
          <p:cNvSpPr/>
          <p:nvPr/>
        </p:nvSpPr>
        <p:spPr>
          <a:xfrm>
            <a:off x="7647579" y="4890275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26" name="TextBox 22">
            <a:extLst>
              <a:ext uri="{FF2B5EF4-FFF2-40B4-BE49-F238E27FC236}">
                <a16:creationId xmlns:a16="http://schemas.microsoft.com/office/drawing/2014/main" id="{3A5A0611-819E-41B8-AD88-85C7979F6D15}"/>
              </a:ext>
            </a:extLst>
          </p:cNvPr>
          <p:cNvSpPr txBox="1"/>
          <p:nvPr/>
        </p:nvSpPr>
        <p:spPr>
          <a:xfrm>
            <a:off x="7465879" y="510255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11/15</a:t>
            </a:r>
          </a:p>
        </p:txBody>
      </p:sp>
      <p:sp>
        <p:nvSpPr>
          <p:cNvPr id="727" name="Star: 5 Points 726">
            <a:extLst>
              <a:ext uri="{FF2B5EF4-FFF2-40B4-BE49-F238E27FC236}">
                <a16:creationId xmlns:a16="http://schemas.microsoft.com/office/drawing/2014/main" id="{78079A2E-36CB-446C-BA37-AEF7B58F2ACC}"/>
              </a:ext>
            </a:extLst>
          </p:cNvPr>
          <p:cNvSpPr/>
          <p:nvPr/>
        </p:nvSpPr>
        <p:spPr>
          <a:xfrm>
            <a:off x="7964308" y="489027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28" name="TextBox 22">
            <a:extLst>
              <a:ext uri="{FF2B5EF4-FFF2-40B4-BE49-F238E27FC236}">
                <a16:creationId xmlns:a16="http://schemas.microsoft.com/office/drawing/2014/main" id="{C5121691-41A9-4A33-BEAC-7EAB1B6ACF14}"/>
              </a:ext>
            </a:extLst>
          </p:cNvPr>
          <p:cNvSpPr txBox="1"/>
          <p:nvPr/>
        </p:nvSpPr>
        <p:spPr>
          <a:xfrm>
            <a:off x="7763558" y="510255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sp>
        <p:nvSpPr>
          <p:cNvPr id="729" name="Star: 5 Points 728">
            <a:extLst>
              <a:ext uri="{FF2B5EF4-FFF2-40B4-BE49-F238E27FC236}">
                <a16:creationId xmlns:a16="http://schemas.microsoft.com/office/drawing/2014/main" id="{477ED9B7-BF67-4BAE-B7AA-618E41E6C77C}"/>
              </a:ext>
            </a:extLst>
          </p:cNvPr>
          <p:cNvSpPr/>
          <p:nvPr/>
        </p:nvSpPr>
        <p:spPr>
          <a:xfrm>
            <a:off x="8339298" y="489042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30" name="TextBox 22">
            <a:extLst>
              <a:ext uri="{FF2B5EF4-FFF2-40B4-BE49-F238E27FC236}">
                <a16:creationId xmlns:a16="http://schemas.microsoft.com/office/drawing/2014/main" id="{79758603-2E0C-46CD-9D23-8F44FA444E14}"/>
              </a:ext>
            </a:extLst>
          </p:cNvPr>
          <p:cNvSpPr txBox="1"/>
          <p:nvPr/>
        </p:nvSpPr>
        <p:spPr>
          <a:xfrm>
            <a:off x="8157598" y="510270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</a:p>
        </p:txBody>
      </p:sp>
      <p:sp>
        <p:nvSpPr>
          <p:cNvPr id="731" name="Star: 5 Points 730">
            <a:extLst>
              <a:ext uri="{FF2B5EF4-FFF2-40B4-BE49-F238E27FC236}">
                <a16:creationId xmlns:a16="http://schemas.microsoft.com/office/drawing/2014/main" id="{096D705F-4EFA-45E9-A615-018E98FF729F}"/>
              </a:ext>
            </a:extLst>
          </p:cNvPr>
          <p:cNvSpPr/>
          <p:nvPr/>
        </p:nvSpPr>
        <p:spPr>
          <a:xfrm>
            <a:off x="9155142" y="4890422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32" name="TextBox 22">
            <a:extLst>
              <a:ext uri="{FF2B5EF4-FFF2-40B4-BE49-F238E27FC236}">
                <a16:creationId xmlns:a16="http://schemas.microsoft.com/office/drawing/2014/main" id="{4EBA9281-9B05-4C16-8F02-C7F77B374769}"/>
              </a:ext>
            </a:extLst>
          </p:cNvPr>
          <p:cNvSpPr txBox="1"/>
          <p:nvPr/>
        </p:nvSpPr>
        <p:spPr>
          <a:xfrm>
            <a:off x="8953246" y="511217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03/30</a:t>
            </a:r>
          </a:p>
        </p:txBody>
      </p:sp>
      <p:sp>
        <p:nvSpPr>
          <p:cNvPr id="733" name="Star: 5 Points 732">
            <a:extLst>
              <a:ext uri="{FF2B5EF4-FFF2-40B4-BE49-F238E27FC236}">
                <a16:creationId xmlns:a16="http://schemas.microsoft.com/office/drawing/2014/main" id="{288370A2-EC52-4E2F-A20D-640B50D86B99}"/>
              </a:ext>
            </a:extLst>
          </p:cNvPr>
          <p:cNvSpPr/>
          <p:nvPr/>
        </p:nvSpPr>
        <p:spPr>
          <a:xfrm>
            <a:off x="9463841" y="489027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34" name="TextBox 22">
            <a:extLst>
              <a:ext uri="{FF2B5EF4-FFF2-40B4-BE49-F238E27FC236}">
                <a16:creationId xmlns:a16="http://schemas.microsoft.com/office/drawing/2014/main" id="{CB84722F-4011-4100-9D69-CE7AE805C7BD}"/>
              </a:ext>
            </a:extLst>
          </p:cNvPr>
          <p:cNvSpPr txBox="1"/>
          <p:nvPr/>
        </p:nvSpPr>
        <p:spPr>
          <a:xfrm>
            <a:off x="9312621" y="510255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04/30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35" name="Star: 5 Points 734">
            <a:extLst>
              <a:ext uri="{FF2B5EF4-FFF2-40B4-BE49-F238E27FC236}">
                <a16:creationId xmlns:a16="http://schemas.microsoft.com/office/drawing/2014/main" id="{BD793C24-2CC6-4419-980E-E8CFBC120A2E}"/>
              </a:ext>
            </a:extLst>
          </p:cNvPr>
          <p:cNvSpPr/>
          <p:nvPr/>
        </p:nvSpPr>
        <p:spPr>
          <a:xfrm>
            <a:off x="9806165" y="489034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36" name="TextBox 22">
            <a:extLst>
              <a:ext uri="{FF2B5EF4-FFF2-40B4-BE49-F238E27FC236}">
                <a16:creationId xmlns:a16="http://schemas.microsoft.com/office/drawing/2014/main" id="{E09CB280-0A86-4188-8647-2C4D7ACD8530}"/>
              </a:ext>
            </a:extLst>
          </p:cNvPr>
          <p:cNvSpPr txBox="1"/>
          <p:nvPr/>
        </p:nvSpPr>
        <p:spPr>
          <a:xfrm>
            <a:off x="9639705" y="51026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05/30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37" name="Star: 5 Points 736">
            <a:extLst>
              <a:ext uri="{FF2B5EF4-FFF2-40B4-BE49-F238E27FC236}">
                <a16:creationId xmlns:a16="http://schemas.microsoft.com/office/drawing/2014/main" id="{E446DA5C-3D34-48BB-AEE5-D2BD3C814F68}"/>
              </a:ext>
            </a:extLst>
          </p:cNvPr>
          <p:cNvSpPr/>
          <p:nvPr/>
        </p:nvSpPr>
        <p:spPr>
          <a:xfrm>
            <a:off x="10117481" y="488961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38" name="TextBox 22">
            <a:extLst>
              <a:ext uri="{FF2B5EF4-FFF2-40B4-BE49-F238E27FC236}">
                <a16:creationId xmlns:a16="http://schemas.microsoft.com/office/drawing/2014/main" id="{DD25455A-744C-432C-A1BE-60BA488C5421}"/>
              </a:ext>
            </a:extLst>
          </p:cNvPr>
          <p:cNvSpPr txBox="1"/>
          <p:nvPr/>
        </p:nvSpPr>
        <p:spPr>
          <a:xfrm>
            <a:off x="9965846" y="509001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06/30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739" name="Straight Arrow Connector 738">
            <a:extLst>
              <a:ext uri="{FF2B5EF4-FFF2-40B4-BE49-F238E27FC236}">
                <a16:creationId xmlns:a16="http://schemas.microsoft.com/office/drawing/2014/main" id="{9EBD22BA-0114-44E3-B30F-8982EE8B78E2}"/>
              </a:ext>
            </a:extLst>
          </p:cNvPr>
          <p:cNvCxnSpPr>
            <a:cxnSpLocks/>
            <a:stCxn id="719" idx="0"/>
            <a:endCxn id="592" idx="2"/>
          </p:cNvCxnSpPr>
          <p:nvPr/>
        </p:nvCxnSpPr>
        <p:spPr>
          <a:xfrm flipV="1">
            <a:off x="6619727" y="4631268"/>
            <a:ext cx="51093" cy="259318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0" name="Straight Arrow Connector 739">
            <a:extLst>
              <a:ext uri="{FF2B5EF4-FFF2-40B4-BE49-F238E27FC236}">
                <a16:creationId xmlns:a16="http://schemas.microsoft.com/office/drawing/2014/main" id="{4A1B8BF1-15A1-4A61-A39A-772AF4B10A46}"/>
              </a:ext>
            </a:extLst>
          </p:cNvPr>
          <p:cNvCxnSpPr>
            <a:cxnSpLocks/>
            <a:endCxn id="528" idx="2"/>
          </p:cNvCxnSpPr>
          <p:nvPr/>
        </p:nvCxnSpPr>
        <p:spPr>
          <a:xfrm flipV="1">
            <a:off x="6938611" y="4634484"/>
            <a:ext cx="73012" cy="29420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1" name="Straight Arrow Connector 740">
            <a:extLst>
              <a:ext uri="{FF2B5EF4-FFF2-40B4-BE49-F238E27FC236}">
                <a16:creationId xmlns:a16="http://schemas.microsoft.com/office/drawing/2014/main" id="{EAA02A4A-2971-467F-81FE-BCE8812F0D60}"/>
              </a:ext>
            </a:extLst>
          </p:cNvPr>
          <p:cNvCxnSpPr>
            <a:cxnSpLocks/>
            <a:stCxn id="729" idx="0"/>
            <a:endCxn id="535" idx="2"/>
          </p:cNvCxnSpPr>
          <p:nvPr/>
        </p:nvCxnSpPr>
        <p:spPr>
          <a:xfrm flipV="1">
            <a:off x="8436831" y="4617473"/>
            <a:ext cx="77476" cy="27294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2" name="Straight Arrow Connector 741">
            <a:extLst>
              <a:ext uri="{FF2B5EF4-FFF2-40B4-BE49-F238E27FC236}">
                <a16:creationId xmlns:a16="http://schemas.microsoft.com/office/drawing/2014/main" id="{09CD6223-5C3F-4984-8962-0DD704306401}"/>
              </a:ext>
            </a:extLst>
          </p:cNvPr>
          <p:cNvCxnSpPr>
            <a:cxnSpLocks/>
            <a:stCxn id="813" idx="0"/>
            <a:endCxn id="541" idx="2"/>
          </p:cNvCxnSpPr>
          <p:nvPr/>
        </p:nvCxnSpPr>
        <p:spPr>
          <a:xfrm flipV="1">
            <a:off x="8901647" y="4617473"/>
            <a:ext cx="77290" cy="282336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3" name="Star: 5 Points 742">
            <a:extLst>
              <a:ext uri="{FF2B5EF4-FFF2-40B4-BE49-F238E27FC236}">
                <a16:creationId xmlns:a16="http://schemas.microsoft.com/office/drawing/2014/main" id="{576585FE-64E5-4A6D-9EC1-4F7EADF2D5E6}"/>
              </a:ext>
            </a:extLst>
          </p:cNvPr>
          <p:cNvSpPr/>
          <p:nvPr/>
        </p:nvSpPr>
        <p:spPr>
          <a:xfrm>
            <a:off x="4865744" y="535814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44" name="TextBox 22">
            <a:extLst>
              <a:ext uri="{FF2B5EF4-FFF2-40B4-BE49-F238E27FC236}">
                <a16:creationId xmlns:a16="http://schemas.microsoft.com/office/drawing/2014/main" id="{A2659C4C-5DBE-44B9-B186-114C689BB2FB}"/>
              </a:ext>
            </a:extLst>
          </p:cNvPr>
          <p:cNvSpPr txBox="1"/>
          <p:nvPr/>
        </p:nvSpPr>
        <p:spPr>
          <a:xfrm>
            <a:off x="4659757" y="557042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</a:p>
        </p:txBody>
      </p:sp>
      <p:sp>
        <p:nvSpPr>
          <p:cNvPr id="745" name="Star: 5 Points 744">
            <a:extLst>
              <a:ext uri="{FF2B5EF4-FFF2-40B4-BE49-F238E27FC236}">
                <a16:creationId xmlns:a16="http://schemas.microsoft.com/office/drawing/2014/main" id="{3EBDF802-0D4E-497C-9937-EFF81358BD87}"/>
              </a:ext>
            </a:extLst>
          </p:cNvPr>
          <p:cNvSpPr/>
          <p:nvPr/>
        </p:nvSpPr>
        <p:spPr>
          <a:xfrm>
            <a:off x="5221602" y="5358140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46" name="TextBox 22">
            <a:extLst>
              <a:ext uri="{FF2B5EF4-FFF2-40B4-BE49-F238E27FC236}">
                <a16:creationId xmlns:a16="http://schemas.microsoft.com/office/drawing/2014/main" id="{553F216E-7159-421E-8CED-3A26A5FAB470}"/>
              </a:ext>
            </a:extLst>
          </p:cNvPr>
          <p:cNvSpPr txBox="1"/>
          <p:nvPr/>
        </p:nvSpPr>
        <p:spPr>
          <a:xfrm>
            <a:off x="5007778" y="557042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03/30</a:t>
            </a:r>
          </a:p>
        </p:txBody>
      </p:sp>
      <p:sp>
        <p:nvSpPr>
          <p:cNvPr id="747" name="Star: 5 Points 746">
            <a:extLst>
              <a:ext uri="{FF2B5EF4-FFF2-40B4-BE49-F238E27FC236}">
                <a16:creationId xmlns:a16="http://schemas.microsoft.com/office/drawing/2014/main" id="{5633CD4B-16D4-404E-B406-B8639776AAA3}"/>
              </a:ext>
            </a:extLst>
          </p:cNvPr>
          <p:cNvSpPr/>
          <p:nvPr/>
        </p:nvSpPr>
        <p:spPr>
          <a:xfrm>
            <a:off x="5530579" y="535797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48" name="TextBox 22">
            <a:extLst>
              <a:ext uri="{FF2B5EF4-FFF2-40B4-BE49-F238E27FC236}">
                <a16:creationId xmlns:a16="http://schemas.microsoft.com/office/drawing/2014/main" id="{336C01E2-18B2-48F7-BC05-D44E76C5DAF6}"/>
              </a:ext>
            </a:extLst>
          </p:cNvPr>
          <p:cNvSpPr txBox="1"/>
          <p:nvPr/>
        </p:nvSpPr>
        <p:spPr>
          <a:xfrm>
            <a:off x="5348879" y="557025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04/30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49" name="Star: 5 Points 748">
            <a:extLst>
              <a:ext uri="{FF2B5EF4-FFF2-40B4-BE49-F238E27FC236}">
                <a16:creationId xmlns:a16="http://schemas.microsoft.com/office/drawing/2014/main" id="{27DDF148-8003-47A2-AD7B-C83B1ACF33A3}"/>
              </a:ext>
            </a:extLst>
          </p:cNvPr>
          <p:cNvSpPr/>
          <p:nvPr/>
        </p:nvSpPr>
        <p:spPr>
          <a:xfrm>
            <a:off x="5873557" y="535797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0" name="TextBox 22">
            <a:extLst>
              <a:ext uri="{FF2B5EF4-FFF2-40B4-BE49-F238E27FC236}">
                <a16:creationId xmlns:a16="http://schemas.microsoft.com/office/drawing/2014/main" id="{96FB1B37-EA17-4D08-930D-51541843998D}"/>
              </a:ext>
            </a:extLst>
          </p:cNvPr>
          <p:cNvSpPr txBox="1"/>
          <p:nvPr/>
        </p:nvSpPr>
        <p:spPr>
          <a:xfrm>
            <a:off x="5672807" y="557025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R8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05/30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1" name="Star: 5 Points 750">
            <a:extLst>
              <a:ext uri="{FF2B5EF4-FFF2-40B4-BE49-F238E27FC236}">
                <a16:creationId xmlns:a16="http://schemas.microsoft.com/office/drawing/2014/main" id="{B35FB6C3-BBB6-4CDA-92BD-9F90B91BA808}"/>
              </a:ext>
            </a:extLst>
          </p:cNvPr>
          <p:cNvSpPr/>
          <p:nvPr/>
        </p:nvSpPr>
        <p:spPr>
          <a:xfrm>
            <a:off x="6204843" y="535812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2" name="TextBox 22">
            <a:extLst>
              <a:ext uri="{FF2B5EF4-FFF2-40B4-BE49-F238E27FC236}">
                <a16:creationId xmlns:a16="http://schemas.microsoft.com/office/drawing/2014/main" id="{679206AE-9662-413A-9E30-DBB2660480CC}"/>
              </a:ext>
            </a:extLst>
          </p:cNvPr>
          <p:cNvSpPr txBox="1"/>
          <p:nvPr/>
        </p:nvSpPr>
        <p:spPr>
          <a:xfrm>
            <a:off x="6023143" y="557040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R9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06/30</a:t>
            </a:r>
          </a:p>
        </p:txBody>
      </p:sp>
      <p:sp>
        <p:nvSpPr>
          <p:cNvPr id="753" name="Star: 5 Points 752">
            <a:extLst>
              <a:ext uri="{FF2B5EF4-FFF2-40B4-BE49-F238E27FC236}">
                <a16:creationId xmlns:a16="http://schemas.microsoft.com/office/drawing/2014/main" id="{7686320D-336F-418E-86FD-1160F7EDEFDD}"/>
              </a:ext>
            </a:extLst>
          </p:cNvPr>
          <p:cNvSpPr/>
          <p:nvPr/>
        </p:nvSpPr>
        <p:spPr>
          <a:xfrm>
            <a:off x="6536112" y="535812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4" name="TextBox 22">
            <a:extLst>
              <a:ext uri="{FF2B5EF4-FFF2-40B4-BE49-F238E27FC236}">
                <a16:creationId xmlns:a16="http://schemas.microsoft.com/office/drawing/2014/main" id="{0CE74C8A-0128-4CF7-885A-7CCB4D170730}"/>
              </a:ext>
            </a:extLst>
          </p:cNvPr>
          <p:cNvSpPr txBox="1"/>
          <p:nvPr/>
        </p:nvSpPr>
        <p:spPr>
          <a:xfrm>
            <a:off x="6390741" y="5570405"/>
            <a:ext cx="50304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07/30</a:t>
            </a:r>
          </a:p>
        </p:txBody>
      </p:sp>
      <p:sp>
        <p:nvSpPr>
          <p:cNvPr id="755" name="Star: 5 Points 754">
            <a:extLst>
              <a:ext uri="{FF2B5EF4-FFF2-40B4-BE49-F238E27FC236}">
                <a16:creationId xmlns:a16="http://schemas.microsoft.com/office/drawing/2014/main" id="{D270098A-B0B4-42E3-9763-CDE88C5DFEF5}"/>
              </a:ext>
            </a:extLst>
          </p:cNvPr>
          <p:cNvSpPr/>
          <p:nvPr/>
        </p:nvSpPr>
        <p:spPr>
          <a:xfrm>
            <a:off x="6862415" y="535797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6" name="TextBox 22">
            <a:extLst>
              <a:ext uri="{FF2B5EF4-FFF2-40B4-BE49-F238E27FC236}">
                <a16:creationId xmlns:a16="http://schemas.microsoft.com/office/drawing/2014/main" id="{763197BC-6A79-4E74-83CD-92790F45353E}"/>
              </a:ext>
            </a:extLst>
          </p:cNvPr>
          <p:cNvSpPr txBox="1"/>
          <p:nvPr/>
        </p:nvSpPr>
        <p:spPr>
          <a:xfrm>
            <a:off x="6663831" y="557025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08/30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7" name="Star: 5 Points 756">
            <a:extLst>
              <a:ext uri="{FF2B5EF4-FFF2-40B4-BE49-F238E27FC236}">
                <a16:creationId xmlns:a16="http://schemas.microsoft.com/office/drawing/2014/main" id="{43DDD4F9-1A64-4182-BCBE-F473D5C1ED6C}"/>
              </a:ext>
            </a:extLst>
          </p:cNvPr>
          <p:cNvSpPr/>
          <p:nvPr/>
        </p:nvSpPr>
        <p:spPr>
          <a:xfrm>
            <a:off x="7284222" y="5357812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8" name="TextBox 22">
            <a:extLst>
              <a:ext uri="{FF2B5EF4-FFF2-40B4-BE49-F238E27FC236}">
                <a16:creationId xmlns:a16="http://schemas.microsoft.com/office/drawing/2014/main" id="{CE7746A6-37F1-4175-9E80-DBEF616DB951}"/>
              </a:ext>
            </a:extLst>
          </p:cNvPr>
          <p:cNvSpPr txBox="1"/>
          <p:nvPr/>
        </p:nvSpPr>
        <p:spPr>
          <a:xfrm>
            <a:off x="7102522" y="557009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10/15</a:t>
            </a:r>
          </a:p>
        </p:txBody>
      </p:sp>
      <p:sp>
        <p:nvSpPr>
          <p:cNvPr id="759" name="Star: 5 Points 758">
            <a:extLst>
              <a:ext uri="{FF2B5EF4-FFF2-40B4-BE49-F238E27FC236}">
                <a16:creationId xmlns:a16="http://schemas.microsoft.com/office/drawing/2014/main" id="{FB0AA4D1-7370-44F8-AC01-4071CD3DEA91}"/>
              </a:ext>
            </a:extLst>
          </p:cNvPr>
          <p:cNvSpPr/>
          <p:nvPr/>
        </p:nvSpPr>
        <p:spPr>
          <a:xfrm>
            <a:off x="7652264" y="535781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60" name="TextBox 22">
            <a:extLst>
              <a:ext uri="{FF2B5EF4-FFF2-40B4-BE49-F238E27FC236}">
                <a16:creationId xmlns:a16="http://schemas.microsoft.com/office/drawing/2014/main" id="{C8880532-F7A6-4F3A-909D-3EE7081F7F5F}"/>
              </a:ext>
            </a:extLst>
          </p:cNvPr>
          <p:cNvSpPr txBox="1"/>
          <p:nvPr/>
        </p:nvSpPr>
        <p:spPr>
          <a:xfrm>
            <a:off x="7470564" y="557009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R13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61" name="Star: 5 Points 760">
            <a:extLst>
              <a:ext uri="{FF2B5EF4-FFF2-40B4-BE49-F238E27FC236}">
                <a16:creationId xmlns:a16="http://schemas.microsoft.com/office/drawing/2014/main" id="{1C22890F-266B-44DE-B5C0-22253583CFDB}"/>
              </a:ext>
            </a:extLst>
          </p:cNvPr>
          <p:cNvSpPr/>
          <p:nvPr/>
        </p:nvSpPr>
        <p:spPr>
          <a:xfrm>
            <a:off x="7962521" y="535795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62" name="TextBox 22">
            <a:extLst>
              <a:ext uri="{FF2B5EF4-FFF2-40B4-BE49-F238E27FC236}">
                <a16:creationId xmlns:a16="http://schemas.microsoft.com/office/drawing/2014/main" id="{67A43C87-FC64-4CEE-8C13-3BF9C353B32C}"/>
              </a:ext>
            </a:extLst>
          </p:cNvPr>
          <p:cNvSpPr txBox="1"/>
          <p:nvPr/>
        </p:nvSpPr>
        <p:spPr>
          <a:xfrm>
            <a:off x="7780821" y="557024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sp>
        <p:nvSpPr>
          <p:cNvPr id="763" name="Star: 5 Points 762">
            <a:extLst>
              <a:ext uri="{FF2B5EF4-FFF2-40B4-BE49-F238E27FC236}">
                <a16:creationId xmlns:a16="http://schemas.microsoft.com/office/drawing/2014/main" id="{0890B18D-20CD-469A-9806-680665F95FEF}"/>
              </a:ext>
            </a:extLst>
          </p:cNvPr>
          <p:cNvSpPr/>
          <p:nvPr/>
        </p:nvSpPr>
        <p:spPr>
          <a:xfrm>
            <a:off x="8326009" y="535795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64" name="TextBox 22">
            <a:extLst>
              <a:ext uri="{FF2B5EF4-FFF2-40B4-BE49-F238E27FC236}">
                <a16:creationId xmlns:a16="http://schemas.microsoft.com/office/drawing/2014/main" id="{CD66EFCC-8E9C-4944-A8C3-B806D88D0C7E}"/>
              </a:ext>
            </a:extLst>
          </p:cNvPr>
          <p:cNvSpPr txBox="1"/>
          <p:nvPr/>
        </p:nvSpPr>
        <p:spPr>
          <a:xfrm>
            <a:off x="8144309" y="557024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R15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65" name="Star: 5 Points 764">
            <a:extLst>
              <a:ext uri="{FF2B5EF4-FFF2-40B4-BE49-F238E27FC236}">
                <a16:creationId xmlns:a16="http://schemas.microsoft.com/office/drawing/2014/main" id="{C1A32B9F-9058-460A-886B-087386A5E52F}"/>
              </a:ext>
            </a:extLst>
          </p:cNvPr>
          <p:cNvSpPr/>
          <p:nvPr/>
        </p:nvSpPr>
        <p:spPr>
          <a:xfrm>
            <a:off x="8799575" y="535781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66" name="TextBox 22">
            <a:extLst>
              <a:ext uri="{FF2B5EF4-FFF2-40B4-BE49-F238E27FC236}">
                <a16:creationId xmlns:a16="http://schemas.microsoft.com/office/drawing/2014/main" id="{1D47150B-6203-44DC-B404-A101F3EBD3EF}"/>
              </a:ext>
            </a:extLst>
          </p:cNvPr>
          <p:cNvSpPr txBox="1"/>
          <p:nvPr/>
        </p:nvSpPr>
        <p:spPr>
          <a:xfrm>
            <a:off x="8617875" y="557009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</a:p>
        </p:txBody>
      </p:sp>
      <p:sp>
        <p:nvSpPr>
          <p:cNvPr id="767" name="Star: 5 Points 766">
            <a:extLst>
              <a:ext uri="{FF2B5EF4-FFF2-40B4-BE49-F238E27FC236}">
                <a16:creationId xmlns:a16="http://schemas.microsoft.com/office/drawing/2014/main" id="{A836A755-4370-4B73-9A8E-41036A23D0E7}"/>
              </a:ext>
            </a:extLst>
          </p:cNvPr>
          <p:cNvSpPr/>
          <p:nvPr/>
        </p:nvSpPr>
        <p:spPr>
          <a:xfrm>
            <a:off x="9125490" y="5350266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68" name="TextBox 22">
            <a:extLst>
              <a:ext uri="{FF2B5EF4-FFF2-40B4-BE49-F238E27FC236}">
                <a16:creationId xmlns:a16="http://schemas.microsoft.com/office/drawing/2014/main" id="{6037AB74-26E6-4279-9BB7-60D7EC96B2FC}"/>
              </a:ext>
            </a:extLst>
          </p:cNvPr>
          <p:cNvSpPr txBox="1"/>
          <p:nvPr/>
        </p:nvSpPr>
        <p:spPr>
          <a:xfrm>
            <a:off x="8943790" y="556254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03/30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769" name="Group 768">
            <a:extLst>
              <a:ext uri="{FF2B5EF4-FFF2-40B4-BE49-F238E27FC236}">
                <a16:creationId xmlns:a16="http://schemas.microsoft.com/office/drawing/2014/main" id="{C9B24E74-DC22-49A1-8385-DAC6A8F575D3}"/>
              </a:ext>
            </a:extLst>
          </p:cNvPr>
          <p:cNvGrpSpPr/>
          <p:nvPr/>
        </p:nvGrpSpPr>
        <p:grpSpPr>
          <a:xfrm>
            <a:off x="9263069" y="5357149"/>
            <a:ext cx="603171" cy="473886"/>
            <a:chOff x="9263069" y="5357149"/>
            <a:chExt cx="603171" cy="473886"/>
          </a:xfrm>
        </p:grpSpPr>
        <p:sp>
          <p:nvSpPr>
            <p:cNvPr id="770" name="Star: 5 Points 769">
              <a:extLst>
                <a:ext uri="{FF2B5EF4-FFF2-40B4-BE49-F238E27FC236}">
                  <a16:creationId xmlns:a16="http://schemas.microsoft.com/office/drawing/2014/main" id="{0B34F58D-0124-446B-8945-9E5EE4A9483F}"/>
                </a:ext>
              </a:extLst>
            </p:cNvPr>
            <p:cNvSpPr/>
            <p:nvPr/>
          </p:nvSpPr>
          <p:spPr>
            <a:xfrm>
              <a:off x="9444769" y="535714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71" name="TextBox 22">
              <a:extLst>
                <a:ext uri="{FF2B5EF4-FFF2-40B4-BE49-F238E27FC236}">
                  <a16:creationId xmlns:a16="http://schemas.microsoft.com/office/drawing/2014/main" id="{57417F11-55DE-41C8-B401-523B5B2753F5}"/>
                </a:ext>
              </a:extLst>
            </p:cNvPr>
            <p:cNvSpPr txBox="1"/>
            <p:nvPr/>
          </p:nvSpPr>
          <p:spPr>
            <a:xfrm>
              <a:off x="9263069" y="556943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04/30</a:t>
              </a:r>
            </a:p>
          </p:txBody>
        </p:sp>
      </p:grpSp>
      <p:cxnSp>
        <p:nvCxnSpPr>
          <p:cNvPr id="772" name="Straight Arrow Connector 771">
            <a:extLst>
              <a:ext uri="{FF2B5EF4-FFF2-40B4-BE49-F238E27FC236}">
                <a16:creationId xmlns:a16="http://schemas.microsoft.com/office/drawing/2014/main" id="{0F475ECF-F56F-4CF1-BF24-1BD28DBD0103}"/>
              </a:ext>
            </a:extLst>
          </p:cNvPr>
          <p:cNvCxnSpPr>
            <a:cxnSpLocks/>
            <a:stCxn id="811" idx="0"/>
            <a:endCxn id="737" idx="2"/>
          </p:cNvCxnSpPr>
          <p:nvPr/>
        </p:nvCxnSpPr>
        <p:spPr>
          <a:xfrm flipV="1">
            <a:off x="9913793" y="5094779"/>
            <a:ext cx="240942" cy="2623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3" name="Straight Arrow Connector 772">
            <a:extLst>
              <a:ext uri="{FF2B5EF4-FFF2-40B4-BE49-F238E27FC236}">
                <a16:creationId xmlns:a16="http://schemas.microsoft.com/office/drawing/2014/main" id="{9FF28F49-5899-49AF-ABC5-6F964D34AB7B}"/>
              </a:ext>
            </a:extLst>
          </p:cNvPr>
          <p:cNvCxnSpPr>
            <a:cxnSpLocks/>
            <a:stCxn id="770" idx="0"/>
            <a:endCxn id="735" idx="2"/>
          </p:cNvCxnSpPr>
          <p:nvPr/>
        </p:nvCxnSpPr>
        <p:spPr>
          <a:xfrm flipV="1">
            <a:off x="9542302" y="5095516"/>
            <a:ext cx="301117" cy="26163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4" name="Straight Arrow Connector 773">
            <a:extLst>
              <a:ext uri="{FF2B5EF4-FFF2-40B4-BE49-F238E27FC236}">
                <a16:creationId xmlns:a16="http://schemas.microsoft.com/office/drawing/2014/main" id="{8EC79AD9-B248-47FB-AC63-2C1DCC0F3F92}"/>
              </a:ext>
            </a:extLst>
          </p:cNvPr>
          <p:cNvCxnSpPr>
            <a:cxnSpLocks/>
            <a:stCxn id="767" idx="0"/>
            <a:endCxn id="733" idx="2"/>
          </p:cNvCxnSpPr>
          <p:nvPr/>
        </p:nvCxnSpPr>
        <p:spPr>
          <a:xfrm flipV="1">
            <a:off x="9223023" y="5095442"/>
            <a:ext cx="278072" cy="25482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5" name="Straight Arrow Connector 774">
            <a:extLst>
              <a:ext uri="{FF2B5EF4-FFF2-40B4-BE49-F238E27FC236}">
                <a16:creationId xmlns:a16="http://schemas.microsoft.com/office/drawing/2014/main" id="{D7DC8CF9-415F-44AD-A993-E9FDC6F4D5C2}"/>
              </a:ext>
            </a:extLst>
          </p:cNvPr>
          <p:cNvCxnSpPr>
            <a:cxnSpLocks/>
            <a:stCxn id="765" idx="0"/>
            <a:endCxn id="731" idx="2"/>
          </p:cNvCxnSpPr>
          <p:nvPr/>
        </p:nvCxnSpPr>
        <p:spPr>
          <a:xfrm flipV="1">
            <a:off x="8897108" y="5095589"/>
            <a:ext cx="295288" cy="26222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6" name="Straight Arrow Connector 775">
            <a:extLst>
              <a:ext uri="{FF2B5EF4-FFF2-40B4-BE49-F238E27FC236}">
                <a16:creationId xmlns:a16="http://schemas.microsoft.com/office/drawing/2014/main" id="{3C92C781-E757-41FA-922E-C27FF24F4339}"/>
              </a:ext>
            </a:extLst>
          </p:cNvPr>
          <p:cNvCxnSpPr>
            <a:cxnSpLocks/>
            <a:endCxn id="729" idx="2"/>
          </p:cNvCxnSpPr>
          <p:nvPr/>
        </p:nvCxnSpPr>
        <p:spPr>
          <a:xfrm flipV="1">
            <a:off x="8060054" y="5095589"/>
            <a:ext cx="316498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7" name="Straight Arrow Connector 776">
            <a:extLst>
              <a:ext uri="{FF2B5EF4-FFF2-40B4-BE49-F238E27FC236}">
                <a16:creationId xmlns:a16="http://schemas.microsoft.com/office/drawing/2014/main" id="{296C8FE6-3194-42B2-BEDC-7D0E6AE9975F}"/>
              </a:ext>
            </a:extLst>
          </p:cNvPr>
          <p:cNvCxnSpPr>
            <a:cxnSpLocks/>
            <a:endCxn id="727" idx="2"/>
          </p:cNvCxnSpPr>
          <p:nvPr/>
        </p:nvCxnSpPr>
        <p:spPr>
          <a:xfrm flipV="1">
            <a:off x="7749797" y="5095442"/>
            <a:ext cx="251765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8" name="Straight Arrow Connector 777">
            <a:extLst>
              <a:ext uri="{FF2B5EF4-FFF2-40B4-BE49-F238E27FC236}">
                <a16:creationId xmlns:a16="http://schemas.microsoft.com/office/drawing/2014/main" id="{45AE066F-01BD-4E61-9C6A-EACA04ABBC49}"/>
              </a:ext>
            </a:extLst>
          </p:cNvPr>
          <p:cNvCxnSpPr>
            <a:cxnSpLocks/>
            <a:endCxn id="725" idx="2"/>
          </p:cNvCxnSpPr>
          <p:nvPr/>
        </p:nvCxnSpPr>
        <p:spPr>
          <a:xfrm flipV="1">
            <a:off x="7381755" y="5095442"/>
            <a:ext cx="303078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9" name="Straight Arrow Connector 778">
            <a:extLst>
              <a:ext uri="{FF2B5EF4-FFF2-40B4-BE49-F238E27FC236}">
                <a16:creationId xmlns:a16="http://schemas.microsoft.com/office/drawing/2014/main" id="{A90C0A20-221B-4B67-8747-05647AF2C8D2}"/>
              </a:ext>
            </a:extLst>
          </p:cNvPr>
          <p:cNvCxnSpPr>
            <a:cxnSpLocks/>
            <a:endCxn id="723" idx="2"/>
          </p:cNvCxnSpPr>
          <p:nvPr/>
        </p:nvCxnSpPr>
        <p:spPr>
          <a:xfrm flipV="1">
            <a:off x="6959948" y="5095606"/>
            <a:ext cx="255868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0" name="Straight Arrow Connector 779">
            <a:extLst>
              <a:ext uri="{FF2B5EF4-FFF2-40B4-BE49-F238E27FC236}">
                <a16:creationId xmlns:a16="http://schemas.microsoft.com/office/drawing/2014/main" id="{040866DF-0F2F-40F3-BB47-7091DABD470C}"/>
              </a:ext>
            </a:extLst>
          </p:cNvPr>
          <p:cNvCxnSpPr>
            <a:cxnSpLocks/>
            <a:endCxn id="721" idx="2"/>
          </p:cNvCxnSpPr>
          <p:nvPr/>
        </p:nvCxnSpPr>
        <p:spPr>
          <a:xfrm flipV="1">
            <a:off x="6633645" y="5095753"/>
            <a:ext cx="244687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1" name="Straight Arrow Connector 780">
            <a:extLst>
              <a:ext uri="{FF2B5EF4-FFF2-40B4-BE49-F238E27FC236}">
                <a16:creationId xmlns:a16="http://schemas.microsoft.com/office/drawing/2014/main" id="{DD846E7C-6C5C-46B8-B6FB-C6FD5062D5DE}"/>
              </a:ext>
            </a:extLst>
          </p:cNvPr>
          <p:cNvCxnSpPr>
            <a:cxnSpLocks/>
            <a:endCxn id="719" idx="2"/>
          </p:cNvCxnSpPr>
          <p:nvPr/>
        </p:nvCxnSpPr>
        <p:spPr>
          <a:xfrm flipV="1">
            <a:off x="6302376" y="5095753"/>
            <a:ext cx="257072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2" name="Straight Arrow Connector 781">
            <a:extLst>
              <a:ext uri="{FF2B5EF4-FFF2-40B4-BE49-F238E27FC236}">
                <a16:creationId xmlns:a16="http://schemas.microsoft.com/office/drawing/2014/main" id="{C80429EB-A80D-4CD3-9BBA-998A40861DC0}"/>
              </a:ext>
            </a:extLst>
          </p:cNvPr>
          <p:cNvCxnSpPr>
            <a:cxnSpLocks/>
            <a:endCxn id="717" idx="2"/>
          </p:cNvCxnSpPr>
          <p:nvPr/>
        </p:nvCxnSpPr>
        <p:spPr>
          <a:xfrm flipV="1">
            <a:off x="5971090" y="5095607"/>
            <a:ext cx="263491" cy="2750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3" name="Straight Arrow Connector 782">
            <a:extLst>
              <a:ext uri="{FF2B5EF4-FFF2-40B4-BE49-F238E27FC236}">
                <a16:creationId xmlns:a16="http://schemas.microsoft.com/office/drawing/2014/main" id="{12B1905E-D629-4F17-BED9-93E6AECE3836}"/>
              </a:ext>
            </a:extLst>
          </p:cNvPr>
          <p:cNvCxnSpPr>
            <a:cxnSpLocks/>
            <a:endCxn id="715" idx="2"/>
          </p:cNvCxnSpPr>
          <p:nvPr/>
        </p:nvCxnSpPr>
        <p:spPr>
          <a:xfrm flipV="1">
            <a:off x="5628112" y="5095607"/>
            <a:ext cx="264599" cy="2750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4" name="Straight Arrow Connector 783">
            <a:extLst>
              <a:ext uri="{FF2B5EF4-FFF2-40B4-BE49-F238E27FC236}">
                <a16:creationId xmlns:a16="http://schemas.microsoft.com/office/drawing/2014/main" id="{A7133121-5E68-4FB3-9275-EB56D531C780}"/>
              </a:ext>
            </a:extLst>
          </p:cNvPr>
          <p:cNvCxnSpPr>
            <a:cxnSpLocks/>
            <a:endCxn id="713" idx="2"/>
          </p:cNvCxnSpPr>
          <p:nvPr/>
        </p:nvCxnSpPr>
        <p:spPr>
          <a:xfrm flipV="1">
            <a:off x="5319135" y="5095771"/>
            <a:ext cx="257951" cy="2750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5" name="Rectangle 784">
            <a:extLst>
              <a:ext uri="{FF2B5EF4-FFF2-40B4-BE49-F238E27FC236}">
                <a16:creationId xmlns:a16="http://schemas.microsoft.com/office/drawing/2014/main" id="{D04392B8-A6D5-4507-930A-F441C6EA3374}"/>
              </a:ext>
            </a:extLst>
          </p:cNvPr>
          <p:cNvSpPr/>
          <p:nvPr/>
        </p:nvSpPr>
        <p:spPr>
          <a:xfrm>
            <a:off x="4688061" y="493967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6" name="TextBox 22">
            <a:extLst>
              <a:ext uri="{FF2B5EF4-FFF2-40B4-BE49-F238E27FC236}">
                <a16:creationId xmlns:a16="http://schemas.microsoft.com/office/drawing/2014/main" id="{3AD0E24E-BBE5-4868-ADA3-EACE324570E6}"/>
              </a:ext>
            </a:extLst>
          </p:cNvPr>
          <p:cNvSpPr txBox="1"/>
          <p:nvPr/>
        </p:nvSpPr>
        <p:spPr>
          <a:xfrm>
            <a:off x="4122733" y="4791968"/>
            <a:ext cx="1114413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787" name="Rectangle 786">
            <a:extLst>
              <a:ext uri="{FF2B5EF4-FFF2-40B4-BE49-F238E27FC236}">
                <a16:creationId xmlns:a16="http://schemas.microsoft.com/office/drawing/2014/main" id="{503A5205-E981-4B67-ACE0-699800667E6B}"/>
              </a:ext>
            </a:extLst>
          </p:cNvPr>
          <p:cNvSpPr/>
          <p:nvPr/>
        </p:nvSpPr>
        <p:spPr>
          <a:xfrm>
            <a:off x="7359906" y="492794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8" name="TextBox 22">
            <a:extLst>
              <a:ext uri="{FF2B5EF4-FFF2-40B4-BE49-F238E27FC236}">
                <a16:creationId xmlns:a16="http://schemas.microsoft.com/office/drawing/2014/main" id="{6C1B14D9-BF66-471B-A698-37C4C022EB99}"/>
              </a:ext>
            </a:extLst>
          </p:cNvPr>
          <p:cNvSpPr txBox="1"/>
          <p:nvPr/>
        </p:nvSpPr>
        <p:spPr>
          <a:xfrm>
            <a:off x="7106987" y="4786953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789" name="Rectangle 788">
            <a:extLst>
              <a:ext uri="{FF2B5EF4-FFF2-40B4-BE49-F238E27FC236}">
                <a16:creationId xmlns:a16="http://schemas.microsoft.com/office/drawing/2014/main" id="{DC9B540A-E622-4C47-8D90-385ED85621DE}"/>
              </a:ext>
            </a:extLst>
          </p:cNvPr>
          <p:cNvSpPr/>
          <p:nvPr/>
        </p:nvSpPr>
        <p:spPr>
          <a:xfrm>
            <a:off x="8729388" y="4934356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0" name="TextBox 22">
            <a:extLst>
              <a:ext uri="{FF2B5EF4-FFF2-40B4-BE49-F238E27FC236}">
                <a16:creationId xmlns:a16="http://schemas.microsoft.com/office/drawing/2014/main" id="{B4264177-FCE0-49A3-920F-C7BB961E7760}"/>
              </a:ext>
            </a:extLst>
          </p:cNvPr>
          <p:cNvSpPr txBox="1"/>
          <p:nvPr/>
        </p:nvSpPr>
        <p:spPr>
          <a:xfrm>
            <a:off x="8276242" y="4786451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791" name="Straight Arrow Connector 790">
            <a:extLst>
              <a:ext uri="{FF2B5EF4-FFF2-40B4-BE49-F238E27FC236}">
                <a16:creationId xmlns:a16="http://schemas.microsoft.com/office/drawing/2014/main" id="{E2080960-2A84-4102-A47D-F408326E4088}"/>
              </a:ext>
            </a:extLst>
          </p:cNvPr>
          <p:cNvCxnSpPr>
            <a:cxnSpLocks/>
            <a:endCxn id="745" idx="2"/>
          </p:cNvCxnSpPr>
          <p:nvPr/>
        </p:nvCxnSpPr>
        <p:spPr>
          <a:xfrm flipV="1">
            <a:off x="4251858" y="5563307"/>
            <a:ext cx="1006998" cy="29943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2" name="Straight Arrow Connector 791">
            <a:extLst>
              <a:ext uri="{FF2B5EF4-FFF2-40B4-BE49-F238E27FC236}">
                <a16:creationId xmlns:a16="http://schemas.microsoft.com/office/drawing/2014/main" id="{9E16150D-4DC2-4C68-927F-2BFDD6107CD2}"/>
              </a:ext>
            </a:extLst>
          </p:cNvPr>
          <p:cNvCxnSpPr>
            <a:cxnSpLocks/>
            <a:endCxn id="799" idx="2"/>
          </p:cNvCxnSpPr>
          <p:nvPr/>
        </p:nvCxnSpPr>
        <p:spPr>
          <a:xfrm flipV="1">
            <a:off x="3949591" y="5555433"/>
            <a:ext cx="607568" cy="31365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3" name="TextBox 22">
            <a:extLst>
              <a:ext uri="{FF2B5EF4-FFF2-40B4-BE49-F238E27FC236}">
                <a16:creationId xmlns:a16="http://schemas.microsoft.com/office/drawing/2014/main" id="{0FE0FC32-1B83-4E39-84CE-6A2272419780}"/>
              </a:ext>
            </a:extLst>
          </p:cNvPr>
          <p:cNvSpPr txBox="1"/>
          <p:nvPr/>
        </p:nvSpPr>
        <p:spPr>
          <a:xfrm>
            <a:off x="4949191" y="510131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 Beta</a:t>
            </a:r>
          </a:p>
          <a:p>
            <a:r>
              <a:rPr lang="en-US" dirty="0"/>
              <a:t>03/</a:t>
            </a:r>
            <a:r>
              <a:rPr lang="en-US" altLang="zh-CN" dirty="0"/>
              <a:t>30</a:t>
            </a:r>
            <a:endParaRPr lang="en-US" dirty="0"/>
          </a:p>
        </p:txBody>
      </p:sp>
      <p:cxnSp>
        <p:nvCxnSpPr>
          <p:cNvPr id="794" name="Straight Arrow Connector 793">
            <a:extLst>
              <a:ext uri="{FF2B5EF4-FFF2-40B4-BE49-F238E27FC236}">
                <a16:creationId xmlns:a16="http://schemas.microsoft.com/office/drawing/2014/main" id="{5A5FBA2C-3AB1-4184-961D-74A681BA11B0}"/>
              </a:ext>
            </a:extLst>
          </p:cNvPr>
          <p:cNvCxnSpPr>
            <a:cxnSpLocks/>
            <a:stCxn id="735" idx="0"/>
            <a:endCxn id="589" idx="2"/>
          </p:cNvCxnSpPr>
          <p:nvPr/>
        </p:nvCxnSpPr>
        <p:spPr>
          <a:xfrm flipV="1">
            <a:off x="9903698" y="4611112"/>
            <a:ext cx="56035" cy="279237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5" name="TextBox 22">
            <a:extLst>
              <a:ext uri="{FF2B5EF4-FFF2-40B4-BE49-F238E27FC236}">
                <a16:creationId xmlns:a16="http://schemas.microsoft.com/office/drawing/2014/main" id="{C5940512-2961-4E2D-8C2A-0A689CA744CA}"/>
              </a:ext>
            </a:extLst>
          </p:cNvPr>
          <p:cNvSpPr txBox="1"/>
          <p:nvPr/>
        </p:nvSpPr>
        <p:spPr>
          <a:xfrm>
            <a:off x="533566" y="4961530"/>
            <a:ext cx="88969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MFL Release</a:t>
            </a:r>
          </a:p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04/15</a:t>
            </a:r>
            <a:endParaRPr lang="zh-CN" altLang="en-US" sz="7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796" name="Star: 7 Points 795">
            <a:extLst>
              <a:ext uri="{FF2B5EF4-FFF2-40B4-BE49-F238E27FC236}">
                <a16:creationId xmlns:a16="http://schemas.microsoft.com/office/drawing/2014/main" id="{C48C22C4-801C-4E12-9199-8FF431A7BB36}"/>
              </a:ext>
            </a:extLst>
          </p:cNvPr>
          <p:cNvSpPr/>
          <p:nvPr/>
        </p:nvSpPr>
        <p:spPr>
          <a:xfrm>
            <a:off x="1288136" y="4903789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7" name="Star: 7 Points 796">
            <a:extLst>
              <a:ext uri="{FF2B5EF4-FFF2-40B4-BE49-F238E27FC236}">
                <a16:creationId xmlns:a16="http://schemas.microsoft.com/office/drawing/2014/main" id="{E8331C37-DAB2-40E9-BE89-DB72DD883D7B}"/>
              </a:ext>
            </a:extLst>
          </p:cNvPr>
          <p:cNvSpPr/>
          <p:nvPr/>
        </p:nvSpPr>
        <p:spPr>
          <a:xfrm>
            <a:off x="1579843" y="4909770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8" name="TextBox 22">
            <a:extLst>
              <a:ext uri="{FF2B5EF4-FFF2-40B4-BE49-F238E27FC236}">
                <a16:creationId xmlns:a16="http://schemas.microsoft.com/office/drawing/2014/main" id="{B197D44C-4F62-4945-BC20-6668988E0F26}"/>
              </a:ext>
            </a:extLst>
          </p:cNvPr>
          <p:cNvSpPr txBox="1"/>
          <p:nvPr/>
        </p:nvSpPr>
        <p:spPr>
          <a:xfrm>
            <a:off x="1310434" y="4678891"/>
            <a:ext cx="1255772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FIP Draft Release</a:t>
            </a:r>
          </a:p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04/30</a:t>
            </a:r>
            <a:endParaRPr lang="zh-CN" altLang="en-US" sz="7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799" name="Star: 5 Points 596">
            <a:extLst>
              <a:ext uri="{FF2B5EF4-FFF2-40B4-BE49-F238E27FC236}">
                <a16:creationId xmlns:a16="http://schemas.microsoft.com/office/drawing/2014/main" id="{C01533F5-1748-4EC8-971A-714828508045}"/>
              </a:ext>
            </a:extLst>
          </p:cNvPr>
          <p:cNvSpPr/>
          <p:nvPr/>
        </p:nvSpPr>
        <p:spPr>
          <a:xfrm>
            <a:off x="4519905" y="535026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800" name="TextBox 22">
            <a:extLst>
              <a:ext uri="{FF2B5EF4-FFF2-40B4-BE49-F238E27FC236}">
                <a16:creationId xmlns:a16="http://schemas.microsoft.com/office/drawing/2014/main" id="{B5D15AD5-CE75-427A-BF92-635FDA9C0BA7}"/>
              </a:ext>
            </a:extLst>
          </p:cNvPr>
          <p:cNvSpPr txBox="1"/>
          <p:nvPr/>
        </p:nvSpPr>
        <p:spPr>
          <a:xfrm>
            <a:off x="4306081" y="556254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R4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</a:t>
            </a: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27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801" name="Star: 5 Points 551">
            <a:extLst>
              <a:ext uri="{FF2B5EF4-FFF2-40B4-BE49-F238E27FC236}">
                <a16:creationId xmlns:a16="http://schemas.microsoft.com/office/drawing/2014/main" id="{4FDAA1B1-474F-4C68-B716-8DE0F68D5C6D}"/>
              </a:ext>
            </a:extLst>
          </p:cNvPr>
          <p:cNvSpPr/>
          <p:nvPr/>
        </p:nvSpPr>
        <p:spPr>
          <a:xfrm>
            <a:off x="4870012" y="4890878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802" name="TextBox 22">
            <a:extLst>
              <a:ext uri="{FF2B5EF4-FFF2-40B4-BE49-F238E27FC236}">
                <a16:creationId xmlns:a16="http://schemas.microsoft.com/office/drawing/2014/main" id="{F1F3DB5C-E8D3-433F-BF42-9132FE520C88}"/>
              </a:ext>
            </a:extLst>
          </p:cNvPr>
          <p:cNvSpPr txBox="1"/>
          <p:nvPr/>
        </p:nvSpPr>
        <p:spPr>
          <a:xfrm>
            <a:off x="4531412" y="509585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 Alpha</a:t>
            </a:r>
          </a:p>
          <a:p>
            <a:r>
              <a:rPr lang="en-US" dirty="0"/>
              <a:t> </a:t>
            </a:r>
            <a:r>
              <a:rPr lang="en-US" altLang="zh-CN" dirty="0"/>
              <a:t>02</a:t>
            </a:r>
            <a:r>
              <a:rPr lang="en-US" dirty="0"/>
              <a:t>/</a:t>
            </a:r>
            <a:r>
              <a:rPr lang="en-US" altLang="zh-CN" dirty="0"/>
              <a:t>28</a:t>
            </a:r>
            <a:endParaRPr lang="en-US" dirty="0"/>
          </a:p>
        </p:txBody>
      </p:sp>
      <p:cxnSp>
        <p:nvCxnSpPr>
          <p:cNvPr id="803" name="Straight Arrow Connector 802">
            <a:extLst>
              <a:ext uri="{FF2B5EF4-FFF2-40B4-BE49-F238E27FC236}">
                <a16:creationId xmlns:a16="http://schemas.microsoft.com/office/drawing/2014/main" id="{9982B935-9FAF-4D1D-ACEF-8F7E545C6F3B}"/>
              </a:ext>
            </a:extLst>
          </p:cNvPr>
          <p:cNvCxnSpPr>
            <a:cxnSpLocks/>
            <a:stCxn id="799" idx="0"/>
            <a:endCxn id="801" idx="2"/>
          </p:cNvCxnSpPr>
          <p:nvPr/>
        </p:nvCxnSpPr>
        <p:spPr>
          <a:xfrm flipV="1">
            <a:off x="4617438" y="5096045"/>
            <a:ext cx="289828" cy="254221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4" name="Rectangle 803">
            <a:extLst>
              <a:ext uri="{FF2B5EF4-FFF2-40B4-BE49-F238E27FC236}">
                <a16:creationId xmlns:a16="http://schemas.microsoft.com/office/drawing/2014/main" id="{420988A8-E25F-4607-BF9C-3A9E2039F8A7}"/>
              </a:ext>
            </a:extLst>
          </p:cNvPr>
          <p:cNvSpPr/>
          <p:nvPr/>
        </p:nvSpPr>
        <p:spPr>
          <a:xfrm>
            <a:off x="4455883" y="5363601"/>
            <a:ext cx="687617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5" name="Rectangle 804">
            <a:extLst>
              <a:ext uri="{FF2B5EF4-FFF2-40B4-BE49-F238E27FC236}">
                <a16:creationId xmlns:a16="http://schemas.microsoft.com/office/drawing/2014/main" id="{CCFA9B22-05FC-4F3A-9534-C8D3C5E56751}"/>
              </a:ext>
            </a:extLst>
          </p:cNvPr>
          <p:cNvSpPr/>
          <p:nvPr/>
        </p:nvSpPr>
        <p:spPr>
          <a:xfrm>
            <a:off x="5179808" y="5362904"/>
            <a:ext cx="943419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6" name="Rectangle 805">
            <a:extLst>
              <a:ext uri="{FF2B5EF4-FFF2-40B4-BE49-F238E27FC236}">
                <a16:creationId xmlns:a16="http://schemas.microsoft.com/office/drawing/2014/main" id="{99A7CF27-250F-444F-B153-5C21BA23DAF3}"/>
              </a:ext>
            </a:extLst>
          </p:cNvPr>
          <p:cNvSpPr/>
          <p:nvPr/>
        </p:nvSpPr>
        <p:spPr>
          <a:xfrm>
            <a:off x="6151017" y="5363675"/>
            <a:ext cx="978626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7" name="Rectangle 806">
            <a:extLst>
              <a:ext uri="{FF2B5EF4-FFF2-40B4-BE49-F238E27FC236}">
                <a16:creationId xmlns:a16="http://schemas.microsoft.com/office/drawing/2014/main" id="{5D655392-3E0E-4E44-B20A-A70350175EDF}"/>
              </a:ext>
            </a:extLst>
          </p:cNvPr>
          <p:cNvSpPr/>
          <p:nvPr/>
        </p:nvSpPr>
        <p:spPr>
          <a:xfrm>
            <a:off x="7178966" y="5349088"/>
            <a:ext cx="731460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08" name="Straight Arrow Connector 807">
            <a:extLst>
              <a:ext uri="{FF2B5EF4-FFF2-40B4-BE49-F238E27FC236}">
                <a16:creationId xmlns:a16="http://schemas.microsoft.com/office/drawing/2014/main" id="{7CB2A421-0CB8-4EA5-B51E-808A6B4F0DDC}"/>
              </a:ext>
            </a:extLst>
          </p:cNvPr>
          <p:cNvCxnSpPr>
            <a:cxnSpLocks/>
            <a:endCxn id="751" idx="2"/>
          </p:cNvCxnSpPr>
          <p:nvPr/>
        </p:nvCxnSpPr>
        <p:spPr>
          <a:xfrm flipV="1">
            <a:off x="4591313" y="5563290"/>
            <a:ext cx="1650784" cy="293092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9" name="Straight Arrow Connector 808">
            <a:extLst>
              <a:ext uri="{FF2B5EF4-FFF2-40B4-BE49-F238E27FC236}">
                <a16:creationId xmlns:a16="http://schemas.microsoft.com/office/drawing/2014/main" id="{77E679E7-7562-47CC-AE83-11778C06E783}"/>
              </a:ext>
            </a:extLst>
          </p:cNvPr>
          <p:cNvCxnSpPr>
            <a:cxnSpLocks/>
            <a:endCxn id="757" idx="2"/>
          </p:cNvCxnSpPr>
          <p:nvPr/>
        </p:nvCxnSpPr>
        <p:spPr>
          <a:xfrm flipV="1">
            <a:off x="5253623" y="5562979"/>
            <a:ext cx="2067853" cy="29340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10" name="Group 809">
            <a:extLst>
              <a:ext uri="{FF2B5EF4-FFF2-40B4-BE49-F238E27FC236}">
                <a16:creationId xmlns:a16="http://schemas.microsoft.com/office/drawing/2014/main" id="{B480EF9A-B9DE-44EB-ADCD-D64C26E4D848}"/>
              </a:ext>
            </a:extLst>
          </p:cNvPr>
          <p:cNvGrpSpPr/>
          <p:nvPr/>
        </p:nvGrpSpPr>
        <p:grpSpPr>
          <a:xfrm>
            <a:off x="9634560" y="5357144"/>
            <a:ext cx="603171" cy="473886"/>
            <a:chOff x="9263069" y="5357149"/>
            <a:chExt cx="603171" cy="473886"/>
          </a:xfrm>
        </p:grpSpPr>
        <p:sp>
          <p:nvSpPr>
            <p:cNvPr id="811" name="Star: 5 Points 810">
              <a:extLst>
                <a:ext uri="{FF2B5EF4-FFF2-40B4-BE49-F238E27FC236}">
                  <a16:creationId xmlns:a16="http://schemas.microsoft.com/office/drawing/2014/main" id="{E28B6219-9037-4D27-A779-E703C7764176}"/>
                </a:ext>
              </a:extLst>
            </p:cNvPr>
            <p:cNvSpPr/>
            <p:nvPr/>
          </p:nvSpPr>
          <p:spPr>
            <a:xfrm>
              <a:off x="9444769" y="535714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812" name="TextBox 22">
              <a:extLst>
                <a:ext uri="{FF2B5EF4-FFF2-40B4-BE49-F238E27FC236}">
                  <a16:creationId xmlns:a16="http://schemas.microsoft.com/office/drawing/2014/main" id="{1479B65A-7001-4EF0-BF0B-07C7E47263E8}"/>
                </a:ext>
              </a:extLst>
            </p:cNvPr>
            <p:cNvSpPr txBox="1"/>
            <p:nvPr/>
          </p:nvSpPr>
          <p:spPr>
            <a:xfrm>
              <a:off x="9263069" y="556943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05/30</a:t>
              </a:r>
            </a:p>
          </p:txBody>
        </p:sp>
      </p:grpSp>
      <p:sp>
        <p:nvSpPr>
          <p:cNvPr id="813" name="Star: 5 Points 812">
            <a:extLst>
              <a:ext uri="{FF2B5EF4-FFF2-40B4-BE49-F238E27FC236}">
                <a16:creationId xmlns:a16="http://schemas.microsoft.com/office/drawing/2014/main" id="{2C63B985-C4B4-42A4-B3C4-3BA2EF26ACF8}"/>
              </a:ext>
            </a:extLst>
          </p:cNvPr>
          <p:cNvSpPr/>
          <p:nvPr/>
        </p:nvSpPr>
        <p:spPr>
          <a:xfrm>
            <a:off x="8804114" y="489980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814" name="TextBox 22">
            <a:extLst>
              <a:ext uri="{FF2B5EF4-FFF2-40B4-BE49-F238E27FC236}">
                <a16:creationId xmlns:a16="http://schemas.microsoft.com/office/drawing/2014/main" id="{0AD87109-A7A1-4E9A-A808-EF40C8C19680}"/>
              </a:ext>
            </a:extLst>
          </p:cNvPr>
          <p:cNvSpPr txBox="1"/>
          <p:nvPr/>
        </p:nvSpPr>
        <p:spPr>
          <a:xfrm>
            <a:off x="8495370" y="512119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</a:p>
        </p:txBody>
      </p:sp>
      <p:cxnSp>
        <p:nvCxnSpPr>
          <p:cNvPr id="815" name="Straight Arrow Connector 814">
            <a:extLst>
              <a:ext uri="{FF2B5EF4-FFF2-40B4-BE49-F238E27FC236}">
                <a16:creationId xmlns:a16="http://schemas.microsoft.com/office/drawing/2014/main" id="{E3758CAA-FB60-44A2-BF11-DA5EDEB7BBC6}"/>
              </a:ext>
            </a:extLst>
          </p:cNvPr>
          <p:cNvCxnSpPr>
            <a:cxnSpLocks/>
            <a:stCxn id="763" idx="0"/>
            <a:endCxn id="813" idx="2"/>
          </p:cNvCxnSpPr>
          <p:nvPr/>
        </p:nvCxnSpPr>
        <p:spPr>
          <a:xfrm flipV="1">
            <a:off x="8423542" y="5104976"/>
            <a:ext cx="417826" cy="2529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6" name="Star: 5 Points 815">
            <a:extLst>
              <a:ext uri="{FF2B5EF4-FFF2-40B4-BE49-F238E27FC236}">
                <a16:creationId xmlns:a16="http://schemas.microsoft.com/office/drawing/2014/main" id="{10DEBA42-8D34-475E-B0C7-6D9E09057F2B}"/>
              </a:ext>
            </a:extLst>
          </p:cNvPr>
          <p:cNvSpPr/>
          <p:nvPr/>
        </p:nvSpPr>
        <p:spPr>
          <a:xfrm>
            <a:off x="10221643" y="429480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817" name="Straight Arrow Connector 816">
            <a:extLst>
              <a:ext uri="{FF2B5EF4-FFF2-40B4-BE49-F238E27FC236}">
                <a16:creationId xmlns:a16="http://schemas.microsoft.com/office/drawing/2014/main" id="{D175983F-73C2-404E-B0FD-0BFF1066D828}"/>
              </a:ext>
            </a:extLst>
          </p:cNvPr>
          <p:cNvCxnSpPr>
            <a:cxnSpLocks/>
            <a:stCxn id="737" idx="0"/>
            <a:endCxn id="816" idx="2"/>
          </p:cNvCxnSpPr>
          <p:nvPr/>
        </p:nvCxnSpPr>
        <p:spPr>
          <a:xfrm flipV="1">
            <a:off x="10215014" y="4615010"/>
            <a:ext cx="66279" cy="27460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8" name="TextBox 22">
            <a:extLst>
              <a:ext uri="{FF2B5EF4-FFF2-40B4-BE49-F238E27FC236}">
                <a16:creationId xmlns:a16="http://schemas.microsoft.com/office/drawing/2014/main" id="{83FD2873-0493-42FB-9BC4-9ECE34B48A58}"/>
              </a:ext>
            </a:extLst>
          </p:cNvPr>
          <p:cNvSpPr txBox="1"/>
          <p:nvPr/>
        </p:nvSpPr>
        <p:spPr>
          <a:xfrm>
            <a:off x="10202696" y="4596059"/>
            <a:ext cx="572510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 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07/14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819" name="Straight Arrow Connector 818">
            <a:extLst>
              <a:ext uri="{FF2B5EF4-FFF2-40B4-BE49-F238E27FC236}">
                <a16:creationId xmlns:a16="http://schemas.microsoft.com/office/drawing/2014/main" id="{CB021589-04CF-4D38-BFF0-058EA529D39B}"/>
              </a:ext>
            </a:extLst>
          </p:cNvPr>
          <p:cNvCxnSpPr>
            <a:cxnSpLocks/>
            <a:stCxn id="733" idx="0"/>
            <a:endCxn id="583" idx="2"/>
          </p:cNvCxnSpPr>
          <p:nvPr/>
        </p:nvCxnSpPr>
        <p:spPr>
          <a:xfrm flipV="1">
            <a:off x="9561374" y="4607185"/>
            <a:ext cx="60405" cy="283090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0" name="Straight Arrow Connector 819">
            <a:extLst>
              <a:ext uri="{FF2B5EF4-FFF2-40B4-BE49-F238E27FC236}">
                <a16:creationId xmlns:a16="http://schemas.microsoft.com/office/drawing/2014/main" id="{D3DF2699-F7C0-4431-BA0C-15F3AE0C5481}"/>
              </a:ext>
            </a:extLst>
          </p:cNvPr>
          <p:cNvCxnSpPr>
            <a:cxnSpLocks/>
            <a:stCxn id="717" idx="0"/>
            <a:endCxn id="591" idx="2"/>
          </p:cNvCxnSpPr>
          <p:nvPr/>
        </p:nvCxnSpPr>
        <p:spPr>
          <a:xfrm flipV="1">
            <a:off x="6294860" y="4628142"/>
            <a:ext cx="50070" cy="262298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1" name="Straight Arrow Connector 820">
            <a:extLst>
              <a:ext uri="{FF2B5EF4-FFF2-40B4-BE49-F238E27FC236}">
                <a16:creationId xmlns:a16="http://schemas.microsoft.com/office/drawing/2014/main" id="{CDF8032C-E571-4010-A848-0B89F71A662E}"/>
              </a:ext>
            </a:extLst>
          </p:cNvPr>
          <p:cNvCxnSpPr>
            <a:cxnSpLocks/>
            <a:stCxn id="816" idx="0"/>
            <a:endCxn id="435" idx="2"/>
          </p:cNvCxnSpPr>
          <p:nvPr/>
        </p:nvCxnSpPr>
        <p:spPr>
          <a:xfrm flipH="1" flipV="1">
            <a:off x="10226325" y="1294120"/>
            <a:ext cx="151483" cy="3000684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2" name="Rectangle 821">
            <a:extLst>
              <a:ext uri="{FF2B5EF4-FFF2-40B4-BE49-F238E27FC236}">
                <a16:creationId xmlns:a16="http://schemas.microsoft.com/office/drawing/2014/main" id="{A2D859AA-48D2-4DFB-A783-5A831AEA3AB7}"/>
              </a:ext>
            </a:extLst>
          </p:cNvPr>
          <p:cNvSpPr/>
          <p:nvPr/>
        </p:nvSpPr>
        <p:spPr>
          <a:xfrm>
            <a:off x="6092685" y="5857674"/>
            <a:ext cx="5380877" cy="5850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600" dirty="0">
                <a:solidFill>
                  <a:srgbClr val="FF0000"/>
                </a:solidFill>
              </a:rPr>
              <a:t>Above CDC HW/SW Plan Not Integrate AR-HUD UI Plan.</a:t>
            </a:r>
          </a:p>
          <a:p>
            <a:pPr algn="l"/>
            <a:r>
              <a:rPr lang="en-US" altLang="zh-CN" sz="1600" dirty="0">
                <a:solidFill>
                  <a:srgbClr val="FF0000"/>
                </a:solidFill>
              </a:rPr>
              <a:t>Need 1 More Month Shift To Add In. 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407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191" idx="0"/>
            <a:endCxn id="548" idx="2"/>
          </p:cNvCxnSpPr>
          <p:nvPr/>
        </p:nvCxnSpPr>
        <p:spPr>
          <a:xfrm flipV="1">
            <a:off x="5710230" y="1325104"/>
            <a:ext cx="711152" cy="128465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20987" y="2042430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173852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isplay(23.6+23.6,11.1 touch)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5EE0E-0935-440D-B804-C7A33FE97B2D}"/>
              </a:ext>
            </a:extLst>
          </p:cNvPr>
          <p:cNvGrpSpPr/>
          <p:nvPr/>
        </p:nvGrpSpPr>
        <p:grpSpPr>
          <a:xfrm>
            <a:off x="152527" y="3732950"/>
            <a:ext cx="11788299" cy="276999"/>
            <a:chOff x="315514" y="4004630"/>
            <a:chExt cx="11716383" cy="276999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928077-9C8C-448D-8DF9-D8628B80B2BC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EA1CA2-9DB3-4518-BA32-F8EA1E5B57B2}"/>
                </a:ext>
              </a:extLst>
            </p:cNvPr>
            <p:cNvSpPr/>
            <p:nvPr/>
          </p:nvSpPr>
          <p:spPr>
            <a:xfrm>
              <a:off x="315514" y="4004630"/>
              <a:ext cx="1494763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1-HW+Base SW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153671" y="2490614"/>
            <a:ext cx="11794428" cy="309980"/>
            <a:chOff x="231716" y="2738519"/>
            <a:chExt cx="11722474" cy="3099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31716" y="2738519"/>
              <a:ext cx="158557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GPDS SW Version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MRD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59800" y="1754640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46398" y="3035946"/>
            <a:ext cx="11794428" cy="355700"/>
            <a:chOff x="231716" y="2692799"/>
            <a:chExt cx="11722474" cy="355700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692799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C92B562B-1E5E-4EC9-A863-19EE27C976F2}"/>
              </a:ext>
            </a:extLst>
          </p:cNvPr>
          <p:cNvCxnSpPr/>
          <p:nvPr/>
        </p:nvCxnSpPr>
        <p:spPr>
          <a:xfrm flipV="1">
            <a:off x="153454" y="4608445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6" name="Rectangle 325">
            <a:extLst>
              <a:ext uri="{FF2B5EF4-FFF2-40B4-BE49-F238E27FC236}">
                <a16:creationId xmlns:a16="http://schemas.microsoft.com/office/drawing/2014/main" id="{FCA2FC14-7EBF-42C9-BDBF-B7F51B56AF23}"/>
              </a:ext>
            </a:extLst>
          </p:cNvPr>
          <p:cNvSpPr/>
          <p:nvPr/>
        </p:nvSpPr>
        <p:spPr>
          <a:xfrm>
            <a:off x="153454" y="4346111"/>
            <a:ext cx="1675459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Package 2-Ford core service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3" name="Star: 5 Points 132">
            <a:extLst>
              <a:ext uri="{FF2B5EF4-FFF2-40B4-BE49-F238E27FC236}">
                <a16:creationId xmlns:a16="http://schemas.microsoft.com/office/drawing/2014/main" id="{42717727-49AE-4BA8-A617-A39D498B6EE7}"/>
              </a:ext>
            </a:extLst>
          </p:cNvPr>
          <p:cNvSpPr/>
          <p:nvPr/>
        </p:nvSpPr>
        <p:spPr>
          <a:xfrm>
            <a:off x="3861830" y="260680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3560902" y="2909636"/>
            <a:ext cx="9863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06AAEA-7B71-48FD-9B1A-2E639F680D3C}"/>
              </a:ext>
            </a:extLst>
          </p:cNvPr>
          <p:cNvCxnSpPr>
            <a:cxnSpLocks/>
            <a:stCxn id="133" idx="0"/>
            <a:endCxn id="539" idx="2"/>
          </p:cNvCxnSpPr>
          <p:nvPr/>
        </p:nvCxnSpPr>
        <p:spPr>
          <a:xfrm flipV="1">
            <a:off x="4017995" y="1314942"/>
            <a:ext cx="434268" cy="129186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F3D275B-3152-4461-9E87-807B8781489C}"/>
              </a:ext>
            </a:extLst>
          </p:cNvPr>
          <p:cNvGrpSpPr/>
          <p:nvPr/>
        </p:nvGrpSpPr>
        <p:grpSpPr>
          <a:xfrm>
            <a:off x="6008010" y="2608264"/>
            <a:ext cx="621719" cy="623693"/>
            <a:chOff x="1744143" y="2836518"/>
            <a:chExt cx="621719" cy="623693"/>
          </a:xfrm>
        </p:grpSpPr>
        <p:sp>
          <p:nvSpPr>
            <p:cNvPr id="143" name="Star: 5 Points 142">
              <a:extLst>
                <a:ext uri="{FF2B5EF4-FFF2-40B4-BE49-F238E27FC236}">
                  <a16:creationId xmlns:a16="http://schemas.microsoft.com/office/drawing/2014/main" id="{9BA36741-1D4A-48EF-809D-12AEB4698651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44" name="TextBox 22">
              <a:extLst>
                <a:ext uri="{FF2B5EF4-FFF2-40B4-BE49-F238E27FC236}">
                  <a16:creationId xmlns:a16="http://schemas.microsoft.com/office/drawing/2014/main" id="{F60224F3-22E1-4AA0-8B1B-23E46C4C88CD}"/>
                </a:ext>
              </a:extLst>
            </p:cNvPr>
            <p:cNvSpPr txBox="1"/>
            <p:nvPr/>
          </p:nvSpPr>
          <p:spPr>
            <a:xfrm>
              <a:off x="1744143" y="3167829"/>
              <a:ext cx="62171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DCV2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07/05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9DFAA69-FA6B-490E-90AD-8033FD6E8329}"/>
              </a:ext>
            </a:extLst>
          </p:cNvPr>
          <p:cNvGrpSpPr/>
          <p:nvPr/>
        </p:nvGrpSpPr>
        <p:grpSpPr>
          <a:xfrm>
            <a:off x="6765484" y="2609761"/>
            <a:ext cx="692356" cy="623693"/>
            <a:chOff x="1696025" y="2836518"/>
            <a:chExt cx="692356" cy="623693"/>
          </a:xfrm>
        </p:grpSpPr>
        <p:sp>
          <p:nvSpPr>
            <p:cNvPr id="153" name="Star: 5 Points 152">
              <a:extLst>
                <a:ext uri="{FF2B5EF4-FFF2-40B4-BE49-F238E27FC236}">
                  <a16:creationId xmlns:a16="http://schemas.microsoft.com/office/drawing/2014/main" id="{9ECFAEF7-B196-4D3B-8C0E-512133F149E0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792A66CB-606D-4863-B92C-7B08432F58F1}"/>
                </a:ext>
              </a:extLst>
            </p:cNvPr>
            <p:cNvSpPr txBox="1"/>
            <p:nvPr/>
          </p:nvSpPr>
          <p:spPr>
            <a:xfrm>
              <a:off x="1696025" y="3167829"/>
              <a:ext cx="692356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R00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9/15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153" idx="0"/>
          </p:cNvCxnSpPr>
          <p:nvPr/>
        </p:nvCxnSpPr>
        <p:spPr>
          <a:xfrm flipV="1">
            <a:off x="7079991" y="1325259"/>
            <a:ext cx="535290" cy="128450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Star: 5 Points 158">
            <a:extLst>
              <a:ext uri="{FF2B5EF4-FFF2-40B4-BE49-F238E27FC236}">
                <a16:creationId xmlns:a16="http://schemas.microsoft.com/office/drawing/2014/main" id="{4C0809F6-6FBD-4AAC-BE55-8ECFF31CECB7}"/>
              </a:ext>
            </a:extLst>
          </p:cNvPr>
          <p:cNvSpPr/>
          <p:nvPr/>
        </p:nvSpPr>
        <p:spPr>
          <a:xfrm>
            <a:off x="7249919" y="261793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0" name="TextBox 22">
            <a:extLst>
              <a:ext uri="{FF2B5EF4-FFF2-40B4-BE49-F238E27FC236}">
                <a16:creationId xmlns:a16="http://schemas.microsoft.com/office/drawing/2014/main" id="{9D64A217-842C-444E-81B9-A07F069C0904}"/>
              </a:ext>
            </a:extLst>
          </p:cNvPr>
          <p:cNvSpPr txBox="1"/>
          <p:nvPr/>
        </p:nvSpPr>
        <p:spPr>
          <a:xfrm>
            <a:off x="7071807" y="2940536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10/17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159" idx="0"/>
            <a:endCxn id="485" idx="2"/>
          </p:cNvCxnSpPr>
          <p:nvPr/>
        </p:nvCxnSpPr>
        <p:spPr>
          <a:xfrm flipV="1">
            <a:off x="7406084" y="1321372"/>
            <a:ext cx="509239" cy="129656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Star: 5 Points 163">
            <a:extLst>
              <a:ext uri="{FF2B5EF4-FFF2-40B4-BE49-F238E27FC236}">
                <a16:creationId xmlns:a16="http://schemas.microsoft.com/office/drawing/2014/main" id="{45FC2A05-182B-4C5A-A750-44686847EE02}"/>
              </a:ext>
            </a:extLst>
          </p:cNvPr>
          <p:cNvSpPr/>
          <p:nvPr/>
        </p:nvSpPr>
        <p:spPr>
          <a:xfrm>
            <a:off x="7516035" y="261793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5" name="TextBox 22">
            <a:extLst>
              <a:ext uri="{FF2B5EF4-FFF2-40B4-BE49-F238E27FC236}">
                <a16:creationId xmlns:a16="http://schemas.microsoft.com/office/drawing/2014/main" id="{5D9A2779-E021-4297-B14B-C277864258E1}"/>
              </a:ext>
            </a:extLst>
          </p:cNvPr>
          <p:cNvSpPr txBox="1"/>
          <p:nvPr/>
        </p:nvSpPr>
        <p:spPr>
          <a:xfrm>
            <a:off x="7174990" y="2940536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</a:t>
            </a: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/06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164" idx="0"/>
            <a:endCxn id="494" idx="2"/>
          </p:cNvCxnSpPr>
          <p:nvPr/>
        </p:nvCxnSpPr>
        <p:spPr>
          <a:xfrm flipV="1">
            <a:off x="7672200" y="1324401"/>
            <a:ext cx="632772" cy="129353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171" idx="0"/>
            <a:endCxn id="476" idx="2"/>
          </p:cNvCxnSpPr>
          <p:nvPr/>
        </p:nvCxnSpPr>
        <p:spPr>
          <a:xfrm flipV="1">
            <a:off x="8656395" y="1319161"/>
            <a:ext cx="391001" cy="129877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Star: 5 Points 170">
            <a:extLst>
              <a:ext uri="{FF2B5EF4-FFF2-40B4-BE49-F238E27FC236}">
                <a16:creationId xmlns:a16="http://schemas.microsoft.com/office/drawing/2014/main" id="{0BF76452-1C94-4402-B2CD-9D2039219DAE}"/>
              </a:ext>
            </a:extLst>
          </p:cNvPr>
          <p:cNvSpPr/>
          <p:nvPr/>
        </p:nvSpPr>
        <p:spPr>
          <a:xfrm>
            <a:off x="8500230" y="261793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D7D8DF6B-1B97-464E-8FEB-DCD8F7C478A4}"/>
              </a:ext>
            </a:extLst>
          </p:cNvPr>
          <p:cNvSpPr txBox="1"/>
          <p:nvPr/>
        </p:nvSpPr>
        <p:spPr>
          <a:xfrm>
            <a:off x="8251196" y="2926157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02/13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6" name="Star: 5 Points 175">
            <a:extLst>
              <a:ext uri="{FF2B5EF4-FFF2-40B4-BE49-F238E27FC236}">
                <a16:creationId xmlns:a16="http://schemas.microsoft.com/office/drawing/2014/main" id="{2CDC5E8F-4BAE-487A-9757-7E3AE714225E}"/>
              </a:ext>
            </a:extLst>
          </p:cNvPr>
          <p:cNvSpPr/>
          <p:nvPr/>
        </p:nvSpPr>
        <p:spPr>
          <a:xfrm>
            <a:off x="9484614" y="260991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7" name="TextBox 22">
            <a:extLst>
              <a:ext uri="{FF2B5EF4-FFF2-40B4-BE49-F238E27FC236}">
                <a16:creationId xmlns:a16="http://schemas.microsoft.com/office/drawing/2014/main" id="{2F32559A-76C2-4358-B82C-81409D8EFEF1}"/>
              </a:ext>
            </a:extLst>
          </p:cNvPr>
          <p:cNvSpPr txBox="1"/>
          <p:nvPr/>
        </p:nvSpPr>
        <p:spPr>
          <a:xfrm>
            <a:off x="9654843" y="2895608"/>
            <a:ext cx="44769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 05/06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176" idx="0"/>
            <a:endCxn id="467" idx="2"/>
          </p:cNvCxnSpPr>
          <p:nvPr/>
        </p:nvCxnSpPr>
        <p:spPr>
          <a:xfrm flipV="1">
            <a:off x="9640779" y="1319960"/>
            <a:ext cx="377227" cy="128995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78B6D53-C258-4B73-8A6A-B53D8BD4BC70}"/>
              </a:ext>
            </a:extLst>
          </p:cNvPr>
          <p:cNvGrpSpPr/>
          <p:nvPr/>
        </p:nvGrpSpPr>
        <p:grpSpPr>
          <a:xfrm>
            <a:off x="131155" y="4969573"/>
            <a:ext cx="11788299" cy="303126"/>
            <a:chOff x="315514" y="3978503"/>
            <a:chExt cx="11716383" cy="303126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57249BC1-14A9-4BF1-BC7B-0521F7AFAF19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520C366-D77C-430C-97B6-3E05B635CF4F}"/>
                </a:ext>
              </a:extLst>
            </p:cNvPr>
            <p:cNvSpPr/>
            <p:nvPr/>
          </p:nvSpPr>
          <p:spPr>
            <a:xfrm>
              <a:off x="315514" y="3978503"/>
              <a:ext cx="1281270" cy="2154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3-Eco APPs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841C885-7A48-408B-8FF6-F7B6E57637FF}"/>
              </a:ext>
            </a:extLst>
          </p:cNvPr>
          <p:cNvCxnSpPr/>
          <p:nvPr/>
        </p:nvCxnSpPr>
        <p:spPr>
          <a:xfrm flipV="1">
            <a:off x="114288" y="6464549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6906D8E-47AC-46AB-9E96-014D70522C4E}"/>
              </a:ext>
            </a:extLst>
          </p:cNvPr>
          <p:cNvSpPr/>
          <p:nvPr/>
        </p:nvSpPr>
        <p:spPr>
          <a:xfrm>
            <a:off x="114288" y="6214735"/>
            <a:ext cx="994183" cy="21544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Package 4-HMI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8" name="Star: 5 Points 187">
            <a:extLst>
              <a:ext uri="{FF2B5EF4-FFF2-40B4-BE49-F238E27FC236}">
                <a16:creationId xmlns:a16="http://schemas.microsoft.com/office/drawing/2014/main" id="{ECFA3C20-3E04-405B-B605-D376F2F06EA0}"/>
              </a:ext>
            </a:extLst>
          </p:cNvPr>
          <p:cNvSpPr/>
          <p:nvPr/>
        </p:nvSpPr>
        <p:spPr>
          <a:xfrm>
            <a:off x="5200905" y="260997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871971" y="2941290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04/10</a:t>
            </a:r>
          </a:p>
        </p:txBody>
      </p:sp>
      <p:sp>
        <p:nvSpPr>
          <p:cNvPr id="191" name="Star: 5 Points 190">
            <a:extLst>
              <a:ext uri="{FF2B5EF4-FFF2-40B4-BE49-F238E27FC236}">
                <a16:creationId xmlns:a16="http://schemas.microsoft.com/office/drawing/2014/main" id="{9BD75754-F6FC-46CA-B94C-6C11FF1C23EC}"/>
              </a:ext>
            </a:extLst>
          </p:cNvPr>
          <p:cNvSpPr/>
          <p:nvPr/>
        </p:nvSpPr>
        <p:spPr>
          <a:xfrm>
            <a:off x="5554065" y="2609760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2" name="TextBox 22">
            <a:extLst>
              <a:ext uri="{FF2B5EF4-FFF2-40B4-BE49-F238E27FC236}">
                <a16:creationId xmlns:a16="http://schemas.microsoft.com/office/drawing/2014/main" id="{815170DA-2866-4E03-A67C-3DF1D8CF9925}"/>
              </a:ext>
            </a:extLst>
          </p:cNvPr>
          <p:cNvSpPr txBox="1"/>
          <p:nvPr/>
        </p:nvSpPr>
        <p:spPr>
          <a:xfrm>
            <a:off x="5315752" y="2941071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05/10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4" name="Star: 5 Points 193">
            <a:extLst>
              <a:ext uri="{FF2B5EF4-FFF2-40B4-BE49-F238E27FC236}">
                <a16:creationId xmlns:a16="http://schemas.microsoft.com/office/drawing/2014/main" id="{605F1DDB-2BC9-431E-86D6-E17140DAFAE8}"/>
              </a:ext>
            </a:extLst>
          </p:cNvPr>
          <p:cNvSpPr/>
          <p:nvPr/>
        </p:nvSpPr>
        <p:spPr>
          <a:xfrm>
            <a:off x="6476117" y="260997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5" name="TextBox 22">
            <a:extLst>
              <a:ext uri="{FF2B5EF4-FFF2-40B4-BE49-F238E27FC236}">
                <a16:creationId xmlns:a16="http://schemas.microsoft.com/office/drawing/2014/main" id="{90D1F16F-FD67-4097-AA93-91ACD9B1A6EB}"/>
              </a:ext>
            </a:extLst>
          </p:cNvPr>
          <p:cNvSpPr txBox="1"/>
          <p:nvPr/>
        </p:nvSpPr>
        <p:spPr>
          <a:xfrm>
            <a:off x="6322644" y="2941278"/>
            <a:ext cx="60293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08/11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152731" y="1479454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4645428" y="1627272"/>
            <a:ext cx="624299" cy="437394"/>
            <a:chOff x="1109342" y="1704838"/>
            <a:chExt cx="624299" cy="437394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109342" y="1849850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B0  DV1 </a:t>
              </a:r>
            </a:p>
            <a:p>
              <a:r>
                <a:rPr lang="en-US" altLang="zh-CN" sz="700" dirty="0"/>
                <a:t>3/10</a:t>
              </a:r>
              <a:endParaRPr lang="zh-CN" altLang="en-US" sz="700" dirty="0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E20DF49-1A67-4F76-941B-EA3197C54DA4}"/>
              </a:ext>
            </a:extLst>
          </p:cNvPr>
          <p:cNvGrpSpPr/>
          <p:nvPr/>
        </p:nvGrpSpPr>
        <p:grpSpPr>
          <a:xfrm>
            <a:off x="3396406" y="1602225"/>
            <a:ext cx="682364" cy="482800"/>
            <a:chOff x="1264945" y="1704838"/>
            <a:chExt cx="682364" cy="482800"/>
          </a:xfrm>
        </p:grpSpPr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2766B034-DE4F-4954-820C-E27B51E23D38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0" name="TextBox 22">
              <a:extLst>
                <a:ext uri="{FF2B5EF4-FFF2-40B4-BE49-F238E27FC236}">
                  <a16:creationId xmlns:a16="http://schemas.microsoft.com/office/drawing/2014/main" id="{6B667F87-D4E5-4557-A949-6A3362BF074C}"/>
                </a:ext>
              </a:extLst>
            </p:cNvPr>
            <p:cNvSpPr txBox="1"/>
            <p:nvPr/>
          </p:nvSpPr>
          <p:spPr>
            <a:xfrm>
              <a:off x="1264945" y="1895256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 Pre-DV</a:t>
              </a:r>
            </a:p>
            <a:p>
              <a:r>
                <a:rPr lang="en-US" altLang="zh-CN" sz="700" dirty="0"/>
                <a:t>11/10</a:t>
              </a:r>
              <a:endParaRPr lang="zh-CN" altLang="en-US" sz="700" dirty="0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6787533" y="1613184"/>
            <a:ext cx="624299" cy="482800"/>
            <a:chOff x="1348765" y="1704838"/>
            <a:chExt cx="624299" cy="482800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B1  DV2 </a:t>
              </a:r>
            </a:p>
            <a:p>
              <a:r>
                <a:rPr lang="en-US" altLang="zh-CN" sz="700" dirty="0"/>
                <a:t>9/20</a:t>
              </a:r>
              <a:endParaRPr lang="zh-CN" altLang="en-US" sz="700" dirty="0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B23B570-0705-4302-95EA-3BFA12A06377}"/>
              </a:ext>
            </a:extLst>
          </p:cNvPr>
          <p:cNvSpPr/>
          <p:nvPr/>
        </p:nvSpPr>
        <p:spPr>
          <a:xfrm>
            <a:off x="4014114" y="1656944"/>
            <a:ext cx="471734" cy="1736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7F54CAA8-C1E9-42E0-8823-063D91365E39}"/>
              </a:ext>
            </a:extLst>
          </p:cNvPr>
          <p:cNvSpPr/>
          <p:nvPr/>
        </p:nvSpPr>
        <p:spPr>
          <a:xfrm>
            <a:off x="5336605" y="1690691"/>
            <a:ext cx="633581" cy="1325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5B2D77B9-37B5-4BB4-81E0-E5AE5BEBEDB4}"/>
              </a:ext>
            </a:extLst>
          </p:cNvPr>
          <p:cNvSpPr/>
          <p:nvPr/>
        </p:nvSpPr>
        <p:spPr>
          <a:xfrm>
            <a:off x="7499805" y="1694540"/>
            <a:ext cx="533805" cy="1630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DV2</a:t>
            </a:r>
          </a:p>
        </p:txBody>
      </p:sp>
      <p:sp>
        <p:nvSpPr>
          <p:cNvPr id="267" name="Rectangle: Rounded Corners 266">
            <a:extLst>
              <a:ext uri="{FF2B5EF4-FFF2-40B4-BE49-F238E27FC236}">
                <a16:creationId xmlns:a16="http://schemas.microsoft.com/office/drawing/2014/main" id="{399A786B-EDF6-459E-A8FE-F718D45A56B6}"/>
              </a:ext>
            </a:extLst>
          </p:cNvPr>
          <p:cNvSpPr/>
          <p:nvPr/>
        </p:nvSpPr>
        <p:spPr>
          <a:xfrm>
            <a:off x="1125899" y="2236147"/>
            <a:ext cx="967433" cy="16322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23.6 </a:t>
            </a:r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03/22-06/09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3" name="Rectangle: Rounded Corners 272">
            <a:extLst>
              <a:ext uri="{FF2B5EF4-FFF2-40B4-BE49-F238E27FC236}">
                <a16:creationId xmlns:a16="http://schemas.microsoft.com/office/drawing/2014/main" id="{25B93FB6-1434-4767-9A95-D37E201E09A7}"/>
              </a:ext>
            </a:extLst>
          </p:cNvPr>
          <p:cNvSpPr/>
          <p:nvPr/>
        </p:nvSpPr>
        <p:spPr>
          <a:xfrm>
            <a:off x="3978701" y="2233738"/>
            <a:ext cx="338634" cy="1298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23.6  DV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B38D3341-E90D-4BD9-9C96-154E74D1FB14}"/>
              </a:ext>
            </a:extLst>
          </p:cNvPr>
          <p:cNvGrpSpPr/>
          <p:nvPr/>
        </p:nvGrpSpPr>
        <p:grpSpPr>
          <a:xfrm>
            <a:off x="131155" y="5618000"/>
            <a:ext cx="11788299" cy="276999"/>
            <a:chOff x="315514" y="4004630"/>
            <a:chExt cx="11716383" cy="276999"/>
          </a:xfrm>
        </p:grpSpPr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17FEA750-981D-4E3E-A964-470A5EFF4FAA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10F09C17-CED5-4D5F-B704-3431D34566C2}"/>
                </a:ext>
              </a:extLst>
            </p:cNvPr>
            <p:cNvSpPr/>
            <p:nvPr/>
          </p:nvSpPr>
          <p:spPr>
            <a:xfrm>
              <a:off x="315514" y="4004630"/>
              <a:ext cx="905270" cy="2154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Inhouse APPs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228" name="Star: 5 Points 227">
            <a:extLst>
              <a:ext uri="{FF2B5EF4-FFF2-40B4-BE49-F238E27FC236}">
                <a16:creationId xmlns:a16="http://schemas.microsoft.com/office/drawing/2014/main" id="{5A349BC7-5FD6-431F-9D94-C6BE15CEF663}"/>
              </a:ext>
            </a:extLst>
          </p:cNvPr>
          <p:cNvSpPr/>
          <p:nvPr/>
        </p:nvSpPr>
        <p:spPr>
          <a:xfrm>
            <a:off x="3015571" y="325573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9" name="TextBox 22">
            <a:extLst>
              <a:ext uri="{FF2B5EF4-FFF2-40B4-BE49-F238E27FC236}">
                <a16:creationId xmlns:a16="http://schemas.microsoft.com/office/drawing/2014/main" id="{F6635FF6-0D02-4922-82FF-591C5AF4DA86}"/>
              </a:ext>
            </a:extLst>
          </p:cNvPr>
          <p:cNvSpPr txBox="1"/>
          <p:nvPr/>
        </p:nvSpPr>
        <p:spPr>
          <a:xfrm>
            <a:off x="2865621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09/15</a:t>
            </a:r>
          </a:p>
        </p:txBody>
      </p:sp>
      <p:sp>
        <p:nvSpPr>
          <p:cNvPr id="231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3402018" y="325573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2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3220318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10/20</a:t>
            </a:r>
          </a:p>
        </p:txBody>
      </p:sp>
      <p:sp>
        <p:nvSpPr>
          <p:cNvPr id="234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3742164" y="325573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8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3543580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R9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11/17</a:t>
            </a:r>
          </a:p>
        </p:txBody>
      </p:sp>
      <p:sp>
        <p:nvSpPr>
          <p:cNvPr id="242" name="Star: 5 Points 241">
            <a:extLst>
              <a:ext uri="{FF2B5EF4-FFF2-40B4-BE49-F238E27FC236}">
                <a16:creationId xmlns:a16="http://schemas.microsoft.com/office/drawing/2014/main" id="{B4CB5EC7-E0EB-4903-BDB6-E32F5B5307D4}"/>
              </a:ext>
            </a:extLst>
          </p:cNvPr>
          <p:cNvSpPr/>
          <p:nvPr/>
        </p:nvSpPr>
        <p:spPr>
          <a:xfrm>
            <a:off x="4029214" y="325556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3" name="TextBox 22">
            <a:extLst>
              <a:ext uri="{FF2B5EF4-FFF2-40B4-BE49-F238E27FC236}">
                <a16:creationId xmlns:a16="http://schemas.microsoft.com/office/drawing/2014/main" id="{786079EE-4BE9-4885-BD52-58B145780437}"/>
              </a:ext>
            </a:extLst>
          </p:cNvPr>
          <p:cNvSpPr txBox="1"/>
          <p:nvPr/>
        </p:nvSpPr>
        <p:spPr>
          <a:xfrm>
            <a:off x="3876089" y="34678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sp>
        <p:nvSpPr>
          <p:cNvPr id="245" name="Star: 5 Points 244">
            <a:extLst>
              <a:ext uri="{FF2B5EF4-FFF2-40B4-BE49-F238E27FC236}">
                <a16:creationId xmlns:a16="http://schemas.microsoft.com/office/drawing/2014/main" id="{01F0E814-3A67-4A70-8434-E5CAC1A4EFDC}"/>
              </a:ext>
            </a:extLst>
          </p:cNvPr>
          <p:cNvSpPr/>
          <p:nvPr/>
        </p:nvSpPr>
        <p:spPr>
          <a:xfrm>
            <a:off x="4342509" y="325556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6" name="TextBox 22">
            <a:extLst>
              <a:ext uri="{FF2B5EF4-FFF2-40B4-BE49-F238E27FC236}">
                <a16:creationId xmlns:a16="http://schemas.microsoft.com/office/drawing/2014/main" id="{1B1728E2-692C-4CA6-8760-87942E57392D}"/>
              </a:ext>
            </a:extLst>
          </p:cNvPr>
          <p:cNvSpPr txBox="1"/>
          <p:nvPr/>
        </p:nvSpPr>
        <p:spPr>
          <a:xfrm>
            <a:off x="4217959" y="34678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01/12</a:t>
            </a:r>
          </a:p>
        </p:txBody>
      </p:sp>
      <p:sp>
        <p:nvSpPr>
          <p:cNvPr id="248" name="Star: 5 Points 247">
            <a:extLst>
              <a:ext uri="{FF2B5EF4-FFF2-40B4-BE49-F238E27FC236}">
                <a16:creationId xmlns:a16="http://schemas.microsoft.com/office/drawing/2014/main" id="{3A5789F1-3208-4983-9F14-94529EBBFC34}"/>
              </a:ext>
            </a:extLst>
          </p:cNvPr>
          <p:cNvSpPr/>
          <p:nvPr/>
        </p:nvSpPr>
        <p:spPr>
          <a:xfrm>
            <a:off x="4756425" y="325571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9" name="TextBox 22">
            <a:extLst>
              <a:ext uri="{FF2B5EF4-FFF2-40B4-BE49-F238E27FC236}">
                <a16:creationId xmlns:a16="http://schemas.microsoft.com/office/drawing/2014/main" id="{B77633F3-3446-467B-97AC-1C5807FE4CD2}"/>
              </a:ext>
            </a:extLst>
          </p:cNvPr>
          <p:cNvSpPr txBox="1"/>
          <p:nvPr/>
        </p:nvSpPr>
        <p:spPr>
          <a:xfrm>
            <a:off x="4550910" y="346799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02/23</a:t>
            </a:r>
          </a:p>
        </p:txBody>
      </p:sp>
      <p:sp>
        <p:nvSpPr>
          <p:cNvPr id="251" name="Star: 5 Points 250">
            <a:extLst>
              <a:ext uri="{FF2B5EF4-FFF2-40B4-BE49-F238E27FC236}">
                <a16:creationId xmlns:a16="http://schemas.microsoft.com/office/drawing/2014/main" id="{A14FAD45-7399-488C-88E2-4B593A580CDE}"/>
              </a:ext>
            </a:extLst>
          </p:cNvPr>
          <p:cNvSpPr/>
          <p:nvPr/>
        </p:nvSpPr>
        <p:spPr>
          <a:xfrm>
            <a:off x="5075309" y="325571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2" name="TextBox 22">
            <a:extLst>
              <a:ext uri="{FF2B5EF4-FFF2-40B4-BE49-F238E27FC236}">
                <a16:creationId xmlns:a16="http://schemas.microsoft.com/office/drawing/2014/main" id="{AAEBC901-207E-446A-B688-80F10BA57986}"/>
              </a:ext>
            </a:extLst>
          </p:cNvPr>
          <p:cNvSpPr txBox="1"/>
          <p:nvPr/>
        </p:nvSpPr>
        <p:spPr>
          <a:xfrm>
            <a:off x="4893609" y="346799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03/23</a:t>
            </a:r>
          </a:p>
        </p:txBody>
      </p:sp>
      <p:sp>
        <p:nvSpPr>
          <p:cNvPr id="254" name="Star: 5 Points 253">
            <a:extLst>
              <a:ext uri="{FF2B5EF4-FFF2-40B4-BE49-F238E27FC236}">
                <a16:creationId xmlns:a16="http://schemas.microsoft.com/office/drawing/2014/main" id="{8DD2B797-3C57-459B-AC35-450B4649C57A}"/>
              </a:ext>
            </a:extLst>
          </p:cNvPr>
          <p:cNvSpPr/>
          <p:nvPr/>
        </p:nvSpPr>
        <p:spPr>
          <a:xfrm>
            <a:off x="5416769" y="325556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5" name="TextBox 22">
            <a:extLst>
              <a:ext uri="{FF2B5EF4-FFF2-40B4-BE49-F238E27FC236}">
                <a16:creationId xmlns:a16="http://schemas.microsoft.com/office/drawing/2014/main" id="{8B772018-1627-4F99-8009-BD8D971C7205}"/>
              </a:ext>
            </a:extLst>
          </p:cNvPr>
          <p:cNvSpPr txBox="1"/>
          <p:nvPr/>
        </p:nvSpPr>
        <p:spPr>
          <a:xfrm>
            <a:off x="5218185" y="346784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04/20</a:t>
            </a:r>
          </a:p>
        </p:txBody>
      </p:sp>
      <p:sp>
        <p:nvSpPr>
          <p:cNvPr id="257" name="Star: 5 Points 256">
            <a:extLst>
              <a:ext uri="{FF2B5EF4-FFF2-40B4-BE49-F238E27FC236}">
                <a16:creationId xmlns:a16="http://schemas.microsoft.com/office/drawing/2014/main" id="{B8D57B59-D565-4D7C-85A7-BC7CA591222E}"/>
              </a:ext>
            </a:extLst>
          </p:cNvPr>
          <p:cNvSpPr/>
          <p:nvPr/>
        </p:nvSpPr>
        <p:spPr>
          <a:xfrm>
            <a:off x="5709534" y="3255402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8" name="TextBox 22">
            <a:extLst>
              <a:ext uri="{FF2B5EF4-FFF2-40B4-BE49-F238E27FC236}">
                <a16:creationId xmlns:a16="http://schemas.microsoft.com/office/drawing/2014/main" id="{3C4420A8-0CF7-467F-9387-B4B91994D8F3}"/>
              </a:ext>
            </a:extLst>
          </p:cNvPr>
          <p:cNvSpPr txBox="1"/>
          <p:nvPr/>
        </p:nvSpPr>
        <p:spPr>
          <a:xfrm>
            <a:off x="552783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05/18</a:t>
            </a:r>
          </a:p>
        </p:txBody>
      </p:sp>
      <p:sp>
        <p:nvSpPr>
          <p:cNvPr id="265" name="Star: 5 Points 264">
            <a:extLst>
              <a:ext uri="{FF2B5EF4-FFF2-40B4-BE49-F238E27FC236}">
                <a16:creationId xmlns:a16="http://schemas.microsoft.com/office/drawing/2014/main" id="{804226A3-74F8-4AEB-AAFF-878E3F72E659}"/>
              </a:ext>
            </a:extLst>
          </p:cNvPr>
          <p:cNvSpPr/>
          <p:nvPr/>
        </p:nvSpPr>
        <p:spPr>
          <a:xfrm>
            <a:off x="6003046" y="325540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68" name="TextBox 22">
            <a:extLst>
              <a:ext uri="{FF2B5EF4-FFF2-40B4-BE49-F238E27FC236}">
                <a16:creationId xmlns:a16="http://schemas.microsoft.com/office/drawing/2014/main" id="{956B5FE4-F4B9-49C1-BA9F-5CA1756EF60F}"/>
              </a:ext>
            </a:extLst>
          </p:cNvPr>
          <p:cNvSpPr txBox="1"/>
          <p:nvPr/>
        </p:nvSpPr>
        <p:spPr>
          <a:xfrm>
            <a:off x="583876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</a:p>
        </p:txBody>
      </p:sp>
      <p:sp>
        <p:nvSpPr>
          <p:cNvPr id="270" name="Star: 5 Points 269">
            <a:extLst>
              <a:ext uri="{FF2B5EF4-FFF2-40B4-BE49-F238E27FC236}">
                <a16:creationId xmlns:a16="http://schemas.microsoft.com/office/drawing/2014/main" id="{F3CD9382-889B-4758-9ECE-7589F1BFA5E5}"/>
              </a:ext>
            </a:extLst>
          </p:cNvPr>
          <p:cNvSpPr/>
          <p:nvPr/>
        </p:nvSpPr>
        <p:spPr>
          <a:xfrm>
            <a:off x="6317950" y="325554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1" name="TextBox 22">
            <a:extLst>
              <a:ext uri="{FF2B5EF4-FFF2-40B4-BE49-F238E27FC236}">
                <a16:creationId xmlns:a16="http://schemas.microsoft.com/office/drawing/2014/main" id="{47A99F4A-DF1C-4AC8-9357-CBF803F0A104}"/>
              </a:ext>
            </a:extLst>
          </p:cNvPr>
          <p:cNvSpPr txBox="1"/>
          <p:nvPr/>
        </p:nvSpPr>
        <p:spPr>
          <a:xfrm>
            <a:off x="6179795" y="34678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07/13</a:t>
            </a:r>
          </a:p>
        </p:txBody>
      </p:sp>
      <p:sp>
        <p:nvSpPr>
          <p:cNvPr id="274" name="Star: 5 Points 273">
            <a:extLst>
              <a:ext uri="{FF2B5EF4-FFF2-40B4-BE49-F238E27FC236}">
                <a16:creationId xmlns:a16="http://schemas.microsoft.com/office/drawing/2014/main" id="{699DDD36-2AE1-44A0-919D-56FECA14A017}"/>
              </a:ext>
            </a:extLst>
          </p:cNvPr>
          <p:cNvSpPr/>
          <p:nvPr/>
        </p:nvSpPr>
        <p:spPr>
          <a:xfrm>
            <a:off x="6637789" y="325554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5" name="TextBox 22">
            <a:extLst>
              <a:ext uri="{FF2B5EF4-FFF2-40B4-BE49-F238E27FC236}">
                <a16:creationId xmlns:a16="http://schemas.microsoft.com/office/drawing/2014/main" id="{B5E6C0C3-3E12-48A4-AA72-EB545CD1A844}"/>
              </a:ext>
            </a:extLst>
          </p:cNvPr>
          <p:cNvSpPr txBox="1"/>
          <p:nvPr/>
        </p:nvSpPr>
        <p:spPr>
          <a:xfrm>
            <a:off x="6499634" y="34678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08/10</a:t>
            </a:r>
          </a:p>
        </p:txBody>
      </p:sp>
      <p:sp>
        <p:nvSpPr>
          <p:cNvPr id="277" name="Star: 5 Points 276">
            <a:extLst>
              <a:ext uri="{FF2B5EF4-FFF2-40B4-BE49-F238E27FC236}">
                <a16:creationId xmlns:a16="http://schemas.microsoft.com/office/drawing/2014/main" id="{62998163-F57E-4BD3-A33C-736D30E96D01}"/>
              </a:ext>
            </a:extLst>
          </p:cNvPr>
          <p:cNvSpPr/>
          <p:nvPr/>
        </p:nvSpPr>
        <p:spPr>
          <a:xfrm>
            <a:off x="6911119" y="325540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8" name="TextBox 22">
            <a:extLst>
              <a:ext uri="{FF2B5EF4-FFF2-40B4-BE49-F238E27FC236}">
                <a16:creationId xmlns:a16="http://schemas.microsoft.com/office/drawing/2014/main" id="{D54202C1-8453-45A9-A6F3-3A8FBED64EC3}"/>
              </a:ext>
            </a:extLst>
          </p:cNvPr>
          <p:cNvSpPr txBox="1"/>
          <p:nvPr/>
        </p:nvSpPr>
        <p:spPr>
          <a:xfrm>
            <a:off x="677296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R19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09/07</a:t>
            </a:r>
          </a:p>
        </p:txBody>
      </p:sp>
      <p:sp>
        <p:nvSpPr>
          <p:cNvPr id="281" name="Star: 5 Points 280">
            <a:extLst>
              <a:ext uri="{FF2B5EF4-FFF2-40B4-BE49-F238E27FC236}">
                <a16:creationId xmlns:a16="http://schemas.microsoft.com/office/drawing/2014/main" id="{8EB5565D-98F7-46B8-99C5-D00B77A1F75D}"/>
              </a:ext>
            </a:extLst>
          </p:cNvPr>
          <p:cNvSpPr/>
          <p:nvPr/>
        </p:nvSpPr>
        <p:spPr>
          <a:xfrm>
            <a:off x="7365070" y="3255476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4" name="TextBox 22">
            <a:extLst>
              <a:ext uri="{FF2B5EF4-FFF2-40B4-BE49-F238E27FC236}">
                <a16:creationId xmlns:a16="http://schemas.microsoft.com/office/drawing/2014/main" id="{EA836195-CA27-4441-8C20-0CC613D6CEED}"/>
              </a:ext>
            </a:extLst>
          </p:cNvPr>
          <p:cNvSpPr txBox="1"/>
          <p:nvPr/>
        </p:nvSpPr>
        <p:spPr>
          <a:xfrm>
            <a:off x="7183370" y="346775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10/19</a:t>
            </a:r>
          </a:p>
        </p:txBody>
      </p:sp>
      <p:sp>
        <p:nvSpPr>
          <p:cNvPr id="286" name="Star: 5 Points 285">
            <a:extLst>
              <a:ext uri="{FF2B5EF4-FFF2-40B4-BE49-F238E27FC236}">
                <a16:creationId xmlns:a16="http://schemas.microsoft.com/office/drawing/2014/main" id="{B648E59B-2787-4749-892A-0A055BB34326}"/>
              </a:ext>
            </a:extLst>
          </p:cNvPr>
          <p:cNvSpPr/>
          <p:nvPr/>
        </p:nvSpPr>
        <p:spPr>
          <a:xfrm>
            <a:off x="7764016" y="325473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7" name="TextBox 22">
            <a:extLst>
              <a:ext uri="{FF2B5EF4-FFF2-40B4-BE49-F238E27FC236}">
                <a16:creationId xmlns:a16="http://schemas.microsoft.com/office/drawing/2014/main" id="{F457BAA9-C399-43EA-B8C8-667C09D4CD49}"/>
              </a:ext>
            </a:extLst>
          </p:cNvPr>
          <p:cNvSpPr txBox="1"/>
          <p:nvPr/>
        </p:nvSpPr>
        <p:spPr>
          <a:xfrm>
            <a:off x="7582316" y="34670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11/20</a:t>
            </a:r>
          </a:p>
        </p:txBody>
      </p:sp>
      <p:sp>
        <p:nvSpPr>
          <p:cNvPr id="289" name="Star: 5 Points 288">
            <a:extLst>
              <a:ext uri="{FF2B5EF4-FFF2-40B4-BE49-F238E27FC236}">
                <a16:creationId xmlns:a16="http://schemas.microsoft.com/office/drawing/2014/main" id="{CCA68ECC-EE64-46CD-809B-C58BB0F7DC74}"/>
              </a:ext>
            </a:extLst>
          </p:cNvPr>
          <p:cNvSpPr/>
          <p:nvPr/>
        </p:nvSpPr>
        <p:spPr>
          <a:xfrm>
            <a:off x="8256050" y="325446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90" name="TextBox 22">
            <a:extLst>
              <a:ext uri="{FF2B5EF4-FFF2-40B4-BE49-F238E27FC236}">
                <a16:creationId xmlns:a16="http://schemas.microsoft.com/office/drawing/2014/main" id="{7D1E26EC-FB94-4472-AB84-EA2EC332BE75}"/>
              </a:ext>
            </a:extLst>
          </p:cNvPr>
          <p:cNvSpPr txBox="1"/>
          <p:nvPr/>
        </p:nvSpPr>
        <p:spPr>
          <a:xfrm>
            <a:off x="8024821" y="3466744"/>
            <a:ext cx="681940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R22 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5EB0794B-8D0B-41EC-A089-B40FEA422B31}"/>
              </a:ext>
            </a:extLst>
          </p:cNvPr>
          <p:cNvCxnSpPr>
            <a:cxnSpLocks/>
            <a:stCxn id="265" idx="0"/>
            <a:endCxn id="143" idx="2"/>
          </p:cNvCxnSpPr>
          <p:nvPr/>
        </p:nvCxnSpPr>
        <p:spPr>
          <a:xfrm flipV="1">
            <a:off x="6100579" y="2928470"/>
            <a:ext cx="77305" cy="32693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7A5E71-358C-4FFB-8ED6-8C1B40CE7FEF}"/>
              </a:ext>
            </a:extLst>
          </p:cNvPr>
          <p:cNvGrpSpPr/>
          <p:nvPr/>
        </p:nvGrpSpPr>
        <p:grpSpPr>
          <a:xfrm>
            <a:off x="2517641" y="3867793"/>
            <a:ext cx="5971914" cy="481760"/>
            <a:chOff x="2517641" y="3867793"/>
            <a:chExt cx="5971914" cy="481760"/>
          </a:xfrm>
        </p:grpSpPr>
        <p:sp>
          <p:nvSpPr>
            <p:cNvPr id="330" name="Star: 5 Points 329">
              <a:extLst>
                <a:ext uri="{FF2B5EF4-FFF2-40B4-BE49-F238E27FC236}">
                  <a16:creationId xmlns:a16="http://schemas.microsoft.com/office/drawing/2014/main" id="{50FC2650-9B11-49FC-B73D-4F00EC98C08E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1" name="TextBox 22">
              <a:extLst>
                <a:ext uri="{FF2B5EF4-FFF2-40B4-BE49-F238E27FC236}">
                  <a16:creationId xmlns:a16="http://schemas.microsoft.com/office/drawing/2014/main" id="{ACFC1880-CC7E-40E1-AA8D-F47E22891E98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333" name="Star: 5 Points 332">
              <a:extLst>
                <a:ext uri="{FF2B5EF4-FFF2-40B4-BE49-F238E27FC236}">
                  <a16:creationId xmlns:a16="http://schemas.microsoft.com/office/drawing/2014/main" id="{0D3ACE81-4FF0-4076-B8A1-0998A792CED2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4" name="TextBox 22">
              <a:extLst>
                <a:ext uri="{FF2B5EF4-FFF2-40B4-BE49-F238E27FC236}">
                  <a16:creationId xmlns:a16="http://schemas.microsoft.com/office/drawing/2014/main" id="{26E31F74-341D-491C-A63D-5FF7FD6DBD43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336" name="Star: 5 Points 335">
              <a:extLst>
                <a:ext uri="{FF2B5EF4-FFF2-40B4-BE49-F238E27FC236}">
                  <a16:creationId xmlns:a16="http://schemas.microsoft.com/office/drawing/2014/main" id="{BBDB1C1E-6A23-49D3-B1B0-9EB6543B7108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7" name="TextBox 22">
              <a:extLst>
                <a:ext uri="{FF2B5EF4-FFF2-40B4-BE49-F238E27FC236}">
                  <a16:creationId xmlns:a16="http://schemas.microsoft.com/office/drawing/2014/main" id="{68A2D30D-9D4C-436D-8DE5-99819E2080D8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339" name="Star: 5 Points 338">
              <a:extLst>
                <a:ext uri="{FF2B5EF4-FFF2-40B4-BE49-F238E27FC236}">
                  <a16:creationId xmlns:a16="http://schemas.microsoft.com/office/drawing/2014/main" id="{932F9E67-D6FD-48B9-8703-E3F714E808B2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0" name="TextBox 22">
              <a:extLst>
                <a:ext uri="{FF2B5EF4-FFF2-40B4-BE49-F238E27FC236}">
                  <a16:creationId xmlns:a16="http://schemas.microsoft.com/office/drawing/2014/main" id="{C97F2324-4B5C-4E5C-B86F-ADE165275883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342" name="Star: 5 Points 341">
              <a:extLst>
                <a:ext uri="{FF2B5EF4-FFF2-40B4-BE49-F238E27FC236}">
                  <a16:creationId xmlns:a16="http://schemas.microsoft.com/office/drawing/2014/main" id="{075D6977-1D46-4729-9DFB-E5DADA5E1325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3" name="TextBox 22">
              <a:extLst>
                <a:ext uri="{FF2B5EF4-FFF2-40B4-BE49-F238E27FC236}">
                  <a16:creationId xmlns:a16="http://schemas.microsoft.com/office/drawing/2014/main" id="{C3F58615-B72D-46DB-80B6-0FE637ECDB41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345" name="Star: 5 Points 344">
              <a:extLst>
                <a:ext uri="{FF2B5EF4-FFF2-40B4-BE49-F238E27FC236}">
                  <a16:creationId xmlns:a16="http://schemas.microsoft.com/office/drawing/2014/main" id="{7EF4FC2D-CD40-4209-B09A-40BF149C376A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6" name="TextBox 22">
              <a:extLst>
                <a:ext uri="{FF2B5EF4-FFF2-40B4-BE49-F238E27FC236}">
                  <a16:creationId xmlns:a16="http://schemas.microsoft.com/office/drawing/2014/main" id="{187A57FA-3289-41FB-9C7E-3B6C5FFEF72D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348" name="Star: 5 Points 347">
              <a:extLst>
                <a:ext uri="{FF2B5EF4-FFF2-40B4-BE49-F238E27FC236}">
                  <a16:creationId xmlns:a16="http://schemas.microsoft.com/office/drawing/2014/main" id="{3AF86108-4CB2-436D-8F47-63D0DFDEFF1C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9" name="TextBox 22">
              <a:extLst>
                <a:ext uri="{FF2B5EF4-FFF2-40B4-BE49-F238E27FC236}">
                  <a16:creationId xmlns:a16="http://schemas.microsoft.com/office/drawing/2014/main" id="{89288B90-E0B9-43F5-ABF0-85785F2C40A4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351" name="Star: 5 Points 350">
              <a:extLst>
                <a:ext uri="{FF2B5EF4-FFF2-40B4-BE49-F238E27FC236}">
                  <a16:creationId xmlns:a16="http://schemas.microsoft.com/office/drawing/2014/main" id="{77FF64D5-AFDD-4D0B-9F16-58A784A87E65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2" name="TextBox 22">
              <a:extLst>
                <a:ext uri="{FF2B5EF4-FFF2-40B4-BE49-F238E27FC236}">
                  <a16:creationId xmlns:a16="http://schemas.microsoft.com/office/drawing/2014/main" id="{B4401064-4D06-4437-9537-9B2127AABE30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354" name="Star: 5 Points 353">
              <a:extLst>
                <a:ext uri="{FF2B5EF4-FFF2-40B4-BE49-F238E27FC236}">
                  <a16:creationId xmlns:a16="http://schemas.microsoft.com/office/drawing/2014/main" id="{634B366D-F936-4BA1-8DF2-59ECAC0E644D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7" name="TextBox 22">
              <a:extLst>
                <a:ext uri="{FF2B5EF4-FFF2-40B4-BE49-F238E27FC236}">
                  <a16:creationId xmlns:a16="http://schemas.microsoft.com/office/drawing/2014/main" id="{A724652D-41D2-4658-ADD5-7F9DF1A29BCF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359" name="Star: 5 Points 358">
              <a:extLst>
                <a:ext uri="{FF2B5EF4-FFF2-40B4-BE49-F238E27FC236}">
                  <a16:creationId xmlns:a16="http://schemas.microsoft.com/office/drawing/2014/main" id="{94931120-A3A7-4B5F-99F4-15F75C3D5ABE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0" name="TextBox 22">
              <a:extLst>
                <a:ext uri="{FF2B5EF4-FFF2-40B4-BE49-F238E27FC236}">
                  <a16:creationId xmlns:a16="http://schemas.microsoft.com/office/drawing/2014/main" id="{08AF5566-157F-4358-8EB6-15E07AE2504B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362" name="Star: 5 Points 361">
              <a:extLst>
                <a:ext uri="{FF2B5EF4-FFF2-40B4-BE49-F238E27FC236}">
                  <a16:creationId xmlns:a16="http://schemas.microsoft.com/office/drawing/2014/main" id="{D4417E50-1E98-4528-9DD9-3CCA95942442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3" name="TextBox 22">
              <a:extLst>
                <a:ext uri="{FF2B5EF4-FFF2-40B4-BE49-F238E27FC236}">
                  <a16:creationId xmlns:a16="http://schemas.microsoft.com/office/drawing/2014/main" id="{DA140D4B-A1E7-4B56-987C-7FBB5292DE76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365" name="Star: 5 Points 364">
              <a:extLst>
                <a:ext uri="{FF2B5EF4-FFF2-40B4-BE49-F238E27FC236}">
                  <a16:creationId xmlns:a16="http://schemas.microsoft.com/office/drawing/2014/main" id="{D8C1C649-B38D-4FB9-89B7-1A66C435F51A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6" name="TextBox 22">
              <a:extLst>
                <a:ext uri="{FF2B5EF4-FFF2-40B4-BE49-F238E27FC236}">
                  <a16:creationId xmlns:a16="http://schemas.microsoft.com/office/drawing/2014/main" id="{99EC0D4B-6506-4402-B11F-62EEC33FD48D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368" name="Star: 5 Points 367">
              <a:extLst>
                <a:ext uri="{FF2B5EF4-FFF2-40B4-BE49-F238E27FC236}">
                  <a16:creationId xmlns:a16="http://schemas.microsoft.com/office/drawing/2014/main" id="{7C1A21B4-F1DF-40E4-B6A7-596C775F71F8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9" name="TextBox 22">
              <a:extLst>
                <a:ext uri="{FF2B5EF4-FFF2-40B4-BE49-F238E27FC236}">
                  <a16:creationId xmlns:a16="http://schemas.microsoft.com/office/drawing/2014/main" id="{BD493C35-1E26-4775-9C61-565252D26E4C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371" name="Star: 5 Points 370">
              <a:extLst>
                <a:ext uri="{FF2B5EF4-FFF2-40B4-BE49-F238E27FC236}">
                  <a16:creationId xmlns:a16="http://schemas.microsoft.com/office/drawing/2014/main" id="{BB051DD2-8AB9-4E4D-85D8-71A564F94B55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2" name="TextBox 22">
              <a:extLst>
                <a:ext uri="{FF2B5EF4-FFF2-40B4-BE49-F238E27FC236}">
                  <a16:creationId xmlns:a16="http://schemas.microsoft.com/office/drawing/2014/main" id="{E840EB13-0BAD-48B0-999C-847E673C3766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374" name="Star: 5 Points 373">
              <a:extLst>
                <a:ext uri="{FF2B5EF4-FFF2-40B4-BE49-F238E27FC236}">
                  <a16:creationId xmlns:a16="http://schemas.microsoft.com/office/drawing/2014/main" id="{D4F236A7-6A20-41F9-8CAA-9AF555F26B78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5" name="TextBox 22">
              <a:extLst>
                <a:ext uri="{FF2B5EF4-FFF2-40B4-BE49-F238E27FC236}">
                  <a16:creationId xmlns:a16="http://schemas.microsoft.com/office/drawing/2014/main" id="{6C32872A-C76C-4EBD-BC3A-79FAE0C0F813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377" name="Star: 5 Points 376">
              <a:extLst>
                <a:ext uri="{FF2B5EF4-FFF2-40B4-BE49-F238E27FC236}">
                  <a16:creationId xmlns:a16="http://schemas.microsoft.com/office/drawing/2014/main" id="{63A46D6C-EAE0-486C-94DD-E2944E52F65F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8" name="TextBox 22">
              <a:extLst>
                <a:ext uri="{FF2B5EF4-FFF2-40B4-BE49-F238E27FC236}">
                  <a16:creationId xmlns:a16="http://schemas.microsoft.com/office/drawing/2014/main" id="{F27641BC-B14D-4AF9-898A-C5CB8470B336}"/>
                </a:ext>
              </a:extLst>
            </p:cNvPr>
            <p:cNvSpPr txBox="1"/>
            <p:nvPr/>
          </p:nvSpPr>
          <p:spPr>
            <a:xfrm>
              <a:off x="75613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7F9E2459-3203-4A77-A087-34B004A56E36}"/>
              </a:ext>
            </a:extLst>
          </p:cNvPr>
          <p:cNvCxnSpPr>
            <a:cxnSpLocks/>
            <a:stCxn id="377" idx="0"/>
            <a:endCxn id="289" idx="2"/>
          </p:cNvCxnSpPr>
          <p:nvPr/>
        </p:nvCxnSpPr>
        <p:spPr>
          <a:xfrm flipV="1">
            <a:off x="8040606" y="3459629"/>
            <a:ext cx="25269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4E54E5AC-34D0-496B-8E1F-1E00BABE7E27}"/>
              </a:ext>
            </a:extLst>
          </p:cNvPr>
          <p:cNvCxnSpPr>
            <a:cxnSpLocks/>
            <a:stCxn id="374" idx="0"/>
            <a:endCxn id="286" idx="2"/>
          </p:cNvCxnSpPr>
          <p:nvPr/>
        </p:nvCxnSpPr>
        <p:spPr>
          <a:xfrm flipV="1">
            <a:off x="7442992" y="3459906"/>
            <a:ext cx="35827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1F6705C6-83B6-451E-B23E-4D3F41CC2FAE}"/>
              </a:ext>
            </a:extLst>
          </p:cNvPr>
          <p:cNvCxnSpPr>
            <a:cxnSpLocks/>
            <a:stCxn id="371" idx="0"/>
            <a:endCxn id="281" idx="2"/>
          </p:cNvCxnSpPr>
          <p:nvPr/>
        </p:nvCxnSpPr>
        <p:spPr>
          <a:xfrm flipV="1">
            <a:off x="7071120" y="3460643"/>
            <a:ext cx="331204" cy="40715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4FF7AB92-32C9-416E-BD08-103C418970A5}"/>
              </a:ext>
            </a:extLst>
          </p:cNvPr>
          <p:cNvCxnSpPr>
            <a:cxnSpLocks/>
            <a:stCxn id="368" idx="0"/>
            <a:endCxn id="277" idx="2"/>
          </p:cNvCxnSpPr>
          <p:nvPr/>
        </p:nvCxnSpPr>
        <p:spPr>
          <a:xfrm flipV="1">
            <a:off x="6786040" y="3460569"/>
            <a:ext cx="162333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4FA89618-D1E6-44BC-B34B-4275CCD367D9}"/>
              </a:ext>
            </a:extLst>
          </p:cNvPr>
          <p:cNvCxnSpPr>
            <a:cxnSpLocks/>
            <a:stCxn id="365" idx="0"/>
            <a:endCxn id="274" idx="2"/>
          </p:cNvCxnSpPr>
          <p:nvPr/>
        </p:nvCxnSpPr>
        <p:spPr>
          <a:xfrm flipV="1">
            <a:off x="6470257" y="3460716"/>
            <a:ext cx="204786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5133B605-A27B-4627-BEC6-C9BFCD1965FC}"/>
              </a:ext>
            </a:extLst>
          </p:cNvPr>
          <p:cNvCxnSpPr>
            <a:cxnSpLocks/>
            <a:stCxn id="362" idx="0"/>
            <a:endCxn id="270" idx="2"/>
          </p:cNvCxnSpPr>
          <p:nvPr/>
        </p:nvCxnSpPr>
        <p:spPr>
          <a:xfrm flipV="1">
            <a:off x="6119938" y="3460716"/>
            <a:ext cx="235266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59C51AA2-906B-49D9-A36B-3AEBF9E11953}"/>
              </a:ext>
            </a:extLst>
          </p:cNvPr>
          <p:cNvCxnSpPr>
            <a:cxnSpLocks/>
            <a:stCxn id="359" idx="0"/>
            <a:endCxn id="265" idx="2"/>
          </p:cNvCxnSpPr>
          <p:nvPr/>
        </p:nvCxnSpPr>
        <p:spPr>
          <a:xfrm flipV="1">
            <a:off x="5802227" y="3460569"/>
            <a:ext cx="238073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E67DADAE-7D1F-438A-BBFB-9E1D33B161AA}"/>
              </a:ext>
            </a:extLst>
          </p:cNvPr>
          <p:cNvCxnSpPr>
            <a:cxnSpLocks/>
            <a:stCxn id="354" idx="0"/>
            <a:endCxn id="257" idx="2"/>
          </p:cNvCxnSpPr>
          <p:nvPr/>
        </p:nvCxnSpPr>
        <p:spPr>
          <a:xfrm flipV="1">
            <a:off x="5513697" y="3460569"/>
            <a:ext cx="2330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05C4A5BE-B65B-4480-992E-413028E1A125}"/>
              </a:ext>
            </a:extLst>
          </p:cNvPr>
          <p:cNvCxnSpPr>
            <a:cxnSpLocks/>
            <a:stCxn id="351" idx="0"/>
            <a:endCxn id="254" idx="2"/>
          </p:cNvCxnSpPr>
          <p:nvPr/>
        </p:nvCxnSpPr>
        <p:spPr>
          <a:xfrm flipV="1">
            <a:off x="5190452" y="3460733"/>
            <a:ext cx="26357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94D01785-0181-46CB-A6BD-44C2586C54E2}"/>
              </a:ext>
            </a:extLst>
          </p:cNvPr>
          <p:cNvCxnSpPr>
            <a:cxnSpLocks/>
            <a:stCxn id="348" idx="0"/>
            <a:endCxn id="251" idx="2"/>
          </p:cNvCxnSpPr>
          <p:nvPr/>
        </p:nvCxnSpPr>
        <p:spPr>
          <a:xfrm flipV="1">
            <a:off x="4841372" y="3460880"/>
            <a:ext cx="2711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52761D42-562C-4A3A-AF97-D7C2B3687A01}"/>
              </a:ext>
            </a:extLst>
          </p:cNvPr>
          <p:cNvCxnSpPr>
            <a:cxnSpLocks/>
            <a:stCxn id="345" idx="0"/>
            <a:endCxn id="248" idx="2"/>
          </p:cNvCxnSpPr>
          <p:nvPr/>
        </p:nvCxnSpPr>
        <p:spPr>
          <a:xfrm flipV="1">
            <a:off x="4491053" y="3460880"/>
            <a:ext cx="302626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F5840C67-3FAF-4763-8281-F5ADB9D55737}"/>
              </a:ext>
            </a:extLst>
          </p:cNvPr>
          <p:cNvCxnSpPr>
            <a:cxnSpLocks/>
            <a:stCxn id="342" idx="0"/>
            <a:endCxn id="245" idx="2"/>
          </p:cNvCxnSpPr>
          <p:nvPr/>
        </p:nvCxnSpPr>
        <p:spPr>
          <a:xfrm flipV="1">
            <a:off x="4165722" y="3460734"/>
            <a:ext cx="21404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7EB69D2D-0736-463E-939B-F5D696EDD8E1}"/>
              </a:ext>
            </a:extLst>
          </p:cNvPr>
          <p:cNvCxnSpPr>
            <a:cxnSpLocks/>
            <a:stCxn id="339" idx="0"/>
            <a:endCxn id="242" idx="2"/>
          </p:cNvCxnSpPr>
          <p:nvPr/>
        </p:nvCxnSpPr>
        <p:spPr>
          <a:xfrm flipV="1">
            <a:off x="3823852" y="3460734"/>
            <a:ext cx="242616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B05B9ABE-793D-42A8-BFCD-DB0534DF014D}"/>
              </a:ext>
            </a:extLst>
          </p:cNvPr>
          <p:cNvCxnSpPr>
            <a:cxnSpLocks/>
            <a:stCxn id="336" idx="0"/>
            <a:endCxn id="234" idx="2"/>
          </p:cNvCxnSpPr>
          <p:nvPr/>
        </p:nvCxnSpPr>
        <p:spPr>
          <a:xfrm flipV="1">
            <a:off x="3485367" y="3460898"/>
            <a:ext cx="29405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A7B7ED0D-6199-4DF1-9D5E-1376B2A7B930}"/>
              </a:ext>
            </a:extLst>
          </p:cNvPr>
          <p:cNvCxnSpPr>
            <a:cxnSpLocks/>
            <a:stCxn id="333" idx="0"/>
            <a:endCxn id="231" idx="2"/>
          </p:cNvCxnSpPr>
          <p:nvPr/>
        </p:nvCxnSpPr>
        <p:spPr>
          <a:xfrm flipV="1">
            <a:off x="3122361" y="3460898"/>
            <a:ext cx="31691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D805FFB7-EFEA-4698-AB84-E89CBA020D17}"/>
              </a:ext>
            </a:extLst>
          </p:cNvPr>
          <p:cNvCxnSpPr>
            <a:cxnSpLocks/>
            <a:stCxn id="330" idx="0"/>
            <a:endCxn id="228" idx="2"/>
          </p:cNvCxnSpPr>
          <p:nvPr/>
        </p:nvCxnSpPr>
        <p:spPr>
          <a:xfrm flipV="1">
            <a:off x="2789254" y="3460898"/>
            <a:ext cx="26357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251" idx="0"/>
            <a:endCxn id="264" idx="1"/>
          </p:cNvCxnSpPr>
          <p:nvPr/>
        </p:nvCxnSpPr>
        <p:spPr>
          <a:xfrm flipV="1">
            <a:off x="5172842" y="1756945"/>
            <a:ext cx="163763" cy="1498768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324C86F2-0C1A-4BDB-9D1B-F046DDB43FF8}"/>
              </a:ext>
            </a:extLst>
          </p:cNvPr>
          <p:cNvCxnSpPr>
            <a:cxnSpLocks/>
            <a:stCxn id="133" idx="0"/>
            <a:endCxn id="33" idx="2"/>
          </p:cNvCxnSpPr>
          <p:nvPr/>
        </p:nvCxnSpPr>
        <p:spPr>
          <a:xfrm flipV="1">
            <a:off x="4017995" y="1830544"/>
            <a:ext cx="231986" cy="77626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8" name="Star: 5 Points 587">
            <a:extLst>
              <a:ext uri="{FF2B5EF4-FFF2-40B4-BE49-F238E27FC236}">
                <a16:creationId xmlns:a16="http://schemas.microsoft.com/office/drawing/2014/main" id="{DBB4B2A4-AA38-45B2-B234-9CB48AB1FA5D}"/>
              </a:ext>
            </a:extLst>
          </p:cNvPr>
          <p:cNvSpPr/>
          <p:nvPr/>
        </p:nvSpPr>
        <p:spPr>
          <a:xfrm>
            <a:off x="1111258" y="634564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9" name="TextBox 22">
            <a:extLst>
              <a:ext uri="{FF2B5EF4-FFF2-40B4-BE49-F238E27FC236}">
                <a16:creationId xmlns:a16="http://schemas.microsoft.com/office/drawing/2014/main" id="{A74A4143-A4B3-4520-AF56-63276467EBE6}"/>
              </a:ext>
            </a:extLst>
          </p:cNvPr>
          <p:cNvSpPr txBox="1"/>
          <p:nvPr/>
        </p:nvSpPr>
        <p:spPr>
          <a:xfrm>
            <a:off x="534203" y="6561783"/>
            <a:ext cx="1311118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for DCV Beta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 UI</a:t>
            </a:r>
            <a:endParaRPr lang="en-US" altLang="zh-CN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0" name="Star: 5 Points 589">
            <a:extLst>
              <a:ext uri="{FF2B5EF4-FFF2-40B4-BE49-F238E27FC236}">
                <a16:creationId xmlns:a16="http://schemas.microsoft.com/office/drawing/2014/main" id="{59542FB1-A19A-48B2-8158-76D68296164A}"/>
              </a:ext>
            </a:extLst>
          </p:cNvPr>
          <p:cNvSpPr/>
          <p:nvPr/>
        </p:nvSpPr>
        <p:spPr>
          <a:xfrm>
            <a:off x="1898735" y="6345758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1" name="TextBox 22">
            <a:extLst>
              <a:ext uri="{FF2B5EF4-FFF2-40B4-BE49-F238E27FC236}">
                <a16:creationId xmlns:a16="http://schemas.microsoft.com/office/drawing/2014/main" id="{9B460C52-80E7-4AC9-A1AB-8D880C4733FA}"/>
              </a:ext>
            </a:extLst>
          </p:cNvPr>
          <p:cNvSpPr txBox="1"/>
          <p:nvPr/>
        </p:nvSpPr>
        <p:spPr>
          <a:xfrm>
            <a:off x="1717035" y="6558040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 for DCV Beta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07/13</a:t>
            </a: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D149F661-856B-444C-8ECA-3A144A8A33E2}"/>
              </a:ext>
            </a:extLst>
          </p:cNvPr>
          <p:cNvSpPr/>
          <p:nvPr/>
        </p:nvSpPr>
        <p:spPr>
          <a:xfrm>
            <a:off x="2646654" y="6376630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2C3C30B7-1580-4995-8DAC-756BB319D299}"/>
              </a:ext>
            </a:extLst>
          </p:cNvPr>
          <p:cNvSpPr txBox="1"/>
          <p:nvPr/>
        </p:nvSpPr>
        <p:spPr>
          <a:xfrm>
            <a:off x="2360718" y="6526677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C for DCV0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08/30 </a:t>
            </a:r>
          </a:p>
        </p:txBody>
      </p:sp>
      <p:sp>
        <p:nvSpPr>
          <p:cNvPr id="594" name="Star: 5 Points 593">
            <a:extLst>
              <a:ext uri="{FF2B5EF4-FFF2-40B4-BE49-F238E27FC236}">
                <a16:creationId xmlns:a16="http://schemas.microsoft.com/office/drawing/2014/main" id="{5FBFE275-32AB-4718-8C4A-750A335DEF07}"/>
              </a:ext>
            </a:extLst>
          </p:cNvPr>
          <p:cNvSpPr/>
          <p:nvPr/>
        </p:nvSpPr>
        <p:spPr>
          <a:xfrm>
            <a:off x="3463368" y="6376630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5" name="TextBox 22">
            <a:extLst>
              <a:ext uri="{FF2B5EF4-FFF2-40B4-BE49-F238E27FC236}">
                <a16:creationId xmlns:a16="http://schemas.microsoft.com/office/drawing/2014/main" id="{0494BE99-61F0-4386-875C-4E6BA27300EE}"/>
              </a:ext>
            </a:extLst>
          </p:cNvPr>
          <p:cNvSpPr txBox="1"/>
          <p:nvPr/>
        </p:nvSpPr>
        <p:spPr>
          <a:xfrm>
            <a:off x="3293877" y="6535239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D for DCV2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10/26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CDX747 SW Draft Release Plan @03/12 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sp>
        <p:nvSpPr>
          <p:cNvPr id="405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3894542" y="1507158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12</a:t>
            </a:r>
            <a:r>
              <a:rPr lang="en-US" dirty="0"/>
              <a:t>/</a:t>
            </a:r>
            <a:r>
              <a:rPr lang="en-US" altLang="zh-CN" dirty="0"/>
              <a:t>01</a:t>
            </a:r>
            <a:r>
              <a:rPr lang="en-US" dirty="0"/>
              <a:t>-</a:t>
            </a:r>
            <a:r>
              <a:rPr lang="en-US" altLang="zh-CN" dirty="0"/>
              <a:t>1</a:t>
            </a:r>
            <a:r>
              <a:rPr lang="en-US" dirty="0"/>
              <a:t>/</a:t>
            </a:r>
            <a:r>
              <a:rPr lang="en-US" altLang="zh-CN" dirty="0"/>
              <a:t>05</a:t>
            </a:r>
            <a:endParaRPr lang="en-US" dirty="0"/>
          </a:p>
        </p:txBody>
      </p:sp>
      <p:sp>
        <p:nvSpPr>
          <p:cNvPr id="408" name="TextBox 22">
            <a:extLst>
              <a:ext uri="{FF2B5EF4-FFF2-40B4-BE49-F238E27FC236}">
                <a16:creationId xmlns:a16="http://schemas.microsoft.com/office/drawing/2014/main" id="{47DA3D26-11B4-4EB9-9C63-F01356ACEFDD}"/>
              </a:ext>
            </a:extLst>
          </p:cNvPr>
          <p:cNvSpPr txBox="1"/>
          <p:nvPr/>
        </p:nvSpPr>
        <p:spPr>
          <a:xfrm>
            <a:off x="5188037" y="1532886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4</a:t>
            </a:r>
            <a:r>
              <a:rPr lang="en-US" dirty="0"/>
              <a:t>/</a:t>
            </a:r>
            <a:r>
              <a:rPr lang="en-US" altLang="zh-CN" dirty="0"/>
              <a:t>1</a:t>
            </a:r>
            <a:r>
              <a:rPr lang="en-US" dirty="0"/>
              <a:t>-</a:t>
            </a:r>
            <a:r>
              <a:rPr lang="en-US" altLang="zh-CN" dirty="0"/>
              <a:t>6</a:t>
            </a:r>
            <a:r>
              <a:rPr lang="en-US" dirty="0"/>
              <a:t>/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411" name="TextBox 22">
            <a:extLst>
              <a:ext uri="{FF2B5EF4-FFF2-40B4-BE49-F238E27FC236}">
                <a16:creationId xmlns:a16="http://schemas.microsoft.com/office/drawing/2014/main" id="{D8A9B212-4192-46D4-8016-AEED26343EDE}"/>
              </a:ext>
            </a:extLst>
          </p:cNvPr>
          <p:cNvSpPr txBox="1"/>
          <p:nvPr/>
        </p:nvSpPr>
        <p:spPr>
          <a:xfrm>
            <a:off x="7349270" y="1528594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10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20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-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11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20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269DA8-779E-46B4-BFA2-D3036649E7A0}"/>
              </a:ext>
            </a:extLst>
          </p:cNvPr>
          <p:cNvGrpSpPr/>
          <p:nvPr/>
        </p:nvGrpSpPr>
        <p:grpSpPr>
          <a:xfrm>
            <a:off x="9836244" y="5289213"/>
            <a:ext cx="2237269" cy="329510"/>
            <a:chOff x="9891674" y="2158893"/>
            <a:chExt cx="2237269" cy="329510"/>
          </a:xfrm>
        </p:grpSpPr>
        <p:sp>
          <p:nvSpPr>
            <p:cNvPr id="414" name="Star: 5 Points 413">
              <a:extLst>
                <a:ext uri="{FF2B5EF4-FFF2-40B4-BE49-F238E27FC236}">
                  <a16:creationId xmlns:a16="http://schemas.microsoft.com/office/drawing/2014/main" id="{E8E6F19F-B613-4686-9123-1C2B06ABB8B3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6453878-9862-4C67-81E0-D041EE2173AC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for vendor’s internal release and test.</a:t>
              </a:r>
              <a:endParaRPr lang="en-US" sz="7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583706F-83DD-4FBA-A88A-C23B831E84CF}"/>
              </a:ext>
            </a:extLst>
          </p:cNvPr>
          <p:cNvGrpSpPr/>
          <p:nvPr/>
        </p:nvGrpSpPr>
        <p:grpSpPr>
          <a:xfrm>
            <a:off x="9848224" y="5591161"/>
            <a:ext cx="2242755" cy="212339"/>
            <a:chOff x="9894418" y="2645561"/>
            <a:chExt cx="2242755" cy="212339"/>
          </a:xfrm>
        </p:grpSpPr>
        <p:sp>
          <p:nvSpPr>
            <p:cNvPr id="417" name="Star: 5 Points 416">
              <a:extLst>
                <a:ext uri="{FF2B5EF4-FFF2-40B4-BE49-F238E27FC236}">
                  <a16:creationId xmlns:a16="http://schemas.microsoft.com/office/drawing/2014/main" id="{C4EC9573-6A47-4E61-8045-AEE6F3218F0C}"/>
                </a:ext>
              </a:extLst>
            </p:cNvPr>
            <p:cNvSpPr/>
            <p:nvPr/>
          </p:nvSpPr>
          <p:spPr>
            <a:xfrm>
              <a:off x="9894418" y="264556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EDB398E0-38E2-4220-A403-DF3FCDF75D26}"/>
                </a:ext>
              </a:extLst>
            </p:cNvPr>
            <p:cNvSpPr txBox="1"/>
            <p:nvPr/>
          </p:nvSpPr>
          <p:spPr>
            <a:xfrm>
              <a:off x="10089483" y="2657845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not necessary to release.</a:t>
              </a:r>
              <a:endParaRPr lang="en-US" sz="700" dirty="0"/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1CD60501-8C8E-4CEA-8C9D-D4E2584A2FDB}"/>
              </a:ext>
            </a:extLst>
          </p:cNvPr>
          <p:cNvGrpSpPr/>
          <p:nvPr/>
        </p:nvGrpSpPr>
        <p:grpSpPr>
          <a:xfrm>
            <a:off x="9851565" y="5857433"/>
            <a:ext cx="2237269" cy="329510"/>
            <a:chOff x="9891674" y="2158893"/>
            <a:chExt cx="2237269" cy="329510"/>
          </a:xfrm>
        </p:grpSpPr>
        <p:sp>
          <p:nvSpPr>
            <p:cNvPr id="426" name="Star: 5 Points 425">
              <a:extLst>
                <a:ext uri="{FF2B5EF4-FFF2-40B4-BE49-F238E27FC236}">
                  <a16:creationId xmlns:a16="http://schemas.microsoft.com/office/drawing/2014/main" id="{6617E61F-E93F-4639-980D-87E595F5A99B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CE1D3847-9595-47CA-9A45-DD2D9334FF2B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focus and lite test.</a:t>
              </a:r>
              <a:endParaRPr lang="en-US" sz="700" dirty="0"/>
            </a:p>
          </p:txBody>
        </p: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D7395ED3-3789-47DC-B3BA-A99D48C88EA5}"/>
              </a:ext>
            </a:extLst>
          </p:cNvPr>
          <p:cNvGrpSpPr/>
          <p:nvPr/>
        </p:nvGrpSpPr>
        <p:grpSpPr>
          <a:xfrm>
            <a:off x="9851565" y="6128971"/>
            <a:ext cx="2237269" cy="221788"/>
            <a:chOff x="9891674" y="2158893"/>
            <a:chExt cx="2237269" cy="221788"/>
          </a:xfrm>
        </p:grpSpPr>
        <p:sp>
          <p:nvSpPr>
            <p:cNvPr id="435" name="Star: 5 Points 434">
              <a:extLst>
                <a:ext uri="{FF2B5EF4-FFF2-40B4-BE49-F238E27FC236}">
                  <a16:creationId xmlns:a16="http://schemas.microsoft.com/office/drawing/2014/main" id="{DD2C9D5C-ED6D-48EE-A146-F8D0BF01823E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D636E65C-4D57-4D72-B7D6-122F541DE3ED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full test.</a:t>
              </a:r>
              <a:endParaRPr lang="en-US" sz="700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75E3-40F6-4F08-9475-4E12E28F214C}"/>
              </a:ext>
            </a:extLst>
          </p:cNvPr>
          <p:cNvSpPr/>
          <p:nvPr/>
        </p:nvSpPr>
        <p:spPr>
          <a:xfrm>
            <a:off x="9716655" y="5131699"/>
            <a:ext cx="2355374" cy="136196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1" name="Rectangle: Rounded Corners 440">
            <a:extLst>
              <a:ext uri="{FF2B5EF4-FFF2-40B4-BE49-F238E27FC236}">
                <a16:creationId xmlns:a16="http://schemas.microsoft.com/office/drawing/2014/main" id="{47FE73A5-A6F9-423F-B9BA-D89037603300}"/>
              </a:ext>
            </a:extLst>
          </p:cNvPr>
          <p:cNvSpPr/>
          <p:nvPr/>
        </p:nvSpPr>
        <p:spPr>
          <a:xfrm>
            <a:off x="3299606" y="2248109"/>
            <a:ext cx="345412" cy="1279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11.1 EMC</a:t>
            </a:r>
          </a:p>
        </p:txBody>
      </p:sp>
      <p:sp>
        <p:nvSpPr>
          <p:cNvPr id="444" name="TextBox 22">
            <a:extLst>
              <a:ext uri="{FF2B5EF4-FFF2-40B4-BE49-F238E27FC236}">
                <a16:creationId xmlns:a16="http://schemas.microsoft.com/office/drawing/2014/main" id="{42B86A27-28BC-416E-9EDA-E6FC967104A4}"/>
              </a:ext>
            </a:extLst>
          </p:cNvPr>
          <p:cNvSpPr txBox="1"/>
          <p:nvPr/>
        </p:nvSpPr>
        <p:spPr>
          <a:xfrm>
            <a:off x="3086655" y="2037189"/>
            <a:ext cx="803264" cy="18973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09/30-10/30</a:t>
            </a:r>
            <a:endParaRPr lang="en-US" dirty="0"/>
          </a:p>
        </p:txBody>
      </p:sp>
      <p:sp>
        <p:nvSpPr>
          <p:cNvPr id="447" name="TextBox 22">
            <a:extLst>
              <a:ext uri="{FF2B5EF4-FFF2-40B4-BE49-F238E27FC236}">
                <a16:creationId xmlns:a16="http://schemas.microsoft.com/office/drawing/2014/main" id="{5E927DF1-B00A-48D8-8ED7-493CDFC334CD}"/>
              </a:ext>
            </a:extLst>
          </p:cNvPr>
          <p:cNvSpPr txBox="1"/>
          <p:nvPr/>
        </p:nvSpPr>
        <p:spPr>
          <a:xfrm>
            <a:off x="3846857" y="2037022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12/05-12/11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47174" y="329481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778012" y="3157934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7" name="Rectangle 636"/>
          <p:cNvSpPr/>
          <p:nvPr/>
        </p:nvSpPr>
        <p:spPr>
          <a:xfrm>
            <a:off x="7238111" y="329359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8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6998173" y="3134074"/>
            <a:ext cx="71888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41" name="Rectangle 640"/>
          <p:cNvSpPr/>
          <p:nvPr/>
        </p:nvSpPr>
        <p:spPr>
          <a:xfrm>
            <a:off x="4632941" y="3294972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2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227358" y="3123126"/>
            <a:ext cx="84781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643" name="Rectangle 642"/>
          <p:cNvSpPr/>
          <p:nvPr/>
        </p:nvSpPr>
        <p:spPr>
          <a:xfrm>
            <a:off x="8440904" y="330763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8367163" y="3158381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4EF3D818-EA1B-4873-9279-C2784BDE390C}"/>
              </a:ext>
            </a:extLst>
          </p:cNvPr>
          <p:cNvGrpSpPr/>
          <p:nvPr/>
        </p:nvGrpSpPr>
        <p:grpSpPr>
          <a:xfrm>
            <a:off x="2515227" y="4490726"/>
            <a:ext cx="5997314" cy="481760"/>
            <a:chOff x="2517641" y="3867793"/>
            <a:chExt cx="5997314" cy="481760"/>
          </a:xfrm>
        </p:grpSpPr>
        <p:sp>
          <p:nvSpPr>
            <p:cNvPr id="460" name="Star: 5 Points 459">
              <a:extLst>
                <a:ext uri="{FF2B5EF4-FFF2-40B4-BE49-F238E27FC236}">
                  <a16:creationId xmlns:a16="http://schemas.microsoft.com/office/drawing/2014/main" id="{937E7D6B-85F8-4A38-BEE7-237F9E7DEE95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2" name="TextBox 22">
              <a:extLst>
                <a:ext uri="{FF2B5EF4-FFF2-40B4-BE49-F238E27FC236}">
                  <a16:creationId xmlns:a16="http://schemas.microsoft.com/office/drawing/2014/main" id="{741CBC43-AFAC-4358-A7FC-29B169605139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463" name="Star: 5 Points 462">
              <a:extLst>
                <a:ext uri="{FF2B5EF4-FFF2-40B4-BE49-F238E27FC236}">
                  <a16:creationId xmlns:a16="http://schemas.microsoft.com/office/drawing/2014/main" id="{C3AB2274-F31F-46CA-BC43-6D3E591C2CD0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5" name="TextBox 22">
              <a:extLst>
                <a:ext uri="{FF2B5EF4-FFF2-40B4-BE49-F238E27FC236}">
                  <a16:creationId xmlns:a16="http://schemas.microsoft.com/office/drawing/2014/main" id="{5CACB482-F43B-419E-BCBA-959444BBF1FF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466" name="Star: 5 Points 465">
              <a:extLst>
                <a:ext uri="{FF2B5EF4-FFF2-40B4-BE49-F238E27FC236}">
                  <a16:creationId xmlns:a16="http://schemas.microsoft.com/office/drawing/2014/main" id="{3A40AAEA-3664-4CEE-BBE3-24A70C206B8B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8" name="TextBox 22">
              <a:extLst>
                <a:ext uri="{FF2B5EF4-FFF2-40B4-BE49-F238E27FC236}">
                  <a16:creationId xmlns:a16="http://schemas.microsoft.com/office/drawing/2014/main" id="{C6E58075-81C1-4B5B-B420-9CA03E97C3C1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469" name="Star: 5 Points 468">
              <a:extLst>
                <a:ext uri="{FF2B5EF4-FFF2-40B4-BE49-F238E27FC236}">
                  <a16:creationId xmlns:a16="http://schemas.microsoft.com/office/drawing/2014/main" id="{1B140B99-FC2F-4406-BAEC-99EC27BBCBD6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1" name="TextBox 22">
              <a:extLst>
                <a:ext uri="{FF2B5EF4-FFF2-40B4-BE49-F238E27FC236}">
                  <a16:creationId xmlns:a16="http://schemas.microsoft.com/office/drawing/2014/main" id="{B993F440-B97C-42B7-A6BF-BE51643414C9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472" name="Star: 5 Points 471">
              <a:extLst>
                <a:ext uri="{FF2B5EF4-FFF2-40B4-BE49-F238E27FC236}">
                  <a16:creationId xmlns:a16="http://schemas.microsoft.com/office/drawing/2014/main" id="{5AAF83FD-135F-4045-80DB-517F3F594301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4" name="TextBox 22">
              <a:extLst>
                <a:ext uri="{FF2B5EF4-FFF2-40B4-BE49-F238E27FC236}">
                  <a16:creationId xmlns:a16="http://schemas.microsoft.com/office/drawing/2014/main" id="{2AECB6C1-9E59-4D03-98E1-35DB7480B980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475" name="Star: 5 Points 474">
              <a:extLst>
                <a:ext uri="{FF2B5EF4-FFF2-40B4-BE49-F238E27FC236}">
                  <a16:creationId xmlns:a16="http://schemas.microsoft.com/office/drawing/2014/main" id="{6EA05D8A-3400-4A84-ABEF-12D1A17DC8ED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7" name="TextBox 22">
              <a:extLst>
                <a:ext uri="{FF2B5EF4-FFF2-40B4-BE49-F238E27FC236}">
                  <a16:creationId xmlns:a16="http://schemas.microsoft.com/office/drawing/2014/main" id="{944E92B9-6FE7-4FFC-8EC8-54CBE208285A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478" name="Star: 5 Points 477">
              <a:extLst>
                <a:ext uri="{FF2B5EF4-FFF2-40B4-BE49-F238E27FC236}">
                  <a16:creationId xmlns:a16="http://schemas.microsoft.com/office/drawing/2014/main" id="{19293152-8098-417E-9E07-883B2CF4F8F0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0" name="TextBox 22">
              <a:extLst>
                <a:ext uri="{FF2B5EF4-FFF2-40B4-BE49-F238E27FC236}">
                  <a16:creationId xmlns:a16="http://schemas.microsoft.com/office/drawing/2014/main" id="{46FCBB42-D403-4AFE-9856-0FF30C001AC2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481" name="Star: 5 Points 480">
              <a:extLst>
                <a:ext uri="{FF2B5EF4-FFF2-40B4-BE49-F238E27FC236}">
                  <a16:creationId xmlns:a16="http://schemas.microsoft.com/office/drawing/2014/main" id="{631D3D7A-DD74-4F63-A0D4-FB0FE63ABFFA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3" name="TextBox 22">
              <a:extLst>
                <a:ext uri="{FF2B5EF4-FFF2-40B4-BE49-F238E27FC236}">
                  <a16:creationId xmlns:a16="http://schemas.microsoft.com/office/drawing/2014/main" id="{DE86ACD3-C339-4F14-B0F4-054A1967DAD7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484" name="Star: 5 Points 483">
              <a:extLst>
                <a:ext uri="{FF2B5EF4-FFF2-40B4-BE49-F238E27FC236}">
                  <a16:creationId xmlns:a16="http://schemas.microsoft.com/office/drawing/2014/main" id="{C2798C29-4D9E-4D96-8F04-F545D261141D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6" name="TextBox 22">
              <a:extLst>
                <a:ext uri="{FF2B5EF4-FFF2-40B4-BE49-F238E27FC236}">
                  <a16:creationId xmlns:a16="http://schemas.microsoft.com/office/drawing/2014/main" id="{FBA1EF1D-FBD2-4B29-AC32-510BD1D003F4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487" name="Star: 5 Points 486">
              <a:extLst>
                <a:ext uri="{FF2B5EF4-FFF2-40B4-BE49-F238E27FC236}">
                  <a16:creationId xmlns:a16="http://schemas.microsoft.com/office/drawing/2014/main" id="{B7BCBE08-5F96-4370-8CD5-70F1CEA7195C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9" name="TextBox 22">
              <a:extLst>
                <a:ext uri="{FF2B5EF4-FFF2-40B4-BE49-F238E27FC236}">
                  <a16:creationId xmlns:a16="http://schemas.microsoft.com/office/drawing/2014/main" id="{0292B5CB-DCE2-4865-BABD-F0705DAE5E44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490" name="Star: 5 Points 489">
              <a:extLst>
                <a:ext uri="{FF2B5EF4-FFF2-40B4-BE49-F238E27FC236}">
                  <a16:creationId xmlns:a16="http://schemas.microsoft.com/office/drawing/2014/main" id="{1EB7BFDB-75A5-458B-BA5C-86A6E6D0A63F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2" name="TextBox 22">
              <a:extLst>
                <a:ext uri="{FF2B5EF4-FFF2-40B4-BE49-F238E27FC236}">
                  <a16:creationId xmlns:a16="http://schemas.microsoft.com/office/drawing/2014/main" id="{83AF3A04-CBA2-4390-ABE9-021F23D07E5F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493" name="Star: 5 Points 492">
              <a:extLst>
                <a:ext uri="{FF2B5EF4-FFF2-40B4-BE49-F238E27FC236}">
                  <a16:creationId xmlns:a16="http://schemas.microsoft.com/office/drawing/2014/main" id="{0B364796-83FD-4773-B7C8-59D8F83E0DBD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5" name="TextBox 22">
              <a:extLst>
                <a:ext uri="{FF2B5EF4-FFF2-40B4-BE49-F238E27FC236}">
                  <a16:creationId xmlns:a16="http://schemas.microsoft.com/office/drawing/2014/main" id="{5228066D-717C-42FA-8113-ED162D5420E2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496" name="Star: 5 Points 495">
              <a:extLst>
                <a:ext uri="{FF2B5EF4-FFF2-40B4-BE49-F238E27FC236}">
                  <a16:creationId xmlns:a16="http://schemas.microsoft.com/office/drawing/2014/main" id="{2376F9E4-E20F-454E-A95A-9D74F0BC7512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8" name="TextBox 22">
              <a:extLst>
                <a:ext uri="{FF2B5EF4-FFF2-40B4-BE49-F238E27FC236}">
                  <a16:creationId xmlns:a16="http://schemas.microsoft.com/office/drawing/2014/main" id="{B2678B00-ECFE-4238-A499-B534A2A0A870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499" name="Star: 5 Points 498">
              <a:extLst>
                <a:ext uri="{FF2B5EF4-FFF2-40B4-BE49-F238E27FC236}">
                  <a16:creationId xmlns:a16="http://schemas.microsoft.com/office/drawing/2014/main" id="{B57B2D40-D599-4531-BF6D-4A8E77126F72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1" name="TextBox 22">
              <a:extLst>
                <a:ext uri="{FF2B5EF4-FFF2-40B4-BE49-F238E27FC236}">
                  <a16:creationId xmlns:a16="http://schemas.microsoft.com/office/drawing/2014/main" id="{11C87851-50E9-4193-9D1E-C4D761FF198B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502" name="Star: 5 Points 501">
              <a:extLst>
                <a:ext uri="{FF2B5EF4-FFF2-40B4-BE49-F238E27FC236}">
                  <a16:creationId xmlns:a16="http://schemas.microsoft.com/office/drawing/2014/main" id="{82E0315E-4BA7-4F1D-A03B-C2E6AF13FCBF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4" name="TextBox 22">
              <a:extLst>
                <a:ext uri="{FF2B5EF4-FFF2-40B4-BE49-F238E27FC236}">
                  <a16:creationId xmlns:a16="http://schemas.microsoft.com/office/drawing/2014/main" id="{E7DA21CA-3897-4FEF-99E9-49FF32E744AD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505" name="Star: 5 Points 504">
              <a:extLst>
                <a:ext uri="{FF2B5EF4-FFF2-40B4-BE49-F238E27FC236}">
                  <a16:creationId xmlns:a16="http://schemas.microsoft.com/office/drawing/2014/main" id="{A8A2CBDC-0531-4D3B-B792-117872363F96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7" name="TextBox 22">
              <a:extLst>
                <a:ext uri="{FF2B5EF4-FFF2-40B4-BE49-F238E27FC236}">
                  <a16:creationId xmlns:a16="http://schemas.microsoft.com/office/drawing/2014/main" id="{1FB44BE4-E15E-47F8-9399-3AA6934DC56A}"/>
                </a:ext>
              </a:extLst>
            </p:cNvPr>
            <p:cNvSpPr txBox="1"/>
            <p:nvPr/>
          </p:nvSpPr>
          <p:spPr>
            <a:xfrm>
              <a:off x="75867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A103910C-321C-4245-8B68-CA43555E4D92}"/>
              </a:ext>
            </a:extLst>
          </p:cNvPr>
          <p:cNvGrpSpPr/>
          <p:nvPr/>
        </p:nvGrpSpPr>
        <p:grpSpPr>
          <a:xfrm>
            <a:off x="2523852" y="5136910"/>
            <a:ext cx="5997314" cy="481760"/>
            <a:chOff x="2517641" y="3867793"/>
            <a:chExt cx="5997314" cy="481760"/>
          </a:xfrm>
        </p:grpSpPr>
        <p:sp>
          <p:nvSpPr>
            <p:cNvPr id="531" name="Star: 5 Points 530">
              <a:extLst>
                <a:ext uri="{FF2B5EF4-FFF2-40B4-BE49-F238E27FC236}">
                  <a16:creationId xmlns:a16="http://schemas.microsoft.com/office/drawing/2014/main" id="{A0C0E0B2-CD2B-4325-9B4D-5FD1F927EA8E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2" name="TextBox 22">
              <a:extLst>
                <a:ext uri="{FF2B5EF4-FFF2-40B4-BE49-F238E27FC236}">
                  <a16:creationId xmlns:a16="http://schemas.microsoft.com/office/drawing/2014/main" id="{506E2A9A-A955-4B79-800F-313ED497D6B0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534" name="Star: 5 Points 533">
              <a:extLst>
                <a:ext uri="{FF2B5EF4-FFF2-40B4-BE49-F238E27FC236}">
                  <a16:creationId xmlns:a16="http://schemas.microsoft.com/office/drawing/2014/main" id="{265C07C0-98E9-4281-B945-F0B656278DA3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5" name="TextBox 22">
              <a:extLst>
                <a:ext uri="{FF2B5EF4-FFF2-40B4-BE49-F238E27FC236}">
                  <a16:creationId xmlns:a16="http://schemas.microsoft.com/office/drawing/2014/main" id="{44F1EBE1-AC8F-4623-BAC2-0B83176B514E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537" name="Star: 5 Points 536">
              <a:extLst>
                <a:ext uri="{FF2B5EF4-FFF2-40B4-BE49-F238E27FC236}">
                  <a16:creationId xmlns:a16="http://schemas.microsoft.com/office/drawing/2014/main" id="{7EED954A-6189-4609-B47D-7AC19E72CF66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8" name="TextBox 22">
              <a:extLst>
                <a:ext uri="{FF2B5EF4-FFF2-40B4-BE49-F238E27FC236}">
                  <a16:creationId xmlns:a16="http://schemas.microsoft.com/office/drawing/2014/main" id="{8C96B883-A9A7-40AE-9904-6C0FCBD1516B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542" name="Star: 5 Points 541">
              <a:extLst>
                <a:ext uri="{FF2B5EF4-FFF2-40B4-BE49-F238E27FC236}">
                  <a16:creationId xmlns:a16="http://schemas.microsoft.com/office/drawing/2014/main" id="{EAF3DD0C-0938-4CBB-96F6-2F61D16CC992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3" name="TextBox 22">
              <a:extLst>
                <a:ext uri="{FF2B5EF4-FFF2-40B4-BE49-F238E27FC236}">
                  <a16:creationId xmlns:a16="http://schemas.microsoft.com/office/drawing/2014/main" id="{7A44D416-1BB1-4E64-B01B-4081AFAB61EB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545" name="Star: 5 Points 544">
              <a:extLst>
                <a:ext uri="{FF2B5EF4-FFF2-40B4-BE49-F238E27FC236}">
                  <a16:creationId xmlns:a16="http://schemas.microsoft.com/office/drawing/2014/main" id="{C2201102-5B13-46BB-BF93-854E8FB4FC10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7" name="TextBox 22">
              <a:extLst>
                <a:ext uri="{FF2B5EF4-FFF2-40B4-BE49-F238E27FC236}">
                  <a16:creationId xmlns:a16="http://schemas.microsoft.com/office/drawing/2014/main" id="{E64C1496-E14D-44D6-9135-BCF5BFC714D7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549" name="Star: 5 Points 548">
              <a:extLst>
                <a:ext uri="{FF2B5EF4-FFF2-40B4-BE49-F238E27FC236}">
                  <a16:creationId xmlns:a16="http://schemas.microsoft.com/office/drawing/2014/main" id="{0E2D14EA-0514-4FAD-AB4B-014479E80E80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1" name="TextBox 22">
              <a:extLst>
                <a:ext uri="{FF2B5EF4-FFF2-40B4-BE49-F238E27FC236}">
                  <a16:creationId xmlns:a16="http://schemas.microsoft.com/office/drawing/2014/main" id="{DB9FC7A4-2305-44B1-94EC-196AAFB6DA25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553" name="Star: 5 Points 552">
              <a:extLst>
                <a:ext uri="{FF2B5EF4-FFF2-40B4-BE49-F238E27FC236}">
                  <a16:creationId xmlns:a16="http://schemas.microsoft.com/office/drawing/2014/main" id="{872506EB-B792-4714-9DB0-49EB6842A510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5" name="TextBox 22">
              <a:extLst>
                <a:ext uri="{FF2B5EF4-FFF2-40B4-BE49-F238E27FC236}">
                  <a16:creationId xmlns:a16="http://schemas.microsoft.com/office/drawing/2014/main" id="{3745D4AA-130A-4C3B-BD30-9099E5ED7FBA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557" name="Star: 5 Points 556">
              <a:extLst>
                <a:ext uri="{FF2B5EF4-FFF2-40B4-BE49-F238E27FC236}">
                  <a16:creationId xmlns:a16="http://schemas.microsoft.com/office/drawing/2014/main" id="{AF5F90C4-4D5D-4CA7-8BB6-3A7CD0062828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9" name="TextBox 22">
              <a:extLst>
                <a:ext uri="{FF2B5EF4-FFF2-40B4-BE49-F238E27FC236}">
                  <a16:creationId xmlns:a16="http://schemas.microsoft.com/office/drawing/2014/main" id="{C646D38C-00AB-43E1-8318-59DD09C17786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561" name="Star: 5 Points 560">
              <a:extLst>
                <a:ext uri="{FF2B5EF4-FFF2-40B4-BE49-F238E27FC236}">
                  <a16:creationId xmlns:a16="http://schemas.microsoft.com/office/drawing/2014/main" id="{58E54893-A1B3-48B9-A0BB-CED97E7CCDD1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3" name="TextBox 22">
              <a:extLst>
                <a:ext uri="{FF2B5EF4-FFF2-40B4-BE49-F238E27FC236}">
                  <a16:creationId xmlns:a16="http://schemas.microsoft.com/office/drawing/2014/main" id="{DD1FAB07-37C8-444A-A2B4-DDE55A683676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565" name="Star: 5 Points 564">
              <a:extLst>
                <a:ext uri="{FF2B5EF4-FFF2-40B4-BE49-F238E27FC236}">
                  <a16:creationId xmlns:a16="http://schemas.microsoft.com/office/drawing/2014/main" id="{35326C27-7B8C-4207-B2F3-57AB09288566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7" name="TextBox 22">
              <a:extLst>
                <a:ext uri="{FF2B5EF4-FFF2-40B4-BE49-F238E27FC236}">
                  <a16:creationId xmlns:a16="http://schemas.microsoft.com/office/drawing/2014/main" id="{8570D30A-12AC-46FC-AEA5-5FB6A52C8A19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569" name="Star: 5 Points 568">
              <a:extLst>
                <a:ext uri="{FF2B5EF4-FFF2-40B4-BE49-F238E27FC236}">
                  <a16:creationId xmlns:a16="http://schemas.microsoft.com/office/drawing/2014/main" id="{B1CD3523-FC8E-46B7-BF30-05085D773DB8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1" name="TextBox 22">
              <a:extLst>
                <a:ext uri="{FF2B5EF4-FFF2-40B4-BE49-F238E27FC236}">
                  <a16:creationId xmlns:a16="http://schemas.microsoft.com/office/drawing/2014/main" id="{772190D3-1322-41E2-BAED-4FCF7A366E7F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573" name="Star: 5 Points 572">
              <a:extLst>
                <a:ext uri="{FF2B5EF4-FFF2-40B4-BE49-F238E27FC236}">
                  <a16:creationId xmlns:a16="http://schemas.microsoft.com/office/drawing/2014/main" id="{DC93F4F3-8FA8-4441-809A-21727643FD66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5" name="TextBox 22">
              <a:extLst>
                <a:ext uri="{FF2B5EF4-FFF2-40B4-BE49-F238E27FC236}">
                  <a16:creationId xmlns:a16="http://schemas.microsoft.com/office/drawing/2014/main" id="{CBC830CA-80C7-46E0-B397-29A13F236DE4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577" name="Star: 5 Points 576">
              <a:extLst>
                <a:ext uri="{FF2B5EF4-FFF2-40B4-BE49-F238E27FC236}">
                  <a16:creationId xmlns:a16="http://schemas.microsoft.com/office/drawing/2014/main" id="{12CBDAD9-95D3-4FCF-9471-549C8AC5D010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9" name="TextBox 22">
              <a:extLst>
                <a:ext uri="{FF2B5EF4-FFF2-40B4-BE49-F238E27FC236}">
                  <a16:creationId xmlns:a16="http://schemas.microsoft.com/office/drawing/2014/main" id="{A0C1C8B9-9EFF-40F4-B0CE-615552D18A51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581" name="Star: 5 Points 580">
              <a:extLst>
                <a:ext uri="{FF2B5EF4-FFF2-40B4-BE49-F238E27FC236}">
                  <a16:creationId xmlns:a16="http://schemas.microsoft.com/office/drawing/2014/main" id="{951FD8B3-FE53-473E-BB4A-A4DC766EBB12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83" name="TextBox 22">
              <a:extLst>
                <a:ext uri="{FF2B5EF4-FFF2-40B4-BE49-F238E27FC236}">
                  <a16:creationId xmlns:a16="http://schemas.microsoft.com/office/drawing/2014/main" id="{322C3139-1423-4597-8D75-CD73D90719DA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585" name="Star: 5 Points 584">
              <a:extLst>
                <a:ext uri="{FF2B5EF4-FFF2-40B4-BE49-F238E27FC236}">
                  <a16:creationId xmlns:a16="http://schemas.microsoft.com/office/drawing/2014/main" id="{3355D130-4F65-47E2-87D5-339D4B33D3A1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6" name="TextBox 22">
              <a:extLst>
                <a:ext uri="{FF2B5EF4-FFF2-40B4-BE49-F238E27FC236}">
                  <a16:creationId xmlns:a16="http://schemas.microsoft.com/office/drawing/2014/main" id="{8D5EB9EC-E106-47FE-93B2-9980D9F21F57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597" name="Star: 5 Points 596">
              <a:extLst>
                <a:ext uri="{FF2B5EF4-FFF2-40B4-BE49-F238E27FC236}">
                  <a16:creationId xmlns:a16="http://schemas.microsoft.com/office/drawing/2014/main" id="{B4464112-5092-4FD1-A362-679779DB7868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8" name="TextBox 22">
              <a:extLst>
                <a:ext uri="{FF2B5EF4-FFF2-40B4-BE49-F238E27FC236}">
                  <a16:creationId xmlns:a16="http://schemas.microsoft.com/office/drawing/2014/main" id="{304F5CF6-48A3-419C-A8C7-B1B6EEC5E28B}"/>
                </a:ext>
              </a:extLst>
            </p:cNvPr>
            <p:cNvSpPr txBox="1"/>
            <p:nvPr/>
          </p:nvSpPr>
          <p:spPr>
            <a:xfrm>
              <a:off x="75867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99" name="Group 598">
            <a:extLst>
              <a:ext uri="{FF2B5EF4-FFF2-40B4-BE49-F238E27FC236}">
                <a16:creationId xmlns:a16="http://schemas.microsoft.com/office/drawing/2014/main" id="{BEF493EE-9E15-4DD8-BBBA-435718395258}"/>
              </a:ext>
            </a:extLst>
          </p:cNvPr>
          <p:cNvGrpSpPr/>
          <p:nvPr/>
        </p:nvGrpSpPr>
        <p:grpSpPr>
          <a:xfrm>
            <a:off x="2536727" y="5764268"/>
            <a:ext cx="5971914" cy="481760"/>
            <a:chOff x="2517641" y="3867793"/>
            <a:chExt cx="5971914" cy="481760"/>
          </a:xfrm>
        </p:grpSpPr>
        <p:sp>
          <p:nvSpPr>
            <p:cNvPr id="614" name="Star: 5 Points 613">
              <a:extLst>
                <a:ext uri="{FF2B5EF4-FFF2-40B4-BE49-F238E27FC236}">
                  <a16:creationId xmlns:a16="http://schemas.microsoft.com/office/drawing/2014/main" id="{430D0D53-C039-4737-BE7D-D2EE96A501AB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5" name="TextBox 22">
              <a:extLst>
                <a:ext uri="{FF2B5EF4-FFF2-40B4-BE49-F238E27FC236}">
                  <a16:creationId xmlns:a16="http://schemas.microsoft.com/office/drawing/2014/main" id="{49FF0D49-5231-4534-AE8E-BAEEE6AF648C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616" name="Star: 5 Points 615">
              <a:extLst>
                <a:ext uri="{FF2B5EF4-FFF2-40B4-BE49-F238E27FC236}">
                  <a16:creationId xmlns:a16="http://schemas.microsoft.com/office/drawing/2014/main" id="{7AAC41BB-6820-4F44-82CF-28B2BBC26AFF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7" name="TextBox 22">
              <a:extLst>
                <a:ext uri="{FF2B5EF4-FFF2-40B4-BE49-F238E27FC236}">
                  <a16:creationId xmlns:a16="http://schemas.microsoft.com/office/drawing/2014/main" id="{0E2576B5-0F06-4903-9671-0896DC180467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618" name="Star: 5 Points 617">
              <a:extLst>
                <a:ext uri="{FF2B5EF4-FFF2-40B4-BE49-F238E27FC236}">
                  <a16:creationId xmlns:a16="http://schemas.microsoft.com/office/drawing/2014/main" id="{0624B6F6-C864-4649-8660-840817716ED2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9" name="TextBox 22">
              <a:extLst>
                <a:ext uri="{FF2B5EF4-FFF2-40B4-BE49-F238E27FC236}">
                  <a16:creationId xmlns:a16="http://schemas.microsoft.com/office/drawing/2014/main" id="{5CC89CBA-28AF-4EF6-94C5-5CA90B20C223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620" name="Star: 5 Points 619">
              <a:extLst>
                <a:ext uri="{FF2B5EF4-FFF2-40B4-BE49-F238E27FC236}">
                  <a16:creationId xmlns:a16="http://schemas.microsoft.com/office/drawing/2014/main" id="{5F714C70-1DD8-4D2C-9901-2F6D6B4FB615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1" name="TextBox 22">
              <a:extLst>
                <a:ext uri="{FF2B5EF4-FFF2-40B4-BE49-F238E27FC236}">
                  <a16:creationId xmlns:a16="http://schemas.microsoft.com/office/drawing/2014/main" id="{DA32FA34-CAA3-46C2-A68B-5D2F5795EE83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622" name="Star: 5 Points 621">
              <a:extLst>
                <a:ext uri="{FF2B5EF4-FFF2-40B4-BE49-F238E27FC236}">
                  <a16:creationId xmlns:a16="http://schemas.microsoft.com/office/drawing/2014/main" id="{78A74B14-722F-4DF3-B604-3B39635B48F9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3" name="TextBox 22">
              <a:extLst>
                <a:ext uri="{FF2B5EF4-FFF2-40B4-BE49-F238E27FC236}">
                  <a16:creationId xmlns:a16="http://schemas.microsoft.com/office/drawing/2014/main" id="{C438F591-7639-4435-9FDC-FCDC966FFAB7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624" name="Star: 5 Points 623">
              <a:extLst>
                <a:ext uri="{FF2B5EF4-FFF2-40B4-BE49-F238E27FC236}">
                  <a16:creationId xmlns:a16="http://schemas.microsoft.com/office/drawing/2014/main" id="{4753282F-2716-4498-8BE8-4C64C4747572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5" name="TextBox 22">
              <a:extLst>
                <a:ext uri="{FF2B5EF4-FFF2-40B4-BE49-F238E27FC236}">
                  <a16:creationId xmlns:a16="http://schemas.microsoft.com/office/drawing/2014/main" id="{AEAC6369-A16C-45F0-B449-7886B737DD68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626" name="Star: 5 Points 625">
              <a:extLst>
                <a:ext uri="{FF2B5EF4-FFF2-40B4-BE49-F238E27FC236}">
                  <a16:creationId xmlns:a16="http://schemas.microsoft.com/office/drawing/2014/main" id="{5A3FEF72-6C9B-4F5E-86E4-1B95BDDEA12F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7" name="TextBox 22">
              <a:extLst>
                <a:ext uri="{FF2B5EF4-FFF2-40B4-BE49-F238E27FC236}">
                  <a16:creationId xmlns:a16="http://schemas.microsoft.com/office/drawing/2014/main" id="{3060CEE7-134E-4FB2-B46E-88887FBFD663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628" name="Star: 5 Points 627">
              <a:extLst>
                <a:ext uri="{FF2B5EF4-FFF2-40B4-BE49-F238E27FC236}">
                  <a16:creationId xmlns:a16="http://schemas.microsoft.com/office/drawing/2014/main" id="{A071DC37-19F4-427E-87F2-AC4AEE4E2BA2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9" name="TextBox 22">
              <a:extLst>
                <a:ext uri="{FF2B5EF4-FFF2-40B4-BE49-F238E27FC236}">
                  <a16:creationId xmlns:a16="http://schemas.microsoft.com/office/drawing/2014/main" id="{B35704D7-320E-474B-ABFF-A6BA54BD8247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630" name="Star: 5 Points 629">
              <a:extLst>
                <a:ext uri="{FF2B5EF4-FFF2-40B4-BE49-F238E27FC236}">
                  <a16:creationId xmlns:a16="http://schemas.microsoft.com/office/drawing/2014/main" id="{A174C2B6-2458-4D0F-9B1A-42C95ED938CF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1" name="TextBox 22">
              <a:extLst>
                <a:ext uri="{FF2B5EF4-FFF2-40B4-BE49-F238E27FC236}">
                  <a16:creationId xmlns:a16="http://schemas.microsoft.com/office/drawing/2014/main" id="{D39F573A-71CE-4D60-95C4-A54C668F44AF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632" name="Star: 5 Points 631">
              <a:extLst>
                <a:ext uri="{FF2B5EF4-FFF2-40B4-BE49-F238E27FC236}">
                  <a16:creationId xmlns:a16="http://schemas.microsoft.com/office/drawing/2014/main" id="{EFB0DFAB-4740-421B-9C11-7DF162A34B12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3" name="TextBox 22">
              <a:extLst>
                <a:ext uri="{FF2B5EF4-FFF2-40B4-BE49-F238E27FC236}">
                  <a16:creationId xmlns:a16="http://schemas.microsoft.com/office/drawing/2014/main" id="{E13AE805-3A18-4110-BBD2-3979C9C50DF2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634" name="Star: 5 Points 633">
              <a:extLst>
                <a:ext uri="{FF2B5EF4-FFF2-40B4-BE49-F238E27FC236}">
                  <a16:creationId xmlns:a16="http://schemas.microsoft.com/office/drawing/2014/main" id="{BF22B87C-4110-4E41-A285-6E9F0CD46ABE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0" name="TextBox 22">
              <a:extLst>
                <a:ext uri="{FF2B5EF4-FFF2-40B4-BE49-F238E27FC236}">
                  <a16:creationId xmlns:a16="http://schemas.microsoft.com/office/drawing/2014/main" id="{177793C0-9612-44C1-A505-DE93E1D44E6E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721" name="Star: 5 Points 720">
              <a:extLst>
                <a:ext uri="{FF2B5EF4-FFF2-40B4-BE49-F238E27FC236}">
                  <a16:creationId xmlns:a16="http://schemas.microsoft.com/office/drawing/2014/main" id="{8C1A2B90-4BCD-4F4B-95E4-DFEA1FC879AD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2" name="TextBox 22">
              <a:extLst>
                <a:ext uri="{FF2B5EF4-FFF2-40B4-BE49-F238E27FC236}">
                  <a16:creationId xmlns:a16="http://schemas.microsoft.com/office/drawing/2014/main" id="{0DB6B8CA-C93B-450F-B07D-1CAD267E7C89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723" name="Star: 5 Points 722">
              <a:extLst>
                <a:ext uri="{FF2B5EF4-FFF2-40B4-BE49-F238E27FC236}">
                  <a16:creationId xmlns:a16="http://schemas.microsoft.com/office/drawing/2014/main" id="{BBAC4055-FE7A-4199-AE6A-AE84B11F47A4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4" name="TextBox 22">
              <a:extLst>
                <a:ext uri="{FF2B5EF4-FFF2-40B4-BE49-F238E27FC236}">
                  <a16:creationId xmlns:a16="http://schemas.microsoft.com/office/drawing/2014/main" id="{C011D09A-FBBD-49BE-B7A1-3A3FE9C2FF78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725" name="Star: 5 Points 724">
              <a:extLst>
                <a:ext uri="{FF2B5EF4-FFF2-40B4-BE49-F238E27FC236}">
                  <a16:creationId xmlns:a16="http://schemas.microsoft.com/office/drawing/2014/main" id="{1476FC31-4B08-4385-A7F5-FA6E10AA926E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6" name="TextBox 22">
              <a:extLst>
                <a:ext uri="{FF2B5EF4-FFF2-40B4-BE49-F238E27FC236}">
                  <a16:creationId xmlns:a16="http://schemas.microsoft.com/office/drawing/2014/main" id="{7BC1FD4A-BD7B-40D8-9F86-D651AF8D5D39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727" name="Star: 5 Points 726">
              <a:extLst>
                <a:ext uri="{FF2B5EF4-FFF2-40B4-BE49-F238E27FC236}">
                  <a16:creationId xmlns:a16="http://schemas.microsoft.com/office/drawing/2014/main" id="{E0D421BD-8597-4752-B922-1908AFA7D457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8" name="TextBox 22">
              <a:extLst>
                <a:ext uri="{FF2B5EF4-FFF2-40B4-BE49-F238E27FC236}">
                  <a16:creationId xmlns:a16="http://schemas.microsoft.com/office/drawing/2014/main" id="{AD6D5411-5EDA-4AAC-B502-8D772F1F2070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729" name="Star: 5 Points 728">
              <a:extLst>
                <a:ext uri="{FF2B5EF4-FFF2-40B4-BE49-F238E27FC236}">
                  <a16:creationId xmlns:a16="http://schemas.microsoft.com/office/drawing/2014/main" id="{4AF1B3C2-7624-45D5-B997-5451456BF1EA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30" name="TextBox 22">
              <a:extLst>
                <a:ext uri="{FF2B5EF4-FFF2-40B4-BE49-F238E27FC236}">
                  <a16:creationId xmlns:a16="http://schemas.microsoft.com/office/drawing/2014/main" id="{22F212E7-D049-4631-8E9B-914FD30560B0}"/>
                </a:ext>
              </a:extLst>
            </p:cNvPr>
            <p:cNvSpPr txBox="1"/>
            <p:nvPr/>
          </p:nvSpPr>
          <p:spPr>
            <a:xfrm>
              <a:off x="75613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49E667DB-779F-483A-982D-1C2F0D83C344}"/>
              </a:ext>
            </a:extLst>
          </p:cNvPr>
          <p:cNvCxnSpPr>
            <a:cxnSpLocks/>
            <a:stCxn id="590" idx="0"/>
            <a:endCxn id="336" idx="2"/>
          </p:cNvCxnSpPr>
          <p:nvPr/>
        </p:nvCxnSpPr>
        <p:spPr>
          <a:xfrm flipV="1">
            <a:off x="1996268" y="4080834"/>
            <a:ext cx="1428820" cy="226492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4FC0BFE7-4232-4ABA-865A-1FA4C4C96543}"/>
              </a:ext>
            </a:extLst>
          </p:cNvPr>
          <p:cNvCxnSpPr>
            <a:cxnSpLocks/>
            <a:stCxn id="592" idx="0"/>
            <a:endCxn id="348" idx="2"/>
          </p:cNvCxnSpPr>
          <p:nvPr/>
        </p:nvCxnSpPr>
        <p:spPr>
          <a:xfrm flipV="1">
            <a:off x="2744187" y="4080817"/>
            <a:ext cx="2036906" cy="229581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95B37E52-5891-465E-8BE7-CE1096401613}"/>
              </a:ext>
            </a:extLst>
          </p:cNvPr>
          <p:cNvGrpSpPr/>
          <p:nvPr/>
        </p:nvGrpSpPr>
        <p:grpSpPr>
          <a:xfrm>
            <a:off x="169325" y="866885"/>
            <a:ext cx="11788299" cy="282279"/>
            <a:chOff x="181006" y="1129456"/>
            <a:chExt cx="11716383" cy="282279"/>
          </a:xfrm>
        </p:grpSpPr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1CA42DBA-DB72-4917-AB3A-1767F471E5DB}"/>
                </a:ext>
              </a:extLst>
            </p:cNvPr>
            <p:cNvCxnSpPr/>
            <p:nvPr/>
          </p:nvCxnSpPr>
          <p:spPr>
            <a:xfrm flipV="1">
              <a:off x="181006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1B1BFBD6-EA40-4AE8-A876-DF6BFBA1E575}"/>
                </a:ext>
              </a:extLst>
            </p:cNvPr>
            <p:cNvSpPr/>
            <p:nvPr/>
          </p:nvSpPr>
          <p:spPr>
            <a:xfrm>
              <a:off x="181555" y="1129456"/>
              <a:ext cx="603050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CDX747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3464458A-71B5-4765-BB79-EF5CBA4BA1D2}"/>
              </a:ext>
            </a:extLst>
          </p:cNvPr>
          <p:cNvGrpSpPr/>
          <p:nvPr/>
        </p:nvGrpSpPr>
        <p:grpSpPr>
          <a:xfrm>
            <a:off x="11210207" y="969281"/>
            <a:ext cx="843415" cy="582633"/>
            <a:chOff x="1727242" y="1217224"/>
            <a:chExt cx="839961" cy="582633"/>
          </a:xfrm>
        </p:grpSpPr>
        <p:sp>
          <p:nvSpPr>
            <p:cNvPr id="449" name="流程图: 决策 47">
              <a:extLst>
                <a:ext uri="{FF2B5EF4-FFF2-40B4-BE49-F238E27FC236}">
                  <a16:creationId xmlns:a16="http://schemas.microsoft.com/office/drawing/2014/main" id="{92ECD52C-A967-47B3-BD92-12DC46E875E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2" name="TextBox 22">
              <a:extLst>
                <a:ext uri="{FF2B5EF4-FFF2-40B4-BE49-F238E27FC236}">
                  <a16:creationId xmlns:a16="http://schemas.microsoft.com/office/drawing/2014/main" id="{81494BC9-0EC4-4592-A304-80952D3FE501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BB43A92E-E49F-4B52-A357-F78FA3965A50}"/>
              </a:ext>
            </a:extLst>
          </p:cNvPr>
          <p:cNvGrpSpPr/>
          <p:nvPr/>
        </p:nvGrpSpPr>
        <p:grpSpPr>
          <a:xfrm>
            <a:off x="10888456" y="957745"/>
            <a:ext cx="843415" cy="582633"/>
            <a:chOff x="1727242" y="1217224"/>
            <a:chExt cx="839961" cy="582633"/>
          </a:xfrm>
        </p:grpSpPr>
        <p:sp>
          <p:nvSpPr>
            <p:cNvPr id="458" name="流程图: 决策 47">
              <a:extLst>
                <a:ext uri="{FF2B5EF4-FFF2-40B4-BE49-F238E27FC236}">
                  <a16:creationId xmlns:a16="http://schemas.microsoft.com/office/drawing/2014/main" id="{112F95B0-EDE4-455A-8EF4-46334AD1D2D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1" name="TextBox 22">
              <a:extLst>
                <a:ext uri="{FF2B5EF4-FFF2-40B4-BE49-F238E27FC236}">
                  <a16:creationId xmlns:a16="http://schemas.microsoft.com/office/drawing/2014/main" id="{54A6DCEF-0079-4116-B11D-C7F2D5D28737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10/09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152A1B61-9AF9-4DDD-8281-CE02F6422CFB}"/>
              </a:ext>
            </a:extLst>
          </p:cNvPr>
          <p:cNvGrpSpPr/>
          <p:nvPr/>
        </p:nvGrpSpPr>
        <p:grpSpPr>
          <a:xfrm>
            <a:off x="9739172" y="969281"/>
            <a:ext cx="843415" cy="582633"/>
            <a:chOff x="1869532" y="1217224"/>
            <a:chExt cx="839961" cy="582633"/>
          </a:xfrm>
        </p:grpSpPr>
        <p:sp>
          <p:nvSpPr>
            <p:cNvPr id="467" name="流程图: 决策 47">
              <a:extLst>
                <a:ext uri="{FF2B5EF4-FFF2-40B4-BE49-F238E27FC236}">
                  <a16:creationId xmlns:a16="http://schemas.microsoft.com/office/drawing/2014/main" id="{0950336A-8456-485D-A91C-4683B568CDB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0" name="TextBox 22">
              <a:extLst>
                <a:ext uri="{FF2B5EF4-FFF2-40B4-BE49-F238E27FC236}">
                  <a16:creationId xmlns:a16="http://schemas.microsoft.com/office/drawing/2014/main" id="{F1B3AEB2-719D-4FBA-BD2A-A690F3741021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06/12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73" name="Group 472">
            <a:extLst>
              <a:ext uri="{FF2B5EF4-FFF2-40B4-BE49-F238E27FC236}">
                <a16:creationId xmlns:a16="http://schemas.microsoft.com/office/drawing/2014/main" id="{3363B37F-EEBC-4C18-BB39-1ADA0378B651}"/>
              </a:ext>
            </a:extLst>
          </p:cNvPr>
          <p:cNvGrpSpPr/>
          <p:nvPr/>
        </p:nvGrpSpPr>
        <p:grpSpPr>
          <a:xfrm>
            <a:off x="8768562" y="968482"/>
            <a:ext cx="843415" cy="582633"/>
            <a:chOff x="1869532" y="1217224"/>
            <a:chExt cx="839961" cy="582633"/>
          </a:xfrm>
        </p:grpSpPr>
        <p:sp>
          <p:nvSpPr>
            <p:cNvPr id="476" name="流程图: 决策 47">
              <a:extLst>
                <a:ext uri="{FF2B5EF4-FFF2-40B4-BE49-F238E27FC236}">
                  <a16:creationId xmlns:a16="http://schemas.microsoft.com/office/drawing/2014/main" id="{7ED3BA24-3988-4C64-A3AF-7C8B36CF881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9" name="TextBox 22">
              <a:extLst>
                <a:ext uri="{FF2B5EF4-FFF2-40B4-BE49-F238E27FC236}">
                  <a16:creationId xmlns:a16="http://schemas.microsoft.com/office/drawing/2014/main" id="{CD0B90A9-1AF4-4F53-B127-FFC1FE5E1202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7F861A6F-489F-47C5-836F-B6D0F6457FCE}"/>
              </a:ext>
            </a:extLst>
          </p:cNvPr>
          <p:cNvGrpSpPr/>
          <p:nvPr/>
        </p:nvGrpSpPr>
        <p:grpSpPr>
          <a:xfrm>
            <a:off x="7493614" y="970693"/>
            <a:ext cx="843415" cy="582633"/>
            <a:chOff x="1727242" y="1217224"/>
            <a:chExt cx="839961" cy="582633"/>
          </a:xfrm>
        </p:grpSpPr>
        <p:sp>
          <p:nvSpPr>
            <p:cNvPr id="485" name="流程图: 决策 47">
              <a:extLst>
                <a:ext uri="{FF2B5EF4-FFF2-40B4-BE49-F238E27FC236}">
                  <a16:creationId xmlns:a16="http://schemas.microsoft.com/office/drawing/2014/main" id="{35D22DAC-C075-4F46-9D9C-6BD853544FF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8" name="TextBox 22">
              <a:extLst>
                <a:ext uri="{FF2B5EF4-FFF2-40B4-BE49-F238E27FC236}">
                  <a16:creationId xmlns:a16="http://schemas.microsoft.com/office/drawing/2014/main" id="{DEAFDADD-7643-49CB-81D3-2A0888F4854C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AC13F25E-F18B-435A-87AE-CC7B3F98D6C3}"/>
              </a:ext>
            </a:extLst>
          </p:cNvPr>
          <p:cNvGrpSpPr/>
          <p:nvPr/>
        </p:nvGrpSpPr>
        <p:grpSpPr>
          <a:xfrm>
            <a:off x="8016613" y="973722"/>
            <a:ext cx="843415" cy="582633"/>
            <a:chOff x="1860046" y="1217224"/>
            <a:chExt cx="839961" cy="582633"/>
          </a:xfrm>
        </p:grpSpPr>
        <p:sp>
          <p:nvSpPr>
            <p:cNvPr id="494" name="流程图: 决策 47">
              <a:extLst>
                <a:ext uri="{FF2B5EF4-FFF2-40B4-BE49-F238E27FC236}">
                  <a16:creationId xmlns:a16="http://schemas.microsoft.com/office/drawing/2014/main" id="{5D8E29D3-01EC-44BB-922B-0B8F2086F71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7" name="TextBox 22">
              <a:extLst>
                <a:ext uri="{FF2B5EF4-FFF2-40B4-BE49-F238E27FC236}">
                  <a16:creationId xmlns:a16="http://schemas.microsoft.com/office/drawing/2014/main" id="{3C36DBD1-F8DD-421E-90DF-99E11F04C666}"/>
                </a:ext>
              </a:extLst>
            </p:cNvPr>
            <p:cNvSpPr txBox="1"/>
            <p:nvPr/>
          </p:nvSpPr>
          <p:spPr>
            <a:xfrm>
              <a:off x="1860046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12/12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D71FF988-7D47-4964-AADA-516763A8C5B2}"/>
              </a:ext>
            </a:extLst>
          </p:cNvPr>
          <p:cNvGrpSpPr/>
          <p:nvPr/>
        </p:nvGrpSpPr>
        <p:grpSpPr>
          <a:xfrm>
            <a:off x="6983206" y="974579"/>
            <a:ext cx="902504" cy="582633"/>
            <a:chOff x="1509064" y="1217224"/>
            <a:chExt cx="898808" cy="582633"/>
          </a:xfrm>
        </p:grpSpPr>
        <p:sp>
          <p:nvSpPr>
            <p:cNvPr id="503" name="流程图: 决策 47">
              <a:extLst>
                <a:ext uri="{FF2B5EF4-FFF2-40B4-BE49-F238E27FC236}">
                  <a16:creationId xmlns:a16="http://schemas.microsoft.com/office/drawing/2014/main" id="{3278FDA1-4C27-4EB7-9EC5-07863B7EFF3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6" name="TextBox 22">
              <a:extLst>
                <a:ext uri="{FF2B5EF4-FFF2-40B4-BE49-F238E27FC236}">
                  <a16:creationId xmlns:a16="http://schemas.microsoft.com/office/drawing/2014/main" id="{202D052C-DE60-46F6-A9F2-2C6A3E7E67B8}"/>
                </a:ext>
              </a:extLst>
            </p:cNvPr>
            <p:cNvSpPr txBox="1"/>
            <p:nvPr/>
          </p:nvSpPr>
          <p:spPr>
            <a:xfrm>
              <a:off x="1509064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9" name="Group 508">
            <a:extLst>
              <a:ext uri="{FF2B5EF4-FFF2-40B4-BE49-F238E27FC236}">
                <a16:creationId xmlns:a16="http://schemas.microsoft.com/office/drawing/2014/main" id="{256D7AEC-2EB9-4603-8D20-D65B3CFA079D}"/>
              </a:ext>
            </a:extLst>
          </p:cNvPr>
          <p:cNvGrpSpPr/>
          <p:nvPr/>
        </p:nvGrpSpPr>
        <p:grpSpPr>
          <a:xfrm>
            <a:off x="1007888" y="974603"/>
            <a:ext cx="843415" cy="582633"/>
            <a:chOff x="1727242" y="1217224"/>
            <a:chExt cx="839961" cy="582633"/>
          </a:xfrm>
        </p:grpSpPr>
        <p:sp>
          <p:nvSpPr>
            <p:cNvPr id="512" name="流程图: 决策 47">
              <a:extLst>
                <a:ext uri="{FF2B5EF4-FFF2-40B4-BE49-F238E27FC236}">
                  <a16:creationId xmlns:a16="http://schemas.microsoft.com/office/drawing/2014/main" id="{78F371C5-D3D1-42C4-8BBD-74844DFE847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5" name="TextBox 22">
              <a:extLst>
                <a:ext uri="{FF2B5EF4-FFF2-40B4-BE49-F238E27FC236}">
                  <a16:creationId xmlns:a16="http://schemas.microsoft.com/office/drawing/2014/main" id="{243B3AF8-BD34-406D-863E-342DA792209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04/06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8D9D2D0F-F261-48DB-A5AE-77877187F5E1}"/>
              </a:ext>
            </a:extLst>
          </p:cNvPr>
          <p:cNvGrpSpPr/>
          <p:nvPr/>
        </p:nvGrpSpPr>
        <p:grpSpPr>
          <a:xfrm>
            <a:off x="2061346" y="975444"/>
            <a:ext cx="843415" cy="582633"/>
            <a:chOff x="1727242" y="1217224"/>
            <a:chExt cx="839961" cy="582633"/>
          </a:xfrm>
        </p:grpSpPr>
        <p:sp>
          <p:nvSpPr>
            <p:cNvPr id="521" name="流程图: 决策 47">
              <a:extLst>
                <a:ext uri="{FF2B5EF4-FFF2-40B4-BE49-F238E27FC236}">
                  <a16:creationId xmlns:a16="http://schemas.microsoft.com/office/drawing/2014/main" id="{44B59829-2B89-4B06-B013-7F6F2847CEE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4" name="TextBox 22">
              <a:extLst>
                <a:ext uri="{FF2B5EF4-FFF2-40B4-BE49-F238E27FC236}">
                  <a16:creationId xmlns:a16="http://schemas.microsoft.com/office/drawing/2014/main" id="{BD2AD55A-F778-48C0-A2B0-6807C76BF8D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97CD5C26-CF2B-406D-A0DE-8AAC8D29E142}"/>
              </a:ext>
            </a:extLst>
          </p:cNvPr>
          <p:cNvGrpSpPr/>
          <p:nvPr/>
        </p:nvGrpSpPr>
        <p:grpSpPr>
          <a:xfrm>
            <a:off x="3145715" y="975444"/>
            <a:ext cx="843415" cy="582633"/>
            <a:chOff x="1727242" y="1217224"/>
            <a:chExt cx="839961" cy="582633"/>
          </a:xfrm>
        </p:grpSpPr>
        <p:sp>
          <p:nvSpPr>
            <p:cNvPr id="530" name="流程图: 决策 47">
              <a:extLst>
                <a:ext uri="{FF2B5EF4-FFF2-40B4-BE49-F238E27FC236}">
                  <a16:creationId xmlns:a16="http://schemas.microsoft.com/office/drawing/2014/main" id="{4E1F9C3F-E557-4E85-BD67-CEF84967264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3" name="TextBox 22">
              <a:extLst>
                <a:ext uri="{FF2B5EF4-FFF2-40B4-BE49-F238E27FC236}">
                  <a16:creationId xmlns:a16="http://schemas.microsoft.com/office/drawing/2014/main" id="{64A4132E-3261-4C9D-B7F6-1C6230532C8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36" name="Group 535">
            <a:extLst>
              <a:ext uri="{FF2B5EF4-FFF2-40B4-BE49-F238E27FC236}">
                <a16:creationId xmlns:a16="http://schemas.microsoft.com/office/drawing/2014/main" id="{CD68C2E7-6137-4917-9C0D-D0541C9FEF55}"/>
              </a:ext>
            </a:extLst>
          </p:cNvPr>
          <p:cNvGrpSpPr/>
          <p:nvPr/>
        </p:nvGrpSpPr>
        <p:grpSpPr>
          <a:xfrm>
            <a:off x="4154379" y="964263"/>
            <a:ext cx="843415" cy="582633"/>
            <a:chOff x="1850560" y="1217224"/>
            <a:chExt cx="839961" cy="582633"/>
          </a:xfrm>
        </p:grpSpPr>
        <p:sp>
          <p:nvSpPr>
            <p:cNvPr id="539" name="流程图: 决策 47">
              <a:extLst>
                <a:ext uri="{FF2B5EF4-FFF2-40B4-BE49-F238E27FC236}">
                  <a16:creationId xmlns:a16="http://schemas.microsoft.com/office/drawing/2014/main" id="{F4E9721A-04CC-44B0-BFB6-BC80FA6FC82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4" name="TextBox 22">
              <a:extLst>
                <a:ext uri="{FF2B5EF4-FFF2-40B4-BE49-F238E27FC236}">
                  <a16:creationId xmlns:a16="http://schemas.microsoft.com/office/drawing/2014/main" id="{728D6676-CC6D-4B80-B364-63881AF6400A}"/>
                </a:ext>
              </a:extLst>
            </p:cNvPr>
            <p:cNvSpPr txBox="1"/>
            <p:nvPr/>
          </p:nvSpPr>
          <p:spPr>
            <a:xfrm>
              <a:off x="1850560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C0D28D5B-21B1-4D40-8F6B-524D88CA4E3B}"/>
              </a:ext>
            </a:extLst>
          </p:cNvPr>
          <p:cNvGrpSpPr/>
          <p:nvPr/>
        </p:nvGrpSpPr>
        <p:grpSpPr>
          <a:xfrm>
            <a:off x="6094923" y="974425"/>
            <a:ext cx="843415" cy="582633"/>
            <a:chOff x="1822102" y="1217224"/>
            <a:chExt cx="839961" cy="582633"/>
          </a:xfrm>
        </p:grpSpPr>
        <p:sp>
          <p:nvSpPr>
            <p:cNvPr id="548" name="流程图: 决策 47">
              <a:extLst>
                <a:ext uri="{FF2B5EF4-FFF2-40B4-BE49-F238E27FC236}">
                  <a16:creationId xmlns:a16="http://schemas.microsoft.com/office/drawing/2014/main" id="{E9A9D2C1-055A-458F-8683-B2DD0C43167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0" name="TextBox 22">
              <a:extLst>
                <a:ext uri="{FF2B5EF4-FFF2-40B4-BE49-F238E27FC236}">
                  <a16:creationId xmlns:a16="http://schemas.microsoft.com/office/drawing/2014/main" id="{72261F8F-B6A8-4F47-B403-94694F4870F9}"/>
                </a:ext>
              </a:extLst>
            </p:cNvPr>
            <p:cNvSpPr txBox="1"/>
            <p:nvPr/>
          </p:nvSpPr>
          <p:spPr>
            <a:xfrm>
              <a:off x="182210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21" name="Straight Arrow Connector 420">
            <a:extLst>
              <a:ext uri="{FF2B5EF4-FFF2-40B4-BE49-F238E27FC236}">
                <a16:creationId xmlns:a16="http://schemas.microsoft.com/office/drawing/2014/main" id="{35AE0751-13C8-4CB2-A9EA-F59F1EFCE8EA}"/>
              </a:ext>
            </a:extLst>
          </p:cNvPr>
          <p:cNvCxnSpPr>
            <a:cxnSpLocks/>
            <a:stCxn id="254" idx="0"/>
            <a:endCxn id="191" idx="2"/>
          </p:cNvCxnSpPr>
          <p:nvPr/>
        </p:nvCxnSpPr>
        <p:spPr>
          <a:xfrm flipV="1">
            <a:off x="5514302" y="2929966"/>
            <a:ext cx="99413" cy="325600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0AF8D348-89D8-423A-B2DD-43F3909BA974}"/>
              </a:ext>
            </a:extLst>
          </p:cNvPr>
          <p:cNvCxnSpPr>
            <a:cxnSpLocks/>
            <a:stCxn id="251" idx="0"/>
            <a:endCxn id="188" idx="2"/>
          </p:cNvCxnSpPr>
          <p:nvPr/>
        </p:nvCxnSpPr>
        <p:spPr>
          <a:xfrm flipV="1">
            <a:off x="5172842" y="2930185"/>
            <a:ext cx="87713" cy="325528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Arrow Connector 430">
            <a:extLst>
              <a:ext uri="{FF2B5EF4-FFF2-40B4-BE49-F238E27FC236}">
                <a16:creationId xmlns:a16="http://schemas.microsoft.com/office/drawing/2014/main" id="{AC4C0B38-E745-477F-BD27-C89603FC7CC3}"/>
              </a:ext>
            </a:extLst>
          </p:cNvPr>
          <p:cNvCxnSpPr>
            <a:cxnSpLocks/>
            <a:stCxn id="270" idx="0"/>
            <a:endCxn id="194" idx="2"/>
          </p:cNvCxnSpPr>
          <p:nvPr/>
        </p:nvCxnSpPr>
        <p:spPr>
          <a:xfrm flipV="1">
            <a:off x="6415483" y="2930185"/>
            <a:ext cx="120284" cy="325364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Arrow Connector 433">
            <a:extLst>
              <a:ext uri="{FF2B5EF4-FFF2-40B4-BE49-F238E27FC236}">
                <a16:creationId xmlns:a16="http://schemas.microsoft.com/office/drawing/2014/main" id="{70421FE6-CCD7-4CDF-8C05-181798B12CEA}"/>
              </a:ext>
            </a:extLst>
          </p:cNvPr>
          <p:cNvCxnSpPr>
            <a:cxnSpLocks/>
            <a:stCxn id="277" idx="0"/>
          </p:cNvCxnSpPr>
          <p:nvPr/>
        </p:nvCxnSpPr>
        <p:spPr>
          <a:xfrm flipV="1">
            <a:off x="7008652" y="2890942"/>
            <a:ext cx="97532" cy="364460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Arrow Connector 551">
            <a:extLst>
              <a:ext uri="{FF2B5EF4-FFF2-40B4-BE49-F238E27FC236}">
                <a16:creationId xmlns:a16="http://schemas.microsoft.com/office/drawing/2014/main" id="{AC8341B9-30A8-4AC2-A342-737FA4684B95}"/>
              </a:ext>
            </a:extLst>
          </p:cNvPr>
          <p:cNvCxnSpPr>
            <a:cxnSpLocks/>
            <a:stCxn id="281" idx="0"/>
            <a:endCxn id="164" idx="2"/>
          </p:cNvCxnSpPr>
          <p:nvPr/>
        </p:nvCxnSpPr>
        <p:spPr>
          <a:xfrm flipV="1">
            <a:off x="7462603" y="2938140"/>
            <a:ext cx="113082" cy="317336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Arrow Connector 553">
            <a:extLst>
              <a:ext uri="{FF2B5EF4-FFF2-40B4-BE49-F238E27FC236}">
                <a16:creationId xmlns:a16="http://schemas.microsoft.com/office/drawing/2014/main" id="{9F5471C5-1E4C-41C4-A805-41AC0D84B11E}"/>
              </a:ext>
            </a:extLst>
          </p:cNvPr>
          <p:cNvCxnSpPr>
            <a:cxnSpLocks/>
            <a:stCxn id="289" idx="0"/>
            <a:endCxn id="171" idx="2"/>
          </p:cNvCxnSpPr>
          <p:nvPr/>
        </p:nvCxnSpPr>
        <p:spPr>
          <a:xfrm flipV="1">
            <a:off x="8353583" y="2938140"/>
            <a:ext cx="206297" cy="31632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8" name="TextBox 22">
            <a:extLst>
              <a:ext uri="{FF2B5EF4-FFF2-40B4-BE49-F238E27FC236}">
                <a16:creationId xmlns:a16="http://schemas.microsoft.com/office/drawing/2014/main" id="{7ED8E225-547A-4E3E-8B7D-67D23904794C}"/>
              </a:ext>
            </a:extLst>
          </p:cNvPr>
          <p:cNvSpPr txBox="1"/>
          <p:nvPr/>
        </p:nvSpPr>
        <p:spPr>
          <a:xfrm>
            <a:off x="8434806" y="3467634"/>
            <a:ext cx="650678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R23 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0" name="Star: 5 Points 559">
            <a:extLst>
              <a:ext uri="{FF2B5EF4-FFF2-40B4-BE49-F238E27FC236}">
                <a16:creationId xmlns:a16="http://schemas.microsoft.com/office/drawing/2014/main" id="{CAEE7A81-3D15-49FA-B0B2-238F9C54E8DF}"/>
              </a:ext>
            </a:extLst>
          </p:cNvPr>
          <p:cNvSpPr/>
          <p:nvPr/>
        </p:nvSpPr>
        <p:spPr>
          <a:xfrm>
            <a:off x="9062624" y="3260120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2" name="TextBox 22">
            <a:extLst>
              <a:ext uri="{FF2B5EF4-FFF2-40B4-BE49-F238E27FC236}">
                <a16:creationId xmlns:a16="http://schemas.microsoft.com/office/drawing/2014/main" id="{6FAC41F8-F821-4387-8CD8-576D95BE904D}"/>
              </a:ext>
            </a:extLst>
          </p:cNvPr>
          <p:cNvSpPr txBox="1"/>
          <p:nvPr/>
        </p:nvSpPr>
        <p:spPr>
          <a:xfrm>
            <a:off x="8770435" y="3464782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R24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4" name="Star: 5 Points 563">
            <a:extLst>
              <a:ext uri="{FF2B5EF4-FFF2-40B4-BE49-F238E27FC236}">
                <a16:creationId xmlns:a16="http://schemas.microsoft.com/office/drawing/2014/main" id="{BA4FB627-0330-4C8C-9C41-58E00ECFF437}"/>
              </a:ext>
            </a:extLst>
          </p:cNvPr>
          <p:cNvSpPr/>
          <p:nvPr/>
        </p:nvSpPr>
        <p:spPr>
          <a:xfrm>
            <a:off x="8674179" y="326264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6" name="Star: 5 Points 565">
            <a:extLst>
              <a:ext uri="{FF2B5EF4-FFF2-40B4-BE49-F238E27FC236}">
                <a16:creationId xmlns:a16="http://schemas.microsoft.com/office/drawing/2014/main" id="{05D45B91-1AC3-4100-9FDD-EB87E9E8944B}"/>
              </a:ext>
            </a:extLst>
          </p:cNvPr>
          <p:cNvSpPr/>
          <p:nvPr/>
        </p:nvSpPr>
        <p:spPr>
          <a:xfrm>
            <a:off x="9380501" y="325908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8" name="TextBox 22">
            <a:extLst>
              <a:ext uri="{FF2B5EF4-FFF2-40B4-BE49-F238E27FC236}">
                <a16:creationId xmlns:a16="http://schemas.microsoft.com/office/drawing/2014/main" id="{22DE68A9-554F-48C8-B5D1-B6C913756BE9}"/>
              </a:ext>
            </a:extLst>
          </p:cNvPr>
          <p:cNvSpPr txBox="1"/>
          <p:nvPr/>
        </p:nvSpPr>
        <p:spPr>
          <a:xfrm>
            <a:off x="9050212" y="3463746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R25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70" name="Straight Arrow Connector 569">
            <a:extLst>
              <a:ext uri="{FF2B5EF4-FFF2-40B4-BE49-F238E27FC236}">
                <a16:creationId xmlns:a16="http://schemas.microsoft.com/office/drawing/2014/main" id="{C6DC71F2-17C2-48D8-B5B1-D9FA5E0DAE08}"/>
              </a:ext>
            </a:extLst>
          </p:cNvPr>
          <p:cNvCxnSpPr>
            <a:cxnSpLocks/>
            <a:stCxn id="566" idx="0"/>
            <a:endCxn id="176" idx="2"/>
          </p:cNvCxnSpPr>
          <p:nvPr/>
        </p:nvCxnSpPr>
        <p:spPr>
          <a:xfrm flipV="1">
            <a:off x="9478034" y="2930125"/>
            <a:ext cx="66230" cy="32895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6" name="Star: 5 Points 575">
            <a:extLst>
              <a:ext uri="{FF2B5EF4-FFF2-40B4-BE49-F238E27FC236}">
                <a16:creationId xmlns:a16="http://schemas.microsoft.com/office/drawing/2014/main" id="{2082996A-4FAA-4EF1-9862-60007A6BE046}"/>
              </a:ext>
            </a:extLst>
          </p:cNvPr>
          <p:cNvSpPr/>
          <p:nvPr/>
        </p:nvSpPr>
        <p:spPr>
          <a:xfrm>
            <a:off x="9718409" y="326634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78" name="TextBox 22">
            <a:extLst>
              <a:ext uri="{FF2B5EF4-FFF2-40B4-BE49-F238E27FC236}">
                <a16:creationId xmlns:a16="http://schemas.microsoft.com/office/drawing/2014/main" id="{61865566-1C70-4E74-A3D5-AD8538FA26B9}"/>
              </a:ext>
            </a:extLst>
          </p:cNvPr>
          <p:cNvSpPr txBox="1"/>
          <p:nvPr/>
        </p:nvSpPr>
        <p:spPr>
          <a:xfrm>
            <a:off x="9403360" y="3471007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R26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0" name="Star: 5 Points 579">
            <a:extLst>
              <a:ext uri="{FF2B5EF4-FFF2-40B4-BE49-F238E27FC236}">
                <a16:creationId xmlns:a16="http://schemas.microsoft.com/office/drawing/2014/main" id="{B16FE424-81B3-49E3-A98B-65E3EAB54DF6}"/>
              </a:ext>
            </a:extLst>
          </p:cNvPr>
          <p:cNvSpPr/>
          <p:nvPr/>
        </p:nvSpPr>
        <p:spPr>
          <a:xfrm>
            <a:off x="10060918" y="326585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2" name="TextBox 22">
            <a:extLst>
              <a:ext uri="{FF2B5EF4-FFF2-40B4-BE49-F238E27FC236}">
                <a16:creationId xmlns:a16="http://schemas.microsoft.com/office/drawing/2014/main" id="{A0E20282-2976-4515-81F9-892FE6A91813}"/>
              </a:ext>
            </a:extLst>
          </p:cNvPr>
          <p:cNvSpPr txBox="1"/>
          <p:nvPr/>
        </p:nvSpPr>
        <p:spPr>
          <a:xfrm>
            <a:off x="9745869" y="3470518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4" name="Star: 5 Points 583">
            <a:extLst>
              <a:ext uri="{FF2B5EF4-FFF2-40B4-BE49-F238E27FC236}">
                <a16:creationId xmlns:a16="http://schemas.microsoft.com/office/drawing/2014/main" id="{55D31EAC-7685-407B-9D51-C0E25C9C91AA}"/>
              </a:ext>
            </a:extLst>
          </p:cNvPr>
          <p:cNvSpPr/>
          <p:nvPr/>
        </p:nvSpPr>
        <p:spPr>
          <a:xfrm>
            <a:off x="10387543" y="325857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6" name="TextBox 22">
            <a:extLst>
              <a:ext uri="{FF2B5EF4-FFF2-40B4-BE49-F238E27FC236}">
                <a16:creationId xmlns:a16="http://schemas.microsoft.com/office/drawing/2014/main" id="{26CAD226-8592-4326-AE5B-CC7D5FA9E069}"/>
              </a:ext>
            </a:extLst>
          </p:cNvPr>
          <p:cNvSpPr txBox="1"/>
          <p:nvPr/>
        </p:nvSpPr>
        <p:spPr>
          <a:xfrm>
            <a:off x="10072494" y="3463240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R28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7" name="Star: 5 Points 586">
            <a:extLst>
              <a:ext uri="{FF2B5EF4-FFF2-40B4-BE49-F238E27FC236}">
                <a16:creationId xmlns:a16="http://schemas.microsoft.com/office/drawing/2014/main" id="{6A91FFAA-509E-4B14-878B-F859F255E38A}"/>
              </a:ext>
            </a:extLst>
          </p:cNvPr>
          <p:cNvSpPr/>
          <p:nvPr/>
        </p:nvSpPr>
        <p:spPr>
          <a:xfrm>
            <a:off x="10714168" y="325857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36" name="TextBox 22">
            <a:extLst>
              <a:ext uri="{FF2B5EF4-FFF2-40B4-BE49-F238E27FC236}">
                <a16:creationId xmlns:a16="http://schemas.microsoft.com/office/drawing/2014/main" id="{A62E94F1-6FC8-44E3-A27A-B042D72C9C9E}"/>
              </a:ext>
            </a:extLst>
          </p:cNvPr>
          <p:cNvSpPr txBox="1"/>
          <p:nvPr/>
        </p:nvSpPr>
        <p:spPr>
          <a:xfrm>
            <a:off x="10399119" y="3463240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R29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0" name="Star: 5 Points 639">
            <a:extLst>
              <a:ext uri="{FF2B5EF4-FFF2-40B4-BE49-F238E27FC236}">
                <a16:creationId xmlns:a16="http://schemas.microsoft.com/office/drawing/2014/main" id="{E10E9D07-2BCE-4E55-8C50-A67C119153B5}"/>
              </a:ext>
            </a:extLst>
          </p:cNvPr>
          <p:cNvSpPr/>
          <p:nvPr/>
        </p:nvSpPr>
        <p:spPr>
          <a:xfrm>
            <a:off x="11073153" y="325857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4" name="TextBox 22">
            <a:extLst>
              <a:ext uri="{FF2B5EF4-FFF2-40B4-BE49-F238E27FC236}">
                <a16:creationId xmlns:a16="http://schemas.microsoft.com/office/drawing/2014/main" id="{765EF9D7-055A-45AD-892F-8A058D6151E6}"/>
              </a:ext>
            </a:extLst>
          </p:cNvPr>
          <p:cNvSpPr txBox="1"/>
          <p:nvPr/>
        </p:nvSpPr>
        <p:spPr>
          <a:xfrm>
            <a:off x="10864784" y="3463240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R30 for OKTB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647" name="Straight Arrow Connector 646">
            <a:extLst>
              <a:ext uri="{FF2B5EF4-FFF2-40B4-BE49-F238E27FC236}">
                <a16:creationId xmlns:a16="http://schemas.microsoft.com/office/drawing/2014/main" id="{289D14C8-872C-4970-80A7-3CFB875C7A54}"/>
              </a:ext>
            </a:extLst>
          </p:cNvPr>
          <p:cNvCxnSpPr>
            <a:cxnSpLocks/>
            <a:stCxn id="587" idx="0"/>
            <a:endCxn id="458" idx="2"/>
          </p:cNvCxnSpPr>
          <p:nvPr/>
        </p:nvCxnSpPr>
        <p:spPr>
          <a:xfrm flipV="1">
            <a:off x="10811701" y="1308424"/>
            <a:ext cx="498464" cy="1950154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8" name="Straight Arrow Connector 647">
            <a:extLst>
              <a:ext uri="{FF2B5EF4-FFF2-40B4-BE49-F238E27FC236}">
                <a16:creationId xmlns:a16="http://schemas.microsoft.com/office/drawing/2014/main" id="{12F7A53B-AF9B-41C7-92A1-D5EE388426EE}"/>
              </a:ext>
            </a:extLst>
          </p:cNvPr>
          <p:cNvCxnSpPr>
            <a:cxnSpLocks/>
            <a:stCxn id="234" idx="0"/>
            <a:endCxn id="133" idx="2"/>
          </p:cNvCxnSpPr>
          <p:nvPr/>
        </p:nvCxnSpPr>
        <p:spPr>
          <a:xfrm flipV="1">
            <a:off x="3839697" y="2927010"/>
            <a:ext cx="81783" cy="328721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Arrow Connector 555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277" idx="0"/>
            <a:endCxn id="266" idx="1"/>
          </p:cNvCxnSpPr>
          <p:nvPr/>
        </p:nvCxnSpPr>
        <p:spPr>
          <a:xfrm flipV="1">
            <a:off x="7008652" y="1776047"/>
            <a:ext cx="491153" cy="1479355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7" name="TextBox 22">
            <a:extLst>
              <a:ext uri="{FF2B5EF4-FFF2-40B4-BE49-F238E27FC236}">
                <a16:creationId xmlns:a16="http://schemas.microsoft.com/office/drawing/2014/main" id="{6B667F87-D4E5-4557-A949-6A3362BF074C}"/>
              </a:ext>
            </a:extLst>
          </p:cNvPr>
          <p:cNvSpPr txBox="1"/>
          <p:nvPr/>
        </p:nvSpPr>
        <p:spPr>
          <a:xfrm>
            <a:off x="1961879" y="1798610"/>
            <a:ext cx="824042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HW Request Frozen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7/13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370" name="TextBox 22">
            <a:extLst>
              <a:ext uri="{FF2B5EF4-FFF2-40B4-BE49-F238E27FC236}">
                <a16:creationId xmlns:a16="http://schemas.microsoft.com/office/drawing/2014/main" id="{2AD9530D-1802-42F5-866C-3E378B43180F}"/>
              </a:ext>
            </a:extLst>
          </p:cNvPr>
          <p:cNvSpPr txBox="1"/>
          <p:nvPr/>
        </p:nvSpPr>
        <p:spPr>
          <a:xfrm>
            <a:off x="878307" y="3378540"/>
            <a:ext cx="88969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MFL Release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04/30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373" name="Star: 7 Points 372">
            <a:extLst>
              <a:ext uri="{FF2B5EF4-FFF2-40B4-BE49-F238E27FC236}">
                <a16:creationId xmlns:a16="http://schemas.microsoft.com/office/drawing/2014/main" id="{144ECA96-4D52-4FFE-B587-4798B86D07BB}"/>
              </a:ext>
            </a:extLst>
          </p:cNvPr>
          <p:cNvSpPr/>
          <p:nvPr/>
        </p:nvSpPr>
        <p:spPr>
          <a:xfrm>
            <a:off x="1621211" y="3278818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6" name="Star: 7 Points 375">
            <a:extLst>
              <a:ext uri="{FF2B5EF4-FFF2-40B4-BE49-F238E27FC236}">
                <a16:creationId xmlns:a16="http://schemas.microsoft.com/office/drawing/2014/main" id="{6E4AAD9C-D389-4F5C-80F1-6FE6119D964B}"/>
              </a:ext>
            </a:extLst>
          </p:cNvPr>
          <p:cNvSpPr/>
          <p:nvPr/>
        </p:nvSpPr>
        <p:spPr>
          <a:xfrm>
            <a:off x="1996042" y="3284799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5" name="TextBox 22">
            <a:extLst>
              <a:ext uri="{FF2B5EF4-FFF2-40B4-BE49-F238E27FC236}">
                <a16:creationId xmlns:a16="http://schemas.microsoft.com/office/drawing/2014/main" id="{7D9BEE9C-690A-4D89-9780-3CAB9B3C5231}"/>
              </a:ext>
            </a:extLst>
          </p:cNvPr>
          <p:cNvSpPr txBox="1"/>
          <p:nvPr/>
        </p:nvSpPr>
        <p:spPr>
          <a:xfrm>
            <a:off x="1972777" y="3383889"/>
            <a:ext cx="812748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FIP Draft Release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05/30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396" name="Star: 7 Points 395">
            <a:extLst>
              <a:ext uri="{FF2B5EF4-FFF2-40B4-BE49-F238E27FC236}">
                <a16:creationId xmlns:a16="http://schemas.microsoft.com/office/drawing/2014/main" id="{5D735FBF-6CA7-4CD2-9330-1CCB2658018F}"/>
              </a:ext>
            </a:extLst>
          </p:cNvPr>
          <p:cNvSpPr/>
          <p:nvPr/>
        </p:nvSpPr>
        <p:spPr>
          <a:xfrm>
            <a:off x="2242843" y="1629816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109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191" idx="0"/>
            <a:endCxn id="548" idx="2"/>
          </p:cNvCxnSpPr>
          <p:nvPr/>
        </p:nvCxnSpPr>
        <p:spPr>
          <a:xfrm flipV="1">
            <a:off x="5379291" y="1332321"/>
            <a:ext cx="820600" cy="127743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20987" y="2042430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159991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isplay(12.3+27 TOUCH)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5EE0E-0935-440D-B804-C7A33FE97B2D}"/>
              </a:ext>
            </a:extLst>
          </p:cNvPr>
          <p:cNvGrpSpPr/>
          <p:nvPr/>
        </p:nvGrpSpPr>
        <p:grpSpPr>
          <a:xfrm>
            <a:off x="152527" y="3732950"/>
            <a:ext cx="11788299" cy="276999"/>
            <a:chOff x="315514" y="4004630"/>
            <a:chExt cx="11716383" cy="276999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928077-9C8C-448D-8DF9-D8628B80B2BC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EA1CA2-9DB3-4518-BA32-F8EA1E5B57B2}"/>
                </a:ext>
              </a:extLst>
            </p:cNvPr>
            <p:cNvSpPr/>
            <p:nvPr/>
          </p:nvSpPr>
          <p:spPr>
            <a:xfrm>
              <a:off x="315514" y="4004630"/>
              <a:ext cx="1494763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1-HW+Base SW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153671" y="2490614"/>
            <a:ext cx="11794428" cy="309980"/>
            <a:chOff x="231716" y="2738519"/>
            <a:chExt cx="11722474" cy="3099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31716" y="2738519"/>
              <a:ext cx="158557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GPDS SW Version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MRD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59800" y="1754640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46398" y="3035946"/>
            <a:ext cx="11794428" cy="355700"/>
            <a:chOff x="231716" y="2692799"/>
            <a:chExt cx="11722474" cy="355700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692799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C92B562B-1E5E-4EC9-A863-19EE27C976F2}"/>
              </a:ext>
            </a:extLst>
          </p:cNvPr>
          <p:cNvCxnSpPr/>
          <p:nvPr/>
        </p:nvCxnSpPr>
        <p:spPr>
          <a:xfrm flipV="1">
            <a:off x="153454" y="4608445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6" name="Rectangle 325">
            <a:extLst>
              <a:ext uri="{FF2B5EF4-FFF2-40B4-BE49-F238E27FC236}">
                <a16:creationId xmlns:a16="http://schemas.microsoft.com/office/drawing/2014/main" id="{FCA2FC14-7EBF-42C9-BDBF-B7F51B56AF23}"/>
              </a:ext>
            </a:extLst>
          </p:cNvPr>
          <p:cNvSpPr/>
          <p:nvPr/>
        </p:nvSpPr>
        <p:spPr>
          <a:xfrm>
            <a:off x="153454" y="4346111"/>
            <a:ext cx="1675459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Package 2-Ford core service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3" name="Star: 5 Points 132">
            <a:extLst>
              <a:ext uri="{FF2B5EF4-FFF2-40B4-BE49-F238E27FC236}">
                <a16:creationId xmlns:a16="http://schemas.microsoft.com/office/drawing/2014/main" id="{42717727-49AE-4BA8-A617-A39D498B6EE7}"/>
              </a:ext>
            </a:extLst>
          </p:cNvPr>
          <p:cNvSpPr/>
          <p:nvPr/>
        </p:nvSpPr>
        <p:spPr>
          <a:xfrm>
            <a:off x="3912090" y="2606125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3580888" y="2902498"/>
            <a:ext cx="9863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12/13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F3D275B-3152-4461-9E87-807B8781489C}"/>
              </a:ext>
            </a:extLst>
          </p:cNvPr>
          <p:cNvGrpSpPr/>
          <p:nvPr/>
        </p:nvGrpSpPr>
        <p:grpSpPr>
          <a:xfrm>
            <a:off x="5750593" y="2608264"/>
            <a:ext cx="621719" cy="623457"/>
            <a:chOff x="1687031" y="2836518"/>
            <a:chExt cx="621719" cy="623457"/>
          </a:xfrm>
        </p:grpSpPr>
        <p:sp>
          <p:nvSpPr>
            <p:cNvPr id="143" name="Star: 5 Points 142">
              <a:extLst>
                <a:ext uri="{FF2B5EF4-FFF2-40B4-BE49-F238E27FC236}">
                  <a16:creationId xmlns:a16="http://schemas.microsoft.com/office/drawing/2014/main" id="{9BA36741-1D4A-48EF-809D-12AEB4698651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44" name="TextBox 22">
              <a:extLst>
                <a:ext uri="{FF2B5EF4-FFF2-40B4-BE49-F238E27FC236}">
                  <a16:creationId xmlns:a16="http://schemas.microsoft.com/office/drawing/2014/main" id="{F60224F3-22E1-4AA0-8B1B-23E46C4C88CD}"/>
                </a:ext>
              </a:extLst>
            </p:cNvPr>
            <p:cNvSpPr txBox="1"/>
            <p:nvPr/>
          </p:nvSpPr>
          <p:spPr>
            <a:xfrm>
              <a:off x="1687031" y="3167593"/>
              <a:ext cx="62171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DCV2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9DFAA69-FA6B-490E-90AD-8033FD6E8329}"/>
              </a:ext>
            </a:extLst>
          </p:cNvPr>
          <p:cNvGrpSpPr/>
          <p:nvPr/>
        </p:nvGrpSpPr>
        <p:grpSpPr>
          <a:xfrm>
            <a:off x="6547761" y="2609761"/>
            <a:ext cx="692356" cy="623693"/>
            <a:chOff x="1696025" y="2836518"/>
            <a:chExt cx="692356" cy="623693"/>
          </a:xfrm>
        </p:grpSpPr>
        <p:sp>
          <p:nvSpPr>
            <p:cNvPr id="153" name="Star: 5 Points 152">
              <a:extLst>
                <a:ext uri="{FF2B5EF4-FFF2-40B4-BE49-F238E27FC236}">
                  <a16:creationId xmlns:a16="http://schemas.microsoft.com/office/drawing/2014/main" id="{9ECFAEF7-B196-4D3B-8C0E-512133F149E0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792A66CB-606D-4863-B92C-7B08432F58F1}"/>
                </a:ext>
              </a:extLst>
            </p:cNvPr>
            <p:cNvSpPr txBox="1"/>
            <p:nvPr/>
          </p:nvSpPr>
          <p:spPr>
            <a:xfrm>
              <a:off x="1696025" y="3167829"/>
              <a:ext cx="692356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R00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8/19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153" idx="0"/>
            <a:endCxn id="503" idx="2"/>
          </p:cNvCxnSpPr>
          <p:nvPr/>
        </p:nvCxnSpPr>
        <p:spPr>
          <a:xfrm flipV="1">
            <a:off x="6862268" y="1325121"/>
            <a:ext cx="538373" cy="1284640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Star: 5 Points 158">
            <a:extLst>
              <a:ext uri="{FF2B5EF4-FFF2-40B4-BE49-F238E27FC236}">
                <a16:creationId xmlns:a16="http://schemas.microsoft.com/office/drawing/2014/main" id="{4C0809F6-6FBD-4AAC-BE55-8ECFF31CECB7}"/>
              </a:ext>
            </a:extLst>
          </p:cNvPr>
          <p:cNvSpPr/>
          <p:nvPr/>
        </p:nvSpPr>
        <p:spPr>
          <a:xfrm>
            <a:off x="7084450" y="261793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0" name="TextBox 22">
            <a:extLst>
              <a:ext uri="{FF2B5EF4-FFF2-40B4-BE49-F238E27FC236}">
                <a16:creationId xmlns:a16="http://schemas.microsoft.com/office/drawing/2014/main" id="{9D64A217-842C-444E-81B9-A07F069C0904}"/>
              </a:ext>
            </a:extLst>
          </p:cNvPr>
          <p:cNvSpPr txBox="1"/>
          <p:nvPr/>
        </p:nvSpPr>
        <p:spPr>
          <a:xfrm>
            <a:off x="7071807" y="2940536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9/19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159" idx="0"/>
            <a:endCxn id="485" idx="2"/>
          </p:cNvCxnSpPr>
          <p:nvPr/>
        </p:nvCxnSpPr>
        <p:spPr>
          <a:xfrm flipV="1">
            <a:off x="7240615" y="1321372"/>
            <a:ext cx="674708" cy="129656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Star: 5 Points 163">
            <a:extLst>
              <a:ext uri="{FF2B5EF4-FFF2-40B4-BE49-F238E27FC236}">
                <a16:creationId xmlns:a16="http://schemas.microsoft.com/office/drawing/2014/main" id="{45FC2A05-182B-4C5A-A750-44686847EE02}"/>
              </a:ext>
            </a:extLst>
          </p:cNvPr>
          <p:cNvSpPr/>
          <p:nvPr/>
        </p:nvSpPr>
        <p:spPr>
          <a:xfrm>
            <a:off x="9249220" y="261208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5" name="TextBox 22">
            <a:extLst>
              <a:ext uri="{FF2B5EF4-FFF2-40B4-BE49-F238E27FC236}">
                <a16:creationId xmlns:a16="http://schemas.microsoft.com/office/drawing/2014/main" id="{5D9A2779-E021-4297-B14B-C277864258E1}"/>
              </a:ext>
            </a:extLst>
          </p:cNvPr>
          <p:cNvSpPr txBox="1"/>
          <p:nvPr/>
        </p:nvSpPr>
        <p:spPr>
          <a:xfrm>
            <a:off x="8864630" y="2934685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4/13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164" idx="0"/>
            <a:endCxn id="494" idx="2"/>
          </p:cNvCxnSpPr>
          <p:nvPr/>
        </p:nvCxnSpPr>
        <p:spPr>
          <a:xfrm flipV="1">
            <a:off x="9405385" y="1304908"/>
            <a:ext cx="634722" cy="1307175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171" idx="0"/>
            <a:endCxn id="476" idx="2"/>
          </p:cNvCxnSpPr>
          <p:nvPr/>
        </p:nvCxnSpPr>
        <p:spPr>
          <a:xfrm flipV="1">
            <a:off x="10300688" y="1318755"/>
            <a:ext cx="639784" cy="131888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Star: 5 Points 170">
            <a:extLst>
              <a:ext uri="{FF2B5EF4-FFF2-40B4-BE49-F238E27FC236}">
                <a16:creationId xmlns:a16="http://schemas.microsoft.com/office/drawing/2014/main" id="{0BF76452-1C94-4402-B2CD-9D2039219DAE}"/>
              </a:ext>
            </a:extLst>
          </p:cNvPr>
          <p:cNvSpPr/>
          <p:nvPr/>
        </p:nvSpPr>
        <p:spPr>
          <a:xfrm>
            <a:off x="10144523" y="263764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D7D8DF6B-1B97-464E-8FEB-DCD8F7C478A4}"/>
              </a:ext>
            </a:extLst>
          </p:cNvPr>
          <p:cNvSpPr txBox="1"/>
          <p:nvPr/>
        </p:nvSpPr>
        <p:spPr>
          <a:xfrm>
            <a:off x="9923483" y="2947524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07/05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6" name="Star: 5 Points 175">
            <a:extLst>
              <a:ext uri="{FF2B5EF4-FFF2-40B4-BE49-F238E27FC236}">
                <a16:creationId xmlns:a16="http://schemas.microsoft.com/office/drawing/2014/main" id="{2CDC5E8F-4BAE-487A-9757-7E3AE714225E}"/>
              </a:ext>
            </a:extLst>
          </p:cNvPr>
          <p:cNvSpPr/>
          <p:nvPr/>
        </p:nvSpPr>
        <p:spPr>
          <a:xfrm>
            <a:off x="10969987" y="2625927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7" name="TextBox 22">
            <a:extLst>
              <a:ext uri="{FF2B5EF4-FFF2-40B4-BE49-F238E27FC236}">
                <a16:creationId xmlns:a16="http://schemas.microsoft.com/office/drawing/2014/main" id="{2F32559A-76C2-4358-B82C-81409D8EFEF1}"/>
              </a:ext>
            </a:extLst>
          </p:cNvPr>
          <p:cNvSpPr txBox="1"/>
          <p:nvPr/>
        </p:nvSpPr>
        <p:spPr>
          <a:xfrm>
            <a:off x="10864784" y="2930468"/>
            <a:ext cx="609671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 9/30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176" idx="0"/>
            <a:endCxn id="467" idx="2"/>
          </p:cNvCxnSpPr>
          <p:nvPr/>
        </p:nvCxnSpPr>
        <p:spPr>
          <a:xfrm flipV="1">
            <a:off x="11126152" y="1300807"/>
            <a:ext cx="326637" cy="1325120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78B6D53-C258-4B73-8A6A-B53D8BD4BC70}"/>
              </a:ext>
            </a:extLst>
          </p:cNvPr>
          <p:cNvGrpSpPr/>
          <p:nvPr/>
        </p:nvGrpSpPr>
        <p:grpSpPr>
          <a:xfrm>
            <a:off x="131155" y="4969573"/>
            <a:ext cx="11788299" cy="303126"/>
            <a:chOff x="315514" y="3978503"/>
            <a:chExt cx="11716383" cy="303126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57249BC1-14A9-4BF1-BC7B-0521F7AFAF19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520C366-D77C-430C-97B6-3E05B635CF4F}"/>
                </a:ext>
              </a:extLst>
            </p:cNvPr>
            <p:cNvSpPr/>
            <p:nvPr/>
          </p:nvSpPr>
          <p:spPr>
            <a:xfrm>
              <a:off x="315514" y="3978503"/>
              <a:ext cx="1281270" cy="2154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3-Eco APPs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841C885-7A48-408B-8FF6-F7B6E57637FF}"/>
              </a:ext>
            </a:extLst>
          </p:cNvPr>
          <p:cNvCxnSpPr/>
          <p:nvPr/>
        </p:nvCxnSpPr>
        <p:spPr>
          <a:xfrm flipV="1">
            <a:off x="114288" y="6464549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6906D8E-47AC-46AB-9E96-014D70522C4E}"/>
              </a:ext>
            </a:extLst>
          </p:cNvPr>
          <p:cNvSpPr/>
          <p:nvPr/>
        </p:nvSpPr>
        <p:spPr>
          <a:xfrm>
            <a:off x="114288" y="6214735"/>
            <a:ext cx="994183" cy="21544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Package 4-HMI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8" name="Star: 5 Points 187">
            <a:extLst>
              <a:ext uri="{FF2B5EF4-FFF2-40B4-BE49-F238E27FC236}">
                <a16:creationId xmlns:a16="http://schemas.microsoft.com/office/drawing/2014/main" id="{ECFA3C20-3E04-405B-B605-D376F2F06EA0}"/>
              </a:ext>
            </a:extLst>
          </p:cNvPr>
          <p:cNvSpPr/>
          <p:nvPr/>
        </p:nvSpPr>
        <p:spPr>
          <a:xfrm>
            <a:off x="4924973" y="258417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684386" y="2922524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03/13</a:t>
            </a:r>
          </a:p>
        </p:txBody>
      </p:sp>
      <p:sp>
        <p:nvSpPr>
          <p:cNvPr id="191" name="Star: 5 Points 190">
            <a:extLst>
              <a:ext uri="{FF2B5EF4-FFF2-40B4-BE49-F238E27FC236}">
                <a16:creationId xmlns:a16="http://schemas.microsoft.com/office/drawing/2014/main" id="{9BD75754-F6FC-46CA-B94C-6C11FF1C23EC}"/>
              </a:ext>
            </a:extLst>
          </p:cNvPr>
          <p:cNvSpPr/>
          <p:nvPr/>
        </p:nvSpPr>
        <p:spPr>
          <a:xfrm>
            <a:off x="5223126" y="2609760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2" name="TextBox 22">
            <a:extLst>
              <a:ext uri="{FF2B5EF4-FFF2-40B4-BE49-F238E27FC236}">
                <a16:creationId xmlns:a16="http://schemas.microsoft.com/office/drawing/2014/main" id="{815170DA-2866-4E03-A67C-3DF1D8CF9925}"/>
              </a:ext>
            </a:extLst>
          </p:cNvPr>
          <p:cNvSpPr txBox="1"/>
          <p:nvPr/>
        </p:nvSpPr>
        <p:spPr>
          <a:xfrm>
            <a:off x="4984813" y="2941071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04/13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4" name="Star: 5 Points 193">
            <a:extLst>
              <a:ext uri="{FF2B5EF4-FFF2-40B4-BE49-F238E27FC236}">
                <a16:creationId xmlns:a16="http://schemas.microsoft.com/office/drawing/2014/main" id="{605F1DDB-2BC9-431E-86D6-E17140DAFAE8}"/>
              </a:ext>
            </a:extLst>
          </p:cNvPr>
          <p:cNvSpPr/>
          <p:nvPr/>
        </p:nvSpPr>
        <p:spPr>
          <a:xfrm>
            <a:off x="6354192" y="260997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5" name="TextBox 22">
            <a:extLst>
              <a:ext uri="{FF2B5EF4-FFF2-40B4-BE49-F238E27FC236}">
                <a16:creationId xmlns:a16="http://schemas.microsoft.com/office/drawing/2014/main" id="{90D1F16F-FD67-4097-AA93-91ACD9B1A6EB}"/>
              </a:ext>
            </a:extLst>
          </p:cNvPr>
          <p:cNvSpPr txBox="1"/>
          <p:nvPr/>
        </p:nvSpPr>
        <p:spPr>
          <a:xfrm>
            <a:off x="6200719" y="2941278"/>
            <a:ext cx="60293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07/13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152731" y="1479454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4838659" y="1604141"/>
            <a:ext cx="624299" cy="495496"/>
            <a:chOff x="1268724" y="1704838"/>
            <a:chExt cx="624299" cy="495496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268724" y="1907952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B0  DV1 </a:t>
              </a:r>
            </a:p>
            <a:p>
              <a:r>
                <a:rPr lang="en-US" altLang="zh-CN" sz="700" dirty="0"/>
                <a:t>3/10</a:t>
              </a:r>
              <a:endParaRPr lang="zh-CN" altLang="en-US" sz="700" dirty="0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E20DF49-1A67-4F76-941B-EA3197C54DA4}"/>
              </a:ext>
            </a:extLst>
          </p:cNvPr>
          <p:cNvGrpSpPr/>
          <p:nvPr/>
        </p:nvGrpSpPr>
        <p:grpSpPr>
          <a:xfrm>
            <a:off x="3184664" y="1595046"/>
            <a:ext cx="682364" cy="482800"/>
            <a:chOff x="1264945" y="1704838"/>
            <a:chExt cx="682364" cy="482800"/>
          </a:xfrm>
        </p:grpSpPr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2766B034-DE4F-4954-820C-E27B51E23D38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0" name="TextBox 22">
              <a:extLst>
                <a:ext uri="{FF2B5EF4-FFF2-40B4-BE49-F238E27FC236}">
                  <a16:creationId xmlns:a16="http://schemas.microsoft.com/office/drawing/2014/main" id="{6B667F87-D4E5-4557-A949-6A3362BF074C}"/>
                </a:ext>
              </a:extLst>
            </p:cNvPr>
            <p:cNvSpPr txBox="1"/>
            <p:nvPr/>
          </p:nvSpPr>
          <p:spPr>
            <a:xfrm>
              <a:off x="1264945" y="1895256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 Pre-DV</a:t>
              </a:r>
            </a:p>
            <a:p>
              <a:r>
                <a:rPr lang="en-US" altLang="zh-CN" sz="700" dirty="0"/>
                <a:t>10/15</a:t>
              </a:r>
              <a:endParaRPr lang="zh-CN" altLang="en-US" sz="700" dirty="0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6505401" y="1597427"/>
            <a:ext cx="624299" cy="482800"/>
            <a:chOff x="1348765" y="1704838"/>
            <a:chExt cx="624299" cy="482800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B1  DV2 </a:t>
              </a:r>
            </a:p>
            <a:p>
              <a:r>
                <a:rPr lang="en-US" altLang="zh-CN" sz="700" dirty="0"/>
                <a:t>8/20</a:t>
              </a:r>
              <a:endParaRPr lang="zh-CN" altLang="en-US" sz="700" dirty="0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B23B570-0705-4302-95EA-3BFA12A06377}"/>
              </a:ext>
            </a:extLst>
          </p:cNvPr>
          <p:cNvSpPr/>
          <p:nvPr/>
        </p:nvSpPr>
        <p:spPr>
          <a:xfrm>
            <a:off x="3796972" y="1657724"/>
            <a:ext cx="471734" cy="1736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7F54CAA8-C1E9-42E0-8823-063D91365E39}"/>
              </a:ext>
            </a:extLst>
          </p:cNvPr>
          <p:cNvSpPr/>
          <p:nvPr/>
        </p:nvSpPr>
        <p:spPr>
          <a:xfrm>
            <a:off x="5441649" y="1670240"/>
            <a:ext cx="633581" cy="1325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5B2D77B9-37B5-4BB4-81E0-E5AE5BEBEDB4}"/>
              </a:ext>
            </a:extLst>
          </p:cNvPr>
          <p:cNvSpPr/>
          <p:nvPr/>
        </p:nvSpPr>
        <p:spPr>
          <a:xfrm>
            <a:off x="7189456" y="1677946"/>
            <a:ext cx="533805" cy="1630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DV2</a:t>
            </a:r>
          </a:p>
        </p:txBody>
      </p:sp>
      <p:sp>
        <p:nvSpPr>
          <p:cNvPr id="273" name="Rectangle: Rounded Corners 272">
            <a:extLst>
              <a:ext uri="{FF2B5EF4-FFF2-40B4-BE49-F238E27FC236}">
                <a16:creationId xmlns:a16="http://schemas.microsoft.com/office/drawing/2014/main" id="{25B93FB6-1434-4767-9A95-D37E201E09A7}"/>
              </a:ext>
            </a:extLst>
          </p:cNvPr>
          <p:cNvSpPr/>
          <p:nvPr/>
        </p:nvSpPr>
        <p:spPr>
          <a:xfrm>
            <a:off x="4993545" y="2245376"/>
            <a:ext cx="626912" cy="12883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DV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B38D3341-E90D-4BD9-9C96-154E74D1FB14}"/>
              </a:ext>
            </a:extLst>
          </p:cNvPr>
          <p:cNvGrpSpPr/>
          <p:nvPr/>
        </p:nvGrpSpPr>
        <p:grpSpPr>
          <a:xfrm>
            <a:off x="131155" y="5618000"/>
            <a:ext cx="11788299" cy="276999"/>
            <a:chOff x="315514" y="4004630"/>
            <a:chExt cx="11716383" cy="276999"/>
          </a:xfrm>
        </p:grpSpPr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17FEA750-981D-4E3E-A964-470A5EFF4FAA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10F09C17-CED5-4D5F-B704-3431D34566C2}"/>
                </a:ext>
              </a:extLst>
            </p:cNvPr>
            <p:cNvSpPr/>
            <p:nvPr/>
          </p:nvSpPr>
          <p:spPr>
            <a:xfrm>
              <a:off x="315514" y="4004630"/>
              <a:ext cx="905270" cy="2154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Inhouse APPs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96" name="TextBox 22">
            <a:extLst>
              <a:ext uri="{FF2B5EF4-FFF2-40B4-BE49-F238E27FC236}">
                <a16:creationId xmlns:a16="http://schemas.microsoft.com/office/drawing/2014/main" id="{B81ED282-6B66-478A-958A-8A6A491F5B71}"/>
              </a:ext>
            </a:extLst>
          </p:cNvPr>
          <p:cNvSpPr txBox="1"/>
          <p:nvPr/>
        </p:nvSpPr>
        <p:spPr>
          <a:xfrm>
            <a:off x="2503969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08/18</a:t>
            </a:r>
          </a:p>
        </p:txBody>
      </p:sp>
      <p:sp>
        <p:nvSpPr>
          <p:cNvPr id="228" name="Star: 5 Points 227">
            <a:extLst>
              <a:ext uri="{FF2B5EF4-FFF2-40B4-BE49-F238E27FC236}">
                <a16:creationId xmlns:a16="http://schemas.microsoft.com/office/drawing/2014/main" id="{5A349BC7-5FD6-431F-9D94-C6BE15CEF663}"/>
              </a:ext>
            </a:extLst>
          </p:cNvPr>
          <p:cNvSpPr/>
          <p:nvPr/>
        </p:nvSpPr>
        <p:spPr>
          <a:xfrm>
            <a:off x="3015571" y="325573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9" name="TextBox 22">
            <a:extLst>
              <a:ext uri="{FF2B5EF4-FFF2-40B4-BE49-F238E27FC236}">
                <a16:creationId xmlns:a16="http://schemas.microsoft.com/office/drawing/2014/main" id="{F6635FF6-0D02-4922-82FF-591C5AF4DA86}"/>
              </a:ext>
            </a:extLst>
          </p:cNvPr>
          <p:cNvSpPr txBox="1"/>
          <p:nvPr/>
        </p:nvSpPr>
        <p:spPr>
          <a:xfrm>
            <a:off x="2865621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R7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09/15</a:t>
            </a:r>
          </a:p>
        </p:txBody>
      </p:sp>
      <p:sp>
        <p:nvSpPr>
          <p:cNvPr id="231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3402018" y="325573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2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3220318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10/20</a:t>
            </a:r>
          </a:p>
        </p:txBody>
      </p:sp>
      <p:sp>
        <p:nvSpPr>
          <p:cNvPr id="234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3742164" y="325573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8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3543580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R9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11/17</a:t>
            </a:r>
          </a:p>
        </p:txBody>
      </p:sp>
      <p:sp>
        <p:nvSpPr>
          <p:cNvPr id="242" name="Star: 5 Points 241">
            <a:extLst>
              <a:ext uri="{FF2B5EF4-FFF2-40B4-BE49-F238E27FC236}">
                <a16:creationId xmlns:a16="http://schemas.microsoft.com/office/drawing/2014/main" id="{B4CB5EC7-E0EB-4903-BDB6-E32F5B5307D4}"/>
              </a:ext>
            </a:extLst>
          </p:cNvPr>
          <p:cNvSpPr/>
          <p:nvPr/>
        </p:nvSpPr>
        <p:spPr>
          <a:xfrm>
            <a:off x="4029214" y="325556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3" name="TextBox 22">
            <a:extLst>
              <a:ext uri="{FF2B5EF4-FFF2-40B4-BE49-F238E27FC236}">
                <a16:creationId xmlns:a16="http://schemas.microsoft.com/office/drawing/2014/main" id="{786079EE-4BE9-4885-BD52-58B145780437}"/>
              </a:ext>
            </a:extLst>
          </p:cNvPr>
          <p:cNvSpPr txBox="1"/>
          <p:nvPr/>
        </p:nvSpPr>
        <p:spPr>
          <a:xfrm>
            <a:off x="3876089" y="34678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sp>
        <p:nvSpPr>
          <p:cNvPr id="245" name="Star: 5 Points 244">
            <a:extLst>
              <a:ext uri="{FF2B5EF4-FFF2-40B4-BE49-F238E27FC236}">
                <a16:creationId xmlns:a16="http://schemas.microsoft.com/office/drawing/2014/main" id="{01F0E814-3A67-4A70-8434-E5CAC1A4EFDC}"/>
              </a:ext>
            </a:extLst>
          </p:cNvPr>
          <p:cNvSpPr/>
          <p:nvPr/>
        </p:nvSpPr>
        <p:spPr>
          <a:xfrm>
            <a:off x="4342509" y="325556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6" name="TextBox 22">
            <a:extLst>
              <a:ext uri="{FF2B5EF4-FFF2-40B4-BE49-F238E27FC236}">
                <a16:creationId xmlns:a16="http://schemas.microsoft.com/office/drawing/2014/main" id="{1B1728E2-692C-4CA6-8760-87942E57392D}"/>
              </a:ext>
            </a:extLst>
          </p:cNvPr>
          <p:cNvSpPr txBox="1"/>
          <p:nvPr/>
        </p:nvSpPr>
        <p:spPr>
          <a:xfrm>
            <a:off x="4217959" y="34678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01/12</a:t>
            </a:r>
          </a:p>
        </p:txBody>
      </p:sp>
      <p:sp>
        <p:nvSpPr>
          <p:cNvPr id="248" name="Star: 5 Points 247">
            <a:extLst>
              <a:ext uri="{FF2B5EF4-FFF2-40B4-BE49-F238E27FC236}">
                <a16:creationId xmlns:a16="http://schemas.microsoft.com/office/drawing/2014/main" id="{3A5789F1-3208-4983-9F14-94529EBBFC34}"/>
              </a:ext>
            </a:extLst>
          </p:cNvPr>
          <p:cNvSpPr/>
          <p:nvPr/>
        </p:nvSpPr>
        <p:spPr>
          <a:xfrm>
            <a:off x="4756425" y="325571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9" name="TextBox 22">
            <a:extLst>
              <a:ext uri="{FF2B5EF4-FFF2-40B4-BE49-F238E27FC236}">
                <a16:creationId xmlns:a16="http://schemas.microsoft.com/office/drawing/2014/main" id="{B77633F3-3446-467B-97AC-1C5807FE4CD2}"/>
              </a:ext>
            </a:extLst>
          </p:cNvPr>
          <p:cNvSpPr txBox="1"/>
          <p:nvPr/>
        </p:nvSpPr>
        <p:spPr>
          <a:xfrm>
            <a:off x="4550910" y="346799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02/23</a:t>
            </a:r>
          </a:p>
        </p:txBody>
      </p:sp>
      <p:sp>
        <p:nvSpPr>
          <p:cNvPr id="251" name="Star: 5 Points 250">
            <a:extLst>
              <a:ext uri="{FF2B5EF4-FFF2-40B4-BE49-F238E27FC236}">
                <a16:creationId xmlns:a16="http://schemas.microsoft.com/office/drawing/2014/main" id="{A14FAD45-7399-488C-88E2-4B593A580CDE}"/>
              </a:ext>
            </a:extLst>
          </p:cNvPr>
          <p:cNvSpPr/>
          <p:nvPr/>
        </p:nvSpPr>
        <p:spPr>
          <a:xfrm>
            <a:off x="5075309" y="325571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2" name="TextBox 22">
            <a:extLst>
              <a:ext uri="{FF2B5EF4-FFF2-40B4-BE49-F238E27FC236}">
                <a16:creationId xmlns:a16="http://schemas.microsoft.com/office/drawing/2014/main" id="{AAEBC901-207E-446A-B688-80F10BA57986}"/>
              </a:ext>
            </a:extLst>
          </p:cNvPr>
          <p:cNvSpPr txBox="1"/>
          <p:nvPr/>
        </p:nvSpPr>
        <p:spPr>
          <a:xfrm>
            <a:off x="4893609" y="346799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03/23</a:t>
            </a:r>
          </a:p>
        </p:txBody>
      </p:sp>
      <p:sp>
        <p:nvSpPr>
          <p:cNvPr id="254" name="Star: 5 Points 253">
            <a:extLst>
              <a:ext uri="{FF2B5EF4-FFF2-40B4-BE49-F238E27FC236}">
                <a16:creationId xmlns:a16="http://schemas.microsoft.com/office/drawing/2014/main" id="{8DD2B797-3C57-459B-AC35-450B4649C57A}"/>
              </a:ext>
            </a:extLst>
          </p:cNvPr>
          <p:cNvSpPr/>
          <p:nvPr/>
        </p:nvSpPr>
        <p:spPr>
          <a:xfrm>
            <a:off x="5416769" y="325556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5" name="TextBox 22">
            <a:extLst>
              <a:ext uri="{FF2B5EF4-FFF2-40B4-BE49-F238E27FC236}">
                <a16:creationId xmlns:a16="http://schemas.microsoft.com/office/drawing/2014/main" id="{8B772018-1627-4F99-8009-BD8D971C7205}"/>
              </a:ext>
            </a:extLst>
          </p:cNvPr>
          <p:cNvSpPr txBox="1"/>
          <p:nvPr/>
        </p:nvSpPr>
        <p:spPr>
          <a:xfrm>
            <a:off x="5218185" y="346784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04/20</a:t>
            </a:r>
          </a:p>
        </p:txBody>
      </p:sp>
      <p:sp>
        <p:nvSpPr>
          <p:cNvPr id="257" name="Star: 5 Points 256">
            <a:extLst>
              <a:ext uri="{FF2B5EF4-FFF2-40B4-BE49-F238E27FC236}">
                <a16:creationId xmlns:a16="http://schemas.microsoft.com/office/drawing/2014/main" id="{B8D57B59-D565-4D7C-85A7-BC7CA591222E}"/>
              </a:ext>
            </a:extLst>
          </p:cNvPr>
          <p:cNvSpPr/>
          <p:nvPr/>
        </p:nvSpPr>
        <p:spPr>
          <a:xfrm>
            <a:off x="5709534" y="3255402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8" name="TextBox 22">
            <a:extLst>
              <a:ext uri="{FF2B5EF4-FFF2-40B4-BE49-F238E27FC236}">
                <a16:creationId xmlns:a16="http://schemas.microsoft.com/office/drawing/2014/main" id="{3C4420A8-0CF7-467F-9387-B4B91994D8F3}"/>
              </a:ext>
            </a:extLst>
          </p:cNvPr>
          <p:cNvSpPr txBox="1"/>
          <p:nvPr/>
        </p:nvSpPr>
        <p:spPr>
          <a:xfrm>
            <a:off x="552783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05/18</a:t>
            </a:r>
          </a:p>
        </p:txBody>
      </p:sp>
      <p:sp>
        <p:nvSpPr>
          <p:cNvPr id="265" name="Star: 5 Points 264">
            <a:extLst>
              <a:ext uri="{FF2B5EF4-FFF2-40B4-BE49-F238E27FC236}">
                <a16:creationId xmlns:a16="http://schemas.microsoft.com/office/drawing/2014/main" id="{804226A3-74F8-4AEB-AAFF-878E3F72E659}"/>
              </a:ext>
            </a:extLst>
          </p:cNvPr>
          <p:cNvSpPr/>
          <p:nvPr/>
        </p:nvSpPr>
        <p:spPr>
          <a:xfrm>
            <a:off x="6020464" y="325540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68" name="TextBox 22">
            <a:extLst>
              <a:ext uri="{FF2B5EF4-FFF2-40B4-BE49-F238E27FC236}">
                <a16:creationId xmlns:a16="http://schemas.microsoft.com/office/drawing/2014/main" id="{956B5FE4-F4B9-49C1-BA9F-5CA1756EF60F}"/>
              </a:ext>
            </a:extLst>
          </p:cNvPr>
          <p:cNvSpPr txBox="1"/>
          <p:nvPr/>
        </p:nvSpPr>
        <p:spPr>
          <a:xfrm>
            <a:off x="583876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</a:p>
        </p:txBody>
      </p:sp>
      <p:sp>
        <p:nvSpPr>
          <p:cNvPr id="270" name="Star: 5 Points 269">
            <a:extLst>
              <a:ext uri="{FF2B5EF4-FFF2-40B4-BE49-F238E27FC236}">
                <a16:creationId xmlns:a16="http://schemas.microsoft.com/office/drawing/2014/main" id="{F3CD9382-889B-4758-9ECE-7589F1BFA5E5}"/>
              </a:ext>
            </a:extLst>
          </p:cNvPr>
          <p:cNvSpPr/>
          <p:nvPr/>
        </p:nvSpPr>
        <p:spPr>
          <a:xfrm>
            <a:off x="6344077" y="325554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1" name="TextBox 22">
            <a:extLst>
              <a:ext uri="{FF2B5EF4-FFF2-40B4-BE49-F238E27FC236}">
                <a16:creationId xmlns:a16="http://schemas.microsoft.com/office/drawing/2014/main" id="{47A99F4A-DF1C-4AC8-9357-CBF803F0A104}"/>
              </a:ext>
            </a:extLst>
          </p:cNvPr>
          <p:cNvSpPr txBox="1"/>
          <p:nvPr/>
        </p:nvSpPr>
        <p:spPr>
          <a:xfrm>
            <a:off x="6162377" y="34678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07/13</a:t>
            </a:r>
          </a:p>
        </p:txBody>
      </p:sp>
      <p:sp>
        <p:nvSpPr>
          <p:cNvPr id="274" name="Star: 5 Points 273">
            <a:extLst>
              <a:ext uri="{FF2B5EF4-FFF2-40B4-BE49-F238E27FC236}">
                <a16:creationId xmlns:a16="http://schemas.microsoft.com/office/drawing/2014/main" id="{699DDD36-2AE1-44A0-919D-56FECA14A017}"/>
              </a:ext>
            </a:extLst>
          </p:cNvPr>
          <p:cNvSpPr/>
          <p:nvPr/>
        </p:nvSpPr>
        <p:spPr>
          <a:xfrm>
            <a:off x="6681334" y="325554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5" name="TextBox 22">
            <a:extLst>
              <a:ext uri="{FF2B5EF4-FFF2-40B4-BE49-F238E27FC236}">
                <a16:creationId xmlns:a16="http://schemas.microsoft.com/office/drawing/2014/main" id="{B5E6C0C3-3E12-48A4-AA72-EB545CD1A844}"/>
              </a:ext>
            </a:extLst>
          </p:cNvPr>
          <p:cNvSpPr txBox="1"/>
          <p:nvPr/>
        </p:nvSpPr>
        <p:spPr>
          <a:xfrm>
            <a:off x="6499634" y="34678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08/10</a:t>
            </a:r>
          </a:p>
        </p:txBody>
      </p:sp>
      <p:sp>
        <p:nvSpPr>
          <p:cNvPr id="277" name="Star: 5 Points 276">
            <a:extLst>
              <a:ext uri="{FF2B5EF4-FFF2-40B4-BE49-F238E27FC236}">
                <a16:creationId xmlns:a16="http://schemas.microsoft.com/office/drawing/2014/main" id="{62998163-F57E-4BD3-A33C-736D30E96D01}"/>
              </a:ext>
            </a:extLst>
          </p:cNvPr>
          <p:cNvSpPr/>
          <p:nvPr/>
        </p:nvSpPr>
        <p:spPr>
          <a:xfrm>
            <a:off x="6954664" y="325540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8" name="TextBox 22">
            <a:extLst>
              <a:ext uri="{FF2B5EF4-FFF2-40B4-BE49-F238E27FC236}">
                <a16:creationId xmlns:a16="http://schemas.microsoft.com/office/drawing/2014/main" id="{D54202C1-8453-45A9-A6F3-3A8FBED64EC3}"/>
              </a:ext>
            </a:extLst>
          </p:cNvPr>
          <p:cNvSpPr txBox="1"/>
          <p:nvPr/>
        </p:nvSpPr>
        <p:spPr>
          <a:xfrm>
            <a:off x="677296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R19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09/07</a:t>
            </a:r>
          </a:p>
        </p:txBody>
      </p:sp>
      <p:sp>
        <p:nvSpPr>
          <p:cNvPr id="281" name="Star: 5 Points 280">
            <a:extLst>
              <a:ext uri="{FF2B5EF4-FFF2-40B4-BE49-F238E27FC236}">
                <a16:creationId xmlns:a16="http://schemas.microsoft.com/office/drawing/2014/main" id="{8EB5565D-98F7-46B8-99C5-D00B77A1F75D}"/>
              </a:ext>
            </a:extLst>
          </p:cNvPr>
          <p:cNvSpPr/>
          <p:nvPr/>
        </p:nvSpPr>
        <p:spPr>
          <a:xfrm>
            <a:off x="7365070" y="3255476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4" name="TextBox 22">
            <a:extLst>
              <a:ext uri="{FF2B5EF4-FFF2-40B4-BE49-F238E27FC236}">
                <a16:creationId xmlns:a16="http://schemas.microsoft.com/office/drawing/2014/main" id="{EA836195-CA27-4441-8C20-0CC613D6CEED}"/>
              </a:ext>
            </a:extLst>
          </p:cNvPr>
          <p:cNvSpPr txBox="1"/>
          <p:nvPr/>
        </p:nvSpPr>
        <p:spPr>
          <a:xfrm>
            <a:off x="7183370" y="346775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10/19</a:t>
            </a:r>
          </a:p>
        </p:txBody>
      </p:sp>
      <p:sp>
        <p:nvSpPr>
          <p:cNvPr id="286" name="Star: 5 Points 285">
            <a:extLst>
              <a:ext uri="{FF2B5EF4-FFF2-40B4-BE49-F238E27FC236}">
                <a16:creationId xmlns:a16="http://schemas.microsoft.com/office/drawing/2014/main" id="{B648E59B-2787-4749-892A-0A055BB34326}"/>
              </a:ext>
            </a:extLst>
          </p:cNvPr>
          <p:cNvSpPr/>
          <p:nvPr/>
        </p:nvSpPr>
        <p:spPr>
          <a:xfrm>
            <a:off x="7764016" y="325473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7" name="TextBox 22">
            <a:extLst>
              <a:ext uri="{FF2B5EF4-FFF2-40B4-BE49-F238E27FC236}">
                <a16:creationId xmlns:a16="http://schemas.microsoft.com/office/drawing/2014/main" id="{F457BAA9-C399-43EA-B8C8-667C09D4CD49}"/>
              </a:ext>
            </a:extLst>
          </p:cNvPr>
          <p:cNvSpPr txBox="1"/>
          <p:nvPr/>
        </p:nvSpPr>
        <p:spPr>
          <a:xfrm>
            <a:off x="7582316" y="34670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11/20</a:t>
            </a:r>
          </a:p>
        </p:txBody>
      </p:sp>
      <p:sp>
        <p:nvSpPr>
          <p:cNvPr id="289" name="Star: 5 Points 288">
            <a:extLst>
              <a:ext uri="{FF2B5EF4-FFF2-40B4-BE49-F238E27FC236}">
                <a16:creationId xmlns:a16="http://schemas.microsoft.com/office/drawing/2014/main" id="{CCA68ECC-EE64-46CD-809B-C58BB0F7DC74}"/>
              </a:ext>
            </a:extLst>
          </p:cNvPr>
          <p:cNvSpPr/>
          <p:nvPr/>
        </p:nvSpPr>
        <p:spPr>
          <a:xfrm>
            <a:off x="8256050" y="325446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90" name="TextBox 22">
            <a:extLst>
              <a:ext uri="{FF2B5EF4-FFF2-40B4-BE49-F238E27FC236}">
                <a16:creationId xmlns:a16="http://schemas.microsoft.com/office/drawing/2014/main" id="{7D1E26EC-FB94-4472-AB84-EA2EC332BE75}"/>
              </a:ext>
            </a:extLst>
          </p:cNvPr>
          <p:cNvSpPr txBox="1"/>
          <p:nvPr/>
        </p:nvSpPr>
        <p:spPr>
          <a:xfrm>
            <a:off x="8024821" y="3466744"/>
            <a:ext cx="681940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R22 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5EB0794B-8D0B-41EC-A089-B40FEA422B31}"/>
              </a:ext>
            </a:extLst>
          </p:cNvPr>
          <p:cNvCxnSpPr>
            <a:cxnSpLocks/>
            <a:stCxn id="257" idx="0"/>
            <a:endCxn id="143" idx="2"/>
          </p:cNvCxnSpPr>
          <p:nvPr/>
        </p:nvCxnSpPr>
        <p:spPr>
          <a:xfrm flipV="1">
            <a:off x="5807067" y="2928470"/>
            <a:ext cx="170512" cy="32693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7A5E71-358C-4FFB-8ED6-8C1B40CE7FEF}"/>
              </a:ext>
            </a:extLst>
          </p:cNvPr>
          <p:cNvGrpSpPr/>
          <p:nvPr/>
        </p:nvGrpSpPr>
        <p:grpSpPr>
          <a:xfrm>
            <a:off x="2207248" y="3862149"/>
            <a:ext cx="6282307" cy="487404"/>
            <a:chOff x="2207248" y="3862149"/>
            <a:chExt cx="6282307" cy="487404"/>
          </a:xfrm>
        </p:grpSpPr>
        <p:sp>
          <p:nvSpPr>
            <p:cNvPr id="330" name="Star: 5 Points 329">
              <a:extLst>
                <a:ext uri="{FF2B5EF4-FFF2-40B4-BE49-F238E27FC236}">
                  <a16:creationId xmlns:a16="http://schemas.microsoft.com/office/drawing/2014/main" id="{50FC2650-9B11-49FC-B73D-4F00EC98C08E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1" name="TextBox 22">
              <a:extLst>
                <a:ext uri="{FF2B5EF4-FFF2-40B4-BE49-F238E27FC236}">
                  <a16:creationId xmlns:a16="http://schemas.microsoft.com/office/drawing/2014/main" id="{ACFC1880-CC7E-40E1-AA8D-F47E22891E98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333" name="Star: 5 Points 332">
              <a:extLst>
                <a:ext uri="{FF2B5EF4-FFF2-40B4-BE49-F238E27FC236}">
                  <a16:creationId xmlns:a16="http://schemas.microsoft.com/office/drawing/2014/main" id="{0D3ACE81-4FF0-4076-B8A1-0998A792CED2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4" name="TextBox 22">
              <a:extLst>
                <a:ext uri="{FF2B5EF4-FFF2-40B4-BE49-F238E27FC236}">
                  <a16:creationId xmlns:a16="http://schemas.microsoft.com/office/drawing/2014/main" id="{26E31F74-341D-491C-A63D-5FF7FD6DBD43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336" name="Star: 5 Points 335">
              <a:extLst>
                <a:ext uri="{FF2B5EF4-FFF2-40B4-BE49-F238E27FC236}">
                  <a16:creationId xmlns:a16="http://schemas.microsoft.com/office/drawing/2014/main" id="{BBDB1C1E-6A23-49D3-B1B0-9EB6543B7108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7" name="TextBox 22">
              <a:extLst>
                <a:ext uri="{FF2B5EF4-FFF2-40B4-BE49-F238E27FC236}">
                  <a16:creationId xmlns:a16="http://schemas.microsoft.com/office/drawing/2014/main" id="{68A2D30D-9D4C-436D-8DE5-99819E2080D8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339" name="Star: 5 Points 338">
              <a:extLst>
                <a:ext uri="{FF2B5EF4-FFF2-40B4-BE49-F238E27FC236}">
                  <a16:creationId xmlns:a16="http://schemas.microsoft.com/office/drawing/2014/main" id="{932F9E67-D6FD-48B9-8703-E3F714E808B2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0" name="TextBox 22">
              <a:extLst>
                <a:ext uri="{FF2B5EF4-FFF2-40B4-BE49-F238E27FC236}">
                  <a16:creationId xmlns:a16="http://schemas.microsoft.com/office/drawing/2014/main" id="{C97F2324-4B5C-4E5C-B86F-ADE165275883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342" name="Star: 5 Points 341">
              <a:extLst>
                <a:ext uri="{FF2B5EF4-FFF2-40B4-BE49-F238E27FC236}">
                  <a16:creationId xmlns:a16="http://schemas.microsoft.com/office/drawing/2014/main" id="{075D6977-1D46-4729-9DFB-E5DADA5E1325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3" name="TextBox 22">
              <a:extLst>
                <a:ext uri="{FF2B5EF4-FFF2-40B4-BE49-F238E27FC236}">
                  <a16:creationId xmlns:a16="http://schemas.microsoft.com/office/drawing/2014/main" id="{C3F58615-B72D-46DB-80B6-0FE637ECDB41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345" name="Star: 5 Points 344">
              <a:extLst>
                <a:ext uri="{FF2B5EF4-FFF2-40B4-BE49-F238E27FC236}">
                  <a16:creationId xmlns:a16="http://schemas.microsoft.com/office/drawing/2014/main" id="{7EF4FC2D-CD40-4209-B09A-40BF149C376A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6" name="TextBox 22">
              <a:extLst>
                <a:ext uri="{FF2B5EF4-FFF2-40B4-BE49-F238E27FC236}">
                  <a16:creationId xmlns:a16="http://schemas.microsoft.com/office/drawing/2014/main" id="{187A57FA-3289-41FB-9C7E-3B6C5FFEF72D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348" name="Star: 5 Points 347">
              <a:extLst>
                <a:ext uri="{FF2B5EF4-FFF2-40B4-BE49-F238E27FC236}">
                  <a16:creationId xmlns:a16="http://schemas.microsoft.com/office/drawing/2014/main" id="{3AF86108-4CB2-436D-8F47-63D0DFDEFF1C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9" name="TextBox 22">
              <a:extLst>
                <a:ext uri="{FF2B5EF4-FFF2-40B4-BE49-F238E27FC236}">
                  <a16:creationId xmlns:a16="http://schemas.microsoft.com/office/drawing/2014/main" id="{89288B90-E0B9-43F5-ABF0-85785F2C40A4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351" name="Star: 5 Points 350">
              <a:extLst>
                <a:ext uri="{FF2B5EF4-FFF2-40B4-BE49-F238E27FC236}">
                  <a16:creationId xmlns:a16="http://schemas.microsoft.com/office/drawing/2014/main" id="{77FF64D5-AFDD-4D0B-9F16-58A784A87E65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2" name="TextBox 22">
              <a:extLst>
                <a:ext uri="{FF2B5EF4-FFF2-40B4-BE49-F238E27FC236}">
                  <a16:creationId xmlns:a16="http://schemas.microsoft.com/office/drawing/2014/main" id="{B4401064-4D06-4437-9537-9B2127AABE30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354" name="Star: 5 Points 353">
              <a:extLst>
                <a:ext uri="{FF2B5EF4-FFF2-40B4-BE49-F238E27FC236}">
                  <a16:creationId xmlns:a16="http://schemas.microsoft.com/office/drawing/2014/main" id="{634B366D-F936-4BA1-8DF2-59ECAC0E644D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7" name="TextBox 22">
              <a:extLst>
                <a:ext uri="{FF2B5EF4-FFF2-40B4-BE49-F238E27FC236}">
                  <a16:creationId xmlns:a16="http://schemas.microsoft.com/office/drawing/2014/main" id="{A724652D-41D2-4658-ADD5-7F9DF1A29BCF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359" name="Star: 5 Points 358">
              <a:extLst>
                <a:ext uri="{FF2B5EF4-FFF2-40B4-BE49-F238E27FC236}">
                  <a16:creationId xmlns:a16="http://schemas.microsoft.com/office/drawing/2014/main" id="{94931120-A3A7-4B5F-99F4-15F75C3D5ABE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0" name="TextBox 22">
              <a:extLst>
                <a:ext uri="{FF2B5EF4-FFF2-40B4-BE49-F238E27FC236}">
                  <a16:creationId xmlns:a16="http://schemas.microsoft.com/office/drawing/2014/main" id="{08AF5566-157F-4358-8EB6-15E07AE2504B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362" name="Star: 5 Points 361">
              <a:extLst>
                <a:ext uri="{FF2B5EF4-FFF2-40B4-BE49-F238E27FC236}">
                  <a16:creationId xmlns:a16="http://schemas.microsoft.com/office/drawing/2014/main" id="{D4417E50-1E98-4528-9DD9-3CCA95942442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3" name="TextBox 22">
              <a:extLst>
                <a:ext uri="{FF2B5EF4-FFF2-40B4-BE49-F238E27FC236}">
                  <a16:creationId xmlns:a16="http://schemas.microsoft.com/office/drawing/2014/main" id="{DA140D4B-A1E7-4B56-987C-7FBB5292DE76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365" name="Star: 5 Points 364">
              <a:extLst>
                <a:ext uri="{FF2B5EF4-FFF2-40B4-BE49-F238E27FC236}">
                  <a16:creationId xmlns:a16="http://schemas.microsoft.com/office/drawing/2014/main" id="{D8C1C649-B38D-4FB9-89B7-1A66C435F51A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6" name="TextBox 22">
              <a:extLst>
                <a:ext uri="{FF2B5EF4-FFF2-40B4-BE49-F238E27FC236}">
                  <a16:creationId xmlns:a16="http://schemas.microsoft.com/office/drawing/2014/main" id="{99EC0D4B-6506-4402-B11F-62EEC33FD48D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368" name="Star: 5 Points 367">
              <a:extLst>
                <a:ext uri="{FF2B5EF4-FFF2-40B4-BE49-F238E27FC236}">
                  <a16:creationId xmlns:a16="http://schemas.microsoft.com/office/drawing/2014/main" id="{7C1A21B4-F1DF-40E4-B6A7-596C775F71F8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9" name="TextBox 22">
              <a:extLst>
                <a:ext uri="{FF2B5EF4-FFF2-40B4-BE49-F238E27FC236}">
                  <a16:creationId xmlns:a16="http://schemas.microsoft.com/office/drawing/2014/main" id="{BD493C35-1E26-4775-9C61-565252D26E4C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371" name="Star: 5 Points 370">
              <a:extLst>
                <a:ext uri="{FF2B5EF4-FFF2-40B4-BE49-F238E27FC236}">
                  <a16:creationId xmlns:a16="http://schemas.microsoft.com/office/drawing/2014/main" id="{BB051DD2-8AB9-4E4D-85D8-71A564F94B55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2" name="TextBox 22">
              <a:extLst>
                <a:ext uri="{FF2B5EF4-FFF2-40B4-BE49-F238E27FC236}">
                  <a16:creationId xmlns:a16="http://schemas.microsoft.com/office/drawing/2014/main" id="{E840EB13-0BAD-48B0-999C-847E673C3766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374" name="Star: 5 Points 373">
              <a:extLst>
                <a:ext uri="{FF2B5EF4-FFF2-40B4-BE49-F238E27FC236}">
                  <a16:creationId xmlns:a16="http://schemas.microsoft.com/office/drawing/2014/main" id="{D4F236A7-6A20-41F9-8CAA-9AF555F26B78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5" name="TextBox 22">
              <a:extLst>
                <a:ext uri="{FF2B5EF4-FFF2-40B4-BE49-F238E27FC236}">
                  <a16:creationId xmlns:a16="http://schemas.microsoft.com/office/drawing/2014/main" id="{6C32872A-C76C-4EBD-BC3A-79FAE0C0F813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377" name="Star: 5 Points 376">
              <a:extLst>
                <a:ext uri="{FF2B5EF4-FFF2-40B4-BE49-F238E27FC236}">
                  <a16:creationId xmlns:a16="http://schemas.microsoft.com/office/drawing/2014/main" id="{63A46D6C-EAE0-486C-94DD-E2944E52F65F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8" name="TextBox 22">
              <a:extLst>
                <a:ext uri="{FF2B5EF4-FFF2-40B4-BE49-F238E27FC236}">
                  <a16:creationId xmlns:a16="http://schemas.microsoft.com/office/drawing/2014/main" id="{F27641BC-B14D-4AF9-898A-C5CB8470B336}"/>
                </a:ext>
              </a:extLst>
            </p:cNvPr>
            <p:cNvSpPr txBox="1"/>
            <p:nvPr/>
          </p:nvSpPr>
          <p:spPr>
            <a:xfrm>
              <a:off x="75613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52" name="Star: 5 Points 329">
              <a:extLst>
                <a:ext uri="{FF2B5EF4-FFF2-40B4-BE49-F238E27FC236}">
                  <a16:creationId xmlns:a16="http://schemas.microsoft.com/office/drawing/2014/main" id="{50FC2650-9B11-49FC-B73D-4F00EC98C08E}"/>
                </a:ext>
              </a:extLst>
            </p:cNvPr>
            <p:cNvSpPr/>
            <p:nvPr/>
          </p:nvSpPr>
          <p:spPr>
            <a:xfrm>
              <a:off x="2419649" y="386214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53" name="TextBox 22">
              <a:extLst>
                <a:ext uri="{FF2B5EF4-FFF2-40B4-BE49-F238E27FC236}">
                  <a16:creationId xmlns:a16="http://schemas.microsoft.com/office/drawing/2014/main" id="{ACFC1880-CC7E-40E1-AA8D-F47E22891E98}"/>
                </a:ext>
              </a:extLst>
            </p:cNvPr>
            <p:cNvSpPr txBox="1"/>
            <p:nvPr/>
          </p:nvSpPr>
          <p:spPr>
            <a:xfrm>
              <a:off x="2207248" y="408105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</a:t>
              </a: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7</a:t>
              </a: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/18</a:t>
              </a:r>
            </a:p>
          </p:txBody>
        </p:sp>
      </p:grp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7F9E2459-3203-4A77-A087-34B004A56E36}"/>
              </a:ext>
            </a:extLst>
          </p:cNvPr>
          <p:cNvCxnSpPr>
            <a:cxnSpLocks/>
            <a:stCxn id="377" idx="0"/>
            <a:endCxn id="289" idx="2"/>
          </p:cNvCxnSpPr>
          <p:nvPr/>
        </p:nvCxnSpPr>
        <p:spPr>
          <a:xfrm flipV="1">
            <a:off x="8040606" y="3459629"/>
            <a:ext cx="25269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4E54E5AC-34D0-496B-8E1F-1E00BABE7E27}"/>
              </a:ext>
            </a:extLst>
          </p:cNvPr>
          <p:cNvCxnSpPr>
            <a:cxnSpLocks/>
            <a:stCxn id="374" idx="0"/>
            <a:endCxn id="286" idx="2"/>
          </p:cNvCxnSpPr>
          <p:nvPr/>
        </p:nvCxnSpPr>
        <p:spPr>
          <a:xfrm flipV="1">
            <a:off x="7442992" y="3459906"/>
            <a:ext cx="35827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1F6705C6-83B6-451E-B23E-4D3F41CC2FAE}"/>
              </a:ext>
            </a:extLst>
          </p:cNvPr>
          <p:cNvCxnSpPr>
            <a:cxnSpLocks/>
            <a:stCxn id="371" idx="0"/>
            <a:endCxn id="281" idx="2"/>
          </p:cNvCxnSpPr>
          <p:nvPr/>
        </p:nvCxnSpPr>
        <p:spPr>
          <a:xfrm flipV="1">
            <a:off x="7071120" y="3460643"/>
            <a:ext cx="331204" cy="40715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4FF7AB92-32C9-416E-BD08-103C418970A5}"/>
              </a:ext>
            </a:extLst>
          </p:cNvPr>
          <p:cNvCxnSpPr>
            <a:cxnSpLocks/>
            <a:stCxn id="368" idx="0"/>
            <a:endCxn id="277" idx="2"/>
          </p:cNvCxnSpPr>
          <p:nvPr/>
        </p:nvCxnSpPr>
        <p:spPr>
          <a:xfrm flipV="1">
            <a:off x="6786040" y="3460569"/>
            <a:ext cx="20587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4FA89618-D1E6-44BC-B34B-4275CCD367D9}"/>
              </a:ext>
            </a:extLst>
          </p:cNvPr>
          <p:cNvCxnSpPr>
            <a:cxnSpLocks/>
            <a:stCxn id="365" idx="0"/>
            <a:endCxn id="274" idx="2"/>
          </p:cNvCxnSpPr>
          <p:nvPr/>
        </p:nvCxnSpPr>
        <p:spPr>
          <a:xfrm flipV="1">
            <a:off x="6470257" y="3460716"/>
            <a:ext cx="24833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5133B605-A27B-4627-BEC6-C9BFCD1965FC}"/>
              </a:ext>
            </a:extLst>
          </p:cNvPr>
          <p:cNvCxnSpPr>
            <a:cxnSpLocks/>
            <a:stCxn id="362" idx="0"/>
            <a:endCxn id="270" idx="2"/>
          </p:cNvCxnSpPr>
          <p:nvPr/>
        </p:nvCxnSpPr>
        <p:spPr>
          <a:xfrm flipV="1">
            <a:off x="6119938" y="3460716"/>
            <a:ext cx="261393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59C51AA2-906B-49D9-A36B-3AEBF9E11953}"/>
              </a:ext>
            </a:extLst>
          </p:cNvPr>
          <p:cNvCxnSpPr>
            <a:cxnSpLocks/>
            <a:stCxn id="359" idx="0"/>
            <a:endCxn id="265" idx="2"/>
          </p:cNvCxnSpPr>
          <p:nvPr/>
        </p:nvCxnSpPr>
        <p:spPr>
          <a:xfrm flipV="1">
            <a:off x="5802227" y="3460569"/>
            <a:ext cx="2554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E67DADAE-7D1F-438A-BBFB-9E1D33B161AA}"/>
              </a:ext>
            </a:extLst>
          </p:cNvPr>
          <p:cNvCxnSpPr>
            <a:cxnSpLocks/>
            <a:stCxn id="354" idx="0"/>
            <a:endCxn id="257" idx="2"/>
          </p:cNvCxnSpPr>
          <p:nvPr/>
        </p:nvCxnSpPr>
        <p:spPr>
          <a:xfrm flipV="1">
            <a:off x="5513697" y="3460569"/>
            <a:ext cx="2330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05C4A5BE-B65B-4480-992E-413028E1A125}"/>
              </a:ext>
            </a:extLst>
          </p:cNvPr>
          <p:cNvCxnSpPr>
            <a:cxnSpLocks/>
            <a:stCxn id="351" idx="0"/>
            <a:endCxn id="254" idx="2"/>
          </p:cNvCxnSpPr>
          <p:nvPr/>
        </p:nvCxnSpPr>
        <p:spPr>
          <a:xfrm flipV="1">
            <a:off x="5190452" y="3460733"/>
            <a:ext cx="26357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94D01785-0181-46CB-A6BD-44C2586C54E2}"/>
              </a:ext>
            </a:extLst>
          </p:cNvPr>
          <p:cNvCxnSpPr>
            <a:cxnSpLocks/>
            <a:stCxn id="348" idx="0"/>
            <a:endCxn id="251" idx="2"/>
          </p:cNvCxnSpPr>
          <p:nvPr/>
        </p:nvCxnSpPr>
        <p:spPr>
          <a:xfrm flipV="1">
            <a:off x="4841372" y="3460880"/>
            <a:ext cx="2711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52761D42-562C-4A3A-AF97-D7C2B3687A01}"/>
              </a:ext>
            </a:extLst>
          </p:cNvPr>
          <p:cNvCxnSpPr>
            <a:cxnSpLocks/>
            <a:stCxn id="345" idx="0"/>
            <a:endCxn id="248" idx="2"/>
          </p:cNvCxnSpPr>
          <p:nvPr/>
        </p:nvCxnSpPr>
        <p:spPr>
          <a:xfrm flipV="1">
            <a:off x="4491053" y="3460880"/>
            <a:ext cx="302626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F5840C67-3FAF-4763-8281-F5ADB9D55737}"/>
              </a:ext>
            </a:extLst>
          </p:cNvPr>
          <p:cNvCxnSpPr>
            <a:cxnSpLocks/>
            <a:stCxn id="342" idx="0"/>
            <a:endCxn id="245" idx="2"/>
          </p:cNvCxnSpPr>
          <p:nvPr/>
        </p:nvCxnSpPr>
        <p:spPr>
          <a:xfrm flipV="1">
            <a:off x="4165722" y="3460734"/>
            <a:ext cx="21404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7EB69D2D-0736-463E-939B-F5D696EDD8E1}"/>
              </a:ext>
            </a:extLst>
          </p:cNvPr>
          <p:cNvCxnSpPr>
            <a:cxnSpLocks/>
            <a:stCxn id="339" idx="0"/>
            <a:endCxn id="242" idx="2"/>
          </p:cNvCxnSpPr>
          <p:nvPr/>
        </p:nvCxnSpPr>
        <p:spPr>
          <a:xfrm flipV="1">
            <a:off x="3823852" y="3460734"/>
            <a:ext cx="242616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B05B9ABE-793D-42A8-BFCD-DB0534DF014D}"/>
              </a:ext>
            </a:extLst>
          </p:cNvPr>
          <p:cNvCxnSpPr>
            <a:cxnSpLocks/>
            <a:stCxn id="336" idx="0"/>
            <a:endCxn id="234" idx="2"/>
          </p:cNvCxnSpPr>
          <p:nvPr/>
        </p:nvCxnSpPr>
        <p:spPr>
          <a:xfrm flipV="1">
            <a:off x="3485367" y="3460898"/>
            <a:ext cx="29405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A7B7ED0D-6199-4DF1-9D5E-1376B2A7B930}"/>
              </a:ext>
            </a:extLst>
          </p:cNvPr>
          <p:cNvCxnSpPr>
            <a:cxnSpLocks/>
            <a:stCxn id="333" idx="0"/>
            <a:endCxn id="231" idx="2"/>
          </p:cNvCxnSpPr>
          <p:nvPr/>
        </p:nvCxnSpPr>
        <p:spPr>
          <a:xfrm flipV="1">
            <a:off x="3122361" y="3460898"/>
            <a:ext cx="31691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D805FFB7-EFEA-4698-AB84-E89CBA020D17}"/>
              </a:ext>
            </a:extLst>
          </p:cNvPr>
          <p:cNvCxnSpPr>
            <a:cxnSpLocks/>
            <a:stCxn id="330" idx="0"/>
            <a:endCxn id="228" idx="2"/>
          </p:cNvCxnSpPr>
          <p:nvPr/>
        </p:nvCxnSpPr>
        <p:spPr>
          <a:xfrm flipV="1">
            <a:off x="2789254" y="3460898"/>
            <a:ext cx="26357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251" idx="0"/>
            <a:endCxn id="264" idx="1"/>
          </p:cNvCxnSpPr>
          <p:nvPr/>
        </p:nvCxnSpPr>
        <p:spPr>
          <a:xfrm flipV="1">
            <a:off x="5172842" y="1736494"/>
            <a:ext cx="268807" cy="151921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324C86F2-0C1A-4BDB-9D1B-F046DDB43FF8}"/>
              </a:ext>
            </a:extLst>
          </p:cNvPr>
          <p:cNvCxnSpPr>
            <a:cxnSpLocks/>
            <a:stCxn id="231" idx="4"/>
            <a:endCxn id="33" idx="2"/>
          </p:cNvCxnSpPr>
          <p:nvPr/>
        </p:nvCxnSpPr>
        <p:spPr>
          <a:xfrm flipV="1">
            <a:off x="3597083" y="1831324"/>
            <a:ext cx="435756" cy="1502774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8" name="Star: 5 Points 587">
            <a:extLst>
              <a:ext uri="{FF2B5EF4-FFF2-40B4-BE49-F238E27FC236}">
                <a16:creationId xmlns:a16="http://schemas.microsoft.com/office/drawing/2014/main" id="{DBB4B2A4-AA38-45B2-B234-9CB48AB1FA5D}"/>
              </a:ext>
            </a:extLst>
          </p:cNvPr>
          <p:cNvSpPr/>
          <p:nvPr/>
        </p:nvSpPr>
        <p:spPr>
          <a:xfrm>
            <a:off x="1581759" y="6363214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9" name="TextBox 22">
            <a:extLst>
              <a:ext uri="{FF2B5EF4-FFF2-40B4-BE49-F238E27FC236}">
                <a16:creationId xmlns:a16="http://schemas.microsoft.com/office/drawing/2014/main" id="{A74A4143-A4B3-4520-AF56-63276467EBE6}"/>
              </a:ext>
            </a:extLst>
          </p:cNvPr>
          <p:cNvSpPr txBox="1"/>
          <p:nvPr/>
        </p:nvSpPr>
        <p:spPr>
          <a:xfrm>
            <a:off x="1290119" y="6570523"/>
            <a:ext cx="678426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for DCV Beta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05/16 UI</a:t>
            </a:r>
            <a:endParaRPr lang="en-US" altLang="zh-CN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0" name="Star: 5 Points 589">
            <a:extLst>
              <a:ext uri="{FF2B5EF4-FFF2-40B4-BE49-F238E27FC236}">
                <a16:creationId xmlns:a16="http://schemas.microsoft.com/office/drawing/2014/main" id="{59542FB1-A19A-48B2-8158-76D68296164A}"/>
              </a:ext>
            </a:extLst>
          </p:cNvPr>
          <p:cNvSpPr/>
          <p:nvPr/>
        </p:nvSpPr>
        <p:spPr>
          <a:xfrm>
            <a:off x="2109715" y="6355978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1" name="TextBox 22">
            <a:extLst>
              <a:ext uri="{FF2B5EF4-FFF2-40B4-BE49-F238E27FC236}">
                <a16:creationId xmlns:a16="http://schemas.microsoft.com/office/drawing/2014/main" id="{9B460C52-80E7-4AC9-A1AB-8D880C4733FA}"/>
              </a:ext>
            </a:extLst>
          </p:cNvPr>
          <p:cNvSpPr txBox="1"/>
          <p:nvPr/>
        </p:nvSpPr>
        <p:spPr>
          <a:xfrm>
            <a:off x="1912056" y="6550815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 for DCV Beta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06/11</a:t>
            </a: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D149F661-856B-444C-8ECA-3A144A8A33E2}"/>
              </a:ext>
            </a:extLst>
          </p:cNvPr>
          <p:cNvSpPr/>
          <p:nvPr/>
        </p:nvSpPr>
        <p:spPr>
          <a:xfrm>
            <a:off x="2861610" y="6361965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2C3C30B7-1580-4995-8DAC-756BB319D299}"/>
              </a:ext>
            </a:extLst>
          </p:cNvPr>
          <p:cNvSpPr txBox="1"/>
          <p:nvPr/>
        </p:nvSpPr>
        <p:spPr>
          <a:xfrm>
            <a:off x="2619453" y="6534956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C for DCV0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08/30 </a:t>
            </a:r>
          </a:p>
        </p:txBody>
      </p:sp>
      <p:sp>
        <p:nvSpPr>
          <p:cNvPr id="594" name="Star: 5 Points 593">
            <a:extLst>
              <a:ext uri="{FF2B5EF4-FFF2-40B4-BE49-F238E27FC236}">
                <a16:creationId xmlns:a16="http://schemas.microsoft.com/office/drawing/2014/main" id="{5FBFE275-32AB-4718-8C4A-750A335DEF07}"/>
              </a:ext>
            </a:extLst>
          </p:cNvPr>
          <p:cNvSpPr/>
          <p:nvPr/>
        </p:nvSpPr>
        <p:spPr>
          <a:xfrm>
            <a:off x="3249825" y="634345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5" name="TextBox 22">
            <a:extLst>
              <a:ext uri="{FF2B5EF4-FFF2-40B4-BE49-F238E27FC236}">
                <a16:creationId xmlns:a16="http://schemas.microsoft.com/office/drawing/2014/main" id="{0494BE99-61F0-4386-875C-4E6BA27300EE}"/>
              </a:ext>
            </a:extLst>
          </p:cNvPr>
          <p:cNvSpPr txBox="1"/>
          <p:nvPr/>
        </p:nvSpPr>
        <p:spPr>
          <a:xfrm>
            <a:off x="3062697" y="653521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D 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9/24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U611MCA SW Release Plan @03/12 </a:t>
            </a: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sp>
        <p:nvSpPr>
          <p:cNvPr id="405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3596224" y="1508381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11</a:t>
            </a:r>
            <a:r>
              <a:rPr lang="en-US" dirty="0"/>
              <a:t>/</a:t>
            </a:r>
            <a:r>
              <a:rPr lang="en-US" altLang="zh-CN" dirty="0"/>
              <a:t>01</a:t>
            </a:r>
            <a:r>
              <a:rPr lang="en-US" dirty="0"/>
              <a:t>-</a:t>
            </a:r>
            <a:r>
              <a:rPr lang="en-US" altLang="zh-CN" dirty="0"/>
              <a:t>12/1</a:t>
            </a:r>
            <a:endParaRPr lang="en-US" dirty="0"/>
          </a:p>
        </p:txBody>
      </p:sp>
      <p:sp>
        <p:nvSpPr>
          <p:cNvPr id="408" name="TextBox 22">
            <a:extLst>
              <a:ext uri="{FF2B5EF4-FFF2-40B4-BE49-F238E27FC236}">
                <a16:creationId xmlns:a16="http://schemas.microsoft.com/office/drawing/2014/main" id="{47DA3D26-11B4-4EB9-9C63-F01356ACEFDD}"/>
              </a:ext>
            </a:extLst>
          </p:cNvPr>
          <p:cNvSpPr txBox="1"/>
          <p:nvPr/>
        </p:nvSpPr>
        <p:spPr>
          <a:xfrm>
            <a:off x="5310434" y="151261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4</a:t>
            </a:r>
            <a:r>
              <a:rPr lang="en-US" dirty="0"/>
              <a:t>/</a:t>
            </a:r>
            <a:r>
              <a:rPr lang="en-US" altLang="zh-CN" dirty="0"/>
              <a:t>1</a:t>
            </a:r>
            <a:r>
              <a:rPr lang="en-US" dirty="0"/>
              <a:t>-</a:t>
            </a:r>
            <a:r>
              <a:rPr lang="en-US" altLang="zh-CN" dirty="0"/>
              <a:t>6</a:t>
            </a:r>
            <a:r>
              <a:rPr lang="en-US" dirty="0"/>
              <a:t>/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411" name="TextBox 22">
            <a:extLst>
              <a:ext uri="{FF2B5EF4-FFF2-40B4-BE49-F238E27FC236}">
                <a16:creationId xmlns:a16="http://schemas.microsoft.com/office/drawing/2014/main" id="{D8A9B212-4192-46D4-8016-AEED26343EDE}"/>
              </a:ext>
            </a:extLst>
          </p:cNvPr>
          <p:cNvSpPr txBox="1"/>
          <p:nvPr/>
        </p:nvSpPr>
        <p:spPr>
          <a:xfrm>
            <a:off x="7058641" y="151238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9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20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-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11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01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269DA8-779E-46B4-BFA2-D3036649E7A0}"/>
              </a:ext>
            </a:extLst>
          </p:cNvPr>
          <p:cNvGrpSpPr/>
          <p:nvPr/>
        </p:nvGrpSpPr>
        <p:grpSpPr>
          <a:xfrm>
            <a:off x="9836244" y="5289213"/>
            <a:ext cx="2237269" cy="329510"/>
            <a:chOff x="9891674" y="2158893"/>
            <a:chExt cx="2237269" cy="329510"/>
          </a:xfrm>
        </p:grpSpPr>
        <p:sp>
          <p:nvSpPr>
            <p:cNvPr id="414" name="Star: 5 Points 413">
              <a:extLst>
                <a:ext uri="{FF2B5EF4-FFF2-40B4-BE49-F238E27FC236}">
                  <a16:creationId xmlns:a16="http://schemas.microsoft.com/office/drawing/2014/main" id="{E8E6F19F-B613-4686-9123-1C2B06ABB8B3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6453878-9862-4C67-81E0-D041EE2173AC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for vendor’s internal release and test.</a:t>
              </a:r>
              <a:endParaRPr lang="en-US" sz="7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583706F-83DD-4FBA-A88A-C23B831E84CF}"/>
              </a:ext>
            </a:extLst>
          </p:cNvPr>
          <p:cNvGrpSpPr/>
          <p:nvPr/>
        </p:nvGrpSpPr>
        <p:grpSpPr>
          <a:xfrm>
            <a:off x="9848224" y="5591161"/>
            <a:ext cx="2242755" cy="212339"/>
            <a:chOff x="9894418" y="2645561"/>
            <a:chExt cx="2242755" cy="212339"/>
          </a:xfrm>
        </p:grpSpPr>
        <p:sp>
          <p:nvSpPr>
            <p:cNvPr id="417" name="Star: 5 Points 416">
              <a:extLst>
                <a:ext uri="{FF2B5EF4-FFF2-40B4-BE49-F238E27FC236}">
                  <a16:creationId xmlns:a16="http://schemas.microsoft.com/office/drawing/2014/main" id="{C4EC9573-6A47-4E61-8045-AEE6F3218F0C}"/>
                </a:ext>
              </a:extLst>
            </p:cNvPr>
            <p:cNvSpPr/>
            <p:nvPr/>
          </p:nvSpPr>
          <p:spPr>
            <a:xfrm>
              <a:off x="9894418" y="264556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EDB398E0-38E2-4220-A403-DF3FCDF75D26}"/>
                </a:ext>
              </a:extLst>
            </p:cNvPr>
            <p:cNvSpPr txBox="1"/>
            <p:nvPr/>
          </p:nvSpPr>
          <p:spPr>
            <a:xfrm>
              <a:off x="10089483" y="2657845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not necessary to release.</a:t>
              </a:r>
              <a:endParaRPr lang="en-US" sz="700" dirty="0"/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1CD60501-8C8E-4CEA-8C9D-D4E2584A2FDB}"/>
              </a:ext>
            </a:extLst>
          </p:cNvPr>
          <p:cNvGrpSpPr/>
          <p:nvPr/>
        </p:nvGrpSpPr>
        <p:grpSpPr>
          <a:xfrm>
            <a:off x="9851565" y="5857433"/>
            <a:ext cx="2237269" cy="329510"/>
            <a:chOff x="9891674" y="2158893"/>
            <a:chExt cx="2237269" cy="329510"/>
          </a:xfrm>
        </p:grpSpPr>
        <p:sp>
          <p:nvSpPr>
            <p:cNvPr id="426" name="Star: 5 Points 425">
              <a:extLst>
                <a:ext uri="{FF2B5EF4-FFF2-40B4-BE49-F238E27FC236}">
                  <a16:creationId xmlns:a16="http://schemas.microsoft.com/office/drawing/2014/main" id="{6617E61F-E93F-4639-980D-87E595F5A99B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CE1D3847-9595-47CA-9A45-DD2D9334FF2B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focus and lite test.</a:t>
              </a:r>
              <a:endParaRPr lang="en-US" sz="700" dirty="0"/>
            </a:p>
          </p:txBody>
        </p: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D7395ED3-3789-47DC-B3BA-A99D48C88EA5}"/>
              </a:ext>
            </a:extLst>
          </p:cNvPr>
          <p:cNvGrpSpPr/>
          <p:nvPr/>
        </p:nvGrpSpPr>
        <p:grpSpPr>
          <a:xfrm>
            <a:off x="9851565" y="6128971"/>
            <a:ext cx="2237269" cy="221788"/>
            <a:chOff x="9891674" y="2158893"/>
            <a:chExt cx="2237269" cy="221788"/>
          </a:xfrm>
        </p:grpSpPr>
        <p:sp>
          <p:nvSpPr>
            <p:cNvPr id="435" name="Star: 5 Points 434">
              <a:extLst>
                <a:ext uri="{FF2B5EF4-FFF2-40B4-BE49-F238E27FC236}">
                  <a16:creationId xmlns:a16="http://schemas.microsoft.com/office/drawing/2014/main" id="{DD2C9D5C-ED6D-48EE-A146-F8D0BF01823E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D636E65C-4D57-4D72-B7D6-122F541DE3ED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full test.</a:t>
              </a:r>
              <a:endParaRPr lang="en-US" sz="700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75E3-40F6-4F08-9475-4E12E28F214C}"/>
              </a:ext>
            </a:extLst>
          </p:cNvPr>
          <p:cNvSpPr/>
          <p:nvPr/>
        </p:nvSpPr>
        <p:spPr>
          <a:xfrm>
            <a:off x="9716655" y="5131699"/>
            <a:ext cx="2355374" cy="136196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1" name="Rectangle: Rounded Corners 440">
            <a:extLst>
              <a:ext uri="{FF2B5EF4-FFF2-40B4-BE49-F238E27FC236}">
                <a16:creationId xmlns:a16="http://schemas.microsoft.com/office/drawing/2014/main" id="{47FE73A5-A6F9-423F-B9BA-D89037603300}"/>
              </a:ext>
            </a:extLst>
          </p:cNvPr>
          <p:cNvSpPr/>
          <p:nvPr/>
        </p:nvSpPr>
        <p:spPr>
          <a:xfrm>
            <a:off x="4213998" y="2248109"/>
            <a:ext cx="345412" cy="1279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EMC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47174" y="329481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778012" y="3157934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7" name="Rectangle 636"/>
          <p:cNvSpPr/>
          <p:nvPr/>
        </p:nvSpPr>
        <p:spPr>
          <a:xfrm>
            <a:off x="7238111" y="329359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8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6998173" y="3134074"/>
            <a:ext cx="71888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41" name="Rectangle 640"/>
          <p:cNvSpPr/>
          <p:nvPr/>
        </p:nvSpPr>
        <p:spPr>
          <a:xfrm>
            <a:off x="4632941" y="3294972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2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209887" y="3079657"/>
            <a:ext cx="84781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643" name="Rectangle 642"/>
          <p:cNvSpPr/>
          <p:nvPr/>
        </p:nvSpPr>
        <p:spPr>
          <a:xfrm>
            <a:off x="8440904" y="330763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8367163" y="3158381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4EF3D818-EA1B-4873-9279-C2784BDE390C}"/>
              </a:ext>
            </a:extLst>
          </p:cNvPr>
          <p:cNvGrpSpPr/>
          <p:nvPr/>
        </p:nvGrpSpPr>
        <p:grpSpPr>
          <a:xfrm>
            <a:off x="2153575" y="4490726"/>
            <a:ext cx="6358966" cy="481760"/>
            <a:chOff x="2155989" y="3867793"/>
            <a:chExt cx="6358966" cy="481760"/>
          </a:xfrm>
        </p:grpSpPr>
        <p:sp>
          <p:nvSpPr>
            <p:cNvPr id="457" name="Star: 5 Points 456">
              <a:extLst>
                <a:ext uri="{FF2B5EF4-FFF2-40B4-BE49-F238E27FC236}">
                  <a16:creationId xmlns:a16="http://schemas.microsoft.com/office/drawing/2014/main" id="{AD050C53-558B-4341-8C68-4D75AF84F527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9" name="TextBox 22">
              <a:extLst>
                <a:ext uri="{FF2B5EF4-FFF2-40B4-BE49-F238E27FC236}">
                  <a16:creationId xmlns:a16="http://schemas.microsoft.com/office/drawing/2014/main" id="{832EAEE6-B6E6-495E-A9F9-6DBA2C275D9C}"/>
                </a:ext>
              </a:extLst>
            </p:cNvPr>
            <p:cNvSpPr txBox="1"/>
            <p:nvPr/>
          </p:nvSpPr>
          <p:spPr>
            <a:xfrm>
              <a:off x="2155989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07/21</a:t>
              </a:r>
            </a:p>
          </p:txBody>
        </p:sp>
        <p:sp>
          <p:nvSpPr>
            <p:cNvPr id="460" name="Star: 5 Points 459">
              <a:extLst>
                <a:ext uri="{FF2B5EF4-FFF2-40B4-BE49-F238E27FC236}">
                  <a16:creationId xmlns:a16="http://schemas.microsoft.com/office/drawing/2014/main" id="{937E7D6B-85F8-4A38-BEE7-237F9E7DEE95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2" name="TextBox 22">
              <a:extLst>
                <a:ext uri="{FF2B5EF4-FFF2-40B4-BE49-F238E27FC236}">
                  <a16:creationId xmlns:a16="http://schemas.microsoft.com/office/drawing/2014/main" id="{741CBC43-AFAC-4358-A7FC-29B169605139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463" name="Star: 5 Points 462">
              <a:extLst>
                <a:ext uri="{FF2B5EF4-FFF2-40B4-BE49-F238E27FC236}">
                  <a16:creationId xmlns:a16="http://schemas.microsoft.com/office/drawing/2014/main" id="{C3AB2274-F31F-46CA-BC43-6D3E591C2CD0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5" name="TextBox 22">
              <a:extLst>
                <a:ext uri="{FF2B5EF4-FFF2-40B4-BE49-F238E27FC236}">
                  <a16:creationId xmlns:a16="http://schemas.microsoft.com/office/drawing/2014/main" id="{5CACB482-F43B-419E-BCBA-959444BBF1FF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466" name="Star: 5 Points 465">
              <a:extLst>
                <a:ext uri="{FF2B5EF4-FFF2-40B4-BE49-F238E27FC236}">
                  <a16:creationId xmlns:a16="http://schemas.microsoft.com/office/drawing/2014/main" id="{3A40AAEA-3664-4CEE-BBE3-24A70C206B8B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8" name="TextBox 22">
              <a:extLst>
                <a:ext uri="{FF2B5EF4-FFF2-40B4-BE49-F238E27FC236}">
                  <a16:creationId xmlns:a16="http://schemas.microsoft.com/office/drawing/2014/main" id="{C6E58075-81C1-4B5B-B420-9CA03E97C3C1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469" name="Star: 5 Points 468">
              <a:extLst>
                <a:ext uri="{FF2B5EF4-FFF2-40B4-BE49-F238E27FC236}">
                  <a16:creationId xmlns:a16="http://schemas.microsoft.com/office/drawing/2014/main" id="{1B140B99-FC2F-4406-BAEC-99EC27BBCBD6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1" name="TextBox 22">
              <a:extLst>
                <a:ext uri="{FF2B5EF4-FFF2-40B4-BE49-F238E27FC236}">
                  <a16:creationId xmlns:a16="http://schemas.microsoft.com/office/drawing/2014/main" id="{B993F440-B97C-42B7-A6BF-BE51643414C9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472" name="Star: 5 Points 471">
              <a:extLst>
                <a:ext uri="{FF2B5EF4-FFF2-40B4-BE49-F238E27FC236}">
                  <a16:creationId xmlns:a16="http://schemas.microsoft.com/office/drawing/2014/main" id="{5AAF83FD-135F-4045-80DB-517F3F594301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4" name="TextBox 22">
              <a:extLst>
                <a:ext uri="{FF2B5EF4-FFF2-40B4-BE49-F238E27FC236}">
                  <a16:creationId xmlns:a16="http://schemas.microsoft.com/office/drawing/2014/main" id="{2AECB6C1-9E59-4D03-98E1-35DB7480B980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475" name="Star: 5 Points 474">
              <a:extLst>
                <a:ext uri="{FF2B5EF4-FFF2-40B4-BE49-F238E27FC236}">
                  <a16:creationId xmlns:a16="http://schemas.microsoft.com/office/drawing/2014/main" id="{6EA05D8A-3400-4A84-ABEF-12D1A17DC8ED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7" name="TextBox 22">
              <a:extLst>
                <a:ext uri="{FF2B5EF4-FFF2-40B4-BE49-F238E27FC236}">
                  <a16:creationId xmlns:a16="http://schemas.microsoft.com/office/drawing/2014/main" id="{944E92B9-6FE7-4FFC-8EC8-54CBE208285A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478" name="Star: 5 Points 477">
              <a:extLst>
                <a:ext uri="{FF2B5EF4-FFF2-40B4-BE49-F238E27FC236}">
                  <a16:creationId xmlns:a16="http://schemas.microsoft.com/office/drawing/2014/main" id="{19293152-8098-417E-9E07-883B2CF4F8F0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0" name="TextBox 22">
              <a:extLst>
                <a:ext uri="{FF2B5EF4-FFF2-40B4-BE49-F238E27FC236}">
                  <a16:creationId xmlns:a16="http://schemas.microsoft.com/office/drawing/2014/main" id="{46FCBB42-D403-4AFE-9856-0FF30C001AC2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481" name="Star: 5 Points 480">
              <a:extLst>
                <a:ext uri="{FF2B5EF4-FFF2-40B4-BE49-F238E27FC236}">
                  <a16:creationId xmlns:a16="http://schemas.microsoft.com/office/drawing/2014/main" id="{631D3D7A-DD74-4F63-A0D4-FB0FE63ABFFA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3" name="TextBox 22">
              <a:extLst>
                <a:ext uri="{FF2B5EF4-FFF2-40B4-BE49-F238E27FC236}">
                  <a16:creationId xmlns:a16="http://schemas.microsoft.com/office/drawing/2014/main" id="{DE86ACD3-C339-4F14-B0F4-054A1967DAD7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484" name="Star: 5 Points 483">
              <a:extLst>
                <a:ext uri="{FF2B5EF4-FFF2-40B4-BE49-F238E27FC236}">
                  <a16:creationId xmlns:a16="http://schemas.microsoft.com/office/drawing/2014/main" id="{C2798C29-4D9E-4D96-8F04-F545D261141D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6" name="TextBox 22">
              <a:extLst>
                <a:ext uri="{FF2B5EF4-FFF2-40B4-BE49-F238E27FC236}">
                  <a16:creationId xmlns:a16="http://schemas.microsoft.com/office/drawing/2014/main" id="{FBA1EF1D-FBD2-4B29-AC32-510BD1D003F4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487" name="Star: 5 Points 486">
              <a:extLst>
                <a:ext uri="{FF2B5EF4-FFF2-40B4-BE49-F238E27FC236}">
                  <a16:creationId xmlns:a16="http://schemas.microsoft.com/office/drawing/2014/main" id="{B7BCBE08-5F96-4370-8CD5-70F1CEA7195C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9" name="TextBox 22">
              <a:extLst>
                <a:ext uri="{FF2B5EF4-FFF2-40B4-BE49-F238E27FC236}">
                  <a16:creationId xmlns:a16="http://schemas.microsoft.com/office/drawing/2014/main" id="{0292B5CB-DCE2-4865-BABD-F0705DAE5E44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490" name="Star: 5 Points 489">
              <a:extLst>
                <a:ext uri="{FF2B5EF4-FFF2-40B4-BE49-F238E27FC236}">
                  <a16:creationId xmlns:a16="http://schemas.microsoft.com/office/drawing/2014/main" id="{1EB7BFDB-75A5-458B-BA5C-86A6E6D0A63F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2" name="TextBox 22">
              <a:extLst>
                <a:ext uri="{FF2B5EF4-FFF2-40B4-BE49-F238E27FC236}">
                  <a16:creationId xmlns:a16="http://schemas.microsoft.com/office/drawing/2014/main" id="{83AF3A04-CBA2-4390-ABE9-021F23D07E5F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493" name="Star: 5 Points 492">
              <a:extLst>
                <a:ext uri="{FF2B5EF4-FFF2-40B4-BE49-F238E27FC236}">
                  <a16:creationId xmlns:a16="http://schemas.microsoft.com/office/drawing/2014/main" id="{0B364796-83FD-4773-B7C8-59D8F83E0DBD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5" name="TextBox 22">
              <a:extLst>
                <a:ext uri="{FF2B5EF4-FFF2-40B4-BE49-F238E27FC236}">
                  <a16:creationId xmlns:a16="http://schemas.microsoft.com/office/drawing/2014/main" id="{5228066D-717C-42FA-8113-ED162D5420E2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496" name="Star: 5 Points 495">
              <a:extLst>
                <a:ext uri="{FF2B5EF4-FFF2-40B4-BE49-F238E27FC236}">
                  <a16:creationId xmlns:a16="http://schemas.microsoft.com/office/drawing/2014/main" id="{2376F9E4-E20F-454E-A95A-9D74F0BC7512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8" name="TextBox 22">
              <a:extLst>
                <a:ext uri="{FF2B5EF4-FFF2-40B4-BE49-F238E27FC236}">
                  <a16:creationId xmlns:a16="http://schemas.microsoft.com/office/drawing/2014/main" id="{B2678B00-ECFE-4238-A499-B534A2A0A870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499" name="Star: 5 Points 498">
              <a:extLst>
                <a:ext uri="{FF2B5EF4-FFF2-40B4-BE49-F238E27FC236}">
                  <a16:creationId xmlns:a16="http://schemas.microsoft.com/office/drawing/2014/main" id="{B57B2D40-D599-4531-BF6D-4A8E77126F72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1" name="TextBox 22">
              <a:extLst>
                <a:ext uri="{FF2B5EF4-FFF2-40B4-BE49-F238E27FC236}">
                  <a16:creationId xmlns:a16="http://schemas.microsoft.com/office/drawing/2014/main" id="{11C87851-50E9-4193-9D1E-C4D761FF198B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502" name="Star: 5 Points 501">
              <a:extLst>
                <a:ext uri="{FF2B5EF4-FFF2-40B4-BE49-F238E27FC236}">
                  <a16:creationId xmlns:a16="http://schemas.microsoft.com/office/drawing/2014/main" id="{82E0315E-4BA7-4F1D-A03B-C2E6AF13FCBF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4" name="TextBox 22">
              <a:extLst>
                <a:ext uri="{FF2B5EF4-FFF2-40B4-BE49-F238E27FC236}">
                  <a16:creationId xmlns:a16="http://schemas.microsoft.com/office/drawing/2014/main" id="{E7DA21CA-3897-4FEF-99E9-49FF32E744AD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505" name="Star: 5 Points 504">
              <a:extLst>
                <a:ext uri="{FF2B5EF4-FFF2-40B4-BE49-F238E27FC236}">
                  <a16:creationId xmlns:a16="http://schemas.microsoft.com/office/drawing/2014/main" id="{A8A2CBDC-0531-4D3B-B792-117872363F96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7" name="TextBox 22">
              <a:extLst>
                <a:ext uri="{FF2B5EF4-FFF2-40B4-BE49-F238E27FC236}">
                  <a16:creationId xmlns:a16="http://schemas.microsoft.com/office/drawing/2014/main" id="{1FB44BE4-E15E-47F8-9399-3AA6934DC56A}"/>
                </a:ext>
              </a:extLst>
            </p:cNvPr>
            <p:cNvSpPr txBox="1"/>
            <p:nvPr/>
          </p:nvSpPr>
          <p:spPr>
            <a:xfrm>
              <a:off x="75867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A103910C-321C-4245-8B68-CA43555E4D92}"/>
              </a:ext>
            </a:extLst>
          </p:cNvPr>
          <p:cNvGrpSpPr/>
          <p:nvPr/>
        </p:nvGrpSpPr>
        <p:grpSpPr>
          <a:xfrm>
            <a:off x="2162200" y="5136910"/>
            <a:ext cx="6358966" cy="481760"/>
            <a:chOff x="2155989" y="3867793"/>
            <a:chExt cx="6358966" cy="481760"/>
          </a:xfrm>
        </p:grpSpPr>
        <p:sp>
          <p:nvSpPr>
            <p:cNvPr id="528" name="Star: 5 Points 527">
              <a:extLst>
                <a:ext uri="{FF2B5EF4-FFF2-40B4-BE49-F238E27FC236}">
                  <a16:creationId xmlns:a16="http://schemas.microsoft.com/office/drawing/2014/main" id="{315F216C-A7D5-45CE-AA8D-1E018D3A1829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9" name="TextBox 22">
              <a:extLst>
                <a:ext uri="{FF2B5EF4-FFF2-40B4-BE49-F238E27FC236}">
                  <a16:creationId xmlns:a16="http://schemas.microsoft.com/office/drawing/2014/main" id="{08CA9F05-BC46-4245-95B8-DC9A0FCEA84F}"/>
                </a:ext>
              </a:extLst>
            </p:cNvPr>
            <p:cNvSpPr txBox="1"/>
            <p:nvPr/>
          </p:nvSpPr>
          <p:spPr>
            <a:xfrm>
              <a:off x="2155989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07/21</a:t>
              </a:r>
            </a:p>
          </p:txBody>
        </p:sp>
        <p:sp>
          <p:nvSpPr>
            <p:cNvPr id="531" name="Star: 5 Points 530">
              <a:extLst>
                <a:ext uri="{FF2B5EF4-FFF2-40B4-BE49-F238E27FC236}">
                  <a16:creationId xmlns:a16="http://schemas.microsoft.com/office/drawing/2014/main" id="{A0C0E0B2-CD2B-4325-9B4D-5FD1F927EA8E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2" name="TextBox 22">
              <a:extLst>
                <a:ext uri="{FF2B5EF4-FFF2-40B4-BE49-F238E27FC236}">
                  <a16:creationId xmlns:a16="http://schemas.microsoft.com/office/drawing/2014/main" id="{506E2A9A-A955-4B79-800F-313ED497D6B0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534" name="Star: 5 Points 533">
              <a:extLst>
                <a:ext uri="{FF2B5EF4-FFF2-40B4-BE49-F238E27FC236}">
                  <a16:creationId xmlns:a16="http://schemas.microsoft.com/office/drawing/2014/main" id="{265C07C0-98E9-4281-B945-F0B656278DA3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5" name="TextBox 22">
              <a:extLst>
                <a:ext uri="{FF2B5EF4-FFF2-40B4-BE49-F238E27FC236}">
                  <a16:creationId xmlns:a16="http://schemas.microsoft.com/office/drawing/2014/main" id="{44F1EBE1-AC8F-4623-BAC2-0B83176B514E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537" name="Star: 5 Points 536">
              <a:extLst>
                <a:ext uri="{FF2B5EF4-FFF2-40B4-BE49-F238E27FC236}">
                  <a16:creationId xmlns:a16="http://schemas.microsoft.com/office/drawing/2014/main" id="{7EED954A-6189-4609-B47D-7AC19E72CF66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8" name="TextBox 22">
              <a:extLst>
                <a:ext uri="{FF2B5EF4-FFF2-40B4-BE49-F238E27FC236}">
                  <a16:creationId xmlns:a16="http://schemas.microsoft.com/office/drawing/2014/main" id="{8C96B883-A9A7-40AE-9904-6C0FCBD1516B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542" name="Star: 5 Points 541">
              <a:extLst>
                <a:ext uri="{FF2B5EF4-FFF2-40B4-BE49-F238E27FC236}">
                  <a16:creationId xmlns:a16="http://schemas.microsoft.com/office/drawing/2014/main" id="{EAF3DD0C-0938-4CBB-96F6-2F61D16CC992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3" name="TextBox 22">
              <a:extLst>
                <a:ext uri="{FF2B5EF4-FFF2-40B4-BE49-F238E27FC236}">
                  <a16:creationId xmlns:a16="http://schemas.microsoft.com/office/drawing/2014/main" id="{7A44D416-1BB1-4E64-B01B-4081AFAB61EB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545" name="Star: 5 Points 544">
              <a:extLst>
                <a:ext uri="{FF2B5EF4-FFF2-40B4-BE49-F238E27FC236}">
                  <a16:creationId xmlns:a16="http://schemas.microsoft.com/office/drawing/2014/main" id="{C2201102-5B13-46BB-BF93-854E8FB4FC10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7" name="TextBox 22">
              <a:extLst>
                <a:ext uri="{FF2B5EF4-FFF2-40B4-BE49-F238E27FC236}">
                  <a16:creationId xmlns:a16="http://schemas.microsoft.com/office/drawing/2014/main" id="{E64C1496-E14D-44D6-9135-BCF5BFC714D7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549" name="Star: 5 Points 548">
              <a:extLst>
                <a:ext uri="{FF2B5EF4-FFF2-40B4-BE49-F238E27FC236}">
                  <a16:creationId xmlns:a16="http://schemas.microsoft.com/office/drawing/2014/main" id="{0E2D14EA-0514-4FAD-AB4B-014479E80E80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1" name="TextBox 22">
              <a:extLst>
                <a:ext uri="{FF2B5EF4-FFF2-40B4-BE49-F238E27FC236}">
                  <a16:creationId xmlns:a16="http://schemas.microsoft.com/office/drawing/2014/main" id="{DB9FC7A4-2305-44B1-94EC-196AAFB6DA25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553" name="Star: 5 Points 552">
              <a:extLst>
                <a:ext uri="{FF2B5EF4-FFF2-40B4-BE49-F238E27FC236}">
                  <a16:creationId xmlns:a16="http://schemas.microsoft.com/office/drawing/2014/main" id="{872506EB-B792-4714-9DB0-49EB6842A510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5" name="TextBox 22">
              <a:extLst>
                <a:ext uri="{FF2B5EF4-FFF2-40B4-BE49-F238E27FC236}">
                  <a16:creationId xmlns:a16="http://schemas.microsoft.com/office/drawing/2014/main" id="{3745D4AA-130A-4C3B-BD30-9099E5ED7FBA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557" name="Star: 5 Points 556">
              <a:extLst>
                <a:ext uri="{FF2B5EF4-FFF2-40B4-BE49-F238E27FC236}">
                  <a16:creationId xmlns:a16="http://schemas.microsoft.com/office/drawing/2014/main" id="{AF5F90C4-4D5D-4CA7-8BB6-3A7CD0062828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9" name="TextBox 22">
              <a:extLst>
                <a:ext uri="{FF2B5EF4-FFF2-40B4-BE49-F238E27FC236}">
                  <a16:creationId xmlns:a16="http://schemas.microsoft.com/office/drawing/2014/main" id="{C646D38C-00AB-43E1-8318-59DD09C17786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561" name="Star: 5 Points 560">
              <a:extLst>
                <a:ext uri="{FF2B5EF4-FFF2-40B4-BE49-F238E27FC236}">
                  <a16:creationId xmlns:a16="http://schemas.microsoft.com/office/drawing/2014/main" id="{58E54893-A1B3-48B9-A0BB-CED97E7CCDD1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3" name="TextBox 22">
              <a:extLst>
                <a:ext uri="{FF2B5EF4-FFF2-40B4-BE49-F238E27FC236}">
                  <a16:creationId xmlns:a16="http://schemas.microsoft.com/office/drawing/2014/main" id="{DD1FAB07-37C8-444A-A2B4-DDE55A683676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565" name="Star: 5 Points 564">
              <a:extLst>
                <a:ext uri="{FF2B5EF4-FFF2-40B4-BE49-F238E27FC236}">
                  <a16:creationId xmlns:a16="http://schemas.microsoft.com/office/drawing/2014/main" id="{35326C27-7B8C-4207-B2F3-57AB09288566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7" name="TextBox 22">
              <a:extLst>
                <a:ext uri="{FF2B5EF4-FFF2-40B4-BE49-F238E27FC236}">
                  <a16:creationId xmlns:a16="http://schemas.microsoft.com/office/drawing/2014/main" id="{8570D30A-12AC-46FC-AEA5-5FB6A52C8A19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569" name="Star: 5 Points 568">
              <a:extLst>
                <a:ext uri="{FF2B5EF4-FFF2-40B4-BE49-F238E27FC236}">
                  <a16:creationId xmlns:a16="http://schemas.microsoft.com/office/drawing/2014/main" id="{B1CD3523-FC8E-46B7-BF30-05085D773DB8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1" name="TextBox 22">
              <a:extLst>
                <a:ext uri="{FF2B5EF4-FFF2-40B4-BE49-F238E27FC236}">
                  <a16:creationId xmlns:a16="http://schemas.microsoft.com/office/drawing/2014/main" id="{772190D3-1322-41E2-BAED-4FCF7A366E7F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573" name="Star: 5 Points 572">
              <a:extLst>
                <a:ext uri="{FF2B5EF4-FFF2-40B4-BE49-F238E27FC236}">
                  <a16:creationId xmlns:a16="http://schemas.microsoft.com/office/drawing/2014/main" id="{DC93F4F3-8FA8-4441-809A-21727643FD66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5" name="TextBox 22">
              <a:extLst>
                <a:ext uri="{FF2B5EF4-FFF2-40B4-BE49-F238E27FC236}">
                  <a16:creationId xmlns:a16="http://schemas.microsoft.com/office/drawing/2014/main" id="{CBC830CA-80C7-46E0-B397-29A13F236DE4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577" name="Star: 5 Points 576">
              <a:extLst>
                <a:ext uri="{FF2B5EF4-FFF2-40B4-BE49-F238E27FC236}">
                  <a16:creationId xmlns:a16="http://schemas.microsoft.com/office/drawing/2014/main" id="{12CBDAD9-95D3-4FCF-9471-549C8AC5D010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9" name="TextBox 22">
              <a:extLst>
                <a:ext uri="{FF2B5EF4-FFF2-40B4-BE49-F238E27FC236}">
                  <a16:creationId xmlns:a16="http://schemas.microsoft.com/office/drawing/2014/main" id="{A0C1C8B9-9EFF-40F4-B0CE-615552D18A51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581" name="Star: 5 Points 580">
              <a:extLst>
                <a:ext uri="{FF2B5EF4-FFF2-40B4-BE49-F238E27FC236}">
                  <a16:creationId xmlns:a16="http://schemas.microsoft.com/office/drawing/2014/main" id="{951FD8B3-FE53-473E-BB4A-A4DC766EBB12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83" name="TextBox 22">
              <a:extLst>
                <a:ext uri="{FF2B5EF4-FFF2-40B4-BE49-F238E27FC236}">
                  <a16:creationId xmlns:a16="http://schemas.microsoft.com/office/drawing/2014/main" id="{322C3139-1423-4597-8D75-CD73D90719DA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585" name="Star: 5 Points 584">
              <a:extLst>
                <a:ext uri="{FF2B5EF4-FFF2-40B4-BE49-F238E27FC236}">
                  <a16:creationId xmlns:a16="http://schemas.microsoft.com/office/drawing/2014/main" id="{3355D130-4F65-47E2-87D5-339D4B33D3A1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6" name="TextBox 22">
              <a:extLst>
                <a:ext uri="{FF2B5EF4-FFF2-40B4-BE49-F238E27FC236}">
                  <a16:creationId xmlns:a16="http://schemas.microsoft.com/office/drawing/2014/main" id="{8D5EB9EC-E106-47FE-93B2-9980D9F21F57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597" name="Star: 5 Points 596">
              <a:extLst>
                <a:ext uri="{FF2B5EF4-FFF2-40B4-BE49-F238E27FC236}">
                  <a16:creationId xmlns:a16="http://schemas.microsoft.com/office/drawing/2014/main" id="{B4464112-5092-4FD1-A362-679779DB7868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8" name="TextBox 22">
              <a:extLst>
                <a:ext uri="{FF2B5EF4-FFF2-40B4-BE49-F238E27FC236}">
                  <a16:creationId xmlns:a16="http://schemas.microsoft.com/office/drawing/2014/main" id="{304F5CF6-48A3-419C-A8C7-B1B6EEC5E28B}"/>
                </a:ext>
              </a:extLst>
            </p:cNvPr>
            <p:cNvSpPr txBox="1"/>
            <p:nvPr/>
          </p:nvSpPr>
          <p:spPr>
            <a:xfrm>
              <a:off x="75867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99" name="Group 598">
            <a:extLst>
              <a:ext uri="{FF2B5EF4-FFF2-40B4-BE49-F238E27FC236}">
                <a16:creationId xmlns:a16="http://schemas.microsoft.com/office/drawing/2014/main" id="{BEF493EE-9E15-4DD8-BBBA-435718395258}"/>
              </a:ext>
            </a:extLst>
          </p:cNvPr>
          <p:cNvGrpSpPr/>
          <p:nvPr/>
        </p:nvGrpSpPr>
        <p:grpSpPr>
          <a:xfrm>
            <a:off x="2175075" y="5764268"/>
            <a:ext cx="6333566" cy="481760"/>
            <a:chOff x="2155989" y="3867793"/>
            <a:chExt cx="6333566" cy="481760"/>
          </a:xfrm>
        </p:grpSpPr>
        <p:sp>
          <p:nvSpPr>
            <p:cNvPr id="612" name="Star: 5 Points 611">
              <a:extLst>
                <a:ext uri="{FF2B5EF4-FFF2-40B4-BE49-F238E27FC236}">
                  <a16:creationId xmlns:a16="http://schemas.microsoft.com/office/drawing/2014/main" id="{A0804E5D-1AD3-47FA-B1A2-73D4C5763B34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3" name="TextBox 22">
              <a:extLst>
                <a:ext uri="{FF2B5EF4-FFF2-40B4-BE49-F238E27FC236}">
                  <a16:creationId xmlns:a16="http://schemas.microsoft.com/office/drawing/2014/main" id="{86AFBE79-2170-4A20-91BC-AD4AC02EF637}"/>
                </a:ext>
              </a:extLst>
            </p:cNvPr>
            <p:cNvSpPr txBox="1"/>
            <p:nvPr/>
          </p:nvSpPr>
          <p:spPr>
            <a:xfrm>
              <a:off x="2155989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07/21</a:t>
              </a:r>
            </a:p>
          </p:txBody>
        </p:sp>
        <p:sp>
          <p:nvSpPr>
            <p:cNvPr id="614" name="Star: 5 Points 613">
              <a:extLst>
                <a:ext uri="{FF2B5EF4-FFF2-40B4-BE49-F238E27FC236}">
                  <a16:creationId xmlns:a16="http://schemas.microsoft.com/office/drawing/2014/main" id="{430D0D53-C039-4737-BE7D-D2EE96A501AB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5" name="TextBox 22">
              <a:extLst>
                <a:ext uri="{FF2B5EF4-FFF2-40B4-BE49-F238E27FC236}">
                  <a16:creationId xmlns:a16="http://schemas.microsoft.com/office/drawing/2014/main" id="{49FF0D49-5231-4534-AE8E-BAEEE6AF648C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616" name="Star: 5 Points 615">
              <a:extLst>
                <a:ext uri="{FF2B5EF4-FFF2-40B4-BE49-F238E27FC236}">
                  <a16:creationId xmlns:a16="http://schemas.microsoft.com/office/drawing/2014/main" id="{7AAC41BB-6820-4F44-82CF-28B2BBC26AFF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7" name="TextBox 22">
              <a:extLst>
                <a:ext uri="{FF2B5EF4-FFF2-40B4-BE49-F238E27FC236}">
                  <a16:creationId xmlns:a16="http://schemas.microsoft.com/office/drawing/2014/main" id="{0E2576B5-0F06-4903-9671-0896DC180467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618" name="Star: 5 Points 617">
              <a:extLst>
                <a:ext uri="{FF2B5EF4-FFF2-40B4-BE49-F238E27FC236}">
                  <a16:creationId xmlns:a16="http://schemas.microsoft.com/office/drawing/2014/main" id="{0624B6F6-C864-4649-8660-840817716ED2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9" name="TextBox 22">
              <a:extLst>
                <a:ext uri="{FF2B5EF4-FFF2-40B4-BE49-F238E27FC236}">
                  <a16:creationId xmlns:a16="http://schemas.microsoft.com/office/drawing/2014/main" id="{5CC89CBA-28AF-4EF6-94C5-5CA90B20C223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620" name="Star: 5 Points 619">
              <a:extLst>
                <a:ext uri="{FF2B5EF4-FFF2-40B4-BE49-F238E27FC236}">
                  <a16:creationId xmlns:a16="http://schemas.microsoft.com/office/drawing/2014/main" id="{5F714C70-1DD8-4D2C-9901-2F6D6B4FB615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1" name="TextBox 22">
              <a:extLst>
                <a:ext uri="{FF2B5EF4-FFF2-40B4-BE49-F238E27FC236}">
                  <a16:creationId xmlns:a16="http://schemas.microsoft.com/office/drawing/2014/main" id="{DA32FA34-CAA3-46C2-A68B-5D2F5795EE83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622" name="Star: 5 Points 621">
              <a:extLst>
                <a:ext uri="{FF2B5EF4-FFF2-40B4-BE49-F238E27FC236}">
                  <a16:creationId xmlns:a16="http://schemas.microsoft.com/office/drawing/2014/main" id="{78A74B14-722F-4DF3-B604-3B39635B48F9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3" name="TextBox 22">
              <a:extLst>
                <a:ext uri="{FF2B5EF4-FFF2-40B4-BE49-F238E27FC236}">
                  <a16:creationId xmlns:a16="http://schemas.microsoft.com/office/drawing/2014/main" id="{C438F591-7639-4435-9FDC-FCDC966FFAB7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624" name="Star: 5 Points 623">
              <a:extLst>
                <a:ext uri="{FF2B5EF4-FFF2-40B4-BE49-F238E27FC236}">
                  <a16:creationId xmlns:a16="http://schemas.microsoft.com/office/drawing/2014/main" id="{4753282F-2716-4498-8BE8-4C64C4747572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5" name="TextBox 22">
              <a:extLst>
                <a:ext uri="{FF2B5EF4-FFF2-40B4-BE49-F238E27FC236}">
                  <a16:creationId xmlns:a16="http://schemas.microsoft.com/office/drawing/2014/main" id="{AEAC6369-A16C-45F0-B449-7886B737DD68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626" name="Star: 5 Points 625">
              <a:extLst>
                <a:ext uri="{FF2B5EF4-FFF2-40B4-BE49-F238E27FC236}">
                  <a16:creationId xmlns:a16="http://schemas.microsoft.com/office/drawing/2014/main" id="{5A3FEF72-6C9B-4F5E-86E4-1B95BDDEA12F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7" name="TextBox 22">
              <a:extLst>
                <a:ext uri="{FF2B5EF4-FFF2-40B4-BE49-F238E27FC236}">
                  <a16:creationId xmlns:a16="http://schemas.microsoft.com/office/drawing/2014/main" id="{3060CEE7-134E-4FB2-B46E-88887FBFD663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628" name="Star: 5 Points 627">
              <a:extLst>
                <a:ext uri="{FF2B5EF4-FFF2-40B4-BE49-F238E27FC236}">
                  <a16:creationId xmlns:a16="http://schemas.microsoft.com/office/drawing/2014/main" id="{A071DC37-19F4-427E-87F2-AC4AEE4E2BA2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9" name="TextBox 22">
              <a:extLst>
                <a:ext uri="{FF2B5EF4-FFF2-40B4-BE49-F238E27FC236}">
                  <a16:creationId xmlns:a16="http://schemas.microsoft.com/office/drawing/2014/main" id="{B35704D7-320E-474B-ABFF-A6BA54BD8247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630" name="Star: 5 Points 629">
              <a:extLst>
                <a:ext uri="{FF2B5EF4-FFF2-40B4-BE49-F238E27FC236}">
                  <a16:creationId xmlns:a16="http://schemas.microsoft.com/office/drawing/2014/main" id="{A174C2B6-2458-4D0F-9B1A-42C95ED938CF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1" name="TextBox 22">
              <a:extLst>
                <a:ext uri="{FF2B5EF4-FFF2-40B4-BE49-F238E27FC236}">
                  <a16:creationId xmlns:a16="http://schemas.microsoft.com/office/drawing/2014/main" id="{D39F573A-71CE-4D60-95C4-A54C668F44AF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632" name="Star: 5 Points 631">
              <a:extLst>
                <a:ext uri="{FF2B5EF4-FFF2-40B4-BE49-F238E27FC236}">
                  <a16:creationId xmlns:a16="http://schemas.microsoft.com/office/drawing/2014/main" id="{EFB0DFAB-4740-421B-9C11-7DF162A34B12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3" name="TextBox 22">
              <a:extLst>
                <a:ext uri="{FF2B5EF4-FFF2-40B4-BE49-F238E27FC236}">
                  <a16:creationId xmlns:a16="http://schemas.microsoft.com/office/drawing/2014/main" id="{E13AE805-3A18-4110-BBD2-3979C9C50DF2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634" name="Star: 5 Points 633">
              <a:extLst>
                <a:ext uri="{FF2B5EF4-FFF2-40B4-BE49-F238E27FC236}">
                  <a16:creationId xmlns:a16="http://schemas.microsoft.com/office/drawing/2014/main" id="{BF22B87C-4110-4E41-A285-6E9F0CD46ABE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0" name="TextBox 22">
              <a:extLst>
                <a:ext uri="{FF2B5EF4-FFF2-40B4-BE49-F238E27FC236}">
                  <a16:creationId xmlns:a16="http://schemas.microsoft.com/office/drawing/2014/main" id="{177793C0-9612-44C1-A505-DE93E1D44E6E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721" name="Star: 5 Points 720">
              <a:extLst>
                <a:ext uri="{FF2B5EF4-FFF2-40B4-BE49-F238E27FC236}">
                  <a16:creationId xmlns:a16="http://schemas.microsoft.com/office/drawing/2014/main" id="{8C1A2B90-4BCD-4F4B-95E4-DFEA1FC879AD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2" name="TextBox 22">
              <a:extLst>
                <a:ext uri="{FF2B5EF4-FFF2-40B4-BE49-F238E27FC236}">
                  <a16:creationId xmlns:a16="http://schemas.microsoft.com/office/drawing/2014/main" id="{0DB6B8CA-C93B-450F-B07D-1CAD267E7C89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723" name="Star: 5 Points 722">
              <a:extLst>
                <a:ext uri="{FF2B5EF4-FFF2-40B4-BE49-F238E27FC236}">
                  <a16:creationId xmlns:a16="http://schemas.microsoft.com/office/drawing/2014/main" id="{BBAC4055-FE7A-4199-AE6A-AE84B11F47A4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4" name="TextBox 22">
              <a:extLst>
                <a:ext uri="{FF2B5EF4-FFF2-40B4-BE49-F238E27FC236}">
                  <a16:creationId xmlns:a16="http://schemas.microsoft.com/office/drawing/2014/main" id="{C011D09A-FBBD-49BE-B7A1-3A3FE9C2FF78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725" name="Star: 5 Points 724">
              <a:extLst>
                <a:ext uri="{FF2B5EF4-FFF2-40B4-BE49-F238E27FC236}">
                  <a16:creationId xmlns:a16="http://schemas.microsoft.com/office/drawing/2014/main" id="{1476FC31-4B08-4385-A7F5-FA6E10AA926E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6" name="TextBox 22">
              <a:extLst>
                <a:ext uri="{FF2B5EF4-FFF2-40B4-BE49-F238E27FC236}">
                  <a16:creationId xmlns:a16="http://schemas.microsoft.com/office/drawing/2014/main" id="{7BC1FD4A-BD7B-40D8-9F86-D651AF8D5D39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727" name="Star: 5 Points 726">
              <a:extLst>
                <a:ext uri="{FF2B5EF4-FFF2-40B4-BE49-F238E27FC236}">
                  <a16:creationId xmlns:a16="http://schemas.microsoft.com/office/drawing/2014/main" id="{E0D421BD-8597-4752-B922-1908AFA7D457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8" name="TextBox 22">
              <a:extLst>
                <a:ext uri="{FF2B5EF4-FFF2-40B4-BE49-F238E27FC236}">
                  <a16:creationId xmlns:a16="http://schemas.microsoft.com/office/drawing/2014/main" id="{AD6D5411-5EDA-4AAC-B502-8D772F1F2070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729" name="Star: 5 Points 728">
              <a:extLst>
                <a:ext uri="{FF2B5EF4-FFF2-40B4-BE49-F238E27FC236}">
                  <a16:creationId xmlns:a16="http://schemas.microsoft.com/office/drawing/2014/main" id="{4AF1B3C2-7624-45D5-B997-5451456BF1EA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30" name="TextBox 22">
              <a:extLst>
                <a:ext uri="{FF2B5EF4-FFF2-40B4-BE49-F238E27FC236}">
                  <a16:creationId xmlns:a16="http://schemas.microsoft.com/office/drawing/2014/main" id="{22F212E7-D049-4631-8E9B-914FD30560B0}"/>
                </a:ext>
              </a:extLst>
            </p:cNvPr>
            <p:cNvSpPr txBox="1"/>
            <p:nvPr/>
          </p:nvSpPr>
          <p:spPr>
            <a:xfrm>
              <a:off x="75613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95B37E52-5891-465E-8BE7-CE1096401613}"/>
              </a:ext>
            </a:extLst>
          </p:cNvPr>
          <p:cNvGrpSpPr/>
          <p:nvPr/>
        </p:nvGrpSpPr>
        <p:grpSpPr>
          <a:xfrm>
            <a:off x="169325" y="866885"/>
            <a:ext cx="11788299" cy="282279"/>
            <a:chOff x="181006" y="1129456"/>
            <a:chExt cx="11716383" cy="282279"/>
          </a:xfrm>
        </p:grpSpPr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1CA42DBA-DB72-4917-AB3A-1767F471E5DB}"/>
                </a:ext>
              </a:extLst>
            </p:cNvPr>
            <p:cNvCxnSpPr/>
            <p:nvPr/>
          </p:nvCxnSpPr>
          <p:spPr>
            <a:xfrm flipV="1">
              <a:off x="181006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1B1BFBD6-EA40-4AE8-A876-DF6BFBA1E575}"/>
                </a:ext>
              </a:extLst>
            </p:cNvPr>
            <p:cNvSpPr/>
            <p:nvPr/>
          </p:nvSpPr>
          <p:spPr>
            <a:xfrm>
              <a:off x="181555" y="1129456"/>
              <a:ext cx="753913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U611MCA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3464458A-71B5-4765-BB79-EF5CBA4BA1D2}"/>
              </a:ext>
            </a:extLst>
          </p:cNvPr>
          <p:cNvGrpSpPr/>
          <p:nvPr/>
        </p:nvGrpSpPr>
        <p:grpSpPr>
          <a:xfrm>
            <a:off x="11589899" y="943668"/>
            <a:ext cx="843415" cy="582633"/>
            <a:chOff x="1727242" y="1217224"/>
            <a:chExt cx="839961" cy="582633"/>
          </a:xfrm>
        </p:grpSpPr>
        <p:sp>
          <p:nvSpPr>
            <p:cNvPr id="449" name="流程图: 决策 47">
              <a:extLst>
                <a:ext uri="{FF2B5EF4-FFF2-40B4-BE49-F238E27FC236}">
                  <a16:creationId xmlns:a16="http://schemas.microsoft.com/office/drawing/2014/main" id="{92ECD52C-A967-47B3-BD92-12DC46E875E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2" name="TextBox 22">
              <a:extLst>
                <a:ext uri="{FF2B5EF4-FFF2-40B4-BE49-F238E27FC236}">
                  <a16:creationId xmlns:a16="http://schemas.microsoft.com/office/drawing/2014/main" id="{81494BC9-0EC4-4592-A304-80952D3FE501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1/23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152A1B61-9AF9-4DDD-8281-CE02F6422CFB}"/>
              </a:ext>
            </a:extLst>
          </p:cNvPr>
          <p:cNvGrpSpPr/>
          <p:nvPr/>
        </p:nvGrpSpPr>
        <p:grpSpPr>
          <a:xfrm>
            <a:off x="11173955" y="950128"/>
            <a:ext cx="843415" cy="582633"/>
            <a:chOff x="1869532" y="1217224"/>
            <a:chExt cx="839961" cy="582633"/>
          </a:xfrm>
        </p:grpSpPr>
        <p:sp>
          <p:nvSpPr>
            <p:cNvPr id="467" name="流程图: 决策 47">
              <a:extLst>
                <a:ext uri="{FF2B5EF4-FFF2-40B4-BE49-F238E27FC236}">
                  <a16:creationId xmlns:a16="http://schemas.microsoft.com/office/drawing/2014/main" id="{0950336A-8456-485D-A91C-4683B568CDB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0" name="TextBox 22">
              <a:extLst>
                <a:ext uri="{FF2B5EF4-FFF2-40B4-BE49-F238E27FC236}">
                  <a16:creationId xmlns:a16="http://schemas.microsoft.com/office/drawing/2014/main" id="{F1B3AEB2-719D-4FBA-BD2A-A690F3741021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73" name="Group 472">
            <a:extLst>
              <a:ext uri="{FF2B5EF4-FFF2-40B4-BE49-F238E27FC236}">
                <a16:creationId xmlns:a16="http://schemas.microsoft.com/office/drawing/2014/main" id="{3363B37F-EEBC-4C18-BB39-1ADA0378B651}"/>
              </a:ext>
            </a:extLst>
          </p:cNvPr>
          <p:cNvGrpSpPr/>
          <p:nvPr/>
        </p:nvGrpSpPr>
        <p:grpSpPr>
          <a:xfrm>
            <a:off x="10661638" y="968076"/>
            <a:ext cx="843415" cy="582633"/>
            <a:chOff x="1869532" y="1217224"/>
            <a:chExt cx="839961" cy="582633"/>
          </a:xfrm>
        </p:grpSpPr>
        <p:sp>
          <p:nvSpPr>
            <p:cNvPr id="476" name="流程图: 决策 47">
              <a:extLst>
                <a:ext uri="{FF2B5EF4-FFF2-40B4-BE49-F238E27FC236}">
                  <a16:creationId xmlns:a16="http://schemas.microsoft.com/office/drawing/2014/main" id="{7ED3BA24-3988-4C64-A3AF-7C8B36CF881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9" name="TextBox 22">
              <a:extLst>
                <a:ext uri="{FF2B5EF4-FFF2-40B4-BE49-F238E27FC236}">
                  <a16:creationId xmlns:a16="http://schemas.microsoft.com/office/drawing/2014/main" id="{CD0B90A9-1AF4-4F53-B127-FFC1FE5E1202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09/5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7F861A6F-489F-47C5-836F-B6D0F6457FCE}"/>
              </a:ext>
            </a:extLst>
          </p:cNvPr>
          <p:cNvGrpSpPr/>
          <p:nvPr/>
        </p:nvGrpSpPr>
        <p:grpSpPr>
          <a:xfrm>
            <a:off x="7493614" y="970693"/>
            <a:ext cx="843415" cy="582633"/>
            <a:chOff x="1727242" y="1217224"/>
            <a:chExt cx="839961" cy="582633"/>
          </a:xfrm>
        </p:grpSpPr>
        <p:sp>
          <p:nvSpPr>
            <p:cNvPr id="485" name="流程图: 决策 47">
              <a:extLst>
                <a:ext uri="{FF2B5EF4-FFF2-40B4-BE49-F238E27FC236}">
                  <a16:creationId xmlns:a16="http://schemas.microsoft.com/office/drawing/2014/main" id="{35D22DAC-C075-4F46-9D9C-6BD853544FF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8" name="TextBox 22">
              <a:extLst>
                <a:ext uri="{FF2B5EF4-FFF2-40B4-BE49-F238E27FC236}">
                  <a16:creationId xmlns:a16="http://schemas.microsoft.com/office/drawing/2014/main" id="{DEAFDADD-7643-49CB-81D3-2A0888F4854C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11/04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AC13F25E-F18B-435A-87AE-CC7B3F98D6C3}"/>
              </a:ext>
            </a:extLst>
          </p:cNvPr>
          <p:cNvGrpSpPr/>
          <p:nvPr/>
        </p:nvGrpSpPr>
        <p:grpSpPr>
          <a:xfrm>
            <a:off x="9751748" y="954229"/>
            <a:ext cx="843415" cy="582633"/>
            <a:chOff x="1860046" y="1217224"/>
            <a:chExt cx="839961" cy="582633"/>
          </a:xfrm>
        </p:grpSpPr>
        <p:sp>
          <p:nvSpPr>
            <p:cNvPr id="494" name="流程图: 决策 47">
              <a:extLst>
                <a:ext uri="{FF2B5EF4-FFF2-40B4-BE49-F238E27FC236}">
                  <a16:creationId xmlns:a16="http://schemas.microsoft.com/office/drawing/2014/main" id="{5D8E29D3-01EC-44BB-922B-0B8F2086F71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7" name="TextBox 22">
              <a:extLst>
                <a:ext uri="{FF2B5EF4-FFF2-40B4-BE49-F238E27FC236}">
                  <a16:creationId xmlns:a16="http://schemas.microsoft.com/office/drawing/2014/main" id="{3C36DBD1-F8DD-421E-90DF-99E11F04C666}"/>
                </a:ext>
              </a:extLst>
            </p:cNvPr>
            <p:cNvSpPr txBox="1"/>
            <p:nvPr/>
          </p:nvSpPr>
          <p:spPr>
            <a:xfrm>
              <a:off x="1860046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6/13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D71FF988-7D47-4964-AADA-516763A8C5B2}"/>
              </a:ext>
            </a:extLst>
          </p:cNvPr>
          <p:cNvGrpSpPr/>
          <p:nvPr/>
        </p:nvGrpSpPr>
        <p:grpSpPr>
          <a:xfrm>
            <a:off x="6759857" y="974442"/>
            <a:ext cx="902504" cy="582633"/>
            <a:chOff x="1509064" y="1217224"/>
            <a:chExt cx="898808" cy="582633"/>
          </a:xfrm>
        </p:grpSpPr>
        <p:sp>
          <p:nvSpPr>
            <p:cNvPr id="503" name="流程图: 决策 47">
              <a:extLst>
                <a:ext uri="{FF2B5EF4-FFF2-40B4-BE49-F238E27FC236}">
                  <a16:creationId xmlns:a16="http://schemas.microsoft.com/office/drawing/2014/main" id="{3278FDA1-4C27-4EB7-9EC5-07863B7EFF3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6" name="TextBox 22">
              <a:extLst>
                <a:ext uri="{FF2B5EF4-FFF2-40B4-BE49-F238E27FC236}">
                  <a16:creationId xmlns:a16="http://schemas.microsoft.com/office/drawing/2014/main" id="{202D052C-DE60-46F6-A9F2-2C6A3E7E67B8}"/>
                </a:ext>
              </a:extLst>
            </p:cNvPr>
            <p:cNvSpPr txBox="1"/>
            <p:nvPr/>
          </p:nvSpPr>
          <p:spPr>
            <a:xfrm>
              <a:off x="1509064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10/07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9" name="Group 508">
            <a:extLst>
              <a:ext uri="{FF2B5EF4-FFF2-40B4-BE49-F238E27FC236}">
                <a16:creationId xmlns:a16="http://schemas.microsoft.com/office/drawing/2014/main" id="{256D7AEC-2EB9-4603-8D20-D65B3CFA079D}"/>
              </a:ext>
            </a:extLst>
          </p:cNvPr>
          <p:cNvGrpSpPr/>
          <p:nvPr/>
        </p:nvGrpSpPr>
        <p:grpSpPr>
          <a:xfrm>
            <a:off x="901131" y="975260"/>
            <a:ext cx="843415" cy="582633"/>
            <a:chOff x="1727242" y="1217224"/>
            <a:chExt cx="839961" cy="582633"/>
          </a:xfrm>
        </p:grpSpPr>
        <p:sp>
          <p:nvSpPr>
            <p:cNvPr id="512" name="流程图: 决策 47">
              <a:extLst>
                <a:ext uri="{FF2B5EF4-FFF2-40B4-BE49-F238E27FC236}">
                  <a16:creationId xmlns:a16="http://schemas.microsoft.com/office/drawing/2014/main" id="{78F371C5-D3D1-42C4-8BBD-74844DFE847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5" name="TextBox 22">
              <a:extLst>
                <a:ext uri="{FF2B5EF4-FFF2-40B4-BE49-F238E27FC236}">
                  <a16:creationId xmlns:a16="http://schemas.microsoft.com/office/drawing/2014/main" id="{243B3AF8-BD34-406D-863E-342DA792209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8D9D2D0F-F261-48DB-A5AE-77877187F5E1}"/>
              </a:ext>
            </a:extLst>
          </p:cNvPr>
          <p:cNvGrpSpPr/>
          <p:nvPr/>
        </p:nvGrpSpPr>
        <p:grpSpPr>
          <a:xfrm>
            <a:off x="1808557" y="954064"/>
            <a:ext cx="843415" cy="582633"/>
            <a:chOff x="1727242" y="1217224"/>
            <a:chExt cx="839961" cy="582633"/>
          </a:xfrm>
        </p:grpSpPr>
        <p:sp>
          <p:nvSpPr>
            <p:cNvPr id="521" name="流程图: 决策 47">
              <a:extLst>
                <a:ext uri="{FF2B5EF4-FFF2-40B4-BE49-F238E27FC236}">
                  <a16:creationId xmlns:a16="http://schemas.microsoft.com/office/drawing/2014/main" id="{44B59829-2B89-4B06-B013-7F6F2847CEE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4" name="TextBox 22">
              <a:extLst>
                <a:ext uri="{FF2B5EF4-FFF2-40B4-BE49-F238E27FC236}">
                  <a16:creationId xmlns:a16="http://schemas.microsoft.com/office/drawing/2014/main" id="{BD2AD55A-F778-48C0-A2B0-6807C76BF8D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97CD5C26-CF2B-406D-A0DE-8AAC8D29E142}"/>
              </a:ext>
            </a:extLst>
          </p:cNvPr>
          <p:cNvGrpSpPr/>
          <p:nvPr/>
        </p:nvGrpSpPr>
        <p:grpSpPr>
          <a:xfrm>
            <a:off x="2815748" y="983380"/>
            <a:ext cx="843415" cy="582633"/>
            <a:chOff x="1727242" y="1217224"/>
            <a:chExt cx="839961" cy="582633"/>
          </a:xfrm>
        </p:grpSpPr>
        <p:sp>
          <p:nvSpPr>
            <p:cNvPr id="530" name="流程图: 决策 47">
              <a:extLst>
                <a:ext uri="{FF2B5EF4-FFF2-40B4-BE49-F238E27FC236}">
                  <a16:creationId xmlns:a16="http://schemas.microsoft.com/office/drawing/2014/main" id="{4E1F9C3F-E557-4E85-BD67-CEF84967264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3" name="TextBox 22">
              <a:extLst>
                <a:ext uri="{FF2B5EF4-FFF2-40B4-BE49-F238E27FC236}">
                  <a16:creationId xmlns:a16="http://schemas.microsoft.com/office/drawing/2014/main" id="{64A4132E-3261-4C9D-B7F6-1C6230532C8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9/24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36" name="Group 535">
            <a:extLst>
              <a:ext uri="{FF2B5EF4-FFF2-40B4-BE49-F238E27FC236}">
                <a16:creationId xmlns:a16="http://schemas.microsoft.com/office/drawing/2014/main" id="{CD68C2E7-6137-4917-9C0D-D0541C9FEF55}"/>
              </a:ext>
            </a:extLst>
          </p:cNvPr>
          <p:cNvGrpSpPr/>
          <p:nvPr/>
        </p:nvGrpSpPr>
        <p:grpSpPr>
          <a:xfrm>
            <a:off x="3988609" y="972152"/>
            <a:ext cx="843415" cy="582633"/>
            <a:chOff x="1850560" y="1217224"/>
            <a:chExt cx="839961" cy="582633"/>
          </a:xfrm>
        </p:grpSpPr>
        <p:sp>
          <p:nvSpPr>
            <p:cNvPr id="539" name="流程图: 决策 47">
              <a:extLst>
                <a:ext uri="{FF2B5EF4-FFF2-40B4-BE49-F238E27FC236}">
                  <a16:creationId xmlns:a16="http://schemas.microsoft.com/office/drawing/2014/main" id="{F4E9721A-04CC-44B0-BFB6-BC80FA6FC82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4" name="TextBox 22">
              <a:extLst>
                <a:ext uri="{FF2B5EF4-FFF2-40B4-BE49-F238E27FC236}">
                  <a16:creationId xmlns:a16="http://schemas.microsoft.com/office/drawing/2014/main" id="{728D6676-CC6D-4B80-B364-63881AF6400A}"/>
                </a:ext>
              </a:extLst>
            </p:cNvPr>
            <p:cNvSpPr txBox="1"/>
            <p:nvPr/>
          </p:nvSpPr>
          <p:spPr>
            <a:xfrm>
              <a:off x="1850560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C0D28D5B-21B1-4D40-8F6B-524D88CA4E3B}"/>
              </a:ext>
            </a:extLst>
          </p:cNvPr>
          <p:cNvGrpSpPr/>
          <p:nvPr/>
        </p:nvGrpSpPr>
        <p:grpSpPr>
          <a:xfrm>
            <a:off x="5873432" y="981642"/>
            <a:ext cx="843415" cy="582633"/>
            <a:chOff x="1822102" y="1217224"/>
            <a:chExt cx="839961" cy="582633"/>
          </a:xfrm>
        </p:grpSpPr>
        <p:sp>
          <p:nvSpPr>
            <p:cNvPr id="548" name="流程图: 决策 47">
              <a:extLst>
                <a:ext uri="{FF2B5EF4-FFF2-40B4-BE49-F238E27FC236}">
                  <a16:creationId xmlns:a16="http://schemas.microsoft.com/office/drawing/2014/main" id="{E9A9D2C1-055A-458F-8683-B2DD0C43167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0" name="TextBox 22">
              <a:extLst>
                <a:ext uri="{FF2B5EF4-FFF2-40B4-BE49-F238E27FC236}">
                  <a16:creationId xmlns:a16="http://schemas.microsoft.com/office/drawing/2014/main" id="{72261F8F-B6A8-4F47-B403-94694F4870F9}"/>
                </a:ext>
              </a:extLst>
            </p:cNvPr>
            <p:cNvSpPr txBox="1"/>
            <p:nvPr/>
          </p:nvSpPr>
          <p:spPr>
            <a:xfrm>
              <a:off x="182210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21" name="Straight Arrow Connector 420">
            <a:extLst>
              <a:ext uri="{FF2B5EF4-FFF2-40B4-BE49-F238E27FC236}">
                <a16:creationId xmlns:a16="http://schemas.microsoft.com/office/drawing/2014/main" id="{35AE0751-13C8-4CB2-A9EA-F59F1EFCE8EA}"/>
              </a:ext>
            </a:extLst>
          </p:cNvPr>
          <p:cNvCxnSpPr>
            <a:cxnSpLocks/>
            <a:stCxn id="251" idx="0"/>
            <a:endCxn id="191" idx="2"/>
          </p:cNvCxnSpPr>
          <p:nvPr/>
        </p:nvCxnSpPr>
        <p:spPr>
          <a:xfrm flipV="1">
            <a:off x="5172842" y="2929966"/>
            <a:ext cx="109934" cy="325747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0AF8D348-89D8-423A-B2DD-43F3909BA974}"/>
              </a:ext>
            </a:extLst>
          </p:cNvPr>
          <p:cNvCxnSpPr>
            <a:cxnSpLocks/>
            <a:stCxn id="248" idx="0"/>
            <a:endCxn id="188" idx="2"/>
          </p:cNvCxnSpPr>
          <p:nvPr/>
        </p:nvCxnSpPr>
        <p:spPr>
          <a:xfrm flipV="1">
            <a:off x="4853958" y="2904385"/>
            <a:ext cx="130665" cy="351328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Arrow Connector 430">
            <a:extLst>
              <a:ext uri="{FF2B5EF4-FFF2-40B4-BE49-F238E27FC236}">
                <a16:creationId xmlns:a16="http://schemas.microsoft.com/office/drawing/2014/main" id="{AC4C0B38-E745-477F-BD27-C89603FC7CC3}"/>
              </a:ext>
            </a:extLst>
          </p:cNvPr>
          <p:cNvCxnSpPr>
            <a:cxnSpLocks/>
            <a:stCxn id="265" idx="4"/>
            <a:endCxn id="194" idx="2"/>
          </p:cNvCxnSpPr>
          <p:nvPr/>
        </p:nvCxnSpPr>
        <p:spPr>
          <a:xfrm flipV="1">
            <a:off x="6215529" y="2930185"/>
            <a:ext cx="198313" cy="403584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Arrow Connector 433">
            <a:extLst>
              <a:ext uri="{FF2B5EF4-FFF2-40B4-BE49-F238E27FC236}">
                <a16:creationId xmlns:a16="http://schemas.microsoft.com/office/drawing/2014/main" id="{70421FE6-CCD7-4CDF-8C05-181798B12CEA}"/>
              </a:ext>
            </a:extLst>
          </p:cNvPr>
          <p:cNvCxnSpPr>
            <a:cxnSpLocks/>
            <a:stCxn id="274" idx="0"/>
            <a:endCxn id="153" idx="2"/>
          </p:cNvCxnSpPr>
          <p:nvPr/>
        </p:nvCxnSpPr>
        <p:spPr>
          <a:xfrm flipH="1" flipV="1">
            <a:off x="6765753" y="2929967"/>
            <a:ext cx="13114" cy="32558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Arrow Connector 551">
            <a:extLst>
              <a:ext uri="{FF2B5EF4-FFF2-40B4-BE49-F238E27FC236}">
                <a16:creationId xmlns:a16="http://schemas.microsoft.com/office/drawing/2014/main" id="{AC8341B9-30A8-4AC2-A342-737FA4684B95}"/>
              </a:ext>
            </a:extLst>
          </p:cNvPr>
          <p:cNvCxnSpPr>
            <a:cxnSpLocks/>
            <a:stCxn id="277" idx="0"/>
            <a:endCxn id="159" idx="2"/>
          </p:cNvCxnSpPr>
          <p:nvPr/>
        </p:nvCxnSpPr>
        <p:spPr>
          <a:xfrm flipV="1">
            <a:off x="7052197" y="2938140"/>
            <a:ext cx="91903" cy="31726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Arrow Connector 553">
            <a:extLst>
              <a:ext uri="{FF2B5EF4-FFF2-40B4-BE49-F238E27FC236}">
                <a16:creationId xmlns:a16="http://schemas.microsoft.com/office/drawing/2014/main" id="{9F5471C5-1E4C-41C4-A805-41AC0D84B11E}"/>
              </a:ext>
            </a:extLst>
          </p:cNvPr>
          <p:cNvCxnSpPr>
            <a:cxnSpLocks/>
            <a:stCxn id="289" idx="0"/>
            <a:endCxn id="574" idx="2"/>
          </p:cNvCxnSpPr>
          <p:nvPr/>
        </p:nvCxnSpPr>
        <p:spPr>
          <a:xfrm flipV="1">
            <a:off x="8353583" y="1320451"/>
            <a:ext cx="377935" cy="1934011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8" name="TextBox 22">
            <a:extLst>
              <a:ext uri="{FF2B5EF4-FFF2-40B4-BE49-F238E27FC236}">
                <a16:creationId xmlns:a16="http://schemas.microsoft.com/office/drawing/2014/main" id="{7ED8E225-547A-4E3E-8B7D-67D23904794C}"/>
              </a:ext>
            </a:extLst>
          </p:cNvPr>
          <p:cNvSpPr txBox="1"/>
          <p:nvPr/>
        </p:nvSpPr>
        <p:spPr>
          <a:xfrm>
            <a:off x="8434806" y="3467634"/>
            <a:ext cx="650678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R23 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0" name="Star: 5 Points 559">
            <a:extLst>
              <a:ext uri="{FF2B5EF4-FFF2-40B4-BE49-F238E27FC236}">
                <a16:creationId xmlns:a16="http://schemas.microsoft.com/office/drawing/2014/main" id="{CAEE7A81-3D15-49FA-B0B2-238F9C54E8DF}"/>
              </a:ext>
            </a:extLst>
          </p:cNvPr>
          <p:cNvSpPr/>
          <p:nvPr/>
        </p:nvSpPr>
        <p:spPr>
          <a:xfrm>
            <a:off x="9062624" y="3260120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2" name="TextBox 22">
            <a:extLst>
              <a:ext uri="{FF2B5EF4-FFF2-40B4-BE49-F238E27FC236}">
                <a16:creationId xmlns:a16="http://schemas.microsoft.com/office/drawing/2014/main" id="{6FAC41F8-F821-4387-8CD8-576D95BE904D}"/>
              </a:ext>
            </a:extLst>
          </p:cNvPr>
          <p:cNvSpPr txBox="1"/>
          <p:nvPr/>
        </p:nvSpPr>
        <p:spPr>
          <a:xfrm>
            <a:off x="8770435" y="3464782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R24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4" name="Star: 5 Points 563">
            <a:extLst>
              <a:ext uri="{FF2B5EF4-FFF2-40B4-BE49-F238E27FC236}">
                <a16:creationId xmlns:a16="http://schemas.microsoft.com/office/drawing/2014/main" id="{BA4FB627-0330-4C8C-9C41-58E00ECFF437}"/>
              </a:ext>
            </a:extLst>
          </p:cNvPr>
          <p:cNvSpPr/>
          <p:nvPr/>
        </p:nvSpPr>
        <p:spPr>
          <a:xfrm>
            <a:off x="8674179" y="326264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6" name="Star: 5 Points 565">
            <a:extLst>
              <a:ext uri="{FF2B5EF4-FFF2-40B4-BE49-F238E27FC236}">
                <a16:creationId xmlns:a16="http://schemas.microsoft.com/office/drawing/2014/main" id="{05D45B91-1AC3-4100-9FDD-EB87E9E8944B}"/>
              </a:ext>
            </a:extLst>
          </p:cNvPr>
          <p:cNvSpPr/>
          <p:nvPr/>
        </p:nvSpPr>
        <p:spPr>
          <a:xfrm>
            <a:off x="9380501" y="325908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8" name="TextBox 22">
            <a:extLst>
              <a:ext uri="{FF2B5EF4-FFF2-40B4-BE49-F238E27FC236}">
                <a16:creationId xmlns:a16="http://schemas.microsoft.com/office/drawing/2014/main" id="{22DE68A9-554F-48C8-B5D1-B6C913756BE9}"/>
              </a:ext>
            </a:extLst>
          </p:cNvPr>
          <p:cNvSpPr txBox="1"/>
          <p:nvPr/>
        </p:nvSpPr>
        <p:spPr>
          <a:xfrm>
            <a:off x="9050212" y="3463746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R25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70" name="Straight Arrow Connector 569">
            <a:extLst>
              <a:ext uri="{FF2B5EF4-FFF2-40B4-BE49-F238E27FC236}">
                <a16:creationId xmlns:a16="http://schemas.microsoft.com/office/drawing/2014/main" id="{C6DC71F2-17C2-48D8-B5B1-D9FA5E0DAE08}"/>
              </a:ext>
            </a:extLst>
          </p:cNvPr>
          <p:cNvCxnSpPr>
            <a:cxnSpLocks/>
            <a:stCxn id="560" idx="0"/>
            <a:endCxn id="164" idx="2"/>
          </p:cNvCxnSpPr>
          <p:nvPr/>
        </p:nvCxnSpPr>
        <p:spPr>
          <a:xfrm flipV="1">
            <a:off x="9160157" y="2932289"/>
            <a:ext cx="148713" cy="327831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6" name="Star: 5 Points 575">
            <a:extLst>
              <a:ext uri="{FF2B5EF4-FFF2-40B4-BE49-F238E27FC236}">
                <a16:creationId xmlns:a16="http://schemas.microsoft.com/office/drawing/2014/main" id="{2082996A-4FAA-4EF1-9862-60007A6BE046}"/>
              </a:ext>
            </a:extLst>
          </p:cNvPr>
          <p:cNvSpPr/>
          <p:nvPr/>
        </p:nvSpPr>
        <p:spPr>
          <a:xfrm>
            <a:off x="9718409" y="326634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78" name="TextBox 22">
            <a:extLst>
              <a:ext uri="{FF2B5EF4-FFF2-40B4-BE49-F238E27FC236}">
                <a16:creationId xmlns:a16="http://schemas.microsoft.com/office/drawing/2014/main" id="{61865566-1C70-4E74-A3D5-AD8538FA26B9}"/>
              </a:ext>
            </a:extLst>
          </p:cNvPr>
          <p:cNvSpPr txBox="1"/>
          <p:nvPr/>
        </p:nvSpPr>
        <p:spPr>
          <a:xfrm>
            <a:off x="9403360" y="3471007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R26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0" name="Star: 5 Points 579">
            <a:extLst>
              <a:ext uri="{FF2B5EF4-FFF2-40B4-BE49-F238E27FC236}">
                <a16:creationId xmlns:a16="http://schemas.microsoft.com/office/drawing/2014/main" id="{B16FE424-81B3-49E3-A98B-65E3EAB54DF6}"/>
              </a:ext>
            </a:extLst>
          </p:cNvPr>
          <p:cNvSpPr/>
          <p:nvPr/>
        </p:nvSpPr>
        <p:spPr>
          <a:xfrm>
            <a:off x="10060918" y="326585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2" name="TextBox 22">
            <a:extLst>
              <a:ext uri="{FF2B5EF4-FFF2-40B4-BE49-F238E27FC236}">
                <a16:creationId xmlns:a16="http://schemas.microsoft.com/office/drawing/2014/main" id="{A0E20282-2976-4515-81F9-892FE6A91813}"/>
              </a:ext>
            </a:extLst>
          </p:cNvPr>
          <p:cNvSpPr txBox="1"/>
          <p:nvPr/>
        </p:nvSpPr>
        <p:spPr>
          <a:xfrm>
            <a:off x="9745869" y="3470518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4" name="Star: 5 Points 583">
            <a:extLst>
              <a:ext uri="{FF2B5EF4-FFF2-40B4-BE49-F238E27FC236}">
                <a16:creationId xmlns:a16="http://schemas.microsoft.com/office/drawing/2014/main" id="{55D31EAC-7685-407B-9D51-C0E25C9C91AA}"/>
              </a:ext>
            </a:extLst>
          </p:cNvPr>
          <p:cNvSpPr/>
          <p:nvPr/>
        </p:nvSpPr>
        <p:spPr>
          <a:xfrm>
            <a:off x="10387543" y="325857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6" name="TextBox 22">
            <a:extLst>
              <a:ext uri="{FF2B5EF4-FFF2-40B4-BE49-F238E27FC236}">
                <a16:creationId xmlns:a16="http://schemas.microsoft.com/office/drawing/2014/main" id="{26CAD226-8592-4326-AE5B-CC7D5FA9E069}"/>
              </a:ext>
            </a:extLst>
          </p:cNvPr>
          <p:cNvSpPr txBox="1"/>
          <p:nvPr/>
        </p:nvSpPr>
        <p:spPr>
          <a:xfrm>
            <a:off x="10072494" y="3463240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R28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7" name="Star: 5 Points 586">
            <a:extLst>
              <a:ext uri="{FF2B5EF4-FFF2-40B4-BE49-F238E27FC236}">
                <a16:creationId xmlns:a16="http://schemas.microsoft.com/office/drawing/2014/main" id="{6A91FFAA-509E-4B14-878B-F859F255E38A}"/>
              </a:ext>
            </a:extLst>
          </p:cNvPr>
          <p:cNvSpPr/>
          <p:nvPr/>
        </p:nvSpPr>
        <p:spPr>
          <a:xfrm>
            <a:off x="10714168" y="325857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36" name="TextBox 22">
            <a:extLst>
              <a:ext uri="{FF2B5EF4-FFF2-40B4-BE49-F238E27FC236}">
                <a16:creationId xmlns:a16="http://schemas.microsoft.com/office/drawing/2014/main" id="{A62E94F1-6FC8-44E3-A27A-B042D72C9C9E}"/>
              </a:ext>
            </a:extLst>
          </p:cNvPr>
          <p:cNvSpPr txBox="1"/>
          <p:nvPr/>
        </p:nvSpPr>
        <p:spPr>
          <a:xfrm>
            <a:off x="10399119" y="3463240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R29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0" name="Star: 5 Points 639">
            <a:extLst>
              <a:ext uri="{FF2B5EF4-FFF2-40B4-BE49-F238E27FC236}">
                <a16:creationId xmlns:a16="http://schemas.microsoft.com/office/drawing/2014/main" id="{E10E9D07-2BCE-4E55-8C50-A67C119153B5}"/>
              </a:ext>
            </a:extLst>
          </p:cNvPr>
          <p:cNvSpPr/>
          <p:nvPr/>
        </p:nvSpPr>
        <p:spPr>
          <a:xfrm>
            <a:off x="11073153" y="325857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4" name="TextBox 22">
            <a:extLst>
              <a:ext uri="{FF2B5EF4-FFF2-40B4-BE49-F238E27FC236}">
                <a16:creationId xmlns:a16="http://schemas.microsoft.com/office/drawing/2014/main" id="{765EF9D7-055A-45AD-892F-8A058D6151E6}"/>
              </a:ext>
            </a:extLst>
          </p:cNvPr>
          <p:cNvSpPr txBox="1"/>
          <p:nvPr/>
        </p:nvSpPr>
        <p:spPr>
          <a:xfrm>
            <a:off x="10864784" y="3463240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R30 for OKTB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647" name="Straight Arrow Connector 646">
            <a:extLst>
              <a:ext uri="{FF2B5EF4-FFF2-40B4-BE49-F238E27FC236}">
                <a16:creationId xmlns:a16="http://schemas.microsoft.com/office/drawing/2014/main" id="{289D14C8-872C-4970-80A7-3CFB875C7A54}"/>
              </a:ext>
            </a:extLst>
          </p:cNvPr>
          <p:cNvCxnSpPr>
            <a:cxnSpLocks/>
            <a:stCxn id="580" idx="0"/>
            <a:endCxn id="171" idx="2"/>
          </p:cNvCxnSpPr>
          <p:nvPr/>
        </p:nvCxnSpPr>
        <p:spPr>
          <a:xfrm flipV="1">
            <a:off x="10158451" y="2957849"/>
            <a:ext cx="45722" cy="308007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8" name="Straight Arrow Connector 647">
            <a:extLst>
              <a:ext uri="{FF2B5EF4-FFF2-40B4-BE49-F238E27FC236}">
                <a16:creationId xmlns:a16="http://schemas.microsoft.com/office/drawing/2014/main" id="{12F7A53B-AF9B-41C7-92A1-D5EE388426EE}"/>
              </a:ext>
            </a:extLst>
          </p:cNvPr>
          <p:cNvCxnSpPr>
            <a:cxnSpLocks/>
            <a:stCxn id="234" idx="0"/>
            <a:endCxn id="133" idx="2"/>
          </p:cNvCxnSpPr>
          <p:nvPr/>
        </p:nvCxnSpPr>
        <p:spPr>
          <a:xfrm flipV="1">
            <a:off x="3839697" y="2926331"/>
            <a:ext cx="132043" cy="329400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Arrow Connector 555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277" idx="0"/>
            <a:endCxn id="266" idx="1"/>
          </p:cNvCxnSpPr>
          <p:nvPr/>
        </p:nvCxnSpPr>
        <p:spPr>
          <a:xfrm flipV="1">
            <a:off x="7052197" y="1759453"/>
            <a:ext cx="137259" cy="149594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2" name="Group 571">
            <a:extLst>
              <a:ext uri="{FF2B5EF4-FFF2-40B4-BE49-F238E27FC236}">
                <a16:creationId xmlns:a16="http://schemas.microsoft.com/office/drawing/2014/main" id="{AC13F25E-F18B-435A-87AE-CC7B3F98D6C3}"/>
              </a:ext>
            </a:extLst>
          </p:cNvPr>
          <p:cNvGrpSpPr/>
          <p:nvPr/>
        </p:nvGrpSpPr>
        <p:grpSpPr>
          <a:xfrm>
            <a:off x="8443159" y="969772"/>
            <a:ext cx="843415" cy="582633"/>
            <a:chOff x="1860046" y="1217224"/>
            <a:chExt cx="839961" cy="582633"/>
          </a:xfrm>
        </p:grpSpPr>
        <p:sp>
          <p:nvSpPr>
            <p:cNvPr id="574" name="流程图: 决策 47">
              <a:extLst>
                <a:ext uri="{FF2B5EF4-FFF2-40B4-BE49-F238E27FC236}">
                  <a16:creationId xmlns:a16="http://schemas.microsoft.com/office/drawing/2014/main" id="{5D8E29D3-01EC-44BB-922B-0B8F2086F71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HB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49" name="TextBox 22">
              <a:extLst>
                <a:ext uri="{FF2B5EF4-FFF2-40B4-BE49-F238E27FC236}">
                  <a16:creationId xmlns:a16="http://schemas.microsoft.com/office/drawing/2014/main" id="{3C36DBD1-F8DD-421E-90DF-99E11F04C666}"/>
                </a:ext>
              </a:extLst>
            </p:cNvPr>
            <p:cNvSpPr txBox="1"/>
            <p:nvPr/>
          </p:nvSpPr>
          <p:spPr>
            <a:xfrm>
              <a:off x="1860046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2/28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651" name="Star: 5 Points 227">
            <a:extLst>
              <a:ext uri="{FF2B5EF4-FFF2-40B4-BE49-F238E27FC236}">
                <a16:creationId xmlns:a16="http://schemas.microsoft.com/office/drawing/2014/main" id="{5A349BC7-5FD6-431F-9D94-C6BE15CEF663}"/>
              </a:ext>
            </a:extLst>
          </p:cNvPr>
          <p:cNvSpPr/>
          <p:nvPr/>
        </p:nvSpPr>
        <p:spPr>
          <a:xfrm>
            <a:off x="2674313" y="3275146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654" name="Straight Arrow Connector 653">
            <a:extLst>
              <a:ext uri="{FF2B5EF4-FFF2-40B4-BE49-F238E27FC236}">
                <a16:creationId xmlns:a16="http://schemas.microsoft.com/office/drawing/2014/main" id="{D805FFB7-EFEA-4698-AB84-E89CBA020D17}"/>
              </a:ext>
            </a:extLst>
          </p:cNvPr>
          <p:cNvCxnSpPr>
            <a:cxnSpLocks/>
            <a:stCxn id="652" idx="0"/>
            <a:endCxn id="651" idx="2"/>
          </p:cNvCxnSpPr>
          <p:nvPr/>
        </p:nvCxnSpPr>
        <p:spPr>
          <a:xfrm flipV="1">
            <a:off x="2517182" y="3480313"/>
            <a:ext cx="194385" cy="38183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8" name="TextBox 22">
            <a:extLst>
              <a:ext uri="{FF2B5EF4-FFF2-40B4-BE49-F238E27FC236}">
                <a16:creationId xmlns:a16="http://schemas.microsoft.com/office/drawing/2014/main" id="{6B667F87-D4E5-4557-A949-6A3362BF074C}"/>
              </a:ext>
            </a:extLst>
          </p:cNvPr>
          <p:cNvSpPr txBox="1"/>
          <p:nvPr/>
        </p:nvSpPr>
        <p:spPr>
          <a:xfrm>
            <a:off x="1727336" y="1776964"/>
            <a:ext cx="824042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HW Request Frozen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6/11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370" name="Star: 5 Points 369">
            <a:extLst>
              <a:ext uri="{FF2B5EF4-FFF2-40B4-BE49-F238E27FC236}">
                <a16:creationId xmlns:a16="http://schemas.microsoft.com/office/drawing/2014/main" id="{B26AB617-E4D6-48DC-B000-914689601264}"/>
              </a:ext>
            </a:extLst>
          </p:cNvPr>
          <p:cNvSpPr/>
          <p:nvPr/>
        </p:nvSpPr>
        <p:spPr>
          <a:xfrm>
            <a:off x="1290119" y="6361965"/>
            <a:ext cx="195065" cy="205168"/>
          </a:xfrm>
          <a:prstGeom prst="star5">
            <a:avLst/>
          </a:prstGeom>
          <a:solidFill>
            <a:srgbClr val="FF00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highlight>
                <a:srgbClr val="FF0000"/>
              </a:highlight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73" name="TextBox 22">
            <a:extLst>
              <a:ext uri="{FF2B5EF4-FFF2-40B4-BE49-F238E27FC236}">
                <a16:creationId xmlns:a16="http://schemas.microsoft.com/office/drawing/2014/main" id="{251E0546-0293-4627-96AB-78B45E298F3B}"/>
              </a:ext>
            </a:extLst>
          </p:cNvPr>
          <p:cNvSpPr txBox="1"/>
          <p:nvPr/>
        </p:nvSpPr>
        <p:spPr>
          <a:xfrm>
            <a:off x="806758" y="6592700"/>
            <a:ext cx="678426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UE </a:t>
            </a:r>
          </a:p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04/15</a:t>
            </a:r>
          </a:p>
        </p:txBody>
      </p:sp>
      <p:sp>
        <p:nvSpPr>
          <p:cNvPr id="376" name="TextBox 22">
            <a:extLst>
              <a:ext uri="{FF2B5EF4-FFF2-40B4-BE49-F238E27FC236}">
                <a16:creationId xmlns:a16="http://schemas.microsoft.com/office/drawing/2014/main" id="{F3ED3939-F142-4BC9-A0F3-19AEFF2EE3CB}"/>
              </a:ext>
            </a:extLst>
          </p:cNvPr>
          <p:cNvSpPr txBox="1"/>
          <p:nvPr/>
        </p:nvSpPr>
        <p:spPr>
          <a:xfrm>
            <a:off x="4040703" y="2098775"/>
            <a:ext cx="68236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/>
              <a:t>01/27</a:t>
            </a:r>
            <a:endParaRPr lang="zh-CN" altLang="en-US" sz="700" dirty="0"/>
          </a:p>
        </p:txBody>
      </p:sp>
      <p:sp>
        <p:nvSpPr>
          <p:cNvPr id="395" name="TextBox 22">
            <a:extLst>
              <a:ext uri="{FF2B5EF4-FFF2-40B4-BE49-F238E27FC236}">
                <a16:creationId xmlns:a16="http://schemas.microsoft.com/office/drawing/2014/main" id="{C158F301-C617-4520-94BF-7AE4C952C579}"/>
              </a:ext>
            </a:extLst>
          </p:cNvPr>
          <p:cNvSpPr txBox="1"/>
          <p:nvPr/>
        </p:nvSpPr>
        <p:spPr>
          <a:xfrm>
            <a:off x="5190633" y="2081834"/>
            <a:ext cx="68236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/>
              <a:t>05/05</a:t>
            </a:r>
            <a:endParaRPr lang="zh-CN" altLang="en-US" sz="700" dirty="0"/>
          </a:p>
        </p:txBody>
      </p:sp>
      <p:sp>
        <p:nvSpPr>
          <p:cNvPr id="399" name="TextBox 22">
            <a:extLst>
              <a:ext uri="{FF2B5EF4-FFF2-40B4-BE49-F238E27FC236}">
                <a16:creationId xmlns:a16="http://schemas.microsoft.com/office/drawing/2014/main" id="{E74B4447-D70C-4582-B10D-7B802E24E0E2}"/>
              </a:ext>
            </a:extLst>
          </p:cNvPr>
          <p:cNvSpPr txBox="1"/>
          <p:nvPr/>
        </p:nvSpPr>
        <p:spPr>
          <a:xfrm>
            <a:off x="878307" y="3378540"/>
            <a:ext cx="88969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MFL Release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04/30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400" name="Star: 7 Points 399">
            <a:extLst>
              <a:ext uri="{FF2B5EF4-FFF2-40B4-BE49-F238E27FC236}">
                <a16:creationId xmlns:a16="http://schemas.microsoft.com/office/drawing/2014/main" id="{68ABA834-A559-4C9E-A6DE-B8AA358384C2}"/>
              </a:ext>
            </a:extLst>
          </p:cNvPr>
          <p:cNvSpPr/>
          <p:nvPr/>
        </p:nvSpPr>
        <p:spPr>
          <a:xfrm>
            <a:off x="1621211" y="3278818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1" name="Star: 7 Points 400">
            <a:extLst>
              <a:ext uri="{FF2B5EF4-FFF2-40B4-BE49-F238E27FC236}">
                <a16:creationId xmlns:a16="http://schemas.microsoft.com/office/drawing/2014/main" id="{644F0C61-9E49-4227-8EA6-C38B2F13F2A1}"/>
              </a:ext>
            </a:extLst>
          </p:cNvPr>
          <p:cNvSpPr/>
          <p:nvPr/>
        </p:nvSpPr>
        <p:spPr>
          <a:xfrm>
            <a:off x="1996042" y="3284799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3" name="TextBox 22">
            <a:extLst>
              <a:ext uri="{FF2B5EF4-FFF2-40B4-BE49-F238E27FC236}">
                <a16:creationId xmlns:a16="http://schemas.microsoft.com/office/drawing/2014/main" id="{64421263-F22C-4148-9929-CAD15FA4381F}"/>
              </a:ext>
            </a:extLst>
          </p:cNvPr>
          <p:cNvSpPr txBox="1"/>
          <p:nvPr/>
        </p:nvSpPr>
        <p:spPr>
          <a:xfrm>
            <a:off x="1972777" y="3383889"/>
            <a:ext cx="812748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FIP Draft Release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05/30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404" name="Star: 7 Points 403">
            <a:extLst>
              <a:ext uri="{FF2B5EF4-FFF2-40B4-BE49-F238E27FC236}">
                <a16:creationId xmlns:a16="http://schemas.microsoft.com/office/drawing/2014/main" id="{4E796DC1-2B6B-476E-A8B4-A832655FFC10}"/>
              </a:ext>
            </a:extLst>
          </p:cNvPr>
          <p:cNvSpPr/>
          <p:nvPr/>
        </p:nvSpPr>
        <p:spPr>
          <a:xfrm>
            <a:off x="2242843" y="1629816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376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FC3CCA-3735-4BC2-AFB9-902D31E9C7DC}"/>
              </a:ext>
            </a:extLst>
          </p:cNvPr>
          <p:cNvGrpSpPr/>
          <p:nvPr/>
        </p:nvGrpSpPr>
        <p:grpSpPr>
          <a:xfrm>
            <a:off x="165892" y="862030"/>
            <a:ext cx="11788299" cy="313851"/>
            <a:chOff x="237808" y="1097884"/>
            <a:chExt cx="11716383" cy="31385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BDDFEB-783D-405A-B6BE-A37556BC12D8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A1B6B-EF8A-4B40-BB52-30F65C070316}"/>
                </a:ext>
              </a:extLst>
            </p:cNvPr>
            <p:cNvSpPr/>
            <p:nvPr/>
          </p:nvSpPr>
          <p:spPr>
            <a:xfrm>
              <a:off x="238356" y="1097884"/>
              <a:ext cx="81445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Project VPP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5EE0E-0935-440D-B804-C7A33FE97B2D}"/>
              </a:ext>
            </a:extLst>
          </p:cNvPr>
          <p:cNvGrpSpPr/>
          <p:nvPr/>
        </p:nvGrpSpPr>
        <p:grpSpPr>
          <a:xfrm>
            <a:off x="152527" y="4482250"/>
            <a:ext cx="11788299" cy="276999"/>
            <a:chOff x="315514" y="4004630"/>
            <a:chExt cx="11716383" cy="276999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928077-9C8C-448D-8DF9-D8628B80B2BC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EA1CA2-9DB3-4518-BA32-F8EA1E5B57B2}"/>
                </a:ext>
              </a:extLst>
            </p:cNvPr>
            <p:cNvSpPr/>
            <p:nvPr/>
          </p:nvSpPr>
          <p:spPr>
            <a:xfrm>
              <a:off x="315514" y="4004630"/>
              <a:ext cx="1168152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Vendor Integration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153671" y="3252614"/>
            <a:ext cx="11794428" cy="309980"/>
            <a:chOff x="231716" y="2738519"/>
            <a:chExt cx="11722474" cy="3099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31716" y="2738519"/>
              <a:ext cx="158557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GPDS SW Version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MRD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流程图: 决策 47">
            <a:extLst>
              <a:ext uri="{FF2B5EF4-FFF2-40B4-BE49-F238E27FC236}">
                <a16:creationId xmlns:a16="http://schemas.microsoft.com/office/drawing/2014/main" id="{022E9990-7097-4714-8EE3-D31552BE7F58}"/>
              </a:ext>
            </a:extLst>
          </p:cNvPr>
          <p:cNvSpPr/>
          <p:nvPr/>
        </p:nvSpPr>
        <p:spPr>
          <a:xfrm>
            <a:off x="2364029" y="988553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UPV1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59800" y="3088140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6" name="流程图: 决策 47">
            <a:extLst>
              <a:ext uri="{FF2B5EF4-FFF2-40B4-BE49-F238E27FC236}">
                <a16:creationId xmlns:a16="http://schemas.microsoft.com/office/drawing/2014/main" id="{F6564AE5-8E1D-40DF-A334-C09B07EEC4B1}"/>
              </a:ext>
            </a:extLst>
          </p:cNvPr>
          <p:cNvSpPr/>
          <p:nvPr/>
        </p:nvSpPr>
        <p:spPr>
          <a:xfrm>
            <a:off x="3365874" y="983658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UPV2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46398" y="3785246"/>
            <a:ext cx="11794428" cy="355700"/>
            <a:chOff x="231716" y="2692799"/>
            <a:chExt cx="11722474" cy="355700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692799"/>
              <a:ext cx="1243033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C92B562B-1E5E-4EC9-A863-19EE27C976F2}"/>
              </a:ext>
            </a:extLst>
          </p:cNvPr>
          <p:cNvCxnSpPr/>
          <p:nvPr/>
        </p:nvCxnSpPr>
        <p:spPr>
          <a:xfrm flipV="1">
            <a:off x="153454" y="5357745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6" name="Rectangle 325">
            <a:extLst>
              <a:ext uri="{FF2B5EF4-FFF2-40B4-BE49-F238E27FC236}">
                <a16:creationId xmlns:a16="http://schemas.microsoft.com/office/drawing/2014/main" id="{FCA2FC14-7EBF-42C9-BDBF-B7F51B56AF23}"/>
              </a:ext>
            </a:extLst>
          </p:cNvPr>
          <p:cNvSpPr/>
          <p:nvPr/>
        </p:nvSpPr>
        <p:spPr>
          <a:xfrm>
            <a:off x="153454" y="5095411"/>
            <a:ext cx="821059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UX Release 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08" name="流程图: 决策 47">
            <a:extLst>
              <a:ext uri="{FF2B5EF4-FFF2-40B4-BE49-F238E27FC236}">
                <a16:creationId xmlns:a16="http://schemas.microsoft.com/office/drawing/2014/main" id="{D0668F3D-D3E4-49B4-A367-353CF1F98EE5}"/>
              </a:ext>
            </a:extLst>
          </p:cNvPr>
          <p:cNvSpPr/>
          <p:nvPr/>
        </p:nvSpPr>
        <p:spPr>
          <a:xfrm>
            <a:off x="7302945" y="987231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PEC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11" name="流程图: 决策 47">
            <a:extLst>
              <a:ext uri="{FF2B5EF4-FFF2-40B4-BE49-F238E27FC236}">
                <a16:creationId xmlns:a16="http://schemas.microsoft.com/office/drawing/2014/main" id="{A5C0E457-D603-4C64-A0A8-F02F162E26A5}"/>
              </a:ext>
            </a:extLst>
          </p:cNvPr>
          <p:cNvSpPr/>
          <p:nvPr/>
        </p:nvSpPr>
        <p:spPr>
          <a:xfrm>
            <a:off x="3810445" y="987231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PA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14" name="流程图: 决策 47">
            <a:extLst>
              <a:ext uri="{FF2B5EF4-FFF2-40B4-BE49-F238E27FC236}">
                <a16:creationId xmlns:a16="http://schemas.microsoft.com/office/drawing/2014/main" id="{C788F0F4-D478-433A-B4F0-2B43D1503E27}"/>
              </a:ext>
            </a:extLst>
          </p:cNvPr>
          <p:cNvSpPr/>
          <p:nvPr/>
        </p:nvSpPr>
        <p:spPr>
          <a:xfrm>
            <a:off x="4450346" y="987452"/>
            <a:ext cx="523440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FDJ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0" name="流程图: 决策 47">
            <a:extLst>
              <a:ext uri="{FF2B5EF4-FFF2-40B4-BE49-F238E27FC236}">
                <a16:creationId xmlns:a16="http://schemas.microsoft.com/office/drawing/2014/main" id="{C486BF2A-866E-4926-B222-9B74227E0775}"/>
              </a:ext>
            </a:extLst>
          </p:cNvPr>
          <p:cNvSpPr/>
          <p:nvPr/>
        </p:nvSpPr>
        <p:spPr>
          <a:xfrm>
            <a:off x="8171625" y="987231"/>
            <a:ext cx="523440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TT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3" name="流程图: 决策 47">
            <a:extLst>
              <a:ext uri="{FF2B5EF4-FFF2-40B4-BE49-F238E27FC236}">
                <a16:creationId xmlns:a16="http://schemas.microsoft.com/office/drawing/2014/main" id="{1533E72C-6034-4090-B47B-E02B92A529E3}"/>
              </a:ext>
            </a:extLst>
          </p:cNvPr>
          <p:cNvSpPr/>
          <p:nvPr/>
        </p:nvSpPr>
        <p:spPr>
          <a:xfrm>
            <a:off x="8887905" y="987231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PP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6" name="流程图: 决策 47">
            <a:extLst>
              <a:ext uri="{FF2B5EF4-FFF2-40B4-BE49-F238E27FC236}">
                <a16:creationId xmlns:a16="http://schemas.microsoft.com/office/drawing/2014/main" id="{032DE1E4-900D-46B1-95C1-A091ADB6473E}"/>
              </a:ext>
            </a:extLst>
          </p:cNvPr>
          <p:cNvSpPr/>
          <p:nvPr/>
        </p:nvSpPr>
        <p:spPr>
          <a:xfrm>
            <a:off x="10096945" y="987231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MP1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55" name="流程图: 决策 47">
            <a:extLst>
              <a:ext uri="{FF2B5EF4-FFF2-40B4-BE49-F238E27FC236}">
                <a16:creationId xmlns:a16="http://schemas.microsoft.com/office/drawing/2014/main" id="{12C56D9D-4294-4E4B-9DE2-65ECFA7DB74B}"/>
              </a:ext>
            </a:extLst>
          </p:cNvPr>
          <p:cNvSpPr/>
          <p:nvPr/>
        </p:nvSpPr>
        <p:spPr>
          <a:xfrm>
            <a:off x="5956845" y="986777"/>
            <a:ext cx="523440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3" name="Star: 5 Points 132">
            <a:extLst>
              <a:ext uri="{FF2B5EF4-FFF2-40B4-BE49-F238E27FC236}">
                <a16:creationId xmlns:a16="http://schemas.microsoft.com/office/drawing/2014/main" id="{42717727-49AE-4BA8-A617-A39D498B6EE7}"/>
              </a:ext>
            </a:extLst>
          </p:cNvPr>
          <p:cNvSpPr/>
          <p:nvPr/>
        </p:nvSpPr>
        <p:spPr>
          <a:xfrm>
            <a:off x="4144218" y="333397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3819051" y="3665284"/>
            <a:ext cx="89612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06AAEA-7B71-48FD-9B1A-2E639F680D3C}"/>
              </a:ext>
            </a:extLst>
          </p:cNvPr>
          <p:cNvCxnSpPr>
            <a:cxnSpLocks/>
            <a:stCxn id="133" idx="0"/>
            <a:endCxn id="214" idx="2"/>
          </p:cNvCxnSpPr>
          <p:nvPr/>
        </p:nvCxnSpPr>
        <p:spPr>
          <a:xfrm flipV="1">
            <a:off x="4300383" y="1338131"/>
            <a:ext cx="411683" cy="199584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F3D275B-3152-4461-9E87-807B8781489C}"/>
              </a:ext>
            </a:extLst>
          </p:cNvPr>
          <p:cNvGrpSpPr/>
          <p:nvPr/>
        </p:nvGrpSpPr>
        <p:grpSpPr>
          <a:xfrm>
            <a:off x="5815298" y="3344679"/>
            <a:ext cx="621719" cy="623693"/>
            <a:chOff x="1744143" y="2836518"/>
            <a:chExt cx="621719" cy="623693"/>
          </a:xfrm>
        </p:grpSpPr>
        <p:sp>
          <p:nvSpPr>
            <p:cNvPr id="143" name="Star: 5 Points 142">
              <a:extLst>
                <a:ext uri="{FF2B5EF4-FFF2-40B4-BE49-F238E27FC236}">
                  <a16:creationId xmlns:a16="http://schemas.microsoft.com/office/drawing/2014/main" id="{9BA36741-1D4A-48EF-809D-12AEB4698651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44" name="TextBox 22">
              <a:extLst>
                <a:ext uri="{FF2B5EF4-FFF2-40B4-BE49-F238E27FC236}">
                  <a16:creationId xmlns:a16="http://schemas.microsoft.com/office/drawing/2014/main" id="{F60224F3-22E1-4AA0-8B1B-23E46C4C88CD}"/>
                </a:ext>
              </a:extLst>
            </p:cNvPr>
            <p:cNvSpPr txBox="1"/>
            <p:nvPr/>
          </p:nvSpPr>
          <p:spPr>
            <a:xfrm>
              <a:off x="1744143" y="3167829"/>
              <a:ext cx="62171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DCV2</a:t>
              </a:r>
            </a:p>
            <a:p>
              <a:pPr algn="ctr">
                <a:defRPr/>
              </a:pP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191" idx="4"/>
            <a:endCxn id="355" idx="2"/>
          </p:cNvCxnSpPr>
          <p:nvPr/>
        </p:nvCxnSpPr>
        <p:spPr>
          <a:xfrm flipV="1">
            <a:off x="5798263" y="1337456"/>
            <a:ext cx="420302" cy="213130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9DFAA69-FA6B-490E-90AD-8033FD6E8329}"/>
              </a:ext>
            </a:extLst>
          </p:cNvPr>
          <p:cNvGrpSpPr/>
          <p:nvPr/>
        </p:nvGrpSpPr>
        <p:grpSpPr>
          <a:xfrm>
            <a:off x="6860636" y="3346455"/>
            <a:ext cx="692356" cy="623693"/>
            <a:chOff x="1696025" y="2836518"/>
            <a:chExt cx="692356" cy="623693"/>
          </a:xfrm>
        </p:grpSpPr>
        <p:sp>
          <p:nvSpPr>
            <p:cNvPr id="153" name="Star: 5 Points 152">
              <a:extLst>
                <a:ext uri="{FF2B5EF4-FFF2-40B4-BE49-F238E27FC236}">
                  <a16:creationId xmlns:a16="http://schemas.microsoft.com/office/drawing/2014/main" id="{9ECFAEF7-B196-4D3B-8C0E-512133F149E0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792A66CB-606D-4863-B92C-7B08432F58F1}"/>
                </a:ext>
              </a:extLst>
            </p:cNvPr>
            <p:cNvSpPr txBox="1"/>
            <p:nvPr/>
          </p:nvSpPr>
          <p:spPr>
            <a:xfrm>
              <a:off x="1696025" y="3167829"/>
              <a:ext cx="692356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R00</a:t>
              </a:r>
            </a:p>
            <a:p>
              <a:pPr algn="ctr">
                <a:defRPr/>
              </a:pP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153" idx="0"/>
            <a:endCxn id="208" idx="2"/>
          </p:cNvCxnSpPr>
          <p:nvPr/>
        </p:nvCxnSpPr>
        <p:spPr>
          <a:xfrm flipV="1">
            <a:off x="7175143" y="1337910"/>
            <a:ext cx="389523" cy="2008545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Star: 5 Points 158">
            <a:extLst>
              <a:ext uri="{FF2B5EF4-FFF2-40B4-BE49-F238E27FC236}">
                <a16:creationId xmlns:a16="http://schemas.microsoft.com/office/drawing/2014/main" id="{4C0809F6-6FBD-4AAC-BE55-8ECFF31CECB7}"/>
              </a:ext>
            </a:extLst>
          </p:cNvPr>
          <p:cNvSpPr/>
          <p:nvPr/>
        </p:nvSpPr>
        <p:spPr>
          <a:xfrm>
            <a:off x="7532307" y="3354628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0" name="TextBox 22">
            <a:extLst>
              <a:ext uri="{FF2B5EF4-FFF2-40B4-BE49-F238E27FC236}">
                <a16:creationId xmlns:a16="http://schemas.microsoft.com/office/drawing/2014/main" id="{9D64A217-842C-444E-81B9-A07F069C0904}"/>
              </a:ext>
            </a:extLst>
          </p:cNvPr>
          <p:cNvSpPr txBox="1"/>
          <p:nvPr/>
        </p:nvSpPr>
        <p:spPr>
          <a:xfrm>
            <a:off x="7303395" y="3677230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159" idx="0"/>
            <a:endCxn id="452" idx="2"/>
          </p:cNvCxnSpPr>
          <p:nvPr/>
        </p:nvCxnSpPr>
        <p:spPr>
          <a:xfrm flipV="1">
            <a:off x="7688472" y="1338679"/>
            <a:ext cx="422646" cy="201594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Star: 5 Points 163">
            <a:extLst>
              <a:ext uri="{FF2B5EF4-FFF2-40B4-BE49-F238E27FC236}">
                <a16:creationId xmlns:a16="http://schemas.microsoft.com/office/drawing/2014/main" id="{45FC2A05-182B-4C5A-A750-44686847EE02}"/>
              </a:ext>
            </a:extLst>
          </p:cNvPr>
          <p:cNvSpPr/>
          <p:nvPr/>
        </p:nvSpPr>
        <p:spPr>
          <a:xfrm>
            <a:off x="7919073" y="3354628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5" name="TextBox 22">
            <a:extLst>
              <a:ext uri="{FF2B5EF4-FFF2-40B4-BE49-F238E27FC236}">
                <a16:creationId xmlns:a16="http://schemas.microsoft.com/office/drawing/2014/main" id="{5D9A2779-E021-4297-B14B-C277864258E1}"/>
              </a:ext>
            </a:extLst>
          </p:cNvPr>
          <p:cNvSpPr txBox="1"/>
          <p:nvPr/>
        </p:nvSpPr>
        <p:spPr>
          <a:xfrm>
            <a:off x="7623920" y="3695702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164" idx="0"/>
            <a:endCxn id="220" idx="2"/>
          </p:cNvCxnSpPr>
          <p:nvPr/>
        </p:nvCxnSpPr>
        <p:spPr>
          <a:xfrm flipV="1">
            <a:off x="8075238" y="1337910"/>
            <a:ext cx="358107" cy="201671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171" idx="0"/>
            <a:endCxn id="223" idx="2"/>
          </p:cNvCxnSpPr>
          <p:nvPr/>
        </p:nvCxnSpPr>
        <p:spPr>
          <a:xfrm flipV="1">
            <a:off x="8938783" y="1337910"/>
            <a:ext cx="210843" cy="201671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Star: 5 Points 170">
            <a:extLst>
              <a:ext uri="{FF2B5EF4-FFF2-40B4-BE49-F238E27FC236}">
                <a16:creationId xmlns:a16="http://schemas.microsoft.com/office/drawing/2014/main" id="{0BF76452-1C94-4402-B2CD-9D2039219DAE}"/>
              </a:ext>
            </a:extLst>
          </p:cNvPr>
          <p:cNvSpPr/>
          <p:nvPr/>
        </p:nvSpPr>
        <p:spPr>
          <a:xfrm>
            <a:off x="8782618" y="3354628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D7D8DF6B-1B97-464E-8FEB-DCD8F7C478A4}"/>
              </a:ext>
            </a:extLst>
          </p:cNvPr>
          <p:cNvSpPr txBox="1"/>
          <p:nvPr/>
        </p:nvSpPr>
        <p:spPr>
          <a:xfrm>
            <a:off x="8321874" y="3677230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6" name="Star: 5 Points 175">
            <a:extLst>
              <a:ext uri="{FF2B5EF4-FFF2-40B4-BE49-F238E27FC236}">
                <a16:creationId xmlns:a16="http://schemas.microsoft.com/office/drawing/2014/main" id="{2CDC5E8F-4BAE-487A-9757-7E3AE714225E}"/>
              </a:ext>
            </a:extLst>
          </p:cNvPr>
          <p:cNvSpPr/>
          <p:nvPr/>
        </p:nvSpPr>
        <p:spPr>
          <a:xfrm>
            <a:off x="9652702" y="336947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7" name="TextBox 22">
            <a:extLst>
              <a:ext uri="{FF2B5EF4-FFF2-40B4-BE49-F238E27FC236}">
                <a16:creationId xmlns:a16="http://schemas.microsoft.com/office/drawing/2014/main" id="{2F32559A-76C2-4358-B82C-81409D8EFEF1}"/>
              </a:ext>
            </a:extLst>
          </p:cNvPr>
          <p:cNvSpPr txBox="1"/>
          <p:nvPr/>
        </p:nvSpPr>
        <p:spPr>
          <a:xfrm>
            <a:off x="9570277" y="3700784"/>
            <a:ext cx="75498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176" idx="0"/>
            <a:endCxn id="226" idx="2"/>
          </p:cNvCxnSpPr>
          <p:nvPr/>
        </p:nvCxnSpPr>
        <p:spPr>
          <a:xfrm flipV="1">
            <a:off x="9808867" y="1337910"/>
            <a:ext cx="549799" cy="203156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78B6D53-C258-4B73-8A6A-B53D8BD4BC70}"/>
              </a:ext>
            </a:extLst>
          </p:cNvPr>
          <p:cNvGrpSpPr/>
          <p:nvPr/>
        </p:nvGrpSpPr>
        <p:grpSpPr>
          <a:xfrm>
            <a:off x="131155" y="5718873"/>
            <a:ext cx="11788299" cy="303126"/>
            <a:chOff x="315514" y="3978503"/>
            <a:chExt cx="11716383" cy="303126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57249BC1-14A9-4BF1-BC7B-0521F7AFAF19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520C366-D77C-430C-97B6-3E05B635CF4F}"/>
                </a:ext>
              </a:extLst>
            </p:cNvPr>
            <p:cNvSpPr/>
            <p:nvPr/>
          </p:nvSpPr>
          <p:spPr>
            <a:xfrm>
              <a:off x="315514" y="3978503"/>
              <a:ext cx="134340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FNV Features Release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6906D8E-47AC-46AB-9E96-014D70522C4E}"/>
              </a:ext>
            </a:extLst>
          </p:cNvPr>
          <p:cNvSpPr/>
          <p:nvPr/>
        </p:nvSpPr>
        <p:spPr>
          <a:xfrm>
            <a:off x="138790" y="1400445"/>
            <a:ext cx="689612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Key Point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8" name="Star: 5 Points 187">
            <a:extLst>
              <a:ext uri="{FF2B5EF4-FFF2-40B4-BE49-F238E27FC236}">
                <a16:creationId xmlns:a16="http://schemas.microsoft.com/office/drawing/2014/main" id="{ECFA3C20-3E04-405B-B605-D376F2F06EA0}"/>
              </a:ext>
            </a:extLst>
          </p:cNvPr>
          <p:cNvSpPr/>
          <p:nvPr/>
        </p:nvSpPr>
        <p:spPr>
          <a:xfrm>
            <a:off x="5193733" y="334667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5016160" y="3677984"/>
            <a:ext cx="53711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endParaRPr lang="en-US" altLang="zh-CN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1" name="Star: 5 Points 190">
            <a:extLst>
              <a:ext uri="{FF2B5EF4-FFF2-40B4-BE49-F238E27FC236}">
                <a16:creationId xmlns:a16="http://schemas.microsoft.com/office/drawing/2014/main" id="{9BD75754-F6FC-46CA-B94C-6C11FF1C23EC}"/>
              </a:ext>
            </a:extLst>
          </p:cNvPr>
          <p:cNvSpPr/>
          <p:nvPr/>
        </p:nvSpPr>
        <p:spPr>
          <a:xfrm>
            <a:off x="5485933" y="334645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2" name="TextBox 22">
            <a:extLst>
              <a:ext uri="{FF2B5EF4-FFF2-40B4-BE49-F238E27FC236}">
                <a16:creationId xmlns:a16="http://schemas.microsoft.com/office/drawing/2014/main" id="{815170DA-2866-4E03-A67C-3DF1D8CF9925}"/>
              </a:ext>
            </a:extLst>
          </p:cNvPr>
          <p:cNvSpPr txBox="1"/>
          <p:nvPr/>
        </p:nvSpPr>
        <p:spPr>
          <a:xfrm>
            <a:off x="5382241" y="3677765"/>
            <a:ext cx="529198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4" name="Star: 5 Points 193">
            <a:extLst>
              <a:ext uri="{FF2B5EF4-FFF2-40B4-BE49-F238E27FC236}">
                <a16:creationId xmlns:a16="http://schemas.microsoft.com/office/drawing/2014/main" id="{605F1DDB-2BC9-431E-86D6-E17140DAFAE8}"/>
              </a:ext>
            </a:extLst>
          </p:cNvPr>
          <p:cNvSpPr/>
          <p:nvPr/>
        </p:nvSpPr>
        <p:spPr>
          <a:xfrm>
            <a:off x="6392745" y="334667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5" name="TextBox 22">
            <a:extLst>
              <a:ext uri="{FF2B5EF4-FFF2-40B4-BE49-F238E27FC236}">
                <a16:creationId xmlns:a16="http://schemas.microsoft.com/office/drawing/2014/main" id="{90D1F16F-FD67-4097-AA93-91ACD9B1A6EB}"/>
              </a:ext>
            </a:extLst>
          </p:cNvPr>
          <p:cNvSpPr txBox="1"/>
          <p:nvPr/>
        </p:nvSpPr>
        <p:spPr>
          <a:xfrm>
            <a:off x="6342298" y="3677984"/>
            <a:ext cx="60293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9" name="Isosceles Triangle 238">
            <a:extLst>
              <a:ext uri="{FF2B5EF4-FFF2-40B4-BE49-F238E27FC236}">
                <a16:creationId xmlns:a16="http://schemas.microsoft.com/office/drawing/2014/main" id="{2070FBE7-6FDD-470E-939F-61341D4D092D}"/>
              </a:ext>
            </a:extLst>
          </p:cNvPr>
          <p:cNvSpPr/>
          <p:nvPr/>
        </p:nvSpPr>
        <p:spPr>
          <a:xfrm rot="10800000">
            <a:off x="2036409" y="2948301"/>
            <a:ext cx="140102" cy="2344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7" name="TextBox 22">
            <a:extLst>
              <a:ext uri="{FF2B5EF4-FFF2-40B4-BE49-F238E27FC236}">
                <a16:creationId xmlns:a16="http://schemas.microsoft.com/office/drawing/2014/main" id="{65FA0267-7EF6-4710-AAF6-4AD3C9DAF579}"/>
              </a:ext>
            </a:extLst>
          </p:cNvPr>
          <p:cNvSpPr txBox="1"/>
          <p:nvPr/>
        </p:nvSpPr>
        <p:spPr>
          <a:xfrm>
            <a:off x="1791084" y="3175167"/>
            <a:ext cx="610222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/>
              <a:t>A0 SAMPLE 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152731" y="2812954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B5041123-8527-402F-A0D0-CF06522ADC4F}"/>
              </a:ext>
            </a:extLst>
          </p:cNvPr>
          <p:cNvGrpSpPr/>
          <p:nvPr/>
        </p:nvGrpSpPr>
        <p:grpSpPr>
          <a:xfrm>
            <a:off x="3460251" y="2965425"/>
            <a:ext cx="624299" cy="482800"/>
            <a:chOff x="1348765" y="1704838"/>
            <a:chExt cx="624299" cy="482800"/>
          </a:xfrm>
        </p:grpSpPr>
        <p:sp>
          <p:nvSpPr>
            <p:cNvPr id="199" name="Isosceles Triangle 198">
              <a:extLst>
                <a:ext uri="{FF2B5EF4-FFF2-40B4-BE49-F238E27FC236}">
                  <a16:creationId xmlns:a16="http://schemas.microsoft.com/office/drawing/2014/main" id="{2952ED66-C90A-4016-A1C4-4E3BA488799A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0" name="TextBox 22">
              <a:extLst>
                <a:ext uri="{FF2B5EF4-FFF2-40B4-BE49-F238E27FC236}">
                  <a16:creationId xmlns:a16="http://schemas.microsoft.com/office/drawing/2014/main" id="{6B7D9B2B-1941-4117-96C4-772124958D19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A1 SAMPLE 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4759956" y="2925895"/>
            <a:ext cx="517521" cy="329671"/>
            <a:chOff x="1216120" y="1704838"/>
            <a:chExt cx="517521" cy="329671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216120" y="1849849"/>
              <a:ext cx="51752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B0  DV1 </a:t>
              </a:r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6932089" y="2913889"/>
            <a:ext cx="624299" cy="375078"/>
            <a:chOff x="1348765" y="1704838"/>
            <a:chExt cx="624299" cy="375078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B1  DV2 </a:t>
              </a:r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B23B570-0705-4302-95EA-3BFA12A06377}"/>
              </a:ext>
            </a:extLst>
          </p:cNvPr>
          <p:cNvSpPr/>
          <p:nvPr/>
        </p:nvSpPr>
        <p:spPr>
          <a:xfrm>
            <a:off x="4356809" y="2987963"/>
            <a:ext cx="471734" cy="1736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7F54CAA8-C1E9-42E0-8823-063D91365E39}"/>
              </a:ext>
            </a:extLst>
          </p:cNvPr>
          <p:cNvSpPr/>
          <p:nvPr/>
        </p:nvSpPr>
        <p:spPr>
          <a:xfrm>
            <a:off x="5438177" y="2984527"/>
            <a:ext cx="633581" cy="1325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5B2D77B9-37B5-4BB4-81E0-E5AE5BEBEDB4}"/>
              </a:ext>
            </a:extLst>
          </p:cNvPr>
          <p:cNvSpPr/>
          <p:nvPr/>
        </p:nvSpPr>
        <p:spPr>
          <a:xfrm>
            <a:off x="7381243" y="2965324"/>
            <a:ext cx="533805" cy="1630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DV2</a:t>
            </a:r>
          </a:p>
        </p:txBody>
      </p: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17FEA750-981D-4E3E-A964-470A5EFF4FAA}"/>
              </a:ext>
            </a:extLst>
          </p:cNvPr>
          <p:cNvCxnSpPr/>
          <p:nvPr/>
        </p:nvCxnSpPr>
        <p:spPr>
          <a:xfrm flipV="1">
            <a:off x="131155" y="6629634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3" name="Rectangle 282">
            <a:extLst>
              <a:ext uri="{FF2B5EF4-FFF2-40B4-BE49-F238E27FC236}">
                <a16:creationId xmlns:a16="http://schemas.microsoft.com/office/drawing/2014/main" id="{10F09C17-CED5-4D5F-B704-3431D34566C2}"/>
              </a:ext>
            </a:extLst>
          </p:cNvPr>
          <p:cNvSpPr/>
          <p:nvPr/>
        </p:nvSpPr>
        <p:spPr>
          <a:xfrm>
            <a:off x="131155" y="6367300"/>
            <a:ext cx="1249060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 err="1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iTV</a:t>
            </a:r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Feature Release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188" idx="0"/>
            <a:endCxn id="264" idx="1"/>
          </p:cNvCxnSpPr>
          <p:nvPr/>
        </p:nvCxnSpPr>
        <p:spPr>
          <a:xfrm flipV="1">
            <a:off x="5349898" y="3050781"/>
            <a:ext cx="88279" cy="29589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8" name="Star: 5 Points 587">
            <a:extLst>
              <a:ext uri="{FF2B5EF4-FFF2-40B4-BE49-F238E27FC236}">
                <a16:creationId xmlns:a16="http://schemas.microsoft.com/office/drawing/2014/main" id="{DBB4B2A4-AA38-45B2-B234-9CB48AB1FA5D}"/>
              </a:ext>
            </a:extLst>
          </p:cNvPr>
          <p:cNvSpPr/>
          <p:nvPr/>
        </p:nvSpPr>
        <p:spPr>
          <a:xfrm>
            <a:off x="1734790" y="524632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9" name="TextBox 22">
            <a:extLst>
              <a:ext uri="{FF2B5EF4-FFF2-40B4-BE49-F238E27FC236}">
                <a16:creationId xmlns:a16="http://schemas.microsoft.com/office/drawing/2014/main" id="{A74A4143-A4B3-4520-AF56-63276467EBE6}"/>
              </a:ext>
            </a:extLst>
          </p:cNvPr>
          <p:cNvSpPr txBox="1"/>
          <p:nvPr/>
        </p:nvSpPr>
        <p:spPr>
          <a:xfrm>
            <a:off x="906296" y="5462459"/>
            <a:ext cx="1510625" cy="16927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</a:t>
            </a:r>
            <a:endParaRPr lang="en-US" altLang="zh-CN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0" name="Star: 5 Points 589">
            <a:extLst>
              <a:ext uri="{FF2B5EF4-FFF2-40B4-BE49-F238E27FC236}">
                <a16:creationId xmlns:a16="http://schemas.microsoft.com/office/drawing/2014/main" id="{59542FB1-A19A-48B2-8158-76D68296164A}"/>
              </a:ext>
            </a:extLst>
          </p:cNvPr>
          <p:cNvSpPr/>
          <p:nvPr/>
        </p:nvSpPr>
        <p:spPr>
          <a:xfrm>
            <a:off x="2409722" y="5246434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1" name="TextBox 22">
            <a:extLst>
              <a:ext uri="{FF2B5EF4-FFF2-40B4-BE49-F238E27FC236}">
                <a16:creationId xmlns:a16="http://schemas.microsoft.com/office/drawing/2014/main" id="{9B460C52-80E7-4AC9-A1AB-8D880C4733FA}"/>
              </a:ext>
            </a:extLst>
          </p:cNvPr>
          <p:cNvSpPr txBox="1"/>
          <p:nvPr/>
        </p:nvSpPr>
        <p:spPr>
          <a:xfrm>
            <a:off x="2104472" y="5447827"/>
            <a:ext cx="790610" cy="16927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</a:t>
            </a: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D149F661-856B-444C-8ECA-3A144A8A33E2}"/>
              </a:ext>
            </a:extLst>
          </p:cNvPr>
          <p:cNvSpPr/>
          <p:nvPr/>
        </p:nvSpPr>
        <p:spPr>
          <a:xfrm>
            <a:off x="3048910" y="5238709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2C3C30B7-1580-4995-8DAC-756BB319D299}"/>
              </a:ext>
            </a:extLst>
          </p:cNvPr>
          <p:cNvSpPr txBox="1"/>
          <p:nvPr/>
        </p:nvSpPr>
        <p:spPr>
          <a:xfrm>
            <a:off x="2782386" y="5441532"/>
            <a:ext cx="692759" cy="16927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C</a:t>
            </a:r>
          </a:p>
        </p:txBody>
      </p:sp>
      <p:sp>
        <p:nvSpPr>
          <p:cNvPr id="594" name="Star: 5 Points 593">
            <a:extLst>
              <a:ext uri="{FF2B5EF4-FFF2-40B4-BE49-F238E27FC236}">
                <a16:creationId xmlns:a16="http://schemas.microsoft.com/office/drawing/2014/main" id="{5FBFE275-32AB-4718-8C4A-750A335DEF07}"/>
              </a:ext>
            </a:extLst>
          </p:cNvPr>
          <p:cNvSpPr/>
          <p:nvPr/>
        </p:nvSpPr>
        <p:spPr>
          <a:xfrm>
            <a:off x="3543351" y="5252779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5" name="TextBox 22">
            <a:extLst>
              <a:ext uri="{FF2B5EF4-FFF2-40B4-BE49-F238E27FC236}">
                <a16:creationId xmlns:a16="http://schemas.microsoft.com/office/drawing/2014/main" id="{0494BE99-61F0-4386-875C-4E6BA27300EE}"/>
              </a:ext>
            </a:extLst>
          </p:cNvPr>
          <p:cNvSpPr txBox="1"/>
          <p:nvPr/>
        </p:nvSpPr>
        <p:spPr>
          <a:xfrm>
            <a:off x="3288345" y="5427353"/>
            <a:ext cx="900141" cy="16927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Phase5 SYNC+ Timeline Draft To Be Reviewed</a:t>
            </a:r>
            <a:endParaRPr lang="en-US" dirty="0"/>
          </a:p>
        </p:txBody>
      </p:sp>
      <p:sp>
        <p:nvSpPr>
          <p:cNvPr id="405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7199031" y="2778775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9 wks.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269DA8-779E-46B4-BFA2-D3036649E7A0}"/>
              </a:ext>
            </a:extLst>
          </p:cNvPr>
          <p:cNvGrpSpPr/>
          <p:nvPr/>
        </p:nvGrpSpPr>
        <p:grpSpPr>
          <a:xfrm>
            <a:off x="9836244" y="5289213"/>
            <a:ext cx="2237269" cy="329510"/>
            <a:chOff x="9891674" y="2158893"/>
            <a:chExt cx="2237269" cy="329510"/>
          </a:xfrm>
        </p:grpSpPr>
        <p:sp>
          <p:nvSpPr>
            <p:cNvPr id="414" name="Star: 5 Points 413">
              <a:extLst>
                <a:ext uri="{FF2B5EF4-FFF2-40B4-BE49-F238E27FC236}">
                  <a16:creationId xmlns:a16="http://schemas.microsoft.com/office/drawing/2014/main" id="{E8E6F19F-B613-4686-9123-1C2B06ABB8B3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6453878-9862-4C67-81E0-D041EE2173AC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for vendor’s internal release and test.</a:t>
              </a:r>
              <a:endParaRPr lang="en-US" sz="7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583706F-83DD-4FBA-A88A-C23B831E84CF}"/>
              </a:ext>
            </a:extLst>
          </p:cNvPr>
          <p:cNvGrpSpPr/>
          <p:nvPr/>
        </p:nvGrpSpPr>
        <p:grpSpPr>
          <a:xfrm>
            <a:off x="9848224" y="5591161"/>
            <a:ext cx="2242755" cy="212339"/>
            <a:chOff x="9894418" y="2645561"/>
            <a:chExt cx="2242755" cy="212339"/>
          </a:xfrm>
        </p:grpSpPr>
        <p:sp>
          <p:nvSpPr>
            <p:cNvPr id="417" name="Star: 5 Points 416">
              <a:extLst>
                <a:ext uri="{FF2B5EF4-FFF2-40B4-BE49-F238E27FC236}">
                  <a16:creationId xmlns:a16="http://schemas.microsoft.com/office/drawing/2014/main" id="{C4EC9573-6A47-4E61-8045-AEE6F3218F0C}"/>
                </a:ext>
              </a:extLst>
            </p:cNvPr>
            <p:cNvSpPr/>
            <p:nvPr/>
          </p:nvSpPr>
          <p:spPr>
            <a:xfrm>
              <a:off x="9894418" y="264556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EDB398E0-38E2-4220-A403-DF3FCDF75D26}"/>
                </a:ext>
              </a:extLst>
            </p:cNvPr>
            <p:cNvSpPr txBox="1"/>
            <p:nvPr/>
          </p:nvSpPr>
          <p:spPr>
            <a:xfrm>
              <a:off x="10089483" y="2657845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not necessary to release.</a:t>
              </a:r>
              <a:endParaRPr lang="en-US" sz="700" dirty="0"/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1CD60501-8C8E-4CEA-8C9D-D4E2584A2FDB}"/>
              </a:ext>
            </a:extLst>
          </p:cNvPr>
          <p:cNvGrpSpPr/>
          <p:nvPr/>
        </p:nvGrpSpPr>
        <p:grpSpPr>
          <a:xfrm>
            <a:off x="9851565" y="5857433"/>
            <a:ext cx="2237269" cy="329510"/>
            <a:chOff x="9891674" y="2158893"/>
            <a:chExt cx="2237269" cy="329510"/>
          </a:xfrm>
        </p:grpSpPr>
        <p:sp>
          <p:nvSpPr>
            <p:cNvPr id="426" name="Star: 5 Points 425">
              <a:extLst>
                <a:ext uri="{FF2B5EF4-FFF2-40B4-BE49-F238E27FC236}">
                  <a16:creationId xmlns:a16="http://schemas.microsoft.com/office/drawing/2014/main" id="{6617E61F-E93F-4639-980D-87E595F5A99B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CE1D3847-9595-47CA-9A45-DD2D9334FF2B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focus and lite test.</a:t>
              </a:r>
              <a:endParaRPr lang="en-US" sz="700" dirty="0"/>
            </a:p>
          </p:txBody>
        </p: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D7395ED3-3789-47DC-B3BA-A99D48C88EA5}"/>
              </a:ext>
            </a:extLst>
          </p:cNvPr>
          <p:cNvGrpSpPr/>
          <p:nvPr/>
        </p:nvGrpSpPr>
        <p:grpSpPr>
          <a:xfrm>
            <a:off x="9851565" y="6128971"/>
            <a:ext cx="2237269" cy="221788"/>
            <a:chOff x="9891674" y="2158893"/>
            <a:chExt cx="2237269" cy="221788"/>
          </a:xfrm>
        </p:grpSpPr>
        <p:sp>
          <p:nvSpPr>
            <p:cNvPr id="435" name="Star: 5 Points 434">
              <a:extLst>
                <a:ext uri="{FF2B5EF4-FFF2-40B4-BE49-F238E27FC236}">
                  <a16:creationId xmlns:a16="http://schemas.microsoft.com/office/drawing/2014/main" id="{DD2C9D5C-ED6D-48EE-A146-F8D0BF01823E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D636E65C-4D57-4D72-B7D6-122F541DE3ED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full test.</a:t>
              </a:r>
              <a:endParaRPr lang="en-US" sz="700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75E3-40F6-4F08-9475-4E12E28F214C}"/>
              </a:ext>
            </a:extLst>
          </p:cNvPr>
          <p:cNvSpPr/>
          <p:nvPr/>
        </p:nvSpPr>
        <p:spPr>
          <a:xfrm>
            <a:off x="9716655" y="5131699"/>
            <a:ext cx="2355374" cy="136196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1" name="流程图: 决策 47">
            <a:extLst>
              <a:ext uri="{FF2B5EF4-FFF2-40B4-BE49-F238E27FC236}">
                <a16:creationId xmlns:a16="http://schemas.microsoft.com/office/drawing/2014/main" id="{83AE3867-4189-4781-B2ED-264E9262D0EB}"/>
              </a:ext>
            </a:extLst>
          </p:cNvPr>
          <p:cNvSpPr/>
          <p:nvPr/>
        </p:nvSpPr>
        <p:spPr>
          <a:xfrm>
            <a:off x="10415534" y="987231"/>
            <a:ext cx="523440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MP2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52" name="流程图: 决策 47">
            <a:extLst>
              <a:ext uri="{FF2B5EF4-FFF2-40B4-BE49-F238E27FC236}">
                <a16:creationId xmlns:a16="http://schemas.microsoft.com/office/drawing/2014/main" id="{606DD675-67F2-4D41-B774-DFA0DC921A73}"/>
              </a:ext>
            </a:extLst>
          </p:cNvPr>
          <p:cNvSpPr/>
          <p:nvPr/>
        </p:nvSpPr>
        <p:spPr>
          <a:xfrm>
            <a:off x="7849397" y="988000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FEC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61" name="流程图: 决策 47">
            <a:extLst>
              <a:ext uri="{FF2B5EF4-FFF2-40B4-BE49-F238E27FC236}">
                <a16:creationId xmlns:a16="http://schemas.microsoft.com/office/drawing/2014/main" id="{2E75FB79-3B4D-4E5D-97D2-AFB0899B6D71}"/>
              </a:ext>
            </a:extLst>
          </p:cNvPr>
          <p:cNvSpPr/>
          <p:nvPr/>
        </p:nvSpPr>
        <p:spPr>
          <a:xfrm>
            <a:off x="10794104" y="996551"/>
            <a:ext cx="523440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OKTB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67" name="流程图: 决策 47">
            <a:extLst>
              <a:ext uri="{FF2B5EF4-FFF2-40B4-BE49-F238E27FC236}">
                <a16:creationId xmlns:a16="http://schemas.microsoft.com/office/drawing/2014/main" id="{CF4455E1-957D-4868-8C5E-43991787A284}"/>
              </a:ext>
            </a:extLst>
          </p:cNvPr>
          <p:cNvSpPr/>
          <p:nvPr/>
        </p:nvSpPr>
        <p:spPr>
          <a:xfrm>
            <a:off x="1439095" y="1000768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UPV0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70" name="流程图: 决策 47">
            <a:extLst>
              <a:ext uri="{FF2B5EF4-FFF2-40B4-BE49-F238E27FC236}">
                <a16:creationId xmlns:a16="http://schemas.microsoft.com/office/drawing/2014/main" id="{979C7A37-4528-4412-9918-2AE987D5B1B4}"/>
              </a:ext>
            </a:extLst>
          </p:cNvPr>
          <p:cNvSpPr/>
          <p:nvPr/>
        </p:nvSpPr>
        <p:spPr>
          <a:xfrm>
            <a:off x="440362" y="1002037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PS/PSC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73" name="Star: 5 Points 472">
            <a:extLst>
              <a:ext uri="{FF2B5EF4-FFF2-40B4-BE49-F238E27FC236}">
                <a16:creationId xmlns:a16="http://schemas.microsoft.com/office/drawing/2014/main" id="{095F5F40-8F5F-4106-835C-6A9037F7448D}"/>
              </a:ext>
            </a:extLst>
          </p:cNvPr>
          <p:cNvSpPr/>
          <p:nvPr/>
        </p:nvSpPr>
        <p:spPr>
          <a:xfrm>
            <a:off x="2290215" y="3961147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76" name="TextBox 22">
            <a:extLst>
              <a:ext uri="{FF2B5EF4-FFF2-40B4-BE49-F238E27FC236}">
                <a16:creationId xmlns:a16="http://schemas.microsoft.com/office/drawing/2014/main" id="{4CE8A5D7-9B97-4018-9824-D2868D0C1366}"/>
              </a:ext>
            </a:extLst>
          </p:cNvPr>
          <p:cNvSpPr txBox="1"/>
          <p:nvPr/>
        </p:nvSpPr>
        <p:spPr>
          <a:xfrm>
            <a:off x="1965048" y="4292458"/>
            <a:ext cx="896125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Initial Platform Release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79" name="Star: 5 Points 478">
            <a:extLst>
              <a:ext uri="{FF2B5EF4-FFF2-40B4-BE49-F238E27FC236}">
                <a16:creationId xmlns:a16="http://schemas.microsoft.com/office/drawing/2014/main" id="{673C22E5-402E-4CA7-8187-813A7FF1871F}"/>
              </a:ext>
            </a:extLst>
          </p:cNvPr>
          <p:cNvSpPr/>
          <p:nvPr/>
        </p:nvSpPr>
        <p:spPr>
          <a:xfrm>
            <a:off x="3889315" y="3961147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82" name="TextBox 22">
            <a:extLst>
              <a:ext uri="{FF2B5EF4-FFF2-40B4-BE49-F238E27FC236}">
                <a16:creationId xmlns:a16="http://schemas.microsoft.com/office/drawing/2014/main" id="{599E5EAA-0BA1-428C-929B-02D531C0D824}"/>
              </a:ext>
            </a:extLst>
          </p:cNvPr>
          <p:cNvSpPr txBox="1"/>
          <p:nvPr/>
        </p:nvSpPr>
        <p:spPr>
          <a:xfrm>
            <a:off x="3564148" y="4292458"/>
            <a:ext cx="896125" cy="507825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Critical feature complete 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85" name="Star: 5 Points 484">
            <a:extLst>
              <a:ext uri="{FF2B5EF4-FFF2-40B4-BE49-F238E27FC236}">
                <a16:creationId xmlns:a16="http://schemas.microsoft.com/office/drawing/2014/main" id="{BB5DE19D-ACD5-4C0F-8E08-C048DD9EBA52}"/>
              </a:ext>
            </a:extLst>
          </p:cNvPr>
          <p:cNvSpPr/>
          <p:nvPr/>
        </p:nvSpPr>
        <p:spPr>
          <a:xfrm>
            <a:off x="5305385" y="396072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88" name="TextBox 22">
            <a:extLst>
              <a:ext uri="{FF2B5EF4-FFF2-40B4-BE49-F238E27FC236}">
                <a16:creationId xmlns:a16="http://schemas.microsoft.com/office/drawing/2014/main" id="{3E1AF3E2-934E-4CBE-BC6F-93C82B3FCF44}"/>
              </a:ext>
            </a:extLst>
          </p:cNvPr>
          <p:cNvSpPr txBox="1"/>
          <p:nvPr/>
        </p:nvSpPr>
        <p:spPr>
          <a:xfrm>
            <a:off x="5161193" y="4292034"/>
            <a:ext cx="896125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MVP Complete-Vehicle features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1" name="Star: 5 Points 490">
            <a:extLst>
              <a:ext uri="{FF2B5EF4-FFF2-40B4-BE49-F238E27FC236}">
                <a16:creationId xmlns:a16="http://schemas.microsoft.com/office/drawing/2014/main" id="{EDEC4B61-9F8E-4136-9678-34F7C36B9801}"/>
              </a:ext>
            </a:extLst>
          </p:cNvPr>
          <p:cNvSpPr/>
          <p:nvPr/>
        </p:nvSpPr>
        <p:spPr>
          <a:xfrm>
            <a:off x="6814472" y="3937192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4" name="TextBox 22">
            <a:extLst>
              <a:ext uri="{FF2B5EF4-FFF2-40B4-BE49-F238E27FC236}">
                <a16:creationId xmlns:a16="http://schemas.microsoft.com/office/drawing/2014/main" id="{98490A0B-55B3-4C97-9FFC-2687D4B662D4}"/>
              </a:ext>
            </a:extLst>
          </p:cNvPr>
          <p:cNvSpPr txBox="1"/>
          <p:nvPr/>
        </p:nvSpPr>
        <p:spPr>
          <a:xfrm>
            <a:off x="6489305" y="4268503"/>
            <a:ext cx="896125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Full Feature Complete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7" name="TextBox 22">
            <a:extLst>
              <a:ext uri="{FF2B5EF4-FFF2-40B4-BE49-F238E27FC236}">
                <a16:creationId xmlns:a16="http://schemas.microsoft.com/office/drawing/2014/main" id="{9208CBAA-2D22-41A4-9084-120DDA810755}"/>
              </a:ext>
            </a:extLst>
          </p:cNvPr>
          <p:cNvSpPr txBox="1"/>
          <p:nvPr/>
        </p:nvSpPr>
        <p:spPr>
          <a:xfrm>
            <a:off x="7614724" y="3939635"/>
            <a:ext cx="89612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Bug fixing</a:t>
            </a:r>
          </a:p>
        </p:txBody>
      </p:sp>
      <p:sp>
        <p:nvSpPr>
          <p:cNvPr id="500" name="Star: 5 Points 499">
            <a:extLst>
              <a:ext uri="{FF2B5EF4-FFF2-40B4-BE49-F238E27FC236}">
                <a16:creationId xmlns:a16="http://schemas.microsoft.com/office/drawing/2014/main" id="{F23D94D7-C0B7-4991-B499-1B0249D7294A}"/>
              </a:ext>
            </a:extLst>
          </p:cNvPr>
          <p:cNvSpPr/>
          <p:nvPr/>
        </p:nvSpPr>
        <p:spPr>
          <a:xfrm>
            <a:off x="9400657" y="394623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03" name="TextBox 22">
            <a:extLst>
              <a:ext uri="{FF2B5EF4-FFF2-40B4-BE49-F238E27FC236}">
                <a16:creationId xmlns:a16="http://schemas.microsoft.com/office/drawing/2014/main" id="{A2FE39CC-1E0D-42C5-802C-DD9C8457A46E}"/>
              </a:ext>
            </a:extLst>
          </p:cNvPr>
          <p:cNvSpPr txBox="1"/>
          <p:nvPr/>
        </p:nvSpPr>
        <p:spPr>
          <a:xfrm>
            <a:off x="9075490" y="4277550"/>
            <a:ext cx="89612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J1 Release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06" name="Straight Arrow Connector 505">
            <a:extLst>
              <a:ext uri="{FF2B5EF4-FFF2-40B4-BE49-F238E27FC236}">
                <a16:creationId xmlns:a16="http://schemas.microsoft.com/office/drawing/2014/main" id="{2E597CA1-7515-47D4-8D88-9BF357CB500E}"/>
              </a:ext>
            </a:extLst>
          </p:cNvPr>
          <p:cNvCxnSpPr>
            <a:cxnSpLocks/>
            <a:stCxn id="500" idx="0"/>
            <a:endCxn id="176" idx="2"/>
          </p:cNvCxnSpPr>
          <p:nvPr/>
        </p:nvCxnSpPr>
        <p:spPr>
          <a:xfrm flipV="1">
            <a:off x="9556822" y="3689679"/>
            <a:ext cx="155530" cy="256560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Arrow Connector 508">
            <a:extLst>
              <a:ext uri="{FF2B5EF4-FFF2-40B4-BE49-F238E27FC236}">
                <a16:creationId xmlns:a16="http://schemas.microsoft.com/office/drawing/2014/main" id="{2F8B7CA7-48CB-40B2-B0F6-FA4967FFEFB0}"/>
              </a:ext>
            </a:extLst>
          </p:cNvPr>
          <p:cNvCxnSpPr>
            <a:cxnSpLocks/>
            <a:stCxn id="491" idx="0"/>
            <a:endCxn id="153" idx="2"/>
          </p:cNvCxnSpPr>
          <p:nvPr/>
        </p:nvCxnSpPr>
        <p:spPr>
          <a:xfrm flipV="1">
            <a:off x="6970637" y="3666661"/>
            <a:ext cx="107991" cy="270531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Arrow Connector 511">
            <a:extLst>
              <a:ext uri="{FF2B5EF4-FFF2-40B4-BE49-F238E27FC236}">
                <a16:creationId xmlns:a16="http://schemas.microsoft.com/office/drawing/2014/main" id="{E230EE08-BB0A-4533-87FE-B02B4C1D0440}"/>
              </a:ext>
            </a:extLst>
          </p:cNvPr>
          <p:cNvCxnSpPr>
            <a:cxnSpLocks/>
            <a:stCxn id="485" idx="0"/>
            <a:endCxn id="191" idx="2"/>
          </p:cNvCxnSpPr>
          <p:nvPr/>
        </p:nvCxnSpPr>
        <p:spPr>
          <a:xfrm flipV="1">
            <a:off x="5461550" y="3666660"/>
            <a:ext cx="84033" cy="29406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Arrow Connector 514">
            <a:extLst>
              <a:ext uri="{FF2B5EF4-FFF2-40B4-BE49-F238E27FC236}">
                <a16:creationId xmlns:a16="http://schemas.microsoft.com/office/drawing/2014/main" id="{A4F806E7-07CE-41CA-98C1-6BF7809E9177}"/>
              </a:ext>
            </a:extLst>
          </p:cNvPr>
          <p:cNvCxnSpPr>
            <a:cxnSpLocks/>
            <a:stCxn id="479" idx="0"/>
            <a:endCxn id="133" idx="2"/>
          </p:cNvCxnSpPr>
          <p:nvPr/>
        </p:nvCxnSpPr>
        <p:spPr>
          <a:xfrm flipV="1">
            <a:off x="4045480" y="3654179"/>
            <a:ext cx="158388" cy="30696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4" name="TextBox 523">
            <a:extLst>
              <a:ext uri="{FF2B5EF4-FFF2-40B4-BE49-F238E27FC236}">
                <a16:creationId xmlns:a16="http://schemas.microsoft.com/office/drawing/2014/main" id="{B6DCF9AF-09AA-404E-8288-A2BE963E914F}"/>
              </a:ext>
            </a:extLst>
          </p:cNvPr>
          <p:cNvSpPr txBox="1"/>
          <p:nvPr/>
        </p:nvSpPr>
        <p:spPr>
          <a:xfrm>
            <a:off x="2758563" y="5803500"/>
            <a:ext cx="922836" cy="20005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latin typeface="Arial" panose="020B0604020202020204" pitchFamily="34" charset="0"/>
                <a:cs typeface="Arial" panose="020B0604020202020204" pitchFamily="34" charset="0"/>
              </a:rPr>
              <a:t>SOA Gateway</a:t>
            </a:r>
            <a:endParaRPr lang="zh-CN" altLang="en-US" sz="700" dirty="0"/>
          </a:p>
        </p:txBody>
      </p:sp>
      <p:sp>
        <p:nvSpPr>
          <p:cNvPr id="527" name="TextBox 526">
            <a:extLst>
              <a:ext uri="{FF2B5EF4-FFF2-40B4-BE49-F238E27FC236}">
                <a16:creationId xmlns:a16="http://schemas.microsoft.com/office/drawing/2014/main" id="{40F23F7A-8925-409C-894E-4B9EBC21BB66}"/>
              </a:ext>
            </a:extLst>
          </p:cNvPr>
          <p:cNvSpPr txBox="1"/>
          <p:nvPr/>
        </p:nvSpPr>
        <p:spPr>
          <a:xfrm>
            <a:off x="3757574" y="5440016"/>
            <a:ext cx="1270968" cy="7386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latin typeface="Arial" panose="020B0604020202020204" pitchFamily="34" charset="0"/>
                <a:cs typeface="Arial" panose="020B0604020202020204" pitchFamily="34" charset="0"/>
              </a:rPr>
              <a:t>Wireless Interface Router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latin typeface="Arial" panose="020B0604020202020204" pitchFamily="34" charset="0"/>
                <a:cs typeface="Arial" panose="020B0604020202020204" pitchFamily="34" charset="0"/>
              </a:rPr>
              <a:t>IVI Provisioning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latin typeface="Arial" panose="020B0604020202020204" pitchFamily="34" charset="0"/>
                <a:cs typeface="Arial" panose="020B0604020202020204" pitchFamily="34" charset="0"/>
              </a:rPr>
              <a:t>Bezel Diagnostics(SOA related)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latin typeface="Arial" panose="020B0604020202020204" pitchFamily="34" charset="0"/>
                <a:cs typeface="Arial" panose="020B0604020202020204" pitchFamily="34" charset="0"/>
              </a:rPr>
              <a:t>Diagnostic_ Analytic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latin typeface="Arial" panose="020B0604020202020204" pitchFamily="34" charset="0"/>
                <a:cs typeface="Arial" panose="020B0604020202020204" pitchFamily="34" charset="0"/>
              </a:rPr>
              <a:t>CCS –Authorization </a:t>
            </a:r>
          </a:p>
        </p:txBody>
      </p:sp>
      <p:cxnSp>
        <p:nvCxnSpPr>
          <p:cNvPr id="530" name="Straight Connector 529">
            <a:extLst>
              <a:ext uri="{FF2B5EF4-FFF2-40B4-BE49-F238E27FC236}">
                <a16:creationId xmlns:a16="http://schemas.microsoft.com/office/drawing/2014/main" id="{D5D56286-566B-4376-9339-FDACA82020FF}"/>
              </a:ext>
            </a:extLst>
          </p:cNvPr>
          <p:cNvCxnSpPr>
            <a:cxnSpLocks/>
            <a:stCxn id="479" idx="2"/>
            <a:endCxn id="524" idx="0"/>
          </p:cNvCxnSpPr>
          <p:nvPr/>
        </p:nvCxnSpPr>
        <p:spPr>
          <a:xfrm flipH="1">
            <a:off x="3219981" y="4281353"/>
            <a:ext cx="728984" cy="152214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Straight Connector 532">
            <a:extLst>
              <a:ext uri="{FF2B5EF4-FFF2-40B4-BE49-F238E27FC236}">
                <a16:creationId xmlns:a16="http://schemas.microsoft.com/office/drawing/2014/main" id="{9DF4A67F-632E-48F8-80D0-B24597C8BE86}"/>
              </a:ext>
            </a:extLst>
          </p:cNvPr>
          <p:cNvCxnSpPr>
            <a:cxnSpLocks/>
            <a:stCxn id="485" idx="2"/>
            <a:endCxn id="527" idx="0"/>
          </p:cNvCxnSpPr>
          <p:nvPr/>
        </p:nvCxnSpPr>
        <p:spPr>
          <a:xfrm flipH="1">
            <a:off x="4393058" y="4280929"/>
            <a:ext cx="971977" cy="115908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TextBox 535">
            <a:extLst>
              <a:ext uri="{FF2B5EF4-FFF2-40B4-BE49-F238E27FC236}">
                <a16:creationId xmlns:a16="http://schemas.microsoft.com/office/drawing/2014/main" id="{2B3F1C5C-8FB3-4BF0-9E78-437D681EDC4B}"/>
              </a:ext>
            </a:extLst>
          </p:cNvPr>
          <p:cNvSpPr txBox="1"/>
          <p:nvPr/>
        </p:nvSpPr>
        <p:spPr>
          <a:xfrm>
            <a:off x="5103960" y="5426679"/>
            <a:ext cx="1207215" cy="30777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>
            <a:defPPr>
              <a:defRPr lang="en-US"/>
            </a:defPPr>
            <a:lvl1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  <a:defRPr sz="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CCS – UFM/PTE</a:t>
            </a:r>
          </a:p>
          <a:p>
            <a:r>
              <a:rPr lang="en-US" altLang="zh-CN" dirty="0"/>
              <a:t>IP Pass Through Client</a:t>
            </a:r>
          </a:p>
        </p:txBody>
      </p:sp>
      <p:sp>
        <p:nvSpPr>
          <p:cNvPr id="539" name="TextBox 538">
            <a:extLst>
              <a:ext uri="{FF2B5EF4-FFF2-40B4-BE49-F238E27FC236}">
                <a16:creationId xmlns:a16="http://schemas.microsoft.com/office/drawing/2014/main" id="{B4494684-0F9C-46F5-9D2B-D9FB2C4BE4ED}"/>
              </a:ext>
            </a:extLst>
          </p:cNvPr>
          <p:cNvSpPr txBox="1"/>
          <p:nvPr/>
        </p:nvSpPr>
        <p:spPr>
          <a:xfrm>
            <a:off x="5112163" y="5826308"/>
            <a:ext cx="1512915" cy="4154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>
            <a:defPPr>
              <a:defRPr lang="en-US"/>
            </a:defPPr>
            <a:lvl1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  <a:defRPr sz="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USB Update of TCU/ECG</a:t>
            </a:r>
          </a:p>
          <a:p>
            <a:r>
              <a:rPr lang="en-US" altLang="zh-CN" dirty="0"/>
              <a:t>SYNC+ SOC/MCU USB Update </a:t>
            </a:r>
          </a:p>
          <a:p>
            <a:r>
              <a:rPr lang="en-US" altLang="zh-CN" dirty="0"/>
              <a:t>SYNC+ SOC/MCU OTA Update </a:t>
            </a:r>
          </a:p>
        </p:txBody>
      </p:sp>
      <p:sp>
        <p:nvSpPr>
          <p:cNvPr id="544" name="TextBox 543">
            <a:extLst>
              <a:ext uri="{FF2B5EF4-FFF2-40B4-BE49-F238E27FC236}">
                <a16:creationId xmlns:a16="http://schemas.microsoft.com/office/drawing/2014/main" id="{552598F4-8287-42E7-ABED-665DA9F5780E}"/>
              </a:ext>
            </a:extLst>
          </p:cNvPr>
          <p:cNvSpPr txBox="1"/>
          <p:nvPr/>
        </p:nvSpPr>
        <p:spPr>
          <a:xfrm>
            <a:off x="6691608" y="5568391"/>
            <a:ext cx="1347837" cy="4154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>
            <a:defPPr>
              <a:defRPr lang="en-US"/>
            </a:defPPr>
            <a:lvl1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  <a:defRPr sz="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Cluster SOC USB Update</a:t>
            </a:r>
          </a:p>
          <a:p>
            <a:r>
              <a:rPr lang="en-US" altLang="zh-CN" dirty="0"/>
              <a:t>Cluster MCU OTA Update </a:t>
            </a:r>
          </a:p>
          <a:p>
            <a:r>
              <a:rPr lang="en-US" altLang="zh-CN" dirty="0"/>
              <a:t>Rocket Setup</a:t>
            </a:r>
          </a:p>
        </p:txBody>
      </p:sp>
      <p:cxnSp>
        <p:nvCxnSpPr>
          <p:cNvPr id="546" name="Straight Connector 545">
            <a:extLst>
              <a:ext uri="{FF2B5EF4-FFF2-40B4-BE49-F238E27FC236}">
                <a16:creationId xmlns:a16="http://schemas.microsoft.com/office/drawing/2014/main" id="{FBF4E658-68F3-4F76-B843-5E7A6C4EDA02}"/>
              </a:ext>
            </a:extLst>
          </p:cNvPr>
          <p:cNvCxnSpPr>
            <a:cxnSpLocks/>
            <a:stCxn id="491" idx="2"/>
            <a:endCxn id="544" idx="1"/>
          </p:cNvCxnSpPr>
          <p:nvPr/>
        </p:nvCxnSpPr>
        <p:spPr>
          <a:xfrm flipH="1">
            <a:off x="6691608" y="4257398"/>
            <a:ext cx="182514" cy="151874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8" name="Rectangle 547">
            <a:extLst>
              <a:ext uri="{FF2B5EF4-FFF2-40B4-BE49-F238E27FC236}">
                <a16:creationId xmlns:a16="http://schemas.microsoft.com/office/drawing/2014/main" id="{0F810842-1711-4532-8ABB-925449C102ED}"/>
              </a:ext>
            </a:extLst>
          </p:cNvPr>
          <p:cNvSpPr/>
          <p:nvPr/>
        </p:nvSpPr>
        <p:spPr>
          <a:xfrm>
            <a:off x="1646081" y="6570873"/>
            <a:ext cx="1959335" cy="1863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4 months ~</a:t>
            </a:r>
            <a:r>
              <a:rPr lang="en-US" altLang="zh-CN" sz="700" b="1" dirty="0" err="1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Autosar</a:t>
            </a:r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package purchase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0" name="Rectangle 549">
            <a:extLst>
              <a:ext uri="{FF2B5EF4-FFF2-40B4-BE49-F238E27FC236}">
                <a16:creationId xmlns:a16="http://schemas.microsoft.com/office/drawing/2014/main" id="{E0734A33-BF3D-44CC-BFDB-8417AB4C6D38}"/>
              </a:ext>
            </a:extLst>
          </p:cNvPr>
          <p:cNvSpPr/>
          <p:nvPr/>
        </p:nvSpPr>
        <p:spPr>
          <a:xfrm>
            <a:off x="5349898" y="6549390"/>
            <a:ext cx="1669080" cy="1863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6 months ~ITV test complete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2" name="Rectangle 551">
            <a:extLst>
              <a:ext uri="{FF2B5EF4-FFF2-40B4-BE49-F238E27FC236}">
                <a16:creationId xmlns:a16="http://schemas.microsoft.com/office/drawing/2014/main" id="{EB5609F3-7DB0-4734-9ADF-4A9E07233689}"/>
              </a:ext>
            </a:extLst>
          </p:cNvPr>
          <p:cNvSpPr/>
          <p:nvPr/>
        </p:nvSpPr>
        <p:spPr bwMode="auto">
          <a:xfrm>
            <a:off x="47212" y="1722254"/>
            <a:ext cx="999410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1.Bill of feature Initialized(MFL)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2.Feature Owner confirmations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 Basic Level spec are available</a:t>
            </a:r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1CB1BD2D-0089-4841-B594-729A9EC945B9}"/>
              </a:ext>
            </a:extLst>
          </p:cNvPr>
          <p:cNvSpPr/>
          <p:nvPr/>
        </p:nvSpPr>
        <p:spPr bwMode="auto">
          <a:xfrm>
            <a:off x="1096575" y="1433069"/>
            <a:ext cx="1484476" cy="14927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 Supplier Sourced (SOBD)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======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1.Bill of feature Finalized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2.Platform feature spec complete and cascaded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3.Function Safety Concept updated and completed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4.Cybersecurity Requirements Identified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5.UX(UEUI) alignment confirmed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6.SW environment and baseline Design</a:t>
            </a:r>
          </a:p>
        </p:txBody>
      </p:sp>
      <p:sp>
        <p:nvSpPr>
          <p:cNvPr id="556" name="Rectangle 555">
            <a:extLst>
              <a:ext uri="{FF2B5EF4-FFF2-40B4-BE49-F238E27FC236}">
                <a16:creationId xmlns:a16="http://schemas.microsoft.com/office/drawing/2014/main" id="{423E3BA8-225D-4C15-A541-E1A4D10E64D4}"/>
              </a:ext>
            </a:extLst>
          </p:cNvPr>
          <p:cNvSpPr/>
          <p:nvPr/>
        </p:nvSpPr>
        <p:spPr bwMode="auto">
          <a:xfrm>
            <a:off x="2643444" y="1426787"/>
            <a:ext cx="1025968" cy="12772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 Platform feature spec finalization and sign off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2.Simulate feature integration of interfaces, states and responses to requested behavior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 Early test of new and C/O features with physical parts</a:t>
            </a:r>
          </a:p>
        </p:txBody>
      </p:sp>
      <p:sp>
        <p:nvSpPr>
          <p:cNvPr id="558" name="Rectangle 557">
            <a:extLst>
              <a:ext uri="{FF2B5EF4-FFF2-40B4-BE49-F238E27FC236}">
                <a16:creationId xmlns:a16="http://schemas.microsoft.com/office/drawing/2014/main" id="{0EFEF7E6-5848-48A7-A799-E1E4B7575DF2}"/>
              </a:ext>
            </a:extLst>
          </p:cNvPr>
          <p:cNvSpPr/>
          <p:nvPr/>
        </p:nvSpPr>
        <p:spPr bwMode="auto">
          <a:xfrm>
            <a:off x="3728999" y="1413003"/>
            <a:ext cx="1322333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1.DCV Beta verified supporting Pre-DV/EMC, critical function including Climate/Camera/Radio/Music/Video/Navigation/Speed meter/Driving Info etc.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2.Feature Software early system-level integration test start at &lt;FDJ&gt; breadboard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 UX doc sign off by HMI/Studio team</a:t>
            </a:r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B56E4FEE-555F-447F-9638-BAAA74F597C6}"/>
              </a:ext>
            </a:extLst>
          </p:cNvPr>
          <p:cNvSpPr/>
          <p:nvPr/>
        </p:nvSpPr>
        <p:spPr bwMode="auto">
          <a:xfrm>
            <a:off x="5118245" y="1409147"/>
            <a:ext cx="1211980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1.DCV1 verified supporting DV/EMC/DCV MRD with full function code completed.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2.Feature Software </a:t>
            </a:r>
            <a:r>
              <a:rPr lang="en-US" sz="700" dirty="0">
                <a:cs typeface="Arial" panose="020B0604020202020204" pitchFamily="34" charset="0"/>
              </a:rPr>
              <a:t>early </a:t>
            </a:r>
            <a:r>
              <a:rPr lang="en-US" altLang="zh-CN" sz="700" dirty="0">
                <a:cs typeface="Arial" panose="020B0604020202020204" pitchFamily="34" charset="0"/>
              </a:rPr>
              <a:t>system-level integration test complete by &lt;DCV&gt; breadboard, verify feature functionality and performance requirements.</a:t>
            </a:r>
          </a:p>
        </p:txBody>
      </p:sp>
      <p:sp>
        <p:nvSpPr>
          <p:cNvPr id="562" name="Rectangle 561">
            <a:extLst>
              <a:ext uri="{FF2B5EF4-FFF2-40B4-BE49-F238E27FC236}">
                <a16:creationId xmlns:a16="http://schemas.microsoft.com/office/drawing/2014/main" id="{F376C0A0-8741-464B-8D4A-83B158ADF996}"/>
              </a:ext>
            </a:extLst>
          </p:cNvPr>
          <p:cNvSpPr/>
          <p:nvPr/>
        </p:nvSpPr>
        <p:spPr bwMode="auto">
          <a:xfrm>
            <a:off x="6449268" y="1429756"/>
            <a:ext cx="1450527" cy="12772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1All design verification testing completed by &lt;PEC&gt;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2.Feature Software system-level integration test complete and sign off by feature owner and HMI team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3.R00 release for &lt;PEC&gt; without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critical blocker issue, Diagnostics Part2 DV(</a:t>
            </a:r>
            <a:r>
              <a:rPr lang="en-US" altLang="zh-CN" sz="700" dirty="0" err="1">
                <a:cs typeface="Arial" panose="020B0604020202020204" pitchFamily="34" charset="0"/>
              </a:rPr>
              <a:t>iTV</a:t>
            </a:r>
            <a:r>
              <a:rPr lang="en-US" altLang="zh-CN" sz="700" dirty="0">
                <a:cs typeface="Arial" panose="020B0604020202020204" pitchFamily="34" charset="0"/>
              </a:rPr>
              <a:t>) test report shows 100% passed</a:t>
            </a:r>
          </a:p>
        </p:txBody>
      </p:sp>
      <p:sp>
        <p:nvSpPr>
          <p:cNvPr id="564" name="Rectangle 563">
            <a:extLst>
              <a:ext uri="{FF2B5EF4-FFF2-40B4-BE49-F238E27FC236}">
                <a16:creationId xmlns:a16="http://schemas.microsoft.com/office/drawing/2014/main" id="{D29FA8D9-1431-4C55-BA87-93F4DF57D9AF}"/>
              </a:ext>
            </a:extLst>
          </p:cNvPr>
          <p:cNvSpPr/>
          <p:nvPr/>
        </p:nvSpPr>
        <p:spPr bwMode="auto">
          <a:xfrm>
            <a:off x="11049668" y="1416863"/>
            <a:ext cx="980480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 Software OTA window preserved post Job1 and  before OKTB.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endParaRPr lang="en-US" altLang="zh-CN" sz="700" dirty="0">
              <a:cs typeface="Arial" panose="020B0604020202020204" pitchFamily="34" charset="0"/>
            </a:endParaRP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 Software OTA window preserved  post OKTB</a:t>
            </a:r>
          </a:p>
        </p:txBody>
      </p:sp>
      <p:sp>
        <p:nvSpPr>
          <p:cNvPr id="146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4113866" y="282524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5 wks.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7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5332040" y="2825113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12 wks.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8" name="Star: 5 Points 593">
            <a:extLst>
              <a:ext uri="{FF2B5EF4-FFF2-40B4-BE49-F238E27FC236}">
                <a16:creationId xmlns:a16="http://schemas.microsoft.com/office/drawing/2014/main" id="{5FBFE275-32AB-4718-8C4A-750A335DEF07}"/>
              </a:ext>
            </a:extLst>
          </p:cNvPr>
          <p:cNvSpPr/>
          <p:nvPr/>
        </p:nvSpPr>
        <p:spPr>
          <a:xfrm>
            <a:off x="1303222" y="2982764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9" name="TextBox 22">
            <a:extLst>
              <a:ext uri="{FF2B5EF4-FFF2-40B4-BE49-F238E27FC236}">
                <a16:creationId xmlns:a16="http://schemas.microsoft.com/office/drawing/2014/main" id="{0494BE99-61F0-4386-875C-4E6BA27300EE}"/>
              </a:ext>
            </a:extLst>
          </p:cNvPr>
          <p:cNvSpPr txBox="1"/>
          <p:nvPr/>
        </p:nvSpPr>
        <p:spPr>
          <a:xfrm>
            <a:off x="1041529" y="3169485"/>
            <a:ext cx="90014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HW REQUIREMENT FROZEN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E5CD418-E139-469B-9226-50C938E4BB33}"/>
              </a:ext>
            </a:extLst>
          </p:cNvPr>
          <p:cNvCxnSpPr>
            <a:cxnSpLocks/>
            <a:stCxn id="554" idx="0"/>
            <a:endCxn id="467" idx="3"/>
          </p:cNvCxnSpPr>
          <p:nvPr/>
        </p:nvCxnSpPr>
        <p:spPr>
          <a:xfrm flipV="1">
            <a:off x="1838813" y="1176108"/>
            <a:ext cx="123723" cy="256961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788BA629-B3C3-42E8-8116-661AEFF7DD07}"/>
              </a:ext>
            </a:extLst>
          </p:cNvPr>
          <p:cNvCxnSpPr>
            <a:cxnSpLocks/>
            <a:stCxn id="552" idx="0"/>
            <a:endCxn id="470" idx="2"/>
          </p:cNvCxnSpPr>
          <p:nvPr/>
        </p:nvCxnSpPr>
        <p:spPr>
          <a:xfrm flipV="1">
            <a:off x="546917" y="1352716"/>
            <a:ext cx="155166" cy="36953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726EFA7F-7A76-4458-B517-AB918F81F411}"/>
              </a:ext>
            </a:extLst>
          </p:cNvPr>
          <p:cNvCxnSpPr>
            <a:cxnSpLocks/>
            <a:stCxn id="556" idx="0"/>
            <a:endCxn id="236" idx="1"/>
          </p:cNvCxnSpPr>
          <p:nvPr/>
        </p:nvCxnSpPr>
        <p:spPr>
          <a:xfrm flipV="1">
            <a:off x="3156428" y="1158998"/>
            <a:ext cx="209446" cy="26778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90399461-F0D1-4ACF-B507-3D73C3BBA186}"/>
              </a:ext>
            </a:extLst>
          </p:cNvPr>
          <p:cNvCxnSpPr>
            <a:cxnSpLocks/>
            <a:stCxn id="558" idx="0"/>
            <a:endCxn id="214" idx="1"/>
          </p:cNvCxnSpPr>
          <p:nvPr/>
        </p:nvCxnSpPr>
        <p:spPr>
          <a:xfrm flipV="1">
            <a:off x="4390166" y="1162792"/>
            <a:ext cx="60180" cy="250211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2317114A-E3FD-443B-83D9-C7D7FE503FAB}"/>
              </a:ext>
            </a:extLst>
          </p:cNvPr>
          <p:cNvCxnSpPr>
            <a:cxnSpLocks/>
            <a:stCxn id="560" idx="0"/>
            <a:endCxn id="355" idx="1"/>
          </p:cNvCxnSpPr>
          <p:nvPr/>
        </p:nvCxnSpPr>
        <p:spPr>
          <a:xfrm flipV="1">
            <a:off x="5724235" y="1162117"/>
            <a:ext cx="232610" cy="247030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0AE53FD-3F89-4EB5-8A6A-6258A910054F}"/>
              </a:ext>
            </a:extLst>
          </p:cNvPr>
          <p:cNvCxnSpPr>
            <a:cxnSpLocks/>
            <a:stCxn id="562" idx="0"/>
            <a:endCxn id="208" idx="1"/>
          </p:cNvCxnSpPr>
          <p:nvPr/>
        </p:nvCxnSpPr>
        <p:spPr>
          <a:xfrm flipV="1">
            <a:off x="7174532" y="1162571"/>
            <a:ext cx="128413" cy="267185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Star: 5 Points 162">
            <a:extLst>
              <a:ext uri="{FF2B5EF4-FFF2-40B4-BE49-F238E27FC236}">
                <a16:creationId xmlns:a16="http://schemas.microsoft.com/office/drawing/2014/main" id="{755E0E92-8947-42C1-904E-3EA541A05A64}"/>
              </a:ext>
            </a:extLst>
          </p:cNvPr>
          <p:cNvSpPr/>
          <p:nvPr/>
        </p:nvSpPr>
        <p:spPr>
          <a:xfrm>
            <a:off x="4611441" y="3323188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7" name="TextBox 22">
            <a:extLst>
              <a:ext uri="{FF2B5EF4-FFF2-40B4-BE49-F238E27FC236}">
                <a16:creationId xmlns:a16="http://schemas.microsoft.com/office/drawing/2014/main" id="{33A5BBA5-2579-436C-9F25-CB01F034223E}"/>
              </a:ext>
            </a:extLst>
          </p:cNvPr>
          <p:cNvSpPr txBox="1"/>
          <p:nvPr/>
        </p:nvSpPr>
        <p:spPr>
          <a:xfrm>
            <a:off x="4286274" y="3654499"/>
            <a:ext cx="89612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Beta1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8" name="Star: 5 Points 167">
            <a:extLst>
              <a:ext uri="{FF2B5EF4-FFF2-40B4-BE49-F238E27FC236}">
                <a16:creationId xmlns:a16="http://schemas.microsoft.com/office/drawing/2014/main" id="{E62A76FA-C323-42D0-BC42-83BDB03A815B}"/>
              </a:ext>
            </a:extLst>
          </p:cNvPr>
          <p:cNvSpPr/>
          <p:nvPr/>
        </p:nvSpPr>
        <p:spPr>
          <a:xfrm>
            <a:off x="8290956" y="3354628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0" name="TextBox 22">
            <a:extLst>
              <a:ext uri="{FF2B5EF4-FFF2-40B4-BE49-F238E27FC236}">
                <a16:creationId xmlns:a16="http://schemas.microsoft.com/office/drawing/2014/main" id="{66A3026F-142E-4216-A8E7-1C8A6C5F416A}"/>
              </a:ext>
            </a:extLst>
          </p:cNvPr>
          <p:cNvSpPr txBox="1"/>
          <p:nvPr/>
        </p:nvSpPr>
        <p:spPr>
          <a:xfrm>
            <a:off x="8039445" y="3686177"/>
            <a:ext cx="777248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R05.1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3" name="Star: 5 Points 172">
            <a:extLst>
              <a:ext uri="{FF2B5EF4-FFF2-40B4-BE49-F238E27FC236}">
                <a16:creationId xmlns:a16="http://schemas.microsoft.com/office/drawing/2014/main" id="{B9E259EA-26E6-419C-900B-6CC84C19DD1C}"/>
              </a:ext>
            </a:extLst>
          </p:cNvPr>
          <p:cNvSpPr/>
          <p:nvPr/>
        </p:nvSpPr>
        <p:spPr>
          <a:xfrm>
            <a:off x="10081827" y="336947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4" name="TextBox 22">
            <a:extLst>
              <a:ext uri="{FF2B5EF4-FFF2-40B4-BE49-F238E27FC236}">
                <a16:creationId xmlns:a16="http://schemas.microsoft.com/office/drawing/2014/main" id="{7BCF61AA-4412-4630-B12B-814DB2000F4D}"/>
              </a:ext>
            </a:extLst>
          </p:cNvPr>
          <p:cNvSpPr txBox="1"/>
          <p:nvPr/>
        </p:nvSpPr>
        <p:spPr>
          <a:xfrm>
            <a:off x="9999402" y="3700784"/>
            <a:ext cx="75498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144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7DEC0D-B95D-471C-A8F7-2023BBFE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CDX707/788 SW Release Requirement for MRD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139362F-364D-435D-9A74-A4A0A3A30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561580"/>
              </p:ext>
            </p:extLst>
          </p:nvPr>
        </p:nvGraphicFramePr>
        <p:xfrm>
          <a:off x="1758696" y="668337"/>
          <a:ext cx="8521700" cy="3085424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269054">
                  <a:extLst>
                    <a:ext uri="{9D8B030D-6E8A-4147-A177-3AD203B41FA5}">
                      <a16:colId xmlns:a16="http://schemas.microsoft.com/office/drawing/2014/main" val="3274288080"/>
                    </a:ext>
                  </a:extLst>
                </a:gridCol>
                <a:gridCol w="1779849">
                  <a:extLst>
                    <a:ext uri="{9D8B030D-6E8A-4147-A177-3AD203B41FA5}">
                      <a16:colId xmlns:a16="http://schemas.microsoft.com/office/drawing/2014/main" val="2555599804"/>
                    </a:ext>
                  </a:extLst>
                </a:gridCol>
                <a:gridCol w="1586318">
                  <a:extLst>
                    <a:ext uri="{9D8B030D-6E8A-4147-A177-3AD203B41FA5}">
                      <a16:colId xmlns:a16="http://schemas.microsoft.com/office/drawing/2014/main" val="1339418334"/>
                    </a:ext>
                  </a:extLst>
                </a:gridCol>
                <a:gridCol w="1170703">
                  <a:extLst>
                    <a:ext uri="{9D8B030D-6E8A-4147-A177-3AD203B41FA5}">
                      <a16:colId xmlns:a16="http://schemas.microsoft.com/office/drawing/2014/main" val="1463030820"/>
                    </a:ext>
                  </a:extLst>
                </a:gridCol>
                <a:gridCol w="2715776">
                  <a:extLst>
                    <a:ext uri="{9D8B030D-6E8A-4147-A177-3AD203B41FA5}">
                      <a16:colId xmlns:a16="http://schemas.microsoft.com/office/drawing/2014/main" val="1347127998"/>
                    </a:ext>
                  </a:extLst>
                </a:gridCol>
              </a:tblGrid>
              <a:tr h="35242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CDX707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82895404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R-Event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Software Maturity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Corresponding Milestone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Release Due Date</a:t>
                      </a:r>
                      <a:r>
                        <a:rPr lang="en-US" sz="1000" u="none" strike="noStrike" baseline="30000" dirty="0">
                          <a:effectLst/>
                          <a:latin typeface="+mn-lt"/>
                        </a:rPr>
                        <a:t>*1)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Build Support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5012832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TPB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Fully verified on component level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TPV BB MRD - 1 week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9/9/2019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Support TPV BB and TPV T&amp;C MRD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1109365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TP3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TDC - 2weeks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1/22/2021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Support TDC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6479303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 beta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 System test on engineering prototype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  <a:latin typeface="+mn-lt"/>
                        </a:rPr>
                        <a:t>eBB</a:t>
                      </a:r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8/20/2021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FDJ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8472696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 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Fully verified on component level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 BB MRD - 4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11/10/2021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&lt;DCV BB&gt; MRD and </a:t>
                      </a:r>
                      <a:r>
                        <a:rPr lang="en-US" sz="1000" u="none" strike="noStrike" dirty="0" err="1">
                          <a:effectLst/>
                          <a:latin typeface="+mn-lt"/>
                        </a:rPr>
                        <a:t>HiL</a:t>
                      </a:r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9143596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 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Updates Release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 dirty="0">
                          <a:effectLst/>
                          <a:latin typeface="+mn-lt"/>
                        </a:rPr>
                        <a:t>T/C MRD - 4 weeks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12/8/2021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&lt;T/C&gt;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5813237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 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 - 2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1/19/2022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Breadboard update, DCV vehicles update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9737758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 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DCV+ 4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3/2/2022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Breadboard update, DCV vehicles update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5177221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Feature DV complete.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PEC - 6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5/2/2022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 DCV vehicles update for PEC Sign-off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71379246"/>
                  </a:ext>
                </a:extLst>
              </a:tr>
              <a:tr h="1707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R04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Feature DV signed off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FEC - 6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6/13/2022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 DCV vehicles update for FEC Sign-off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7315140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R05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Fully Validated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TT MRD - 4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7/13/2022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&lt;TT&gt;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6895644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R06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Fully Validated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PP MRD - 4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9/28/2022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&lt;PP&gt;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9669124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R07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Fully Validated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MP1/J1 MRD - 4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12/6/2022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&lt;MP1&gt;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6257866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E5E0B33-2616-4662-A240-3074F7C49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869510"/>
              </p:ext>
            </p:extLst>
          </p:nvPr>
        </p:nvGraphicFramePr>
        <p:xfrm>
          <a:off x="1758696" y="3941586"/>
          <a:ext cx="8521700" cy="272415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269054">
                  <a:extLst>
                    <a:ext uri="{9D8B030D-6E8A-4147-A177-3AD203B41FA5}">
                      <a16:colId xmlns:a16="http://schemas.microsoft.com/office/drawing/2014/main" val="616158733"/>
                    </a:ext>
                  </a:extLst>
                </a:gridCol>
                <a:gridCol w="1779849">
                  <a:extLst>
                    <a:ext uri="{9D8B030D-6E8A-4147-A177-3AD203B41FA5}">
                      <a16:colId xmlns:a16="http://schemas.microsoft.com/office/drawing/2014/main" val="1053292290"/>
                    </a:ext>
                  </a:extLst>
                </a:gridCol>
                <a:gridCol w="1586318">
                  <a:extLst>
                    <a:ext uri="{9D8B030D-6E8A-4147-A177-3AD203B41FA5}">
                      <a16:colId xmlns:a16="http://schemas.microsoft.com/office/drawing/2014/main" val="4202073560"/>
                    </a:ext>
                  </a:extLst>
                </a:gridCol>
                <a:gridCol w="1170703">
                  <a:extLst>
                    <a:ext uri="{9D8B030D-6E8A-4147-A177-3AD203B41FA5}">
                      <a16:colId xmlns:a16="http://schemas.microsoft.com/office/drawing/2014/main" val="2187280540"/>
                    </a:ext>
                  </a:extLst>
                </a:gridCol>
                <a:gridCol w="2715776">
                  <a:extLst>
                    <a:ext uri="{9D8B030D-6E8A-4147-A177-3AD203B41FA5}">
                      <a16:colId xmlns:a16="http://schemas.microsoft.com/office/drawing/2014/main" val="2137793911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R-Event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Software Maturity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Corresponding Milestone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Release Due Date*1)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Build Support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9144161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TPB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Fully verified on component level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TPV BB MRD - 1 week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NA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Support TPV BB and TPV T&amp;C MRD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9361331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TP3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Updates Release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TDC - 2weeks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7/30/2021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Support TDC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148533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DCV beta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 System test on engineering prototype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 err="1">
                          <a:effectLst/>
                        </a:rPr>
                        <a:t>eBB</a:t>
                      </a:r>
                      <a:r>
                        <a:rPr lang="en-US" sz="1000" u="none" strike="noStrike" kern="1200" dirty="0">
                          <a:effectLst/>
                        </a:rPr>
                        <a:t> MRD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1/7/2022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Support FDJ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9074584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DCV 0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Fully verified on component level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DCV BB MRD - 4 weeks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3/21/2022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Support &lt;DCV BB&gt; MRD and HiL MRD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5419055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DCV 1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Updates Release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DE" sz="1000" u="none" strike="noStrike" kern="1200" dirty="0">
                          <a:effectLst/>
                        </a:rPr>
                        <a:t>T/C MRD - 4 weeks</a:t>
                      </a:r>
                      <a:endParaRPr lang="de-DE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5/4/2022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Support &lt;T/C&gt; MRD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9563236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DCV 2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Updates Release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DCV - 2 weeks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5/30/2022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Breadboard update, DCV vehicles update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0034084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DCV 3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Updates Release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DCV+ 4 weeks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7/11/2022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Breadboard update, DCV vehicles update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731487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R00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Feature DV complete.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PEC - 6 weeks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9/2/2022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 DCV vehicles update for PEC Sign-off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2440856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R04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Feature DV signed off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FEC - 6 weeks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10/12/2022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 DCV vehicles update for FEC Sign-off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6895745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R05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Fully Validated Release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TT MRD - 3 weeks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11/24/2022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Support &lt;TT&gt; MRD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486717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R06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Fully Validated Release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PP MRD - 4 weeks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1/26/2023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Support &lt;PP&gt; MRD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0925139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R07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Fully Validated Release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MP1/J1 MRD - 4 weeks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4/1/2023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Support &lt;MP1&gt; MRD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38072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542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3774" y="2809966"/>
            <a:ext cx="5962262" cy="1362076"/>
          </a:xfrm>
        </p:spPr>
        <p:txBody>
          <a:bodyPr/>
          <a:lstStyle/>
          <a:p>
            <a:pPr algn="ctr"/>
            <a:r>
              <a:rPr lang="en-AU" dirty="0"/>
              <a:t>Backup material</a:t>
            </a:r>
          </a:p>
        </p:txBody>
      </p:sp>
    </p:spTree>
    <p:extLst>
      <p:ext uri="{BB962C8B-B14F-4D97-AF65-F5344CB8AC3E}">
        <p14:creationId xmlns:p14="http://schemas.microsoft.com/office/powerpoint/2010/main" val="200338789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orp Presentations 2018">
  <a:themeElements>
    <a:clrScheme name="Corp Presentation v2">
      <a:dk1>
        <a:srgbClr val="00264E"/>
      </a:dk1>
      <a:lt1>
        <a:srgbClr val="FFFFFF"/>
      </a:lt1>
      <a:dk2>
        <a:srgbClr val="0276B3"/>
      </a:dk2>
      <a:lt2>
        <a:srgbClr val="FFFFFF"/>
      </a:lt2>
      <a:accent1>
        <a:srgbClr val="00457E"/>
      </a:accent1>
      <a:accent2>
        <a:srgbClr val="9DC7DE"/>
      </a:accent2>
      <a:accent3>
        <a:srgbClr val="455968"/>
      </a:accent3>
      <a:accent4>
        <a:srgbClr val="C8CCD1"/>
      </a:accent4>
      <a:accent5>
        <a:srgbClr val="91A3B0"/>
      </a:accent5>
      <a:accent6>
        <a:srgbClr val="FAA819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b="1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PP SAR Theme" id="{A28A9376-6146-4553-BD1B-06663B116F6D}" vid="{7E32C832-765D-473F-A72A-D7A225B46A45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037CCE8846144E8499F4D579B876C1" ma:contentTypeVersion="9" ma:contentTypeDescription="Create a new document." ma:contentTypeScope="" ma:versionID="6838f650720c3e4809934e55db0c27e6">
  <xsd:schema xmlns:xsd="http://www.w3.org/2001/XMLSchema" xmlns:xs="http://www.w3.org/2001/XMLSchema" xmlns:p="http://schemas.microsoft.com/office/2006/metadata/properties" xmlns:ns3="8dea2b90-9ce7-4fbf-b7c2-fddd58246af3" xmlns:ns4="4d9fed3c-5313-481e-a738-313b23d0d00b" targetNamespace="http://schemas.microsoft.com/office/2006/metadata/properties" ma:root="true" ma:fieldsID="d915bc373b92dbdb15e52c3442fb2ec9" ns3:_="" ns4:_="">
    <xsd:import namespace="8dea2b90-9ce7-4fbf-b7c2-fddd58246af3"/>
    <xsd:import namespace="4d9fed3c-5313-481e-a738-313b23d0d00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ea2b90-9ce7-4fbf-b7c2-fddd58246af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9fed3c-5313-481e-a738-313b23d0d0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958F8CD-EE5C-4B8B-B5A1-CA54C7010F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FB3184-A5AF-4D31-A74E-A0F9EC1D10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ea2b90-9ce7-4fbf-b7c2-fddd58246af3"/>
    <ds:schemaRef ds:uri="4d9fed3c-5313-481e-a738-313b23d0d0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1E99F0E-535F-4633-BF56-2A1BCEA9BBB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14257</TotalTime>
  <Words>3791</Words>
  <Application>Microsoft Office PowerPoint</Application>
  <PresentationFormat>Widescreen</PresentationFormat>
  <Paragraphs>1981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等线</vt:lpstr>
      <vt:lpstr>Arial</vt:lpstr>
      <vt:lpstr>Arial Nova Light</vt:lpstr>
      <vt:lpstr>Calibri</vt:lpstr>
      <vt:lpstr>Calibri Light</vt:lpstr>
      <vt:lpstr>Ford Antenna Light</vt:lpstr>
      <vt:lpstr>Ford Antenna Medium</vt:lpstr>
      <vt:lpstr>Corp Presentations 2018</vt:lpstr>
      <vt:lpstr>Custom Design</vt:lpstr>
      <vt:lpstr>Phase5 SW Release Plan</vt:lpstr>
      <vt:lpstr>Phase 5 Vehicles Timeline </vt:lpstr>
      <vt:lpstr>CDX707 SW Release Plan @06/01  </vt:lpstr>
      <vt:lpstr>CX788 SYNC+/AR-HUD/Display Plan @05/07 </vt:lpstr>
      <vt:lpstr>CDX747 SW Draft Release Plan @03/12  </vt:lpstr>
      <vt:lpstr>U611MCA SW Release Plan @03/12 </vt:lpstr>
      <vt:lpstr>Phase5 SYNC+ Timeline Draft To Be Reviewed</vt:lpstr>
      <vt:lpstr>CDX707/788 SW Release Requirement for MRD</vt:lpstr>
      <vt:lpstr>Backup material</vt:lpstr>
      <vt:lpstr>CDX707 HW and SW Design &amp; Validation Plan </vt:lpstr>
      <vt:lpstr>CDX707 System Block Diagram 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Title</dc:title>
  <dc:creator>Kevin Shen</dc:creator>
  <cp:lastModifiedBy>Zhou, Jiajia (J.)</cp:lastModifiedBy>
  <cp:revision>460</cp:revision>
  <cp:lastPrinted>2019-07-19T08:55:20Z</cp:lastPrinted>
  <dcterms:created xsi:type="dcterms:W3CDTF">2019-07-11T00:48:49Z</dcterms:created>
  <dcterms:modified xsi:type="dcterms:W3CDTF">2021-06-01T09:48:20Z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0x0101005E037CCE8846144E8499F4D579B876C1</vt:lpwstr>
  </property>
</Properties>
</file>