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6" r:id="rId5"/>
  </p:sldMasterIdLst>
  <p:notesMasterIdLst>
    <p:notesMasterId r:id="rId19"/>
  </p:notesMasterIdLst>
  <p:handoutMasterIdLst>
    <p:handoutMasterId r:id="rId20"/>
  </p:handoutMasterIdLst>
  <p:sldIdLst>
    <p:sldId id="262" r:id="rId6"/>
    <p:sldId id="313" r:id="rId7"/>
    <p:sldId id="438" r:id="rId8"/>
    <p:sldId id="1986357424" r:id="rId9"/>
    <p:sldId id="1986357418" r:id="rId10"/>
    <p:sldId id="1986357419" r:id="rId11"/>
    <p:sldId id="1986357398" r:id="rId12"/>
    <p:sldId id="432" r:id="rId13"/>
    <p:sldId id="1986357423" r:id="rId14"/>
    <p:sldId id="1095" r:id="rId15"/>
    <p:sldId id="1986357425" r:id="rId16"/>
    <p:sldId id="1986357416" r:id="rId17"/>
    <p:sldId id="1986357402" r:id="rId18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Jiajia (J.)" initials="ZJ(" lastIdx="1" clrIdx="0">
    <p:extLst>
      <p:ext uri="{19B8F6BF-5375-455C-9EA6-DF929625EA0E}">
        <p15:presenceInfo xmlns:p15="http://schemas.microsoft.com/office/powerpoint/2012/main" userId="S::jzhou101@ford.com::8c08fd32-1a43-4edf-b23e-6e6580f2da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87C"/>
    <a:srgbClr val="0000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0E03FB-B187-49DA-BF8C-B4DD3FC0A9B6}" v="13" dt="2021-06-07T06:40:25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1" autoAdjust="0"/>
    <p:restoredTop sz="95118" autoAdjust="0"/>
  </p:normalViewPr>
  <p:slideViewPr>
    <p:cSldViewPr snapToGrid="0">
      <p:cViewPr varScale="1">
        <p:scale>
          <a:sx n="110" d="100"/>
          <a:sy n="110" d="100"/>
        </p:scale>
        <p:origin x="22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u, Jiajia (J.)" userId="8c08fd32-1a43-4edf-b23e-6e6580f2da1d" providerId="ADAL" clId="{EAE9EDE8-4B5A-4CD0-B013-335F16160ABB}"/>
    <pc:docChg chg="modSld">
      <pc:chgData name="Zhou, Jiajia (J.)" userId="8c08fd32-1a43-4edf-b23e-6e6580f2da1d" providerId="ADAL" clId="{EAE9EDE8-4B5A-4CD0-B013-335F16160ABB}" dt="2021-06-02T06:54:47.059" v="2" actId="14100"/>
      <pc:docMkLst>
        <pc:docMk/>
      </pc:docMkLst>
      <pc:sldChg chg="addSp modSp">
        <pc:chgData name="Zhou, Jiajia (J.)" userId="8c08fd32-1a43-4edf-b23e-6e6580f2da1d" providerId="ADAL" clId="{EAE9EDE8-4B5A-4CD0-B013-335F16160ABB}" dt="2021-06-02T06:54:47.059" v="2" actId="14100"/>
        <pc:sldMkLst>
          <pc:docMk/>
          <pc:sldMk cId="1949376483" sldId="1986357419"/>
        </pc:sldMkLst>
        <pc:spChg chg="add mod">
          <ac:chgData name="Zhou, Jiajia (J.)" userId="8c08fd32-1a43-4edf-b23e-6e6580f2da1d" providerId="ADAL" clId="{EAE9EDE8-4B5A-4CD0-B013-335F16160ABB}" dt="2021-06-02T06:54:47.059" v="2" actId="14100"/>
          <ac:spMkLst>
            <pc:docMk/>
            <pc:sldMk cId="1949376483" sldId="1986357419"/>
            <ac:spMk id="655" creationId="{A8113C17-6F4D-4496-A5ED-60A25C421939}"/>
          </ac:spMkLst>
        </pc:spChg>
      </pc:sldChg>
    </pc:docChg>
  </pc:docChgLst>
  <pc:docChgLst>
    <pc:chgData name="Zhou, Jiajia (J.)" userId="8c08fd32-1a43-4edf-b23e-6e6580f2da1d" providerId="ADAL" clId="{A10E03FB-B187-49DA-BF8C-B4DD3FC0A9B6}"/>
    <pc:docChg chg="undo custSel addSld modSld">
      <pc:chgData name="Zhou, Jiajia (J.)" userId="8c08fd32-1a43-4edf-b23e-6e6580f2da1d" providerId="ADAL" clId="{A10E03FB-B187-49DA-BF8C-B4DD3FC0A9B6}" dt="2021-06-07T06:40:25.199" v="397" actId="207"/>
      <pc:docMkLst>
        <pc:docMk/>
      </pc:docMkLst>
      <pc:sldChg chg="modSp">
        <pc:chgData name="Zhou, Jiajia (J.)" userId="8c08fd32-1a43-4edf-b23e-6e6580f2da1d" providerId="ADAL" clId="{A10E03FB-B187-49DA-BF8C-B4DD3FC0A9B6}" dt="2021-06-07T04:22:23.302" v="288" actId="20577"/>
        <pc:sldMkLst>
          <pc:docMk/>
          <pc:sldMk cId="2530407144" sldId="262"/>
        </pc:sldMkLst>
        <pc:spChg chg="mod">
          <ac:chgData name="Zhou, Jiajia (J.)" userId="8c08fd32-1a43-4edf-b23e-6e6580f2da1d" providerId="ADAL" clId="{A10E03FB-B187-49DA-BF8C-B4DD3FC0A9B6}" dt="2021-06-07T04:22:23.302" v="288" actId="20577"/>
          <ac:spMkLst>
            <pc:docMk/>
            <pc:sldMk cId="2530407144" sldId="262"/>
            <ac:spMk id="22" creationId="{00000000-0000-0000-0000-000000000000}"/>
          </ac:spMkLst>
        </pc:spChg>
      </pc:sldChg>
      <pc:sldChg chg="modSp">
        <pc:chgData name="Zhou, Jiajia (J.)" userId="8c08fd32-1a43-4edf-b23e-6e6580f2da1d" providerId="ADAL" clId="{A10E03FB-B187-49DA-BF8C-B4DD3FC0A9B6}" dt="2021-06-07T05:13:27.833" v="290" actId="20577"/>
        <pc:sldMkLst>
          <pc:docMk/>
          <pc:sldMk cId="3534234586" sldId="438"/>
        </pc:sldMkLst>
        <pc:spChg chg="mod">
          <ac:chgData name="Zhou, Jiajia (J.)" userId="8c08fd32-1a43-4edf-b23e-6e6580f2da1d" providerId="ADAL" clId="{A10E03FB-B187-49DA-BF8C-B4DD3FC0A9B6}" dt="2021-06-07T05:13:27.833" v="290" actId="20577"/>
          <ac:spMkLst>
            <pc:docMk/>
            <pc:sldMk cId="3534234586" sldId="438"/>
            <ac:spMk id="322" creationId="{BA0FF9C2-0559-44A3-A4BC-AA3391EAA54C}"/>
          </ac:spMkLst>
        </pc:spChg>
        <pc:cxnChg chg="mod">
          <ac:chgData name="Zhou, Jiajia (J.)" userId="8c08fd32-1a43-4edf-b23e-6e6580f2da1d" providerId="ADAL" clId="{A10E03FB-B187-49DA-BF8C-B4DD3FC0A9B6}" dt="2021-06-03T06:31:43.424" v="20" actId="14100"/>
          <ac:cxnSpMkLst>
            <pc:docMk/>
            <pc:sldMk cId="3534234586" sldId="438"/>
            <ac:cxnSpMk id="396" creationId="{96BCF0F3-39A5-4AB8-8CD9-B426FD793AFC}"/>
          </ac:cxnSpMkLst>
        </pc:cxnChg>
      </pc:sldChg>
      <pc:sldChg chg="modSp">
        <pc:chgData name="Zhou, Jiajia (J.)" userId="8c08fd32-1a43-4edf-b23e-6e6580f2da1d" providerId="ADAL" clId="{A10E03FB-B187-49DA-BF8C-B4DD3FC0A9B6}" dt="2021-06-02T08:01:03.996" v="18" actId="1037"/>
        <pc:sldMkLst>
          <pc:docMk/>
          <pc:sldMk cId="1949376483" sldId="1986357419"/>
        </pc:sldMkLst>
        <pc:spChg chg="mod">
          <ac:chgData name="Zhou, Jiajia (J.)" userId="8c08fd32-1a43-4edf-b23e-6e6580f2da1d" providerId="ADAL" clId="{A10E03FB-B187-49DA-BF8C-B4DD3FC0A9B6}" dt="2021-06-02T08:01:03.996" v="18" actId="1037"/>
          <ac:spMkLst>
            <pc:docMk/>
            <pc:sldMk cId="1949376483" sldId="1986357419"/>
            <ac:spMk id="275" creationId="{DB448857-F9B1-4EA1-8094-F7D271DC71C1}"/>
          </ac:spMkLst>
        </pc:spChg>
        <pc:cxnChg chg="mod">
          <ac:chgData name="Zhou, Jiajia (J.)" userId="8c08fd32-1a43-4edf-b23e-6e6580f2da1d" providerId="ADAL" clId="{A10E03FB-B187-49DA-BF8C-B4DD3FC0A9B6}" dt="2021-06-02T08:01:03.996" v="18" actId="1037"/>
          <ac:cxnSpMkLst>
            <pc:docMk/>
            <pc:sldMk cId="1949376483" sldId="1986357419"/>
            <ac:cxnSpMk id="276" creationId="{50BDC4DC-E510-47F9-ADE5-0B494171E6C8}"/>
          </ac:cxnSpMkLst>
        </pc:cxnChg>
      </pc:sldChg>
      <pc:sldChg chg="modSp">
        <pc:chgData name="Zhou, Jiajia (J.)" userId="8c08fd32-1a43-4edf-b23e-6e6580f2da1d" providerId="ADAL" clId="{A10E03FB-B187-49DA-BF8C-B4DD3FC0A9B6}" dt="2021-06-07T04:01:19.906" v="98" actId="20577"/>
        <pc:sldMkLst>
          <pc:docMk/>
          <pc:sldMk cId="841407837" sldId="1986357421"/>
        </pc:sldMkLst>
        <pc:spChg chg="mod">
          <ac:chgData name="Zhou, Jiajia (J.)" userId="8c08fd32-1a43-4edf-b23e-6e6580f2da1d" providerId="ADAL" clId="{A10E03FB-B187-49DA-BF8C-B4DD3FC0A9B6}" dt="2021-06-03T08:33:23.421" v="91" actId="207"/>
          <ac:spMkLst>
            <pc:docMk/>
            <pc:sldMk cId="841407837" sldId="1986357421"/>
            <ac:spMk id="537" creationId="{60E66FAC-AACF-43B6-AC73-F79BBEA3C1B3}"/>
          </ac:spMkLst>
        </pc:spChg>
        <pc:spChg chg="mod">
          <ac:chgData name="Zhou, Jiajia (J.)" userId="8c08fd32-1a43-4edf-b23e-6e6580f2da1d" providerId="ADAL" clId="{A10E03FB-B187-49DA-BF8C-B4DD3FC0A9B6}" dt="2021-06-07T04:01:19.906" v="98" actId="20577"/>
          <ac:spMkLst>
            <pc:docMk/>
            <pc:sldMk cId="841407837" sldId="1986357421"/>
            <ac:spMk id="666" creationId="{8D8F4916-53C0-491A-8DFC-F4ECC2FCFAD4}"/>
          </ac:spMkLst>
        </pc:spChg>
        <pc:cxnChg chg="mod">
          <ac:chgData name="Zhou, Jiajia (J.)" userId="8c08fd32-1a43-4edf-b23e-6e6580f2da1d" providerId="ADAL" clId="{A10E03FB-B187-49DA-BF8C-B4DD3FC0A9B6}" dt="2021-06-03T08:33:04.615" v="89" actId="1038"/>
          <ac:cxnSpMkLst>
            <pc:docMk/>
            <pc:sldMk cId="841407837" sldId="1986357421"/>
            <ac:cxnSpMk id="14" creationId="{CC9FDDC4-0A12-4F12-9A5C-8AC7B105F23A}"/>
          </ac:cxnSpMkLst>
        </pc:cxnChg>
      </pc:sldChg>
      <pc:sldChg chg="modSp">
        <pc:chgData name="Zhou, Jiajia (J.)" userId="8c08fd32-1a43-4edf-b23e-6e6580f2da1d" providerId="ADAL" clId="{A10E03FB-B187-49DA-BF8C-B4DD3FC0A9B6}" dt="2021-06-07T04:03:51.090" v="184" actId="1076"/>
        <pc:sldMkLst>
          <pc:docMk/>
          <pc:sldMk cId="30644705" sldId="1986357422"/>
        </pc:sldMkLst>
        <pc:spChg chg="mod">
          <ac:chgData name="Zhou, Jiajia (J.)" userId="8c08fd32-1a43-4edf-b23e-6e6580f2da1d" providerId="ADAL" clId="{A10E03FB-B187-49DA-BF8C-B4DD3FC0A9B6}" dt="2021-06-03T08:32:41.919" v="69" actId="1076"/>
          <ac:spMkLst>
            <pc:docMk/>
            <pc:sldMk cId="30644705" sldId="1986357422"/>
            <ac:spMk id="2" creationId="{8B752D54-71F7-44D3-9E54-29723AA5A715}"/>
          </ac:spMkLst>
        </pc:spChg>
        <pc:spChg chg="mod">
          <ac:chgData name="Zhou, Jiajia (J.)" userId="8c08fd32-1a43-4edf-b23e-6e6580f2da1d" providerId="ADAL" clId="{A10E03FB-B187-49DA-BF8C-B4DD3FC0A9B6}" dt="2021-06-03T08:32:38.443" v="68" actId="1076"/>
          <ac:spMkLst>
            <pc:docMk/>
            <pc:sldMk cId="30644705" sldId="1986357422"/>
            <ac:spMk id="6" creationId="{B31CAF99-F1AA-44A2-A112-D8BBAD9632A1}"/>
          </ac:spMkLst>
        </pc:spChg>
        <pc:spChg chg="mod">
          <ac:chgData name="Zhou, Jiajia (J.)" userId="8c08fd32-1a43-4edf-b23e-6e6580f2da1d" providerId="ADAL" clId="{A10E03FB-B187-49DA-BF8C-B4DD3FC0A9B6}" dt="2021-06-07T04:03:51.090" v="184" actId="1076"/>
          <ac:spMkLst>
            <pc:docMk/>
            <pc:sldMk cId="30644705" sldId="1986357422"/>
            <ac:spMk id="216" creationId="{F392D515-342E-4E5C-B4AC-612DD7329FED}"/>
          </ac:spMkLst>
        </pc:spChg>
        <pc:spChg chg="mod">
          <ac:chgData name="Zhou, Jiajia (J.)" userId="8c08fd32-1a43-4edf-b23e-6e6580f2da1d" providerId="ADAL" clId="{A10E03FB-B187-49DA-BF8C-B4DD3FC0A9B6}" dt="2021-06-07T04:03:42.900" v="183" actId="1037"/>
          <ac:spMkLst>
            <pc:docMk/>
            <pc:sldMk cId="30644705" sldId="1986357422"/>
            <ac:spMk id="217" creationId="{A96B8DEE-9E4F-49A4-895F-6C15F7069DFE}"/>
          </ac:spMkLst>
        </pc:spChg>
      </pc:sldChg>
      <pc:sldChg chg="addSp delSp modSp add mod">
        <pc:chgData name="Zhou, Jiajia (J.)" userId="8c08fd32-1a43-4edf-b23e-6e6580f2da1d" providerId="ADAL" clId="{A10E03FB-B187-49DA-BF8C-B4DD3FC0A9B6}" dt="2021-06-03T08:32:29.227" v="67" actId="20577"/>
        <pc:sldMkLst>
          <pc:docMk/>
          <pc:sldMk cId="2666208293" sldId="1986357423"/>
        </pc:sldMkLst>
        <pc:spChg chg="mod">
          <ac:chgData name="Zhou, Jiajia (J.)" userId="8c08fd32-1a43-4edf-b23e-6e6580f2da1d" providerId="ADAL" clId="{A10E03FB-B187-49DA-BF8C-B4DD3FC0A9B6}" dt="2021-06-03T08:32:29.227" v="67" actId="20577"/>
          <ac:spMkLst>
            <pc:docMk/>
            <pc:sldMk cId="2666208293" sldId="1986357423"/>
            <ac:spMk id="3" creationId="{C17DEC0D-B95D-471C-A8F7-2023BBFE0834}"/>
          </ac:spMkLst>
        </pc:spChg>
        <pc:graphicFrameChg chg="del">
          <ac:chgData name="Zhou, Jiajia (J.)" userId="8c08fd32-1a43-4edf-b23e-6e6580f2da1d" providerId="ADAL" clId="{A10E03FB-B187-49DA-BF8C-B4DD3FC0A9B6}" dt="2021-06-03T08:30:23.413" v="49" actId="478"/>
          <ac:graphicFrameMkLst>
            <pc:docMk/>
            <pc:sldMk cId="2666208293" sldId="1986357423"/>
            <ac:graphicFrameMk id="2" creationId="{F139362F-364D-435D-9A74-A4A0A3A30DD2}"/>
          </ac:graphicFrameMkLst>
        </pc:graphicFrameChg>
        <pc:graphicFrameChg chg="del">
          <ac:chgData name="Zhou, Jiajia (J.)" userId="8c08fd32-1a43-4edf-b23e-6e6580f2da1d" providerId="ADAL" clId="{A10E03FB-B187-49DA-BF8C-B4DD3FC0A9B6}" dt="2021-06-03T08:30:34.640" v="53" actId="478"/>
          <ac:graphicFrameMkLst>
            <pc:docMk/>
            <pc:sldMk cId="2666208293" sldId="1986357423"/>
            <ac:graphicFrameMk id="4" creationId="{FE5E0B33-2616-4662-A240-3074F7C4921E}"/>
          </ac:graphicFrameMkLst>
        </pc:graphicFrameChg>
        <pc:graphicFrameChg chg="add">
          <ac:chgData name="Zhou, Jiajia (J.)" userId="8c08fd32-1a43-4edf-b23e-6e6580f2da1d" providerId="ADAL" clId="{A10E03FB-B187-49DA-BF8C-B4DD3FC0A9B6}" dt="2021-06-03T08:30:25.006" v="51"/>
          <ac:graphicFrameMkLst>
            <pc:docMk/>
            <pc:sldMk cId="2666208293" sldId="1986357423"/>
            <ac:graphicFrameMk id="5" creationId="{1A6C5903-C54D-44D3-A0B5-41CF8D33B3E6}"/>
          </ac:graphicFrameMkLst>
        </pc:graphicFrameChg>
        <pc:picChg chg="add mod">
          <ac:chgData name="Zhou, Jiajia (J.)" userId="8c08fd32-1a43-4edf-b23e-6e6580f2da1d" providerId="ADAL" clId="{A10E03FB-B187-49DA-BF8C-B4DD3FC0A9B6}" dt="2021-06-03T08:32:06.869" v="60" actId="1076"/>
          <ac:picMkLst>
            <pc:docMk/>
            <pc:sldMk cId="2666208293" sldId="1986357423"/>
            <ac:picMk id="6" creationId="{AF9D6E0D-650D-4CEE-A2F8-C72C4ECD566E}"/>
          </ac:picMkLst>
        </pc:picChg>
        <pc:picChg chg="add mod">
          <ac:chgData name="Zhou, Jiajia (J.)" userId="8c08fd32-1a43-4edf-b23e-6e6580f2da1d" providerId="ADAL" clId="{A10E03FB-B187-49DA-BF8C-B4DD3FC0A9B6}" dt="2021-06-03T08:32:13.066" v="61" actId="1076"/>
          <ac:picMkLst>
            <pc:docMk/>
            <pc:sldMk cId="2666208293" sldId="1986357423"/>
            <ac:picMk id="7" creationId="{76141BD2-AB0A-454C-B70B-C95CACE9E1AE}"/>
          </ac:picMkLst>
        </pc:picChg>
      </pc:sldChg>
      <pc:sldChg chg="addSp delSp modSp add">
        <pc:chgData name="Zhou, Jiajia (J.)" userId="8c08fd32-1a43-4edf-b23e-6e6580f2da1d" providerId="ADAL" clId="{A10E03FB-B187-49DA-BF8C-B4DD3FC0A9B6}" dt="2021-06-07T06:40:25.199" v="397" actId="207"/>
        <pc:sldMkLst>
          <pc:docMk/>
          <pc:sldMk cId="3231342503" sldId="1986357424"/>
        </pc:sldMkLst>
        <pc:spChg chg="mod">
          <ac:chgData name="Zhou, Jiajia (J.)" userId="8c08fd32-1a43-4edf-b23e-6e6580f2da1d" providerId="ADAL" clId="{A10E03FB-B187-49DA-BF8C-B4DD3FC0A9B6}" dt="2021-06-07T04:13:04.065" v="190" actId="20577"/>
          <ac:spMkLst>
            <pc:docMk/>
            <pc:sldMk cId="3231342503" sldId="1986357424"/>
            <ac:spMk id="3" creationId="{8F55C346-1113-4A97-AF41-A0D7894E2F37}"/>
          </ac:spMkLst>
        </pc:spChg>
        <pc:spChg chg="mod">
          <ac:chgData name="Zhou, Jiajia (J.)" userId="8c08fd32-1a43-4edf-b23e-6e6580f2da1d" providerId="ADAL" clId="{A10E03FB-B187-49DA-BF8C-B4DD3FC0A9B6}" dt="2021-06-07T06:36:27.782" v="355" actId="14100"/>
          <ac:spMkLst>
            <pc:docMk/>
            <pc:sldMk cId="3231342503" sldId="1986357424"/>
            <ac:spMk id="260" creationId="{6B667F87-D4E5-4557-A949-6A3362BF074C}"/>
          </ac:spMkLst>
        </pc:spChg>
        <pc:spChg chg="mod">
          <ac:chgData name="Zhou, Jiajia (J.)" userId="8c08fd32-1a43-4edf-b23e-6e6580f2da1d" providerId="ADAL" clId="{A10E03FB-B187-49DA-BF8C-B4DD3FC0A9B6}" dt="2021-06-07T06:29:59.899" v="312" actId="20577"/>
          <ac:spMkLst>
            <pc:docMk/>
            <pc:sldMk cId="3231342503" sldId="1986357424"/>
            <ac:spMk id="396" creationId="{84304BC9-C27C-449C-A260-A88657200B61}"/>
          </ac:spMkLst>
        </pc:spChg>
        <pc:spChg chg="add mod">
          <ac:chgData name="Zhou, Jiajia (J.)" userId="8c08fd32-1a43-4edf-b23e-6e6580f2da1d" providerId="ADAL" clId="{A10E03FB-B187-49DA-BF8C-B4DD3FC0A9B6}" dt="2021-06-07T06:40:25.199" v="397" actId="207"/>
          <ac:spMkLst>
            <pc:docMk/>
            <pc:sldMk cId="3231342503" sldId="1986357424"/>
            <ac:spMk id="437" creationId="{7914A0E8-234E-4BE7-809D-1064EB3A18F9}"/>
          </ac:spMkLst>
        </pc:spChg>
        <pc:spChg chg="mod">
          <ac:chgData name="Zhou, Jiajia (J.)" userId="8c08fd32-1a43-4edf-b23e-6e6580f2da1d" providerId="ADAL" clId="{A10E03FB-B187-49DA-BF8C-B4DD3FC0A9B6}" dt="2021-06-07T04:18:24.003" v="261" actId="20577"/>
          <ac:spMkLst>
            <pc:docMk/>
            <pc:sldMk cId="3231342503" sldId="1986357424"/>
            <ac:spMk id="449" creationId="{2919DF53-DDBC-4082-A9A9-7AF239812815}"/>
          </ac:spMkLst>
        </pc:spChg>
        <pc:spChg chg="del">
          <ac:chgData name="Zhou, Jiajia (J.)" userId="8c08fd32-1a43-4edf-b23e-6e6580f2da1d" providerId="ADAL" clId="{A10E03FB-B187-49DA-BF8C-B4DD3FC0A9B6}" dt="2021-06-07T04:17:25.369" v="252" actId="478"/>
          <ac:spMkLst>
            <pc:docMk/>
            <pc:sldMk cId="3231342503" sldId="1986357424"/>
            <ac:spMk id="537" creationId="{60E66FAC-AACF-43B6-AC73-F79BBEA3C1B3}"/>
          </ac:spMkLst>
        </pc:spChg>
        <pc:spChg chg="del">
          <ac:chgData name="Zhou, Jiajia (J.)" userId="8c08fd32-1a43-4edf-b23e-6e6580f2da1d" providerId="ADAL" clId="{A10E03FB-B187-49DA-BF8C-B4DD3FC0A9B6}" dt="2021-06-07T04:17:25.369" v="252" actId="478"/>
          <ac:spMkLst>
            <pc:docMk/>
            <pc:sldMk cId="3231342503" sldId="1986357424"/>
            <ac:spMk id="590" creationId="{C3D82743-5AF6-4BD7-A734-64234E1FD5BF}"/>
          </ac:spMkLst>
        </pc:spChg>
        <pc:spChg chg="mod">
          <ac:chgData name="Zhou, Jiajia (J.)" userId="8c08fd32-1a43-4edf-b23e-6e6580f2da1d" providerId="ADAL" clId="{A10E03FB-B187-49DA-BF8C-B4DD3FC0A9B6}" dt="2021-06-07T06:30:28.801" v="313" actId="207"/>
          <ac:spMkLst>
            <pc:docMk/>
            <pc:sldMk cId="3231342503" sldId="1986357424"/>
            <ac:spMk id="643" creationId="{856D729D-161C-4C6F-A018-F24A5D5C1053}"/>
          </ac:spMkLst>
        </pc:spChg>
        <pc:spChg chg="mod">
          <ac:chgData name="Zhou, Jiajia (J.)" userId="8c08fd32-1a43-4edf-b23e-6e6580f2da1d" providerId="ADAL" clId="{A10E03FB-B187-49DA-BF8C-B4DD3FC0A9B6}" dt="2021-06-07T04:20:05.362" v="285" actId="1036"/>
          <ac:spMkLst>
            <pc:docMk/>
            <pc:sldMk cId="3231342503" sldId="1986357424"/>
            <ac:spMk id="666" creationId="{8D8F4916-53C0-491A-8DFC-F4ECC2FCFAD4}"/>
          </ac:spMkLst>
        </pc:spChg>
        <pc:spChg chg="mod">
          <ac:chgData name="Zhou, Jiajia (J.)" userId="8c08fd32-1a43-4edf-b23e-6e6580f2da1d" providerId="ADAL" clId="{A10E03FB-B187-49DA-BF8C-B4DD3FC0A9B6}" dt="2021-06-07T04:20:13.778" v="286" actId="108"/>
          <ac:spMkLst>
            <pc:docMk/>
            <pc:sldMk cId="3231342503" sldId="1986357424"/>
            <ac:spMk id="680" creationId="{6C1577AF-4726-42F2-A694-E7216B7EB20B}"/>
          </ac:spMkLst>
        </pc:spChg>
        <pc:spChg chg="mod">
          <ac:chgData name="Zhou, Jiajia (J.)" userId="8c08fd32-1a43-4edf-b23e-6e6580f2da1d" providerId="ADAL" clId="{A10E03FB-B187-49DA-BF8C-B4DD3FC0A9B6}" dt="2021-06-07T04:20:14.453" v="287" actId="108"/>
          <ac:spMkLst>
            <pc:docMk/>
            <pc:sldMk cId="3231342503" sldId="1986357424"/>
            <ac:spMk id="683" creationId="{9538B292-C61B-4A9B-8EE2-7AAC66D1F85E}"/>
          </ac:spMkLst>
        </pc:spChg>
        <pc:spChg chg="mod">
          <ac:chgData name="Zhou, Jiajia (J.)" userId="8c08fd32-1a43-4edf-b23e-6e6580f2da1d" providerId="ADAL" clId="{A10E03FB-B187-49DA-BF8C-B4DD3FC0A9B6}" dt="2021-06-07T04:19:02.263" v="269" actId="20577"/>
          <ac:spMkLst>
            <pc:docMk/>
            <pc:sldMk cId="3231342503" sldId="1986357424"/>
            <ac:spMk id="686" creationId="{3761F5D2-2633-4F54-8E5A-6C32CC768BB0}"/>
          </ac:spMkLst>
        </pc:spChg>
        <pc:spChg chg="mod">
          <ac:chgData name="Zhou, Jiajia (J.)" userId="8c08fd32-1a43-4edf-b23e-6e6580f2da1d" providerId="ADAL" clId="{A10E03FB-B187-49DA-BF8C-B4DD3FC0A9B6}" dt="2021-06-07T04:17:42.591" v="253" actId="20577"/>
          <ac:spMkLst>
            <pc:docMk/>
            <pc:sldMk cId="3231342503" sldId="1986357424"/>
            <ac:spMk id="690" creationId="{C6622FFD-1FA9-4C56-99E9-59B111426705}"/>
          </ac:spMkLst>
        </pc:spChg>
        <pc:spChg chg="del mod">
          <ac:chgData name="Zhou, Jiajia (J.)" userId="8c08fd32-1a43-4edf-b23e-6e6580f2da1d" providerId="ADAL" clId="{A10E03FB-B187-49DA-BF8C-B4DD3FC0A9B6}" dt="2021-06-07T06:28:00.346" v="299" actId="478"/>
          <ac:spMkLst>
            <pc:docMk/>
            <pc:sldMk cId="3231342503" sldId="1986357424"/>
            <ac:spMk id="800" creationId="{B5D15AD5-CE75-427A-BF92-635FDA9C0BA7}"/>
          </ac:spMkLst>
        </pc:spChg>
        <pc:grpChg chg="mod">
          <ac:chgData name="Zhou, Jiajia (J.)" userId="8c08fd32-1a43-4edf-b23e-6e6580f2da1d" providerId="ADAL" clId="{A10E03FB-B187-49DA-BF8C-B4DD3FC0A9B6}" dt="2021-06-07T04:18:29.624" v="264" actId="1035"/>
          <ac:grpSpMkLst>
            <pc:docMk/>
            <pc:sldMk cId="3231342503" sldId="1986357424"/>
            <ac:grpSpMk id="428" creationId="{21D3489E-D1D3-4C8E-8060-4F483C98B75B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30546BA-695B-4739-B190-F405CA2DFEC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FA15740-AD31-4744-829C-56BC92AB9E27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20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2400" y="112713"/>
            <a:ext cx="7577138" cy="4262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7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86D5DE-39A7-4D7E-B414-293B96CD3B7A}" type="slidenum"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907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4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6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5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4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781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14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7241" y="989015"/>
            <a:ext cx="5308835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7604" y="989015"/>
            <a:ext cx="5393703" cy="48609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47E0-B0C4-4097-870D-58EDF7E793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20926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Heading and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91426" tIns="45713" rIns="91426" bIns="45713"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3867" y="6577518"/>
            <a:ext cx="488139" cy="348587"/>
          </a:xfrm>
          <a:prstGeom prst="rect">
            <a:avLst/>
          </a:prstGeom>
        </p:spPr>
        <p:txBody>
          <a:bodyPr/>
          <a:lstStyle/>
          <a:p>
            <a:fld id="{1B3D55C6-5A66-944B-AAE2-1E74F191E52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4736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/>
            </a:lvl1pPr>
            <a:lvl2pPr marL="548528" indent="0">
              <a:buNone/>
              <a:defRPr sz="2160"/>
            </a:lvl2pPr>
            <a:lvl3pPr marL="1097057" indent="0">
              <a:buNone/>
              <a:defRPr sz="1920"/>
            </a:lvl3pPr>
            <a:lvl4pPr marL="1645585" indent="0">
              <a:buNone/>
              <a:defRPr sz="1680"/>
            </a:lvl4pPr>
            <a:lvl5pPr marL="2194114" indent="0">
              <a:buNone/>
              <a:defRPr sz="1680"/>
            </a:lvl5pPr>
            <a:lvl6pPr marL="2742642" indent="0">
              <a:buNone/>
              <a:defRPr sz="1680"/>
            </a:lvl6pPr>
            <a:lvl7pPr marL="3291170" indent="0">
              <a:buNone/>
              <a:defRPr sz="1680"/>
            </a:lvl7pPr>
            <a:lvl8pPr marL="3839698" indent="0">
              <a:buNone/>
              <a:defRPr sz="1680"/>
            </a:lvl8pPr>
            <a:lvl9pPr marL="4388227" indent="0">
              <a:buNone/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5763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88" r:id="rId4"/>
    <p:sldLayoutId id="2147483689" r:id="rId5"/>
    <p:sldLayoutId id="214748369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743853" y="756374"/>
            <a:ext cx="5899186" cy="1075113"/>
          </a:xfrm>
          <a:ln>
            <a:noFill/>
          </a:ln>
        </p:spPr>
        <p:txBody>
          <a:bodyPr anchor="ctr"/>
          <a:lstStyle/>
          <a:p>
            <a:r>
              <a:rPr lang="en-US" sz="3200" dirty="0"/>
              <a:t>Phase5 SW Release Plan</a:t>
            </a:r>
            <a:endParaRPr lang="en-US" sz="6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7714128" y="5429606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3853" y="1818767"/>
            <a:ext cx="3829432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Roger Xu,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Jiajia Zhou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3853" y="2188625"/>
            <a:ext cx="3379990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 </a:t>
            </a:r>
            <a:r>
              <a:rPr 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June 07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2050" name="Picture 2" descr="Image result for å¯¹å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52" y="3721321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0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3774" y="2809966"/>
            <a:ext cx="5962262" cy="1362076"/>
          </a:xfrm>
        </p:spPr>
        <p:txBody>
          <a:bodyPr/>
          <a:lstStyle/>
          <a:p>
            <a:pPr algn="ctr"/>
            <a:r>
              <a:rPr lang="en-AU" dirty="0"/>
              <a:t>Backup material</a:t>
            </a:r>
          </a:p>
        </p:txBody>
      </p:sp>
    </p:spTree>
    <p:extLst>
      <p:ext uri="{BB962C8B-B14F-4D97-AF65-F5344CB8AC3E}">
        <p14:creationId xmlns:p14="http://schemas.microsoft.com/office/powerpoint/2010/main" val="200338789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5559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93" y="-12876"/>
            <a:ext cx="11837607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Phase 5 Vehicles Timeline Between CX788 &amp; Accelerated  VPP</a:t>
            </a:r>
            <a:br>
              <a:rPr lang="zh-CN" altLang="en-US" dirty="0"/>
            </a:br>
            <a:endParaRPr lang="en-US" dirty="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8D9402D8-6944-48F9-94F4-FC6FBBCE5DA0}"/>
              </a:ext>
            </a:extLst>
          </p:cNvPr>
          <p:cNvGrpSpPr/>
          <p:nvPr/>
        </p:nvGrpSpPr>
        <p:grpSpPr>
          <a:xfrm>
            <a:off x="134487" y="693457"/>
            <a:ext cx="11794661" cy="701176"/>
            <a:chOff x="231486" y="710559"/>
            <a:chExt cx="11722705" cy="701176"/>
          </a:xfrm>
        </p:grpSpPr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B2CF936C-AF9A-452F-8F28-7F8484E8B441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FA0D1E64-0670-4E0F-806C-29BBA16A5A81}"/>
                </a:ext>
              </a:extLst>
            </p:cNvPr>
            <p:cNvSpPr/>
            <p:nvPr/>
          </p:nvSpPr>
          <p:spPr>
            <a:xfrm>
              <a:off x="231486" y="710559"/>
              <a:ext cx="1655678" cy="215444"/>
            </a:xfrm>
            <a:prstGeom prst="rect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China Accelerated SW Plan </a:t>
              </a:r>
            </a:p>
          </p:txBody>
        </p:sp>
      </p:grpSp>
      <p:sp>
        <p:nvSpPr>
          <p:cNvPr id="351" name="流程图: 决策 47">
            <a:extLst>
              <a:ext uri="{FF2B5EF4-FFF2-40B4-BE49-F238E27FC236}">
                <a16:creationId xmlns:a16="http://schemas.microsoft.com/office/drawing/2014/main" id="{E94C93F7-FFDB-40F8-8EF3-23BD26D50314}"/>
              </a:ext>
            </a:extLst>
          </p:cNvPr>
          <p:cNvSpPr/>
          <p:nvPr/>
        </p:nvSpPr>
        <p:spPr>
          <a:xfrm>
            <a:off x="6427862" y="1211945"/>
            <a:ext cx="431239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4" name="流程图: 决策 47">
            <a:extLst>
              <a:ext uri="{FF2B5EF4-FFF2-40B4-BE49-F238E27FC236}">
                <a16:creationId xmlns:a16="http://schemas.microsoft.com/office/drawing/2014/main" id="{C7523FB1-7B0C-4BAF-811B-7929E32457FF}"/>
              </a:ext>
            </a:extLst>
          </p:cNvPr>
          <p:cNvSpPr/>
          <p:nvPr/>
        </p:nvSpPr>
        <p:spPr>
          <a:xfrm>
            <a:off x="11275562" y="1211945"/>
            <a:ext cx="438334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7" name="TextBox 22">
            <a:extLst>
              <a:ext uri="{FF2B5EF4-FFF2-40B4-BE49-F238E27FC236}">
                <a16:creationId xmlns:a16="http://schemas.microsoft.com/office/drawing/2014/main" id="{AA3EF8B9-8AA8-47FC-94BB-7996294C2B2F}"/>
              </a:ext>
            </a:extLst>
          </p:cNvPr>
          <p:cNvSpPr txBox="1"/>
          <p:nvPr/>
        </p:nvSpPr>
        <p:spPr>
          <a:xfrm>
            <a:off x="1167098" y="1027792"/>
            <a:ext cx="94254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 Release</a:t>
            </a:r>
          </a:p>
        </p:txBody>
      </p:sp>
      <p:sp>
        <p:nvSpPr>
          <p:cNvPr id="358" name="Star: 5 Points 551">
            <a:extLst>
              <a:ext uri="{FF2B5EF4-FFF2-40B4-BE49-F238E27FC236}">
                <a16:creationId xmlns:a16="http://schemas.microsoft.com/office/drawing/2014/main" id="{70196CAD-355F-47E8-AA54-C63EA173768F}"/>
              </a:ext>
            </a:extLst>
          </p:cNvPr>
          <p:cNvSpPr/>
          <p:nvPr/>
        </p:nvSpPr>
        <p:spPr>
          <a:xfrm>
            <a:off x="1285345" y="125051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69" name="Rectangle: Rounded Corners 368">
            <a:extLst>
              <a:ext uri="{FF2B5EF4-FFF2-40B4-BE49-F238E27FC236}">
                <a16:creationId xmlns:a16="http://schemas.microsoft.com/office/drawing/2014/main" id="{C15D4642-DC40-48F3-A591-D415691A900A}"/>
              </a:ext>
            </a:extLst>
          </p:cNvPr>
          <p:cNvSpPr/>
          <p:nvPr/>
        </p:nvSpPr>
        <p:spPr>
          <a:xfrm>
            <a:off x="9804405" y="2513696"/>
            <a:ext cx="574181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MRD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B59C90-AB45-4894-AC0E-DF505DB3F84A}"/>
              </a:ext>
            </a:extLst>
          </p:cNvPr>
          <p:cNvCxnSpPr/>
          <p:nvPr/>
        </p:nvCxnSpPr>
        <p:spPr>
          <a:xfrm>
            <a:off x="10378590" y="580021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ED13DD52-9B9B-4BD9-9A29-F9454641CFB2}"/>
              </a:ext>
            </a:extLst>
          </p:cNvPr>
          <p:cNvCxnSpPr/>
          <p:nvPr/>
        </p:nvCxnSpPr>
        <p:spPr>
          <a:xfrm>
            <a:off x="885107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8B33B800-6DDA-4C9E-AE8D-38D6CF6B49EA}"/>
              </a:ext>
            </a:extLst>
          </p:cNvPr>
          <p:cNvCxnSpPr/>
          <p:nvPr/>
        </p:nvCxnSpPr>
        <p:spPr>
          <a:xfrm>
            <a:off x="7954104" y="570959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082BBC31-B2BA-4E6F-9059-1CDD02D70094}"/>
              </a:ext>
            </a:extLst>
          </p:cNvPr>
          <p:cNvCxnSpPr/>
          <p:nvPr/>
        </p:nvCxnSpPr>
        <p:spPr>
          <a:xfrm>
            <a:off x="7078406" y="585404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E189FB5E-AA81-4D89-974E-0B1113B24309}"/>
              </a:ext>
            </a:extLst>
          </p:cNvPr>
          <p:cNvCxnSpPr/>
          <p:nvPr/>
        </p:nvCxnSpPr>
        <p:spPr>
          <a:xfrm>
            <a:off x="5988254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C4C6A57F-139E-4774-B0C4-8CE3F407F61A}"/>
              </a:ext>
            </a:extLst>
          </p:cNvPr>
          <p:cNvCxnSpPr/>
          <p:nvPr/>
        </p:nvCxnSpPr>
        <p:spPr>
          <a:xfrm>
            <a:off x="534259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A36DECB-A5B4-439B-B8C6-7B8FBE5F6AC0}"/>
              </a:ext>
            </a:extLst>
          </p:cNvPr>
          <p:cNvCxnSpPr/>
          <p:nvPr/>
        </p:nvCxnSpPr>
        <p:spPr>
          <a:xfrm>
            <a:off x="3591583" y="611547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6313A869-188A-4278-84DE-066B4089C9B7}"/>
              </a:ext>
            </a:extLst>
          </p:cNvPr>
          <p:cNvCxnSpPr/>
          <p:nvPr/>
        </p:nvCxnSpPr>
        <p:spPr>
          <a:xfrm>
            <a:off x="1396014" y="605532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22">
            <a:extLst>
              <a:ext uri="{FF2B5EF4-FFF2-40B4-BE49-F238E27FC236}">
                <a16:creationId xmlns:a16="http://schemas.microsoft.com/office/drawing/2014/main" id="{6B1A36E5-12BF-4291-A748-CCCF56018F61}"/>
              </a:ext>
            </a:extLst>
          </p:cNvPr>
          <p:cNvSpPr txBox="1"/>
          <p:nvPr/>
        </p:nvSpPr>
        <p:spPr>
          <a:xfrm>
            <a:off x="5543902" y="1066764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35%</a:t>
            </a:r>
          </a:p>
        </p:txBody>
      </p:sp>
      <p:sp>
        <p:nvSpPr>
          <p:cNvPr id="381" name="Star: 5 Points 551">
            <a:extLst>
              <a:ext uri="{FF2B5EF4-FFF2-40B4-BE49-F238E27FC236}">
                <a16:creationId xmlns:a16="http://schemas.microsoft.com/office/drawing/2014/main" id="{56EE605E-72DE-4A49-B534-C9C71BF084CA}"/>
              </a:ext>
            </a:extLst>
          </p:cNvPr>
          <p:cNvSpPr/>
          <p:nvPr/>
        </p:nvSpPr>
        <p:spPr>
          <a:xfrm>
            <a:off x="5684727" y="125561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2" name="TextBox 22">
            <a:extLst>
              <a:ext uri="{FF2B5EF4-FFF2-40B4-BE49-F238E27FC236}">
                <a16:creationId xmlns:a16="http://schemas.microsoft.com/office/drawing/2014/main" id="{581554DE-C307-4F04-A279-704EF016440F}"/>
              </a:ext>
            </a:extLst>
          </p:cNvPr>
          <p:cNvSpPr txBox="1"/>
          <p:nvPr/>
        </p:nvSpPr>
        <p:spPr>
          <a:xfrm>
            <a:off x="8262576" y="1071895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DCV0 80%</a:t>
            </a:r>
          </a:p>
        </p:txBody>
      </p:sp>
      <p:sp>
        <p:nvSpPr>
          <p:cNvPr id="383" name="Star: 5 Points 551">
            <a:extLst>
              <a:ext uri="{FF2B5EF4-FFF2-40B4-BE49-F238E27FC236}">
                <a16:creationId xmlns:a16="http://schemas.microsoft.com/office/drawing/2014/main" id="{BF181DD3-568F-49B5-9A28-15F0B062C3CD}"/>
              </a:ext>
            </a:extLst>
          </p:cNvPr>
          <p:cNvSpPr/>
          <p:nvPr/>
        </p:nvSpPr>
        <p:spPr>
          <a:xfrm>
            <a:off x="8561447" y="12607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4" name="TextBox 22">
            <a:extLst>
              <a:ext uri="{FF2B5EF4-FFF2-40B4-BE49-F238E27FC236}">
                <a16:creationId xmlns:a16="http://schemas.microsoft.com/office/drawing/2014/main" id="{D2E5DB51-772E-43FB-9A57-5D05B60DA207}"/>
              </a:ext>
            </a:extLst>
          </p:cNvPr>
          <p:cNvSpPr txBox="1"/>
          <p:nvPr/>
        </p:nvSpPr>
        <p:spPr>
          <a:xfrm>
            <a:off x="9079790" y="1063850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85%</a:t>
            </a:r>
          </a:p>
        </p:txBody>
      </p:sp>
      <p:sp>
        <p:nvSpPr>
          <p:cNvPr id="385" name="Star: 5 Points 551">
            <a:extLst>
              <a:ext uri="{FF2B5EF4-FFF2-40B4-BE49-F238E27FC236}">
                <a16:creationId xmlns:a16="http://schemas.microsoft.com/office/drawing/2014/main" id="{6C8C323C-7AC1-4951-8ED1-586A6585C1A4}"/>
              </a:ext>
            </a:extLst>
          </p:cNvPr>
          <p:cNvSpPr/>
          <p:nvPr/>
        </p:nvSpPr>
        <p:spPr>
          <a:xfrm>
            <a:off x="9378661" y="125270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6" name="Left Brace 385">
            <a:extLst>
              <a:ext uri="{FF2B5EF4-FFF2-40B4-BE49-F238E27FC236}">
                <a16:creationId xmlns:a16="http://schemas.microsoft.com/office/drawing/2014/main" id="{3F9DEFDC-F55F-4893-88E9-65D9E3ACE1F0}"/>
              </a:ext>
            </a:extLst>
          </p:cNvPr>
          <p:cNvSpPr/>
          <p:nvPr/>
        </p:nvSpPr>
        <p:spPr>
          <a:xfrm rot="5400000">
            <a:off x="6342474" y="-4059220"/>
            <a:ext cx="184657" cy="1007757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6B766932-FE44-4114-8BB1-AB494379EE73}"/>
              </a:ext>
            </a:extLst>
          </p:cNvPr>
          <p:cNvSpPr txBox="1"/>
          <p:nvPr/>
        </p:nvSpPr>
        <p:spPr>
          <a:xfrm>
            <a:off x="6406782" y="783218"/>
            <a:ext cx="942545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45 weeks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779FB5-3712-4E51-9B7F-472B84B55660}"/>
              </a:ext>
            </a:extLst>
          </p:cNvPr>
          <p:cNvGrpSpPr/>
          <p:nvPr/>
        </p:nvGrpSpPr>
        <p:grpSpPr>
          <a:xfrm>
            <a:off x="1382878" y="1517979"/>
            <a:ext cx="8995702" cy="987474"/>
            <a:chOff x="1382878" y="1517979"/>
            <a:chExt cx="8995702" cy="98747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2F3EF65-DC33-4219-ACDE-97B4108DC45B}"/>
                </a:ext>
              </a:extLst>
            </p:cNvPr>
            <p:cNvSpPr/>
            <p:nvPr/>
          </p:nvSpPr>
          <p:spPr>
            <a:xfrm>
              <a:off x="1382878" y="1517979"/>
              <a:ext cx="2203777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33744498-2C09-4052-9EA4-DFD9159CE67F}"/>
                </a:ext>
              </a:extLst>
            </p:cNvPr>
            <p:cNvSpPr/>
            <p:nvPr/>
          </p:nvSpPr>
          <p:spPr>
            <a:xfrm>
              <a:off x="3591583" y="1741970"/>
              <a:ext cx="893348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5734E6FD-3CFD-4D7E-8D05-0EA254BE16EF}"/>
                </a:ext>
              </a:extLst>
            </p:cNvPr>
            <p:cNvSpPr/>
            <p:nvPr/>
          </p:nvSpPr>
          <p:spPr>
            <a:xfrm>
              <a:off x="4489858" y="1748622"/>
              <a:ext cx="8622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B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4F0D23E6-D9EE-436B-B05A-62CC6A73D998}"/>
                </a:ext>
              </a:extLst>
            </p:cNvPr>
            <p:cNvSpPr/>
            <p:nvPr/>
          </p:nvSpPr>
          <p:spPr>
            <a:xfrm>
              <a:off x="5352133" y="1744460"/>
              <a:ext cx="4471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Test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C6F41A17-B9CD-4E60-8F65-BB0D2E641DFD}"/>
                </a:ext>
              </a:extLst>
            </p:cNvPr>
            <p:cNvSpPr/>
            <p:nvPr/>
          </p:nvSpPr>
          <p:spPr>
            <a:xfrm>
              <a:off x="5108422" y="2009548"/>
              <a:ext cx="881566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 Sample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D6345CD0-47E8-4110-B274-B0482306E6AE}"/>
                </a:ext>
              </a:extLst>
            </p:cNvPr>
            <p:cNvSpPr/>
            <p:nvPr/>
          </p:nvSpPr>
          <p:spPr>
            <a:xfrm>
              <a:off x="6001677" y="2013990"/>
              <a:ext cx="1754393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3FDAC0B8-1FBD-47D2-A222-465FBDB88F77}"/>
                </a:ext>
              </a:extLst>
            </p:cNvPr>
            <p:cNvSpPr/>
            <p:nvPr/>
          </p:nvSpPr>
          <p:spPr>
            <a:xfrm>
              <a:off x="7066997" y="2251137"/>
              <a:ext cx="873685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FDE2E44B-AC0B-4F64-8A85-2444A50AB46C}"/>
                </a:ext>
              </a:extLst>
            </p:cNvPr>
            <p:cNvSpPr/>
            <p:nvPr/>
          </p:nvSpPr>
          <p:spPr>
            <a:xfrm>
              <a:off x="7954096" y="2267090"/>
              <a:ext cx="904091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B S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C927D023-F78D-4438-BA6C-5E926B8A8F47}"/>
                </a:ext>
              </a:extLst>
            </p:cNvPr>
            <p:cNvSpPr/>
            <p:nvPr/>
          </p:nvSpPr>
          <p:spPr>
            <a:xfrm>
              <a:off x="8851076" y="2259450"/>
              <a:ext cx="1527504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61D690B8-9DEB-427C-B522-D26E55B78491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3586655" y="1637161"/>
              <a:ext cx="107172" cy="10480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Connector: Curved 387">
              <a:extLst>
                <a:ext uri="{FF2B5EF4-FFF2-40B4-BE49-F238E27FC236}">
                  <a16:creationId xmlns:a16="http://schemas.microsoft.com/office/drawing/2014/main" id="{CCA705C1-4696-43B2-A11F-D5832D4B6CB8}"/>
                </a:ext>
              </a:extLst>
            </p:cNvPr>
            <p:cNvCxnSpPr>
              <a:cxnSpLocks/>
              <a:stCxn id="363" idx="3"/>
            </p:cNvCxnSpPr>
            <p:nvPr/>
          </p:nvCxnSpPr>
          <p:spPr>
            <a:xfrm>
              <a:off x="5799307" y="1863642"/>
              <a:ext cx="80485" cy="1409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nector: Curved 388">
              <a:extLst>
                <a:ext uri="{FF2B5EF4-FFF2-40B4-BE49-F238E27FC236}">
                  <a16:creationId xmlns:a16="http://schemas.microsoft.com/office/drawing/2014/main" id="{38953F73-C9D6-486D-AC97-67F72B0D36ED}"/>
                </a:ext>
              </a:extLst>
            </p:cNvPr>
            <p:cNvCxnSpPr>
              <a:cxnSpLocks/>
              <a:stCxn id="365" idx="3"/>
            </p:cNvCxnSpPr>
            <p:nvPr/>
          </p:nvCxnSpPr>
          <p:spPr>
            <a:xfrm>
              <a:off x="7756070" y="2133172"/>
              <a:ext cx="69520" cy="1179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0" name="Connector: Curved 389">
            <a:extLst>
              <a:ext uri="{FF2B5EF4-FFF2-40B4-BE49-F238E27FC236}">
                <a16:creationId xmlns:a16="http://schemas.microsoft.com/office/drawing/2014/main" id="{D95BC5C3-41AE-4998-AECB-C4C5BDB71E85}"/>
              </a:ext>
            </a:extLst>
          </p:cNvPr>
          <p:cNvCxnSpPr>
            <a:cxnSpLocks/>
            <a:stCxn id="369" idx="3"/>
            <a:endCxn id="354" idx="2"/>
          </p:cNvCxnSpPr>
          <p:nvPr/>
        </p:nvCxnSpPr>
        <p:spPr>
          <a:xfrm flipV="1">
            <a:off x="10378586" y="1562624"/>
            <a:ext cx="1116143" cy="10702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08F55EBD-06C0-4717-85DF-68BC1655E9F4}"/>
              </a:ext>
            </a:extLst>
          </p:cNvPr>
          <p:cNvCxnSpPr>
            <a:cxnSpLocks/>
          </p:cNvCxnSpPr>
          <p:nvPr/>
        </p:nvCxnSpPr>
        <p:spPr>
          <a:xfrm>
            <a:off x="11489600" y="557929"/>
            <a:ext cx="5129" cy="3788966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26A3696-C015-484E-847D-49AB877FD8B7}"/>
              </a:ext>
            </a:extLst>
          </p:cNvPr>
          <p:cNvGrpSpPr/>
          <p:nvPr/>
        </p:nvGrpSpPr>
        <p:grpSpPr>
          <a:xfrm>
            <a:off x="30515" y="2622333"/>
            <a:ext cx="14192286" cy="798360"/>
            <a:chOff x="237808" y="613375"/>
            <a:chExt cx="14105704" cy="798360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1A83F8B-3E60-4B23-AC21-85887D56DF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808" y="1387714"/>
              <a:ext cx="14105704" cy="24021"/>
            </a:xfrm>
            <a:prstGeom prst="line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06A1126-90C0-4BC5-8C6A-A1516A6A47A6}"/>
                </a:ext>
              </a:extLst>
            </p:cNvPr>
            <p:cNvSpPr/>
            <p:nvPr/>
          </p:nvSpPr>
          <p:spPr>
            <a:xfrm>
              <a:off x="237808" y="613375"/>
              <a:ext cx="1037508" cy="215444"/>
            </a:xfrm>
            <a:prstGeom prst="rect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Phase5 CDX788</a:t>
              </a:r>
            </a:p>
          </p:txBody>
        </p:sp>
      </p:grpSp>
      <p:sp>
        <p:nvSpPr>
          <p:cNvPr id="145" name="流程图: 决策 47">
            <a:extLst>
              <a:ext uri="{FF2B5EF4-FFF2-40B4-BE49-F238E27FC236}">
                <a16:creationId xmlns:a16="http://schemas.microsoft.com/office/drawing/2014/main" id="{43F05723-D924-4F6D-AE36-539AC8E63395}"/>
              </a:ext>
            </a:extLst>
          </p:cNvPr>
          <p:cNvSpPr/>
          <p:nvPr/>
        </p:nvSpPr>
        <p:spPr>
          <a:xfrm>
            <a:off x="6668707" y="3233394"/>
            <a:ext cx="431239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6" name="流程图: 决策 47">
            <a:extLst>
              <a:ext uri="{FF2B5EF4-FFF2-40B4-BE49-F238E27FC236}">
                <a16:creationId xmlns:a16="http://schemas.microsoft.com/office/drawing/2014/main" id="{E6A3F98C-AE4C-4066-BEB4-44CF4E7EC573}"/>
              </a:ext>
            </a:extLst>
          </p:cNvPr>
          <p:cNvSpPr/>
          <p:nvPr/>
        </p:nvSpPr>
        <p:spPr>
          <a:xfrm>
            <a:off x="11170808" y="3233394"/>
            <a:ext cx="438334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7" name="TextBox 22">
            <a:extLst>
              <a:ext uri="{FF2B5EF4-FFF2-40B4-BE49-F238E27FC236}">
                <a16:creationId xmlns:a16="http://schemas.microsoft.com/office/drawing/2014/main" id="{92E07C42-2827-4EC1-B0A9-F52941CE9B99}"/>
              </a:ext>
            </a:extLst>
          </p:cNvPr>
          <p:cNvSpPr txBox="1"/>
          <p:nvPr/>
        </p:nvSpPr>
        <p:spPr>
          <a:xfrm>
            <a:off x="796349" y="3001113"/>
            <a:ext cx="129380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 Release  7/06(Per Template)</a:t>
            </a:r>
          </a:p>
        </p:txBody>
      </p:sp>
      <p:sp>
        <p:nvSpPr>
          <p:cNvPr id="148" name="Star: 5 Points 551">
            <a:extLst>
              <a:ext uri="{FF2B5EF4-FFF2-40B4-BE49-F238E27FC236}">
                <a16:creationId xmlns:a16="http://schemas.microsoft.com/office/drawing/2014/main" id="{3A44B54B-20A8-4D64-B9AB-05C9CCE6D084}"/>
              </a:ext>
            </a:extLst>
          </p:cNvPr>
          <p:cNvSpPr/>
          <p:nvPr/>
        </p:nvSpPr>
        <p:spPr>
          <a:xfrm>
            <a:off x="1141057" y="328981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6B42C218-7585-4A60-9576-D4926E0624C6}"/>
              </a:ext>
            </a:extLst>
          </p:cNvPr>
          <p:cNvSpPr txBox="1"/>
          <p:nvPr/>
        </p:nvSpPr>
        <p:spPr>
          <a:xfrm>
            <a:off x="10918702" y="3584708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06/13</a:t>
            </a:r>
          </a:p>
        </p:txBody>
      </p:sp>
      <p:sp>
        <p:nvSpPr>
          <p:cNvPr id="150" name="TextBox 22">
            <a:extLst>
              <a:ext uri="{FF2B5EF4-FFF2-40B4-BE49-F238E27FC236}">
                <a16:creationId xmlns:a16="http://schemas.microsoft.com/office/drawing/2014/main" id="{49203B3A-ED3E-441F-9957-5EDDD4A6F3F4}"/>
              </a:ext>
            </a:extLst>
          </p:cNvPr>
          <p:cNvSpPr txBox="1"/>
          <p:nvPr/>
        </p:nvSpPr>
        <p:spPr>
          <a:xfrm>
            <a:off x="6406319" y="3570827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01/07</a:t>
            </a:r>
          </a:p>
        </p:txBody>
      </p:sp>
      <p:sp>
        <p:nvSpPr>
          <p:cNvPr id="151" name="Left Brace 150">
            <a:extLst>
              <a:ext uri="{FF2B5EF4-FFF2-40B4-BE49-F238E27FC236}">
                <a16:creationId xmlns:a16="http://schemas.microsoft.com/office/drawing/2014/main" id="{BFC2F909-429C-45C6-9CAC-F0CA47D4739B}"/>
              </a:ext>
            </a:extLst>
          </p:cNvPr>
          <p:cNvSpPr/>
          <p:nvPr/>
        </p:nvSpPr>
        <p:spPr>
          <a:xfrm rot="5400000">
            <a:off x="6225200" y="-2139068"/>
            <a:ext cx="184657" cy="10077576"/>
          </a:xfrm>
          <a:prstGeom prst="leftBrace">
            <a:avLst>
              <a:gd name="adj1" fmla="val 61720"/>
              <a:gd name="adj2" fmla="val 49572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2" name="TextBox 22">
            <a:extLst>
              <a:ext uri="{FF2B5EF4-FFF2-40B4-BE49-F238E27FC236}">
                <a16:creationId xmlns:a16="http://schemas.microsoft.com/office/drawing/2014/main" id="{C404521A-2BA9-4B13-B77B-9A42EB36598C}"/>
              </a:ext>
            </a:extLst>
          </p:cNvPr>
          <p:cNvSpPr txBox="1"/>
          <p:nvPr/>
        </p:nvSpPr>
        <p:spPr>
          <a:xfrm>
            <a:off x="6289508" y="2703370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45 weeks</a:t>
            </a:r>
          </a:p>
        </p:txBody>
      </p:sp>
      <p:sp>
        <p:nvSpPr>
          <p:cNvPr id="166" name="TextBox 22">
            <a:extLst>
              <a:ext uri="{FF2B5EF4-FFF2-40B4-BE49-F238E27FC236}">
                <a16:creationId xmlns:a16="http://schemas.microsoft.com/office/drawing/2014/main" id="{26BEB402-D75A-433C-9C6B-C6BD8233DF18}"/>
              </a:ext>
            </a:extLst>
          </p:cNvPr>
          <p:cNvSpPr txBox="1"/>
          <p:nvPr/>
        </p:nvSpPr>
        <p:spPr>
          <a:xfrm>
            <a:off x="1880716" y="2962395"/>
            <a:ext cx="86878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08/15(SW Expected)</a:t>
            </a:r>
          </a:p>
        </p:txBody>
      </p:sp>
      <p:sp>
        <p:nvSpPr>
          <p:cNvPr id="167" name="Left Brace 166">
            <a:extLst>
              <a:ext uri="{FF2B5EF4-FFF2-40B4-BE49-F238E27FC236}">
                <a16:creationId xmlns:a16="http://schemas.microsoft.com/office/drawing/2014/main" id="{C1D987CC-C38C-47E2-A284-FE5FF5C37F26}"/>
              </a:ext>
            </a:extLst>
          </p:cNvPr>
          <p:cNvSpPr/>
          <p:nvPr/>
        </p:nvSpPr>
        <p:spPr>
          <a:xfrm rot="5400000">
            <a:off x="6905329" y="-1232079"/>
            <a:ext cx="110207" cy="8791773"/>
          </a:xfrm>
          <a:prstGeom prst="leftBrace">
            <a:avLst>
              <a:gd name="adj1" fmla="val 61720"/>
              <a:gd name="adj2" fmla="val 49480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8" name="TextBox 22">
            <a:extLst>
              <a:ext uri="{FF2B5EF4-FFF2-40B4-BE49-F238E27FC236}">
                <a16:creationId xmlns:a16="http://schemas.microsoft.com/office/drawing/2014/main" id="{923B41CC-6076-45E6-8B7E-42A76090AB9D}"/>
              </a:ext>
            </a:extLst>
          </p:cNvPr>
          <p:cNvSpPr txBox="1"/>
          <p:nvPr/>
        </p:nvSpPr>
        <p:spPr>
          <a:xfrm>
            <a:off x="6289508" y="2947118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40 weeks</a:t>
            </a:r>
          </a:p>
        </p:txBody>
      </p:sp>
      <p:sp>
        <p:nvSpPr>
          <p:cNvPr id="169" name="Star: 5 Points 551">
            <a:extLst>
              <a:ext uri="{FF2B5EF4-FFF2-40B4-BE49-F238E27FC236}">
                <a16:creationId xmlns:a16="http://schemas.microsoft.com/office/drawing/2014/main" id="{CBA2D900-5AFE-4614-B325-FB5659219575}"/>
              </a:ext>
            </a:extLst>
          </p:cNvPr>
          <p:cNvSpPr/>
          <p:nvPr/>
        </p:nvSpPr>
        <p:spPr>
          <a:xfrm>
            <a:off x="5062131" y="3301270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highlight>
                <a:srgbClr val="FFFF00"/>
              </a:highlight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0" name="TextBox 22">
            <a:extLst>
              <a:ext uri="{FF2B5EF4-FFF2-40B4-BE49-F238E27FC236}">
                <a16:creationId xmlns:a16="http://schemas.microsoft.com/office/drawing/2014/main" id="{950DCCA5-7B57-4A16-B00D-7E83FA48F431}"/>
              </a:ext>
            </a:extLst>
          </p:cNvPr>
          <p:cNvSpPr txBox="1"/>
          <p:nvPr/>
        </p:nvSpPr>
        <p:spPr>
          <a:xfrm>
            <a:off x="5095283" y="3044330"/>
            <a:ext cx="86878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11/01(HMI Feedback)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BF3844C6-7FD4-44D3-AF68-E0A8708D644B}"/>
              </a:ext>
            </a:extLst>
          </p:cNvPr>
          <p:cNvSpPr/>
          <p:nvPr/>
        </p:nvSpPr>
        <p:spPr>
          <a:xfrm>
            <a:off x="2635220" y="3293193"/>
            <a:ext cx="2428362" cy="238363"/>
          </a:xfrm>
          <a:prstGeom prst="roundRect">
            <a:avLst/>
          </a:prstGeom>
          <a:solidFill>
            <a:srgbClr val="FFFF0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10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weeks Gap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3D9AA62E-CD0D-41CD-8724-D1CEFEC0C94B}"/>
              </a:ext>
            </a:extLst>
          </p:cNvPr>
          <p:cNvGrpSpPr/>
          <p:nvPr/>
        </p:nvGrpSpPr>
        <p:grpSpPr>
          <a:xfrm>
            <a:off x="1179106" y="2247332"/>
            <a:ext cx="1126293" cy="517400"/>
            <a:chOff x="0" y="-121929"/>
            <a:chExt cx="4225636" cy="1884917"/>
          </a:xfrm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27CACD98-E199-491D-82BC-33CB8B59CEB8}"/>
                </a:ext>
              </a:extLst>
            </p:cNvPr>
            <p:cNvSpPr/>
            <p:nvPr/>
          </p:nvSpPr>
          <p:spPr>
            <a:xfrm>
              <a:off x="0" y="464125"/>
              <a:ext cx="4225636" cy="129886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C09B2080-16CD-4609-AC85-849A0DC4C343}"/>
                </a:ext>
              </a:extLst>
            </p:cNvPr>
            <p:cNvSpPr/>
            <p:nvPr/>
          </p:nvSpPr>
          <p:spPr>
            <a:xfrm>
              <a:off x="155864" y="550715"/>
              <a:ext cx="1160318" cy="11430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294070B-6957-4B40-A3DA-C78AD56CED07}"/>
                </a:ext>
              </a:extLst>
            </p:cNvPr>
            <p:cNvSpPr/>
            <p:nvPr/>
          </p:nvSpPr>
          <p:spPr>
            <a:xfrm>
              <a:off x="256310" y="654625"/>
              <a:ext cx="955962" cy="9351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3F787B9-23D8-4BC3-A07F-1B1AE7B0D879}"/>
                </a:ext>
              </a:extLst>
            </p:cNvPr>
            <p:cNvSpPr/>
            <p:nvPr/>
          </p:nvSpPr>
          <p:spPr>
            <a:xfrm>
              <a:off x="65810" y="813952"/>
              <a:ext cx="1340426" cy="242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+mn-cs"/>
                </a:rPr>
                <a:t>smart surface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89458BE-393D-4ADB-A7CC-36FA34E10F61}"/>
                </a:ext>
              </a:extLst>
            </p:cNvPr>
            <p:cNvSpPr/>
            <p:nvPr/>
          </p:nvSpPr>
          <p:spPr>
            <a:xfrm>
              <a:off x="308264" y="-121929"/>
              <a:ext cx="890154" cy="322119"/>
            </a:xfrm>
            <a:prstGeom prst="rect">
              <a:avLst/>
            </a:prstGeom>
            <a:ln w="31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+mn-cs"/>
                </a:rPr>
                <a:t>8'' HUD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6E1435B8-F040-4696-B640-FD1DB15E6ABD}"/>
                </a:ext>
              </a:extLst>
            </p:cNvPr>
            <p:cNvSpPr/>
            <p:nvPr/>
          </p:nvSpPr>
          <p:spPr>
            <a:xfrm>
              <a:off x="1645228" y="0"/>
              <a:ext cx="1631372" cy="602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+mn-cs"/>
                </a:rPr>
                <a:t>15.3''</a:t>
              </a:r>
            </a:p>
          </p:txBody>
        </p:sp>
      </p:grpSp>
      <p:sp>
        <p:nvSpPr>
          <p:cNvPr id="187" name="TextBox 22">
            <a:extLst>
              <a:ext uri="{FF2B5EF4-FFF2-40B4-BE49-F238E27FC236}">
                <a16:creationId xmlns:a16="http://schemas.microsoft.com/office/drawing/2014/main" id="{71759D71-D16F-4698-A45B-6AC740821AF3}"/>
              </a:ext>
            </a:extLst>
          </p:cNvPr>
          <p:cNvSpPr txBox="1"/>
          <p:nvPr/>
        </p:nvSpPr>
        <p:spPr>
          <a:xfrm>
            <a:off x="11517834" y="3132244"/>
            <a:ext cx="127902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DCV0 80% 06/24</a:t>
            </a:r>
          </a:p>
        </p:txBody>
      </p:sp>
      <p:sp>
        <p:nvSpPr>
          <p:cNvPr id="188" name="Star: 5 Points 551">
            <a:extLst>
              <a:ext uri="{FF2B5EF4-FFF2-40B4-BE49-F238E27FC236}">
                <a16:creationId xmlns:a16="http://schemas.microsoft.com/office/drawing/2014/main" id="{8F44AC61-0F9C-4046-B68D-EC54B41AF475}"/>
              </a:ext>
            </a:extLst>
          </p:cNvPr>
          <p:cNvSpPr/>
          <p:nvPr/>
        </p:nvSpPr>
        <p:spPr>
          <a:xfrm>
            <a:off x="12287627" y="3274634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AD4D7D9D-FA70-4FB7-822D-25F7055064AD}"/>
              </a:ext>
            </a:extLst>
          </p:cNvPr>
          <p:cNvSpPr txBox="1"/>
          <p:nvPr/>
        </p:nvSpPr>
        <p:spPr>
          <a:xfrm>
            <a:off x="13090497" y="4263069"/>
            <a:ext cx="127902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07/13-08/31</a:t>
            </a:r>
          </a:p>
        </p:txBody>
      </p:sp>
      <p:sp>
        <p:nvSpPr>
          <p:cNvPr id="191" name="Star: 5 Points 551">
            <a:extLst>
              <a:ext uri="{FF2B5EF4-FFF2-40B4-BE49-F238E27FC236}">
                <a16:creationId xmlns:a16="http://schemas.microsoft.com/office/drawing/2014/main" id="{F946EA0D-312D-46BF-8719-7E37AB9E20D5}"/>
              </a:ext>
            </a:extLst>
          </p:cNvPr>
          <p:cNvSpPr/>
          <p:nvPr/>
        </p:nvSpPr>
        <p:spPr>
          <a:xfrm>
            <a:off x="2410005" y="3289819"/>
            <a:ext cx="195065" cy="205168"/>
          </a:xfrm>
          <a:prstGeom prst="star5">
            <a:avLst/>
          </a:prstGeom>
          <a:noFill/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highlight>
                <a:srgbClr val="FFFF00"/>
              </a:highlight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5400BCF0-F673-4932-B080-313EFF8B0C45}"/>
              </a:ext>
            </a:extLst>
          </p:cNvPr>
          <p:cNvSpPr txBox="1"/>
          <p:nvPr/>
        </p:nvSpPr>
        <p:spPr>
          <a:xfrm>
            <a:off x="7713897" y="3766555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02/15</a:t>
            </a:r>
          </a:p>
        </p:txBody>
      </p:sp>
      <p:sp>
        <p:nvSpPr>
          <p:cNvPr id="193" name="TextBox 22">
            <a:extLst>
              <a:ext uri="{FF2B5EF4-FFF2-40B4-BE49-F238E27FC236}">
                <a16:creationId xmlns:a16="http://schemas.microsoft.com/office/drawing/2014/main" id="{5CF046A0-444A-4169-BB31-401ABF4ADB17}"/>
              </a:ext>
            </a:extLst>
          </p:cNvPr>
          <p:cNvSpPr txBox="1"/>
          <p:nvPr/>
        </p:nvSpPr>
        <p:spPr>
          <a:xfrm>
            <a:off x="9234677" y="3817801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03/30</a:t>
            </a:r>
          </a:p>
        </p:txBody>
      </p:sp>
      <p:sp>
        <p:nvSpPr>
          <p:cNvPr id="194" name="TextBox 22">
            <a:extLst>
              <a:ext uri="{FF2B5EF4-FFF2-40B4-BE49-F238E27FC236}">
                <a16:creationId xmlns:a16="http://schemas.microsoft.com/office/drawing/2014/main" id="{14D9CB4D-1DC0-4728-94E0-7912928B0DDB}"/>
              </a:ext>
            </a:extLst>
          </p:cNvPr>
          <p:cNvSpPr txBox="1"/>
          <p:nvPr/>
        </p:nvSpPr>
        <p:spPr>
          <a:xfrm>
            <a:off x="9651522" y="4040186"/>
            <a:ext cx="177478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04/07-06/07</a:t>
            </a: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B66A2D9F-13F2-44F5-A76A-EF4422079A45}"/>
              </a:ext>
            </a:extLst>
          </p:cNvPr>
          <p:cNvSpPr txBox="1"/>
          <p:nvPr/>
        </p:nvSpPr>
        <p:spPr>
          <a:xfrm>
            <a:off x="8613498" y="3817801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03/15</a:t>
            </a: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C2CE0826-C978-43E7-A7EC-4B714AF0346B}"/>
              </a:ext>
            </a:extLst>
          </p:cNvPr>
          <p:cNvSpPr txBox="1"/>
          <p:nvPr/>
        </p:nvSpPr>
        <p:spPr>
          <a:xfrm>
            <a:off x="12152132" y="4276814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07/13</a:t>
            </a:r>
          </a:p>
        </p:txBody>
      </p:sp>
      <p:cxnSp>
        <p:nvCxnSpPr>
          <p:cNvPr id="197" name="Connector: Curved 196">
            <a:extLst>
              <a:ext uri="{FF2B5EF4-FFF2-40B4-BE49-F238E27FC236}">
                <a16:creationId xmlns:a16="http://schemas.microsoft.com/office/drawing/2014/main" id="{FBE8507A-E319-41E4-906E-A6023F1A0E46}"/>
              </a:ext>
            </a:extLst>
          </p:cNvPr>
          <p:cNvCxnSpPr>
            <a:cxnSpLocks/>
            <a:stCxn id="188" idx="3"/>
          </p:cNvCxnSpPr>
          <p:nvPr/>
        </p:nvCxnSpPr>
        <p:spPr>
          <a:xfrm rot="16200000" flipH="1">
            <a:off x="11981123" y="3944115"/>
            <a:ext cx="1020064" cy="914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552B6F0-6229-40C6-9C99-B5A5602BBD2B}"/>
              </a:ext>
            </a:extLst>
          </p:cNvPr>
          <p:cNvGrpSpPr/>
          <p:nvPr/>
        </p:nvGrpSpPr>
        <p:grpSpPr>
          <a:xfrm>
            <a:off x="5094920" y="3758394"/>
            <a:ext cx="8995702" cy="987474"/>
            <a:chOff x="1382878" y="1517979"/>
            <a:chExt cx="8995702" cy="987474"/>
          </a:xfrm>
        </p:grpSpPr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8BCEDEDE-57BF-44F9-9199-C92F0C61926F}"/>
                </a:ext>
              </a:extLst>
            </p:cNvPr>
            <p:cNvSpPr/>
            <p:nvPr/>
          </p:nvSpPr>
          <p:spPr>
            <a:xfrm>
              <a:off x="1382878" y="1517979"/>
              <a:ext cx="2203777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478B4A7A-1B3A-4A21-92A0-6DAC1850D402}"/>
                </a:ext>
              </a:extLst>
            </p:cNvPr>
            <p:cNvSpPr/>
            <p:nvPr/>
          </p:nvSpPr>
          <p:spPr>
            <a:xfrm>
              <a:off x="3591583" y="1741970"/>
              <a:ext cx="893348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4484E343-3A44-4447-B816-C3185DC3E7DC}"/>
                </a:ext>
              </a:extLst>
            </p:cNvPr>
            <p:cNvSpPr/>
            <p:nvPr/>
          </p:nvSpPr>
          <p:spPr>
            <a:xfrm>
              <a:off x="4489858" y="1748622"/>
              <a:ext cx="8622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B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E02FE4C9-DB46-4D94-A14A-30DB23C462EA}"/>
                </a:ext>
              </a:extLst>
            </p:cNvPr>
            <p:cNvSpPr/>
            <p:nvPr/>
          </p:nvSpPr>
          <p:spPr>
            <a:xfrm>
              <a:off x="5352133" y="1744460"/>
              <a:ext cx="4471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Test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14178EAC-FFD0-4ABB-BBF3-4108C65FDBB4}"/>
                </a:ext>
              </a:extLst>
            </p:cNvPr>
            <p:cNvSpPr/>
            <p:nvPr/>
          </p:nvSpPr>
          <p:spPr>
            <a:xfrm>
              <a:off x="5108422" y="2009548"/>
              <a:ext cx="881566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 Sample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0670CCFC-E898-44C6-BEF3-BC34FB31611E}"/>
                </a:ext>
              </a:extLst>
            </p:cNvPr>
            <p:cNvSpPr/>
            <p:nvPr/>
          </p:nvSpPr>
          <p:spPr>
            <a:xfrm>
              <a:off x="6001677" y="2013990"/>
              <a:ext cx="1754393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DD436DBC-A6A1-49F7-BAD3-98172D735DB2}"/>
                </a:ext>
              </a:extLst>
            </p:cNvPr>
            <p:cNvSpPr/>
            <p:nvPr/>
          </p:nvSpPr>
          <p:spPr>
            <a:xfrm>
              <a:off x="7066997" y="2251137"/>
              <a:ext cx="873685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ABEB18F3-E2AC-4DD7-8128-B6CF41522899}"/>
                </a:ext>
              </a:extLst>
            </p:cNvPr>
            <p:cNvSpPr/>
            <p:nvPr/>
          </p:nvSpPr>
          <p:spPr>
            <a:xfrm>
              <a:off x="7954096" y="2267090"/>
              <a:ext cx="904091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B S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7CE15A6E-E729-4007-AC1E-D38AA1F2FC0A}"/>
                </a:ext>
              </a:extLst>
            </p:cNvPr>
            <p:cNvSpPr/>
            <p:nvPr/>
          </p:nvSpPr>
          <p:spPr>
            <a:xfrm>
              <a:off x="8851076" y="2259450"/>
              <a:ext cx="1527504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08" name="Connector: Curved 207">
              <a:extLst>
                <a:ext uri="{FF2B5EF4-FFF2-40B4-BE49-F238E27FC236}">
                  <a16:creationId xmlns:a16="http://schemas.microsoft.com/office/drawing/2014/main" id="{415AFA16-A86C-41E7-875B-583944535A76}"/>
                </a:ext>
              </a:extLst>
            </p:cNvPr>
            <p:cNvCxnSpPr>
              <a:stCxn id="199" idx="3"/>
            </p:cNvCxnSpPr>
            <p:nvPr/>
          </p:nvCxnSpPr>
          <p:spPr>
            <a:xfrm>
              <a:off x="3586655" y="1637161"/>
              <a:ext cx="107172" cy="10480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or: Curved 208">
              <a:extLst>
                <a:ext uri="{FF2B5EF4-FFF2-40B4-BE49-F238E27FC236}">
                  <a16:creationId xmlns:a16="http://schemas.microsoft.com/office/drawing/2014/main" id="{FB342FD3-80F0-4BF6-A1F2-4D86573160AE}"/>
                </a:ext>
              </a:extLst>
            </p:cNvPr>
            <p:cNvCxnSpPr>
              <a:cxnSpLocks/>
              <a:stCxn id="202" idx="3"/>
            </p:cNvCxnSpPr>
            <p:nvPr/>
          </p:nvCxnSpPr>
          <p:spPr>
            <a:xfrm>
              <a:off x="5799307" y="1863642"/>
              <a:ext cx="80485" cy="1409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or: Curved 209">
              <a:extLst>
                <a:ext uri="{FF2B5EF4-FFF2-40B4-BE49-F238E27FC236}">
                  <a16:creationId xmlns:a16="http://schemas.microsoft.com/office/drawing/2014/main" id="{4166422A-6136-4029-8120-6A1F88787296}"/>
                </a:ext>
              </a:extLst>
            </p:cNvPr>
            <p:cNvCxnSpPr>
              <a:cxnSpLocks/>
              <a:stCxn id="204" idx="3"/>
            </p:cNvCxnSpPr>
            <p:nvPr/>
          </p:nvCxnSpPr>
          <p:spPr>
            <a:xfrm>
              <a:off x="7756070" y="2133172"/>
              <a:ext cx="69520" cy="1179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流程图: 决策 47">
            <a:extLst>
              <a:ext uri="{FF2B5EF4-FFF2-40B4-BE49-F238E27FC236}">
                <a16:creationId xmlns:a16="http://schemas.microsoft.com/office/drawing/2014/main" id="{957A21AF-F5A0-4D1A-8942-00851A27C319}"/>
              </a:ext>
            </a:extLst>
          </p:cNvPr>
          <p:cNvSpPr/>
          <p:nvPr/>
        </p:nvSpPr>
        <p:spPr>
          <a:xfrm>
            <a:off x="9914022" y="3238935"/>
            <a:ext cx="438334" cy="350679"/>
          </a:xfrm>
          <a:prstGeom prst="flowChartDecision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MRD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12" name="TextBox 22">
            <a:extLst>
              <a:ext uri="{FF2B5EF4-FFF2-40B4-BE49-F238E27FC236}">
                <a16:creationId xmlns:a16="http://schemas.microsoft.com/office/drawing/2014/main" id="{577C4020-7B72-4B07-A4A2-F41776D67921}"/>
              </a:ext>
            </a:extLst>
          </p:cNvPr>
          <p:cNvSpPr txBox="1"/>
          <p:nvPr/>
        </p:nvSpPr>
        <p:spPr>
          <a:xfrm>
            <a:off x="9708515" y="3601305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 MRD 05/06</a:t>
            </a:r>
          </a:p>
        </p:txBody>
      </p:sp>
      <p:sp>
        <p:nvSpPr>
          <p:cNvPr id="213" name="TextBox 22">
            <a:extLst>
              <a:ext uri="{FF2B5EF4-FFF2-40B4-BE49-F238E27FC236}">
                <a16:creationId xmlns:a16="http://schemas.microsoft.com/office/drawing/2014/main" id="{D8FA15E7-A929-453E-B45A-1CFDF09872AF}"/>
              </a:ext>
            </a:extLst>
          </p:cNvPr>
          <p:cNvSpPr txBox="1"/>
          <p:nvPr/>
        </p:nvSpPr>
        <p:spPr>
          <a:xfrm>
            <a:off x="13096428" y="3126954"/>
            <a:ext cx="105099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85%  07/24</a:t>
            </a:r>
          </a:p>
        </p:txBody>
      </p:sp>
      <p:sp>
        <p:nvSpPr>
          <p:cNvPr id="214" name="Star: 5 Points 551">
            <a:extLst>
              <a:ext uri="{FF2B5EF4-FFF2-40B4-BE49-F238E27FC236}">
                <a16:creationId xmlns:a16="http://schemas.microsoft.com/office/drawing/2014/main" id="{DE177EC3-9512-48B9-9C28-D2EAACB11778}"/>
              </a:ext>
            </a:extLst>
          </p:cNvPr>
          <p:cNvSpPr/>
          <p:nvPr/>
        </p:nvSpPr>
        <p:spPr>
          <a:xfrm>
            <a:off x="13231948" y="3281360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DE251B27-590A-468A-82D9-3B3E05866B78}"/>
              </a:ext>
            </a:extLst>
          </p:cNvPr>
          <p:cNvSpPr/>
          <p:nvPr/>
        </p:nvSpPr>
        <p:spPr>
          <a:xfrm>
            <a:off x="1345432" y="3287738"/>
            <a:ext cx="1026636" cy="238363"/>
          </a:xfrm>
          <a:prstGeom prst="roundRect">
            <a:avLst/>
          </a:prstGeom>
          <a:solidFill>
            <a:srgbClr val="FFFF0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5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weeks Gap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6" name="TextBox 22">
            <a:extLst>
              <a:ext uri="{FF2B5EF4-FFF2-40B4-BE49-F238E27FC236}">
                <a16:creationId xmlns:a16="http://schemas.microsoft.com/office/drawing/2014/main" id="{F392D515-342E-4E5C-B4AC-612DD7329FED}"/>
              </a:ext>
            </a:extLst>
          </p:cNvPr>
          <p:cNvSpPr txBox="1"/>
          <p:nvPr/>
        </p:nvSpPr>
        <p:spPr>
          <a:xfrm>
            <a:off x="8707764" y="3162219"/>
            <a:ext cx="84292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35% 03/30</a:t>
            </a:r>
          </a:p>
        </p:txBody>
      </p:sp>
      <p:sp>
        <p:nvSpPr>
          <p:cNvPr id="217" name="Star: 5 Points 551">
            <a:extLst>
              <a:ext uri="{FF2B5EF4-FFF2-40B4-BE49-F238E27FC236}">
                <a16:creationId xmlns:a16="http://schemas.microsoft.com/office/drawing/2014/main" id="{A96B8DEE-9E4F-49A4-895F-6C15F7069DFE}"/>
              </a:ext>
            </a:extLst>
          </p:cNvPr>
          <p:cNvSpPr/>
          <p:nvPr/>
        </p:nvSpPr>
        <p:spPr>
          <a:xfrm>
            <a:off x="9416876" y="328333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EFC57DDC-9D8B-4EBF-BBE2-40EE2BEA1D64}"/>
              </a:ext>
            </a:extLst>
          </p:cNvPr>
          <p:cNvCxnSpPr>
            <a:cxnSpLocks/>
            <a:stCxn id="171" idx="3"/>
            <a:endCxn id="199" idx="1"/>
          </p:cNvCxnSpPr>
          <p:nvPr/>
        </p:nvCxnSpPr>
        <p:spPr>
          <a:xfrm>
            <a:off x="5063582" y="3412375"/>
            <a:ext cx="31338" cy="4652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969B85-7204-47D7-B83B-279FDB58F045}"/>
              </a:ext>
            </a:extLst>
          </p:cNvPr>
          <p:cNvCxnSpPr>
            <a:stCxn id="207" idx="3"/>
            <a:endCxn id="211" idx="2"/>
          </p:cNvCxnSpPr>
          <p:nvPr/>
        </p:nvCxnSpPr>
        <p:spPr>
          <a:xfrm flipH="1" flipV="1">
            <a:off x="10133189" y="3589614"/>
            <a:ext cx="3957433" cy="102943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04040274-91A7-4469-BED5-B28080E2A01C}"/>
              </a:ext>
            </a:extLst>
          </p:cNvPr>
          <p:cNvCxnSpPr>
            <a:cxnSpLocks/>
            <a:stCxn id="207" idx="3"/>
            <a:endCxn id="146" idx="2"/>
          </p:cNvCxnSpPr>
          <p:nvPr/>
        </p:nvCxnSpPr>
        <p:spPr>
          <a:xfrm flipH="1" flipV="1">
            <a:off x="11389975" y="3584073"/>
            <a:ext cx="2700647" cy="103497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8" name="TextBox 22">
            <a:extLst>
              <a:ext uri="{FF2B5EF4-FFF2-40B4-BE49-F238E27FC236}">
                <a16:creationId xmlns:a16="http://schemas.microsoft.com/office/drawing/2014/main" id="{54C2DD35-CE0E-4930-8C03-04C912317906}"/>
              </a:ext>
            </a:extLst>
          </p:cNvPr>
          <p:cNvSpPr txBox="1"/>
          <p:nvPr/>
        </p:nvSpPr>
        <p:spPr>
          <a:xfrm rot="1073974">
            <a:off x="12393136" y="3930487"/>
            <a:ext cx="84292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10 WKS Gap</a:t>
            </a:r>
          </a:p>
        </p:txBody>
      </p:sp>
      <p:sp>
        <p:nvSpPr>
          <p:cNvPr id="219" name="TextBox 22">
            <a:extLst>
              <a:ext uri="{FF2B5EF4-FFF2-40B4-BE49-F238E27FC236}">
                <a16:creationId xmlns:a16="http://schemas.microsoft.com/office/drawing/2014/main" id="{C6E5FD0B-1729-44D1-999E-69FEBCCADBFD}"/>
              </a:ext>
            </a:extLst>
          </p:cNvPr>
          <p:cNvSpPr txBox="1"/>
          <p:nvPr/>
        </p:nvSpPr>
        <p:spPr>
          <a:xfrm rot="892238">
            <a:off x="11405892" y="3833150"/>
            <a:ext cx="84292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10+5 WKS Gap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3D567E81-091F-49C2-A963-A6C2E8D014DD}"/>
              </a:ext>
            </a:extLst>
          </p:cNvPr>
          <p:cNvCxnSpPr/>
          <p:nvPr/>
        </p:nvCxnSpPr>
        <p:spPr>
          <a:xfrm flipV="1">
            <a:off x="140848" y="5129310"/>
            <a:ext cx="11788300" cy="5280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A33E725-74AE-4D27-B67E-427D0A8A32CE}"/>
              </a:ext>
            </a:extLst>
          </p:cNvPr>
          <p:cNvGrpSpPr/>
          <p:nvPr/>
        </p:nvGrpSpPr>
        <p:grpSpPr>
          <a:xfrm>
            <a:off x="1336122" y="4833787"/>
            <a:ext cx="1026636" cy="414704"/>
            <a:chOff x="1336122" y="5309775"/>
            <a:chExt cx="1026636" cy="414704"/>
          </a:xfrm>
        </p:grpSpPr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F79D54BD-F58C-404C-85FA-7171C1B3CBB7}"/>
                </a:ext>
              </a:extLst>
            </p:cNvPr>
            <p:cNvSpPr/>
            <p:nvPr/>
          </p:nvSpPr>
          <p:spPr>
            <a:xfrm>
              <a:off x="1336122" y="5486116"/>
              <a:ext cx="1026636" cy="238363"/>
            </a:xfrm>
            <a:prstGeom prst="roundRect">
              <a:avLst/>
            </a:prstGeom>
            <a:solidFill>
              <a:srgbClr val="FFFF00"/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EC Approval</a:t>
              </a:r>
            </a:p>
          </p:txBody>
        </p:sp>
        <p:sp>
          <p:nvSpPr>
            <p:cNvPr id="222" name="TextBox 22">
              <a:extLst>
                <a:ext uri="{FF2B5EF4-FFF2-40B4-BE49-F238E27FC236}">
                  <a16:creationId xmlns:a16="http://schemas.microsoft.com/office/drawing/2014/main" id="{6FBC4490-AFE2-43A5-B2F8-A02DC707B02E}"/>
                </a:ext>
              </a:extLst>
            </p:cNvPr>
            <p:cNvSpPr txBox="1"/>
            <p:nvPr/>
          </p:nvSpPr>
          <p:spPr>
            <a:xfrm>
              <a:off x="1345615" y="5309775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6/30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AA53AA0-C3BD-478A-A8C3-3D1D20A778B8}"/>
              </a:ext>
            </a:extLst>
          </p:cNvPr>
          <p:cNvGrpSpPr/>
          <p:nvPr/>
        </p:nvGrpSpPr>
        <p:grpSpPr>
          <a:xfrm>
            <a:off x="4452770" y="4995195"/>
            <a:ext cx="682364" cy="607147"/>
            <a:chOff x="1264945" y="1704838"/>
            <a:chExt cx="682364" cy="607147"/>
          </a:xfrm>
        </p:grpSpPr>
        <p:sp>
          <p:nvSpPr>
            <p:cNvPr id="224" name="Isosceles Triangle 223">
              <a:extLst>
                <a:ext uri="{FF2B5EF4-FFF2-40B4-BE49-F238E27FC236}">
                  <a16:creationId xmlns:a16="http://schemas.microsoft.com/office/drawing/2014/main" id="{BE16D9D9-037C-422F-9124-BAD8D605FA5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5" name="TextBox 22">
              <a:extLst>
                <a:ext uri="{FF2B5EF4-FFF2-40B4-BE49-F238E27FC236}">
                  <a16:creationId xmlns:a16="http://schemas.microsoft.com/office/drawing/2014/main" id="{829102DB-9669-475A-A150-F42EF0B393E4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T0 Sample</a:t>
              </a:r>
            </a:p>
            <a:p>
              <a:r>
                <a:rPr lang="en-US" altLang="zh-CN" sz="700" dirty="0"/>
                <a:t>10/30</a:t>
              </a:r>
              <a:endParaRPr lang="zh-CN" altLang="en-US" sz="7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9CB8178E-8CBB-42C0-9CDD-7A0C4B52B1BE}"/>
              </a:ext>
            </a:extLst>
          </p:cNvPr>
          <p:cNvGrpSpPr/>
          <p:nvPr/>
        </p:nvGrpSpPr>
        <p:grpSpPr>
          <a:xfrm>
            <a:off x="6365299" y="5000964"/>
            <a:ext cx="682364" cy="607147"/>
            <a:chOff x="1264945" y="1704838"/>
            <a:chExt cx="682364" cy="607147"/>
          </a:xfrm>
        </p:grpSpPr>
        <p:sp>
          <p:nvSpPr>
            <p:cNvPr id="227" name="Isosceles Triangle 226">
              <a:extLst>
                <a:ext uri="{FF2B5EF4-FFF2-40B4-BE49-F238E27FC236}">
                  <a16:creationId xmlns:a16="http://schemas.microsoft.com/office/drawing/2014/main" id="{401BFFB4-5215-48E2-B506-45736604B944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8" name="TextBox 22">
              <a:extLst>
                <a:ext uri="{FF2B5EF4-FFF2-40B4-BE49-F238E27FC236}">
                  <a16:creationId xmlns:a16="http://schemas.microsoft.com/office/drawing/2014/main" id="{22B9F61B-56DB-4F82-8E01-AAB5113EFD35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T1 Sample</a:t>
              </a:r>
            </a:p>
            <a:p>
              <a:r>
                <a:rPr lang="en-US" altLang="zh-CN" sz="700" dirty="0"/>
                <a:t>12/30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881D0DDA-31AB-4FDF-803B-36077F9DFFD8}"/>
              </a:ext>
            </a:extLst>
          </p:cNvPr>
          <p:cNvGrpSpPr/>
          <p:nvPr/>
        </p:nvGrpSpPr>
        <p:grpSpPr>
          <a:xfrm>
            <a:off x="8261392" y="5000964"/>
            <a:ext cx="682364" cy="607147"/>
            <a:chOff x="1264945" y="1704838"/>
            <a:chExt cx="682364" cy="607147"/>
          </a:xfrm>
        </p:grpSpPr>
        <p:sp>
          <p:nvSpPr>
            <p:cNvPr id="230" name="Isosceles Triangle 229">
              <a:extLst>
                <a:ext uri="{FF2B5EF4-FFF2-40B4-BE49-F238E27FC236}">
                  <a16:creationId xmlns:a16="http://schemas.microsoft.com/office/drawing/2014/main" id="{86731FFF-BD9B-43A9-AE91-E53D19EC574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1" name="TextBox 22">
              <a:extLst>
                <a:ext uri="{FF2B5EF4-FFF2-40B4-BE49-F238E27FC236}">
                  <a16:creationId xmlns:a16="http://schemas.microsoft.com/office/drawing/2014/main" id="{B77ADAF3-0BBD-4623-8358-CE07E17FE768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T0 Sample</a:t>
              </a:r>
            </a:p>
            <a:p>
              <a:r>
                <a:rPr lang="en-US" altLang="zh-CN" sz="700" dirty="0"/>
                <a:t>3/30</a:t>
              </a:r>
              <a:endParaRPr lang="zh-CN" altLang="en-US" sz="700" dirty="0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39D9E1F-40A6-4297-9614-A3A37E2C795B}"/>
              </a:ext>
            </a:extLst>
          </p:cNvPr>
          <p:cNvGrpSpPr/>
          <p:nvPr/>
        </p:nvGrpSpPr>
        <p:grpSpPr>
          <a:xfrm>
            <a:off x="10096675" y="4969221"/>
            <a:ext cx="682364" cy="607147"/>
            <a:chOff x="1264945" y="1704838"/>
            <a:chExt cx="682364" cy="607147"/>
          </a:xfrm>
        </p:grpSpPr>
        <p:sp>
          <p:nvSpPr>
            <p:cNvPr id="233" name="Isosceles Triangle 232">
              <a:extLst>
                <a:ext uri="{FF2B5EF4-FFF2-40B4-BE49-F238E27FC236}">
                  <a16:creationId xmlns:a16="http://schemas.microsoft.com/office/drawing/2014/main" id="{78FA0B6C-C0FF-41ED-91A5-CA59DEC0F69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4" name="TextBox 22">
              <a:extLst>
                <a:ext uri="{FF2B5EF4-FFF2-40B4-BE49-F238E27FC236}">
                  <a16:creationId xmlns:a16="http://schemas.microsoft.com/office/drawing/2014/main" id="{4FD7165E-BDBE-4A1C-9444-8F7F66D02C53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T1 sample for DCV 5/20</a:t>
              </a:r>
              <a:endParaRPr lang="zh-CN" altLang="en-US" sz="700" dirty="0"/>
            </a:p>
          </p:txBody>
        </p:sp>
      </p:grp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0846A15D-1C50-4087-9704-A35C20C379FC}"/>
              </a:ext>
            </a:extLst>
          </p:cNvPr>
          <p:cNvSpPr/>
          <p:nvPr/>
        </p:nvSpPr>
        <p:spPr>
          <a:xfrm>
            <a:off x="5159663" y="5000964"/>
            <a:ext cx="1310372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 DV-Round 1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DCAE947D-C590-4169-B549-096AA268EA73}"/>
              </a:ext>
            </a:extLst>
          </p:cNvPr>
          <p:cNvSpPr/>
          <p:nvPr/>
        </p:nvSpPr>
        <p:spPr>
          <a:xfrm>
            <a:off x="8871833" y="5006545"/>
            <a:ext cx="1322534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 + Critical DV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9" name="TextBox 22">
            <a:extLst>
              <a:ext uri="{FF2B5EF4-FFF2-40B4-BE49-F238E27FC236}">
                <a16:creationId xmlns:a16="http://schemas.microsoft.com/office/drawing/2014/main" id="{AFA3FB33-56E6-41AB-876E-1C5BDFCD7683}"/>
              </a:ext>
            </a:extLst>
          </p:cNvPr>
          <p:cNvSpPr txBox="1"/>
          <p:nvPr/>
        </p:nvSpPr>
        <p:spPr>
          <a:xfrm>
            <a:off x="4882994" y="4833787"/>
            <a:ext cx="177478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11/8-12/31</a:t>
            </a:r>
          </a:p>
        </p:txBody>
      </p:sp>
      <p:sp>
        <p:nvSpPr>
          <p:cNvPr id="240" name="TextBox 22">
            <a:extLst>
              <a:ext uri="{FF2B5EF4-FFF2-40B4-BE49-F238E27FC236}">
                <a16:creationId xmlns:a16="http://schemas.microsoft.com/office/drawing/2014/main" id="{8D08AA17-0259-4ABF-847A-FF2027163F34}"/>
              </a:ext>
            </a:extLst>
          </p:cNvPr>
          <p:cNvSpPr txBox="1"/>
          <p:nvPr/>
        </p:nvSpPr>
        <p:spPr>
          <a:xfrm>
            <a:off x="9211054" y="4786680"/>
            <a:ext cx="70296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3/30~5/20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795F357C-514A-4825-9010-60A7E9A4E646}"/>
              </a:ext>
            </a:extLst>
          </p:cNvPr>
          <p:cNvSpPr/>
          <p:nvPr/>
        </p:nvSpPr>
        <p:spPr>
          <a:xfrm>
            <a:off x="7043423" y="5000964"/>
            <a:ext cx="1334527" cy="3745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Tier 1 assembly tooling KO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9CC7002-9240-4A33-8738-ED82A67E32CE}"/>
              </a:ext>
            </a:extLst>
          </p:cNvPr>
          <p:cNvCxnSpPr/>
          <p:nvPr/>
        </p:nvCxnSpPr>
        <p:spPr>
          <a:xfrm flipV="1">
            <a:off x="142936" y="6008218"/>
            <a:ext cx="11788300" cy="5280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D9842585-93B2-4636-B2F0-F040B53E934C}"/>
              </a:ext>
            </a:extLst>
          </p:cNvPr>
          <p:cNvGrpSpPr/>
          <p:nvPr/>
        </p:nvGrpSpPr>
        <p:grpSpPr>
          <a:xfrm>
            <a:off x="1338210" y="5712695"/>
            <a:ext cx="1026636" cy="414704"/>
            <a:chOff x="1336122" y="5309775"/>
            <a:chExt cx="1026636" cy="414704"/>
          </a:xfrm>
        </p:grpSpPr>
        <p:sp>
          <p:nvSpPr>
            <p:cNvPr id="245" name="Rectangle: Rounded Corners 244">
              <a:extLst>
                <a:ext uri="{FF2B5EF4-FFF2-40B4-BE49-F238E27FC236}">
                  <a16:creationId xmlns:a16="http://schemas.microsoft.com/office/drawing/2014/main" id="{2B981335-10CE-49DC-BF0F-7BB1664646D9}"/>
                </a:ext>
              </a:extLst>
            </p:cNvPr>
            <p:cNvSpPr/>
            <p:nvPr/>
          </p:nvSpPr>
          <p:spPr>
            <a:xfrm>
              <a:off x="1336122" y="5486116"/>
              <a:ext cx="1026636" cy="238363"/>
            </a:xfrm>
            <a:prstGeom prst="roundRect">
              <a:avLst/>
            </a:prstGeom>
            <a:solidFill>
              <a:srgbClr val="FFFF00"/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EC Approval</a:t>
              </a:r>
            </a:p>
          </p:txBody>
        </p:sp>
        <p:sp>
          <p:nvSpPr>
            <p:cNvPr id="246" name="TextBox 22">
              <a:extLst>
                <a:ext uri="{FF2B5EF4-FFF2-40B4-BE49-F238E27FC236}">
                  <a16:creationId xmlns:a16="http://schemas.microsoft.com/office/drawing/2014/main" id="{C474253F-585F-4A97-95C3-89D00D4C5EA8}"/>
                </a:ext>
              </a:extLst>
            </p:cNvPr>
            <p:cNvSpPr txBox="1"/>
            <p:nvPr/>
          </p:nvSpPr>
          <p:spPr>
            <a:xfrm>
              <a:off x="1345615" y="5309775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6/30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3C054803-EFF2-4A98-95DD-79DFBA9AFF3B}"/>
              </a:ext>
            </a:extLst>
          </p:cNvPr>
          <p:cNvSpPr/>
          <p:nvPr/>
        </p:nvSpPr>
        <p:spPr>
          <a:xfrm>
            <a:off x="8873921" y="5885453"/>
            <a:ext cx="1202609" cy="3745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Pre-EMC + critical DV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53" name="TextBox 22">
            <a:extLst>
              <a:ext uri="{FF2B5EF4-FFF2-40B4-BE49-F238E27FC236}">
                <a16:creationId xmlns:a16="http://schemas.microsoft.com/office/drawing/2014/main" id="{2446FB72-7D0B-4B1B-9FF5-657A63885985}"/>
              </a:ext>
            </a:extLst>
          </p:cNvPr>
          <p:cNvSpPr txBox="1"/>
          <p:nvPr/>
        </p:nvSpPr>
        <p:spPr>
          <a:xfrm>
            <a:off x="8882438" y="5703946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2/15~5/15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91E81B7-1060-48DE-B0D4-F1CF10F73378}"/>
              </a:ext>
            </a:extLst>
          </p:cNvPr>
          <p:cNvSpPr/>
          <p:nvPr/>
        </p:nvSpPr>
        <p:spPr>
          <a:xfrm>
            <a:off x="119143" y="4779751"/>
            <a:ext cx="851515" cy="215444"/>
          </a:xfrm>
          <a:prstGeom prst="rect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15.4” Display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C165F3FB-9EC5-4682-96A4-6EB6E8A7DCD8}"/>
              </a:ext>
            </a:extLst>
          </p:cNvPr>
          <p:cNvSpPr/>
          <p:nvPr/>
        </p:nvSpPr>
        <p:spPr>
          <a:xfrm>
            <a:off x="133820" y="5657966"/>
            <a:ext cx="633507" cy="215444"/>
          </a:xfrm>
          <a:prstGeom prst="rect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AR-HUD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1FE220C7-D5A9-4107-8348-1047BF4C2930}"/>
              </a:ext>
            </a:extLst>
          </p:cNvPr>
          <p:cNvGrpSpPr/>
          <p:nvPr/>
        </p:nvGrpSpPr>
        <p:grpSpPr>
          <a:xfrm>
            <a:off x="7843987" y="5874103"/>
            <a:ext cx="682364" cy="499426"/>
            <a:chOff x="1264945" y="1704838"/>
            <a:chExt cx="682364" cy="499426"/>
          </a:xfrm>
        </p:grpSpPr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FFDF0A9A-0C15-4A60-BA04-030E917C44C6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9" name="TextBox 22">
              <a:extLst>
                <a:ext uri="{FF2B5EF4-FFF2-40B4-BE49-F238E27FC236}">
                  <a16:creationId xmlns:a16="http://schemas.microsoft.com/office/drawing/2014/main" id="{16F11D35-83E1-4D42-93BB-DF99D3409A0F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T0 Sample</a:t>
              </a:r>
            </a:p>
            <a:p>
              <a:r>
                <a:rPr lang="en-US" altLang="zh-CN" sz="700" dirty="0"/>
                <a:t>2/15</a:t>
              </a:r>
              <a:endParaRPr lang="zh-CN" altLang="en-US" sz="700" dirty="0"/>
            </a:p>
          </p:txBody>
        </p:sp>
      </p:grp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24075982-020B-4BA8-AF5A-A6E5330AB242}"/>
              </a:ext>
            </a:extLst>
          </p:cNvPr>
          <p:cNvSpPr/>
          <p:nvPr/>
        </p:nvSpPr>
        <p:spPr>
          <a:xfrm>
            <a:off x="3421595" y="5018447"/>
            <a:ext cx="881566" cy="6469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Tier 2 TFT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Tooling KO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Included PCBA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B4425BB6-8356-4DD4-B912-575A14D7806D}"/>
              </a:ext>
            </a:extLst>
          </p:cNvPr>
          <p:cNvSpPr/>
          <p:nvPr/>
        </p:nvSpPr>
        <p:spPr>
          <a:xfrm>
            <a:off x="5356791" y="5896711"/>
            <a:ext cx="881566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Tooling KO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3" name="TextBox 22">
            <a:extLst>
              <a:ext uri="{FF2B5EF4-FFF2-40B4-BE49-F238E27FC236}">
                <a16:creationId xmlns:a16="http://schemas.microsoft.com/office/drawing/2014/main" id="{194FDA20-FF85-4A81-8A1A-5BFE05666DB8}"/>
              </a:ext>
            </a:extLst>
          </p:cNvPr>
          <p:cNvSpPr txBox="1"/>
          <p:nvPr/>
        </p:nvSpPr>
        <p:spPr>
          <a:xfrm>
            <a:off x="3335389" y="4833787"/>
            <a:ext cx="10059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8/30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54" name="TextBox 22">
            <a:extLst>
              <a:ext uri="{FF2B5EF4-FFF2-40B4-BE49-F238E27FC236}">
                <a16:creationId xmlns:a16="http://schemas.microsoft.com/office/drawing/2014/main" id="{85D30D69-4469-4DC2-B5C8-A787AB7BB17B}"/>
              </a:ext>
            </a:extLst>
          </p:cNvPr>
          <p:cNvSpPr txBox="1"/>
          <p:nvPr/>
        </p:nvSpPr>
        <p:spPr>
          <a:xfrm>
            <a:off x="6805937" y="4843917"/>
            <a:ext cx="177478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12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/15-3/15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4B402F90-A9BC-4AAC-8647-CC71DC744027}"/>
              </a:ext>
            </a:extLst>
          </p:cNvPr>
          <p:cNvSpPr/>
          <p:nvPr/>
        </p:nvSpPr>
        <p:spPr>
          <a:xfrm>
            <a:off x="3855765" y="5826403"/>
            <a:ext cx="881566" cy="6469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Windshield surface/HUD package frozen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7" name="TextBox 22">
            <a:extLst>
              <a:ext uri="{FF2B5EF4-FFF2-40B4-BE49-F238E27FC236}">
                <a16:creationId xmlns:a16="http://schemas.microsoft.com/office/drawing/2014/main" id="{439E4E8B-204F-4D32-BC6F-E7859D8FB635}"/>
              </a:ext>
            </a:extLst>
          </p:cNvPr>
          <p:cNvSpPr txBox="1"/>
          <p:nvPr/>
        </p:nvSpPr>
        <p:spPr>
          <a:xfrm>
            <a:off x="3776431" y="5663558"/>
            <a:ext cx="10059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9/15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58" name="TextBox 22">
            <a:extLst>
              <a:ext uri="{FF2B5EF4-FFF2-40B4-BE49-F238E27FC236}">
                <a16:creationId xmlns:a16="http://schemas.microsoft.com/office/drawing/2014/main" id="{4F47C9E1-EA0F-44EC-8458-AAFA2A9C815B}"/>
              </a:ext>
            </a:extLst>
          </p:cNvPr>
          <p:cNvSpPr txBox="1"/>
          <p:nvPr/>
        </p:nvSpPr>
        <p:spPr>
          <a:xfrm>
            <a:off x="5276946" y="5733866"/>
            <a:ext cx="10059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11/15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7D9909C5-6741-41D5-A94B-A705C55D81D1}"/>
              </a:ext>
            </a:extLst>
          </p:cNvPr>
          <p:cNvSpPr/>
          <p:nvPr/>
        </p:nvSpPr>
        <p:spPr>
          <a:xfrm>
            <a:off x="11089337" y="5837765"/>
            <a:ext cx="1046736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 + DV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7EDEB542-B9EF-4992-8EF1-805598ABDCA6}"/>
              </a:ext>
            </a:extLst>
          </p:cNvPr>
          <p:cNvSpPr txBox="1"/>
          <p:nvPr/>
        </p:nvSpPr>
        <p:spPr>
          <a:xfrm>
            <a:off x="11097854" y="5656258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6/15-9/15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5D219BF-1284-42E3-9614-9D9ADBEC9662}"/>
              </a:ext>
            </a:extLst>
          </p:cNvPr>
          <p:cNvGrpSpPr/>
          <p:nvPr/>
        </p:nvGrpSpPr>
        <p:grpSpPr>
          <a:xfrm>
            <a:off x="10309878" y="5864812"/>
            <a:ext cx="682364" cy="499426"/>
            <a:chOff x="1264945" y="1704838"/>
            <a:chExt cx="682364" cy="499426"/>
          </a:xfrm>
        </p:grpSpPr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E3ED4959-A8DE-49EA-ACEC-AA02DF46CD5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7" name="TextBox 22">
              <a:extLst>
                <a:ext uri="{FF2B5EF4-FFF2-40B4-BE49-F238E27FC236}">
                  <a16:creationId xmlns:a16="http://schemas.microsoft.com/office/drawing/2014/main" id="{498672C0-72AA-4E07-A681-C8C90C9F4B11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T1 Sample</a:t>
              </a:r>
            </a:p>
            <a:p>
              <a:r>
                <a:rPr lang="en-US" altLang="zh-CN" sz="700" dirty="0"/>
                <a:t>6/1</a:t>
              </a:r>
              <a:endParaRPr lang="zh-CN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468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55">
            <a:extLst>
              <a:ext uri="{FF2B5EF4-FFF2-40B4-BE49-F238E27FC236}">
                <a16:creationId xmlns:a16="http://schemas.microsoft.com/office/drawing/2014/main" id="{7C42E9F8-42A9-4F7D-BD4C-10ADA059E5A2}"/>
              </a:ext>
            </a:extLst>
          </p:cNvPr>
          <p:cNvSpPr/>
          <p:nvPr/>
        </p:nvSpPr>
        <p:spPr>
          <a:xfrm>
            <a:off x="1876804" y="3676622"/>
            <a:ext cx="7831509" cy="1881248"/>
          </a:xfrm>
          <a:prstGeom prst="rect">
            <a:avLst/>
          </a:prstGeom>
          <a:noFill/>
          <a:ln w="19050">
            <a:solidFill>
              <a:srgbClr val="A800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95603DEE-25D4-4C43-958F-0A94E0D7B500}"/>
              </a:ext>
            </a:extLst>
          </p:cNvPr>
          <p:cNvSpPr/>
          <p:nvPr/>
        </p:nvSpPr>
        <p:spPr>
          <a:xfrm>
            <a:off x="818126" y="5686932"/>
            <a:ext cx="9065617" cy="1041969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Proposed resolution: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 DCV&gt;: Retrofit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SYNC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HW with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R10 SW on 22-Feb-2022.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&lt;PEC&gt;&lt;FEC&gt; &gt;&lt;PSW&gt;: Stagger milestone for SYNC+&amp; related 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features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&lt;TT&gt;: Check point at PEC 08/01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SYNC+ retrofit on vehicle.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5B3A620-1131-4BFB-A387-1E1E24D20022}"/>
              </a:ext>
            </a:extLst>
          </p:cNvPr>
          <p:cNvSpPr/>
          <p:nvPr/>
        </p:nvSpPr>
        <p:spPr>
          <a:xfrm>
            <a:off x="1255359" y="1859114"/>
            <a:ext cx="7928880" cy="1709040"/>
          </a:xfrm>
          <a:prstGeom prst="rect">
            <a:avLst/>
          </a:prstGeom>
          <a:noFill/>
          <a:ln w="19050">
            <a:solidFill>
              <a:srgbClr val="B0AC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EFEB0699-5237-4BA9-BBC9-522D10238F2A}"/>
              </a:ext>
            </a:extLst>
          </p:cNvPr>
          <p:cNvCxnSpPr>
            <a:cxnSpLocks/>
          </p:cNvCxnSpPr>
          <p:nvPr/>
        </p:nvCxnSpPr>
        <p:spPr>
          <a:xfrm>
            <a:off x="9184239" y="4474900"/>
            <a:ext cx="0" cy="1544300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6C3CFB63-3ACD-409A-B9D1-D6A16C1CF020}"/>
              </a:ext>
            </a:extLst>
          </p:cNvPr>
          <p:cNvCxnSpPr>
            <a:cxnSpLocks/>
          </p:cNvCxnSpPr>
          <p:nvPr/>
        </p:nvCxnSpPr>
        <p:spPr>
          <a:xfrm>
            <a:off x="5827105" y="1505407"/>
            <a:ext cx="0" cy="3968416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BE08A06-9456-4D0D-8DA8-85031E7C0E6D}"/>
              </a:ext>
            </a:extLst>
          </p:cNvPr>
          <p:cNvCxnSpPr/>
          <p:nvPr/>
        </p:nvCxnSpPr>
        <p:spPr>
          <a:xfrm flipV="1">
            <a:off x="1907756" y="1169957"/>
            <a:ext cx="8596248" cy="3967"/>
          </a:xfrm>
          <a:prstGeom prst="line">
            <a:avLst/>
          </a:prstGeom>
          <a:solidFill>
            <a:schemeClr val="accent5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2CBC2A-A125-4FF8-B9DB-89D1EAADE9DB}"/>
              </a:ext>
            </a:extLst>
          </p:cNvPr>
          <p:cNvSpPr/>
          <p:nvPr/>
        </p:nvSpPr>
        <p:spPr>
          <a:xfrm>
            <a:off x="774968" y="939086"/>
            <a:ext cx="9854401" cy="1046394"/>
          </a:xfrm>
          <a:prstGeom prst="roundRect">
            <a:avLst>
              <a:gd name="adj" fmla="val 8186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42542326-BEED-418D-9632-1761633E662D}"/>
              </a:ext>
            </a:extLst>
          </p:cNvPr>
          <p:cNvCxnSpPr>
            <a:cxnSpLocks/>
          </p:cNvCxnSpPr>
          <p:nvPr/>
        </p:nvCxnSpPr>
        <p:spPr>
          <a:xfrm>
            <a:off x="7247152" y="1502914"/>
            <a:ext cx="0" cy="3182218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522D6DF-1CFA-4E84-A62D-FC1B217BDC7F}"/>
              </a:ext>
            </a:extLst>
          </p:cNvPr>
          <p:cNvCxnSpPr>
            <a:cxnSpLocks/>
          </p:cNvCxnSpPr>
          <p:nvPr/>
        </p:nvCxnSpPr>
        <p:spPr>
          <a:xfrm>
            <a:off x="7638767" y="1452229"/>
            <a:ext cx="0" cy="2959859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392048B-0946-4697-90CF-3A5BF3C1D907}"/>
              </a:ext>
            </a:extLst>
          </p:cNvPr>
          <p:cNvCxnSpPr>
            <a:cxnSpLocks/>
          </p:cNvCxnSpPr>
          <p:nvPr/>
        </p:nvCxnSpPr>
        <p:spPr>
          <a:xfrm>
            <a:off x="5478748" y="1481206"/>
            <a:ext cx="0" cy="299369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A862456-DE20-4417-8707-A1E1977DDBED}"/>
              </a:ext>
            </a:extLst>
          </p:cNvPr>
          <p:cNvCxnSpPr>
            <a:cxnSpLocks/>
          </p:cNvCxnSpPr>
          <p:nvPr/>
        </p:nvCxnSpPr>
        <p:spPr>
          <a:xfrm>
            <a:off x="8811448" y="1417342"/>
            <a:ext cx="17280" cy="3255781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1477944" y="653218"/>
          <a:ext cx="9501067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" name="流程图: 决策 47">
            <a:extLst>
              <a:ext uri="{FF2B5EF4-FFF2-40B4-BE49-F238E27FC236}">
                <a16:creationId xmlns:a16="http://schemas.microsoft.com/office/drawing/2014/main" id="{3738D842-C456-4419-9CEC-52311F5F1A89}"/>
              </a:ext>
            </a:extLst>
          </p:cNvPr>
          <p:cNvSpPr/>
          <p:nvPr/>
        </p:nvSpPr>
        <p:spPr>
          <a:xfrm>
            <a:off x="5596630" y="10464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8D51BC3E-A897-496B-9C6B-466B8E81B4FB}"/>
              </a:ext>
            </a:extLst>
          </p:cNvPr>
          <p:cNvSpPr txBox="1"/>
          <p:nvPr/>
        </p:nvSpPr>
        <p:spPr>
          <a:xfrm>
            <a:off x="5554177" y="1319039"/>
            <a:ext cx="54585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02/02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HW and SW Design &amp; Validation Plan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519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4128900" y="4757936"/>
            <a:ext cx="909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0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3692780" y="4888109"/>
            <a:ext cx="1069686" cy="307777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Beta(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09/10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5268627" y="4753572"/>
            <a:ext cx="121120" cy="140132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4975411" y="4917506"/>
            <a:ext cx="732471" cy="523220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4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5627158" y="4903523"/>
            <a:ext cx="772427" cy="307777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DCV1(</a:t>
            </a:r>
            <a:r>
              <a:rPr kumimoji="0" lang="en-US" altLang="zh-CN" sz="4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</a:t>
            </a:r>
            <a:r>
              <a:rPr kumimoji="0" lang="en-US" altLang="zh-CN" sz="4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22</a:t>
            </a:r>
          </a:p>
        </p:txBody>
      </p: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>
            <a:cxnSpLocks/>
          </p:cNvCxnSpPr>
          <p:nvPr/>
        </p:nvCxnSpPr>
        <p:spPr>
          <a:xfrm>
            <a:off x="4128900" y="3947731"/>
            <a:ext cx="5204844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3030D-22BE-418F-A7A3-9DE1340C1440}"/>
              </a:ext>
            </a:extLst>
          </p:cNvPr>
          <p:cNvSpPr/>
          <p:nvPr/>
        </p:nvSpPr>
        <p:spPr>
          <a:xfrm>
            <a:off x="2680716" y="2836116"/>
            <a:ext cx="819265" cy="21544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SW Release</a:t>
            </a:r>
          </a:p>
        </p:txBody>
      </p:sp>
      <p:sp>
        <p:nvSpPr>
          <p:cNvPr id="77" name="Star: 5 Points 172">
            <a:extLst>
              <a:ext uri="{FF2B5EF4-FFF2-40B4-BE49-F238E27FC236}">
                <a16:creationId xmlns:a16="http://schemas.microsoft.com/office/drawing/2014/main" id="{445DEEB9-31BD-42B8-9D14-85B57CB3EF05}"/>
              </a:ext>
            </a:extLst>
          </p:cNvPr>
          <p:cNvSpPr/>
          <p:nvPr/>
        </p:nvSpPr>
        <p:spPr>
          <a:xfrm>
            <a:off x="3572909" y="2816391"/>
            <a:ext cx="1000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8" name="TextBox 22">
            <a:extLst>
              <a:ext uri="{FF2B5EF4-FFF2-40B4-BE49-F238E27FC236}">
                <a16:creationId xmlns:a16="http://schemas.microsoft.com/office/drawing/2014/main" id="{FE15FAF0-BC8F-4E6B-AB7E-DDE005495303}"/>
              </a:ext>
            </a:extLst>
          </p:cNvPr>
          <p:cNvSpPr txBox="1"/>
          <p:nvPr/>
        </p:nvSpPr>
        <p:spPr>
          <a:xfrm>
            <a:off x="3230425" y="2932939"/>
            <a:ext cx="973666" cy="31399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Beta(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(Pre-DV)</a:t>
            </a:r>
          </a:p>
        </p:txBody>
      </p:sp>
      <p:sp>
        <p:nvSpPr>
          <p:cNvPr id="80" name="TextBox 22">
            <a:extLst>
              <a:ext uri="{FF2B5EF4-FFF2-40B4-BE49-F238E27FC236}">
                <a16:creationId xmlns:a16="http://schemas.microsoft.com/office/drawing/2014/main" id="{EF2BD042-A409-4F1D-9B20-97961E5872F8}"/>
              </a:ext>
            </a:extLst>
          </p:cNvPr>
          <p:cNvSpPr txBox="1"/>
          <p:nvPr/>
        </p:nvSpPr>
        <p:spPr>
          <a:xfrm>
            <a:off x="4297355" y="2905444"/>
            <a:ext cx="603171" cy="353937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5D2E421-BE7F-4849-B799-37B4F55CE930}"/>
              </a:ext>
            </a:extLst>
          </p:cNvPr>
          <p:cNvCxnSpPr>
            <a:cxnSpLocks/>
          </p:cNvCxnSpPr>
          <p:nvPr/>
        </p:nvCxnSpPr>
        <p:spPr>
          <a:xfrm>
            <a:off x="3456976" y="2282157"/>
            <a:ext cx="5444516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CFF62E9-8AE4-419B-861D-A15802D57D4E}"/>
              </a:ext>
            </a:extLst>
          </p:cNvPr>
          <p:cNvSpPr/>
          <p:nvPr/>
        </p:nvSpPr>
        <p:spPr>
          <a:xfrm>
            <a:off x="2637589" y="2131797"/>
            <a:ext cx="843414" cy="33855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Build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&amp;Validation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A05B95BD-DE35-44AE-8EDC-C0D43CF01E15}"/>
              </a:ext>
            </a:extLst>
          </p:cNvPr>
          <p:cNvSpPr txBox="1"/>
          <p:nvPr/>
        </p:nvSpPr>
        <p:spPr>
          <a:xfrm>
            <a:off x="3355310" y="2026693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13-9/13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A32A19F9-C450-49D6-9318-B2151A502384}"/>
              </a:ext>
            </a:extLst>
          </p:cNvPr>
          <p:cNvSpPr txBox="1"/>
          <p:nvPr/>
        </p:nvSpPr>
        <p:spPr>
          <a:xfrm>
            <a:off x="4573411" y="2023395"/>
            <a:ext cx="669418" cy="2161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/21-12/15</a:t>
            </a:r>
          </a:p>
        </p:txBody>
      </p:sp>
      <p:sp>
        <p:nvSpPr>
          <p:cNvPr id="90" name="Rectangle: Rounded Corners 263">
            <a:extLst>
              <a:ext uri="{FF2B5EF4-FFF2-40B4-BE49-F238E27FC236}">
                <a16:creationId xmlns:a16="http://schemas.microsoft.com/office/drawing/2014/main" id="{3E981883-8E6D-4917-97EA-EED24E6BC001}"/>
              </a:ext>
            </a:extLst>
          </p:cNvPr>
          <p:cNvSpPr/>
          <p:nvPr/>
        </p:nvSpPr>
        <p:spPr>
          <a:xfrm>
            <a:off x="4614352" y="2211345"/>
            <a:ext cx="598974" cy="14733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96" name="TextBox 22">
            <a:extLst>
              <a:ext uri="{FF2B5EF4-FFF2-40B4-BE49-F238E27FC236}">
                <a16:creationId xmlns:a16="http://schemas.microsoft.com/office/drawing/2014/main" id="{7F7C39BD-2945-41B1-BF27-2BFDB0677742}"/>
              </a:ext>
            </a:extLst>
          </p:cNvPr>
          <p:cNvSpPr txBox="1"/>
          <p:nvPr/>
        </p:nvSpPr>
        <p:spPr>
          <a:xfrm>
            <a:off x="5144453" y="2034095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/21-4/5</a:t>
            </a:r>
          </a:p>
        </p:txBody>
      </p:sp>
      <p:sp>
        <p:nvSpPr>
          <p:cNvPr id="98" name="TextBox 22">
            <a:extLst>
              <a:ext uri="{FF2B5EF4-FFF2-40B4-BE49-F238E27FC236}">
                <a16:creationId xmlns:a16="http://schemas.microsoft.com/office/drawing/2014/main" id="{0232A64B-D236-4FDF-916A-CAB99AC09F78}"/>
              </a:ext>
            </a:extLst>
          </p:cNvPr>
          <p:cNvSpPr txBox="1"/>
          <p:nvPr/>
        </p:nvSpPr>
        <p:spPr>
          <a:xfrm>
            <a:off x="6814086" y="1967996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06/07–7/10</a:t>
            </a:r>
          </a:p>
        </p:txBody>
      </p:sp>
      <p:sp>
        <p:nvSpPr>
          <p:cNvPr id="100" name="TextBox 22">
            <a:extLst>
              <a:ext uri="{FF2B5EF4-FFF2-40B4-BE49-F238E27FC236}">
                <a16:creationId xmlns:a16="http://schemas.microsoft.com/office/drawing/2014/main" id="{3D2C0952-94A9-4E4C-91B1-200954C25BEE}"/>
              </a:ext>
            </a:extLst>
          </p:cNvPr>
          <p:cNvSpPr txBox="1"/>
          <p:nvPr/>
        </p:nvSpPr>
        <p:spPr>
          <a:xfrm>
            <a:off x="4134029" y="3715281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1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13-11/18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1" name="TextBox 22">
            <a:extLst>
              <a:ext uri="{FF2B5EF4-FFF2-40B4-BE49-F238E27FC236}">
                <a16:creationId xmlns:a16="http://schemas.microsoft.com/office/drawing/2014/main" id="{8C9A3A90-5B15-4CA6-B403-9D508775E596}"/>
              </a:ext>
            </a:extLst>
          </p:cNvPr>
          <p:cNvSpPr txBox="1"/>
          <p:nvPr/>
        </p:nvSpPr>
        <p:spPr>
          <a:xfrm>
            <a:off x="5299457" y="3699061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12/24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-2/22</a:t>
            </a:r>
          </a:p>
        </p:txBody>
      </p:sp>
      <p:sp>
        <p:nvSpPr>
          <p:cNvPr id="105" name="TextBox 22">
            <a:extLst>
              <a:ext uri="{FF2B5EF4-FFF2-40B4-BE49-F238E27FC236}">
                <a16:creationId xmlns:a16="http://schemas.microsoft.com/office/drawing/2014/main" id="{DEFE9B9F-09C1-4AB1-9BC6-42A880D2DE81}"/>
              </a:ext>
            </a:extLst>
          </p:cNvPr>
          <p:cNvSpPr txBox="1"/>
          <p:nvPr/>
        </p:nvSpPr>
        <p:spPr>
          <a:xfrm>
            <a:off x="5936207" y="3708972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2/22 – 5/27</a:t>
            </a:r>
          </a:p>
        </p:txBody>
      </p:sp>
      <p:sp>
        <p:nvSpPr>
          <p:cNvPr id="108" name="TextBox 22">
            <a:extLst>
              <a:ext uri="{FF2B5EF4-FFF2-40B4-BE49-F238E27FC236}">
                <a16:creationId xmlns:a16="http://schemas.microsoft.com/office/drawing/2014/main" id="{EEC48992-4728-4873-8224-2E9088248A20}"/>
              </a:ext>
            </a:extLst>
          </p:cNvPr>
          <p:cNvSpPr txBox="1"/>
          <p:nvPr/>
        </p:nvSpPr>
        <p:spPr>
          <a:xfrm>
            <a:off x="7526393" y="3630198"/>
            <a:ext cx="89538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08/02-09/05</a:t>
            </a:r>
          </a:p>
        </p:txBody>
      </p:sp>
      <p:sp>
        <p:nvSpPr>
          <p:cNvPr id="113" name="Rectangle: Rounded Corners 263">
            <a:extLst>
              <a:ext uri="{FF2B5EF4-FFF2-40B4-BE49-F238E27FC236}">
                <a16:creationId xmlns:a16="http://schemas.microsoft.com/office/drawing/2014/main" id="{048EB333-D944-4344-98E0-B7B13501F8E5}"/>
              </a:ext>
            </a:extLst>
          </p:cNvPr>
          <p:cNvSpPr/>
          <p:nvPr/>
        </p:nvSpPr>
        <p:spPr>
          <a:xfrm>
            <a:off x="8056543" y="3878272"/>
            <a:ext cx="1021520" cy="1504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 build &amp; PV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7014B74-66B0-4D81-8491-94F56E54EF7B}"/>
              </a:ext>
            </a:extLst>
          </p:cNvPr>
          <p:cNvSpPr/>
          <p:nvPr/>
        </p:nvSpPr>
        <p:spPr>
          <a:xfrm rot="16200000">
            <a:off x="404335" y="1129130"/>
            <a:ext cx="990839" cy="415498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Ver. 20210224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5" name="流程图: 决策 47">
            <a:extLst>
              <a:ext uri="{FF2B5EF4-FFF2-40B4-BE49-F238E27FC236}">
                <a16:creationId xmlns:a16="http://schemas.microsoft.com/office/drawing/2014/main" id="{C0DAC520-3250-40A4-8538-AB5310A77AC6}"/>
              </a:ext>
            </a:extLst>
          </p:cNvPr>
          <p:cNvSpPr/>
          <p:nvPr/>
        </p:nvSpPr>
        <p:spPr>
          <a:xfrm>
            <a:off x="7000280" y="1040772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6" name="TextBox 22">
            <a:extLst>
              <a:ext uri="{FF2B5EF4-FFF2-40B4-BE49-F238E27FC236}">
                <a16:creationId xmlns:a16="http://schemas.microsoft.com/office/drawing/2014/main" id="{A2E34482-92CC-42AB-A7B1-13BF0251AE7B}"/>
              </a:ext>
            </a:extLst>
          </p:cNvPr>
          <p:cNvSpPr txBox="1"/>
          <p:nvPr/>
        </p:nvSpPr>
        <p:spPr>
          <a:xfrm>
            <a:off x="6957606" y="1319567"/>
            <a:ext cx="54877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06/13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4" name="流程图: 决策 47">
            <a:extLst>
              <a:ext uri="{FF2B5EF4-FFF2-40B4-BE49-F238E27FC236}">
                <a16:creationId xmlns:a16="http://schemas.microsoft.com/office/drawing/2014/main" id="{4E22600A-3747-4025-8C1E-16DA440C4733}"/>
              </a:ext>
            </a:extLst>
          </p:cNvPr>
          <p:cNvSpPr/>
          <p:nvPr/>
        </p:nvSpPr>
        <p:spPr>
          <a:xfrm>
            <a:off x="7393482" y="1049259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5" name="TextBox 22">
            <a:extLst>
              <a:ext uri="{FF2B5EF4-FFF2-40B4-BE49-F238E27FC236}">
                <a16:creationId xmlns:a16="http://schemas.microsoft.com/office/drawing/2014/main" id="{C546654D-34A3-432D-B1F6-7DAA8406DF92}"/>
              </a:ext>
            </a:extLst>
          </p:cNvPr>
          <p:cNvSpPr txBox="1"/>
          <p:nvPr/>
        </p:nvSpPr>
        <p:spPr>
          <a:xfrm>
            <a:off x="7481876" y="859957"/>
            <a:ext cx="48271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07/11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7" name="流程图: 决策 47">
            <a:extLst>
              <a:ext uri="{FF2B5EF4-FFF2-40B4-BE49-F238E27FC236}">
                <a16:creationId xmlns:a16="http://schemas.microsoft.com/office/drawing/2014/main" id="{9A1E3D20-1AF4-41A7-AEB4-78DDDD0DC076}"/>
              </a:ext>
            </a:extLst>
          </p:cNvPr>
          <p:cNvSpPr/>
          <p:nvPr/>
        </p:nvSpPr>
        <p:spPr>
          <a:xfrm>
            <a:off x="7778150" y="103124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8" name="TextBox 22">
            <a:extLst>
              <a:ext uri="{FF2B5EF4-FFF2-40B4-BE49-F238E27FC236}">
                <a16:creationId xmlns:a16="http://schemas.microsoft.com/office/drawing/2014/main" id="{9AFD8711-EBD7-45B5-9BF3-F8F407E6F001}"/>
              </a:ext>
            </a:extLst>
          </p:cNvPr>
          <p:cNvSpPr txBox="1"/>
          <p:nvPr/>
        </p:nvSpPr>
        <p:spPr>
          <a:xfrm>
            <a:off x="7810944" y="849878"/>
            <a:ext cx="40970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08/10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CA89D23D-605D-4187-8A95-409C9FF6229A}"/>
              </a:ext>
            </a:extLst>
          </p:cNvPr>
          <p:cNvSpPr txBox="1"/>
          <p:nvPr/>
        </p:nvSpPr>
        <p:spPr>
          <a:xfrm>
            <a:off x="8599322" y="852751"/>
            <a:ext cx="45840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11/02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3" name="流程图: 决策 47">
            <a:extLst>
              <a:ext uri="{FF2B5EF4-FFF2-40B4-BE49-F238E27FC236}">
                <a16:creationId xmlns:a16="http://schemas.microsoft.com/office/drawing/2014/main" id="{DEE43A1F-A279-46E7-8CC6-47916A775E45}"/>
              </a:ext>
            </a:extLst>
          </p:cNvPr>
          <p:cNvSpPr/>
          <p:nvPr/>
        </p:nvSpPr>
        <p:spPr>
          <a:xfrm>
            <a:off x="5239169" y="1046780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MRD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4" name="TextBox 22">
            <a:extLst>
              <a:ext uri="{FF2B5EF4-FFF2-40B4-BE49-F238E27FC236}">
                <a16:creationId xmlns:a16="http://schemas.microsoft.com/office/drawing/2014/main" id="{E3801C86-D620-4E73-881D-6010340EA55E}"/>
              </a:ext>
            </a:extLst>
          </p:cNvPr>
          <p:cNvSpPr txBox="1"/>
          <p:nvPr/>
        </p:nvSpPr>
        <p:spPr>
          <a:xfrm>
            <a:off x="5151308" y="1322862"/>
            <a:ext cx="60940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01/05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8" name="流程图: 决策 47">
            <a:extLst>
              <a:ext uri="{FF2B5EF4-FFF2-40B4-BE49-F238E27FC236}">
                <a16:creationId xmlns:a16="http://schemas.microsoft.com/office/drawing/2014/main" id="{062C1401-5E93-4B46-BE69-1CE8DD8E8095}"/>
              </a:ext>
            </a:extLst>
          </p:cNvPr>
          <p:cNvSpPr/>
          <p:nvPr/>
        </p:nvSpPr>
        <p:spPr>
          <a:xfrm>
            <a:off x="9496574" y="10361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MP1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9" name="TextBox 22">
            <a:extLst>
              <a:ext uri="{FF2B5EF4-FFF2-40B4-BE49-F238E27FC236}">
                <a16:creationId xmlns:a16="http://schemas.microsoft.com/office/drawing/2014/main" id="{380DE714-3C5A-49DC-ABA4-AF65B6ACA038}"/>
              </a:ext>
            </a:extLst>
          </p:cNvPr>
          <p:cNvSpPr txBox="1"/>
          <p:nvPr/>
        </p:nvSpPr>
        <p:spPr>
          <a:xfrm>
            <a:off x="9358510" y="1281872"/>
            <a:ext cx="84341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02/01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1" name="流程图: 决策 47">
            <a:extLst>
              <a:ext uri="{FF2B5EF4-FFF2-40B4-BE49-F238E27FC236}">
                <a16:creationId xmlns:a16="http://schemas.microsoft.com/office/drawing/2014/main" id="{79189CDD-0BBD-445A-9D0F-47341B1D919F}"/>
              </a:ext>
            </a:extLst>
          </p:cNvPr>
          <p:cNvSpPr/>
          <p:nvPr/>
        </p:nvSpPr>
        <p:spPr>
          <a:xfrm>
            <a:off x="9883743" y="10361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MP2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2" name="TextBox 22">
            <a:extLst>
              <a:ext uri="{FF2B5EF4-FFF2-40B4-BE49-F238E27FC236}">
                <a16:creationId xmlns:a16="http://schemas.microsoft.com/office/drawing/2014/main" id="{30CC1D1F-F6AD-444B-B99D-625545D427E8}"/>
              </a:ext>
            </a:extLst>
          </p:cNvPr>
          <p:cNvSpPr txBox="1"/>
          <p:nvPr/>
        </p:nvSpPr>
        <p:spPr>
          <a:xfrm>
            <a:off x="9783780" y="1281872"/>
            <a:ext cx="84341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03/01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流程图: 决策 47">
            <a:extLst>
              <a:ext uri="{FF2B5EF4-FFF2-40B4-BE49-F238E27FC236}">
                <a16:creationId xmlns:a16="http://schemas.microsoft.com/office/drawing/2014/main" id="{4731598B-F985-4469-BF41-62FB617508AB}"/>
              </a:ext>
            </a:extLst>
          </p:cNvPr>
          <p:cNvSpPr/>
          <p:nvPr/>
        </p:nvSpPr>
        <p:spPr>
          <a:xfrm>
            <a:off x="1900846" y="1036995"/>
            <a:ext cx="527397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UPV1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8" name="流程图: 决策 47">
            <a:extLst>
              <a:ext uri="{FF2B5EF4-FFF2-40B4-BE49-F238E27FC236}">
                <a16:creationId xmlns:a16="http://schemas.microsoft.com/office/drawing/2014/main" id="{2C846A61-E7A3-48C3-BCF9-5FF1AAECD225}"/>
              </a:ext>
            </a:extLst>
          </p:cNvPr>
          <p:cNvSpPr/>
          <p:nvPr/>
        </p:nvSpPr>
        <p:spPr>
          <a:xfrm>
            <a:off x="2939136" y="1030586"/>
            <a:ext cx="517840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UPV2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1" name="流程图: 决策 47">
            <a:extLst>
              <a:ext uri="{FF2B5EF4-FFF2-40B4-BE49-F238E27FC236}">
                <a16:creationId xmlns:a16="http://schemas.microsoft.com/office/drawing/2014/main" id="{8772BE1E-46F3-41BC-87B3-C484C20057A8}"/>
              </a:ext>
            </a:extLst>
          </p:cNvPr>
          <p:cNvSpPr/>
          <p:nvPr/>
        </p:nvSpPr>
        <p:spPr>
          <a:xfrm>
            <a:off x="3334655" y="1030836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PA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B674D52D-BD95-4A08-993C-C4B4792BD586}"/>
              </a:ext>
            </a:extLst>
          </p:cNvPr>
          <p:cNvSpPr txBox="1"/>
          <p:nvPr/>
        </p:nvSpPr>
        <p:spPr>
          <a:xfrm>
            <a:off x="3336925" y="1278077"/>
            <a:ext cx="520516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07/14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4" name="流程图: 决策 47">
            <a:extLst>
              <a:ext uri="{FF2B5EF4-FFF2-40B4-BE49-F238E27FC236}">
                <a16:creationId xmlns:a16="http://schemas.microsoft.com/office/drawing/2014/main" id="{B4CEB844-DC4A-4B2C-8DAF-24F66D379DB6}"/>
              </a:ext>
            </a:extLst>
          </p:cNvPr>
          <p:cNvSpPr/>
          <p:nvPr/>
        </p:nvSpPr>
        <p:spPr>
          <a:xfrm>
            <a:off x="3772260" y="103105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5" name="TextBox 22">
            <a:extLst>
              <a:ext uri="{FF2B5EF4-FFF2-40B4-BE49-F238E27FC236}">
                <a16:creationId xmlns:a16="http://schemas.microsoft.com/office/drawing/2014/main" id="{40DAD6F4-7B69-44A6-BB64-EC57F465FC1F}"/>
              </a:ext>
            </a:extLst>
          </p:cNvPr>
          <p:cNvSpPr txBox="1"/>
          <p:nvPr/>
        </p:nvSpPr>
        <p:spPr>
          <a:xfrm>
            <a:off x="3798969" y="1291552"/>
            <a:ext cx="43280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08/20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1BA5110-F5B1-4E3F-B024-0388B9ACA0C2}"/>
              </a:ext>
            </a:extLst>
          </p:cNvPr>
          <p:cNvSpPr/>
          <p:nvPr/>
        </p:nvSpPr>
        <p:spPr>
          <a:xfrm rot="10800000">
            <a:off x="123441" y="615288"/>
            <a:ext cx="461665" cy="96617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eaVert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VPP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4096DBE-8C52-40BB-BCCD-9234886158E3}"/>
              </a:ext>
            </a:extLst>
          </p:cNvPr>
          <p:cNvSpPr/>
          <p:nvPr/>
        </p:nvSpPr>
        <p:spPr>
          <a:xfrm rot="10800000">
            <a:off x="125782" y="1783186"/>
            <a:ext cx="461665" cy="322603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eaVert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DEVELOPMENT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1D3BAFD-A0E2-4D18-B705-0D2EFA731D27}"/>
              </a:ext>
            </a:extLst>
          </p:cNvPr>
          <p:cNvSpPr/>
          <p:nvPr/>
        </p:nvSpPr>
        <p:spPr>
          <a:xfrm rot="16200000">
            <a:off x="403954" y="2681332"/>
            <a:ext cx="990839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Current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plan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050BC29-FA6E-453D-8B12-C40EFE8550B6}"/>
              </a:ext>
            </a:extLst>
          </p:cNvPr>
          <p:cNvSpPr/>
          <p:nvPr/>
        </p:nvSpPr>
        <p:spPr>
          <a:xfrm rot="16200000">
            <a:off x="371743" y="4532949"/>
            <a:ext cx="1461263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 8wks delay</a:t>
            </a:r>
          </a:p>
        </p:txBody>
      </p:sp>
      <p:sp>
        <p:nvSpPr>
          <p:cNvPr id="204" name="Rectangle: Rounded Corners 263">
            <a:extLst>
              <a:ext uri="{FF2B5EF4-FFF2-40B4-BE49-F238E27FC236}">
                <a16:creationId xmlns:a16="http://schemas.microsoft.com/office/drawing/2014/main" id="{2D1BCF80-1689-476F-B6CF-E152F0CBB49F}"/>
              </a:ext>
            </a:extLst>
          </p:cNvPr>
          <p:cNvSpPr/>
          <p:nvPr/>
        </p:nvSpPr>
        <p:spPr>
          <a:xfrm>
            <a:off x="6142872" y="2368595"/>
            <a:ext cx="978588" cy="1427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Vehicle level test/sign off</a:t>
            </a:r>
          </a:p>
        </p:txBody>
      </p:sp>
      <p:sp>
        <p:nvSpPr>
          <p:cNvPr id="206" name="Rectangle: Rounded Corners 263">
            <a:extLst>
              <a:ext uri="{FF2B5EF4-FFF2-40B4-BE49-F238E27FC236}">
                <a16:creationId xmlns:a16="http://schemas.microsoft.com/office/drawing/2014/main" id="{B9B952D4-43EC-4547-9FAE-70F0394DCC31}"/>
              </a:ext>
            </a:extLst>
          </p:cNvPr>
          <p:cNvSpPr/>
          <p:nvPr/>
        </p:nvSpPr>
        <p:spPr>
          <a:xfrm>
            <a:off x="6137338" y="4042441"/>
            <a:ext cx="1621382" cy="15808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             Vehicle level test/sign off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829351F-D267-40F0-9D96-E4743D2751DF}"/>
              </a:ext>
            </a:extLst>
          </p:cNvPr>
          <p:cNvSpPr/>
          <p:nvPr/>
        </p:nvSpPr>
        <p:spPr>
          <a:xfrm>
            <a:off x="3008750" y="3716839"/>
            <a:ext cx="1049599" cy="33855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Build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&amp;Validation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2" name="Rectangle: Rounded Corners 265">
            <a:extLst>
              <a:ext uri="{FF2B5EF4-FFF2-40B4-BE49-F238E27FC236}">
                <a16:creationId xmlns:a16="http://schemas.microsoft.com/office/drawing/2014/main" id="{F153BA1B-9989-4B76-85AE-74157E3E1D5F}"/>
              </a:ext>
            </a:extLst>
          </p:cNvPr>
          <p:cNvSpPr/>
          <p:nvPr/>
        </p:nvSpPr>
        <p:spPr>
          <a:xfrm>
            <a:off x="9012369" y="4115354"/>
            <a:ext cx="328316" cy="1594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</a:p>
        </p:txBody>
      </p:sp>
      <p:sp>
        <p:nvSpPr>
          <p:cNvPr id="97" name="TextBox 22">
            <a:extLst>
              <a:ext uri="{FF2B5EF4-FFF2-40B4-BE49-F238E27FC236}">
                <a16:creationId xmlns:a16="http://schemas.microsoft.com/office/drawing/2014/main" id="{3EAA6B37-CBEE-417B-8AA8-9EC02B2E87DE}"/>
              </a:ext>
            </a:extLst>
          </p:cNvPr>
          <p:cNvSpPr txBox="1"/>
          <p:nvPr/>
        </p:nvSpPr>
        <p:spPr>
          <a:xfrm>
            <a:off x="5567843" y="867150"/>
            <a:ext cx="54585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1/19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3" name="TextBox 22">
            <a:extLst>
              <a:ext uri="{FF2B5EF4-FFF2-40B4-BE49-F238E27FC236}">
                <a16:creationId xmlns:a16="http://schemas.microsoft.com/office/drawing/2014/main" id="{475E7F51-574D-45ED-8D1A-8C1CCABB90A1}"/>
              </a:ext>
            </a:extLst>
          </p:cNvPr>
          <p:cNvSpPr txBox="1"/>
          <p:nvPr/>
        </p:nvSpPr>
        <p:spPr>
          <a:xfrm>
            <a:off x="5211241" y="857947"/>
            <a:ext cx="541922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12/22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376E3F-8FE9-4ECA-B2DA-D49C7EBABFD9}"/>
              </a:ext>
            </a:extLst>
          </p:cNvPr>
          <p:cNvCxnSpPr>
            <a:cxnSpLocks/>
          </p:cNvCxnSpPr>
          <p:nvPr/>
        </p:nvCxnSpPr>
        <p:spPr>
          <a:xfrm>
            <a:off x="5859423" y="5196819"/>
            <a:ext cx="25427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22">
            <a:extLst>
              <a:ext uri="{FF2B5EF4-FFF2-40B4-BE49-F238E27FC236}">
                <a16:creationId xmlns:a16="http://schemas.microsoft.com/office/drawing/2014/main" id="{A68D35FE-6FD9-438B-A9DA-2A25FC865124}"/>
              </a:ext>
            </a:extLst>
          </p:cNvPr>
          <p:cNvSpPr txBox="1"/>
          <p:nvPr/>
        </p:nvSpPr>
        <p:spPr>
          <a:xfrm>
            <a:off x="5400387" y="5093312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</a:t>
            </a:r>
            <a:r>
              <a:rPr kumimoji="0" lang="en-US" altLang="zh-CN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4" name="TextBox 22">
            <a:extLst>
              <a:ext uri="{FF2B5EF4-FFF2-40B4-BE49-F238E27FC236}">
                <a16:creationId xmlns:a16="http://schemas.microsoft.com/office/drawing/2014/main" id="{AB2579B3-719B-4ED6-89EC-B7806C24E4F4}"/>
              </a:ext>
            </a:extLst>
          </p:cNvPr>
          <p:cNvSpPr txBox="1"/>
          <p:nvPr/>
        </p:nvSpPr>
        <p:spPr>
          <a:xfrm>
            <a:off x="7002001" y="860531"/>
            <a:ext cx="46464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05/30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7" name="TextBox 22">
            <a:extLst>
              <a:ext uri="{FF2B5EF4-FFF2-40B4-BE49-F238E27FC236}">
                <a16:creationId xmlns:a16="http://schemas.microsoft.com/office/drawing/2014/main" id="{C81DF74A-C17F-43CE-B076-E1CD9C9FFDAA}"/>
              </a:ext>
            </a:extLst>
          </p:cNvPr>
          <p:cNvSpPr txBox="1"/>
          <p:nvPr/>
        </p:nvSpPr>
        <p:spPr>
          <a:xfrm>
            <a:off x="7405567" y="1307101"/>
            <a:ext cx="48271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07/25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8" name="TextBox 22">
            <a:extLst>
              <a:ext uri="{FF2B5EF4-FFF2-40B4-BE49-F238E27FC236}">
                <a16:creationId xmlns:a16="http://schemas.microsoft.com/office/drawing/2014/main" id="{84901D63-1C70-4AC5-91F7-ECB9A9682262}"/>
              </a:ext>
            </a:extLst>
          </p:cNvPr>
          <p:cNvSpPr txBox="1"/>
          <p:nvPr/>
        </p:nvSpPr>
        <p:spPr>
          <a:xfrm>
            <a:off x="7777795" y="1298623"/>
            <a:ext cx="593751" cy="22752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08/24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1" name="TextBox 22">
            <a:extLst>
              <a:ext uri="{FF2B5EF4-FFF2-40B4-BE49-F238E27FC236}">
                <a16:creationId xmlns:a16="http://schemas.microsoft.com/office/drawing/2014/main" id="{B950ABD1-8AC1-4B40-8EE0-08CA168AD06D}"/>
              </a:ext>
            </a:extLst>
          </p:cNvPr>
          <p:cNvSpPr txBox="1"/>
          <p:nvPr/>
        </p:nvSpPr>
        <p:spPr>
          <a:xfrm>
            <a:off x="7146678" y="4416416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6</a:t>
            </a:r>
            <a:r>
              <a:rPr kumimoji="0" lang="en-US" altLang="zh-CN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A66D526F-312F-4A8F-92C9-0A8C4092A435}"/>
              </a:ext>
            </a:extLst>
          </p:cNvPr>
          <p:cNvSpPr txBox="1"/>
          <p:nvPr/>
        </p:nvSpPr>
        <p:spPr>
          <a:xfrm>
            <a:off x="7611720" y="4416417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6wks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9" name="TextBox 22">
            <a:extLst>
              <a:ext uri="{FF2B5EF4-FFF2-40B4-BE49-F238E27FC236}">
                <a16:creationId xmlns:a16="http://schemas.microsoft.com/office/drawing/2014/main" id="{F7F5061D-BC2C-40F8-835A-4FE4D4C53639}"/>
              </a:ext>
            </a:extLst>
          </p:cNvPr>
          <p:cNvSpPr txBox="1"/>
          <p:nvPr/>
        </p:nvSpPr>
        <p:spPr>
          <a:xfrm>
            <a:off x="8581556" y="1281872"/>
            <a:ext cx="52369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11/09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95C0ECC-1529-4E7D-9EB6-039C674F2921}"/>
              </a:ext>
            </a:extLst>
          </p:cNvPr>
          <p:cNvCxnSpPr>
            <a:cxnSpLocks/>
          </p:cNvCxnSpPr>
          <p:nvPr/>
        </p:nvCxnSpPr>
        <p:spPr>
          <a:xfrm>
            <a:off x="7246394" y="4602167"/>
            <a:ext cx="49550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2EAC545-88C1-43A1-9BC9-2699468EE15D}"/>
              </a:ext>
            </a:extLst>
          </p:cNvPr>
          <p:cNvCxnSpPr>
            <a:cxnSpLocks/>
          </p:cNvCxnSpPr>
          <p:nvPr/>
        </p:nvCxnSpPr>
        <p:spPr>
          <a:xfrm>
            <a:off x="7673830" y="4353672"/>
            <a:ext cx="39087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2A7D18D-DE2B-4DF2-9775-41731DE36AA4}"/>
              </a:ext>
            </a:extLst>
          </p:cNvPr>
          <p:cNvSpPr/>
          <p:nvPr/>
        </p:nvSpPr>
        <p:spPr>
          <a:xfrm>
            <a:off x="8645565" y="2287332"/>
            <a:ext cx="72572" cy="64285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DE574521-E007-44F8-AC51-9ABD7CECE0B3}"/>
              </a:ext>
            </a:extLst>
          </p:cNvPr>
          <p:cNvSpPr/>
          <p:nvPr/>
        </p:nvSpPr>
        <p:spPr>
          <a:xfrm>
            <a:off x="9130656" y="3957202"/>
            <a:ext cx="74270" cy="64285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5" name="Rectangle: Rounded Corners 263">
            <a:extLst>
              <a:ext uri="{FF2B5EF4-FFF2-40B4-BE49-F238E27FC236}">
                <a16:creationId xmlns:a16="http://schemas.microsoft.com/office/drawing/2014/main" id="{E513E557-6239-4DA5-8AA7-C059B358EBE4}"/>
              </a:ext>
            </a:extLst>
          </p:cNvPr>
          <p:cNvSpPr/>
          <p:nvPr/>
        </p:nvSpPr>
        <p:spPr>
          <a:xfrm>
            <a:off x="9958653" y="5565963"/>
            <a:ext cx="2201547" cy="1162938"/>
          </a:xfrm>
          <a:prstGeom prst="roundRect">
            <a:avLst>
              <a:gd name="adj" fmla="val 3628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Preliminary DV and debug for b</a:t>
            </a: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asic functions of platform.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Hand build prototype sample (w/ ~30% design completion)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Test setup trail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Test </a:t>
            </a: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at none Ford certified Lab.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Safety function validation(Speed, PRND, Fuel, Telltale, RVC, Climate, ESP/ADAS setting), EMC/thermal/Key off load, High/Low temperature operation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off-tool sample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Ford certified Lab.</a:t>
            </a:r>
            <a:endParaRPr kumimoji="0" lang="en-US" sz="65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0AE25FC5-0FC0-4953-A03B-C0C297A33FEB}"/>
              </a:ext>
            </a:extLst>
          </p:cNvPr>
          <p:cNvSpPr txBox="1"/>
          <p:nvPr/>
        </p:nvSpPr>
        <p:spPr>
          <a:xfrm>
            <a:off x="7634792" y="1979706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07/12-10/21</a:t>
            </a:r>
          </a:p>
        </p:txBody>
      </p:sp>
      <p:sp>
        <p:nvSpPr>
          <p:cNvPr id="147" name="TextBox 22">
            <a:extLst>
              <a:ext uri="{FF2B5EF4-FFF2-40B4-BE49-F238E27FC236}">
                <a16:creationId xmlns:a16="http://schemas.microsoft.com/office/drawing/2014/main" id="{1FF0B0F4-22AE-49DB-9234-145D411E9745}"/>
              </a:ext>
            </a:extLst>
          </p:cNvPr>
          <p:cNvSpPr txBox="1"/>
          <p:nvPr/>
        </p:nvSpPr>
        <p:spPr>
          <a:xfrm>
            <a:off x="8427683" y="2549278"/>
            <a:ext cx="51790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10/29</a:t>
            </a: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9D56EA88-A5A7-448D-9B3A-386396764AF3}"/>
              </a:ext>
            </a:extLst>
          </p:cNvPr>
          <p:cNvSpPr txBox="1"/>
          <p:nvPr/>
        </p:nvSpPr>
        <p:spPr>
          <a:xfrm>
            <a:off x="8988101" y="6000730"/>
            <a:ext cx="421602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</a:t>
            </a: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29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1" name="TextBox 22">
            <a:extLst>
              <a:ext uri="{FF2B5EF4-FFF2-40B4-BE49-F238E27FC236}">
                <a16:creationId xmlns:a16="http://schemas.microsoft.com/office/drawing/2014/main" id="{4726C1DD-386D-4E03-80E3-0438383EA55D}"/>
              </a:ext>
            </a:extLst>
          </p:cNvPr>
          <p:cNvSpPr txBox="1"/>
          <p:nvPr/>
        </p:nvSpPr>
        <p:spPr>
          <a:xfrm>
            <a:off x="8161131" y="3657249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09/12-12/21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1C096AE-0EF5-4838-B6E8-70A63E9D617F}"/>
              </a:ext>
            </a:extLst>
          </p:cNvPr>
          <p:cNvCxnSpPr>
            <a:cxnSpLocks/>
          </p:cNvCxnSpPr>
          <p:nvPr/>
        </p:nvCxnSpPr>
        <p:spPr>
          <a:xfrm>
            <a:off x="8107658" y="4253645"/>
            <a:ext cx="0" cy="1785177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D7FE2DF-A60E-4062-B79D-59B3A96EC41D}"/>
              </a:ext>
            </a:extLst>
          </p:cNvPr>
          <p:cNvCxnSpPr>
            <a:cxnSpLocks/>
          </p:cNvCxnSpPr>
          <p:nvPr/>
        </p:nvCxnSpPr>
        <p:spPr>
          <a:xfrm>
            <a:off x="7774758" y="4488881"/>
            <a:ext cx="0" cy="1476425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3EC311E-463E-4D04-A96A-C993B4CACBCC}"/>
              </a:ext>
            </a:extLst>
          </p:cNvPr>
          <p:cNvCxnSpPr>
            <a:cxnSpLocks/>
          </p:cNvCxnSpPr>
          <p:nvPr/>
        </p:nvCxnSpPr>
        <p:spPr>
          <a:xfrm>
            <a:off x="6123125" y="5133730"/>
            <a:ext cx="0" cy="839567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5F061D9-E913-4D68-A5B5-4D2C34169464}"/>
              </a:ext>
            </a:extLst>
          </p:cNvPr>
          <p:cNvCxnSpPr>
            <a:cxnSpLocks/>
          </p:cNvCxnSpPr>
          <p:nvPr/>
        </p:nvCxnSpPr>
        <p:spPr>
          <a:xfrm>
            <a:off x="8833690" y="4663069"/>
            <a:ext cx="31849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: Rounded Corners 263">
            <a:extLst>
              <a:ext uri="{FF2B5EF4-FFF2-40B4-BE49-F238E27FC236}">
                <a16:creationId xmlns:a16="http://schemas.microsoft.com/office/drawing/2014/main" id="{551B6F13-057D-4300-8E2A-283942276E20}"/>
              </a:ext>
            </a:extLst>
          </p:cNvPr>
          <p:cNvSpPr/>
          <p:nvPr/>
        </p:nvSpPr>
        <p:spPr>
          <a:xfrm>
            <a:off x="7121460" y="2131123"/>
            <a:ext cx="345188" cy="3736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054C5CB9-3B33-48DD-9B05-38C64F03002B}"/>
              </a:ext>
            </a:extLst>
          </p:cNvPr>
          <p:cNvSpPr txBox="1"/>
          <p:nvPr/>
        </p:nvSpPr>
        <p:spPr>
          <a:xfrm>
            <a:off x="8702888" y="4455492"/>
            <a:ext cx="562589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7wks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0" name="流程图: 决策 47">
            <a:extLst>
              <a:ext uri="{FF2B5EF4-FFF2-40B4-BE49-F238E27FC236}">
                <a16:creationId xmlns:a16="http://schemas.microsoft.com/office/drawing/2014/main" id="{2DD2CE9F-840A-49B0-9A54-8C8F90C7679F}"/>
              </a:ext>
            </a:extLst>
          </p:cNvPr>
          <p:cNvSpPr/>
          <p:nvPr/>
        </p:nvSpPr>
        <p:spPr>
          <a:xfrm>
            <a:off x="5867191" y="5727146"/>
            <a:ext cx="530618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3" name="流程图: 决策 47">
            <a:extLst>
              <a:ext uri="{FF2B5EF4-FFF2-40B4-BE49-F238E27FC236}">
                <a16:creationId xmlns:a16="http://schemas.microsoft.com/office/drawing/2014/main" id="{C87AA7E8-E016-4B03-AD5C-DDAF6872B69D}"/>
              </a:ext>
            </a:extLst>
          </p:cNvPr>
          <p:cNvSpPr/>
          <p:nvPr/>
        </p:nvSpPr>
        <p:spPr>
          <a:xfrm>
            <a:off x="7540222" y="5710529"/>
            <a:ext cx="475855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PEC1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6" name="流程图: 决策 47">
            <a:extLst>
              <a:ext uri="{FF2B5EF4-FFF2-40B4-BE49-F238E27FC236}">
                <a16:creationId xmlns:a16="http://schemas.microsoft.com/office/drawing/2014/main" id="{96ADC00A-81C8-43DE-AE2E-FBD95E540A45}"/>
              </a:ext>
            </a:extLst>
          </p:cNvPr>
          <p:cNvSpPr/>
          <p:nvPr/>
        </p:nvSpPr>
        <p:spPr>
          <a:xfrm>
            <a:off x="7864678" y="5717836"/>
            <a:ext cx="475855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FEC1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09" name="TextBox 22">
            <a:extLst>
              <a:ext uri="{FF2B5EF4-FFF2-40B4-BE49-F238E27FC236}">
                <a16:creationId xmlns:a16="http://schemas.microsoft.com/office/drawing/2014/main" id="{14F6A1EC-7058-487E-A23C-D1154EDB4435}"/>
              </a:ext>
            </a:extLst>
          </p:cNvPr>
          <p:cNvSpPr txBox="1"/>
          <p:nvPr/>
        </p:nvSpPr>
        <p:spPr>
          <a:xfrm>
            <a:off x="1856334" y="2635894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(HMI)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FC51184-5A4B-41B6-A8A9-987CAD662E10}"/>
              </a:ext>
            </a:extLst>
          </p:cNvPr>
          <p:cNvSpPr/>
          <p:nvPr/>
        </p:nvSpPr>
        <p:spPr>
          <a:xfrm rot="16200000">
            <a:off x="388508" y="4497686"/>
            <a:ext cx="990839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New plan</a:t>
            </a:r>
          </a:p>
        </p:txBody>
      </p:sp>
      <p:sp>
        <p:nvSpPr>
          <p:cNvPr id="523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5913122" y="4693126"/>
            <a:ext cx="195065" cy="205168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27FCB6-56FE-485D-8430-CCAC9C8E44EC}"/>
              </a:ext>
            </a:extLst>
          </p:cNvPr>
          <p:cNvGrpSpPr/>
          <p:nvPr/>
        </p:nvGrpSpPr>
        <p:grpSpPr>
          <a:xfrm>
            <a:off x="4176660" y="4221352"/>
            <a:ext cx="929184" cy="426372"/>
            <a:chOff x="4176660" y="4413322"/>
            <a:chExt cx="929184" cy="457401"/>
          </a:xfrm>
        </p:grpSpPr>
        <p:sp>
          <p:nvSpPr>
            <p:cNvPr id="19" name="Callout: Line 18">
              <a:extLst>
                <a:ext uri="{FF2B5EF4-FFF2-40B4-BE49-F238E27FC236}">
                  <a16:creationId xmlns:a16="http://schemas.microsoft.com/office/drawing/2014/main" id="{CF3E800B-8B78-4B1A-ACEF-82DA7B65E11E}"/>
                </a:ext>
              </a:extLst>
            </p:cNvPr>
            <p:cNvSpPr/>
            <p:nvPr/>
          </p:nvSpPr>
          <p:spPr>
            <a:xfrm flipH="1" flipV="1">
              <a:off x="4190148" y="4413322"/>
              <a:ext cx="915696" cy="457401"/>
            </a:xfrm>
            <a:prstGeom prst="borderCallout1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7DC5E9-94E9-4D1B-851A-E48A6D2D7B4F}"/>
                </a:ext>
              </a:extLst>
            </p:cNvPr>
            <p:cNvSpPr txBox="1"/>
            <p:nvPr/>
          </p:nvSpPr>
          <p:spPr>
            <a:xfrm flipH="1">
              <a:off x="4176660" y="4440508"/>
              <a:ext cx="881306" cy="415498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Critical DV can’t complete by DCV MRD. (7wks gap)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214" name="TextBox 22">
            <a:extLst>
              <a:ext uri="{FF2B5EF4-FFF2-40B4-BE49-F238E27FC236}">
                <a16:creationId xmlns:a16="http://schemas.microsoft.com/office/drawing/2014/main" id="{727B5000-E878-4006-993C-B1A40D9B2EE3}"/>
              </a:ext>
            </a:extLst>
          </p:cNvPr>
          <p:cNvSpPr txBox="1"/>
          <p:nvPr/>
        </p:nvSpPr>
        <p:spPr>
          <a:xfrm>
            <a:off x="5866141" y="6011143"/>
            <a:ext cx="498488" cy="167873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02/22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9" name="流程图: 决策 47">
            <a:extLst>
              <a:ext uri="{FF2B5EF4-FFF2-40B4-BE49-F238E27FC236}">
                <a16:creationId xmlns:a16="http://schemas.microsoft.com/office/drawing/2014/main" id="{07630231-29D2-41C0-B5FE-232836472671}"/>
              </a:ext>
            </a:extLst>
          </p:cNvPr>
          <p:cNvSpPr/>
          <p:nvPr/>
        </p:nvSpPr>
        <p:spPr>
          <a:xfrm>
            <a:off x="8581450" y="103296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PP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0" name="TextBox 22">
            <a:extLst>
              <a:ext uri="{FF2B5EF4-FFF2-40B4-BE49-F238E27FC236}">
                <a16:creationId xmlns:a16="http://schemas.microsoft.com/office/drawing/2014/main" id="{4B4A14AA-7A28-4535-896F-5AB8F3A31362}"/>
              </a:ext>
            </a:extLst>
          </p:cNvPr>
          <p:cNvSpPr txBox="1"/>
          <p:nvPr/>
        </p:nvSpPr>
        <p:spPr>
          <a:xfrm>
            <a:off x="7568845" y="5996585"/>
            <a:ext cx="411974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07/26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1" name="TextBox 22">
            <a:extLst>
              <a:ext uri="{FF2B5EF4-FFF2-40B4-BE49-F238E27FC236}">
                <a16:creationId xmlns:a16="http://schemas.microsoft.com/office/drawing/2014/main" id="{F9608F01-3DBB-4389-837D-F6CC9DEFEB9A}"/>
              </a:ext>
            </a:extLst>
          </p:cNvPr>
          <p:cNvSpPr txBox="1"/>
          <p:nvPr/>
        </p:nvSpPr>
        <p:spPr>
          <a:xfrm>
            <a:off x="7898169" y="5996336"/>
            <a:ext cx="411974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09/06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39" name="Rectangle: Rounded Corners 265">
            <a:extLst>
              <a:ext uri="{FF2B5EF4-FFF2-40B4-BE49-F238E27FC236}">
                <a16:creationId xmlns:a16="http://schemas.microsoft.com/office/drawing/2014/main" id="{8E00352C-6CA6-4FA8-9719-4A95315CD80E}"/>
              </a:ext>
            </a:extLst>
          </p:cNvPr>
          <p:cNvSpPr/>
          <p:nvPr/>
        </p:nvSpPr>
        <p:spPr>
          <a:xfrm>
            <a:off x="9004546" y="5815657"/>
            <a:ext cx="328316" cy="15942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8" name="TextBox 22">
            <a:extLst>
              <a:ext uri="{FF2B5EF4-FFF2-40B4-BE49-F238E27FC236}">
                <a16:creationId xmlns:a16="http://schemas.microsoft.com/office/drawing/2014/main" id="{508E7FF7-1FFD-4577-B263-CEDCAE7CEB23}"/>
              </a:ext>
            </a:extLst>
          </p:cNvPr>
          <p:cNvSpPr txBox="1"/>
          <p:nvPr/>
        </p:nvSpPr>
        <p:spPr>
          <a:xfrm>
            <a:off x="2495438" y="4478480"/>
            <a:ext cx="508369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5/19</a:t>
            </a:r>
          </a:p>
        </p:txBody>
      </p:sp>
      <p:sp>
        <p:nvSpPr>
          <p:cNvPr id="111" name="Rectangle: Rounded Corners 263">
            <a:extLst>
              <a:ext uri="{FF2B5EF4-FFF2-40B4-BE49-F238E27FC236}">
                <a16:creationId xmlns:a16="http://schemas.microsoft.com/office/drawing/2014/main" id="{8C2E9E44-D9EF-49A9-984D-065D5EBC6CD5}"/>
              </a:ext>
            </a:extLst>
          </p:cNvPr>
          <p:cNvSpPr/>
          <p:nvPr/>
        </p:nvSpPr>
        <p:spPr>
          <a:xfrm>
            <a:off x="7466648" y="2215664"/>
            <a:ext cx="1121773" cy="1449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 Build &amp; PV</a:t>
            </a:r>
          </a:p>
        </p:txBody>
      </p:sp>
      <p:sp>
        <p:nvSpPr>
          <p:cNvPr id="271" name="Callout: Line 270">
            <a:extLst>
              <a:ext uri="{FF2B5EF4-FFF2-40B4-BE49-F238E27FC236}">
                <a16:creationId xmlns:a16="http://schemas.microsoft.com/office/drawing/2014/main" id="{61624545-CCBC-4449-9F6E-20E2390ED58C}"/>
              </a:ext>
            </a:extLst>
          </p:cNvPr>
          <p:cNvSpPr/>
          <p:nvPr/>
        </p:nvSpPr>
        <p:spPr>
          <a:xfrm>
            <a:off x="9850291" y="1752386"/>
            <a:ext cx="2278740" cy="949836"/>
          </a:xfrm>
          <a:prstGeom prst="borderCallout1">
            <a:avLst>
              <a:gd name="adj1" fmla="val 18750"/>
              <a:gd name="adj2" fmla="val -8333"/>
              <a:gd name="adj3" fmla="val 21313"/>
              <a:gd name="adj4" fmla="val -753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TT Containment: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Aligned with NMP: SYNC+ HW  &amp; SW w/ PEC signed off to support TT build. Potential TT retrofit 2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wks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post TT required to contain critical DV test failure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TT/PP VOCF 2 shift to support robust SW &amp; HW delivery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0" name="TextBox 22">
            <a:extLst>
              <a:ext uri="{FF2B5EF4-FFF2-40B4-BE49-F238E27FC236}">
                <a16:creationId xmlns:a16="http://schemas.microsoft.com/office/drawing/2014/main" id="{6132C5B9-4885-47D3-8774-EED61978A0EC}"/>
              </a:ext>
            </a:extLst>
          </p:cNvPr>
          <p:cNvSpPr txBox="1"/>
          <p:nvPr/>
        </p:nvSpPr>
        <p:spPr>
          <a:xfrm>
            <a:off x="1876804" y="1297505"/>
            <a:ext cx="523695" cy="18186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03/05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E607C4E3-C1F4-4EAE-90CB-18DC9DE03DDF}"/>
              </a:ext>
            </a:extLst>
          </p:cNvPr>
          <p:cNvSpPr txBox="1"/>
          <p:nvPr/>
        </p:nvSpPr>
        <p:spPr>
          <a:xfrm>
            <a:off x="3037373" y="1272156"/>
            <a:ext cx="325173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06/16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BB79AC-1248-47B7-9704-5CE6CEA6052B}"/>
              </a:ext>
            </a:extLst>
          </p:cNvPr>
          <p:cNvGrpSpPr/>
          <p:nvPr/>
        </p:nvGrpSpPr>
        <p:grpSpPr>
          <a:xfrm>
            <a:off x="2036117" y="1459835"/>
            <a:ext cx="676640" cy="347546"/>
            <a:chOff x="2151714" y="1684619"/>
            <a:chExt cx="676640" cy="347546"/>
          </a:xfrm>
        </p:grpSpPr>
        <p:sp>
          <p:nvSpPr>
            <p:cNvPr id="198" name="TextBox 22">
              <a:extLst>
                <a:ext uri="{FF2B5EF4-FFF2-40B4-BE49-F238E27FC236}">
                  <a16:creationId xmlns:a16="http://schemas.microsoft.com/office/drawing/2014/main" id="{185C54CC-EDF4-4462-A79E-84235AF21EB0}"/>
                </a:ext>
              </a:extLst>
            </p:cNvPr>
            <p:cNvSpPr txBox="1"/>
            <p:nvPr/>
          </p:nvSpPr>
          <p:spPr>
            <a:xfrm>
              <a:off x="2151714" y="1832116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3/30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Hero S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9AE32F58-1C36-4075-A66D-98EB03FF0514}"/>
                </a:ext>
              </a:extLst>
            </p:cNvPr>
            <p:cNvSpPr/>
            <p:nvPr/>
          </p:nvSpPr>
          <p:spPr>
            <a:xfrm>
              <a:off x="2442715" y="1684619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9F05FBA-8BF5-43E1-B4DB-0F673EA56788}"/>
              </a:ext>
            </a:extLst>
          </p:cNvPr>
          <p:cNvGrpSpPr/>
          <p:nvPr/>
        </p:nvGrpSpPr>
        <p:grpSpPr>
          <a:xfrm>
            <a:off x="2414957" y="1447800"/>
            <a:ext cx="676640" cy="346853"/>
            <a:chOff x="2304991" y="1837019"/>
            <a:chExt cx="676640" cy="346853"/>
          </a:xfrm>
        </p:grpSpPr>
        <p:sp>
          <p:nvSpPr>
            <p:cNvPr id="188" name="TextBox 22">
              <a:extLst>
                <a:ext uri="{FF2B5EF4-FFF2-40B4-BE49-F238E27FC236}">
                  <a16:creationId xmlns:a16="http://schemas.microsoft.com/office/drawing/2014/main" id="{22819BC9-1AC6-4F40-91FB-C0F579305056}"/>
                </a:ext>
              </a:extLst>
            </p:cNvPr>
            <p:cNvSpPr txBox="1"/>
            <p:nvPr/>
          </p:nvSpPr>
          <p:spPr>
            <a:xfrm>
              <a:off x="2304991" y="1983823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1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5/5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Group A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05" name="Star: 4 Points 204">
              <a:extLst>
                <a:ext uri="{FF2B5EF4-FFF2-40B4-BE49-F238E27FC236}">
                  <a16:creationId xmlns:a16="http://schemas.microsoft.com/office/drawing/2014/main" id="{5425FB70-B69E-457C-AF34-AF6B8694E861}"/>
                </a:ext>
              </a:extLst>
            </p:cNvPr>
            <p:cNvSpPr/>
            <p:nvPr/>
          </p:nvSpPr>
          <p:spPr>
            <a:xfrm>
              <a:off x="2595115" y="1837019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94311FF-F38E-4246-9D52-3C5A0DCAF565}"/>
              </a:ext>
            </a:extLst>
          </p:cNvPr>
          <p:cNvGrpSpPr/>
          <p:nvPr/>
        </p:nvGrpSpPr>
        <p:grpSpPr>
          <a:xfrm>
            <a:off x="2684285" y="1559236"/>
            <a:ext cx="676640" cy="343682"/>
            <a:chOff x="2900146" y="1710848"/>
            <a:chExt cx="676640" cy="343682"/>
          </a:xfrm>
        </p:grpSpPr>
        <p:sp>
          <p:nvSpPr>
            <p:cNvPr id="202" name="TextBox 22">
              <a:extLst>
                <a:ext uri="{FF2B5EF4-FFF2-40B4-BE49-F238E27FC236}">
                  <a16:creationId xmlns:a16="http://schemas.microsoft.com/office/drawing/2014/main" id="{F151FDCE-A6CE-4720-BE0B-5D41F9384091}"/>
                </a:ext>
              </a:extLst>
            </p:cNvPr>
            <p:cNvSpPr txBox="1"/>
            <p:nvPr/>
          </p:nvSpPr>
          <p:spPr>
            <a:xfrm>
              <a:off x="2900146" y="1854481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6/1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Group C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07" name="Star: 4 Points 206">
              <a:extLst>
                <a:ext uri="{FF2B5EF4-FFF2-40B4-BE49-F238E27FC236}">
                  <a16:creationId xmlns:a16="http://schemas.microsoft.com/office/drawing/2014/main" id="{D07A500D-D3C2-4B14-8F7D-1D43DFD25EF0}"/>
                </a:ext>
              </a:extLst>
            </p:cNvPr>
            <p:cNvSpPr/>
            <p:nvPr/>
          </p:nvSpPr>
          <p:spPr>
            <a:xfrm>
              <a:off x="3239192" y="1710848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C70727-09D6-4C2E-A965-1B1863C4D992}"/>
              </a:ext>
            </a:extLst>
          </p:cNvPr>
          <p:cNvGrpSpPr/>
          <p:nvPr/>
        </p:nvGrpSpPr>
        <p:grpSpPr>
          <a:xfrm>
            <a:off x="2941237" y="1490504"/>
            <a:ext cx="676640" cy="347307"/>
            <a:chOff x="2794868" y="1846178"/>
            <a:chExt cx="676640" cy="347307"/>
          </a:xfrm>
        </p:grpSpPr>
        <p:sp>
          <p:nvSpPr>
            <p:cNvPr id="191" name="TextBox 22">
              <a:extLst>
                <a:ext uri="{FF2B5EF4-FFF2-40B4-BE49-F238E27FC236}">
                  <a16:creationId xmlns:a16="http://schemas.microsoft.com/office/drawing/2014/main" id="{1D6CED73-C741-4A07-99CE-AF8EA1ED0B40}"/>
                </a:ext>
              </a:extLst>
            </p:cNvPr>
            <p:cNvSpPr txBox="1"/>
            <p:nvPr/>
          </p:nvSpPr>
          <p:spPr>
            <a:xfrm>
              <a:off x="2794868" y="1993436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6/16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UPV2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2" name="Star: 4 Points 211">
              <a:extLst>
                <a:ext uri="{FF2B5EF4-FFF2-40B4-BE49-F238E27FC236}">
                  <a16:creationId xmlns:a16="http://schemas.microsoft.com/office/drawing/2014/main" id="{9429F124-D728-410A-BF26-5A7FE8CDD8C5}"/>
                </a:ext>
              </a:extLst>
            </p:cNvPr>
            <p:cNvSpPr/>
            <p:nvPr/>
          </p:nvSpPr>
          <p:spPr>
            <a:xfrm>
              <a:off x="3066757" y="1846178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A7DD45-5FE4-4F42-A6A3-732CDB81BFF6}"/>
              </a:ext>
            </a:extLst>
          </p:cNvPr>
          <p:cNvGrpSpPr/>
          <p:nvPr/>
        </p:nvGrpSpPr>
        <p:grpSpPr>
          <a:xfrm>
            <a:off x="3276238" y="1571427"/>
            <a:ext cx="634879" cy="334273"/>
            <a:chOff x="3189679" y="1847051"/>
            <a:chExt cx="676640" cy="334273"/>
          </a:xfrm>
        </p:grpSpPr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A61D778E-8269-4B09-A670-C7C6E1F4EBEA}"/>
                </a:ext>
              </a:extLst>
            </p:cNvPr>
            <p:cNvSpPr txBox="1"/>
            <p:nvPr/>
          </p:nvSpPr>
          <p:spPr>
            <a:xfrm>
              <a:off x="3189679" y="1981275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7/1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VPP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6" name="Star: 4 Points 215">
              <a:extLst>
                <a:ext uri="{FF2B5EF4-FFF2-40B4-BE49-F238E27FC236}">
                  <a16:creationId xmlns:a16="http://schemas.microsoft.com/office/drawing/2014/main" id="{78D89A2D-DD7B-4D4B-A461-BE76A21E3C95}"/>
                </a:ext>
              </a:extLst>
            </p:cNvPr>
            <p:cNvSpPr/>
            <p:nvPr/>
          </p:nvSpPr>
          <p:spPr>
            <a:xfrm>
              <a:off x="3394474" y="1847051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17" name="TextBox 22">
            <a:extLst>
              <a:ext uri="{FF2B5EF4-FFF2-40B4-BE49-F238E27FC236}">
                <a16:creationId xmlns:a16="http://schemas.microsoft.com/office/drawing/2014/main" id="{26859195-E02F-462C-A85E-511B5721FD0D}"/>
              </a:ext>
            </a:extLst>
          </p:cNvPr>
          <p:cNvSpPr txBox="1"/>
          <p:nvPr/>
        </p:nvSpPr>
        <p:spPr>
          <a:xfrm>
            <a:off x="1173086" y="1572779"/>
            <a:ext cx="1071041" cy="30007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Checkpoint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ED65D2-4BAC-4FE3-BE1F-F49229E44C22}"/>
              </a:ext>
            </a:extLst>
          </p:cNvPr>
          <p:cNvSpPr/>
          <p:nvPr/>
        </p:nvSpPr>
        <p:spPr>
          <a:xfrm>
            <a:off x="396326" y="5412266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F395173-004E-46A3-86D8-F1F94F97D400}"/>
              </a:ext>
            </a:extLst>
          </p:cNvPr>
          <p:cNvSpPr/>
          <p:nvPr/>
        </p:nvSpPr>
        <p:spPr>
          <a:xfrm>
            <a:off x="10785737" y="1185518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505A973-CAF9-410B-987A-6D04470F14A9}"/>
              </a:ext>
            </a:extLst>
          </p:cNvPr>
          <p:cNvSpPr/>
          <p:nvPr/>
        </p:nvSpPr>
        <p:spPr>
          <a:xfrm>
            <a:off x="1289217" y="1241170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92FB1D52-BF83-4D32-B53D-20B1C8677F3D}"/>
              </a:ext>
            </a:extLst>
          </p:cNvPr>
          <p:cNvSpPr txBox="1"/>
          <p:nvPr/>
        </p:nvSpPr>
        <p:spPr>
          <a:xfrm>
            <a:off x="4907293" y="2916862"/>
            <a:ext cx="603171" cy="42069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12/20</a:t>
            </a:r>
          </a:p>
        </p:txBody>
      </p:sp>
      <p:sp>
        <p:nvSpPr>
          <p:cNvPr id="183" name="Star: 5 Points 233">
            <a:extLst>
              <a:ext uri="{FF2B5EF4-FFF2-40B4-BE49-F238E27FC236}">
                <a16:creationId xmlns:a16="http://schemas.microsoft.com/office/drawing/2014/main" id="{2EACD411-0069-4711-A79E-E75916FD3873}"/>
              </a:ext>
            </a:extLst>
          </p:cNvPr>
          <p:cNvSpPr/>
          <p:nvPr/>
        </p:nvSpPr>
        <p:spPr>
          <a:xfrm>
            <a:off x="5125170" y="2785289"/>
            <a:ext cx="177332" cy="186516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5" name="TextBox 22">
            <a:extLst>
              <a:ext uri="{FF2B5EF4-FFF2-40B4-BE49-F238E27FC236}">
                <a16:creationId xmlns:a16="http://schemas.microsoft.com/office/drawing/2014/main" id="{9964A4CE-0668-49B6-B791-424FA34A1D70}"/>
              </a:ext>
            </a:extLst>
          </p:cNvPr>
          <p:cNvSpPr txBox="1"/>
          <p:nvPr/>
        </p:nvSpPr>
        <p:spPr>
          <a:xfrm>
            <a:off x="6280324" y="2971805"/>
            <a:ext cx="533762" cy="3082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04/06</a:t>
            </a:r>
          </a:p>
        </p:txBody>
      </p:sp>
      <p:sp>
        <p:nvSpPr>
          <p:cNvPr id="189" name="Star: 5 Points 233">
            <a:extLst>
              <a:ext uri="{FF2B5EF4-FFF2-40B4-BE49-F238E27FC236}">
                <a16:creationId xmlns:a16="http://schemas.microsoft.com/office/drawing/2014/main" id="{B26369BA-2743-40BF-B623-4BF71710F523}"/>
              </a:ext>
            </a:extLst>
          </p:cNvPr>
          <p:cNvSpPr/>
          <p:nvPr/>
        </p:nvSpPr>
        <p:spPr>
          <a:xfrm>
            <a:off x="6425080" y="2788927"/>
            <a:ext cx="177332" cy="186516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843D5FAA-D003-4FBB-8C2A-8C92E063F287}"/>
              </a:ext>
            </a:extLst>
          </p:cNvPr>
          <p:cNvSpPr txBox="1"/>
          <p:nvPr/>
        </p:nvSpPr>
        <p:spPr>
          <a:xfrm>
            <a:off x="6763002" y="3019288"/>
            <a:ext cx="653065" cy="3064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R04(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06/01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）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6" name="Star: 5 Points 233">
            <a:extLst>
              <a:ext uri="{FF2B5EF4-FFF2-40B4-BE49-F238E27FC236}">
                <a16:creationId xmlns:a16="http://schemas.microsoft.com/office/drawing/2014/main" id="{8D6D0D50-02EE-446C-A2B3-57E295FE2C67}"/>
              </a:ext>
            </a:extLst>
          </p:cNvPr>
          <p:cNvSpPr/>
          <p:nvPr/>
        </p:nvSpPr>
        <p:spPr>
          <a:xfrm>
            <a:off x="6957578" y="2788200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9" name="Star: 5 Points 233">
            <a:extLst>
              <a:ext uri="{FF2B5EF4-FFF2-40B4-BE49-F238E27FC236}">
                <a16:creationId xmlns:a16="http://schemas.microsoft.com/office/drawing/2014/main" id="{DA86C9F1-ED6A-4D5F-A0B4-34B9DDEBC4A4}"/>
              </a:ext>
            </a:extLst>
          </p:cNvPr>
          <p:cNvSpPr/>
          <p:nvPr/>
        </p:nvSpPr>
        <p:spPr>
          <a:xfrm>
            <a:off x="7101829" y="4698801"/>
            <a:ext cx="195065" cy="205168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5" name="Star: 5 Points 233">
            <a:extLst>
              <a:ext uri="{FF2B5EF4-FFF2-40B4-BE49-F238E27FC236}">
                <a16:creationId xmlns:a16="http://schemas.microsoft.com/office/drawing/2014/main" id="{21DB1E3B-82AB-4257-A855-2781B528E7E6}"/>
              </a:ext>
            </a:extLst>
          </p:cNvPr>
          <p:cNvSpPr/>
          <p:nvPr/>
        </p:nvSpPr>
        <p:spPr>
          <a:xfrm>
            <a:off x="7638767" y="4702902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8" name="Star: 4 Points 217">
            <a:extLst>
              <a:ext uri="{FF2B5EF4-FFF2-40B4-BE49-F238E27FC236}">
                <a16:creationId xmlns:a16="http://schemas.microsoft.com/office/drawing/2014/main" id="{8A7D2429-7288-49CC-B890-497FE5AE0FF9}"/>
              </a:ext>
            </a:extLst>
          </p:cNvPr>
          <p:cNvSpPr/>
          <p:nvPr/>
        </p:nvSpPr>
        <p:spPr>
          <a:xfrm>
            <a:off x="2056643" y="2373782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2" name="TextBox 22">
            <a:extLst>
              <a:ext uri="{FF2B5EF4-FFF2-40B4-BE49-F238E27FC236}">
                <a16:creationId xmlns:a16="http://schemas.microsoft.com/office/drawing/2014/main" id="{0AF8ED9A-D478-4C16-B169-1BA8B5B9F99E}"/>
              </a:ext>
            </a:extLst>
          </p:cNvPr>
          <p:cNvSpPr txBox="1"/>
          <p:nvPr/>
        </p:nvSpPr>
        <p:spPr>
          <a:xfrm>
            <a:off x="1089390" y="2658465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(HMI)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276A03-B411-4B59-9B9C-37FF55E21380}"/>
              </a:ext>
            </a:extLst>
          </p:cNvPr>
          <p:cNvCxnSpPr/>
          <p:nvPr/>
        </p:nvCxnSpPr>
        <p:spPr>
          <a:xfrm>
            <a:off x="1596464" y="2485308"/>
            <a:ext cx="393485" cy="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3" name="Star: 5 Points 233">
            <a:extLst>
              <a:ext uri="{FF2B5EF4-FFF2-40B4-BE49-F238E27FC236}">
                <a16:creationId xmlns:a16="http://schemas.microsoft.com/office/drawing/2014/main" id="{396322AE-02AB-495B-8F66-017FC2EF7BA4}"/>
              </a:ext>
            </a:extLst>
          </p:cNvPr>
          <p:cNvSpPr/>
          <p:nvPr/>
        </p:nvSpPr>
        <p:spPr>
          <a:xfrm>
            <a:off x="8465458" y="2788200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6" name="Star: 5 Points 233">
            <a:extLst>
              <a:ext uri="{FF2B5EF4-FFF2-40B4-BE49-F238E27FC236}">
                <a16:creationId xmlns:a16="http://schemas.microsoft.com/office/drawing/2014/main" id="{9545AF47-E834-4C7E-AE65-90B83872BA53}"/>
              </a:ext>
            </a:extLst>
          </p:cNvPr>
          <p:cNvSpPr/>
          <p:nvPr/>
        </p:nvSpPr>
        <p:spPr>
          <a:xfrm>
            <a:off x="8948450" y="4724655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7" name="TextBox 22">
            <a:extLst>
              <a:ext uri="{FF2B5EF4-FFF2-40B4-BE49-F238E27FC236}">
                <a16:creationId xmlns:a16="http://schemas.microsoft.com/office/drawing/2014/main" id="{59CD329C-6123-49B1-B287-33117D4A8634}"/>
              </a:ext>
            </a:extLst>
          </p:cNvPr>
          <p:cNvSpPr txBox="1"/>
          <p:nvPr/>
        </p:nvSpPr>
        <p:spPr>
          <a:xfrm rot="16200000">
            <a:off x="385805" y="2678213"/>
            <a:ext cx="1461264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5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B0AC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 12wks delayed</a:t>
            </a:r>
          </a:p>
        </p:txBody>
      </p:sp>
      <p:sp>
        <p:nvSpPr>
          <p:cNvPr id="230" name="TextBox 22">
            <a:extLst>
              <a:ext uri="{FF2B5EF4-FFF2-40B4-BE49-F238E27FC236}">
                <a16:creationId xmlns:a16="http://schemas.microsoft.com/office/drawing/2014/main" id="{40DBA981-CE43-46C1-B025-9DB45BBDA077}"/>
              </a:ext>
            </a:extLst>
          </p:cNvPr>
          <p:cNvSpPr txBox="1"/>
          <p:nvPr/>
        </p:nvSpPr>
        <p:spPr>
          <a:xfrm>
            <a:off x="1844184" y="4485084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3/15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D515FD70-51EE-42B7-BF2A-305F5A1BC2E4}"/>
              </a:ext>
            </a:extLst>
          </p:cNvPr>
          <p:cNvCxnSpPr/>
          <p:nvPr/>
        </p:nvCxnSpPr>
        <p:spPr>
          <a:xfrm>
            <a:off x="2376224" y="4274780"/>
            <a:ext cx="222113" cy="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F86F6A1-1495-40E6-8071-C13B1D13C1AF}"/>
              </a:ext>
            </a:extLst>
          </p:cNvPr>
          <p:cNvSpPr/>
          <p:nvPr/>
        </p:nvSpPr>
        <p:spPr>
          <a:xfrm>
            <a:off x="3139622" y="4861957"/>
            <a:ext cx="810374" cy="21544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SW Release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8859C6E-A38F-4966-BF8A-3CFF089C7111}"/>
              </a:ext>
            </a:extLst>
          </p:cNvPr>
          <p:cNvSpPr/>
          <p:nvPr/>
        </p:nvSpPr>
        <p:spPr>
          <a:xfrm>
            <a:off x="3428157" y="3363481"/>
            <a:ext cx="5738669" cy="181712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Compress Development timing and stagger DCV software to 3 version (R10/11/12) to support PEC/FEC sign off to contain HMI 12wks delay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46" name="Star: 4 Points 245">
            <a:extLst>
              <a:ext uri="{FF2B5EF4-FFF2-40B4-BE49-F238E27FC236}">
                <a16:creationId xmlns:a16="http://schemas.microsoft.com/office/drawing/2014/main" id="{7369B535-0C92-495C-A323-ED04D61625FD}"/>
              </a:ext>
            </a:extLst>
          </p:cNvPr>
          <p:cNvSpPr/>
          <p:nvPr/>
        </p:nvSpPr>
        <p:spPr>
          <a:xfrm>
            <a:off x="1320043" y="2390109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9" name="Star: 4 Points 248">
            <a:extLst>
              <a:ext uri="{FF2B5EF4-FFF2-40B4-BE49-F238E27FC236}">
                <a16:creationId xmlns:a16="http://schemas.microsoft.com/office/drawing/2014/main" id="{73E3E0AC-875C-4E34-B3B2-319930BE8C4B}"/>
              </a:ext>
            </a:extLst>
          </p:cNvPr>
          <p:cNvSpPr/>
          <p:nvPr/>
        </p:nvSpPr>
        <p:spPr>
          <a:xfrm>
            <a:off x="2087417" y="4150870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0" name="Star: 4 Points 249">
            <a:extLst>
              <a:ext uri="{FF2B5EF4-FFF2-40B4-BE49-F238E27FC236}">
                <a16:creationId xmlns:a16="http://schemas.microsoft.com/office/drawing/2014/main" id="{BF11D1C2-8735-42F7-8F56-0FAF20B3E08D}"/>
              </a:ext>
            </a:extLst>
          </p:cNvPr>
          <p:cNvSpPr/>
          <p:nvPr/>
        </p:nvSpPr>
        <p:spPr>
          <a:xfrm>
            <a:off x="2671865" y="4174222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1" name="Rectangle: Rounded Corners 265">
            <a:extLst>
              <a:ext uri="{FF2B5EF4-FFF2-40B4-BE49-F238E27FC236}">
                <a16:creationId xmlns:a16="http://schemas.microsoft.com/office/drawing/2014/main" id="{0AD281E7-7E37-49FF-9098-6227A2D1D0A4}"/>
              </a:ext>
            </a:extLst>
          </p:cNvPr>
          <p:cNvSpPr/>
          <p:nvPr/>
        </p:nvSpPr>
        <p:spPr>
          <a:xfrm>
            <a:off x="8518309" y="2398260"/>
            <a:ext cx="328316" cy="1594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D4D21DBF-DC2C-41BF-B889-FEA0E6940F7E}"/>
              </a:ext>
            </a:extLst>
          </p:cNvPr>
          <p:cNvSpPr txBox="1"/>
          <p:nvPr/>
        </p:nvSpPr>
        <p:spPr>
          <a:xfrm>
            <a:off x="2208892" y="4035596"/>
            <a:ext cx="508369" cy="23350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</a:t>
            </a:r>
          </a:p>
        </p:txBody>
      </p:sp>
      <p:sp>
        <p:nvSpPr>
          <p:cNvPr id="253" name="TextBox 22">
            <a:extLst>
              <a:ext uri="{FF2B5EF4-FFF2-40B4-BE49-F238E27FC236}">
                <a16:creationId xmlns:a16="http://schemas.microsoft.com/office/drawing/2014/main" id="{8BC3ABC2-F5F3-446E-880F-80C001A0CE51}"/>
              </a:ext>
            </a:extLst>
          </p:cNvPr>
          <p:cNvSpPr txBox="1"/>
          <p:nvPr/>
        </p:nvSpPr>
        <p:spPr>
          <a:xfrm>
            <a:off x="1563008" y="2190341"/>
            <a:ext cx="508369" cy="30777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</a:t>
            </a:r>
          </a:p>
        </p:txBody>
      </p:sp>
      <p:sp>
        <p:nvSpPr>
          <p:cNvPr id="257" name="TextBox 22">
            <a:extLst>
              <a:ext uri="{FF2B5EF4-FFF2-40B4-BE49-F238E27FC236}">
                <a16:creationId xmlns:a16="http://schemas.microsoft.com/office/drawing/2014/main" id="{0F6BEFF2-BD33-463B-B17D-9A575E852A4D}"/>
              </a:ext>
            </a:extLst>
          </p:cNvPr>
          <p:cNvSpPr txBox="1"/>
          <p:nvPr/>
        </p:nvSpPr>
        <p:spPr>
          <a:xfrm>
            <a:off x="5172130" y="3135852"/>
            <a:ext cx="1419680" cy="20807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build and PEC sign off)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4DC2254-92B8-4F79-99D8-69E80D3B1DB4}"/>
              </a:ext>
            </a:extLst>
          </p:cNvPr>
          <p:cNvSpPr/>
          <p:nvPr/>
        </p:nvSpPr>
        <p:spPr>
          <a:xfrm>
            <a:off x="4002895" y="5340145"/>
            <a:ext cx="5695752" cy="182869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To ensure robust and quality delivery no timing opportunity could be further compressed, downstream engineering work postponed by 8wks </a:t>
            </a:r>
          </a:p>
        </p:txBody>
      </p:sp>
      <p:sp>
        <p:nvSpPr>
          <p:cNvPr id="260" name="Star: 5 Points 233">
            <a:extLst>
              <a:ext uri="{FF2B5EF4-FFF2-40B4-BE49-F238E27FC236}">
                <a16:creationId xmlns:a16="http://schemas.microsoft.com/office/drawing/2014/main" id="{9885D5BF-D51F-4702-AA1F-7766F055DB2B}"/>
              </a:ext>
            </a:extLst>
          </p:cNvPr>
          <p:cNvSpPr/>
          <p:nvPr/>
        </p:nvSpPr>
        <p:spPr>
          <a:xfrm>
            <a:off x="5650181" y="2801073"/>
            <a:ext cx="165525" cy="201964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1" name="Star: 5 Points 233">
            <a:extLst>
              <a:ext uri="{FF2B5EF4-FFF2-40B4-BE49-F238E27FC236}">
                <a16:creationId xmlns:a16="http://schemas.microsoft.com/office/drawing/2014/main" id="{3CA9E63B-D512-4152-9380-8680EC9DFDB4}"/>
              </a:ext>
            </a:extLst>
          </p:cNvPr>
          <p:cNvSpPr/>
          <p:nvPr/>
        </p:nvSpPr>
        <p:spPr>
          <a:xfrm>
            <a:off x="6046070" y="2811787"/>
            <a:ext cx="172647" cy="177295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2" name="Star: 5 Points 233">
            <a:extLst>
              <a:ext uri="{FF2B5EF4-FFF2-40B4-BE49-F238E27FC236}">
                <a16:creationId xmlns:a16="http://schemas.microsoft.com/office/drawing/2014/main" id="{AC7DD6EB-676A-4955-8222-D5DE16D8FDD7}"/>
              </a:ext>
            </a:extLst>
          </p:cNvPr>
          <p:cNvSpPr/>
          <p:nvPr/>
        </p:nvSpPr>
        <p:spPr>
          <a:xfrm>
            <a:off x="6349109" y="4734762"/>
            <a:ext cx="180428" cy="189379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3" name="Star: 5 Points 233">
            <a:extLst>
              <a:ext uri="{FF2B5EF4-FFF2-40B4-BE49-F238E27FC236}">
                <a16:creationId xmlns:a16="http://schemas.microsoft.com/office/drawing/2014/main" id="{EE17AD8A-2828-4C5F-A498-5D4B17A063D7}"/>
              </a:ext>
            </a:extLst>
          </p:cNvPr>
          <p:cNvSpPr/>
          <p:nvPr/>
        </p:nvSpPr>
        <p:spPr>
          <a:xfrm>
            <a:off x="6732536" y="4734564"/>
            <a:ext cx="189051" cy="177001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6" name="TextBox 22">
            <a:extLst>
              <a:ext uri="{FF2B5EF4-FFF2-40B4-BE49-F238E27FC236}">
                <a16:creationId xmlns:a16="http://schemas.microsoft.com/office/drawing/2014/main" id="{A68686BA-0FB9-455D-8CBC-37A997A2D3B2}"/>
              </a:ext>
            </a:extLst>
          </p:cNvPr>
          <p:cNvSpPr txBox="1"/>
          <p:nvPr/>
        </p:nvSpPr>
        <p:spPr>
          <a:xfrm>
            <a:off x="6145180" y="5166578"/>
            <a:ext cx="1567577" cy="20807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build and vehicle test/sign off)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70" name="Callout: Line 269">
            <a:extLst>
              <a:ext uri="{FF2B5EF4-FFF2-40B4-BE49-F238E27FC236}">
                <a16:creationId xmlns:a16="http://schemas.microsoft.com/office/drawing/2014/main" id="{E5C379C5-94B8-4423-A22D-40EDA7D68D47}"/>
              </a:ext>
            </a:extLst>
          </p:cNvPr>
          <p:cNvSpPr/>
          <p:nvPr/>
        </p:nvSpPr>
        <p:spPr>
          <a:xfrm>
            <a:off x="9850291" y="2724275"/>
            <a:ext cx="2278740" cy="1181094"/>
          </a:xfrm>
          <a:prstGeom prst="borderCallout1">
            <a:avLst>
              <a:gd name="adj1" fmla="val 18750"/>
              <a:gd name="adj2" fmla="val -8333"/>
              <a:gd name="adj3" fmla="val 19495"/>
              <a:gd name="adj4" fmla="val -761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DV Test Impact &amp; Opp.: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By R10 Feb. 22, 20 DCVs built w/ 4 plan to be shipped out at Feb. 15 for US Calibration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Further discussion with C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 align the containment plan if defer 4 Cal. DCVs 1wk with right level HW &amp; SW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Study to build DCV in 2 lines or add more DCVs to reduce build time </a:t>
            </a:r>
          </a:p>
        </p:txBody>
      </p:sp>
      <p:sp>
        <p:nvSpPr>
          <p:cNvPr id="269" name="Callout: Line 268">
            <a:extLst>
              <a:ext uri="{FF2B5EF4-FFF2-40B4-BE49-F238E27FC236}">
                <a16:creationId xmlns:a16="http://schemas.microsoft.com/office/drawing/2014/main" id="{9BA9393F-1C90-4539-8BE4-E8EF84FCCA76}"/>
              </a:ext>
            </a:extLst>
          </p:cNvPr>
          <p:cNvSpPr/>
          <p:nvPr/>
        </p:nvSpPr>
        <p:spPr>
          <a:xfrm>
            <a:off x="9858758" y="3928530"/>
            <a:ext cx="2278740" cy="874313"/>
          </a:xfrm>
          <a:prstGeom prst="borderCallout1">
            <a:avLst>
              <a:gd name="adj1" fmla="val 18750"/>
              <a:gd name="adj2" fmla="val -8333"/>
              <a:gd name="adj3" fmla="val 21336"/>
              <a:gd name="adj4" fmla="val -895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DCV Opportunity: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R8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ilo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R10 to support DCV build w/ downstream test hold till R10 ready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CDC module retrofit takes 44 minutes only with control screen, lower vent and floor console disassembled</a:t>
            </a:r>
          </a:p>
        </p:txBody>
      </p:sp>
      <p:sp>
        <p:nvSpPr>
          <p:cNvPr id="272" name="TextBox 22">
            <a:extLst>
              <a:ext uri="{FF2B5EF4-FFF2-40B4-BE49-F238E27FC236}">
                <a16:creationId xmlns:a16="http://schemas.microsoft.com/office/drawing/2014/main" id="{075D8EB3-5556-4714-A1DC-A99BAA8B4BC3}"/>
              </a:ext>
            </a:extLst>
          </p:cNvPr>
          <p:cNvSpPr txBox="1"/>
          <p:nvPr/>
        </p:nvSpPr>
        <p:spPr>
          <a:xfrm>
            <a:off x="5389747" y="2584891"/>
            <a:ext cx="516137" cy="23054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DCV2(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R11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73" name="TextBox 22">
            <a:extLst>
              <a:ext uri="{FF2B5EF4-FFF2-40B4-BE49-F238E27FC236}">
                <a16:creationId xmlns:a16="http://schemas.microsoft.com/office/drawing/2014/main" id="{AAA98424-B275-488B-B136-CD05BEF84601}"/>
              </a:ext>
            </a:extLst>
          </p:cNvPr>
          <p:cNvSpPr txBox="1"/>
          <p:nvPr/>
        </p:nvSpPr>
        <p:spPr>
          <a:xfrm>
            <a:off x="5960210" y="2611035"/>
            <a:ext cx="509837" cy="1802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DCV3(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R12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392D6678-E666-44B9-8471-006C32FAEA93}"/>
              </a:ext>
            </a:extLst>
          </p:cNvPr>
          <p:cNvSpPr txBox="1"/>
          <p:nvPr/>
        </p:nvSpPr>
        <p:spPr>
          <a:xfrm>
            <a:off x="5832772" y="5133144"/>
            <a:ext cx="628984" cy="14029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reflash)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4" name="Rectangle: Rounded Corners 263">
            <a:extLst>
              <a:ext uri="{FF2B5EF4-FFF2-40B4-BE49-F238E27FC236}">
                <a16:creationId xmlns:a16="http://schemas.microsoft.com/office/drawing/2014/main" id="{75425281-4A18-4C91-8278-00AAFA5ECD0F}"/>
              </a:ext>
            </a:extLst>
          </p:cNvPr>
          <p:cNvSpPr/>
          <p:nvPr/>
        </p:nvSpPr>
        <p:spPr>
          <a:xfrm>
            <a:off x="5923570" y="1915278"/>
            <a:ext cx="673204" cy="318950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Root cause &amp; Countermeasure</a:t>
            </a:r>
          </a:p>
        </p:txBody>
      </p:sp>
      <p:sp>
        <p:nvSpPr>
          <p:cNvPr id="194" name="Rectangle: Rounded Corners 263">
            <a:extLst>
              <a:ext uri="{FF2B5EF4-FFF2-40B4-BE49-F238E27FC236}">
                <a16:creationId xmlns:a16="http://schemas.microsoft.com/office/drawing/2014/main" id="{4A2EF02B-EF33-42F2-A72B-E8EDD6F404FC}"/>
              </a:ext>
            </a:extLst>
          </p:cNvPr>
          <p:cNvSpPr/>
          <p:nvPr/>
        </p:nvSpPr>
        <p:spPr>
          <a:xfrm>
            <a:off x="6596278" y="2140662"/>
            <a:ext cx="517087" cy="2265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Sample Build</a:t>
            </a:r>
          </a:p>
        </p:txBody>
      </p:sp>
      <p:sp>
        <p:nvSpPr>
          <p:cNvPr id="213" name="Rectangle: Rounded Corners 32">
            <a:extLst>
              <a:ext uri="{FF2B5EF4-FFF2-40B4-BE49-F238E27FC236}">
                <a16:creationId xmlns:a16="http://schemas.microsoft.com/office/drawing/2014/main" id="{D50A5D1A-BBFD-487F-9918-8ED458971CCE}"/>
              </a:ext>
            </a:extLst>
          </p:cNvPr>
          <p:cNvSpPr/>
          <p:nvPr/>
        </p:nvSpPr>
        <p:spPr>
          <a:xfrm>
            <a:off x="3998090" y="2042536"/>
            <a:ext cx="625044" cy="167485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Debug &amp; Build</a:t>
            </a:r>
          </a:p>
        </p:txBody>
      </p:sp>
      <p:sp>
        <p:nvSpPr>
          <p:cNvPr id="224" name="Rectangle: Rounded Corners 263">
            <a:extLst>
              <a:ext uri="{FF2B5EF4-FFF2-40B4-BE49-F238E27FC236}">
                <a16:creationId xmlns:a16="http://schemas.microsoft.com/office/drawing/2014/main" id="{E86EF14D-F2EA-4D81-B085-13A27C0F5102}"/>
              </a:ext>
            </a:extLst>
          </p:cNvPr>
          <p:cNvSpPr/>
          <p:nvPr/>
        </p:nvSpPr>
        <p:spPr>
          <a:xfrm>
            <a:off x="5447473" y="3875323"/>
            <a:ext cx="598974" cy="15834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228" name="Rectangle: Rounded Corners 263">
            <a:extLst>
              <a:ext uri="{FF2B5EF4-FFF2-40B4-BE49-F238E27FC236}">
                <a16:creationId xmlns:a16="http://schemas.microsoft.com/office/drawing/2014/main" id="{D3B7BBFF-E36B-41CB-9C92-58389491274A}"/>
              </a:ext>
            </a:extLst>
          </p:cNvPr>
          <p:cNvSpPr/>
          <p:nvPr/>
        </p:nvSpPr>
        <p:spPr>
          <a:xfrm>
            <a:off x="7765681" y="3801348"/>
            <a:ext cx="319990" cy="3991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</a:p>
        </p:txBody>
      </p:sp>
      <p:sp>
        <p:nvSpPr>
          <p:cNvPr id="231" name="Rectangle: Rounded Corners 263">
            <a:extLst>
              <a:ext uri="{FF2B5EF4-FFF2-40B4-BE49-F238E27FC236}">
                <a16:creationId xmlns:a16="http://schemas.microsoft.com/office/drawing/2014/main" id="{87B7C83A-0477-4F02-9E5A-673BB3121B72}"/>
              </a:ext>
            </a:extLst>
          </p:cNvPr>
          <p:cNvSpPr/>
          <p:nvPr/>
        </p:nvSpPr>
        <p:spPr>
          <a:xfrm>
            <a:off x="7267929" y="3810888"/>
            <a:ext cx="490791" cy="2265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Sample Build</a:t>
            </a:r>
          </a:p>
        </p:txBody>
      </p:sp>
      <p:sp>
        <p:nvSpPr>
          <p:cNvPr id="236" name="TextBox 22">
            <a:extLst>
              <a:ext uri="{FF2B5EF4-FFF2-40B4-BE49-F238E27FC236}">
                <a16:creationId xmlns:a16="http://schemas.microsoft.com/office/drawing/2014/main" id="{9AC32354-C65F-41A7-A13A-56E75CBB3145}"/>
              </a:ext>
            </a:extLst>
          </p:cNvPr>
          <p:cNvSpPr txBox="1"/>
          <p:nvPr/>
        </p:nvSpPr>
        <p:spPr>
          <a:xfrm>
            <a:off x="8911809" y="4252058"/>
            <a:ext cx="51790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12/29</a:t>
            </a:r>
          </a:p>
        </p:txBody>
      </p:sp>
      <p:sp>
        <p:nvSpPr>
          <p:cNvPr id="238" name="Rectangle: Rounded Corners 263">
            <a:extLst>
              <a:ext uri="{FF2B5EF4-FFF2-40B4-BE49-F238E27FC236}">
                <a16:creationId xmlns:a16="http://schemas.microsoft.com/office/drawing/2014/main" id="{C3B5839E-4705-4F7D-B6F6-99C400A28805}"/>
              </a:ext>
            </a:extLst>
          </p:cNvPr>
          <p:cNvSpPr/>
          <p:nvPr/>
        </p:nvSpPr>
        <p:spPr>
          <a:xfrm>
            <a:off x="3948230" y="2191828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9" name="Rectangle: Rounded Corners 32">
            <a:extLst>
              <a:ext uri="{FF2B5EF4-FFF2-40B4-BE49-F238E27FC236}">
                <a16:creationId xmlns:a16="http://schemas.microsoft.com/office/drawing/2014/main" id="{871C0890-C77C-40F2-8B44-9A510CB59FA7}"/>
              </a:ext>
            </a:extLst>
          </p:cNvPr>
          <p:cNvSpPr/>
          <p:nvPr/>
        </p:nvSpPr>
        <p:spPr>
          <a:xfrm>
            <a:off x="3688342" y="2214091"/>
            <a:ext cx="508078" cy="14733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40" name="Rectangle: Rounded Corners 263">
            <a:extLst>
              <a:ext uri="{FF2B5EF4-FFF2-40B4-BE49-F238E27FC236}">
                <a16:creationId xmlns:a16="http://schemas.microsoft.com/office/drawing/2014/main" id="{F1ED6E98-4855-4E57-A356-5B09E6F78F7D}"/>
              </a:ext>
            </a:extLst>
          </p:cNvPr>
          <p:cNvSpPr/>
          <p:nvPr/>
        </p:nvSpPr>
        <p:spPr>
          <a:xfrm>
            <a:off x="5923570" y="2183571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Rectangle: Rounded Corners 263">
            <a:extLst>
              <a:ext uri="{FF2B5EF4-FFF2-40B4-BE49-F238E27FC236}">
                <a16:creationId xmlns:a16="http://schemas.microsoft.com/office/drawing/2014/main" id="{82194EB1-2A86-4007-A423-C35C1D53AC2D}"/>
              </a:ext>
            </a:extLst>
          </p:cNvPr>
          <p:cNvSpPr/>
          <p:nvPr/>
        </p:nvSpPr>
        <p:spPr>
          <a:xfrm>
            <a:off x="5226249" y="2215663"/>
            <a:ext cx="1198831" cy="14906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CDC DV</a:t>
            </a:r>
          </a:p>
        </p:txBody>
      </p:sp>
      <p:sp>
        <p:nvSpPr>
          <p:cNvPr id="241" name="Star: 5 Points 172">
            <a:extLst>
              <a:ext uri="{FF2B5EF4-FFF2-40B4-BE49-F238E27FC236}">
                <a16:creationId xmlns:a16="http://schemas.microsoft.com/office/drawing/2014/main" id="{167E97BA-D2DF-4DD6-BC76-3BBA68343C83}"/>
              </a:ext>
            </a:extLst>
          </p:cNvPr>
          <p:cNvSpPr/>
          <p:nvPr/>
        </p:nvSpPr>
        <p:spPr>
          <a:xfrm>
            <a:off x="4548643" y="2810960"/>
            <a:ext cx="1000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D9E7792-4A6E-4569-A052-DB51CCEC741F}"/>
              </a:ext>
            </a:extLst>
          </p:cNvPr>
          <p:cNvSpPr/>
          <p:nvPr/>
        </p:nvSpPr>
        <p:spPr>
          <a:xfrm>
            <a:off x="1253052" y="1858569"/>
            <a:ext cx="1353026" cy="1709040"/>
          </a:xfrm>
          <a:prstGeom prst="rect">
            <a:avLst/>
          </a:prstGeom>
          <a:noFill/>
          <a:ln w="19050">
            <a:solidFill>
              <a:srgbClr val="B0AC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832D071-18E0-4EE8-BFD6-08EDF7407F41}"/>
              </a:ext>
            </a:extLst>
          </p:cNvPr>
          <p:cNvSpPr/>
          <p:nvPr/>
        </p:nvSpPr>
        <p:spPr>
          <a:xfrm>
            <a:off x="1869775" y="3676271"/>
            <a:ext cx="1306229" cy="1881248"/>
          </a:xfrm>
          <a:prstGeom prst="rect">
            <a:avLst/>
          </a:prstGeom>
          <a:noFill/>
          <a:ln w="19050">
            <a:solidFill>
              <a:srgbClr val="A800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DA90460-B6FE-4D73-8ACF-01DA86C83633}"/>
              </a:ext>
            </a:extLst>
          </p:cNvPr>
          <p:cNvSpPr/>
          <p:nvPr/>
        </p:nvSpPr>
        <p:spPr>
          <a:xfrm rot="20178411">
            <a:off x="2062319" y="3165905"/>
            <a:ext cx="257250" cy="920833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5" name="TextBox 22">
            <a:extLst>
              <a:ext uri="{FF2B5EF4-FFF2-40B4-BE49-F238E27FC236}">
                <a16:creationId xmlns:a16="http://schemas.microsoft.com/office/drawing/2014/main" id="{3F67D562-A292-400A-9D19-F040D71A3AF5}"/>
              </a:ext>
            </a:extLst>
          </p:cNvPr>
          <p:cNvSpPr txBox="1"/>
          <p:nvPr/>
        </p:nvSpPr>
        <p:spPr>
          <a:xfrm>
            <a:off x="6290448" y="1974421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4/18-06/06</a:t>
            </a:r>
          </a:p>
        </p:txBody>
      </p:sp>
      <p:sp>
        <p:nvSpPr>
          <p:cNvPr id="254" name="Rectangle: Rounded Corners 263">
            <a:extLst>
              <a:ext uri="{FF2B5EF4-FFF2-40B4-BE49-F238E27FC236}">
                <a16:creationId xmlns:a16="http://schemas.microsoft.com/office/drawing/2014/main" id="{436ED0F8-CB0A-41EF-A750-FB767DE21793}"/>
              </a:ext>
            </a:extLst>
          </p:cNvPr>
          <p:cNvSpPr/>
          <p:nvPr/>
        </p:nvSpPr>
        <p:spPr>
          <a:xfrm>
            <a:off x="6595698" y="3597275"/>
            <a:ext cx="673204" cy="318950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Root cause &amp; Countermeasure</a:t>
            </a:r>
          </a:p>
        </p:txBody>
      </p:sp>
      <p:sp>
        <p:nvSpPr>
          <p:cNvPr id="258" name="Rectangle: Rounded Corners 263">
            <a:extLst>
              <a:ext uri="{FF2B5EF4-FFF2-40B4-BE49-F238E27FC236}">
                <a16:creationId xmlns:a16="http://schemas.microsoft.com/office/drawing/2014/main" id="{694D2AC1-BB06-4CBD-AEB9-04ED83823F17}"/>
              </a:ext>
            </a:extLst>
          </p:cNvPr>
          <p:cNvSpPr/>
          <p:nvPr/>
        </p:nvSpPr>
        <p:spPr>
          <a:xfrm>
            <a:off x="6595698" y="3861436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4" name="TextBox 22">
            <a:extLst>
              <a:ext uri="{FF2B5EF4-FFF2-40B4-BE49-F238E27FC236}">
                <a16:creationId xmlns:a16="http://schemas.microsoft.com/office/drawing/2014/main" id="{275BB19F-CDBB-4A37-8C35-D7DF3A1F6911}"/>
              </a:ext>
            </a:extLst>
          </p:cNvPr>
          <p:cNvSpPr txBox="1"/>
          <p:nvPr/>
        </p:nvSpPr>
        <p:spPr>
          <a:xfrm>
            <a:off x="6917350" y="3643077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06/10-08/01</a:t>
            </a:r>
          </a:p>
        </p:txBody>
      </p:sp>
      <p:sp>
        <p:nvSpPr>
          <p:cNvPr id="193" name="Rectangle: Rounded Corners 263">
            <a:extLst>
              <a:ext uri="{FF2B5EF4-FFF2-40B4-BE49-F238E27FC236}">
                <a16:creationId xmlns:a16="http://schemas.microsoft.com/office/drawing/2014/main" id="{B9AB7316-6059-488D-98CA-B64C700B6D2D}"/>
              </a:ext>
            </a:extLst>
          </p:cNvPr>
          <p:cNvSpPr/>
          <p:nvPr/>
        </p:nvSpPr>
        <p:spPr>
          <a:xfrm>
            <a:off x="6042751" y="3879485"/>
            <a:ext cx="899074" cy="15418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CDC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DV</a:t>
            </a:r>
          </a:p>
        </p:txBody>
      </p:sp>
      <p:sp>
        <p:nvSpPr>
          <p:cNvPr id="267" name="Rectangle: Rounded Corners 32">
            <a:extLst>
              <a:ext uri="{FF2B5EF4-FFF2-40B4-BE49-F238E27FC236}">
                <a16:creationId xmlns:a16="http://schemas.microsoft.com/office/drawing/2014/main" id="{EF1865D5-85C6-421A-96AF-9A57ED192BC5}"/>
              </a:ext>
            </a:extLst>
          </p:cNvPr>
          <p:cNvSpPr/>
          <p:nvPr/>
        </p:nvSpPr>
        <p:spPr>
          <a:xfrm>
            <a:off x="4823081" y="3718533"/>
            <a:ext cx="625044" cy="167485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Debug &amp; Build</a:t>
            </a:r>
          </a:p>
        </p:txBody>
      </p:sp>
      <p:sp>
        <p:nvSpPr>
          <p:cNvPr id="268" name="Rectangle: Rounded Corners 263">
            <a:extLst>
              <a:ext uri="{FF2B5EF4-FFF2-40B4-BE49-F238E27FC236}">
                <a16:creationId xmlns:a16="http://schemas.microsoft.com/office/drawing/2014/main" id="{CEA4A7EB-724D-4C12-BBC8-2D6FFD63F3B1}"/>
              </a:ext>
            </a:extLst>
          </p:cNvPr>
          <p:cNvSpPr/>
          <p:nvPr/>
        </p:nvSpPr>
        <p:spPr>
          <a:xfrm>
            <a:off x="4773221" y="3863592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9" name="Rectangle: Rounded Corners 32">
            <a:extLst>
              <a:ext uri="{FF2B5EF4-FFF2-40B4-BE49-F238E27FC236}">
                <a16:creationId xmlns:a16="http://schemas.microsoft.com/office/drawing/2014/main" id="{A61D8A21-696A-4335-A5A5-C02332702C36}"/>
              </a:ext>
            </a:extLst>
          </p:cNvPr>
          <p:cNvSpPr/>
          <p:nvPr/>
        </p:nvSpPr>
        <p:spPr>
          <a:xfrm>
            <a:off x="4324081" y="3886018"/>
            <a:ext cx="839679" cy="14236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BED4-94F5-455C-9FEC-1AAD530E7901}"/>
              </a:ext>
            </a:extLst>
          </p:cNvPr>
          <p:cNvSpPr/>
          <p:nvPr/>
        </p:nvSpPr>
        <p:spPr>
          <a:xfrm>
            <a:off x="5012804" y="2771633"/>
            <a:ext cx="1676307" cy="2455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94CFE27C-E629-48CA-86F5-F2DD00074333}"/>
              </a:ext>
            </a:extLst>
          </p:cNvPr>
          <p:cNvSpPr/>
          <p:nvPr/>
        </p:nvSpPr>
        <p:spPr>
          <a:xfrm>
            <a:off x="5793099" y="4682821"/>
            <a:ext cx="1676307" cy="2455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25" name="TextBox 22">
            <a:extLst>
              <a:ext uri="{FF2B5EF4-FFF2-40B4-BE49-F238E27FC236}">
                <a16:creationId xmlns:a16="http://schemas.microsoft.com/office/drawing/2014/main" id="{85580658-BE06-427F-9878-AD56CEED5383}"/>
              </a:ext>
            </a:extLst>
          </p:cNvPr>
          <p:cNvSpPr txBox="1"/>
          <p:nvPr/>
        </p:nvSpPr>
        <p:spPr>
          <a:xfrm>
            <a:off x="6125855" y="4476973"/>
            <a:ext cx="516137" cy="23054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DCV2(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R11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889F7B8E-83C4-4D4A-9D12-1EF614962BD7}"/>
              </a:ext>
            </a:extLst>
          </p:cNvPr>
          <p:cNvSpPr txBox="1"/>
          <p:nvPr/>
        </p:nvSpPr>
        <p:spPr>
          <a:xfrm>
            <a:off x="6696318" y="4503117"/>
            <a:ext cx="509837" cy="1802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DCV3(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R12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4" name="TextBox 22">
            <a:extLst>
              <a:ext uri="{FF2B5EF4-FFF2-40B4-BE49-F238E27FC236}">
                <a16:creationId xmlns:a16="http://schemas.microsoft.com/office/drawing/2014/main" id="{9B3F4E1F-029E-4CD0-8F28-F0CDA4752A9D}"/>
              </a:ext>
            </a:extLst>
          </p:cNvPr>
          <p:cNvSpPr txBox="1"/>
          <p:nvPr/>
        </p:nvSpPr>
        <p:spPr>
          <a:xfrm>
            <a:off x="6921588" y="4896267"/>
            <a:ext cx="533762" cy="3082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06/06</a:t>
            </a:r>
          </a:p>
        </p:txBody>
      </p:sp>
      <p:sp>
        <p:nvSpPr>
          <p:cNvPr id="247" name="TextBox 22">
            <a:extLst>
              <a:ext uri="{FF2B5EF4-FFF2-40B4-BE49-F238E27FC236}">
                <a16:creationId xmlns:a16="http://schemas.microsoft.com/office/drawing/2014/main" id="{450216F4-7DF9-42ED-AB65-7CB0BF77C11A}"/>
              </a:ext>
            </a:extLst>
          </p:cNvPr>
          <p:cNvSpPr txBox="1"/>
          <p:nvPr/>
        </p:nvSpPr>
        <p:spPr>
          <a:xfrm>
            <a:off x="7416699" y="4937364"/>
            <a:ext cx="653065" cy="3064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R04(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08/01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）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C2B203-0186-4F00-BC01-375DFD204D1A}"/>
              </a:ext>
            </a:extLst>
          </p:cNvPr>
          <p:cNvSpPr/>
          <p:nvPr/>
        </p:nvSpPr>
        <p:spPr>
          <a:xfrm>
            <a:off x="9508914" y="1902532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61BB0A7F-F892-4874-B0B0-89ADCE1D021E}"/>
              </a:ext>
            </a:extLst>
          </p:cNvPr>
          <p:cNvSpPr/>
          <p:nvPr/>
        </p:nvSpPr>
        <p:spPr>
          <a:xfrm>
            <a:off x="9546457" y="2829148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1D61B30E-F54D-45DE-A170-F81CB586D153}"/>
              </a:ext>
            </a:extLst>
          </p:cNvPr>
          <p:cNvSpPr/>
          <p:nvPr/>
        </p:nvSpPr>
        <p:spPr>
          <a:xfrm>
            <a:off x="9439805" y="3964823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08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System Block Diagram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82" y="779685"/>
            <a:ext cx="10369617" cy="5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1111521"/>
            <a:ext cx="11788299" cy="282279"/>
            <a:chOff x="237808" y="1129456"/>
            <a:chExt cx="11716383" cy="28227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129456"/>
              <a:ext cx="60946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70224" y="3149204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53882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86554" y="1219078"/>
            <a:ext cx="606752" cy="567244"/>
            <a:chOff x="1727242" y="1217224"/>
            <a:chExt cx="839961" cy="567244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1E7D62-2A37-403B-9F91-FD65B3FDD892}"/>
              </a:ext>
            </a:extLst>
          </p:cNvPr>
          <p:cNvGrpSpPr/>
          <p:nvPr/>
        </p:nvGrpSpPr>
        <p:grpSpPr>
          <a:xfrm>
            <a:off x="159800" y="1752710"/>
            <a:ext cx="11788299" cy="282279"/>
            <a:chOff x="237808" y="1129456"/>
            <a:chExt cx="11716383" cy="28227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A60BAE-3A38-4FA6-BC34-B17E2E939A6B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2DA405-1445-4483-B607-E59111D1F63D}"/>
                </a:ext>
              </a:extLst>
            </p:cNvPr>
            <p:cNvSpPr/>
            <p:nvPr/>
          </p:nvSpPr>
          <p:spPr>
            <a:xfrm>
              <a:off x="238356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A5EA6C7-9240-4E03-8D61-AD40558FE1EB}"/>
              </a:ext>
            </a:extLst>
          </p:cNvPr>
          <p:cNvGrpSpPr/>
          <p:nvPr/>
        </p:nvGrpSpPr>
        <p:grpSpPr>
          <a:xfrm>
            <a:off x="6861933" y="3244396"/>
            <a:ext cx="606752" cy="674966"/>
            <a:chOff x="1727242" y="1217224"/>
            <a:chExt cx="839961" cy="674966"/>
          </a:xfrm>
        </p:grpSpPr>
        <p:sp>
          <p:nvSpPr>
            <p:cNvPr id="101" name="流程图: 决策 47">
              <a:extLst>
                <a:ext uri="{FF2B5EF4-FFF2-40B4-BE49-F238E27FC236}">
                  <a16:creationId xmlns:a16="http://schemas.microsoft.com/office/drawing/2014/main" id="{B949DF9B-0D75-493F-90C5-A89593A7718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Box 22">
              <a:extLst>
                <a:ext uri="{FF2B5EF4-FFF2-40B4-BE49-F238E27FC236}">
                  <a16:creationId xmlns:a16="http://schemas.microsoft.com/office/drawing/2014/main" id="{D1A5BAF6-B8EA-405E-A7EE-42427F95772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12/29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3029EB3-28F7-4828-9501-5665AE46AAF1}"/>
              </a:ext>
            </a:extLst>
          </p:cNvPr>
          <p:cNvGrpSpPr/>
          <p:nvPr/>
        </p:nvGrpSpPr>
        <p:grpSpPr>
          <a:xfrm>
            <a:off x="6583480" y="3247938"/>
            <a:ext cx="606752" cy="567244"/>
            <a:chOff x="1735915" y="1217224"/>
            <a:chExt cx="839961" cy="567244"/>
          </a:xfrm>
        </p:grpSpPr>
        <p:sp>
          <p:nvSpPr>
            <p:cNvPr id="49" name="流程图: 决策 47">
              <a:extLst>
                <a:ext uri="{FF2B5EF4-FFF2-40B4-BE49-F238E27FC236}">
                  <a16:creationId xmlns:a16="http://schemas.microsoft.com/office/drawing/2014/main" id="{24112045-75AD-497A-9585-80B8D7B0F1C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22">
              <a:extLst>
                <a:ext uri="{FF2B5EF4-FFF2-40B4-BE49-F238E27FC236}">
                  <a16:creationId xmlns:a16="http://schemas.microsoft.com/office/drawing/2014/main" id="{26F20D57-E8EA-4E2D-8F8C-98C2440B8F0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28E655-8EA8-4E0E-B280-E675A169145D}"/>
              </a:ext>
            </a:extLst>
          </p:cNvPr>
          <p:cNvGrpSpPr/>
          <p:nvPr/>
        </p:nvGrpSpPr>
        <p:grpSpPr>
          <a:xfrm>
            <a:off x="6141401" y="3247006"/>
            <a:ext cx="606752" cy="567244"/>
            <a:chOff x="1727242" y="1217224"/>
            <a:chExt cx="839961" cy="567244"/>
          </a:xfrm>
        </p:grpSpPr>
        <p:sp>
          <p:nvSpPr>
            <p:cNvPr id="46" name="流程图: 决策 47">
              <a:extLst>
                <a:ext uri="{FF2B5EF4-FFF2-40B4-BE49-F238E27FC236}">
                  <a16:creationId xmlns:a16="http://schemas.microsoft.com/office/drawing/2014/main" id="{F22A12A4-457F-455A-9148-86D3D1EA159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B44148B3-1669-486C-9351-03225F291F4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84B7359-B8A3-4FD1-BE53-B12CDE5198E9}"/>
              </a:ext>
            </a:extLst>
          </p:cNvPr>
          <p:cNvGrpSpPr/>
          <p:nvPr/>
        </p:nvGrpSpPr>
        <p:grpSpPr>
          <a:xfrm>
            <a:off x="7553892" y="3248284"/>
            <a:ext cx="606752" cy="674966"/>
            <a:chOff x="1727242" y="1217224"/>
            <a:chExt cx="839961" cy="674966"/>
          </a:xfrm>
        </p:grpSpPr>
        <p:sp>
          <p:nvSpPr>
            <p:cNvPr id="104" name="流程图: 决策 47">
              <a:extLst>
                <a:ext uri="{FF2B5EF4-FFF2-40B4-BE49-F238E27FC236}">
                  <a16:creationId xmlns:a16="http://schemas.microsoft.com/office/drawing/2014/main" id="{02C50249-C3CA-4AEF-BD98-98D88B9D8D8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Box 22">
              <a:extLst>
                <a:ext uri="{FF2B5EF4-FFF2-40B4-BE49-F238E27FC236}">
                  <a16:creationId xmlns:a16="http://schemas.microsoft.com/office/drawing/2014/main" id="{D227F5C9-5EF2-44EA-8772-0A46CBD6C19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5D847AC-D5AC-4E32-9F73-E039FCC6E935}"/>
              </a:ext>
            </a:extLst>
          </p:cNvPr>
          <p:cNvGrpSpPr/>
          <p:nvPr/>
        </p:nvGrpSpPr>
        <p:grpSpPr>
          <a:xfrm>
            <a:off x="8720733" y="3247006"/>
            <a:ext cx="606752" cy="567244"/>
            <a:chOff x="1841074" y="1217224"/>
            <a:chExt cx="839961" cy="567244"/>
          </a:xfrm>
        </p:grpSpPr>
        <p:sp>
          <p:nvSpPr>
            <p:cNvPr id="107" name="流程图: 决策 47">
              <a:extLst>
                <a:ext uri="{FF2B5EF4-FFF2-40B4-BE49-F238E27FC236}">
                  <a16:creationId xmlns:a16="http://schemas.microsoft.com/office/drawing/2014/main" id="{B044D5F3-407A-41A3-AD2C-F618FE331A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8" name="TextBox 22">
              <a:extLst>
                <a:ext uri="{FF2B5EF4-FFF2-40B4-BE49-F238E27FC236}">
                  <a16:creationId xmlns:a16="http://schemas.microsoft.com/office/drawing/2014/main" id="{F7FC0E11-6DA2-42F0-A622-44C8360D76B1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DB0AE5-3A7E-42E1-9FAE-B95440CC39D8}"/>
              </a:ext>
            </a:extLst>
          </p:cNvPr>
          <p:cNvGrpSpPr/>
          <p:nvPr/>
        </p:nvGrpSpPr>
        <p:grpSpPr>
          <a:xfrm>
            <a:off x="7974440" y="3249227"/>
            <a:ext cx="606752" cy="674966"/>
            <a:chOff x="1664002" y="1217224"/>
            <a:chExt cx="839961" cy="674966"/>
          </a:xfrm>
        </p:grpSpPr>
        <p:sp>
          <p:nvSpPr>
            <p:cNvPr id="52" name="流程图: 决策 47">
              <a:extLst>
                <a:ext uri="{FF2B5EF4-FFF2-40B4-BE49-F238E27FC236}">
                  <a16:creationId xmlns:a16="http://schemas.microsoft.com/office/drawing/2014/main" id="{2033CF71-320B-4F38-91A3-F1878DCF0C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5DDDB185-1006-418E-962C-3DA29F97F3E6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04/29</a:t>
              </a: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741BBE5-D621-4FA7-9087-0142E684F427}"/>
              </a:ext>
            </a:extLst>
          </p:cNvPr>
          <p:cNvGrpSpPr/>
          <p:nvPr/>
        </p:nvGrpSpPr>
        <p:grpSpPr>
          <a:xfrm>
            <a:off x="5024597" y="3252820"/>
            <a:ext cx="606752" cy="567244"/>
            <a:chOff x="1727242" y="1217224"/>
            <a:chExt cx="839961" cy="567244"/>
          </a:xfrm>
        </p:grpSpPr>
        <p:sp>
          <p:nvSpPr>
            <p:cNvPr id="271" name="流程图: 决策 47">
              <a:extLst>
                <a:ext uri="{FF2B5EF4-FFF2-40B4-BE49-F238E27FC236}">
                  <a16:creationId xmlns:a16="http://schemas.microsoft.com/office/drawing/2014/main" id="{EE6C5290-DBFC-48C9-9248-00544BD5597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2" name="TextBox 22">
              <a:extLst>
                <a:ext uri="{FF2B5EF4-FFF2-40B4-BE49-F238E27FC236}">
                  <a16:creationId xmlns:a16="http://schemas.microsoft.com/office/drawing/2014/main" id="{006257CB-0857-4C84-BD47-7AB1E6BE606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E836FF9-0F10-410E-82AE-DD167DCF3DA0}"/>
              </a:ext>
            </a:extLst>
          </p:cNvPr>
          <p:cNvGrpSpPr/>
          <p:nvPr/>
        </p:nvGrpSpPr>
        <p:grpSpPr>
          <a:xfrm>
            <a:off x="3538023" y="3243460"/>
            <a:ext cx="606752" cy="567244"/>
            <a:chOff x="1727242" y="1217224"/>
            <a:chExt cx="839961" cy="567244"/>
          </a:xfrm>
        </p:grpSpPr>
        <p:sp>
          <p:nvSpPr>
            <p:cNvPr id="277" name="流程图: 决策 47">
              <a:extLst>
                <a:ext uri="{FF2B5EF4-FFF2-40B4-BE49-F238E27FC236}">
                  <a16:creationId xmlns:a16="http://schemas.microsoft.com/office/drawing/2014/main" id="{6B6C20BF-639C-4C2E-B617-11A175BB78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8" name="TextBox 22">
              <a:extLst>
                <a:ext uri="{FF2B5EF4-FFF2-40B4-BE49-F238E27FC236}">
                  <a16:creationId xmlns:a16="http://schemas.microsoft.com/office/drawing/2014/main" id="{96AF6BF6-7858-4C59-A582-809D71D06D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2129033-019E-4684-9F20-8BF557806ACC}"/>
              </a:ext>
            </a:extLst>
          </p:cNvPr>
          <p:cNvGrpSpPr/>
          <p:nvPr/>
        </p:nvGrpSpPr>
        <p:grpSpPr>
          <a:xfrm>
            <a:off x="1353329" y="3260885"/>
            <a:ext cx="606752" cy="567244"/>
            <a:chOff x="1727242" y="1217224"/>
            <a:chExt cx="839961" cy="567244"/>
          </a:xfrm>
        </p:grpSpPr>
        <p:sp>
          <p:nvSpPr>
            <p:cNvPr id="268" name="流程图: 决策 47">
              <a:extLst>
                <a:ext uri="{FF2B5EF4-FFF2-40B4-BE49-F238E27FC236}">
                  <a16:creationId xmlns:a16="http://schemas.microsoft.com/office/drawing/2014/main" id="{7E4FA4AB-BB5E-4809-BCEC-9FDB0F616D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Box 22">
              <a:extLst>
                <a:ext uri="{FF2B5EF4-FFF2-40B4-BE49-F238E27FC236}">
                  <a16:creationId xmlns:a16="http://schemas.microsoft.com/office/drawing/2014/main" id="{B81DB4C9-6649-4F3E-B121-AB14C93AE7B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BA9E94D-EA47-4F40-9E4B-61125D9E3682}"/>
              </a:ext>
            </a:extLst>
          </p:cNvPr>
          <p:cNvGrpSpPr/>
          <p:nvPr/>
        </p:nvGrpSpPr>
        <p:grpSpPr>
          <a:xfrm>
            <a:off x="2238512" y="3249026"/>
            <a:ext cx="606752" cy="567244"/>
            <a:chOff x="1727242" y="1217224"/>
            <a:chExt cx="839961" cy="567244"/>
          </a:xfrm>
        </p:grpSpPr>
        <p:sp>
          <p:nvSpPr>
            <p:cNvPr id="275" name="流程图: 决策 47">
              <a:extLst>
                <a:ext uri="{FF2B5EF4-FFF2-40B4-BE49-F238E27FC236}">
                  <a16:creationId xmlns:a16="http://schemas.microsoft.com/office/drawing/2014/main" id="{223E5C3A-C1C3-4C8F-B521-347498A3E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0" name="TextBox 22">
              <a:extLst>
                <a:ext uri="{FF2B5EF4-FFF2-40B4-BE49-F238E27FC236}">
                  <a16:creationId xmlns:a16="http://schemas.microsoft.com/office/drawing/2014/main" id="{91E5F16B-4762-43D8-8078-1C2D15F3047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4DCA7B4-4BC4-46F7-AA99-66F7A15A03BE}"/>
              </a:ext>
            </a:extLst>
          </p:cNvPr>
          <p:cNvGrpSpPr/>
          <p:nvPr/>
        </p:nvGrpSpPr>
        <p:grpSpPr>
          <a:xfrm>
            <a:off x="2907591" y="3261726"/>
            <a:ext cx="606752" cy="567244"/>
            <a:chOff x="1727242" y="1217224"/>
            <a:chExt cx="839961" cy="567244"/>
          </a:xfrm>
        </p:grpSpPr>
        <p:sp>
          <p:nvSpPr>
            <p:cNvPr id="300" name="流程图: 决策 47">
              <a:extLst>
                <a:ext uri="{FF2B5EF4-FFF2-40B4-BE49-F238E27FC236}">
                  <a16:creationId xmlns:a16="http://schemas.microsoft.com/office/drawing/2014/main" id="{EC294EDF-4B3A-4A33-8E45-84CAE95DEC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7" name="TextBox 22">
              <a:extLst>
                <a:ext uri="{FF2B5EF4-FFF2-40B4-BE49-F238E27FC236}">
                  <a16:creationId xmlns:a16="http://schemas.microsoft.com/office/drawing/2014/main" id="{1AD6D8C9-8901-49F1-A735-2E63BFF9E13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4169119-ED9B-4627-A612-2019F0185AD9}"/>
              </a:ext>
            </a:extLst>
          </p:cNvPr>
          <p:cNvGrpSpPr/>
          <p:nvPr/>
        </p:nvGrpSpPr>
        <p:grpSpPr>
          <a:xfrm>
            <a:off x="3262771" y="3257710"/>
            <a:ext cx="606752" cy="567244"/>
            <a:chOff x="1727242" y="1217224"/>
            <a:chExt cx="839961" cy="567244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D072EA16-BBFD-4EA5-9022-5053C42B0A2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4" name="TextBox 22">
              <a:extLst>
                <a:ext uri="{FF2B5EF4-FFF2-40B4-BE49-F238E27FC236}">
                  <a16:creationId xmlns:a16="http://schemas.microsoft.com/office/drawing/2014/main" id="{DA1AC547-494E-4403-BF61-FF3025CF8F6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 5 Vehicles Timeline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8C9FCBD6-92DD-42B0-8335-6CDDAC298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01761"/>
              </p:ext>
            </p:extLst>
          </p:nvPr>
        </p:nvGraphicFramePr>
        <p:xfrm>
          <a:off x="380358" y="719440"/>
          <a:ext cx="1179439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46514879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4474123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53771067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85626991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212450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62154463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7A62D782-B0E8-4FEA-BD83-FC2D72B76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82329"/>
              </p:ext>
            </p:extLst>
          </p:nvPr>
        </p:nvGraphicFramePr>
        <p:xfrm>
          <a:off x="8228052" y="316571"/>
          <a:ext cx="1874484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21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704944461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A257C4E-474F-4A68-AF1C-DA738FD9AE6D}"/>
              </a:ext>
            </a:extLst>
          </p:cNvPr>
          <p:cNvGrpSpPr/>
          <p:nvPr/>
        </p:nvGrpSpPr>
        <p:grpSpPr>
          <a:xfrm>
            <a:off x="8349090" y="3249227"/>
            <a:ext cx="606752" cy="567244"/>
            <a:chOff x="1727242" y="1217224"/>
            <a:chExt cx="839961" cy="567244"/>
          </a:xfrm>
        </p:grpSpPr>
        <p:sp>
          <p:nvSpPr>
            <p:cNvPr id="138" name="流程图: 决策 47">
              <a:extLst>
                <a:ext uri="{FF2B5EF4-FFF2-40B4-BE49-F238E27FC236}">
                  <a16:creationId xmlns:a16="http://schemas.microsoft.com/office/drawing/2014/main" id="{05565C55-3EE1-4999-9795-2C987447A3B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9" name="TextBox 22">
              <a:extLst>
                <a:ext uri="{FF2B5EF4-FFF2-40B4-BE49-F238E27FC236}">
                  <a16:creationId xmlns:a16="http://schemas.microsoft.com/office/drawing/2014/main" id="{0F5636AA-528E-4846-AC6D-0856DD151FA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82E469-4FEB-4A42-A2BF-B7A9D738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20351"/>
              </p:ext>
            </p:extLst>
          </p:nvPr>
        </p:nvGraphicFramePr>
        <p:xfrm>
          <a:off x="1005530" y="5369341"/>
          <a:ext cx="10393747" cy="138062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87362">
                  <a:extLst>
                    <a:ext uri="{9D8B030D-6E8A-4147-A177-3AD203B41FA5}">
                      <a16:colId xmlns:a16="http://schemas.microsoft.com/office/drawing/2014/main" val="2014842915"/>
                    </a:ext>
                  </a:extLst>
                </a:gridCol>
                <a:gridCol w="1200261">
                  <a:extLst>
                    <a:ext uri="{9D8B030D-6E8A-4147-A177-3AD203B41FA5}">
                      <a16:colId xmlns:a16="http://schemas.microsoft.com/office/drawing/2014/main" val="3122677646"/>
                    </a:ext>
                  </a:extLst>
                </a:gridCol>
                <a:gridCol w="646950">
                  <a:extLst>
                    <a:ext uri="{9D8B030D-6E8A-4147-A177-3AD203B41FA5}">
                      <a16:colId xmlns:a16="http://schemas.microsoft.com/office/drawing/2014/main" val="3050285061"/>
                    </a:ext>
                  </a:extLst>
                </a:gridCol>
                <a:gridCol w="732075">
                  <a:extLst>
                    <a:ext uri="{9D8B030D-6E8A-4147-A177-3AD203B41FA5}">
                      <a16:colId xmlns:a16="http://schemas.microsoft.com/office/drawing/2014/main" val="2476125927"/>
                    </a:ext>
                  </a:extLst>
                </a:gridCol>
                <a:gridCol w="732075">
                  <a:extLst>
                    <a:ext uri="{9D8B030D-6E8A-4147-A177-3AD203B41FA5}">
                      <a16:colId xmlns:a16="http://schemas.microsoft.com/office/drawing/2014/main" val="3906838798"/>
                    </a:ext>
                  </a:extLst>
                </a:gridCol>
                <a:gridCol w="578849">
                  <a:extLst>
                    <a:ext uri="{9D8B030D-6E8A-4147-A177-3AD203B41FA5}">
                      <a16:colId xmlns:a16="http://schemas.microsoft.com/office/drawing/2014/main" val="3610108712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2534889170"/>
                    </a:ext>
                  </a:extLst>
                </a:gridCol>
                <a:gridCol w="1762084">
                  <a:extLst>
                    <a:ext uri="{9D8B030D-6E8A-4147-A177-3AD203B41FA5}">
                      <a16:colId xmlns:a16="http://schemas.microsoft.com/office/drawing/2014/main" val="3809829797"/>
                    </a:ext>
                  </a:extLst>
                </a:gridCol>
                <a:gridCol w="1591834">
                  <a:extLst>
                    <a:ext uri="{9D8B030D-6E8A-4147-A177-3AD203B41FA5}">
                      <a16:colId xmlns:a16="http://schemas.microsoft.com/office/drawing/2014/main" val="3868026656"/>
                    </a:ext>
                  </a:extLst>
                </a:gridCol>
                <a:gridCol w="604387">
                  <a:extLst>
                    <a:ext uri="{9D8B030D-6E8A-4147-A177-3AD203B41FA5}">
                      <a16:colId xmlns:a16="http://schemas.microsoft.com/office/drawing/2014/main" val="463552112"/>
                    </a:ext>
                  </a:extLst>
                </a:gridCol>
                <a:gridCol w="544798">
                  <a:extLst>
                    <a:ext uri="{9D8B030D-6E8A-4147-A177-3AD203B41FA5}">
                      <a16:colId xmlns:a16="http://schemas.microsoft.com/office/drawing/2014/main" val="3487577076"/>
                    </a:ext>
                  </a:extLst>
                </a:gridCol>
                <a:gridCol w="544798">
                  <a:extLst>
                    <a:ext uri="{9D8B030D-6E8A-4147-A177-3AD203B41FA5}">
                      <a16:colId xmlns:a16="http://schemas.microsoft.com/office/drawing/2014/main" val="3878578785"/>
                    </a:ext>
                  </a:extLst>
                </a:gridCol>
              </a:tblGrid>
              <a:tr h="145505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Phase5 Scope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09364"/>
                  </a:ext>
                </a:extLst>
              </a:tr>
              <a:tr h="176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Program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PMT5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Nameplate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Manufacture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J1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OKTB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EE Architecture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Centerstack</a:t>
                      </a:r>
                      <a:r>
                        <a:rPr lang="en-US" sz="900" u="none" strike="noStrike" dirty="0">
                          <a:effectLst/>
                        </a:rPr>
                        <a:t> Size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Cluster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TCU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ECG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512927180"/>
                  </a:ext>
                </a:extLst>
              </a:tr>
              <a:tr h="176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CDX707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Yang </a:t>
                      </a:r>
                      <a:r>
                        <a:rPr lang="en-US" sz="900" u="none" strike="noStrike" dirty="0" err="1">
                          <a:effectLst/>
                        </a:rPr>
                        <a:t>Youfei</a:t>
                      </a:r>
                      <a:r>
                        <a:rPr lang="en-US" sz="900" u="none" strike="noStrike" dirty="0">
                          <a:effectLst/>
                        </a:rPr>
                        <a:t>, Xu Fiona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Nautilus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CAF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3/28/2023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3/28/2023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FNV3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23.6(</a:t>
                      </a:r>
                      <a:r>
                        <a:rPr lang="en-US" sz="900" u="none" strike="noStrike" dirty="0" err="1">
                          <a:effectLst/>
                        </a:rPr>
                        <a:t>Pano</a:t>
                      </a:r>
                      <a:r>
                        <a:rPr lang="en-US" sz="900" u="none" strike="noStrike" dirty="0">
                          <a:effectLst/>
                        </a:rPr>
                        <a:t>-Non touch)*2&amp;11.1(Controller-Touch)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Landscape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65316957"/>
                  </a:ext>
                </a:extLst>
              </a:tr>
              <a:tr h="176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CX788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He Sylvia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Ford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CAF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4/26/2023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6/21/2023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FNV2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15.3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NA, AR HUD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Landscape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063627002"/>
                  </a:ext>
                </a:extLst>
              </a:tr>
              <a:tr h="176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CDX747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Yang Frank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Lincoln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6/12/2023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11/6/2023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FNV3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23.6(</a:t>
                      </a:r>
                      <a:r>
                        <a:rPr lang="en-US" sz="900" u="none" strike="noStrike" dirty="0" err="1">
                          <a:effectLst/>
                        </a:rPr>
                        <a:t>Pano</a:t>
                      </a:r>
                      <a:r>
                        <a:rPr lang="en-US" sz="900" u="none" strike="noStrike" dirty="0">
                          <a:effectLst/>
                        </a:rPr>
                        <a:t>-Non touch)*2&amp;11.1(Controller-Touch)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Landscape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304588801"/>
                  </a:ext>
                </a:extLst>
              </a:tr>
              <a:tr h="176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U611 MCA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Yang Frank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Aviator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CAF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12/6/2023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1/23/2024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FNV3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12.3，Standalone HUD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Landscape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948911011"/>
                  </a:ext>
                </a:extLst>
              </a:tr>
              <a:tr h="17640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U625MCA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 Frank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xplorer</a:t>
                      </a:r>
                      <a:endParaRPr lang="en-US" sz="900" u="none" strike="noStrik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CAF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12/6/2023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1/23/2024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FNV3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12.3，Standalone HUD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Boundle6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ECG2</a:t>
                      </a: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3576117445"/>
                  </a:ext>
                </a:extLst>
              </a:tr>
              <a:tr h="176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/>
                          </a:solidFill>
                          <a:effectLst/>
                        </a:rPr>
                        <a:t>U718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 Frank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Navigator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3/11/2024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4/22/2024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FNV3</a:t>
                      </a: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23.6(</a:t>
                      </a:r>
                      <a:r>
                        <a:rPr lang="en-US" sz="9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Pano</a:t>
                      </a:r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-Non touch)*2&amp;11.1(Controller-Touch)</a:t>
                      </a: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Boundle6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ECG2</a:t>
                      </a: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4049778099"/>
                  </a:ext>
                </a:extLst>
              </a:tr>
            </a:tbl>
          </a:graphicData>
        </a:graphic>
      </p:graphicFrame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C1B485-BACF-4D8B-AB8B-AC38C9ED692C}"/>
              </a:ext>
            </a:extLst>
          </p:cNvPr>
          <p:cNvGrpSpPr/>
          <p:nvPr/>
        </p:nvGrpSpPr>
        <p:grpSpPr>
          <a:xfrm>
            <a:off x="170224" y="2442239"/>
            <a:ext cx="11788299" cy="282279"/>
            <a:chOff x="237808" y="1129456"/>
            <a:chExt cx="11716383" cy="282279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D0A2227-E915-46E4-9F4C-4E2C809F4B7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8B89E3B-0508-441C-8973-400564CA1A21}"/>
                </a:ext>
              </a:extLst>
            </p:cNvPr>
            <p:cNvSpPr/>
            <p:nvPr/>
          </p:nvSpPr>
          <p:spPr>
            <a:xfrm>
              <a:off x="238356" y="1129456"/>
              <a:ext cx="671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</a:p>
          </p:txBody>
        </p:sp>
      </p:grpSp>
      <p:sp>
        <p:nvSpPr>
          <p:cNvPr id="144" name="流程图: 决策 47">
            <a:extLst>
              <a:ext uri="{FF2B5EF4-FFF2-40B4-BE49-F238E27FC236}">
                <a16:creationId xmlns:a16="http://schemas.microsoft.com/office/drawing/2014/main" id="{419C592C-4627-41AC-9E6E-ADFD105391F1}"/>
              </a:ext>
            </a:extLst>
          </p:cNvPr>
          <p:cNvSpPr/>
          <p:nvPr/>
        </p:nvSpPr>
        <p:spPr>
          <a:xfrm>
            <a:off x="8526870" y="2537431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7" name="流程图: 决策 47">
            <a:extLst>
              <a:ext uri="{FF2B5EF4-FFF2-40B4-BE49-F238E27FC236}">
                <a16:creationId xmlns:a16="http://schemas.microsoft.com/office/drawing/2014/main" id="{2AD7FEFA-E7A4-45E7-AC2F-0C4E7C7837B1}"/>
              </a:ext>
            </a:extLst>
          </p:cNvPr>
          <p:cNvSpPr/>
          <p:nvPr/>
        </p:nvSpPr>
        <p:spPr>
          <a:xfrm>
            <a:off x="6498513" y="2552027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0" name="流程图: 决策 47">
            <a:extLst>
              <a:ext uri="{FF2B5EF4-FFF2-40B4-BE49-F238E27FC236}">
                <a16:creationId xmlns:a16="http://schemas.microsoft.com/office/drawing/2014/main" id="{4414F46F-F7D8-49BE-BEE2-7ADAF589FE76}"/>
              </a:ext>
            </a:extLst>
          </p:cNvPr>
          <p:cNvSpPr/>
          <p:nvPr/>
        </p:nvSpPr>
        <p:spPr>
          <a:xfrm>
            <a:off x="6120336" y="2559763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46481A2-F712-40CC-9637-87B1923213DE}"/>
              </a:ext>
            </a:extLst>
          </p:cNvPr>
          <p:cNvGrpSpPr/>
          <p:nvPr/>
        </p:nvGrpSpPr>
        <p:grpSpPr>
          <a:xfrm>
            <a:off x="9211242" y="2541319"/>
            <a:ext cx="606752" cy="567244"/>
            <a:chOff x="1727242" y="1217224"/>
            <a:chExt cx="839961" cy="567244"/>
          </a:xfrm>
        </p:grpSpPr>
        <p:sp>
          <p:nvSpPr>
            <p:cNvPr id="153" name="流程图: 决策 47">
              <a:extLst>
                <a:ext uri="{FF2B5EF4-FFF2-40B4-BE49-F238E27FC236}">
                  <a16:creationId xmlns:a16="http://schemas.microsoft.com/office/drawing/2014/main" id="{28A48A58-E5F7-43DC-B255-D14AE6A0D02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DAFB110A-A422-4421-BF00-2C21E921B2A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3A84FD7-17CD-40EA-8B04-3DC363BA98EC}"/>
              </a:ext>
            </a:extLst>
          </p:cNvPr>
          <p:cNvGrpSpPr/>
          <p:nvPr/>
        </p:nvGrpSpPr>
        <p:grpSpPr>
          <a:xfrm>
            <a:off x="10576928" y="2563702"/>
            <a:ext cx="606752" cy="567244"/>
            <a:chOff x="1841074" y="1217224"/>
            <a:chExt cx="839961" cy="567244"/>
          </a:xfrm>
        </p:grpSpPr>
        <p:sp>
          <p:nvSpPr>
            <p:cNvPr id="156" name="流程图: 决策 47">
              <a:extLst>
                <a:ext uri="{FF2B5EF4-FFF2-40B4-BE49-F238E27FC236}">
                  <a16:creationId xmlns:a16="http://schemas.microsoft.com/office/drawing/2014/main" id="{871C64F4-5E42-4BD6-AECE-15E3810B6F9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7" name="TextBox 22">
              <a:extLst>
                <a:ext uri="{FF2B5EF4-FFF2-40B4-BE49-F238E27FC236}">
                  <a16:creationId xmlns:a16="http://schemas.microsoft.com/office/drawing/2014/main" id="{5A73D6FE-9C84-42D6-92CB-00917F75130D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56D356D-50AA-4276-892F-F616F52A5FA2}"/>
              </a:ext>
            </a:extLst>
          </p:cNvPr>
          <p:cNvGrpSpPr/>
          <p:nvPr/>
        </p:nvGrpSpPr>
        <p:grpSpPr>
          <a:xfrm>
            <a:off x="9973920" y="2551587"/>
            <a:ext cx="606752" cy="568069"/>
            <a:chOff x="1727242" y="1217224"/>
            <a:chExt cx="839961" cy="568069"/>
          </a:xfrm>
        </p:grpSpPr>
        <p:sp>
          <p:nvSpPr>
            <p:cNvPr id="159" name="流程图: 决策 47">
              <a:extLst>
                <a:ext uri="{FF2B5EF4-FFF2-40B4-BE49-F238E27FC236}">
                  <a16:creationId xmlns:a16="http://schemas.microsoft.com/office/drawing/2014/main" id="{4FC2EAFF-4E70-47D1-96F4-2EEC7CBAD8D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0" name="TextBox 22">
              <a:extLst>
                <a:ext uri="{FF2B5EF4-FFF2-40B4-BE49-F238E27FC236}">
                  <a16:creationId xmlns:a16="http://schemas.microsoft.com/office/drawing/2014/main" id="{6D68889C-E43B-43B8-B209-6FC0555D8C7E}"/>
                </a:ext>
              </a:extLst>
            </p:cNvPr>
            <p:cNvSpPr txBox="1"/>
            <p:nvPr/>
          </p:nvSpPr>
          <p:spPr>
            <a:xfrm>
              <a:off x="1727242" y="16006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62" name="流程图: 决策 47">
            <a:extLst>
              <a:ext uri="{FF2B5EF4-FFF2-40B4-BE49-F238E27FC236}">
                <a16:creationId xmlns:a16="http://schemas.microsoft.com/office/drawing/2014/main" id="{A2ADB445-DEBC-4EE6-AE29-6645DFCD50AC}"/>
              </a:ext>
            </a:extLst>
          </p:cNvPr>
          <p:cNvSpPr/>
          <p:nvPr/>
        </p:nvSpPr>
        <p:spPr>
          <a:xfrm>
            <a:off x="4966608" y="2536648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流程图: 决策 47">
            <a:extLst>
              <a:ext uri="{FF2B5EF4-FFF2-40B4-BE49-F238E27FC236}">
                <a16:creationId xmlns:a16="http://schemas.microsoft.com/office/drawing/2014/main" id="{713F6991-71EB-4747-BFAD-1EA69C9AC0B5}"/>
              </a:ext>
            </a:extLst>
          </p:cNvPr>
          <p:cNvSpPr/>
          <p:nvPr/>
        </p:nvSpPr>
        <p:spPr>
          <a:xfrm>
            <a:off x="3802785" y="2526970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37DDA48-A75F-4552-B888-571C64F54902}"/>
              </a:ext>
            </a:extLst>
          </p:cNvPr>
          <p:cNvGrpSpPr/>
          <p:nvPr/>
        </p:nvGrpSpPr>
        <p:grpSpPr>
          <a:xfrm>
            <a:off x="756007" y="2545894"/>
            <a:ext cx="606752" cy="567244"/>
            <a:chOff x="1727242" y="1217224"/>
            <a:chExt cx="839961" cy="567244"/>
          </a:xfrm>
        </p:grpSpPr>
        <p:sp>
          <p:nvSpPr>
            <p:cNvPr id="168" name="流程图: 决策 47">
              <a:extLst>
                <a:ext uri="{FF2B5EF4-FFF2-40B4-BE49-F238E27FC236}">
                  <a16:creationId xmlns:a16="http://schemas.microsoft.com/office/drawing/2014/main" id="{A77E835F-238E-4C10-9533-022C1DB0C9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9" name="TextBox 22">
              <a:extLst>
                <a:ext uri="{FF2B5EF4-FFF2-40B4-BE49-F238E27FC236}">
                  <a16:creationId xmlns:a16="http://schemas.microsoft.com/office/drawing/2014/main" id="{17EE8E80-92C0-44CD-A36B-D17AE827413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FAC8233-3CBC-40CD-949D-50007AAAE2E1}"/>
              </a:ext>
            </a:extLst>
          </p:cNvPr>
          <p:cNvGrpSpPr/>
          <p:nvPr/>
        </p:nvGrpSpPr>
        <p:grpSpPr>
          <a:xfrm>
            <a:off x="1743212" y="2542061"/>
            <a:ext cx="606752" cy="567244"/>
            <a:chOff x="1727242" y="1217224"/>
            <a:chExt cx="839961" cy="567244"/>
          </a:xfrm>
        </p:grpSpPr>
        <p:sp>
          <p:nvSpPr>
            <p:cNvPr id="171" name="流程图: 决策 47">
              <a:extLst>
                <a:ext uri="{FF2B5EF4-FFF2-40B4-BE49-F238E27FC236}">
                  <a16:creationId xmlns:a16="http://schemas.microsoft.com/office/drawing/2014/main" id="{E3F47472-6480-4FE4-948F-F9422289833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2" name="TextBox 22">
              <a:extLst>
                <a:ext uri="{FF2B5EF4-FFF2-40B4-BE49-F238E27FC236}">
                  <a16:creationId xmlns:a16="http://schemas.microsoft.com/office/drawing/2014/main" id="{9B4FF4FC-988C-4036-BE73-06AEAF3539E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71C345D-693E-4A68-97E2-4FFC009DDD5D}"/>
              </a:ext>
            </a:extLst>
          </p:cNvPr>
          <p:cNvGrpSpPr/>
          <p:nvPr/>
        </p:nvGrpSpPr>
        <p:grpSpPr>
          <a:xfrm>
            <a:off x="2745666" y="2554761"/>
            <a:ext cx="606752" cy="567244"/>
            <a:chOff x="1641868" y="1217224"/>
            <a:chExt cx="839961" cy="567244"/>
          </a:xfrm>
        </p:grpSpPr>
        <p:sp>
          <p:nvSpPr>
            <p:cNvPr id="174" name="流程图: 决策 47">
              <a:extLst>
                <a:ext uri="{FF2B5EF4-FFF2-40B4-BE49-F238E27FC236}">
                  <a16:creationId xmlns:a16="http://schemas.microsoft.com/office/drawing/2014/main" id="{8B79548F-4AD2-4D37-8E1F-174B865EF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5" name="TextBox 22">
              <a:extLst>
                <a:ext uri="{FF2B5EF4-FFF2-40B4-BE49-F238E27FC236}">
                  <a16:creationId xmlns:a16="http://schemas.microsoft.com/office/drawing/2014/main" id="{57DEBDFF-6DE3-4779-A542-A8D290B55F04}"/>
                </a:ext>
              </a:extLst>
            </p:cNvPr>
            <p:cNvSpPr txBox="1"/>
            <p:nvPr/>
          </p:nvSpPr>
          <p:spPr>
            <a:xfrm>
              <a:off x="1641868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9875FC-7978-44D6-A0FE-2952AEA3E423}"/>
              </a:ext>
            </a:extLst>
          </p:cNvPr>
          <p:cNvGrpSpPr/>
          <p:nvPr/>
        </p:nvGrpSpPr>
        <p:grpSpPr>
          <a:xfrm>
            <a:off x="3138946" y="2541220"/>
            <a:ext cx="606752" cy="576769"/>
            <a:chOff x="1736728" y="1217224"/>
            <a:chExt cx="839961" cy="576769"/>
          </a:xfrm>
        </p:grpSpPr>
        <p:sp>
          <p:nvSpPr>
            <p:cNvPr id="177" name="流程图: 决策 47">
              <a:extLst>
                <a:ext uri="{FF2B5EF4-FFF2-40B4-BE49-F238E27FC236}">
                  <a16:creationId xmlns:a16="http://schemas.microsoft.com/office/drawing/2014/main" id="{00031953-C1CB-4F6C-B087-EC9A8746457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8" name="TextBox 22">
              <a:extLst>
                <a:ext uri="{FF2B5EF4-FFF2-40B4-BE49-F238E27FC236}">
                  <a16:creationId xmlns:a16="http://schemas.microsoft.com/office/drawing/2014/main" id="{46793DB1-9F83-49A0-8448-E1903BEE4BCD}"/>
                </a:ext>
              </a:extLst>
            </p:cNvPr>
            <p:cNvSpPr txBox="1"/>
            <p:nvPr/>
          </p:nvSpPr>
          <p:spPr>
            <a:xfrm>
              <a:off x="1736728" y="16093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80" name="流程图: 决策 47">
            <a:extLst>
              <a:ext uri="{FF2B5EF4-FFF2-40B4-BE49-F238E27FC236}">
                <a16:creationId xmlns:a16="http://schemas.microsoft.com/office/drawing/2014/main" id="{7711BCDB-F730-46E8-AAFE-B97A6454F81E}"/>
              </a:ext>
            </a:extLst>
          </p:cNvPr>
          <p:cNvSpPr/>
          <p:nvPr/>
        </p:nvSpPr>
        <p:spPr>
          <a:xfrm>
            <a:off x="7526211" y="2551439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6" name="TextBox 22">
            <a:extLst>
              <a:ext uri="{FF2B5EF4-FFF2-40B4-BE49-F238E27FC236}">
                <a16:creationId xmlns:a16="http://schemas.microsoft.com/office/drawing/2014/main" id="{DBE33BF5-CD49-4859-A61F-B8AD9F8C4485}"/>
              </a:ext>
            </a:extLst>
          </p:cNvPr>
          <p:cNvSpPr txBox="1"/>
          <p:nvPr/>
        </p:nvSpPr>
        <p:spPr>
          <a:xfrm>
            <a:off x="3611460" y="293232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7" name="TextBox 22">
            <a:extLst>
              <a:ext uri="{FF2B5EF4-FFF2-40B4-BE49-F238E27FC236}">
                <a16:creationId xmlns:a16="http://schemas.microsoft.com/office/drawing/2014/main" id="{CD79DE55-236A-4B11-939A-8DFC8B3C371E}"/>
              </a:ext>
            </a:extLst>
          </p:cNvPr>
          <p:cNvSpPr txBox="1"/>
          <p:nvPr/>
        </p:nvSpPr>
        <p:spPr>
          <a:xfrm>
            <a:off x="4798985" y="2932326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TextBox 22">
            <a:extLst>
              <a:ext uri="{FF2B5EF4-FFF2-40B4-BE49-F238E27FC236}">
                <a16:creationId xmlns:a16="http://schemas.microsoft.com/office/drawing/2014/main" id="{E6C7F84B-FCFD-446B-BF63-26FA3EC905F8}"/>
              </a:ext>
            </a:extLst>
          </p:cNvPr>
          <p:cNvSpPr txBox="1"/>
          <p:nvPr/>
        </p:nvSpPr>
        <p:spPr>
          <a:xfrm>
            <a:off x="5967111" y="293154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19670AB9-BD1F-496C-BA8F-ACBCFF8B792D}"/>
              </a:ext>
            </a:extLst>
          </p:cNvPr>
          <p:cNvSpPr txBox="1"/>
          <p:nvPr/>
        </p:nvSpPr>
        <p:spPr>
          <a:xfrm>
            <a:off x="6379950" y="2922021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1FF80956-3D12-4FD3-AB31-B9B6836384E2}"/>
              </a:ext>
            </a:extLst>
          </p:cNvPr>
          <p:cNvSpPr txBox="1"/>
          <p:nvPr/>
        </p:nvSpPr>
        <p:spPr>
          <a:xfrm>
            <a:off x="7324745" y="290303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TextBox 22">
            <a:extLst>
              <a:ext uri="{FF2B5EF4-FFF2-40B4-BE49-F238E27FC236}">
                <a16:creationId xmlns:a16="http://schemas.microsoft.com/office/drawing/2014/main" id="{4B153083-759B-4CC0-99AD-35C4093C605D}"/>
              </a:ext>
            </a:extLst>
          </p:cNvPr>
          <p:cNvSpPr txBox="1"/>
          <p:nvPr/>
        </p:nvSpPr>
        <p:spPr>
          <a:xfrm>
            <a:off x="8352669" y="2903036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813C2DF-94BD-48F8-B221-93C705C480DA}"/>
              </a:ext>
            </a:extLst>
          </p:cNvPr>
          <p:cNvGrpSpPr/>
          <p:nvPr/>
        </p:nvGrpSpPr>
        <p:grpSpPr>
          <a:xfrm>
            <a:off x="1609049" y="1215339"/>
            <a:ext cx="606752" cy="513904"/>
            <a:chOff x="1727242" y="1217224"/>
            <a:chExt cx="839961" cy="513904"/>
          </a:xfrm>
        </p:grpSpPr>
        <p:sp>
          <p:nvSpPr>
            <p:cNvPr id="164" name="流程图: 决策 47">
              <a:extLst>
                <a:ext uri="{FF2B5EF4-FFF2-40B4-BE49-F238E27FC236}">
                  <a16:creationId xmlns:a16="http://schemas.microsoft.com/office/drawing/2014/main" id="{0C217C9D-FD4A-4509-8C22-14B8A2E204B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6" name="TextBox 22">
              <a:extLst>
                <a:ext uri="{FF2B5EF4-FFF2-40B4-BE49-F238E27FC236}">
                  <a16:creationId xmlns:a16="http://schemas.microsoft.com/office/drawing/2014/main" id="{BC10D67D-3732-44C2-A288-6B063671EBA4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/>
                <a:t>06/11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B802238-65B0-4138-B6AF-67822A40BB04}"/>
              </a:ext>
            </a:extLst>
          </p:cNvPr>
          <p:cNvGrpSpPr/>
          <p:nvPr/>
        </p:nvGrpSpPr>
        <p:grpSpPr>
          <a:xfrm>
            <a:off x="4966639" y="1213473"/>
            <a:ext cx="606752" cy="538738"/>
            <a:chOff x="1733731" y="1217224"/>
            <a:chExt cx="839961" cy="538738"/>
          </a:xfrm>
        </p:grpSpPr>
        <p:sp>
          <p:nvSpPr>
            <p:cNvPr id="181" name="流程图: 决策 47">
              <a:extLst>
                <a:ext uri="{FF2B5EF4-FFF2-40B4-BE49-F238E27FC236}">
                  <a16:creationId xmlns:a16="http://schemas.microsoft.com/office/drawing/2014/main" id="{E79B26C3-40D2-4A6F-8C36-41F4C0ABA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F41B2A76-8B2F-4980-9688-7E825AAF7BD7}"/>
                </a:ext>
              </a:extLst>
            </p:cNvPr>
            <p:cNvSpPr txBox="1"/>
            <p:nvPr/>
          </p:nvSpPr>
          <p:spPr>
            <a:xfrm>
              <a:off x="1733731" y="157130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5063374-5960-4867-9F9D-118769FA48B6}"/>
              </a:ext>
            </a:extLst>
          </p:cNvPr>
          <p:cNvGrpSpPr/>
          <p:nvPr/>
        </p:nvGrpSpPr>
        <p:grpSpPr>
          <a:xfrm>
            <a:off x="1882170" y="1218912"/>
            <a:ext cx="606752" cy="506284"/>
            <a:chOff x="1727242" y="1217224"/>
            <a:chExt cx="839961" cy="506284"/>
          </a:xfrm>
        </p:grpSpPr>
        <p:sp>
          <p:nvSpPr>
            <p:cNvPr id="184" name="流程图: 决策 47">
              <a:extLst>
                <a:ext uri="{FF2B5EF4-FFF2-40B4-BE49-F238E27FC236}">
                  <a16:creationId xmlns:a16="http://schemas.microsoft.com/office/drawing/2014/main" id="{F4028A58-4379-41B5-A7A2-52C69CAF232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5" name="TextBox 22">
              <a:extLst>
                <a:ext uri="{FF2B5EF4-FFF2-40B4-BE49-F238E27FC236}">
                  <a16:creationId xmlns:a16="http://schemas.microsoft.com/office/drawing/2014/main" id="{E326EF27-8F93-46CD-B1C3-BA581C37BC70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5132ABC-0A1B-4781-B365-62BE397D1CA9}"/>
              </a:ext>
            </a:extLst>
          </p:cNvPr>
          <p:cNvGrpSpPr/>
          <p:nvPr/>
        </p:nvGrpSpPr>
        <p:grpSpPr>
          <a:xfrm>
            <a:off x="2365458" y="1219133"/>
            <a:ext cx="639668" cy="491044"/>
            <a:chOff x="1886575" y="1217224"/>
            <a:chExt cx="885530" cy="491044"/>
          </a:xfrm>
        </p:grpSpPr>
        <p:sp>
          <p:nvSpPr>
            <p:cNvPr id="196" name="流程图: 决策 47">
              <a:extLst>
                <a:ext uri="{FF2B5EF4-FFF2-40B4-BE49-F238E27FC236}">
                  <a16:creationId xmlns:a16="http://schemas.microsoft.com/office/drawing/2014/main" id="{F5A7492E-0589-4E8C-BC99-13D37E3BE20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97" name="TextBox 22">
              <a:extLst>
                <a:ext uri="{FF2B5EF4-FFF2-40B4-BE49-F238E27FC236}">
                  <a16:creationId xmlns:a16="http://schemas.microsoft.com/office/drawing/2014/main" id="{6C47FEAE-4CD3-4A34-98CE-C7A8AD8A4B75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873D22B-0E24-4831-8575-34E166AD5508}"/>
              </a:ext>
            </a:extLst>
          </p:cNvPr>
          <p:cNvGrpSpPr/>
          <p:nvPr/>
        </p:nvGrpSpPr>
        <p:grpSpPr>
          <a:xfrm>
            <a:off x="5744435" y="1218912"/>
            <a:ext cx="606752" cy="528808"/>
            <a:chOff x="1981661" y="1217224"/>
            <a:chExt cx="839961" cy="528808"/>
          </a:xfrm>
        </p:grpSpPr>
        <p:sp>
          <p:nvSpPr>
            <p:cNvPr id="199" name="流程图: 决策 47">
              <a:extLst>
                <a:ext uri="{FF2B5EF4-FFF2-40B4-BE49-F238E27FC236}">
                  <a16:creationId xmlns:a16="http://schemas.microsoft.com/office/drawing/2014/main" id="{D626329B-166A-424C-BF81-913AA824542D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C5C85F7B-FD01-4248-B157-C0F98AC324FB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5EE2959-82C9-457F-BD27-493421B65ABC}"/>
              </a:ext>
            </a:extLst>
          </p:cNvPr>
          <p:cNvGrpSpPr/>
          <p:nvPr/>
        </p:nvGrpSpPr>
        <p:grpSpPr>
          <a:xfrm>
            <a:off x="6457853" y="1218912"/>
            <a:ext cx="606753" cy="526344"/>
            <a:chOff x="1882053" y="1217224"/>
            <a:chExt cx="839961" cy="526344"/>
          </a:xfrm>
        </p:grpSpPr>
        <p:sp>
          <p:nvSpPr>
            <p:cNvPr id="202" name="流程图: 决策 47">
              <a:extLst>
                <a:ext uri="{FF2B5EF4-FFF2-40B4-BE49-F238E27FC236}">
                  <a16:creationId xmlns:a16="http://schemas.microsoft.com/office/drawing/2014/main" id="{A8EE2AD2-95F6-4043-B06A-E6374E22158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3" name="TextBox 22">
              <a:extLst>
                <a:ext uri="{FF2B5EF4-FFF2-40B4-BE49-F238E27FC236}">
                  <a16:creationId xmlns:a16="http://schemas.microsoft.com/office/drawing/2014/main" id="{EBC90F81-1794-4FA2-A21B-F820191DA0DD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CFE3D66-9A0E-4AC7-83A3-628704F7BAE9}"/>
              </a:ext>
            </a:extLst>
          </p:cNvPr>
          <p:cNvGrpSpPr/>
          <p:nvPr/>
        </p:nvGrpSpPr>
        <p:grpSpPr>
          <a:xfrm>
            <a:off x="7140504" y="1222087"/>
            <a:ext cx="606752" cy="517532"/>
            <a:chOff x="1702551" y="1217224"/>
            <a:chExt cx="839961" cy="517532"/>
          </a:xfrm>
        </p:grpSpPr>
        <p:sp>
          <p:nvSpPr>
            <p:cNvPr id="205" name="流程图: 决策 47">
              <a:extLst>
                <a:ext uri="{FF2B5EF4-FFF2-40B4-BE49-F238E27FC236}">
                  <a16:creationId xmlns:a16="http://schemas.microsoft.com/office/drawing/2014/main" id="{EF76EC94-C9B0-4151-8A32-648C7465B1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6" name="TextBox 22">
              <a:extLst>
                <a:ext uri="{FF2B5EF4-FFF2-40B4-BE49-F238E27FC236}">
                  <a16:creationId xmlns:a16="http://schemas.microsoft.com/office/drawing/2014/main" id="{D39DCBAC-35D7-41C8-A96C-7E7E2A7C23A3}"/>
                </a:ext>
              </a:extLst>
            </p:cNvPr>
            <p:cNvSpPr txBox="1"/>
            <p:nvPr/>
          </p:nvSpPr>
          <p:spPr>
            <a:xfrm>
              <a:off x="1702551" y="15500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6B137EF-6681-4208-8FD4-A6F83A8EC37B}"/>
              </a:ext>
            </a:extLst>
          </p:cNvPr>
          <p:cNvGrpSpPr/>
          <p:nvPr/>
        </p:nvGrpSpPr>
        <p:grpSpPr>
          <a:xfrm>
            <a:off x="3867253" y="1242613"/>
            <a:ext cx="650545" cy="468895"/>
            <a:chOff x="1886575" y="1217224"/>
            <a:chExt cx="900586" cy="468895"/>
          </a:xfrm>
        </p:grpSpPr>
        <p:sp>
          <p:nvSpPr>
            <p:cNvPr id="229" name="流程图: 决策 47">
              <a:extLst>
                <a:ext uri="{FF2B5EF4-FFF2-40B4-BE49-F238E27FC236}">
                  <a16:creationId xmlns:a16="http://schemas.microsoft.com/office/drawing/2014/main" id="{4F4D7583-FD87-49B1-85EB-29C2A019A8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0" name="TextBox 22">
              <a:extLst>
                <a:ext uri="{FF2B5EF4-FFF2-40B4-BE49-F238E27FC236}">
                  <a16:creationId xmlns:a16="http://schemas.microsoft.com/office/drawing/2014/main" id="{85796969-5961-4899-AEF9-79179549BA6D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2FA00B72-9831-4CB3-A3BC-E21AB9B0CC6E}"/>
              </a:ext>
            </a:extLst>
          </p:cNvPr>
          <p:cNvGrpSpPr/>
          <p:nvPr/>
        </p:nvGrpSpPr>
        <p:grpSpPr>
          <a:xfrm>
            <a:off x="7457437" y="1231612"/>
            <a:ext cx="606752" cy="510442"/>
            <a:chOff x="1773554" y="1217224"/>
            <a:chExt cx="839961" cy="510442"/>
          </a:xfrm>
        </p:grpSpPr>
        <p:sp>
          <p:nvSpPr>
            <p:cNvPr id="238" name="流程图: 决策 47">
              <a:extLst>
                <a:ext uri="{FF2B5EF4-FFF2-40B4-BE49-F238E27FC236}">
                  <a16:creationId xmlns:a16="http://schemas.microsoft.com/office/drawing/2014/main" id="{0DE0A1A5-D4AE-4521-AD82-5A4FD966C43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9" name="TextBox 22">
              <a:extLst>
                <a:ext uri="{FF2B5EF4-FFF2-40B4-BE49-F238E27FC236}">
                  <a16:creationId xmlns:a16="http://schemas.microsoft.com/office/drawing/2014/main" id="{C67A44F0-8DAD-4A79-A58A-7C6FAC8942A2}"/>
                </a:ext>
              </a:extLst>
            </p:cNvPr>
            <p:cNvSpPr txBox="1"/>
            <p:nvPr/>
          </p:nvSpPr>
          <p:spPr>
            <a:xfrm>
              <a:off x="1773554" y="154300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57604955-D625-4037-8AD1-A270A9759031}"/>
              </a:ext>
            </a:extLst>
          </p:cNvPr>
          <p:cNvGrpSpPr/>
          <p:nvPr/>
        </p:nvGrpSpPr>
        <p:grpSpPr>
          <a:xfrm>
            <a:off x="5443125" y="1213331"/>
            <a:ext cx="475771" cy="540963"/>
            <a:chOff x="1932655" y="1217224"/>
            <a:chExt cx="658637" cy="540963"/>
          </a:xfrm>
        </p:grpSpPr>
        <p:sp>
          <p:nvSpPr>
            <p:cNvPr id="260" name="流程图: 决策 47">
              <a:extLst>
                <a:ext uri="{FF2B5EF4-FFF2-40B4-BE49-F238E27FC236}">
                  <a16:creationId xmlns:a16="http://schemas.microsoft.com/office/drawing/2014/main" id="{A65C0E3A-6E57-4426-A937-25E6E661C6B2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1" name="TextBox 22">
              <a:extLst>
                <a:ext uri="{FF2B5EF4-FFF2-40B4-BE49-F238E27FC236}">
                  <a16:creationId xmlns:a16="http://schemas.microsoft.com/office/drawing/2014/main" id="{9C05F971-5529-4DF9-9C49-108E5A53C0DD}"/>
                </a:ext>
              </a:extLst>
            </p:cNvPr>
            <p:cNvSpPr txBox="1"/>
            <p:nvPr/>
          </p:nvSpPr>
          <p:spPr>
            <a:xfrm>
              <a:off x="1932655" y="1573527"/>
              <a:ext cx="65863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5C97C7D-BC59-49A5-B512-01742CE5FA00}"/>
              </a:ext>
            </a:extLst>
          </p:cNvPr>
          <p:cNvGrpSpPr/>
          <p:nvPr/>
        </p:nvGrpSpPr>
        <p:grpSpPr>
          <a:xfrm>
            <a:off x="7738490" y="1228663"/>
            <a:ext cx="631671" cy="513539"/>
            <a:chOff x="1886575" y="1217224"/>
            <a:chExt cx="874458" cy="513539"/>
          </a:xfrm>
        </p:grpSpPr>
        <p:sp>
          <p:nvSpPr>
            <p:cNvPr id="263" name="流程图: 决策 47">
              <a:extLst>
                <a:ext uri="{FF2B5EF4-FFF2-40B4-BE49-F238E27FC236}">
                  <a16:creationId xmlns:a16="http://schemas.microsoft.com/office/drawing/2014/main" id="{1D298255-6388-45D7-B216-BC25F29B818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4" name="TextBox 22">
              <a:extLst>
                <a:ext uri="{FF2B5EF4-FFF2-40B4-BE49-F238E27FC236}">
                  <a16:creationId xmlns:a16="http://schemas.microsoft.com/office/drawing/2014/main" id="{27983BF2-6CC0-4F9A-B223-32958D112540}"/>
                </a:ext>
              </a:extLst>
            </p:cNvPr>
            <p:cNvSpPr txBox="1"/>
            <p:nvPr/>
          </p:nvSpPr>
          <p:spPr>
            <a:xfrm>
              <a:off x="1921072" y="154610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3F3849E1-EA5E-4F1B-BE3C-C882FC16004F}"/>
              </a:ext>
            </a:extLst>
          </p:cNvPr>
          <p:cNvGrpSpPr/>
          <p:nvPr/>
        </p:nvGrpSpPr>
        <p:grpSpPr>
          <a:xfrm>
            <a:off x="11210208" y="1858281"/>
            <a:ext cx="606752" cy="567244"/>
            <a:chOff x="1727242" y="1217224"/>
            <a:chExt cx="839961" cy="567244"/>
          </a:xfrm>
        </p:grpSpPr>
        <p:sp>
          <p:nvSpPr>
            <p:cNvPr id="266" name="流程图: 决策 47">
              <a:extLst>
                <a:ext uri="{FF2B5EF4-FFF2-40B4-BE49-F238E27FC236}">
                  <a16:creationId xmlns:a16="http://schemas.microsoft.com/office/drawing/2014/main" id="{21EB552B-BAA2-41EA-8491-0AEDB30DC4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7" name="TextBox 22">
              <a:extLst>
                <a:ext uri="{FF2B5EF4-FFF2-40B4-BE49-F238E27FC236}">
                  <a16:creationId xmlns:a16="http://schemas.microsoft.com/office/drawing/2014/main" id="{16CB7734-9582-429D-8DEA-7D66490E59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12D54E92-DC9D-401E-980C-15BCD94452F1}"/>
              </a:ext>
            </a:extLst>
          </p:cNvPr>
          <p:cNvGrpSpPr/>
          <p:nvPr/>
        </p:nvGrpSpPr>
        <p:grpSpPr>
          <a:xfrm>
            <a:off x="10888457" y="1846745"/>
            <a:ext cx="606752" cy="567244"/>
            <a:chOff x="1727242" y="1217224"/>
            <a:chExt cx="839961" cy="567244"/>
          </a:xfrm>
        </p:grpSpPr>
        <p:sp>
          <p:nvSpPr>
            <p:cNvPr id="279" name="流程图: 决策 47">
              <a:extLst>
                <a:ext uri="{FF2B5EF4-FFF2-40B4-BE49-F238E27FC236}">
                  <a16:creationId xmlns:a16="http://schemas.microsoft.com/office/drawing/2014/main" id="{B1386681-1590-460C-815F-F7B78949266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2" name="TextBox 22">
              <a:extLst>
                <a:ext uri="{FF2B5EF4-FFF2-40B4-BE49-F238E27FC236}">
                  <a16:creationId xmlns:a16="http://schemas.microsoft.com/office/drawing/2014/main" id="{79821E71-39D2-4EB1-ADA7-898E495FDC54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757428B6-A891-4004-AF9A-2F24B1CE00F5}"/>
              </a:ext>
            </a:extLst>
          </p:cNvPr>
          <p:cNvGrpSpPr/>
          <p:nvPr/>
        </p:nvGrpSpPr>
        <p:grpSpPr>
          <a:xfrm>
            <a:off x="9739173" y="1858281"/>
            <a:ext cx="606752" cy="567244"/>
            <a:chOff x="1869532" y="1217224"/>
            <a:chExt cx="839961" cy="567244"/>
          </a:xfrm>
        </p:grpSpPr>
        <p:sp>
          <p:nvSpPr>
            <p:cNvPr id="284" name="流程图: 决策 47">
              <a:extLst>
                <a:ext uri="{FF2B5EF4-FFF2-40B4-BE49-F238E27FC236}">
                  <a16:creationId xmlns:a16="http://schemas.microsoft.com/office/drawing/2014/main" id="{BD732D00-7FB9-4F2F-9CDA-8EBA1B9E612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5" name="TextBox 22">
              <a:extLst>
                <a:ext uri="{FF2B5EF4-FFF2-40B4-BE49-F238E27FC236}">
                  <a16:creationId xmlns:a16="http://schemas.microsoft.com/office/drawing/2014/main" id="{9C308E07-BDA0-4228-9651-A483B634AF9B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93935A5E-F6C1-4845-B553-FCAFD3BCE5C4}"/>
              </a:ext>
            </a:extLst>
          </p:cNvPr>
          <p:cNvGrpSpPr/>
          <p:nvPr/>
        </p:nvGrpSpPr>
        <p:grpSpPr>
          <a:xfrm>
            <a:off x="8768563" y="1857482"/>
            <a:ext cx="606752" cy="567244"/>
            <a:chOff x="1869532" y="1217224"/>
            <a:chExt cx="839961" cy="567244"/>
          </a:xfrm>
        </p:grpSpPr>
        <p:sp>
          <p:nvSpPr>
            <p:cNvPr id="287" name="流程图: 决策 47">
              <a:extLst>
                <a:ext uri="{FF2B5EF4-FFF2-40B4-BE49-F238E27FC236}">
                  <a16:creationId xmlns:a16="http://schemas.microsoft.com/office/drawing/2014/main" id="{A5B7B0B6-608D-4229-930C-2B7FBB2545F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8" name="TextBox 22">
              <a:extLst>
                <a:ext uri="{FF2B5EF4-FFF2-40B4-BE49-F238E27FC236}">
                  <a16:creationId xmlns:a16="http://schemas.microsoft.com/office/drawing/2014/main" id="{DB3B8AC2-B667-46A6-BA0E-7E8B4F900BF6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22A80DD6-0528-4AAD-B9DB-84F7D3FF9F85}"/>
              </a:ext>
            </a:extLst>
          </p:cNvPr>
          <p:cNvGrpSpPr/>
          <p:nvPr/>
        </p:nvGrpSpPr>
        <p:grpSpPr>
          <a:xfrm>
            <a:off x="7493615" y="1859693"/>
            <a:ext cx="606752" cy="567244"/>
            <a:chOff x="1727242" y="1217224"/>
            <a:chExt cx="839961" cy="567244"/>
          </a:xfrm>
        </p:grpSpPr>
        <p:sp>
          <p:nvSpPr>
            <p:cNvPr id="290" name="流程图: 决策 47">
              <a:extLst>
                <a:ext uri="{FF2B5EF4-FFF2-40B4-BE49-F238E27FC236}">
                  <a16:creationId xmlns:a16="http://schemas.microsoft.com/office/drawing/2014/main" id="{0CD4C4CB-FC09-4731-9B0B-48C8548E580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1" name="TextBox 22">
              <a:extLst>
                <a:ext uri="{FF2B5EF4-FFF2-40B4-BE49-F238E27FC236}">
                  <a16:creationId xmlns:a16="http://schemas.microsoft.com/office/drawing/2014/main" id="{A6BD4AB5-E861-4272-9B0F-BBE97D69552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C1FD420-D7B5-46BE-80AC-05F0FE79AAEC}"/>
              </a:ext>
            </a:extLst>
          </p:cNvPr>
          <p:cNvGrpSpPr/>
          <p:nvPr/>
        </p:nvGrpSpPr>
        <p:grpSpPr>
          <a:xfrm>
            <a:off x="8016614" y="1862722"/>
            <a:ext cx="606752" cy="567244"/>
            <a:chOff x="1860046" y="1217224"/>
            <a:chExt cx="839961" cy="567244"/>
          </a:xfrm>
        </p:grpSpPr>
        <p:sp>
          <p:nvSpPr>
            <p:cNvPr id="293" name="流程图: 决策 47">
              <a:extLst>
                <a:ext uri="{FF2B5EF4-FFF2-40B4-BE49-F238E27FC236}">
                  <a16:creationId xmlns:a16="http://schemas.microsoft.com/office/drawing/2014/main" id="{C5BCB6EA-9399-405D-B8BF-08B4655D304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4" name="TextBox 22">
              <a:extLst>
                <a:ext uri="{FF2B5EF4-FFF2-40B4-BE49-F238E27FC236}">
                  <a16:creationId xmlns:a16="http://schemas.microsoft.com/office/drawing/2014/main" id="{C16CD4A4-7585-49B3-A819-CC78B8BAC3C2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4902D1B-F35E-4275-BB7D-E1CC65F25E3E}"/>
              </a:ext>
            </a:extLst>
          </p:cNvPr>
          <p:cNvGrpSpPr/>
          <p:nvPr/>
        </p:nvGrpSpPr>
        <p:grpSpPr>
          <a:xfrm>
            <a:off x="6278357" y="1854054"/>
            <a:ext cx="606752" cy="567244"/>
            <a:chOff x="1667296" y="1217224"/>
            <a:chExt cx="839960" cy="567244"/>
          </a:xfrm>
        </p:grpSpPr>
        <p:sp>
          <p:nvSpPr>
            <p:cNvPr id="296" name="流程图: 决策 47">
              <a:extLst>
                <a:ext uri="{FF2B5EF4-FFF2-40B4-BE49-F238E27FC236}">
                  <a16:creationId xmlns:a16="http://schemas.microsoft.com/office/drawing/2014/main" id="{8890D9A8-64AC-4588-9852-2DC080B00EB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7" name="TextBox 22">
              <a:extLst>
                <a:ext uri="{FF2B5EF4-FFF2-40B4-BE49-F238E27FC236}">
                  <a16:creationId xmlns:a16="http://schemas.microsoft.com/office/drawing/2014/main" id="{2DC211DB-9123-4499-8069-A67B4B86FAA3}"/>
                </a:ext>
              </a:extLst>
            </p:cNvPr>
            <p:cNvSpPr txBox="1"/>
            <p:nvPr/>
          </p:nvSpPr>
          <p:spPr>
            <a:xfrm>
              <a:off x="1667296" y="1599808"/>
              <a:ext cx="8399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036714DE-ECD2-474E-B6FD-21420C88AE22}"/>
              </a:ext>
            </a:extLst>
          </p:cNvPr>
          <p:cNvGrpSpPr/>
          <p:nvPr/>
        </p:nvGrpSpPr>
        <p:grpSpPr>
          <a:xfrm>
            <a:off x="1775597" y="1854919"/>
            <a:ext cx="606752" cy="567244"/>
            <a:chOff x="1727242" y="1217224"/>
            <a:chExt cx="839961" cy="567244"/>
          </a:xfrm>
        </p:grpSpPr>
        <p:sp>
          <p:nvSpPr>
            <p:cNvPr id="299" name="流程图: 决策 47">
              <a:extLst>
                <a:ext uri="{FF2B5EF4-FFF2-40B4-BE49-F238E27FC236}">
                  <a16:creationId xmlns:a16="http://schemas.microsoft.com/office/drawing/2014/main" id="{8EE33571-1601-404A-9D55-9024443071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1" name="TextBox 22">
              <a:extLst>
                <a:ext uri="{FF2B5EF4-FFF2-40B4-BE49-F238E27FC236}">
                  <a16:creationId xmlns:a16="http://schemas.microsoft.com/office/drawing/2014/main" id="{639ECEBA-E996-4D6F-B86A-501A790CDB2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24ECE68-0DBC-4BF3-B340-CFEB5CD527C5}"/>
              </a:ext>
            </a:extLst>
          </p:cNvPr>
          <p:cNvGrpSpPr/>
          <p:nvPr/>
        </p:nvGrpSpPr>
        <p:grpSpPr>
          <a:xfrm>
            <a:off x="2812341" y="1864444"/>
            <a:ext cx="606752" cy="567244"/>
            <a:chOff x="1727242" y="1217224"/>
            <a:chExt cx="839961" cy="567244"/>
          </a:xfrm>
        </p:grpSpPr>
        <p:sp>
          <p:nvSpPr>
            <p:cNvPr id="303" name="流程图: 决策 47">
              <a:extLst>
                <a:ext uri="{FF2B5EF4-FFF2-40B4-BE49-F238E27FC236}">
                  <a16:creationId xmlns:a16="http://schemas.microsoft.com/office/drawing/2014/main" id="{6708FBE0-FED9-43CC-889E-64D15C8CA5F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4" name="TextBox 22">
              <a:extLst>
                <a:ext uri="{FF2B5EF4-FFF2-40B4-BE49-F238E27FC236}">
                  <a16:creationId xmlns:a16="http://schemas.microsoft.com/office/drawing/2014/main" id="{D999A794-58BA-45B5-ACE8-AD5E11467BE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C2012D95-14D7-4B42-B6A6-1AD05ADAF4EE}"/>
              </a:ext>
            </a:extLst>
          </p:cNvPr>
          <p:cNvGrpSpPr/>
          <p:nvPr/>
        </p:nvGrpSpPr>
        <p:grpSpPr>
          <a:xfrm>
            <a:off x="3601930" y="1853263"/>
            <a:ext cx="606752" cy="567244"/>
            <a:chOff x="1850560" y="1217224"/>
            <a:chExt cx="839961" cy="567244"/>
          </a:xfrm>
        </p:grpSpPr>
        <p:sp>
          <p:nvSpPr>
            <p:cNvPr id="306" name="流程图: 决策 47">
              <a:extLst>
                <a:ext uri="{FF2B5EF4-FFF2-40B4-BE49-F238E27FC236}">
                  <a16:creationId xmlns:a16="http://schemas.microsoft.com/office/drawing/2014/main" id="{194E08E0-DE4A-4376-9B42-81CEDD64381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8" name="TextBox 22">
              <a:extLst>
                <a:ext uri="{FF2B5EF4-FFF2-40B4-BE49-F238E27FC236}">
                  <a16:creationId xmlns:a16="http://schemas.microsoft.com/office/drawing/2014/main" id="{88B607C0-CBBD-48E3-989E-306BA9061FC9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C279B823-976E-4B89-9EB0-C943DEC96DDC}"/>
              </a:ext>
            </a:extLst>
          </p:cNvPr>
          <p:cNvGrpSpPr/>
          <p:nvPr/>
        </p:nvGrpSpPr>
        <p:grpSpPr>
          <a:xfrm>
            <a:off x="5294824" y="1853900"/>
            <a:ext cx="606752" cy="567244"/>
            <a:chOff x="1822102" y="1217224"/>
            <a:chExt cx="839961" cy="567244"/>
          </a:xfrm>
        </p:grpSpPr>
        <p:sp>
          <p:nvSpPr>
            <p:cNvPr id="310" name="流程图: 决策 47">
              <a:extLst>
                <a:ext uri="{FF2B5EF4-FFF2-40B4-BE49-F238E27FC236}">
                  <a16:creationId xmlns:a16="http://schemas.microsoft.com/office/drawing/2014/main" id="{22D21EEF-6656-4E05-9CB3-65E52F69014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5" name="TextBox 22">
              <a:extLst>
                <a:ext uri="{FF2B5EF4-FFF2-40B4-BE49-F238E27FC236}">
                  <a16:creationId xmlns:a16="http://schemas.microsoft.com/office/drawing/2014/main" id="{BC4E185C-9E54-47FC-AB99-56B6A6E7DED1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6586D55-459C-4320-A4F8-02C2B535F7F9}"/>
              </a:ext>
            </a:extLst>
          </p:cNvPr>
          <p:cNvGrpSpPr/>
          <p:nvPr/>
        </p:nvGrpSpPr>
        <p:grpSpPr>
          <a:xfrm>
            <a:off x="155316" y="3856523"/>
            <a:ext cx="11788299" cy="282279"/>
            <a:chOff x="237808" y="1129456"/>
            <a:chExt cx="11716383" cy="282279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330E924-DAE6-477A-B0D2-9E8DED0C4FB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67247AB-7F79-43C4-BC67-879C67F54AFE}"/>
                </a:ext>
              </a:extLst>
            </p:cNvPr>
            <p:cNvSpPr/>
            <p:nvPr/>
          </p:nvSpPr>
          <p:spPr>
            <a:xfrm>
              <a:off x="238356" y="1129456"/>
              <a:ext cx="506964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CX718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C58EE68-169A-440E-A897-535807A8E0C2}"/>
              </a:ext>
            </a:extLst>
          </p:cNvPr>
          <p:cNvGrpSpPr/>
          <p:nvPr/>
        </p:nvGrpSpPr>
        <p:grpSpPr>
          <a:xfrm>
            <a:off x="7835396" y="3955257"/>
            <a:ext cx="608655" cy="567244"/>
            <a:chOff x="1735915" y="1217224"/>
            <a:chExt cx="839961" cy="567244"/>
          </a:xfrm>
        </p:grpSpPr>
        <p:sp>
          <p:nvSpPr>
            <p:cNvPr id="207" name="流程图: 决策 47">
              <a:extLst>
                <a:ext uri="{FF2B5EF4-FFF2-40B4-BE49-F238E27FC236}">
                  <a16:creationId xmlns:a16="http://schemas.microsoft.com/office/drawing/2014/main" id="{BD80C199-1E1C-461A-9307-4B8D5950D3D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8" name="TextBox 22">
              <a:extLst>
                <a:ext uri="{FF2B5EF4-FFF2-40B4-BE49-F238E27FC236}">
                  <a16:creationId xmlns:a16="http://schemas.microsoft.com/office/drawing/2014/main" id="{F340F839-1555-43EC-9F38-87F71E48F4F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EA08A4B1-1834-4B1A-90D7-379D7E5B8EA3}"/>
              </a:ext>
            </a:extLst>
          </p:cNvPr>
          <p:cNvGrpSpPr/>
          <p:nvPr/>
        </p:nvGrpSpPr>
        <p:grpSpPr>
          <a:xfrm>
            <a:off x="7507617" y="3963850"/>
            <a:ext cx="608655" cy="567244"/>
            <a:chOff x="1727242" y="1217224"/>
            <a:chExt cx="839961" cy="567244"/>
          </a:xfrm>
        </p:grpSpPr>
        <p:sp>
          <p:nvSpPr>
            <p:cNvPr id="210" name="流程图: 决策 47">
              <a:extLst>
                <a:ext uri="{FF2B5EF4-FFF2-40B4-BE49-F238E27FC236}">
                  <a16:creationId xmlns:a16="http://schemas.microsoft.com/office/drawing/2014/main" id="{B24792BB-39F5-4CEC-9A1A-89B2CD44F3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1" name="TextBox 22">
              <a:extLst>
                <a:ext uri="{FF2B5EF4-FFF2-40B4-BE49-F238E27FC236}">
                  <a16:creationId xmlns:a16="http://schemas.microsoft.com/office/drawing/2014/main" id="{E24347D2-A058-433F-8E2C-E37C5C339F2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763674F-E1B5-4DAD-A6BE-B6BCCC3FCC6A}"/>
              </a:ext>
            </a:extLst>
          </p:cNvPr>
          <p:cNvGrpSpPr/>
          <p:nvPr/>
        </p:nvGrpSpPr>
        <p:grpSpPr>
          <a:xfrm>
            <a:off x="11463474" y="3949039"/>
            <a:ext cx="608655" cy="567244"/>
            <a:chOff x="1841074" y="1217224"/>
            <a:chExt cx="839961" cy="567244"/>
          </a:xfrm>
        </p:grpSpPr>
        <p:sp>
          <p:nvSpPr>
            <p:cNvPr id="213" name="流程图: 决策 47">
              <a:extLst>
                <a:ext uri="{FF2B5EF4-FFF2-40B4-BE49-F238E27FC236}">
                  <a16:creationId xmlns:a16="http://schemas.microsoft.com/office/drawing/2014/main" id="{739BC628-14AB-43EA-B386-66DA1431CD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4" name="TextBox 22">
              <a:extLst>
                <a:ext uri="{FF2B5EF4-FFF2-40B4-BE49-F238E27FC236}">
                  <a16:creationId xmlns:a16="http://schemas.microsoft.com/office/drawing/2014/main" id="{7D146740-7468-4D4F-9B1D-2BC10351C915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6B9B5F2-B8DF-4B3F-B20A-E9C9053445C9}"/>
              </a:ext>
            </a:extLst>
          </p:cNvPr>
          <p:cNvGrpSpPr/>
          <p:nvPr/>
        </p:nvGrpSpPr>
        <p:grpSpPr>
          <a:xfrm>
            <a:off x="6257463" y="3960139"/>
            <a:ext cx="608655" cy="567244"/>
            <a:chOff x="1727242" y="1217224"/>
            <a:chExt cx="839961" cy="567244"/>
          </a:xfrm>
        </p:grpSpPr>
        <p:sp>
          <p:nvSpPr>
            <p:cNvPr id="216" name="流程图: 决策 47">
              <a:extLst>
                <a:ext uri="{FF2B5EF4-FFF2-40B4-BE49-F238E27FC236}">
                  <a16:creationId xmlns:a16="http://schemas.microsoft.com/office/drawing/2014/main" id="{219E9AF8-B8DE-4018-9850-B126C328C31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7" name="TextBox 22">
              <a:extLst>
                <a:ext uri="{FF2B5EF4-FFF2-40B4-BE49-F238E27FC236}">
                  <a16:creationId xmlns:a16="http://schemas.microsoft.com/office/drawing/2014/main" id="{B08DB815-2086-4118-8133-0D87CDC5482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F8C3ECD-1057-44C8-A2CD-E3D446B96055}"/>
              </a:ext>
            </a:extLst>
          </p:cNvPr>
          <p:cNvGrpSpPr/>
          <p:nvPr/>
        </p:nvGrpSpPr>
        <p:grpSpPr>
          <a:xfrm>
            <a:off x="4561339" y="3950779"/>
            <a:ext cx="608655" cy="567244"/>
            <a:chOff x="1727242" y="1217224"/>
            <a:chExt cx="839961" cy="567244"/>
          </a:xfrm>
        </p:grpSpPr>
        <p:sp>
          <p:nvSpPr>
            <p:cNvPr id="219" name="流程图: 决策 47">
              <a:extLst>
                <a:ext uri="{FF2B5EF4-FFF2-40B4-BE49-F238E27FC236}">
                  <a16:creationId xmlns:a16="http://schemas.microsoft.com/office/drawing/2014/main" id="{AF951208-0DE4-4098-9B38-4EF19F4A7FD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0" name="TextBox 22">
              <a:extLst>
                <a:ext uri="{FF2B5EF4-FFF2-40B4-BE49-F238E27FC236}">
                  <a16:creationId xmlns:a16="http://schemas.microsoft.com/office/drawing/2014/main" id="{34A68824-4A26-4244-B77E-12575FEC9D0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91231166-0501-4129-A731-69DD87DA3FF8}"/>
              </a:ext>
            </a:extLst>
          </p:cNvPr>
          <p:cNvGrpSpPr/>
          <p:nvPr/>
        </p:nvGrpSpPr>
        <p:grpSpPr>
          <a:xfrm>
            <a:off x="2024220" y="3968204"/>
            <a:ext cx="608655" cy="567244"/>
            <a:chOff x="1727242" y="1217224"/>
            <a:chExt cx="839961" cy="567244"/>
          </a:xfrm>
        </p:grpSpPr>
        <p:sp>
          <p:nvSpPr>
            <p:cNvPr id="222" name="流程图: 决策 47">
              <a:extLst>
                <a:ext uri="{FF2B5EF4-FFF2-40B4-BE49-F238E27FC236}">
                  <a16:creationId xmlns:a16="http://schemas.microsoft.com/office/drawing/2014/main" id="{EB523013-88F0-4752-8DCF-76F77DF72A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3" name="TextBox 22">
              <a:extLst>
                <a:ext uri="{FF2B5EF4-FFF2-40B4-BE49-F238E27FC236}">
                  <a16:creationId xmlns:a16="http://schemas.microsoft.com/office/drawing/2014/main" id="{F687CFE1-8385-4CC1-9897-74005E7EE16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3887DB5-F0A1-4085-A0F3-17DB581CAADB}"/>
              </a:ext>
            </a:extLst>
          </p:cNvPr>
          <p:cNvGrpSpPr/>
          <p:nvPr/>
        </p:nvGrpSpPr>
        <p:grpSpPr>
          <a:xfrm>
            <a:off x="2947503" y="3956345"/>
            <a:ext cx="608655" cy="567244"/>
            <a:chOff x="1727242" y="1217224"/>
            <a:chExt cx="839961" cy="567244"/>
          </a:xfrm>
        </p:grpSpPr>
        <p:sp>
          <p:nvSpPr>
            <p:cNvPr id="225" name="流程图: 决策 47">
              <a:extLst>
                <a:ext uri="{FF2B5EF4-FFF2-40B4-BE49-F238E27FC236}">
                  <a16:creationId xmlns:a16="http://schemas.microsoft.com/office/drawing/2014/main" id="{A7509D5C-F130-4EE0-BB44-75417582F61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6" name="TextBox 22">
              <a:extLst>
                <a:ext uri="{FF2B5EF4-FFF2-40B4-BE49-F238E27FC236}">
                  <a16:creationId xmlns:a16="http://schemas.microsoft.com/office/drawing/2014/main" id="{8DB0C11E-E857-4363-8C0F-CB21E0B8265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6F0895F-8672-4767-A71D-85BED324FDC1}"/>
              </a:ext>
            </a:extLst>
          </p:cNvPr>
          <p:cNvGrpSpPr/>
          <p:nvPr/>
        </p:nvGrpSpPr>
        <p:grpSpPr>
          <a:xfrm>
            <a:off x="3860701" y="3969045"/>
            <a:ext cx="608655" cy="567244"/>
            <a:chOff x="1727242" y="1217224"/>
            <a:chExt cx="839961" cy="567244"/>
          </a:xfrm>
        </p:grpSpPr>
        <p:sp>
          <p:nvSpPr>
            <p:cNvPr id="232" name="流程图: 决策 47">
              <a:extLst>
                <a:ext uri="{FF2B5EF4-FFF2-40B4-BE49-F238E27FC236}">
                  <a16:creationId xmlns:a16="http://schemas.microsoft.com/office/drawing/2014/main" id="{2E6EB6EB-E278-42F2-8B2B-E9F98AE6E4E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3" name="TextBox 22">
              <a:extLst>
                <a:ext uri="{FF2B5EF4-FFF2-40B4-BE49-F238E27FC236}">
                  <a16:creationId xmlns:a16="http://schemas.microsoft.com/office/drawing/2014/main" id="{4C39188B-DD50-4C28-86B6-6AAABA77F5B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0CED55DC-1D56-4C0B-A1CE-EDE60761967C}"/>
              </a:ext>
            </a:extLst>
          </p:cNvPr>
          <p:cNvGrpSpPr/>
          <p:nvPr/>
        </p:nvGrpSpPr>
        <p:grpSpPr>
          <a:xfrm>
            <a:off x="4067012" y="3965029"/>
            <a:ext cx="608655" cy="567244"/>
            <a:chOff x="1727242" y="1217224"/>
            <a:chExt cx="839961" cy="567244"/>
          </a:xfrm>
        </p:grpSpPr>
        <p:sp>
          <p:nvSpPr>
            <p:cNvPr id="235" name="流程图: 决策 47">
              <a:extLst>
                <a:ext uri="{FF2B5EF4-FFF2-40B4-BE49-F238E27FC236}">
                  <a16:creationId xmlns:a16="http://schemas.microsoft.com/office/drawing/2014/main" id="{F96032FA-DE2D-4BC5-A896-C31157C042B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6" name="TextBox 22">
              <a:extLst>
                <a:ext uri="{FF2B5EF4-FFF2-40B4-BE49-F238E27FC236}">
                  <a16:creationId xmlns:a16="http://schemas.microsoft.com/office/drawing/2014/main" id="{F69DDC37-0D09-4C07-BE37-628B60E464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6EF7CD19-C743-4B4C-803C-E0C31B3B9983}"/>
              </a:ext>
            </a:extLst>
          </p:cNvPr>
          <p:cNvGrpSpPr/>
          <p:nvPr/>
        </p:nvGrpSpPr>
        <p:grpSpPr>
          <a:xfrm>
            <a:off x="11159718" y="3958361"/>
            <a:ext cx="608655" cy="567244"/>
            <a:chOff x="1727242" y="1217224"/>
            <a:chExt cx="839961" cy="567244"/>
          </a:xfrm>
        </p:grpSpPr>
        <p:sp>
          <p:nvSpPr>
            <p:cNvPr id="241" name="流程图: 决策 47">
              <a:extLst>
                <a:ext uri="{FF2B5EF4-FFF2-40B4-BE49-F238E27FC236}">
                  <a16:creationId xmlns:a16="http://schemas.microsoft.com/office/drawing/2014/main" id="{B0DC99EF-FBB5-47BA-B625-A2B39BF6D90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2" name="TextBox 22">
              <a:extLst>
                <a:ext uri="{FF2B5EF4-FFF2-40B4-BE49-F238E27FC236}">
                  <a16:creationId xmlns:a16="http://schemas.microsoft.com/office/drawing/2014/main" id="{4931C493-1497-4713-9BB7-B8C8039C993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04/08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627713F-C988-4B98-9258-1174C20F945F}"/>
              </a:ext>
            </a:extLst>
          </p:cNvPr>
          <p:cNvGrpSpPr/>
          <p:nvPr/>
        </p:nvGrpSpPr>
        <p:grpSpPr>
          <a:xfrm>
            <a:off x="8840513" y="3962358"/>
            <a:ext cx="608655" cy="567244"/>
            <a:chOff x="1727242" y="1217224"/>
            <a:chExt cx="839961" cy="567244"/>
          </a:xfrm>
        </p:grpSpPr>
        <p:sp>
          <p:nvSpPr>
            <p:cNvPr id="244" name="流程图: 决策 47">
              <a:extLst>
                <a:ext uri="{FF2B5EF4-FFF2-40B4-BE49-F238E27FC236}">
                  <a16:creationId xmlns:a16="http://schemas.microsoft.com/office/drawing/2014/main" id="{8B493B4D-A84B-4CB9-8970-858E0B41A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5" name="TextBox 22">
              <a:extLst>
                <a:ext uri="{FF2B5EF4-FFF2-40B4-BE49-F238E27FC236}">
                  <a16:creationId xmlns:a16="http://schemas.microsoft.com/office/drawing/2014/main" id="{52D4B115-F8E0-4BA3-96BE-D5AB5AA46B0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08/07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2E5C3F79-806A-4782-AE6E-D03BB776C38F}"/>
              </a:ext>
            </a:extLst>
          </p:cNvPr>
          <p:cNvGrpSpPr/>
          <p:nvPr/>
        </p:nvGrpSpPr>
        <p:grpSpPr>
          <a:xfrm>
            <a:off x="9636551" y="3956345"/>
            <a:ext cx="608655" cy="567244"/>
            <a:chOff x="1727242" y="1217224"/>
            <a:chExt cx="839961" cy="567244"/>
          </a:xfrm>
        </p:grpSpPr>
        <p:sp>
          <p:nvSpPr>
            <p:cNvPr id="248" name="流程图: 决策 47">
              <a:extLst>
                <a:ext uri="{FF2B5EF4-FFF2-40B4-BE49-F238E27FC236}">
                  <a16:creationId xmlns:a16="http://schemas.microsoft.com/office/drawing/2014/main" id="{D93D0DFE-161D-41B9-811C-9B99CE30F27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9" name="TextBox 22">
              <a:extLst>
                <a:ext uri="{FF2B5EF4-FFF2-40B4-BE49-F238E27FC236}">
                  <a16:creationId xmlns:a16="http://schemas.microsoft.com/office/drawing/2014/main" id="{001465D5-EF59-4A66-9A08-EE8D3B869AE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10/23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1BEEB406-593B-404F-9216-447C166EBE5E}"/>
              </a:ext>
            </a:extLst>
          </p:cNvPr>
          <p:cNvGrpSpPr/>
          <p:nvPr/>
        </p:nvGrpSpPr>
        <p:grpSpPr>
          <a:xfrm>
            <a:off x="10860252" y="3958361"/>
            <a:ext cx="608655" cy="567244"/>
            <a:chOff x="1664002" y="1217224"/>
            <a:chExt cx="839961" cy="567244"/>
          </a:xfrm>
        </p:grpSpPr>
        <p:sp>
          <p:nvSpPr>
            <p:cNvPr id="251" name="流程图: 决策 47">
              <a:extLst>
                <a:ext uri="{FF2B5EF4-FFF2-40B4-BE49-F238E27FC236}">
                  <a16:creationId xmlns:a16="http://schemas.microsoft.com/office/drawing/2014/main" id="{777B066B-8262-4292-AADC-51E527F90F5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2" name="TextBox 22">
              <a:extLst>
                <a:ext uri="{FF2B5EF4-FFF2-40B4-BE49-F238E27FC236}">
                  <a16:creationId xmlns:a16="http://schemas.microsoft.com/office/drawing/2014/main" id="{A78D09B6-062C-4981-B7A2-0F2CBB5A1049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03/11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947059B9-EA68-4185-A094-D406D41682AD}"/>
              </a:ext>
            </a:extLst>
          </p:cNvPr>
          <p:cNvGrpSpPr/>
          <p:nvPr/>
        </p:nvGrpSpPr>
        <p:grpSpPr>
          <a:xfrm>
            <a:off x="174573" y="4545366"/>
            <a:ext cx="11788299" cy="282279"/>
            <a:chOff x="237808" y="1129456"/>
            <a:chExt cx="11716383" cy="282279"/>
          </a:xfrm>
        </p:grpSpPr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D0F79930-8554-4C5C-9809-8BD639C4CBFC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54E64AE5-1D92-4F77-8DF6-E146E738DED1}"/>
                </a:ext>
              </a:extLst>
            </p:cNvPr>
            <p:cNvSpPr/>
            <p:nvPr/>
          </p:nvSpPr>
          <p:spPr>
            <a:xfrm>
              <a:off x="238356" y="1129456"/>
              <a:ext cx="71726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U625MCA</a:t>
              </a:r>
            </a:p>
          </p:txBody>
        </p:sp>
      </p:grpSp>
      <p:sp>
        <p:nvSpPr>
          <p:cNvPr id="256" name="流程图: 决策 47">
            <a:extLst>
              <a:ext uri="{FF2B5EF4-FFF2-40B4-BE49-F238E27FC236}">
                <a16:creationId xmlns:a16="http://schemas.microsoft.com/office/drawing/2014/main" id="{45EE269F-C613-4163-90E1-6793EE774525}"/>
              </a:ext>
            </a:extLst>
          </p:cNvPr>
          <p:cNvSpPr/>
          <p:nvPr/>
        </p:nvSpPr>
        <p:spPr>
          <a:xfrm>
            <a:off x="8531219" y="4640558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7" name="流程图: 决策 47">
            <a:extLst>
              <a:ext uri="{FF2B5EF4-FFF2-40B4-BE49-F238E27FC236}">
                <a16:creationId xmlns:a16="http://schemas.microsoft.com/office/drawing/2014/main" id="{021B350D-A8FC-4E19-A674-C6897D4647E3}"/>
              </a:ext>
            </a:extLst>
          </p:cNvPr>
          <p:cNvSpPr/>
          <p:nvPr/>
        </p:nvSpPr>
        <p:spPr>
          <a:xfrm>
            <a:off x="6502862" y="4655154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流程图: 决策 47">
            <a:extLst>
              <a:ext uri="{FF2B5EF4-FFF2-40B4-BE49-F238E27FC236}">
                <a16:creationId xmlns:a16="http://schemas.microsoft.com/office/drawing/2014/main" id="{71FB8FCA-1CC6-4B1A-9F41-299BBC464D9F}"/>
              </a:ext>
            </a:extLst>
          </p:cNvPr>
          <p:cNvSpPr/>
          <p:nvPr/>
        </p:nvSpPr>
        <p:spPr>
          <a:xfrm>
            <a:off x="6124685" y="4662890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3C2EFFA6-99FD-420A-9239-D0B0E6EADB81}"/>
              </a:ext>
            </a:extLst>
          </p:cNvPr>
          <p:cNvGrpSpPr/>
          <p:nvPr/>
        </p:nvGrpSpPr>
        <p:grpSpPr>
          <a:xfrm>
            <a:off x="9215591" y="4644446"/>
            <a:ext cx="606752" cy="567244"/>
            <a:chOff x="1727242" y="1217224"/>
            <a:chExt cx="839961" cy="567244"/>
          </a:xfrm>
        </p:grpSpPr>
        <p:sp>
          <p:nvSpPr>
            <p:cNvPr id="311" name="流程图: 决策 47">
              <a:extLst>
                <a:ext uri="{FF2B5EF4-FFF2-40B4-BE49-F238E27FC236}">
                  <a16:creationId xmlns:a16="http://schemas.microsoft.com/office/drawing/2014/main" id="{7C1AD4FE-81F0-401D-8CBA-A3C66487679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28CA67B6-F3ED-47D6-868B-11CEA86E2D23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07D63C22-66E9-48F2-B52D-A12FB3EFC79E}"/>
              </a:ext>
            </a:extLst>
          </p:cNvPr>
          <p:cNvGrpSpPr/>
          <p:nvPr/>
        </p:nvGrpSpPr>
        <p:grpSpPr>
          <a:xfrm>
            <a:off x="10581277" y="4666829"/>
            <a:ext cx="606752" cy="567244"/>
            <a:chOff x="1841074" y="1217224"/>
            <a:chExt cx="839961" cy="567244"/>
          </a:xfrm>
        </p:grpSpPr>
        <p:sp>
          <p:nvSpPr>
            <p:cNvPr id="314" name="流程图: 决策 47">
              <a:extLst>
                <a:ext uri="{FF2B5EF4-FFF2-40B4-BE49-F238E27FC236}">
                  <a16:creationId xmlns:a16="http://schemas.microsoft.com/office/drawing/2014/main" id="{CC2862AE-EAE6-4178-9A3E-6D2424B79FD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2D7AA3AD-D756-45B7-B7C6-416B11BACEAD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D35D18C6-E16F-4806-9B17-A765F481220D}"/>
              </a:ext>
            </a:extLst>
          </p:cNvPr>
          <p:cNvGrpSpPr/>
          <p:nvPr/>
        </p:nvGrpSpPr>
        <p:grpSpPr>
          <a:xfrm>
            <a:off x="9978269" y="4654714"/>
            <a:ext cx="606752" cy="568069"/>
            <a:chOff x="1727242" y="1217224"/>
            <a:chExt cx="839961" cy="568069"/>
          </a:xfrm>
        </p:grpSpPr>
        <p:sp>
          <p:nvSpPr>
            <p:cNvPr id="318" name="流程图: 决策 47">
              <a:extLst>
                <a:ext uri="{FF2B5EF4-FFF2-40B4-BE49-F238E27FC236}">
                  <a16:creationId xmlns:a16="http://schemas.microsoft.com/office/drawing/2014/main" id="{3FFBB5A1-7B6F-4E48-86F7-30DEA26790D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2ED6B18-C504-4808-A5AC-C0098FF2EAF4}"/>
                </a:ext>
              </a:extLst>
            </p:cNvPr>
            <p:cNvSpPr txBox="1"/>
            <p:nvPr/>
          </p:nvSpPr>
          <p:spPr>
            <a:xfrm>
              <a:off x="1727242" y="16006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20" name="流程图: 决策 47">
            <a:extLst>
              <a:ext uri="{FF2B5EF4-FFF2-40B4-BE49-F238E27FC236}">
                <a16:creationId xmlns:a16="http://schemas.microsoft.com/office/drawing/2014/main" id="{82832284-4A45-4FA5-89DF-04F689959710}"/>
              </a:ext>
            </a:extLst>
          </p:cNvPr>
          <p:cNvSpPr/>
          <p:nvPr/>
        </p:nvSpPr>
        <p:spPr>
          <a:xfrm>
            <a:off x="4970957" y="4639775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1" name="流程图: 决策 47">
            <a:extLst>
              <a:ext uri="{FF2B5EF4-FFF2-40B4-BE49-F238E27FC236}">
                <a16:creationId xmlns:a16="http://schemas.microsoft.com/office/drawing/2014/main" id="{F28C9D26-7CF6-4FC6-B15D-252EC9E52B55}"/>
              </a:ext>
            </a:extLst>
          </p:cNvPr>
          <p:cNvSpPr/>
          <p:nvPr/>
        </p:nvSpPr>
        <p:spPr>
          <a:xfrm>
            <a:off x="3807134" y="4630097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927D929A-3697-4C38-92DD-C9E945026FB6}"/>
              </a:ext>
            </a:extLst>
          </p:cNvPr>
          <p:cNvGrpSpPr/>
          <p:nvPr/>
        </p:nvGrpSpPr>
        <p:grpSpPr>
          <a:xfrm>
            <a:off x="760356" y="4649021"/>
            <a:ext cx="606752" cy="567244"/>
            <a:chOff x="1727242" y="1217224"/>
            <a:chExt cx="839961" cy="567244"/>
          </a:xfrm>
        </p:grpSpPr>
        <p:sp>
          <p:nvSpPr>
            <p:cNvPr id="323" name="流程图: 决策 47">
              <a:extLst>
                <a:ext uri="{FF2B5EF4-FFF2-40B4-BE49-F238E27FC236}">
                  <a16:creationId xmlns:a16="http://schemas.microsoft.com/office/drawing/2014/main" id="{DEFB8851-A742-49D6-96A4-4990A292DC0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4" name="TextBox 22">
              <a:extLst>
                <a:ext uri="{FF2B5EF4-FFF2-40B4-BE49-F238E27FC236}">
                  <a16:creationId xmlns:a16="http://schemas.microsoft.com/office/drawing/2014/main" id="{C1A17898-5B0B-4B45-8627-F1128C22D6C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303E7024-6571-4887-9645-5B461AEBF43E}"/>
              </a:ext>
            </a:extLst>
          </p:cNvPr>
          <p:cNvGrpSpPr/>
          <p:nvPr/>
        </p:nvGrpSpPr>
        <p:grpSpPr>
          <a:xfrm>
            <a:off x="1747561" y="4645188"/>
            <a:ext cx="606752" cy="567244"/>
            <a:chOff x="1727242" y="1217224"/>
            <a:chExt cx="839961" cy="567244"/>
          </a:xfrm>
        </p:grpSpPr>
        <p:sp>
          <p:nvSpPr>
            <p:cNvPr id="326" name="流程图: 决策 47">
              <a:extLst>
                <a:ext uri="{FF2B5EF4-FFF2-40B4-BE49-F238E27FC236}">
                  <a16:creationId xmlns:a16="http://schemas.microsoft.com/office/drawing/2014/main" id="{F48D4A8C-6A06-430D-9F61-E8CB6393FFB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7" name="TextBox 22">
              <a:extLst>
                <a:ext uri="{FF2B5EF4-FFF2-40B4-BE49-F238E27FC236}">
                  <a16:creationId xmlns:a16="http://schemas.microsoft.com/office/drawing/2014/main" id="{25746E79-0B5E-4A2A-ACBF-B4C3BABB8D0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3B2D4687-E242-40DA-B290-DFCDBF88DC48}"/>
              </a:ext>
            </a:extLst>
          </p:cNvPr>
          <p:cNvGrpSpPr/>
          <p:nvPr/>
        </p:nvGrpSpPr>
        <p:grpSpPr>
          <a:xfrm>
            <a:off x="2750015" y="4657888"/>
            <a:ext cx="606752" cy="567244"/>
            <a:chOff x="1641868" y="1217224"/>
            <a:chExt cx="839961" cy="567244"/>
          </a:xfrm>
        </p:grpSpPr>
        <p:sp>
          <p:nvSpPr>
            <p:cNvPr id="329" name="流程图: 决策 47">
              <a:extLst>
                <a:ext uri="{FF2B5EF4-FFF2-40B4-BE49-F238E27FC236}">
                  <a16:creationId xmlns:a16="http://schemas.microsoft.com/office/drawing/2014/main" id="{F3631065-2C13-4605-98CB-BB2734A47E7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0" name="TextBox 22">
              <a:extLst>
                <a:ext uri="{FF2B5EF4-FFF2-40B4-BE49-F238E27FC236}">
                  <a16:creationId xmlns:a16="http://schemas.microsoft.com/office/drawing/2014/main" id="{55333401-8A2D-4721-A1B6-778BE4448433}"/>
                </a:ext>
              </a:extLst>
            </p:cNvPr>
            <p:cNvSpPr txBox="1"/>
            <p:nvPr/>
          </p:nvSpPr>
          <p:spPr>
            <a:xfrm>
              <a:off x="1641868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816FD59A-0C4D-4FFB-B99A-5EC07C27B189}"/>
              </a:ext>
            </a:extLst>
          </p:cNvPr>
          <p:cNvGrpSpPr/>
          <p:nvPr/>
        </p:nvGrpSpPr>
        <p:grpSpPr>
          <a:xfrm>
            <a:off x="3143295" y="4644347"/>
            <a:ext cx="606752" cy="576769"/>
            <a:chOff x="1736728" y="1217224"/>
            <a:chExt cx="839961" cy="576769"/>
          </a:xfrm>
        </p:grpSpPr>
        <p:sp>
          <p:nvSpPr>
            <p:cNvPr id="332" name="流程图: 决策 47">
              <a:extLst>
                <a:ext uri="{FF2B5EF4-FFF2-40B4-BE49-F238E27FC236}">
                  <a16:creationId xmlns:a16="http://schemas.microsoft.com/office/drawing/2014/main" id="{BE1DD7CB-9289-414E-A128-D89232C88E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3" name="TextBox 22">
              <a:extLst>
                <a:ext uri="{FF2B5EF4-FFF2-40B4-BE49-F238E27FC236}">
                  <a16:creationId xmlns:a16="http://schemas.microsoft.com/office/drawing/2014/main" id="{A4D950A3-0E60-422B-8BF6-A0D52215EBA1}"/>
                </a:ext>
              </a:extLst>
            </p:cNvPr>
            <p:cNvSpPr txBox="1"/>
            <p:nvPr/>
          </p:nvSpPr>
          <p:spPr>
            <a:xfrm>
              <a:off x="1736728" y="16093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34" name="流程图: 决策 47">
            <a:extLst>
              <a:ext uri="{FF2B5EF4-FFF2-40B4-BE49-F238E27FC236}">
                <a16:creationId xmlns:a16="http://schemas.microsoft.com/office/drawing/2014/main" id="{58D3F488-48EF-4C20-985D-FAAC556DDDBC}"/>
              </a:ext>
            </a:extLst>
          </p:cNvPr>
          <p:cNvSpPr/>
          <p:nvPr/>
        </p:nvSpPr>
        <p:spPr>
          <a:xfrm>
            <a:off x="7530560" y="4654566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5" name="TextBox 22">
            <a:extLst>
              <a:ext uri="{FF2B5EF4-FFF2-40B4-BE49-F238E27FC236}">
                <a16:creationId xmlns:a16="http://schemas.microsoft.com/office/drawing/2014/main" id="{E457742C-8A96-48AC-980A-BE2903E50C70}"/>
              </a:ext>
            </a:extLst>
          </p:cNvPr>
          <p:cNvSpPr txBox="1"/>
          <p:nvPr/>
        </p:nvSpPr>
        <p:spPr>
          <a:xfrm>
            <a:off x="3615809" y="503545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6" name="TextBox 22">
            <a:extLst>
              <a:ext uri="{FF2B5EF4-FFF2-40B4-BE49-F238E27FC236}">
                <a16:creationId xmlns:a16="http://schemas.microsoft.com/office/drawing/2014/main" id="{0534ACBA-9A7A-4BAB-A8C9-9FD3B9932DF7}"/>
              </a:ext>
            </a:extLst>
          </p:cNvPr>
          <p:cNvSpPr txBox="1"/>
          <p:nvPr/>
        </p:nvSpPr>
        <p:spPr>
          <a:xfrm>
            <a:off x="4803334" y="5035453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7" name="TextBox 22">
            <a:extLst>
              <a:ext uri="{FF2B5EF4-FFF2-40B4-BE49-F238E27FC236}">
                <a16:creationId xmlns:a16="http://schemas.microsoft.com/office/drawing/2014/main" id="{CDDF634A-E5F4-463F-B234-C6833941FDA8}"/>
              </a:ext>
            </a:extLst>
          </p:cNvPr>
          <p:cNvSpPr txBox="1"/>
          <p:nvPr/>
        </p:nvSpPr>
        <p:spPr>
          <a:xfrm>
            <a:off x="5971460" y="503467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8" name="TextBox 22">
            <a:extLst>
              <a:ext uri="{FF2B5EF4-FFF2-40B4-BE49-F238E27FC236}">
                <a16:creationId xmlns:a16="http://schemas.microsoft.com/office/drawing/2014/main" id="{1B080FE9-7CE0-4029-9A6D-251BA0733679}"/>
              </a:ext>
            </a:extLst>
          </p:cNvPr>
          <p:cNvSpPr txBox="1"/>
          <p:nvPr/>
        </p:nvSpPr>
        <p:spPr>
          <a:xfrm>
            <a:off x="6384299" y="5025148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9" name="TextBox 22">
            <a:extLst>
              <a:ext uri="{FF2B5EF4-FFF2-40B4-BE49-F238E27FC236}">
                <a16:creationId xmlns:a16="http://schemas.microsoft.com/office/drawing/2014/main" id="{6E384586-9CFE-4781-A4DF-DC341A0E883C}"/>
              </a:ext>
            </a:extLst>
          </p:cNvPr>
          <p:cNvSpPr txBox="1"/>
          <p:nvPr/>
        </p:nvSpPr>
        <p:spPr>
          <a:xfrm>
            <a:off x="7329094" y="500616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0" name="TextBox 22">
            <a:extLst>
              <a:ext uri="{FF2B5EF4-FFF2-40B4-BE49-F238E27FC236}">
                <a16:creationId xmlns:a16="http://schemas.microsoft.com/office/drawing/2014/main" id="{2BECBA53-7A8F-4CAD-91DA-787F4E3CF4AA}"/>
              </a:ext>
            </a:extLst>
          </p:cNvPr>
          <p:cNvSpPr txBox="1"/>
          <p:nvPr/>
        </p:nvSpPr>
        <p:spPr>
          <a:xfrm>
            <a:off x="8357018" y="5006163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09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915830"/>
            <a:ext cx="11788299" cy="383679"/>
            <a:chOff x="315514" y="3897950"/>
            <a:chExt cx="11716383" cy="38367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3897950"/>
              <a:ext cx="1168152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Vendor Integration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528714"/>
            <a:ext cx="11794428" cy="271880"/>
            <a:chOff x="231716" y="2776619"/>
            <a:chExt cx="11722474" cy="2718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76619"/>
              <a:ext cx="144218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for CAF/FO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73853" y="1001159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475698" y="996264"/>
            <a:ext cx="843415" cy="513904"/>
            <a:chOff x="1727242" y="1217224"/>
            <a:chExt cx="839961" cy="513904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4860"/>
            <a:ext cx="11794428" cy="478712"/>
            <a:chOff x="231716" y="2569787"/>
            <a:chExt cx="11722474" cy="478712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569787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500359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300099" y="994398"/>
            <a:ext cx="924477" cy="462332"/>
            <a:chOff x="1487181" y="1217224"/>
            <a:chExt cx="920691" cy="462332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920269" y="999837"/>
            <a:ext cx="843415" cy="506284"/>
            <a:chOff x="1727242" y="1217224"/>
            <a:chExt cx="839961" cy="506284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637127" y="1000058"/>
            <a:ext cx="889170" cy="491044"/>
            <a:chOff x="1886575" y="1217224"/>
            <a:chExt cx="885530" cy="491044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565262" y="999837"/>
            <a:ext cx="909670" cy="453002"/>
            <a:chOff x="1992819" y="1217224"/>
            <a:chExt cx="905945" cy="453002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2058803" y="148556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424417" y="999837"/>
            <a:ext cx="924709" cy="439706"/>
            <a:chOff x="1886575" y="1217224"/>
            <a:chExt cx="920922" cy="439706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67536" y="147227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149224" y="1012537"/>
            <a:ext cx="843415" cy="507817"/>
            <a:chOff x="1701626" y="1217224"/>
            <a:chExt cx="839961" cy="507817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701626" y="154038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467328" y="1000678"/>
            <a:ext cx="904289" cy="468895"/>
            <a:chOff x="1886575" y="1217224"/>
            <a:chExt cx="900586" cy="468895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365062" y="3378017"/>
            <a:ext cx="710536" cy="528209"/>
            <a:chOff x="-375280" y="2856157"/>
            <a:chExt cx="1137681" cy="824378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-375280" y="3128144"/>
              <a:ext cx="726220" cy="5523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19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2211040" y="2898110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08/02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79" idx="0"/>
            <a:endCxn id="214" idx="2"/>
          </p:cNvCxnSpPr>
          <p:nvPr/>
        </p:nvCxnSpPr>
        <p:spPr>
          <a:xfrm flipV="1">
            <a:off x="2633883" y="1350737"/>
            <a:ext cx="264964" cy="133347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488" idx="0"/>
            <a:endCxn id="355" idx="2"/>
          </p:cNvCxnSpPr>
          <p:nvPr/>
        </p:nvCxnSpPr>
        <p:spPr>
          <a:xfrm flipV="1">
            <a:off x="4243828" y="1351357"/>
            <a:ext cx="485220" cy="133304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0" idx="0"/>
            <a:endCxn id="208" idx="2"/>
          </p:cNvCxnSpPr>
          <p:nvPr/>
        </p:nvCxnSpPr>
        <p:spPr>
          <a:xfrm flipV="1">
            <a:off x="5330737" y="1345077"/>
            <a:ext cx="632119" cy="133129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12" idx="0"/>
            <a:endCxn id="452" idx="2"/>
          </p:cNvCxnSpPr>
          <p:nvPr/>
        </p:nvCxnSpPr>
        <p:spPr>
          <a:xfrm flipV="1">
            <a:off x="5920259" y="1363985"/>
            <a:ext cx="546397" cy="131277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18" idx="0"/>
            <a:endCxn id="220" idx="2"/>
          </p:cNvCxnSpPr>
          <p:nvPr/>
        </p:nvCxnSpPr>
        <p:spPr>
          <a:xfrm flipV="1">
            <a:off x="6231189" y="1350516"/>
            <a:ext cx="595793" cy="132624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44" idx="0"/>
            <a:endCxn id="223" idx="2"/>
          </p:cNvCxnSpPr>
          <p:nvPr/>
        </p:nvCxnSpPr>
        <p:spPr>
          <a:xfrm flipV="1">
            <a:off x="7174930" y="1350516"/>
            <a:ext cx="511208" cy="13333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52" idx="0"/>
            <a:endCxn id="226" idx="2"/>
          </p:cNvCxnSpPr>
          <p:nvPr/>
        </p:nvCxnSpPr>
        <p:spPr>
          <a:xfrm flipV="1">
            <a:off x="8013109" y="1363216"/>
            <a:ext cx="583546" cy="13131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631904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 Test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A0 PCBA </a:t>
            </a:r>
          </a:p>
          <a:p>
            <a:r>
              <a:rPr lang="en-US" altLang="zh-CN" dirty="0"/>
              <a:t>01/25</a:t>
            </a:r>
            <a:endParaRPr lang="zh-CN" altLang="en-US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886888" y="1598137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rgbClr val="FF0000"/>
                  </a:solidFill>
                </a:rPr>
                <a:t>A1</a:t>
              </a:r>
              <a:endParaRPr lang="en-US" altLang="zh-CN" sz="700" strike="sngStrike" dirty="0">
                <a:solidFill>
                  <a:srgbClr val="FF0000"/>
                </a:solidFill>
              </a:endParaRP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06/15</a:t>
              </a:r>
              <a:endParaRPr lang="zh-CN" alt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3496069" y="1608834"/>
            <a:ext cx="624299" cy="427594"/>
            <a:chOff x="1204590" y="1704838"/>
            <a:chExt cx="624299" cy="4275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04590" y="18400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rgbClr val="FF0000"/>
                  </a:solidFill>
                </a:rPr>
                <a:t>B0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11/30</a:t>
              </a:r>
              <a:endParaRPr lang="zh-CN" alt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099216" y="1609405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rgbClr val="FF0000"/>
                  </a:solidFill>
                </a:rPr>
                <a:t>B1  DV2 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05/10</a:t>
              </a:r>
              <a:endParaRPr lang="zh-CN" altLang="en-US" sz="7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737048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406993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31867" y="1682088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7FEA750-981D-4E3E-A964-470A5EFF4FAA}"/>
              </a:ext>
            </a:extLst>
          </p:cNvPr>
          <p:cNvCxnSpPr/>
          <p:nvPr/>
        </p:nvCxnSpPr>
        <p:spPr>
          <a:xfrm flipV="1">
            <a:off x="131155" y="5767118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1" y="3589939"/>
            <a:ext cx="4525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5899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5899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3774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58977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3774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220250" y="3589775"/>
            <a:ext cx="49928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56087" y="3580828"/>
            <a:ext cx="52068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3776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932301" y="3585176"/>
            <a:ext cx="438623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Beta2</a:t>
            </a:r>
          </a:p>
          <a:p>
            <a:r>
              <a:rPr lang="en-US" dirty="0"/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37765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3776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DCV0.1</a:t>
            </a:r>
          </a:p>
          <a:p>
            <a:r>
              <a:rPr lang="en-US" dirty="0"/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3774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dirty="0"/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83757" y="33774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02057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DCV2</a:t>
            </a:r>
          </a:p>
          <a:p>
            <a:r>
              <a:rPr lang="en-US" dirty="0"/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3776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3776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dirty="0"/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37749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58977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37732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3774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5897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37747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596822" y="3589757"/>
            <a:ext cx="44474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377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589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37666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58894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37638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179598" y="3588670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14794" y="4149733"/>
            <a:ext cx="8350961" cy="574452"/>
            <a:chOff x="214794" y="3867793"/>
            <a:chExt cx="8350961" cy="574452"/>
          </a:xfrm>
        </p:grpSpPr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A60743F3-808E-4B00-AEA3-7B5F68F6213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22">
              <a:extLst>
                <a:ext uri="{FF2B5EF4-FFF2-40B4-BE49-F238E27FC236}">
                  <a16:creationId xmlns:a16="http://schemas.microsoft.com/office/drawing/2014/main" id="{AC9EE414-4682-401B-A7F5-D09B236082D1}"/>
                </a:ext>
              </a:extLst>
            </p:cNvPr>
            <p:cNvSpPr txBox="1"/>
            <p:nvPr/>
          </p:nvSpPr>
          <p:spPr>
            <a:xfrm>
              <a:off x="214794" y="4088308"/>
              <a:ext cx="54468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814DBFCC-A8A0-4F28-A52A-60238253C4DB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BCD5B135-827C-4939-AE28-4B202E1D91E5}"/>
                </a:ext>
              </a:extLst>
            </p:cNvPr>
            <p:cNvSpPr txBox="1"/>
            <p:nvPr/>
          </p:nvSpPr>
          <p:spPr>
            <a:xfrm>
              <a:off x="565016" y="4087949"/>
              <a:ext cx="541479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4A64573E-4990-48F4-9037-078C18F6B33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652579EB-8C83-429B-A0A8-6C02E9E5B43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315" name="Star: 5 Points 314">
              <a:extLst>
                <a:ext uri="{FF2B5EF4-FFF2-40B4-BE49-F238E27FC236}">
                  <a16:creationId xmlns:a16="http://schemas.microsoft.com/office/drawing/2014/main" id="{4DD4C22D-4C6C-4396-BC34-DE276AD26441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/>
                <a:t>DCV Beta</a:t>
              </a:r>
            </a:p>
            <a:p>
              <a:r>
                <a:rPr lang="en-US" strike="sngStrike" dirty="0"/>
                <a:t>06/2</a:t>
              </a:r>
              <a:r>
                <a:rPr lang="en-US" altLang="zh-CN" strike="sngStrike" dirty="0"/>
                <a:t>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07/02</a:t>
              </a:r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225660" y="4087949"/>
              <a:ext cx="532862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trike="sngStrike" dirty="0"/>
                <a:t>DCV Beta1</a:t>
              </a:r>
            </a:p>
            <a:p>
              <a:r>
                <a:rPr lang="en-US" strike="sngStrike" dirty="0"/>
                <a:t>07/21</a:t>
              </a:r>
            </a:p>
          </p:txBody>
        </p:sp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510903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DCV Beta2</a:t>
              </a:r>
            </a:p>
            <a:p>
              <a:r>
                <a:rPr lang="en-US" dirty="0"/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DCV0.1</a:t>
              </a:r>
              <a:endParaRPr lang="en-US" altLang="zh-CN" dirty="0"/>
            </a:p>
            <a:p>
              <a:r>
                <a:rPr lang="en-US" dirty="0"/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DCV1</a:t>
              </a:r>
              <a:endPara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R00</a:t>
              </a:r>
            </a:p>
            <a:p>
              <a:r>
                <a:rPr lang="en-US" dirty="0"/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R05.1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R05.2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R06.1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R08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581555"/>
            <a:ext cx="25269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581832"/>
            <a:ext cx="35827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582569"/>
            <a:ext cx="331204" cy="56716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582495"/>
            <a:ext cx="20587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582642"/>
            <a:ext cx="24833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582642"/>
            <a:ext cx="27881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582495"/>
            <a:ext cx="2554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582495"/>
            <a:ext cx="2330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582659"/>
            <a:ext cx="26357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582806"/>
            <a:ext cx="2711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582806"/>
            <a:ext cx="302626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582660"/>
            <a:ext cx="255289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582660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582824"/>
            <a:ext cx="29405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582824"/>
            <a:ext cx="3169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582824"/>
            <a:ext cx="26357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435222" y="3582824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endCxn id="173" idx="2"/>
          </p:cNvCxnSpPr>
          <p:nvPr/>
        </p:nvCxnSpPr>
        <p:spPr>
          <a:xfrm flipV="1">
            <a:off x="2170790" y="3582660"/>
            <a:ext cx="223963" cy="57288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582660"/>
            <a:ext cx="2788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4328E3F5-9386-446A-984E-08A67C206941}"/>
              </a:ext>
            </a:extLst>
          </p:cNvPr>
          <p:cNvCxnSpPr>
            <a:cxnSpLocks/>
            <a:stCxn id="315" idx="0"/>
            <a:endCxn id="155" idx="2"/>
          </p:cNvCxnSpPr>
          <p:nvPr/>
        </p:nvCxnSpPr>
        <p:spPr>
          <a:xfrm flipV="1">
            <a:off x="1473948" y="3582824"/>
            <a:ext cx="30167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6A9EE47-AAA4-47D3-8985-DE0E1941A142}"/>
              </a:ext>
            </a:extLst>
          </p:cNvPr>
          <p:cNvCxnSpPr>
            <a:cxnSpLocks/>
            <a:stCxn id="311" idx="0"/>
            <a:endCxn id="147" idx="2"/>
          </p:cNvCxnSpPr>
          <p:nvPr/>
        </p:nvCxnSpPr>
        <p:spPr>
          <a:xfrm flipV="1">
            <a:off x="1167831" y="3582824"/>
            <a:ext cx="282332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78D5C71-FF88-453E-958D-ED233C6BE744}"/>
              </a:ext>
            </a:extLst>
          </p:cNvPr>
          <p:cNvCxnSpPr>
            <a:cxnSpLocks/>
            <a:stCxn id="308" idx="0"/>
            <a:endCxn id="140" idx="2"/>
          </p:cNvCxnSpPr>
          <p:nvPr/>
        </p:nvCxnSpPr>
        <p:spPr>
          <a:xfrm flipV="1">
            <a:off x="851869" y="3582824"/>
            <a:ext cx="300975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77BC15E-6B07-408E-9A58-CA693D7A52AF}"/>
              </a:ext>
            </a:extLst>
          </p:cNvPr>
          <p:cNvCxnSpPr>
            <a:cxnSpLocks/>
            <a:stCxn id="302" idx="0"/>
            <a:endCxn id="2" idx="2"/>
          </p:cNvCxnSpPr>
          <p:nvPr/>
        </p:nvCxnSpPr>
        <p:spPr>
          <a:xfrm flipV="1">
            <a:off x="532127" y="3583184"/>
            <a:ext cx="385660" cy="57478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4" idx="0"/>
            <a:endCxn id="264" idx="1"/>
          </p:cNvCxnSpPr>
          <p:nvPr/>
        </p:nvCxnSpPr>
        <p:spPr>
          <a:xfrm flipV="1">
            <a:off x="3839697" y="1742587"/>
            <a:ext cx="230242" cy="163507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73" idx="0"/>
            <a:endCxn id="33" idx="2"/>
          </p:cNvCxnSpPr>
          <p:nvPr/>
        </p:nvCxnSpPr>
        <p:spPr>
          <a:xfrm flipV="1">
            <a:off x="2455032" y="1838338"/>
            <a:ext cx="517883" cy="153915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79061" y="4902899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FF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978504" y="5082379"/>
            <a:ext cx="952152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Group A</a:t>
            </a:r>
          </a:p>
          <a:p>
            <a:pPr algn="l"/>
            <a:r>
              <a:rPr lang="en-US" altLang="zh-CN" dirty="0"/>
              <a:t>03/15 sign-off UE</a:t>
            </a:r>
          </a:p>
          <a:p>
            <a:pPr algn="l"/>
            <a:r>
              <a:rPr lang="en-US" altLang="zh-CN" dirty="0"/>
              <a:t>05/05  Stagger UI</a:t>
            </a:r>
          </a:p>
          <a:p>
            <a:pPr algn="l"/>
            <a:r>
              <a:rPr lang="en-US" altLang="zh-CN" dirty="0"/>
              <a:t>05/19 sign-off UI</a:t>
            </a: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127213" y="4903010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FF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989825" y="5077942"/>
            <a:ext cx="82774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06/02 stagger UI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06/16 sign-off UI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647929" y="49093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626568" y="5088446"/>
            <a:ext cx="640114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05/21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08/17 UI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987622" y="49093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004333" y="5089009"/>
            <a:ext cx="598776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 UI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TBD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109" y="125120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SW Release Plan @06/01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662674" y="151599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08/02-08/30</a:t>
            </a: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956867" y="15182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12/05-02/28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491577" y="153588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09/30-10/30</a:t>
            </a:r>
            <a:endParaRPr lang="en-US" dirty="0"/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202617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41673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279860"/>
            <a:ext cx="78654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415524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3255480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42673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4168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3245052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420031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325399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29827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88" idx="0"/>
            <a:endCxn id="318" idx="2"/>
          </p:cNvCxnSpPr>
          <p:nvPr/>
        </p:nvCxnSpPr>
        <p:spPr>
          <a:xfrm flipV="1">
            <a:off x="1276594" y="4362610"/>
            <a:ext cx="463869" cy="54028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27" idx="2"/>
          </p:cNvCxnSpPr>
          <p:nvPr/>
        </p:nvCxnSpPr>
        <p:spPr>
          <a:xfrm flipV="1">
            <a:off x="2224746" y="4362774"/>
            <a:ext cx="150197" cy="5402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594" idx="0"/>
            <a:endCxn id="345" idx="2"/>
          </p:cNvCxnSpPr>
          <p:nvPr/>
        </p:nvCxnSpPr>
        <p:spPr>
          <a:xfrm flipV="1">
            <a:off x="3085155" y="4362757"/>
            <a:ext cx="1345619" cy="54659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39" idx="2"/>
          </p:cNvCxnSpPr>
          <p:nvPr/>
        </p:nvCxnSpPr>
        <p:spPr>
          <a:xfrm flipV="1">
            <a:off x="2745462" y="4362610"/>
            <a:ext cx="1018111" cy="54674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685346" y="1012537"/>
            <a:ext cx="729929" cy="519967"/>
            <a:chOff x="1886575" y="1217224"/>
            <a:chExt cx="726940" cy="519967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998788" y="1552531"/>
              <a:ext cx="61472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37" name="Rectangle 436">
            <a:extLst>
              <a:ext uri="{FF2B5EF4-FFF2-40B4-BE49-F238E27FC236}">
                <a16:creationId xmlns:a16="http://schemas.microsoft.com/office/drawing/2014/main" id="{D6565F6F-484B-416B-B535-E056BE285018}"/>
              </a:ext>
            </a:extLst>
          </p:cNvPr>
          <p:cNvSpPr/>
          <p:nvPr/>
        </p:nvSpPr>
        <p:spPr>
          <a:xfrm>
            <a:off x="373959" y="4144058"/>
            <a:ext cx="1869982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06DD469D-0EAC-4377-A39D-0AA5767C126F}"/>
              </a:ext>
            </a:extLst>
          </p:cNvPr>
          <p:cNvSpPr/>
          <p:nvPr/>
        </p:nvSpPr>
        <p:spPr>
          <a:xfrm>
            <a:off x="2284877" y="4142562"/>
            <a:ext cx="1309243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77182E28-DF41-41B4-A57A-EC2DF2B3BFDC}"/>
              </a:ext>
            </a:extLst>
          </p:cNvPr>
          <p:cNvSpPr/>
          <p:nvPr/>
        </p:nvSpPr>
        <p:spPr>
          <a:xfrm>
            <a:off x="3665459" y="4145456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E21D8908-107F-4771-A569-1859B6E0D5C1}"/>
              </a:ext>
            </a:extLst>
          </p:cNvPr>
          <p:cNvSpPr/>
          <p:nvPr/>
        </p:nvSpPr>
        <p:spPr>
          <a:xfrm>
            <a:off x="4357424" y="4144058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5AA2BCAA-0418-47FE-BC7D-9B5D090303C3}"/>
              </a:ext>
            </a:extLst>
          </p:cNvPr>
          <p:cNvGrpSpPr/>
          <p:nvPr/>
        </p:nvGrpSpPr>
        <p:grpSpPr>
          <a:xfrm>
            <a:off x="6204935" y="1013306"/>
            <a:ext cx="680922" cy="465093"/>
            <a:chOff x="1971949" y="1217224"/>
            <a:chExt cx="678133" cy="465093"/>
          </a:xfrm>
        </p:grpSpPr>
        <p:sp>
          <p:nvSpPr>
            <p:cNvPr id="452" name="流程图: 决策 47">
              <a:extLst>
                <a:ext uri="{FF2B5EF4-FFF2-40B4-BE49-F238E27FC236}">
                  <a16:creationId xmlns:a16="http://schemas.microsoft.com/office/drawing/2014/main" id="{606DD675-67F2-4D41-B774-DFA0DC921A73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A6FDDD22-8564-40D1-AE5A-192989AEEEF2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A5C92B-4D47-44C3-B4E5-66507B4A13A9}"/>
              </a:ext>
            </a:extLst>
          </p:cNvPr>
          <p:cNvGrpSpPr/>
          <p:nvPr/>
        </p:nvGrpSpPr>
        <p:grpSpPr>
          <a:xfrm>
            <a:off x="9033221" y="1009588"/>
            <a:ext cx="811853" cy="513539"/>
            <a:chOff x="1886575" y="1217224"/>
            <a:chExt cx="808528" cy="513539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2146D113-4391-49E4-BC3A-07928EE966B3}"/>
                </a:ext>
              </a:extLst>
            </p:cNvPr>
            <p:cNvSpPr txBox="1"/>
            <p:nvPr/>
          </p:nvSpPr>
          <p:spPr>
            <a:xfrm>
              <a:off x="1912987" y="1546103"/>
              <a:ext cx="78211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73" name="Rectangle 472">
            <a:extLst>
              <a:ext uri="{FF2B5EF4-FFF2-40B4-BE49-F238E27FC236}">
                <a16:creationId xmlns:a16="http://schemas.microsoft.com/office/drawing/2014/main" id="{B5A17EF9-562D-464A-8ECD-62366D0E5851}"/>
              </a:ext>
            </a:extLst>
          </p:cNvPr>
          <p:cNvSpPr/>
          <p:nvPr/>
        </p:nvSpPr>
        <p:spPr>
          <a:xfrm>
            <a:off x="137571" y="4747430"/>
            <a:ext cx="8210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74738D5D-FFB0-40C6-B3DA-8C7B8A9585CB}"/>
              </a:ext>
            </a:extLst>
          </p:cNvPr>
          <p:cNvSpPr/>
          <p:nvPr/>
        </p:nvSpPr>
        <p:spPr>
          <a:xfrm>
            <a:off x="114288" y="5509130"/>
            <a:ext cx="917239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FNVx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9" name="Star: 5 Points 478">
            <a:extLst>
              <a:ext uri="{FF2B5EF4-FFF2-40B4-BE49-F238E27FC236}">
                <a16:creationId xmlns:a16="http://schemas.microsoft.com/office/drawing/2014/main" id="{BEDE82CE-6606-4032-BB44-BD1037302F0E}"/>
              </a:ext>
            </a:extLst>
          </p:cNvPr>
          <p:cNvSpPr/>
          <p:nvPr/>
        </p:nvSpPr>
        <p:spPr>
          <a:xfrm>
            <a:off x="2536350" y="26842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Star: 5 Points 481">
            <a:extLst>
              <a:ext uri="{FF2B5EF4-FFF2-40B4-BE49-F238E27FC236}">
                <a16:creationId xmlns:a16="http://schemas.microsoft.com/office/drawing/2014/main" id="{4F4A7103-7759-4048-B4FA-FB411E2880B9}"/>
              </a:ext>
            </a:extLst>
          </p:cNvPr>
          <p:cNvSpPr/>
          <p:nvPr/>
        </p:nvSpPr>
        <p:spPr>
          <a:xfrm>
            <a:off x="3595356" y="26842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TextBox 22">
            <a:extLst>
              <a:ext uri="{FF2B5EF4-FFF2-40B4-BE49-F238E27FC236}">
                <a16:creationId xmlns:a16="http://schemas.microsoft.com/office/drawing/2014/main" id="{8D184DB9-1A76-4736-BCEB-CF97BB15EFFC}"/>
              </a:ext>
            </a:extLst>
          </p:cNvPr>
          <p:cNvSpPr txBox="1"/>
          <p:nvPr/>
        </p:nvSpPr>
        <p:spPr>
          <a:xfrm>
            <a:off x="3451484" y="288607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11/03</a:t>
            </a:r>
          </a:p>
        </p:txBody>
      </p:sp>
      <p:sp>
        <p:nvSpPr>
          <p:cNvPr id="488" name="Star: 5 Points 487">
            <a:extLst>
              <a:ext uri="{FF2B5EF4-FFF2-40B4-BE49-F238E27FC236}">
                <a16:creationId xmlns:a16="http://schemas.microsoft.com/office/drawing/2014/main" id="{F0D7C610-AC03-4479-8125-E64E73EFE52D}"/>
              </a:ext>
            </a:extLst>
          </p:cNvPr>
          <p:cNvSpPr/>
          <p:nvPr/>
        </p:nvSpPr>
        <p:spPr>
          <a:xfrm>
            <a:off x="4146295" y="268440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TextBox 22">
            <a:extLst>
              <a:ext uri="{FF2B5EF4-FFF2-40B4-BE49-F238E27FC236}">
                <a16:creationId xmlns:a16="http://schemas.microsoft.com/office/drawing/2014/main" id="{1BC70C59-A912-44BA-9528-6039BCA95362}"/>
              </a:ext>
            </a:extLst>
          </p:cNvPr>
          <p:cNvSpPr txBox="1"/>
          <p:nvPr/>
        </p:nvSpPr>
        <p:spPr>
          <a:xfrm>
            <a:off x="3935457" y="288683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dirty="0"/>
              <a:t>12/</a:t>
            </a:r>
            <a:r>
              <a:rPr lang="en-US" altLang="zh-CN" dirty="0"/>
              <a:t>29</a:t>
            </a:r>
            <a:endParaRPr lang="en-US" dirty="0"/>
          </a:p>
        </p:txBody>
      </p:sp>
      <p:sp>
        <p:nvSpPr>
          <p:cNvPr id="494" name="Star: 5 Points 493">
            <a:extLst>
              <a:ext uri="{FF2B5EF4-FFF2-40B4-BE49-F238E27FC236}">
                <a16:creationId xmlns:a16="http://schemas.microsoft.com/office/drawing/2014/main" id="{575EB0C0-C6EE-45F9-A341-514418C9E8C2}"/>
              </a:ext>
            </a:extLst>
          </p:cNvPr>
          <p:cNvSpPr/>
          <p:nvPr/>
        </p:nvSpPr>
        <p:spPr>
          <a:xfrm>
            <a:off x="4466699" y="267637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88EFABF4-2841-44CA-8633-8B2D835ECA21}"/>
              </a:ext>
            </a:extLst>
          </p:cNvPr>
          <p:cNvSpPr txBox="1"/>
          <p:nvPr/>
        </p:nvSpPr>
        <p:spPr>
          <a:xfrm>
            <a:off x="4323099" y="288865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01/26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80BCB9E-4417-478F-AE41-3B79CABD05BB}"/>
              </a:ext>
            </a:extLst>
          </p:cNvPr>
          <p:cNvSpPr/>
          <p:nvPr/>
        </p:nvSpPr>
        <p:spPr>
          <a:xfrm>
            <a:off x="4892707" y="267651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E43F8C99-A927-454F-B2B8-8227FE455F5C}"/>
              </a:ext>
            </a:extLst>
          </p:cNvPr>
          <p:cNvSpPr txBox="1"/>
          <p:nvPr/>
        </p:nvSpPr>
        <p:spPr>
          <a:xfrm>
            <a:off x="4731642" y="288880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03/09</a:t>
            </a:r>
          </a:p>
        </p:txBody>
      </p:sp>
      <p:sp>
        <p:nvSpPr>
          <p:cNvPr id="506" name="Star: 5 Points 505">
            <a:extLst>
              <a:ext uri="{FF2B5EF4-FFF2-40B4-BE49-F238E27FC236}">
                <a16:creationId xmlns:a16="http://schemas.microsoft.com/office/drawing/2014/main" id="{7C39ADBF-2F1F-49AA-9817-320BC685EB91}"/>
              </a:ext>
            </a:extLst>
          </p:cNvPr>
          <p:cNvSpPr/>
          <p:nvPr/>
        </p:nvSpPr>
        <p:spPr>
          <a:xfrm>
            <a:off x="5529961" y="267692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9" name="TextBox 22">
            <a:extLst>
              <a:ext uri="{FF2B5EF4-FFF2-40B4-BE49-F238E27FC236}">
                <a16:creationId xmlns:a16="http://schemas.microsoft.com/office/drawing/2014/main" id="{7F04C111-91FA-4143-A5B1-8CCD5F71974F}"/>
              </a:ext>
            </a:extLst>
          </p:cNvPr>
          <p:cNvSpPr txBox="1"/>
          <p:nvPr/>
        </p:nvSpPr>
        <p:spPr>
          <a:xfrm>
            <a:off x="5375827" y="288920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</a:p>
        </p:txBody>
      </p:sp>
      <p:sp>
        <p:nvSpPr>
          <p:cNvPr id="512" name="Star: 5 Points 511">
            <a:extLst>
              <a:ext uri="{FF2B5EF4-FFF2-40B4-BE49-F238E27FC236}">
                <a16:creationId xmlns:a16="http://schemas.microsoft.com/office/drawing/2014/main" id="{0C97EC04-7370-4E8C-B8DA-BB2C772FE9A6}"/>
              </a:ext>
            </a:extLst>
          </p:cNvPr>
          <p:cNvSpPr/>
          <p:nvPr/>
        </p:nvSpPr>
        <p:spPr>
          <a:xfrm>
            <a:off x="5822726" y="267676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5" name="TextBox 22">
            <a:extLst>
              <a:ext uri="{FF2B5EF4-FFF2-40B4-BE49-F238E27FC236}">
                <a16:creationId xmlns:a16="http://schemas.microsoft.com/office/drawing/2014/main" id="{43B19B2D-3EB9-4556-95C6-7C91FF9D03A3}"/>
              </a:ext>
            </a:extLst>
          </p:cNvPr>
          <p:cNvSpPr txBox="1"/>
          <p:nvPr/>
        </p:nvSpPr>
        <p:spPr>
          <a:xfrm>
            <a:off x="5737006" y="2889045"/>
            <a:ext cx="43844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06/01</a:t>
            </a:r>
          </a:p>
        </p:txBody>
      </p:sp>
      <p:sp>
        <p:nvSpPr>
          <p:cNvPr id="518" name="Star: 5 Points 517">
            <a:extLst>
              <a:ext uri="{FF2B5EF4-FFF2-40B4-BE49-F238E27FC236}">
                <a16:creationId xmlns:a16="http://schemas.microsoft.com/office/drawing/2014/main" id="{E400FCA6-01DF-4009-8474-BBCC7B37875C}"/>
              </a:ext>
            </a:extLst>
          </p:cNvPr>
          <p:cNvSpPr/>
          <p:nvPr/>
        </p:nvSpPr>
        <p:spPr>
          <a:xfrm>
            <a:off x="6133656" y="267676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1" name="TextBox 22">
            <a:extLst>
              <a:ext uri="{FF2B5EF4-FFF2-40B4-BE49-F238E27FC236}">
                <a16:creationId xmlns:a16="http://schemas.microsoft.com/office/drawing/2014/main" id="{3B964A75-7D8E-49D7-A100-D6146E9F9717}"/>
              </a:ext>
            </a:extLst>
          </p:cNvPr>
          <p:cNvSpPr txBox="1"/>
          <p:nvPr/>
        </p:nvSpPr>
        <p:spPr>
          <a:xfrm>
            <a:off x="5996406" y="288904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06/29</a:t>
            </a:r>
          </a:p>
        </p:txBody>
      </p:sp>
      <p:sp>
        <p:nvSpPr>
          <p:cNvPr id="524" name="Star: 5 Points 523">
            <a:extLst>
              <a:ext uri="{FF2B5EF4-FFF2-40B4-BE49-F238E27FC236}">
                <a16:creationId xmlns:a16="http://schemas.microsoft.com/office/drawing/2014/main" id="{A5E1C2EE-80EC-454F-B421-429A56A48F13}"/>
              </a:ext>
            </a:extLst>
          </p:cNvPr>
          <p:cNvSpPr/>
          <p:nvPr/>
        </p:nvSpPr>
        <p:spPr>
          <a:xfrm>
            <a:off x="6474687" y="267691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7" name="TextBox 22">
            <a:extLst>
              <a:ext uri="{FF2B5EF4-FFF2-40B4-BE49-F238E27FC236}">
                <a16:creationId xmlns:a16="http://schemas.microsoft.com/office/drawing/2014/main" id="{D23DC1D4-BCA6-4AB7-94E8-1A381201567F}"/>
              </a:ext>
            </a:extLst>
          </p:cNvPr>
          <p:cNvSpPr txBox="1"/>
          <p:nvPr/>
        </p:nvSpPr>
        <p:spPr>
          <a:xfrm>
            <a:off x="6337437" y="288919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07/27</a:t>
            </a:r>
          </a:p>
        </p:txBody>
      </p:sp>
      <p:sp>
        <p:nvSpPr>
          <p:cNvPr id="530" name="Star: 5 Points 529">
            <a:extLst>
              <a:ext uri="{FF2B5EF4-FFF2-40B4-BE49-F238E27FC236}">
                <a16:creationId xmlns:a16="http://schemas.microsoft.com/office/drawing/2014/main" id="{BE7B2579-B781-4BBA-8A72-CE7F5BFF17D1}"/>
              </a:ext>
            </a:extLst>
          </p:cNvPr>
          <p:cNvSpPr/>
          <p:nvPr/>
        </p:nvSpPr>
        <p:spPr>
          <a:xfrm>
            <a:off x="5233204" y="267637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3" name="TextBox 22">
            <a:extLst>
              <a:ext uri="{FF2B5EF4-FFF2-40B4-BE49-F238E27FC236}">
                <a16:creationId xmlns:a16="http://schemas.microsoft.com/office/drawing/2014/main" id="{AC5FEB3A-DFD1-4506-B5B1-5D66E8E2707C}"/>
              </a:ext>
            </a:extLst>
          </p:cNvPr>
          <p:cNvSpPr txBox="1"/>
          <p:nvPr/>
        </p:nvSpPr>
        <p:spPr>
          <a:xfrm>
            <a:off x="5079070" y="2888655"/>
            <a:ext cx="533143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04/06</a:t>
            </a:r>
          </a:p>
        </p:txBody>
      </p:sp>
      <p:sp>
        <p:nvSpPr>
          <p:cNvPr id="536" name="Star: 5 Points 535">
            <a:extLst>
              <a:ext uri="{FF2B5EF4-FFF2-40B4-BE49-F238E27FC236}">
                <a16:creationId xmlns:a16="http://schemas.microsoft.com/office/drawing/2014/main" id="{4DAF6169-778B-46F6-BE62-891CCDE0CDBF}"/>
              </a:ext>
            </a:extLst>
          </p:cNvPr>
          <p:cNvSpPr/>
          <p:nvPr/>
        </p:nvSpPr>
        <p:spPr>
          <a:xfrm>
            <a:off x="6778522" y="26826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9" name="TextBox 22">
            <a:extLst>
              <a:ext uri="{FF2B5EF4-FFF2-40B4-BE49-F238E27FC236}">
                <a16:creationId xmlns:a16="http://schemas.microsoft.com/office/drawing/2014/main" id="{4572181E-07FD-4749-BDDF-7B01A09B1EC1}"/>
              </a:ext>
            </a:extLst>
          </p:cNvPr>
          <p:cNvSpPr txBox="1"/>
          <p:nvPr/>
        </p:nvSpPr>
        <p:spPr>
          <a:xfrm>
            <a:off x="6641272" y="2894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4" name="Star: 5 Points 543">
            <a:extLst>
              <a:ext uri="{FF2B5EF4-FFF2-40B4-BE49-F238E27FC236}">
                <a16:creationId xmlns:a16="http://schemas.microsoft.com/office/drawing/2014/main" id="{250DC8B7-44D4-4D5C-B844-1A5FD880628F}"/>
              </a:ext>
            </a:extLst>
          </p:cNvPr>
          <p:cNvSpPr/>
          <p:nvPr/>
        </p:nvSpPr>
        <p:spPr>
          <a:xfrm>
            <a:off x="7077397" y="268387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6" name="TextBox 22">
            <a:extLst>
              <a:ext uri="{FF2B5EF4-FFF2-40B4-BE49-F238E27FC236}">
                <a16:creationId xmlns:a16="http://schemas.microsoft.com/office/drawing/2014/main" id="{613FE025-4BD9-46EA-851B-0C097A447CEA}"/>
              </a:ext>
            </a:extLst>
          </p:cNvPr>
          <p:cNvSpPr txBox="1"/>
          <p:nvPr/>
        </p:nvSpPr>
        <p:spPr>
          <a:xfrm>
            <a:off x="6940147" y="289615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</a:p>
        </p:txBody>
      </p:sp>
      <p:sp>
        <p:nvSpPr>
          <p:cNvPr id="548" name="Star: 5 Points 547">
            <a:extLst>
              <a:ext uri="{FF2B5EF4-FFF2-40B4-BE49-F238E27FC236}">
                <a16:creationId xmlns:a16="http://schemas.microsoft.com/office/drawing/2014/main" id="{0E3C43B0-F9CD-40B3-AA18-FCF826DE6DBC}"/>
              </a:ext>
            </a:extLst>
          </p:cNvPr>
          <p:cNvSpPr/>
          <p:nvPr/>
        </p:nvSpPr>
        <p:spPr>
          <a:xfrm>
            <a:off x="7470910" y="267709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0" name="TextBox 22">
            <a:extLst>
              <a:ext uri="{FF2B5EF4-FFF2-40B4-BE49-F238E27FC236}">
                <a16:creationId xmlns:a16="http://schemas.microsoft.com/office/drawing/2014/main" id="{0E07BD5F-D2DF-4532-BEBC-B6887F4A79B2}"/>
              </a:ext>
            </a:extLst>
          </p:cNvPr>
          <p:cNvSpPr txBox="1"/>
          <p:nvPr/>
        </p:nvSpPr>
        <p:spPr>
          <a:xfrm>
            <a:off x="7333660" y="288938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Star: 5 Points 551">
            <a:extLst>
              <a:ext uri="{FF2B5EF4-FFF2-40B4-BE49-F238E27FC236}">
                <a16:creationId xmlns:a16="http://schemas.microsoft.com/office/drawing/2014/main" id="{1484467B-299D-4686-BA8F-C90D8556A364}"/>
              </a:ext>
            </a:extLst>
          </p:cNvPr>
          <p:cNvSpPr/>
          <p:nvPr/>
        </p:nvSpPr>
        <p:spPr>
          <a:xfrm>
            <a:off x="7915576" y="267636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4" name="TextBox 22">
            <a:extLst>
              <a:ext uri="{FF2B5EF4-FFF2-40B4-BE49-F238E27FC236}">
                <a16:creationId xmlns:a16="http://schemas.microsoft.com/office/drawing/2014/main" id="{B6E300A8-6A14-4CE3-9A29-028C44CF322C}"/>
              </a:ext>
            </a:extLst>
          </p:cNvPr>
          <p:cNvSpPr txBox="1"/>
          <p:nvPr/>
        </p:nvSpPr>
        <p:spPr>
          <a:xfrm>
            <a:off x="7778326" y="288864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D4D86623-2A83-470B-AC8C-574147539B60}"/>
              </a:ext>
            </a:extLst>
          </p:cNvPr>
          <p:cNvSpPr/>
          <p:nvPr/>
        </p:nvSpPr>
        <p:spPr>
          <a:xfrm>
            <a:off x="8354270" y="2676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8" name="TextBox 22">
            <a:extLst>
              <a:ext uri="{FF2B5EF4-FFF2-40B4-BE49-F238E27FC236}">
                <a16:creationId xmlns:a16="http://schemas.microsoft.com/office/drawing/2014/main" id="{2B92D086-5A1E-4C9D-B3DA-610CB6DCE799}"/>
              </a:ext>
            </a:extLst>
          </p:cNvPr>
          <p:cNvSpPr txBox="1"/>
          <p:nvPr/>
        </p:nvSpPr>
        <p:spPr>
          <a:xfrm>
            <a:off x="8252596" y="2888366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F1ECB981-56A4-41DD-8AF0-18D4912CD1EB}"/>
              </a:ext>
            </a:extLst>
          </p:cNvPr>
          <p:cNvCxnSpPr>
            <a:cxnSpLocks/>
            <a:stCxn id="556" idx="0"/>
            <a:endCxn id="431" idx="2"/>
          </p:cNvCxnSpPr>
          <p:nvPr/>
        </p:nvCxnSpPr>
        <p:spPr>
          <a:xfrm flipV="1">
            <a:off x="8451803" y="1363216"/>
            <a:ext cx="495265" cy="131286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A3625D80-EDB2-4555-A943-538741B58246}"/>
              </a:ext>
            </a:extLst>
          </p:cNvPr>
          <p:cNvCxnSpPr>
            <a:cxnSpLocks/>
            <a:stCxn id="242" idx="1"/>
            <a:endCxn id="488" idx="2"/>
          </p:cNvCxnSpPr>
          <p:nvPr/>
        </p:nvCxnSpPr>
        <p:spPr>
          <a:xfrm flipV="1">
            <a:off x="4057789" y="2889567"/>
            <a:ext cx="125760" cy="56629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>
            <a:extLst>
              <a:ext uri="{FF2B5EF4-FFF2-40B4-BE49-F238E27FC236}">
                <a16:creationId xmlns:a16="http://schemas.microsoft.com/office/drawing/2014/main" id="{DBBD650A-BB57-4A2D-9143-56EFC27B2C92}"/>
              </a:ext>
            </a:extLst>
          </p:cNvPr>
          <p:cNvCxnSpPr>
            <a:cxnSpLocks/>
            <a:stCxn id="245" idx="1"/>
            <a:endCxn id="494" idx="2"/>
          </p:cNvCxnSpPr>
          <p:nvPr/>
        </p:nvCxnSpPr>
        <p:spPr>
          <a:xfrm flipV="1">
            <a:off x="4383757" y="2881540"/>
            <a:ext cx="12019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98E57C98-E921-4423-B413-77E35B89D0AA}"/>
              </a:ext>
            </a:extLst>
          </p:cNvPr>
          <p:cNvCxnSpPr>
            <a:cxnSpLocks/>
            <a:stCxn id="231" idx="0"/>
            <a:endCxn id="482" idx="2"/>
          </p:cNvCxnSpPr>
          <p:nvPr/>
        </p:nvCxnSpPr>
        <p:spPr>
          <a:xfrm flipV="1">
            <a:off x="3499551" y="2889380"/>
            <a:ext cx="133059" cy="48827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76E37401-6E81-49AA-A3BF-CF3CABE52E2D}"/>
              </a:ext>
            </a:extLst>
          </p:cNvPr>
          <p:cNvCxnSpPr>
            <a:cxnSpLocks/>
            <a:stCxn id="248" idx="1"/>
            <a:endCxn id="500" idx="2"/>
          </p:cNvCxnSpPr>
          <p:nvPr/>
        </p:nvCxnSpPr>
        <p:spPr>
          <a:xfrm flipV="1">
            <a:off x="4756425" y="2881686"/>
            <a:ext cx="17353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F9FD0067-AE21-4C4A-8F6E-9CE15B3E861A}"/>
              </a:ext>
            </a:extLst>
          </p:cNvPr>
          <p:cNvCxnSpPr>
            <a:cxnSpLocks/>
            <a:stCxn id="251" idx="1"/>
            <a:endCxn id="530" idx="2"/>
          </p:cNvCxnSpPr>
          <p:nvPr/>
        </p:nvCxnSpPr>
        <p:spPr>
          <a:xfrm flipV="1">
            <a:off x="5075309" y="2881540"/>
            <a:ext cx="195149" cy="5744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F86BDE0C-F433-4AF2-9035-A99C1E48C1FA}"/>
              </a:ext>
            </a:extLst>
          </p:cNvPr>
          <p:cNvCxnSpPr>
            <a:cxnSpLocks/>
            <a:stCxn id="254" idx="1"/>
            <a:endCxn id="506" idx="2"/>
          </p:cNvCxnSpPr>
          <p:nvPr/>
        </p:nvCxnSpPr>
        <p:spPr>
          <a:xfrm flipV="1">
            <a:off x="5416769" y="2882094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411586CC-BFCC-48AE-BB94-4766AFB52176}"/>
              </a:ext>
            </a:extLst>
          </p:cNvPr>
          <p:cNvCxnSpPr>
            <a:cxnSpLocks/>
            <a:stCxn id="265" idx="1"/>
            <a:endCxn id="518" idx="2"/>
          </p:cNvCxnSpPr>
          <p:nvPr/>
        </p:nvCxnSpPr>
        <p:spPr>
          <a:xfrm flipV="1">
            <a:off x="602046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4563CC0B-ADBF-4CCA-90F0-D091C0EE42B4}"/>
              </a:ext>
            </a:extLst>
          </p:cNvPr>
          <p:cNvCxnSpPr>
            <a:cxnSpLocks/>
            <a:stCxn id="257" idx="1"/>
            <a:endCxn id="512" idx="2"/>
          </p:cNvCxnSpPr>
          <p:nvPr/>
        </p:nvCxnSpPr>
        <p:spPr>
          <a:xfrm flipV="1">
            <a:off x="570953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FBFE2E32-5DE5-4DEB-AA53-77A0DE59CDC9}"/>
              </a:ext>
            </a:extLst>
          </p:cNvPr>
          <p:cNvCxnSpPr>
            <a:cxnSpLocks/>
            <a:stCxn id="270" idx="1"/>
            <a:endCxn id="524" idx="2"/>
          </p:cNvCxnSpPr>
          <p:nvPr/>
        </p:nvCxnSpPr>
        <p:spPr>
          <a:xfrm flipV="1">
            <a:off x="6361495" y="2882077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A044EAC1-1DA4-4E94-BA06-76FEBCD7B5F8}"/>
              </a:ext>
            </a:extLst>
          </p:cNvPr>
          <p:cNvCxnSpPr>
            <a:cxnSpLocks/>
            <a:stCxn id="274" idx="1"/>
            <a:endCxn id="536" idx="2"/>
          </p:cNvCxnSpPr>
          <p:nvPr/>
        </p:nvCxnSpPr>
        <p:spPr>
          <a:xfrm flipV="1">
            <a:off x="6681334" y="2887806"/>
            <a:ext cx="134442" cy="5680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0C2B7D33-FE36-4602-A274-0458B2C3FDCF}"/>
              </a:ext>
            </a:extLst>
          </p:cNvPr>
          <p:cNvCxnSpPr>
            <a:cxnSpLocks/>
            <a:stCxn id="277" idx="1"/>
            <a:endCxn id="544" idx="2"/>
          </p:cNvCxnSpPr>
          <p:nvPr/>
        </p:nvCxnSpPr>
        <p:spPr>
          <a:xfrm flipV="1">
            <a:off x="6954664" y="2889039"/>
            <a:ext cx="159987" cy="56665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5E721982-0137-404E-BA08-DFC210BC3F08}"/>
              </a:ext>
            </a:extLst>
          </p:cNvPr>
          <p:cNvCxnSpPr>
            <a:cxnSpLocks/>
            <a:stCxn id="281" idx="1"/>
            <a:endCxn id="548" idx="2"/>
          </p:cNvCxnSpPr>
          <p:nvPr/>
        </p:nvCxnSpPr>
        <p:spPr>
          <a:xfrm flipV="1">
            <a:off x="7365070" y="2882265"/>
            <a:ext cx="14309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392F4345-3DC7-44E8-886C-809C993B148A}"/>
              </a:ext>
            </a:extLst>
          </p:cNvPr>
          <p:cNvCxnSpPr>
            <a:cxnSpLocks/>
            <a:stCxn id="286" idx="1"/>
            <a:endCxn id="552" idx="2"/>
          </p:cNvCxnSpPr>
          <p:nvPr/>
        </p:nvCxnSpPr>
        <p:spPr>
          <a:xfrm flipV="1">
            <a:off x="7764016" y="2881528"/>
            <a:ext cx="18881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01A8D360-D5C2-4E15-BEB9-0555529FB330}"/>
              </a:ext>
            </a:extLst>
          </p:cNvPr>
          <p:cNvCxnSpPr>
            <a:cxnSpLocks/>
            <a:stCxn id="289" idx="1"/>
            <a:endCxn id="556" idx="2"/>
          </p:cNvCxnSpPr>
          <p:nvPr/>
        </p:nvCxnSpPr>
        <p:spPr>
          <a:xfrm flipV="1">
            <a:off x="8256050" y="2881251"/>
            <a:ext cx="13547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4" name="TextBox 643">
            <a:extLst>
              <a:ext uri="{FF2B5EF4-FFF2-40B4-BE49-F238E27FC236}">
                <a16:creationId xmlns:a16="http://schemas.microsoft.com/office/drawing/2014/main" id="{F728AC8B-BF2C-48C8-B3C4-54AEC863699C}"/>
              </a:ext>
            </a:extLst>
          </p:cNvPr>
          <p:cNvSpPr txBox="1"/>
          <p:nvPr/>
        </p:nvSpPr>
        <p:spPr>
          <a:xfrm>
            <a:off x="2071333" y="5548270"/>
            <a:ext cx="1149375" cy="72326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SOA Gateway</a:t>
            </a:r>
          </a:p>
          <a:p>
            <a:r>
              <a:rPr lang="en-US" altLang="zh-CN" dirty="0"/>
              <a:t>Wireless Interface Router</a:t>
            </a:r>
          </a:p>
          <a:p>
            <a:r>
              <a:rPr lang="en-US" altLang="zh-CN" dirty="0"/>
              <a:t>IVI Provisioning</a:t>
            </a:r>
          </a:p>
          <a:p>
            <a:r>
              <a:rPr lang="en-US" altLang="zh-CN" dirty="0"/>
              <a:t>Bezel Diagnostics(SOA related)</a:t>
            </a:r>
          </a:p>
          <a:p>
            <a:r>
              <a:rPr lang="en-US" altLang="zh-CN" dirty="0"/>
              <a:t>Diagnostic_ Analytic</a:t>
            </a:r>
          </a:p>
          <a:p>
            <a:r>
              <a:rPr lang="en-US" altLang="zh-CN" dirty="0"/>
              <a:t>CCS –Authorization 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6B29FCB7-A5EA-45EF-BF19-445284B0D1B7}"/>
              </a:ext>
            </a:extLst>
          </p:cNvPr>
          <p:cNvSpPr txBox="1"/>
          <p:nvPr/>
        </p:nvSpPr>
        <p:spPr>
          <a:xfrm>
            <a:off x="3466113" y="5233979"/>
            <a:ext cx="797141" cy="3539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CCS – UFM/PTE</a:t>
            </a:r>
          </a:p>
          <a:p>
            <a:r>
              <a:rPr lang="en-US" altLang="zh-CN" dirty="0"/>
              <a:t>IP Pass Through Client</a:t>
            </a:r>
          </a:p>
        </p:txBody>
      </p:sp>
      <p:cxnSp>
        <p:nvCxnSpPr>
          <p:cNvPr id="648" name="Straight Connector 647">
            <a:extLst>
              <a:ext uri="{FF2B5EF4-FFF2-40B4-BE49-F238E27FC236}">
                <a16:creationId xmlns:a16="http://schemas.microsoft.com/office/drawing/2014/main" id="{C327BED4-36B8-4429-9486-D624B114AFCF}"/>
              </a:ext>
            </a:extLst>
          </p:cNvPr>
          <p:cNvCxnSpPr>
            <a:cxnSpLocks/>
            <a:stCxn id="336" idx="2"/>
            <a:endCxn id="644" idx="0"/>
          </p:cNvCxnSpPr>
          <p:nvPr/>
        </p:nvCxnSpPr>
        <p:spPr>
          <a:xfrm flipH="1">
            <a:off x="2646021" y="4362774"/>
            <a:ext cx="779067" cy="1185496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939354F8-87FE-4A01-9CE1-23867D11955D}"/>
              </a:ext>
            </a:extLst>
          </p:cNvPr>
          <p:cNvCxnSpPr>
            <a:cxnSpLocks/>
            <a:stCxn id="339" idx="2"/>
            <a:endCxn id="647" idx="0"/>
          </p:cNvCxnSpPr>
          <p:nvPr/>
        </p:nvCxnSpPr>
        <p:spPr>
          <a:xfrm>
            <a:off x="3763573" y="4362610"/>
            <a:ext cx="101111" cy="871369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0" name="TextBox 649">
            <a:extLst>
              <a:ext uri="{FF2B5EF4-FFF2-40B4-BE49-F238E27FC236}">
                <a16:creationId xmlns:a16="http://schemas.microsoft.com/office/drawing/2014/main" id="{D4C962DA-ADA9-489B-8F49-BF78253D2E38}"/>
              </a:ext>
            </a:extLst>
          </p:cNvPr>
          <p:cNvSpPr txBox="1"/>
          <p:nvPr/>
        </p:nvSpPr>
        <p:spPr>
          <a:xfrm>
            <a:off x="3514554" y="5644806"/>
            <a:ext cx="1036356" cy="63093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USB Update of TCU/ECG</a:t>
            </a:r>
          </a:p>
          <a:p>
            <a:r>
              <a:rPr lang="en-US" altLang="zh-CN" dirty="0"/>
              <a:t>SYNC+ SOC USB Update </a:t>
            </a:r>
          </a:p>
          <a:p>
            <a:r>
              <a:rPr lang="en-US" altLang="zh-CN" dirty="0"/>
              <a:t>SYNC+ SOC OTA Update </a:t>
            </a:r>
          </a:p>
        </p:txBody>
      </p: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C493FC5D-332D-4A24-8048-36A062D39DEE}"/>
              </a:ext>
            </a:extLst>
          </p:cNvPr>
          <p:cNvCxnSpPr>
            <a:cxnSpLocks/>
            <a:stCxn id="342" idx="2"/>
            <a:endCxn id="650" idx="0"/>
          </p:cNvCxnSpPr>
          <p:nvPr/>
        </p:nvCxnSpPr>
        <p:spPr>
          <a:xfrm flipH="1">
            <a:off x="4032732" y="4362610"/>
            <a:ext cx="72711" cy="1282196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2" name="TextBox 651">
            <a:extLst>
              <a:ext uri="{FF2B5EF4-FFF2-40B4-BE49-F238E27FC236}">
                <a16:creationId xmlns:a16="http://schemas.microsoft.com/office/drawing/2014/main" id="{ABD68353-74B1-4A48-8D2F-E81AC2CAA372}"/>
              </a:ext>
            </a:extLst>
          </p:cNvPr>
          <p:cNvSpPr txBox="1"/>
          <p:nvPr/>
        </p:nvSpPr>
        <p:spPr>
          <a:xfrm>
            <a:off x="4341244" y="5157175"/>
            <a:ext cx="989493" cy="44627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SYNC+ MCU USB Update</a:t>
            </a:r>
          </a:p>
          <a:p>
            <a:r>
              <a:rPr lang="en-US" altLang="zh-CN" dirty="0"/>
              <a:t>SYNC+ MCU OTA Update 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211607AA-9423-4690-92D2-E135126E1377}"/>
              </a:ext>
            </a:extLst>
          </p:cNvPr>
          <p:cNvSpPr txBox="1"/>
          <p:nvPr/>
        </p:nvSpPr>
        <p:spPr>
          <a:xfrm>
            <a:off x="5380591" y="5205039"/>
            <a:ext cx="1036356" cy="53860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Cluster SOC USB Update</a:t>
            </a:r>
          </a:p>
          <a:p>
            <a:r>
              <a:rPr lang="en-US" altLang="zh-CN" dirty="0"/>
              <a:t>Cluster MCU OTA Update </a:t>
            </a:r>
          </a:p>
          <a:p>
            <a:r>
              <a:rPr lang="en-US" altLang="zh-CN" dirty="0"/>
              <a:t>Rocket Setup</a:t>
            </a:r>
          </a:p>
        </p:txBody>
      </p: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A12164C2-8CCB-49C1-852F-C6CF4D85EAFD}"/>
              </a:ext>
            </a:extLst>
          </p:cNvPr>
          <p:cNvCxnSpPr>
            <a:cxnSpLocks/>
            <a:stCxn id="345" idx="2"/>
            <a:endCxn id="652" idx="0"/>
          </p:cNvCxnSpPr>
          <p:nvPr/>
        </p:nvCxnSpPr>
        <p:spPr>
          <a:xfrm>
            <a:off x="4430774" y="4362757"/>
            <a:ext cx="405217" cy="794418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3957E906-0E74-42D5-918F-80A81B66EBB6}"/>
              </a:ext>
            </a:extLst>
          </p:cNvPr>
          <p:cNvCxnSpPr>
            <a:cxnSpLocks/>
            <a:stCxn id="348" idx="2"/>
            <a:endCxn id="653" idx="0"/>
          </p:cNvCxnSpPr>
          <p:nvPr/>
        </p:nvCxnSpPr>
        <p:spPr>
          <a:xfrm>
            <a:off x="4781093" y="4362757"/>
            <a:ext cx="1117676" cy="842282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9" name="Rectangle: Rounded Corners 658">
            <a:extLst>
              <a:ext uri="{FF2B5EF4-FFF2-40B4-BE49-F238E27FC236}">
                <a16:creationId xmlns:a16="http://schemas.microsoft.com/office/drawing/2014/main" id="{FBE4F12D-3D6A-4C42-B433-3DF7DC468246}"/>
              </a:ext>
            </a:extLst>
          </p:cNvPr>
          <p:cNvSpPr/>
          <p:nvPr/>
        </p:nvSpPr>
        <p:spPr>
          <a:xfrm>
            <a:off x="1133298" y="6390267"/>
            <a:ext cx="990264" cy="1403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urchase process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0" name="TextBox 22">
            <a:extLst>
              <a:ext uri="{FF2B5EF4-FFF2-40B4-BE49-F238E27FC236}">
                <a16:creationId xmlns:a16="http://schemas.microsoft.com/office/drawing/2014/main" id="{DFA01721-9CEB-414A-A00D-EBDFE8FBABFA}"/>
              </a:ext>
            </a:extLst>
          </p:cNvPr>
          <p:cNvSpPr txBox="1"/>
          <p:nvPr/>
        </p:nvSpPr>
        <p:spPr>
          <a:xfrm>
            <a:off x="1203075" y="6250731"/>
            <a:ext cx="843415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prstClr val="black"/>
                </a:solidFill>
              </a:rPr>
              <a:t>03/23-07/08</a:t>
            </a:r>
          </a:p>
        </p:txBody>
      </p:sp>
      <p:sp>
        <p:nvSpPr>
          <p:cNvPr id="661" name="Star: 5 Points 660">
            <a:extLst>
              <a:ext uri="{FF2B5EF4-FFF2-40B4-BE49-F238E27FC236}">
                <a16:creationId xmlns:a16="http://schemas.microsoft.com/office/drawing/2014/main" id="{5505CF8D-1145-4FD1-8AD5-DA08783A794D}"/>
              </a:ext>
            </a:extLst>
          </p:cNvPr>
          <p:cNvSpPr/>
          <p:nvPr/>
        </p:nvSpPr>
        <p:spPr>
          <a:xfrm>
            <a:off x="3669144" y="635708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2" name="TextBox 22">
            <a:extLst>
              <a:ext uri="{FF2B5EF4-FFF2-40B4-BE49-F238E27FC236}">
                <a16:creationId xmlns:a16="http://schemas.microsoft.com/office/drawing/2014/main" id="{95708619-6B53-4556-9EE1-8049E731EE77}"/>
              </a:ext>
            </a:extLst>
          </p:cNvPr>
          <p:cNvSpPr txBox="1"/>
          <p:nvPr/>
        </p:nvSpPr>
        <p:spPr>
          <a:xfrm>
            <a:off x="3219893" y="6541746"/>
            <a:ext cx="95535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Net/Diagnostic full function </a:t>
            </a:r>
            <a:r>
              <a:rPr lang="en-US" altLang="zh-CN" dirty="0"/>
              <a:t>11/17 for DCV1</a:t>
            </a:r>
            <a:endParaRPr lang="en-US" dirty="0"/>
          </a:p>
        </p:txBody>
      </p: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1964DD47-7D2E-4968-B67D-2AC1991DA388}"/>
              </a:ext>
            </a:extLst>
          </p:cNvPr>
          <p:cNvCxnSpPr>
            <a:cxnSpLocks/>
            <a:stCxn id="339" idx="2"/>
            <a:endCxn id="661" idx="0"/>
          </p:cNvCxnSpPr>
          <p:nvPr/>
        </p:nvCxnSpPr>
        <p:spPr>
          <a:xfrm>
            <a:off x="3763573" y="4362610"/>
            <a:ext cx="3104" cy="1994477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4" name="Star: 5 Points 663">
            <a:extLst>
              <a:ext uri="{FF2B5EF4-FFF2-40B4-BE49-F238E27FC236}">
                <a16:creationId xmlns:a16="http://schemas.microsoft.com/office/drawing/2014/main" id="{150B904A-4171-4BA1-832C-2854FC939CBF}"/>
              </a:ext>
            </a:extLst>
          </p:cNvPr>
          <p:cNvSpPr/>
          <p:nvPr/>
        </p:nvSpPr>
        <p:spPr>
          <a:xfrm>
            <a:off x="6162513" y="635708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5" name="TextBox 22">
            <a:extLst>
              <a:ext uri="{FF2B5EF4-FFF2-40B4-BE49-F238E27FC236}">
                <a16:creationId xmlns:a16="http://schemas.microsoft.com/office/drawing/2014/main" id="{72ADCC62-67F7-4871-932E-197B7A34D8C2}"/>
              </a:ext>
            </a:extLst>
          </p:cNvPr>
          <p:cNvSpPr txBox="1"/>
          <p:nvPr/>
        </p:nvSpPr>
        <p:spPr>
          <a:xfrm>
            <a:off x="5695991" y="6566247"/>
            <a:ext cx="88871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ITV P2 </a:t>
            </a:r>
            <a:r>
              <a:rPr lang="en-US" altLang="zh-CN" dirty="0"/>
              <a:t>complete 07/07</a:t>
            </a:r>
            <a:r>
              <a:rPr lang="en-US" dirty="0"/>
              <a:t> </a:t>
            </a:r>
          </a:p>
        </p:txBody>
      </p:sp>
      <p:sp>
        <p:nvSpPr>
          <p:cNvPr id="320" name="Star: 5 Points 319">
            <a:extLst>
              <a:ext uri="{FF2B5EF4-FFF2-40B4-BE49-F238E27FC236}">
                <a16:creationId xmlns:a16="http://schemas.microsoft.com/office/drawing/2014/main" id="{CC161D21-D5A4-4DA0-9318-8C23FEBFDADB}"/>
              </a:ext>
            </a:extLst>
          </p:cNvPr>
          <p:cNvSpPr/>
          <p:nvPr/>
        </p:nvSpPr>
        <p:spPr>
          <a:xfrm>
            <a:off x="9619122" y="266590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3" name="TextBox 22">
            <a:extLst>
              <a:ext uri="{FF2B5EF4-FFF2-40B4-BE49-F238E27FC236}">
                <a16:creationId xmlns:a16="http://schemas.microsoft.com/office/drawing/2014/main" id="{DCEA2212-29A6-4C88-895F-957805571627}"/>
              </a:ext>
            </a:extLst>
          </p:cNvPr>
          <p:cNvSpPr txBox="1"/>
          <p:nvPr/>
        </p:nvSpPr>
        <p:spPr>
          <a:xfrm>
            <a:off x="9517448" y="2878183"/>
            <a:ext cx="65150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 for OTA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 TBD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DD944E64-5E85-44FD-8ECD-52354E9B18BD}"/>
              </a:ext>
            </a:extLst>
          </p:cNvPr>
          <p:cNvGrpSpPr/>
          <p:nvPr/>
        </p:nvGrpSpPr>
        <p:grpSpPr>
          <a:xfrm>
            <a:off x="6365670" y="1452435"/>
            <a:ext cx="843415" cy="452807"/>
            <a:chOff x="1876107" y="1255324"/>
            <a:chExt cx="839961" cy="452807"/>
          </a:xfrm>
        </p:grpSpPr>
        <p:sp>
          <p:nvSpPr>
            <p:cNvPr id="326" name="流程图: 决策 47">
              <a:extLst>
                <a:ext uri="{FF2B5EF4-FFF2-40B4-BE49-F238E27FC236}">
                  <a16:creationId xmlns:a16="http://schemas.microsoft.com/office/drawing/2014/main" id="{FD51E79B-FC4E-40A7-9945-2F4DBD2C8795}"/>
                </a:ext>
              </a:extLst>
            </p:cNvPr>
            <p:cNvSpPr/>
            <p:nvPr/>
          </p:nvSpPr>
          <p:spPr>
            <a:xfrm>
              <a:off x="1886575" y="12553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9" name="TextBox 22">
              <a:extLst>
                <a:ext uri="{FF2B5EF4-FFF2-40B4-BE49-F238E27FC236}">
                  <a16:creationId xmlns:a16="http://schemas.microsoft.com/office/drawing/2014/main" id="{A81DAB59-C96F-4AF3-AB37-0221B6C58284}"/>
                </a:ext>
              </a:extLst>
            </p:cNvPr>
            <p:cNvSpPr txBox="1"/>
            <p:nvPr/>
          </p:nvSpPr>
          <p:spPr>
            <a:xfrm>
              <a:off x="1876107" y="152347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B184E72-2344-4D64-A0B3-2FC921D51C98}"/>
              </a:ext>
            </a:extLst>
          </p:cNvPr>
          <p:cNvGrpSpPr/>
          <p:nvPr/>
        </p:nvGrpSpPr>
        <p:grpSpPr>
          <a:xfrm>
            <a:off x="6786039" y="1450681"/>
            <a:ext cx="680922" cy="465093"/>
            <a:chOff x="1971949" y="1217224"/>
            <a:chExt cx="678133" cy="465093"/>
          </a:xfrm>
        </p:grpSpPr>
        <p:sp>
          <p:nvSpPr>
            <p:cNvPr id="335" name="流程图: 决策 47">
              <a:extLst>
                <a:ext uri="{FF2B5EF4-FFF2-40B4-BE49-F238E27FC236}">
                  <a16:creationId xmlns:a16="http://schemas.microsoft.com/office/drawing/2014/main" id="{C3C631FD-5502-4599-9038-069F6EED9B7E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8" name="TextBox 22">
              <a:extLst>
                <a:ext uri="{FF2B5EF4-FFF2-40B4-BE49-F238E27FC236}">
                  <a16:creationId xmlns:a16="http://schemas.microsoft.com/office/drawing/2014/main" id="{CAB21AB5-91B6-4969-9F41-74CDE1C625E6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09/06</a:t>
              </a:r>
            </a:p>
          </p:txBody>
        </p:sp>
      </p:grp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A1F2A791-FD23-4F32-A476-25A6F8BD5BB2}"/>
              </a:ext>
            </a:extLst>
          </p:cNvPr>
          <p:cNvSpPr/>
          <p:nvPr/>
        </p:nvSpPr>
        <p:spPr>
          <a:xfrm>
            <a:off x="2132096" y="6390267"/>
            <a:ext cx="1533363" cy="1403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et/</a:t>
            </a:r>
            <a:r>
              <a:rPr lang="en-US" altLang="zh-CN" sz="600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Diag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develop~4.5months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807D989A-5325-4EF3-B853-71315AB286DE}"/>
              </a:ext>
            </a:extLst>
          </p:cNvPr>
          <p:cNvSpPr/>
          <p:nvPr/>
        </p:nvSpPr>
        <p:spPr>
          <a:xfrm>
            <a:off x="3886490" y="6390268"/>
            <a:ext cx="430369" cy="140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Bug 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fix ~1.5months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7" name="Star: 5 Points 346">
            <a:extLst>
              <a:ext uri="{FF2B5EF4-FFF2-40B4-BE49-F238E27FC236}">
                <a16:creationId xmlns:a16="http://schemas.microsoft.com/office/drawing/2014/main" id="{EB98156C-2E80-40B9-BA5B-1E153E5D4299}"/>
              </a:ext>
            </a:extLst>
          </p:cNvPr>
          <p:cNvSpPr/>
          <p:nvPr/>
        </p:nvSpPr>
        <p:spPr>
          <a:xfrm>
            <a:off x="5211296" y="634911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0" name="TextBox 22">
            <a:extLst>
              <a:ext uri="{FF2B5EF4-FFF2-40B4-BE49-F238E27FC236}">
                <a16:creationId xmlns:a16="http://schemas.microsoft.com/office/drawing/2014/main" id="{AD530484-654C-4686-A9B2-0FBF90EA78D2}"/>
              </a:ext>
            </a:extLst>
          </p:cNvPr>
          <p:cNvSpPr txBox="1"/>
          <p:nvPr/>
        </p:nvSpPr>
        <p:spPr>
          <a:xfrm>
            <a:off x="4811072" y="6540931"/>
            <a:ext cx="96432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ITV P1 R</a:t>
            </a:r>
            <a:r>
              <a:rPr lang="en-US" altLang="zh-CN" dirty="0"/>
              <a:t>elease for R00 </a:t>
            </a:r>
          </a:p>
          <a:p>
            <a:r>
              <a:rPr lang="en-US" altLang="zh-CN" dirty="0"/>
              <a:t>03/23</a:t>
            </a:r>
            <a:endParaRPr lang="en-US" dirty="0"/>
          </a:p>
        </p:txBody>
      </p:sp>
      <p:sp>
        <p:nvSpPr>
          <p:cNvPr id="361" name="Star: 5 Points 360">
            <a:extLst>
              <a:ext uri="{FF2B5EF4-FFF2-40B4-BE49-F238E27FC236}">
                <a16:creationId xmlns:a16="http://schemas.microsoft.com/office/drawing/2014/main" id="{E28752D6-CA8A-4FCC-8DE3-4A89F7A46ED4}"/>
              </a:ext>
            </a:extLst>
          </p:cNvPr>
          <p:cNvSpPr/>
          <p:nvPr/>
        </p:nvSpPr>
        <p:spPr>
          <a:xfrm>
            <a:off x="4331728" y="6364064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64" name="TextBox 22">
            <a:extLst>
              <a:ext uri="{FF2B5EF4-FFF2-40B4-BE49-F238E27FC236}">
                <a16:creationId xmlns:a16="http://schemas.microsoft.com/office/drawing/2014/main" id="{DC1A46D0-6AEF-4CD6-A25E-F74EEE21B7CE}"/>
              </a:ext>
            </a:extLst>
          </p:cNvPr>
          <p:cNvSpPr txBox="1"/>
          <p:nvPr/>
        </p:nvSpPr>
        <p:spPr>
          <a:xfrm>
            <a:off x="4068189" y="6540640"/>
            <a:ext cx="797162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Net/</a:t>
            </a:r>
            <a:r>
              <a:rPr lang="en-US" altLang="zh-CN" dirty="0" err="1"/>
              <a:t>Diag</a:t>
            </a:r>
            <a:r>
              <a:rPr lang="en-US" altLang="zh-CN" dirty="0"/>
              <a:t> Bug fix</a:t>
            </a:r>
          </a:p>
          <a:p>
            <a:r>
              <a:rPr lang="en-US" altLang="zh-CN" dirty="0"/>
              <a:t>For DCV2</a:t>
            </a:r>
          </a:p>
          <a:p>
            <a:r>
              <a:rPr lang="en-US" altLang="zh-CN" dirty="0"/>
              <a:t>01/08</a:t>
            </a:r>
            <a:endParaRPr lang="en-US" dirty="0"/>
          </a:p>
        </p:txBody>
      </p:sp>
      <p:sp>
        <p:nvSpPr>
          <p:cNvPr id="370" name="Star: 5 Points 369">
            <a:extLst>
              <a:ext uri="{FF2B5EF4-FFF2-40B4-BE49-F238E27FC236}">
                <a16:creationId xmlns:a16="http://schemas.microsoft.com/office/drawing/2014/main" id="{A68C024B-A877-461D-BB5D-C16FB3B0F45A}"/>
              </a:ext>
            </a:extLst>
          </p:cNvPr>
          <p:cNvSpPr/>
          <p:nvPr/>
        </p:nvSpPr>
        <p:spPr>
          <a:xfrm>
            <a:off x="6558314" y="634063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3" name="TextBox 22">
            <a:extLst>
              <a:ext uri="{FF2B5EF4-FFF2-40B4-BE49-F238E27FC236}">
                <a16:creationId xmlns:a16="http://schemas.microsoft.com/office/drawing/2014/main" id="{58A24F56-4C13-4300-ADB8-675D97A9FA0D}"/>
              </a:ext>
            </a:extLst>
          </p:cNvPr>
          <p:cNvSpPr txBox="1"/>
          <p:nvPr/>
        </p:nvSpPr>
        <p:spPr>
          <a:xfrm>
            <a:off x="6410823" y="6549790"/>
            <a:ext cx="59909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R</a:t>
            </a:r>
            <a:r>
              <a:rPr lang="en-US" altLang="zh-CN" dirty="0"/>
              <a:t>eport Review 07/25</a:t>
            </a:r>
            <a:endParaRPr lang="en-US" dirty="0"/>
          </a:p>
        </p:txBody>
      </p: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77EFA70E-391F-4DF9-B4F3-F935D5102120}"/>
              </a:ext>
            </a:extLst>
          </p:cNvPr>
          <p:cNvSpPr/>
          <p:nvPr/>
        </p:nvSpPr>
        <p:spPr>
          <a:xfrm>
            <a:off x="4541057" y="6390268"/>
            <a:ext cx="638275" cy="1257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P1 test ~2.5 months</a:t>
            </a:r>
          </a:p>
        </p:txBody>
      </p:sp>
      <p:sp>
        <p:nvSpPr>
          <p:cNvPr id="403" name="Rectangle: Rounded Corners 402">
            <a:extLst>
              <a:ext uri="{FF2B5EF4-FFF2-40B4-BE49-F238E27FC236}">
                <a16:creationId xmlns:a16="http://schemas.microsoft.com/office/drawing/2014/main" id="{FEF9E707-DEF7-4728-A3AD-35D5C392A51A}"/>
              </a:ext>
            </a:extLst>
          </p:cNvPr>
          <p:cNvSpPr/>
          <p:nvPr/>
        </p:nvSpPr>
        <p:spPr>
          <a:xfrm>
            <a:off x="5464249" y="6390268"/>
            <a:ext cx="638275" cy="1257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P2 Log P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repare ~2months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22116DB1-1958-42B0-B4DD-BA55C84D33D3}"/>
              </a:ext>
            </a:extLst>
          </p:cNvPr>
          <p:cNvCxnSpPr>
            <a:cxnSpLocks/>
          </p:cNvCxnSpPr>
          <p:nvPr/>
        </p:nvCxnSpPr>
        <p:spPr>
          <a:xfrm flipH="1">
            <a:off x="1968622" y="366805"/>
            <a:ext cx="14557" cy="6421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23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1622695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87659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isplay(15.4)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25290" y="3957799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44" idx="0"/>
            <a:endCxn id="404" idx="2"/>
          </p:cNvCxnSpPr>
          <p:nvPr/>
        </p:nvCxnSpPr>
        <p:spPr>
          <a:xfrm flipH="1" flipV="1">
            <a:off x="4449629" y="1284062"/>
            <a:ext cx="1001473" cy="301201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2" idx="0"/>
            <a:endCxn id="364" idx="2"/>
          </p:cNvCxnSpPr>
          <p:nvPr/>
        </p:nvCxnSpPr>
        <p:spPr>
          <a:xfrm flipH="1" flipV="1">
            <a:off x="7453288" y="1296541"/>
            <a:ext cx="783144" cy="299953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35" idx="0"/>
            <a:endCxn id="430" idx="2"/>
          </p:cNvCxnSpPr>
          <p:nvPr/>
        </p:nvCxnSpPr>
        <p:spPr>
          <a:xfrm flipH="1" flipV="1">
            <a:off x="7822391" y="1310010"/>
            <a:ext cx="788431" cy="298725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41" idx="0"/>
            <a:endCxn id="409" idx="2"/>
          </p:cNvCxnSpPr>
          <p:nvPr/>
        </p:nvCxnSpPr>
        <p:spPr>
          <a:xfrm flipH="1" flipV="1">
            <a:off x="8223984" y="1309241"/>
            <a:ext cx="851468" cy="298802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83" idx="0"/>
            <a:endCxn id="413" idx="2"/>
          </p:cNvCxnSpPr>
          <p:nvPr/>
        </p:nvCxnSpPr>
        <p:spPr>
          <a:xfrm flipH="1" flipV="1">
            <a:off x="8977765" y="1283890"/>
            <a:ext cx="740529" cy="300308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89" idx="0"/>
            <a:endCxn id="416" idx="2"/>
          </p:cNvCxnSpPr>
          <p:nvPr/>
        </p:nvCxnSpPr>
        <p:spPr>
          <a:xfrm flipH="1" flipV="1">
            <a:off x="9535506" y="1307054"/>
            <a:ext cx="520742" cy="298385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99171" y="3682613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5885122" y="3820860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07/18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726327" y="3790753"/>
            <a:ext cx="1208818" cy="714869"/>
            <a:chOff x="1264945" y="1704838"/>
            <a:chExt cx="1208818" cy="714869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911882"/>
              <a:ext cx="1208818" cy="507825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Sample Pre-DV</a:t>
              </a:r>
            </a:p>
            <a:p>
              <a:r>
                <a:rPr lang="en-US" altLang="zh-CN" sz="700" strike="sngStrike" dirty="0"/>
                <a:t>12/15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10/08(Inhouse Dependency)</a:t>
              </a:r>
              <a:endParaRPr lang="zh-CN" alt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7872932" y="3811394"/>
            <a:ext cx="624299" cy="482800"/>
            <a:chOff x="1282090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282090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01/06</a:t>
              </a:r>
              <a:endParaRPr lang="zh-CN" altLang="en-US" sz="700" dirty="0"/>
            </a:p>
          </p:txBody>
        </p:sp>
      </p:grp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5312945" y="4033464"/>
            <a:ext cx="252783" cy="85714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21" y="121758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sz="2000" dirty="0"/>
              <a:t>CX788 SYNC+/AR-HUD/Display Plan @06/07</a:t>
            </a:r>
            <a:endParaRPr lang="en-US" sz="2000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A8AA899-981E-4918-A987-E9430EFE244C}"/>
              </a:ext>
            </a:extLst>
          </p:cNvPr>
          <p:cNvGrpSpPr/>
          <p:nvPr/>
        </p:nvGrpSpPr>
        <p:grpSpPr>
          <a:xfrm>
            <a:off x="5195751" y="3708636"/>
            <a:ext cx="843415" cy="324828"/>
            <a:chOff x="3559028" y="3683236"/>
            <a:chExt cx="843415" cy="32482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B23B570-0705-4302-95EA-3BFA12A06377}"/>
                </a:ext>
              </a:extLst>
            </p:cNvPr>
            <p:cNvSpPr/>
            <p:nvPr/>
          </p:nvSpPr>
          <p:spPr>
            <a:xfrm>
              <a:off x="3693138" y="3863763"/>
              <a:ext cx="471734" cy="14430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Pre-DV</a:t>
              </a:r>
            </a:p>
          </p:txBody>
        </p:sp>
        <p:sp>
          <p:nvSpPr>
            <p:cNvPr id="405" name="TextBox 22">
              <a:extLst>
                <a:ext uri="{FF2B5EF4-FFF2-40B4-BE49-F238E27FC236}">
                  <a16:creationId xmlns:a16="http://schemas.microsoft.com/office/drawing/2014/main" id="{3780EF11-7A42-45C7-ACFD-026821A21063}"/>
                </a:ext>
              </a:extLst>
            </p:cNvPr>
            <p:cNvSpPr txBox="1"/>
            <p:nvPr/>
          </p:nvSpPr>
          <p:spPr>
            <a:xfrm>
              <a:off x="3559028" y="3683236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 b="1"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04</a:t>
              </a:r>
              <a:r>
                <a:rPr lang="en-US" dirty="0">
                  <a:solidFill>
                    <a:srgbClr val="FF0000"/>
                  </a:solidFill>
                </a:rPr>
                <a:t>/05-</a:t>
              </a:r>
              <a:r>
                <a:rPr lang="en-US" altLang="zh-CN" dirty="0">
                  <a:solidFill>
                    <a:srgbClr val="FF0000"/>
                  </a:solidFill>
                </a:rPr>
                <a:t>05</a:t>
              </a:r>
              <a:r>
                <a:rPr lang="en-US" dirty="0">
                  <a:solidFill>
                    <a:srgbClr val="FF0000"/>
                  </a:solidFill>
                </a:rPr>
                <a:t>/05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E10E4DD-2E89-430A-8D54-1B98F6BA23E0}"/>
              </a:ext>
            </a:extLst>
          </p:cNvPr>
          <p:cNvGrpSpPr/>
          <p:nvPr/>
        </p:nvGrpSpPr>
        <p:grpSpPr>
          <a:xfrm>
            <a:off x="6614371" y="3897790"/>
            <a:ext cx="1054173" cy="336511"/>
            <a:chOff x="5314308" y="3872390"/>
            <a:chExt cx="1054173" cy="336511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7F54CAA8-C1E9-42E0-8823-063D91365E39}"/>
                </a:ext>
              </a:extLst>
            </p:cNvPr>
            <p:cNvSpPr/>
            <p:nvPr/>
          </p:nvSpPr>
          <p:spPr>
            <a:xfrm>
              <a:off x="5408680" y="3872390"/>
              <a:ext cx="959801" cy="1407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8" name="TextBox 22">
              <a:extLst>
                <a:ext uri="{FF2B5EF4-FFF2-40B4-BE49-F238E27FC236}">
                  <a16:creationId xmlns:a16="http://schemas.microsoft.com/office/drawing/2014/main" id="{47DA3D26-11B4-4EB9-9C63-F01356ACEFDD}"/>
                </a:ext>
              </a:extLst>
            </p:cNvPr>
            <p:cNvSpPr txBox="1"/>
            <p:nvPr/>
          </p:nvSpPr>
          <p:spPr>
            <a:xfrm>
              <a:off x="5314308" y="402424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07/25-11/02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19608F-AE22-4C4C-B50B-E3F3B3B95E41}"/>
              </a:ext>
            </a:extLst>
          </p:cNvPr>
          <p:cNvGrpSpPr/>
          <p:nvPr/>
        </p:nvGrpSpPr>
        <p:grpSpPr>
          <a:xfrm>
            <a:off x="8244563" y="3881555"/>
            <a:ext cx="843415" cy="332462"/>
            <a:chOff x="6894270" y="3834889"/>
            <a:chExt cx="843415" cy="332462"/>
          </a:xfrm>
        </p:grpSpPr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5B2D77B9-37B5-4BB4-81E0-E5AE5BEBEDB4}"/>
                </a:ext>
              </a:extLst>
            </p:cNvPr>
            <p:cNvSpPr/>
            <p:nvPr/>
          </p:nvSpPr>
          <p:spPr>
            <a:xfrm>
              <a:off x="6969751" y="3834889"/>
              <a:ext cx="689501" cy="14599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DV2</a:t>
              </a:r>
            </a:p>
          </p:txBody>
        </p:sp>
        <p:sp>
          <p:nvSpPr>
            <p:cNvPr id="411" name="TextBox 22">
              <a:extLst>
                <a:ext uri="{FF2B5EF4-FFF2-40B4-BE49-F238E27FC236}">
                  <a16:creationId xmlns:a16="http://schemas.microsoft.com/office/drawing/2014/main" id="{D8A9B212-4192-46D4-8016-AEED26343EDE}"/>
                </a:ext>
              </a:extLst>
            </p:cNvPr>
            <p:cNvSpPr txBox="1"/>
            <p:nvPr/>
          </p:nvSpPr>
          <p:spPr>
            <a:xfrm>
              <a:off x="6894270" y="398269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01/13-03/20</a:t>
              </a: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AA5A0320-4D8C-4EAF-BEAD-1F3BBCDA110F}"/>
              </a:ext>
            </a:extLst>
          </p:cNvPr>
          <p:cNvGrpSpPr/>
          <p:nvPr/>
        </p:nvGrpSpPr>
        <p:grpSpPr>
          <a:xfrm>
            <a:off x="9809420" y="6442690"/>
            <a:ext cx="2489641" cy="425208"/>
            <a:chOff x="9716655" y="5817800"/>
            <a:chExt cx="2489641" cy="613162"/>
          </a:xfrm>
        </p:grpSpPr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64CEC325-C35C-4C34-9C0F-3D3706DD7EA6}"/>
                </a:ext>
              </a:extLst>
            </p:cNvPr>
            <p:cNvGrpSpPr/>
            <p:nvPr/>
          </p:nvGrpSpPr>
          <p:grpSpPr>
            <a:xfrm>
              <a:off x="9851565" y="5857433"/>
              <a:ext cx="2354731" cy="310218"/>
              <a:chOff x="9891674" y="2158893"/>
              <a:chExt cx="2354731" cy="310218"/>
            </a:xfrm>
          </p:grpSpPr>
          <p:sp>
            <p:nvSpPr>
              <p:cNvPr id="546" name="Star: 5 Points 545">
                <a:extLst>
                  <a:ext uri="{FF2B5EF4-FFF2-40B4-BE49-F238E27FC236}">
                    <a16:creationId xmlns:a16="http://schemas.microsoft.com/office/drawing/2014/main" id="{2068EC5C-BDB5-4ED1-9CB0-A0B873470053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E166E48F-8C15-4936-B0AF-5CC0B9386639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165152" cy="28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focus and lite test.</a:t>
                </a:r>
                <a:endParaRPr lang="en-US" sz="700" dirty="0"/>
              </a:p>
            </p:txBody>
          </p:sp>
        </p:grp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6ABF28D7-10C5-4F2B-A7E4-1BF77AD598BD}"/>
                </a:ext>
              </a:extLst>
            </p:cNvPr>
            <p:cNvGrpSpPr/>
            <p:nvPr/>
          </p:nvGrpSpPr>
          <p:grpSpPr>
            <a:xfrm>
              <a:off x="9851565" y="6128971"/>
              <a:ext cx="2237269" cy="221788"/>
              <a:chOff x="9891674" y="2158893"/>
              <a:chExt cx="2237269" cy="221788"/>
            </a:xfrm>
          </p:grpSpPr>
          <p:sp>
            <p:nvSpPr>
              <p:cNvPr id="539" name="Star: 5 Points 538">
                <a:extLst>
                  <a:ext uri="{FF2B5EF4-FFF2-40B4-BE49-F238E27FC236}">
                    <a16:creationId xmlns:a16="http://schemas.microsoft.com/office/drawing/2014/main" id="{5AF0D464-0D2F-413B-9C22-76B79076FF62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6C1579D3-7E6D-4751-B729-C60CE6C4C711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full test.</a:t>
                </a:r>
                <a:endParaRPr lang="en-US" sz="700" dirty="0"/>
              </a:p>
            </p:txBody>
          </p:sp>
        </p:grp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22B92B29-3C6D-4966-B0DD-E5DAD4F34724}"/>
                </a:ext>
              </a:extLst>
            </p:cNvPr>
            <p:cNvSpPr/>
            <p:nvPr/>
          </p:nvSpPr>
          <p:spPr>
            <a:xfrm>
              <a:off x="9716655" y="5817800"/>
              <a:ext cx="2355374" cy="613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81080"/>
            <a:ext cx="11788299" cy="228126"/>
            <a:chOff x="237808" y="1183609"/>
            <a:chExt cx="11716383" cy="2281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183609"/>
              <a:ext cx="792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2436366" y="943347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62913" y="1217224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6790531" y="945862"/>
            <a:ext cx="924477" cy="462332"/>
            <a:chOff x="1487181" y="1217224"/>
            <a:chExt cx="920691" cy="462332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4187909" y="933383"/>
            <a:ext cx="886054" cy="513614"/>
            <a:chOff x="1886575" y="1217224"/>
            <a:chExt cx="882426" cy="513614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929040" y="15461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7962263" y="958562"/>
            <a:ext cx="896114" cy="530593"/>
            <a:chOff x="1992819" y="1217224"/>
            <a:chExt cx="892444" cy="530593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2045302" y="156315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12/21</a:t>
              </a: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8716044" y="933211"/>
            <a:ext cx="690027" cy="584949"/>
            <a:chOff x="1886575" y="1217224"/>
            <a:chExt cx="687200" cy="584949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2056655" y="1617513"/>
              <a:ext cx="51712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5372860" y="932708"/>
            <a:ext cx="983789" cy="522145"/>
            <a:chOff x="1428112" y="1217224"/>
            <a:chExt cx="979760" cy="522145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428112" y="155470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7560670" y="959331"/>
            <a:ext cx="707910" cy="516597"/>
            <a:chOff x="1886575" y="1217224"/>
            <a:chExt cx="705006" cy="516597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2086121" y="1549161"/>
              <a:ext cx="5054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9930058" y="943441"/>
            <a:ext cx="910290" cy="509150"/>
            <a:chOff x="1858117" y="1217224"/>
            <a:chExt cx="959288" cy="509150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58117" y="1217224"/>
              <a:ext cx="62442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1977444" y="154171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08B5454-FAE2-42AE-BED6-81FFDAE78CE7}"/>
              </a:ext>
            </a:extLst>
          </p:cNvPr>
          <p:cNvGrpSpPr/>
          <p:nvPr/>
        </p:nvGrpSpPr>
        <p:grpSpPr>
          <a:xfrm>
            <a:off x="1590898" y="940416"/>
            <a:ext cx="843415" cy="503744"/>
            <a:chOff x="1660840" y="1217224"/>
            <a:chExt cx="839961" cy="503744"/>
          </a:xfrm>
        </p:grpSpPr>
        <p:sp>
          <p:nvSpPr>
            <p:cNvPr id="356" name="流程图: 决策 47">
              <a:extLst>
                <a:ext uri="{FF2B5EF4-FFF2-40B4-BE49-F238E27FC236}">
                  <a16:creationId xmlns:a16="http://schemas.microsoft.com/office/drawing/2014/main" id="{E6DBA018-D5E7-450F-BDE4-1BFA95B58F6C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22">
              <a:extLst>
                <a:ext uri="{FF2B5EF4-FFF2-40B4-BE49-F238E27FC236}">
                  <a16:creationId xmlns:a16="http://schemas.microsoft.com/office/drawing/2014/main" id="{B80A9719-249D-403C-B2D9-68391DBDC779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05/31</a:t>
              </a:r>
              <a:endParaRPr lang="en-US" dirty="0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A9EAB41-7A92-4F68-ACA6-F0585A01A56C}"/>
              </a:ext>
            </a:extLst>
          </p:cNvPr>
          <p:cNvGrpSpPr/>
          <p:nvPr/>
        </p:nvGrpSpPr>
        <p:grpSpPr>
          <a:xfrm>
            <a:off x="50269" y="2253126"/>
            <a:ext cx="11788300" cy="431534"/>
            <a:chOff x="237808" y="980201"/>
            <a:chExt cx="11716383" cy="431534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28BE6D6-291D-4B21-B357-40E1F84380E0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9EF504-EB00-47C7-838B-069CB3EB99A7}"/>
                </a:ext>
              </a:extLst>
            </p:cNvPr>
            <p:cNvSpPr/>
            <p:nvPr/>
          </p:nvSpPr>
          <p:spPr>
            <a:xfrm>
              <a:off x="306855" y="980201"/>
              <a:ext cx="62964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9578731" y="956145"/>
            <a:ext cx="843415" cy="509193"/>
            <a:chOff x="1858138" y="1217224"/>
            <a:chExt cx="839961" cy="509193"/>
          </a:xfrm>
        </p:grpSpPr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858138" y="154175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3679220" y="942687"/>
            <a:ext cx="843415" cy="521673"/>
            <a:chOff x="1727240" y="1217224"/>
            <a:chExt cx="839960" cy="52167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0" y="1538848"/>
              <a:ext cx="83996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3310848" y="948640"/>
            <a:ext cx="843415" cy="504378"/>
            <a:chOff x="1727242" y="1226750"/>
            <a:chExt cx="839961" cy="504378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65620" y="1226750"/>
              <a:ext cx="627627" cy="3290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C84FD25C-CC67-4443-93EC-DF36B0B26FC9}"/>
              </a:ext>
            </a:extLst>
          </p:cNvPr>
          <p:cNvGrpSpPr/>
          <p:nvPr/>
        </p:nvGrpSpPr>
        <p:grpSpPr>
          <a:xfrm>
            <a:off x="9145395" y="3708461"/>
            <a:ext cx="959491" cy="324602"/>
            <a:chOff x="6966815" y="3658257"/>
            <a:chExt cx="959491" cy="324602"/>
          </a:xfrm>
        </p:grpSpPr>
        <p:sp>
          <p:nvSpPr>
            <p:cNvPr id="542" name="Rectangle: Rounded Corners 541">
              <a:extLst>
                <a:ext uri="{FF2B5EF4-FFF2-40B4-BE49-F238E27FC236}">
                  <a16:creationId xmlns:a16="http://schemas.microsoft.com/office/drawing/2014/main" id="{FAEA2B5A-F309-4B0A-A2A6-3822AEEC4B6B}"/>
                </a:ext>
              </a:extLst>
            </p:cNvPr>
            <p:cNvSpPr/>
            <p:nvPr/>
          </p:nvSpPr>
          <p:spPr>
            <a:xfrm>
              <a:off x="6969751" y="3824257"/>
              <a:ext cx="956555" cy="1586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</a:t>
              </a: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16839038-01FC-4946-85C5-778E9FFC50B3}"/>
                </a:ext>
              </a:extLst>
            </p:cNvPr>
            <p:cNvSpPr txBox="1"/>
            <p:nvPr/>
          </p:nvSpPr>
          <p:spPr>
            <a:xfrm>
              <a:off x="6966815" y="365825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03/27-06/27</a:t>
              </a:r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8683F552-343E-4ED7-A040-439225874C2B}"/>
              </a:ext>
            </a:extLst>
          </p:cNvPr>
          <p:cNvGrpSpPr/>
          <p:nvPr/>
        </p:nvGrpSpPr>
        <p:grpSpPr>
          <a:xfrm>
            <a:off x="9981863" y="3719493"/>
            <a:ext cx="843415" cy="303125"/>
            <a:chOff x="6828018" y="3668517"/>
            <a:chExt cx="843415" cy="303125"/>
          </a:xfrm>
        </p:grpSpPr>
        <p:sp>
          <p:nvSpPr>
            <p:cNvPr id="547" name="Rectangle: Rounded Corners 546">
              <a:extLst>
                <a:ext uri="{FF2B5EF4-FFF2-40B4-BE49-F238E27FC236}">
                  <a16:creationId xmlns:a16="http://schemas.microsoft.com/office/drawing/2014/main" id="{4D236EBD-B363-4996-ACD0-CD84E665A453}"/>
                </a:ext>
              </a:extLst>
            </p:cNvPr>
            <p:cNvSpPr/>
            <p:nvPr/>
          </p:nvSpPr>
          <p:spPr>
            <a:xfrm>
              <a:off x="6969752" y="3824257"/>
              <a:ext cx="318610" cy="14738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</a:t>
              </a:r>
            </a:p>
          </p:txBody>
        </p:sp>
        <p:sp>
          <p:nvSpPr>
            <p:cNvPr id="549" name="TextBox 22">
              <a:extLst>
                <a:ext uri="{FF2B5EF4-FFF2-40B4-BE49-F238E27FC236}">
                  <a16:creationId xmlns:a16="http://schemas.microsoft.com/office/drawing/2014/main" id="{9C6B46AD-7636-48CC-8941-9CF2A886D402}"/>
                </a:ext>
              </a:extLst>
            </p:cNvPr>
            <p:cNvSpPr txBox="1"/>
            <p:nvPr/>
          </p:nvSpPr>
          <p:spPr>
            <a:xfrm>
              <a:off x="6828018" y="366851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06/28-07/12</a:t>
              </a:r>
            </a:p>
          </p:txBody>
        </p:sp>
      </p:grp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6A6017F-791E-4F69-B738-D6C39D08F25C}"/>
              </a:ext>
            </a:extLst>
          </p:cNvPr>
          <p:cNvCxnSpPr>
            <a:cxnSpLocks/>
            <a:stCxn id="591" idx="0"/>
            <a:endCxn id="420" idx="2"/>
          </p:cNvCxnSpPr>
          <p:nvPr/>
        </p:nvCxnSpPr>
        <p:spPr>
          <a:xfrm flipH="1" flipV="1">
            <a:off x="6094929" y="1283387"/>
            <a:ext cx="346516" cy="302454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45A087B-1A92-423D-A075-D6E04D9737C3}"/>
              </a:ext>
            </a:extLst>
          </p:cNvPr>
          <p:cNvCxnSpPr/>
          <p:nvPr/>
        </p:nvCxnSpPr>
        <p:spPr>
          <a:xfrm flipV="1">
            <a:off x="40314" y="3289239"/>
            <a:ext cx="11788300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8" name="Rectangle 617">
            <a:extLst>
              <a:ext uri="{FF2B5EF4-FFF2-40B4-BE49-F238E27FC236}">
                <a16:creationId xmlns:a16="http://schemas.microsoft.com/office/drawing/2014/main" id="{0C61E24F-0E83-48D8-9A1A-DC3F90857615}"/>
              </a:ext>
            </a:extLst>
          </p:cNvPr>
          <p:cNvSpPr/>
          <p:nvPr/>
        </p:nvSpPr>
        <p:spPr>
          <a:xfrm>
            <a:off x="109785" y="3011844"/>
            <a:ext cx="66877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TFT HUD</a:t>
            </a:r>
          </a:p>
        </p:txBody>
      </p: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95B036EE-5015-4FAD-953C-B29CE7D35FE4}"/>
              </a:ext>
            </a:extLst>
          </p:cNvPr>
          <p:cNvCxnSpPr/>
          <p:nvPr/>
        </p:nvCxnSpPr>
        <p:spPr>
          <a:xfrm flipV="1">
            <a:off x="142394" y="5978152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5" name="Star: 5 Points 664">
            <a:extLst>
              <a:ext uri="{FF2B5EF4-FFF2-40B4-BE49-F238E27FC236}">
                <a16:creationId xmlns:a16="http://schemas.microsoft.com/office/drawing/2014/main" id="{99A32785-220B-4BAF-ADDF-15526C7D77B1}"/>
              </a:ext>
            </a:extLst>
          </p:cNvPr>
          <p:cNvSpPr/>
          <p:nvPr/>
        </p:nvSpPr>
        <p:spPr>
          <a:xfrm>
            <a:off x="3852058" y="5869087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6" name="TextBox 22">
            <a:extLst>
              <a:ext uri="{FF2B5EF4-FFF2-40B4-BE49-F238E27FC236}">
                <a16:creationId xmlns:a16="http://schemas.microsoft.com/office/drawing/2014/main" id="{8D8F4916-53C0-491A-8DFC-F4ECC2FCFAD4}"/>
              </a:ext>
            </a:extLst>
          </p:cNvPr>
          <p:cNvSpPr txBox="1"/>
          <p:nvPr/>
        </p:nvSpPr>
        <p:spPr>
          <a:xfrm>
            <a:off x="3467349" y="5563134"/>
            <a:ext cx="86367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Group A UI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11/26-&gt;11/01</a:t>
            </a:r>
          </a:p>
        </p:txBody>
      </p:sp>
      <p:cxnSp>
        <p:nvCxnSpPr>
          <p:cNvPr id="674" name="Straight Arrow Connector 673">
            <a:extLst>
              <a:ext uri="{FF2B5EF4-FFF2-40B4-BE49-F238E27FC236}">
                <a16:creationId xmlns:a16="http://schemas.microsoft.com/office/drawing/2014/main" id="{5CCDBBF9-85CD-4913-AC09-E9DD0A60CFF3}"/>
              </a:ext>
            </a:extLst>
          </p:cNvPr>
          <p:cNvCxnSpPr>
            <a:cxnSpLocks/>
            <a:stCxn id="685" idx="0"/>
          </p:cNvCxnSpPr>
          <p:nvPr/>
        </p:nvCxnSpPr>
        <p:spPr>
          <a:xfrm flipV="1">
            <a:off x="4251858" y="5563307"/>
            <a:ext cx="1006998" cy="29943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" name="Rectangle 674">
            <a:extLst>
              <a:ext uri="{FF2B5EF4-FFF2-40B4-BE49-F238E27FC236}">
                <a16:creationId xmlns:a16="http://schemas.microsoft.com/office/drawing/2014/main" id="{69187657-682F-457F-946D-1C96BE159C52}"/>
              </a:ext>
            </a:extLst>
          </p:cNvPr>
          <p:cNvSpPr/>
          <p:nvPr/>
        </p:nvSpPr>
        <p:spPr>
          <a:xfrm>
            <a:off x="123598" y="5644998"/>
            <a:ext cx="756938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6" name="Straight Arrow Connector 675">
            <a:extLst>
              <a:ext uri="{FF2B5EF4-FFF2-40B4-BE49-F238E27FC236}">
                <a16:creationId xmlns:a16="http://schemas.microsoft.com/office/drawing/2014/main" id="{2F7DD33C-C235-488B-BA68-AE20C0AD8277}"/>
              </a:ext>
            </a:extLst>
          </p:cNvPr>
          <p:cNvCxnSpPr>
            <a:cxnSpLocks/>
            <a:stCxn id="665" idx="0"/>
          </p:cNvCxnSpPr>
          <p:nvPr/>
        </p:nvCxnSpPr>
        <p:spPr>
          <a:xfrm flipV="1">
            <a:off x="3949591" y="5555433"/>
            <a:ext cx="607568" cy="31365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CB49A6A5-5F9E-4740-AE92-5A9155F1A719}"/>
              </a:ext>
            </a:extLst>
          </p:cNvPr>
          <p:cNvGrpSpPr/>
          <p:nvPr/>
        </p:nvGrpSpPr>
        <p:grpSpPr>
          <a:xfrm>
            <a:off x="4358188" y="5856382"/>
            <a:ext cx="660089" cy="511079"/>
            <a:chOff x="3248047" y="6229762"/>
            <a:chExt cx="660089" cy="511079"/>
          </a:xfrm>
        </p:grpSpPr>
        <p:sp>
          <p:nvSpPr>
            <p:cNvPr id="679" name="Star: 5 Points 678">
              <a:extLst>
                <a:ext uri="{FF2B5EF4-FFF2-40B4-BE49-F238E27FC236}">
                  <a16:creationId xmlns:a16="http://schemas.microsoft.com/office/drawing/2014/main" id="{5B84CE29-EA63-4CB8-9AC5-E8A2B2978839}"/>
                </a:ext>
              </a:extLst>
            </p:cNvPr>
            <p:cNvSpPr/>
            <p:nvPr/>
          </p:nvSpPr>
          <p:spPr>
            <a:xfrm>
              <a:off x="3383639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0" name="TextBox 22">
              <a:extLst>
                <a:ext uri="{FF2B5EF4-FFF2-40B4-BE49-F238E27FC236}">
                  <a16:creationId xmlns:a16="http://schemas.microsoft.com/office/drawing/2014/main" id="{6C1577AF-4726-42F2-A694-E7216B7EB20B}"/>
                </a:ext>
              </a:extLst>
            </p:cNvPr>
            <p:cNvSpPr txBox="1"/>
            <p:nvPr/>
          </p:nvSpPr>
          <p:spPr>
            <a:xfrm>
              <a:off x="3248047" y="6448459"/>
              <a:ext cx="66008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C UI</a:t>
              </a:r>
            </a:p>
            <a:p>
              <a:r>
                <a:rPr lang="en-US" altLang="zh-CN" dirty="0"/>
                <a:t>01/26</a:t>
              </a:r>
            </a:p>
          </p:txBody>
        </p: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BA37E245-1FF2-4F13-880A-FD3815B99AB3}"/>
              </a:ext>
            </a:extLst>
          </p:cNvPr>
          <p:cNvGrpSpPr/>
          <p:nvPr/>
        </p:nvGrpSpPr>
        <p:grpSpPr>
          <a:xfrm>
            <a:off x="4901314" y="5856382"/>
            <a:ext cx="716238" cy="508487"/>
            <a:chOff x="3538226" y="6229762"/>
            <a:chExt cx="716238" cy="508487"/>
          </a:xfrm>
        </p:grpSpPr>
        <p:sp>
          <p:nvSpPr>
            <p:cNvPr id="682" name="Star: 5 Points 681">
              <a:extLst>
                <a:ext uri="{FF2B5EF4-FFF2-40B4-BE49-F238E27FC236}">
                  <a16:creationId xmlns:a16="http://schemas.microsoft.com/office/drawing/2014/main" id="{CD3C30ED-D37E-4F62-B987-F35AA76EA054}"/>
                </a:ext>
              </a:extLst>
            </p:cNvPr>
            <p:cNvSpPr/>
            <p:nvPr/>
          </p:nvSpPr>
          <p:spPr>
            <a:xfrm>
              <a:off x="3793002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3" name="TextBox 22">
              <a:extLst>
                <a:ext uri="{FF2B5EF4-FFF2-40B4-BE49-F238E27FC236}">
                  <a16:creationId xmlns:a16="http://schemas.microsoft.com/office/drawing/2014/main" id="{9538B292-C61B-4A9B-8EE2-7AAC66D1F85E}"/>
                </a:ext>
              </a:extLst>
            </p:cNvPr>
            <p:cNvSpPr txBox="1"/>
            <p:nvPr/>
          </p:nvSpPr>
          <p:spPr>
            <a:xfrm>
              <a:off x="3538226" y="6445867"/>
              <a:ext cx="716238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D UI </a:t>
              </a:r>
            </a:p>
            <a:p>
              <a:r>
                <a:rPr lang="en-US" altLang="zh-CN" dirty="0"/>
                <a:t>03/27</a:t>
              </a:r>
            </a:p>
          </p:txBody>
        </p:sp>
      </p:grp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9A6B0138-88B0-4C86-B209-D7C85858EED6}"/>
              </a:ext>
            </a:extLst>
          </p:cNvPr>
          <p:cNvGrpSpPr/>
          <p:nvPr/>
        </p:nvGrpSpPr>
        <p:grpSpPr>
          <a:xfrm>
            <a:off x="3876965" y="5862737"/>
            <a:ext cx="626489" cy="505149"/>
            <a:chOff x="2307873" y="6223417"/>
            <a:chExt cx="626489" cy="505149"/>
          </a:xfrm>
        </p:grpSpPr>
        <p:sp>
          <p:nvSpPr>
            <p:cNvPr id="685" name="Star: 5 Points 684">
              <a:extLst>
                <a:ext uri="{FF2B5EF4-FFF2-40B4-BE49-F238E27FC236}">
                  <a16:creationId xmlns:a16="http://schemas.microsoft.com/office/drawing/2014/main" id="{5344E48F-0FA0-469A-94A0-754CD619550E}"/>
                </a:ext>
              </a:extLst>
            </p:cNvPr>
            <p:cNvSpPr/>
            <p:nvPr/>
          </p:nvSpPr>
          <p:spPr>
            <a:xfrm>
              <a:off x="2585233" y="6223417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6" name="TextBox 22">
              <a:extLst>
                <a:ext uri="{FF2B5EF4-FFF2-40B4-BE49-F238E27FC236}">
                  <a16:creationId xmlns:a16="http://schemas.microsoft.com/office/drawing/2014/main" id="{3761F5D2-2633-4F54-8E5A-6C32CC768BB0}"/>
                </a:ext>
              </a:extLst>
            </p:cNvPr>
            <p:cNvSpPr txBox="1"/>
            <p:nvPr/>
          </p:nvSpPr>
          <p:spPr>
            <a:xfrm>
              <a:off x="2307873" y="6436184"/>
              <a:ext cx="62648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rgbClr val="FF0000"/>
                  </a:solidFill>
                </a:rPr>
                <a:t>Group B UI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12/17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DDA12C-5552-4741-A804-AD1A3ECB166C}"/>
              </a:ext>
            </a:extLst>
          </p:cNvPr>
          <p:cNvGrpSpPr/>
          <p:nvPr/>
        </p:nvGrpSpPr>
        <p:grpSpPr>
          <a:xfrm>
            <a:off x="2188146" y="5855171"/>
            <a:ext cx="933299" cy="611325"/>
            <a:chOff x="1744281" y="5855171"/>
            <a:chExt cx="933299" cy="611325"/>
          </a:xfrm>
        </p:grpSpPr>
        <p:sp>
          <p:nvSpPr>
            <p:cNvPr id="689" name="Star: 5 Points 688">
              <a:extLst>
                <a:ext uri="{FF2B5EF4-FFF2-40B4-BE49-F238E27FC236}">
                  <a16:creationId xmlns:a16="http://schemas.microsoft.com/office/drawing/2014/main" id="{AADFD7B5-0088-4F1D-9243-7E8512788C5B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0" name="TextBox 22">
              <a:extLst>
                <a:ext uri="{FF2B5EF4-FFF2-40B4-BE49-F238E27FC236}">
                  <a16:creationId xmlns:a16="http://schemas.microsoft.com/office/drawing/2014/main" id="{C6622FFD-1FA9-4C56-99E9-59B111426705}"/>
                </a:ext>
              </a:extLst>
            </p:cNvPr>
            <p:cNvSpPr txBox="1"/>
            <p:nvPr/>
          </p:nvSpPr>
          <p:spPr>
            <a:xfrm>
              <a:off x="1744281" y="6066393"/>
              <a:ext cx="93329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07/23</a:t>
              </a: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05E27B46-8575-4395-A998-7AA6D70EF096}"/>
              </a:ext>
            </a:extLst>
          </p:cNvPr>
          <p:cNvGrpSpPr/>
          <p:nvPr/>
        </p:nvGrpSpPr>
        <p:grpSpPr>
          <a:xfrm>
            <a:off x="6600517" y="3568417"/>
            <a:ext cx="843415" cy="309397"/>
            <a:chOff x="5306532" y="3726501"/>
            <a:chExt cx="843415" cy="309397"/>
          </a:xfrm>
        </p:grpSpPr>
        <p:sp>
          <p:nvSpPr>
            <p:cNvPr id="374" name="Rectangle: Rounded Corners 373">
              <a:extLst>
                <a:ext uri="{FF2B5EF4-FFF2-40B4-BE49-F238E27FC236}">
                  <a16:creationId xmlns:a16="http://schemas.microsoft.com/office/drawing/2014/main" id="{9D478656-546A-417E-9674-BFB6B2DCAD8B}"/>
                </a:ext>
              </a:extLst>
            </p:cNvPr>
            <p:cNvSpPr/>
            <p:nvPr/>
          </p:nvSpPr>
          <p:spPr>
            <a:xfrm>
              <a:off x="5408681" y="3872389"/>
              <a:ext cx="522936" cy="16350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8AE9BC90-1CA1-40DA-904E-1ECA9A1C8785}"/>
                </a:ext>
              </a:extLst>
            </p:cNvPr>
            <p:cNvSpPr txBox="1"/>
            <p:nvPr/>
          </p:nvSpPr>
          <p:spPr>
            <a:xfrm>
              <a:off x="5306532" y="372650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07/25-09/15</a:t>
              </a: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17CCF09-B01E-436C-9618-1CA8A56EEBDA}"/>
              </a:ext>
            </a:extLst>
          </p:cNvPr>
          <p:cNvGrpSpPr/>
          <p:nvPr/>
        </p:nvGrpSpPr>
        <p:grpSpPr>
          <a:xfrm>
            <a:off x="8224138" y="3566963"/>
            <a:ext cx="843415" cy="304710"/>
            <a:chOff x="6297132" y="3736026"/>
            <a:chExt cx="843415" cy="304710"/>
          </a:xfrm>
        </p:grpSpPr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07F6DBF0-9A05-4961-9949-7F6BF1AA8E07}"/>
                </a:ext>
              </a:extLst>
            </p:cNvPr>
            <p:cNvSpPr/>
            <p:nvPr/>
          </p:nvSpPr>
          <p:spPr>
            <a:xfrm>
              <a:off x="6399281" y="3872389"/>
              <a:ext cx="388706" cy="1683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82" name="TextBox 22">
              <a:extLst>
                <a:ext uri="{FF2B5EF4-FFF2-40B4-BE49-F238E27FC236}">
                  <a16:creationId xmlns:a16="http://schemas.microsoft.com/office/drawing/2014/main" id="{557BC817-4B5A-405D-AFB8-9DDE2631ACED}"/>
                </a:ext>
              </a:extLst>
            </p:cNvPr>
            <p:cNvSpPr txBox="1"/>
            <p:nvPr/>
          </p:nvSpPr>
          <p:spPr>
            <a:xfrm>
              <a:off x="6297132" y="3736026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01/13-02/20</a:t>
              </a: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412964EB-FFF0-4325-9823-D471A6E2DE9B}"/>
              </a:ext>
            </a:extLst>
          </p:cNvPr>
          <p:cNvGrpSpPr/>
          <p:nvPr/>
        </p:nvGrpSpPr>
        <p:grpSpPr>
          <a:xfrm>
            <a:off x="5146300" y="6363005"/>
            <a:ext cx="1198319" cy="485241"/>
            <a:chOff x="1783084" y="5855171"/>
            <a:chExt cx="1198319" cy="485241"/>
          </a:xfrm>
        </p:grpSpPr>
        <p:sp>
          <p:nvSpPr>
            <p:cNvPr id="452" name="Star: 5 Points 451">
              <a:extLst>
                <a:ext uri="{FF2B5EF4-FFF2-40B4-BE49-F238E27FC236}">
                  <a16:creationId xmlns:a16="http://schemas.microsoft.com/office/drawing/2014/main" id="{4CC34740-F849-4DE1-BB00-B02F14C4F9BF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ECAA5E3B-B37E-45C8-83C2-CF9317CD93E8}"/>
                </a:ext>
              </a:extLst>
            </p:cNvPr>
            <p:cNvSpPr txBox="1"/>
            <p:nvPr/>
          </p:nvSpPr>
          <p:spPr>
            <a:xfrm>
              <a:off x="1783084" y="6048030"/>
              <a:ext cx="11983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rgbClr val="FF0000"/>
                  </a:solidFill>
                </a:rPr>
                <a:t>Group C UI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~04/15</a:t>
              </a:r>
            </a:p>
          </p:txBody>
        </p: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5D8BDEF-0E9C-4CB0-94FA-4A99BD81E8A1}"/>
              </a:ext>
            </a:extLst>
          </p:cNvPr>
          <p:cNvGrpSpPr/>
          <p:nvPr/>
        </p:nvGrpSpPr>
        <p:grpSpPr>
          <a:xfrm>
            <a:off x="1859571" y="5482295"/>
            <a:ext cx="819752" cy="573972"/>
            <a:chOff x="1739073" y="5486367"/>
            <a:chExt cx="819823" cy="573972"/>
          </a:xfrm>
        </p:grpSpPr>
        <p:sp>
          <p:nvSpPr>
            <p:cNvPr id="392" name="Star: 5 Points 391">
              <a:extLst>
                <a:ext uri="{FF2B5EF4-FFF2-40B4-BE49-F238E27FC236}">
                  <a16:creationId xmlns:a16="http://schemas.microsoft.com/office/drawing/2014/main" id="{78F8E44F-3232-478B-A731-3EA619B7D21D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6" name="TextBox 22">
              <a:extLst>
                <a:ext uri="{FF2B5EF4-FFF2-40B4-BE49-F238E27FC236}">
                  <a16:creationId xmlns:a16="http://schemas.microsoft.com/office/drawing/2014/main" id="{84304BC9-C27C-449C-A260-A88657200B61}"/>
                </a:ext>
              </a:extLst>
            </p:cNvPr>
            <p:cNvSpPr txBox="1"/>
            <p:nvPr/>
          </p:nvSpPr>
          <p:spPr>
            <a:xfrm>
              <a:off x="1739073" y="5486367"/>
              <a:ext cx="819823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System UI and Launcher UE Sign-off 07/16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9273785" y="956375"/>
            <a:ext cx="720630" cy="589060"/>
            <a:chOff x="1886575" y="1217224"/>
            <a:chExt cx="717679" cy="589060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2059771" y="1621624"/>
              <a:ext cx="544483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04/29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FDDC4-0A12-4F12-9A5C-8AC7B105F23A}"/>
              </a:ext>
            </a:extLst>
          </p:cNvPr>
          <p:cNvCxnSpPr>
            <a:cxnSpLocks/>
          </p:cNvCxnSpPr>
          <p:nvPr/>
        </p:nvCxnSpPr>
        <p:spPr>
          <a:xfrm flipH="1">
            <a:off x="2109355" y="352686"/>
            <a:ext cx="14557" cy="6421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21D3489E-D1D3-4C8E-8060-4F483C98B75B}"/>
              </a:ext>
            </a:extLst>
          </p:cNvPr>
          <p:cNvGrpSpPr/>
          <p:nvPr/>
        </p:nvGrpSpPr>
        <p:grpSpPr>
          <a:xfrm>
            <a:off x="2803134" y="5578530"/>
            <a:ext cx="732729" cy="483836"/>
            <a:chOff x="1854898" y="5576503"/>
            <a:chExt cx="732729" cy="483836"/>
          </a:xfrm>
        </p:grpSpPr>
        <p:sp>
          <p:nvSpPr>
            <p:cNvPr id="443" name="Star: 5 Points 442">
              <a:extLst>
                <a:ext uri="{FF2B5EF4-FFF2-40B4-BE49-F238E27FC236}">
                  <a16:creationId xmlns:a16="http://schemas.microsoft.com/office/drawing/2014/main" id="{06605D87-BE89-4CFA-9160-65220AEC7C28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9" name="TextBox 22">
              <a:extLst>
                <a:ext uri="{FF2B5EF4-FFF2-40B4-BE49-F238E27FC236}">
                  <a16:creationId xmlns:a16="http://schemas.microsoft.com/office/drawing/2014/main" id="{2919DF53-DDBC-4082-A9A9-7AF239812815}"/>
                </a:ext>
              </a:extLst>
            </p:cNvPr>
            <p:cNvSpPr txBox="1"/>
            <p:nvPr/>
          </p:nvSpPr>
          <p:spPr>
            <a:xfrm>
              <a:off x="1854898" y="5576503"/>
              <a:ext cx="73272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B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09/03</a:t>
              </a:r>
              <a:endParaRPr lang="en-US" altLang="zh-CN" sz="700" dirty="0">
                <a:solidFill>
                  <a:srgbClr val="FF0000"/>
                </a:solidFill>
              </a:endParaRP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643" name="TextBox 22">
            <a:extLst>
              <a:ext uri="{FF2B5EF4-FFF2-40B4-BE49-F238E27FC236}">
                <a16:creationId xmlns:a16="http://schemas.microsoft.com/office/drawing/2014/main" id="{856D729D-161C-4C6F-A018-F24A5D5C1053}"/>
              </a:ext>
            </a:extLst>
          </p:cNvPr>
          <p:cNvSpPr txBox="1"/>
          <p:nvPr/>
        </p:nvSpPr>
        <p:spPr>
          <a:xfrm>
            <a:off x="4306081" y="5562548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27-&gt;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12/27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36188659-12BC-4E86-9EFC-37C74D7FFBFE}"/>
              </a:ext>
            </a:extLst>
          </p:cNvPr>
          <p:cNvGrpSpPr/>
          <p:nvPr/>
        </p:nvGrpSpPr>
        <p:grpSpPr>
          <a:xfrm>
            <a:off x="3120039" y="5854671"/>
            <a:ext cx="715116" cy="610898"/>
            <a:chOff x="1839323" y="5855171"/>
            <a:chExt cx="715116" cy="610898"/>
          </a:xfrm>
        </p:grpSpPr>
        <p:sp>
          <p:nvSpPr>
            <p:cNvPr id="695" name="Star: 5 Points 694">
              <a:extLst>
                <a:ext uri="{FF2B5EF4-FFF2-40B4-BE49-F238E27FC236}">
                  <a16:creationId xmlns:a16="http://schemas.microsoft.com/office/drawing/2014/main" id="{4553877D-B83B-4BE4-8730-B1AD0DC2B6BB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6" name="TextBox 22">
              <a:extLst>
                <a:ext uri="{FF2B5EF4-FFF2-40B4-BE49-F238E27FC236}">
                  <a16:creationId xmlns:a16="http://schemas.microsoft.com/office/drawing/2014/main" id="{4398E192-FFFF-4149-A030-12C5999A8C78}"/>
                </a:ext>
              </a:extLst>
            </p:cNvPr>
            <p:cNvSpPr txBox="1"/>
            <p:nvPr/>
          </p:nvSpPr>
          <p:spPr>
            <a:xfrm>
              <a:off x="1839323" y="6065966"/>
              <a:ext cx="715116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C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10/15</a:t>
              </a:r>
              <a:endParaRPr lang="en-US" altLang="zh-CN" sz="700" dirty="0">
                <a:solidFill>
                  <a:srgbClr val="FF0000"/>
                </a:solidFill>
              </a:endParaRP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697" name="Straight Arrow Connector 696">
            <a:extLst>
              <a:ext uri="{FF2B5EF4-FFF2-40B4-BE49-F238E27FC236}">
                <a16:creationId xmlns:a16="http://schemas.microsoft.com/office/drawing/2014/main" id="{606894A0-B2C8-42DD-A96B-55F6AB96A554}"/>
              </a:ext>
            </a:extLst>
          </p:cNvPr>
          <p:cNvCxnSpPr>
            <a:cxnSpLocks/>
            <a:endCxn id="264" idx="1"/>
          </p:cNvCxnSpPr>
          <p:nvPr/>
        </p:nvCxnSpPr>
        <p:spPr>
          <a:xfrm flipV="1">
            <a:off x="6428447" y="3968164"/>
            <a:ext cx="280296" cy="314788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Arrow Connector 697">
            <a:extLst>
              <a:ext uri="{FF2B5EF4-FFF2-40B4-BE49-F238E27FC236}">
                <a16:creationId xmlns:a16="http://schemas.microsoft.com/office/drawing/2014/main" id="{DA5BCFEC-BF1E-4E00-A6D0-22C7328F94AB}"/>
              </a:ext>
            </a:extLst>
          </p:cNvPr>
          <p:cNvCxnSpPr>
            <a:cxnSpLocks/>
            <a:endCxn id="262" idx="0"/>
          </p:cNvCxnSpPr>
          <p:nvPr/>
        </p:nvCxnSpPr>
        <p:spPr>
          <a:xfrm flipV="1">
            <a:off x="8061841" y="4045805"/>
            <a:ext cx="172911" cy="84447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A8AFFEBF-A1FB-4B42-8AB6-04CD874582F9}"/>
              </a:ext>
            </a:extLst>
          </p:cNvPr>
          <p:cNvGrpSpPr/>
          <p:nvPr/>
        </p:nvGrpSpPr>
        <p:grpSpPr>
          <a:xfrm>
            <a:off x="4136925" y="6362376"/>
            <a:ext cx="1036140" cy="473479"/>
            <a:chOff x="1568075" y="5855171"/>
            <a:chExt cx="1036140" cy="473479"/>
          </a:xfrm>
        </p:grpSpPr>
        <p:sp>
          <p:nvSpPr>
            <p:cNvPr id="445" name="Star: 5 Points 444">
              <a:extLst>
                <a:ext uri="{FF2B5EF4-FFF2-40B4-BE49-F238E27FC236}">
                  <a16:creationId xmlns:a16="http://schemas.microsoft.com/office/drawing/2014/main" id="{3361A417-1F78-48DA-B51A-9EF211283C0F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7" name="TextBox 22">
              <a:extLst>
                <a:ext uri="{FF2B5EF4-FFF2-40B4-BE49-F238E27FC236}">
                  <a16:creationId xmlns:a16="http://schemas.microsoft.com/office/drawing/2014/main" id="{47671A9B-491F-40AB-93D4-596E15A0BB81}"/>
                </a:ext>
              </a:extLst>
            </p:cNvPr>
            <p:cNvSpPr txBox="1"/>
            <p:nvPr/>
          </p:nvSpPr>
          <p:spPr>
            <a:xfrm>
              <a:off x="1568075" y="6036268"/>
              <a:ext cx="103614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UI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~02/15</a:t>
              </a:r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EB50A90B-14D8-4C0E-8435-9543BC081361}"/>
              </a:ext>
            </a:extLst>
          </p:cNvPr>
          <p:cNvGrpSpPr/>
          <p:nvPr/>
        </p:nvGrpSpPr>
        <p:grpSpPr>
          <a:xfrm>
            <a:off x="4680270" y="6361167"/>
            <a:ext cx="1036140" cy="482720"/>
            <a:chOff x="1718379" y="5855171"/>
            <a:chExt cx="1036140" cy="482720"/>
          </a:xfrm>
        </p:grpSpPr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C894827A-DE5E-41A0-AC6E-C224D1702C8A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DAA81990-A7AF-45AD-9E63-193976AA8151}"/>
                </a:ext>
              </a:extLst>
            </p:cNvPr>
            <p:cNvSpPr txBox="1"/>
            <p:nvPr/>
          </p:nvSpPr>
          <p:spPr>
            <a:xfrm>
              <a:off x="1718379" y="6045509"/>
              <a:ext cx="103614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C UI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~03/15</a:t>
              </a: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3D6CFDBE-FF65-4BAD-A5FE-73A6D34F7514}"/>
              </a:ext>
            </a:extLst>
          </p:cNvPr>
          <p:cNvGrpSpPr/>
          <p:nvPr/>
        </p:nvGrpSpPr>
        <p:grpSpPr>
          <a:xfrm>
            <a:off x="102871" y="4229750"/>
            <a:ext cx="11819828" cy="243817"/>
            <a:chOff x="206470" y="2804682"/>
            <a:chExt cx="11747720" cy="243817"/>
          </a:xfrm>
        </p:grpSpPr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788889AD-2AC4-4009-AC90-0C166ED35135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6A8551C6-6AD6-48C8-8F0F-A0986D3C6DF6}"/>
                </a:ext>
              </a:extLst>
            </p:cNvPr>
            <p:cNvSpPr/>
            <p:nvPr/>
          </p:nvSpPr>
          <p:spPr>
            <a:xfrm>
              <a:off x="206470" y="2804682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44" name="Star: 5 Points 443">
            <a:extLst>
              <a:ext uri="{FF2B5EF4-FFF2-40B4-BE49-F238E27FC236}">
                <a16:creationId xmlns:a16="http://schemas.microsoft.com/office/drawing/2014/main" id="{C6128BA9-6C33-4A49-A417-022A4DD60308}"/>
              </a:ext>
            </a:extLst>
          </p:cNvPr>
          <p:cNvSpPr/>
          <p:nvPr/>
        </p:nvSpPr>
        <p:spPr>
          <a:xfrm>
            <a:off x="5294937" y="429608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F3ADAC1E-B9FC-484E-81F1-FE448DEC9559}"/>
              </a:ext>
            </a:extLst>
          </p:cNvPr>
          <p:cNvGrpSpPr/>
          <p:nvPr/>
        </p:nvGrpSpPr>
        <p:grpSpPr>
          <a:xfrm>
            <a:off x="6867702" y="4314278"/>
            <a:ext cx="621719" cy="596109"/>
            <a:chOff x="1770096" y="2836518"/>
            <a:chExt cx="621719" cy="596109"/>
          </a:xfrm>
        </p:grpSpPr>
        <p:sp>
          <p:nvSpPr>
            <p:cNvPr id="528" name="Star: 5 Points 527">
              <a:extLst>
                <a:ext uri="{FF2B5EF4-FFF2-40B4-BE49-F238E27FC236}">
                  <a16:creationId xmlns:a16="http://schemas.microsoft.com/office/drawing/2014/main" id="{E7F89B28-A618-4BB2-8E34-68B9010C65C5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9" name="TextBox 22">
              <a:extLst>
                <a:ext uri="{FF2B5EF4-FFF2-40B4-BE49-F238E27FC236}">
                  <a16:creationId xmlns:a16="http://schemas.microsoft.com/office/drawing/2014/main" id="{599A501C-42B7-4498-BB74-0A41F75D18A4}"/>
                </a:ext>
              </a:extLst>
            </p:cNvPr>
            <p:cNvSpPr txBox="1"/>
            <p:nvPr/>
          </p:nvSpPr>
          <p:spPr>
            <a:xfrm>
              <a:off x="1770096" y="3140245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7F38EC49-F906-40F4-BB9B-61A7F0EF14E7}"/>
              </a:ext>
            </a:extLst>
          </p:cNvPr>
          <p:cNvGrpSpPr/>
          <p:nvPr/>
        </p:nvGrpSpPr>
        <p:grpSpPr>
          <a:xfrm>
            <a:off x="7907462" y="4296080"/>
            <a:ext cx="692356" cy="613198"/>
            <a:chOff x="1681562" y="2836518"/>
            <a:chExt cx="692356" cy="613198"/>
          </a:xfrm>
        </p:grpSpPr>
        <p:sp>
          <p:nvSpPr>
            <p:cNvPr id="532" name="Star: 5 Points 531">
              <a:extLst>
                <a:ext uri="{FF2B5EF4-FFF2-40B4-BE49-F238E27FC236}">
                  <a16:creationId xmlns:a16="http://schemas.microsoft.com/office/drawing/2014/main" id="{40F7D7F1-4CD3-46DB-A304-A3EB71D71E6F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4" name="TextBox 22">
              <a:extLst>
                <a:ext uri="{FF2B5EF4-FFF2-40B4-BE49-F238E27FC236}">
                  <a16:creationId xmlns:a16="http://schemas.microsoft.com/office/drawing/2014/main" id="{2E586546-41DB-4D6D-A3CC-CFE6532D8E51}"/>
                </a:ext>
              </a:extLst>
            </p:cNvPr>
            <p:cNvSpPr txBox="1"/>
            <p:nvPr/>
          </p:nvSpPr>
          <p:spPr>
            <a:xfrm>
              <a:off x="1681562" y="3157334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12/30</a:t>
              </a:r>
            </a:p>
          </p:txBody>
        </p:sp>
      </p:grpSp>
      <p:sp>
        <p:nvSpPr>
          <p:cNvPr id="535" name="Star: 5 Points 534">
            <a:extLst>
              <a:ext uri="{FF2B5EF4-FFF2-40B4-BE49-F238E27FC236}">
                <a16:creationId xmlns:a16="http://schemas.microsoft.com/office/drawing/2014/main" id="{21C3C474-3CAF-47A5-90C1-45C3D05172C8}"/>
              </a:ext>
            </a:extLst>
          </p:cNvPr>
          <p:cNvSpPr/>
          <p:nvPr/>
        </p:nvSpPr>
        <p:spPr>
          <a:xfrm>
            <a:off x="8454657" y="429726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1" name="Star: 5 Points 540">
            <a:extLst>
              <a:ext uri="{FF2B5EF4-FFF2-40B4-BE49-F238E27FC236}">
                <a16:creationId xmlns:a16="http://schemas.microsoft.com/office/drawing/2014/main" id="{8530E982-16C2-4A19-B117-18F626E0F2BD}"/>
              </a:ext>
            </a:extLst>
          </p:cNvPr>
          <p:cNvSpPr/>
          <p:nvPr/>
        </p:nvSpPr>
        <p:spPr>
          <a:xfrm>
            <a:off x="8919287" y="429726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3" name="Star: 5 Points 582">
            <a:extLst>
              <a:ext uri="{FF2B5EF4-FFF2-40B4-BE49-F238E27FC236}">
                <a16:creationId xmlns:a16="http://schemas.microsoft.com/office/drawing/2014/main" id="{01218763-190F-4AD2-9F22-61B92D1DBFB9}"/>
              </a:ext>
            </a:extLst>
          </p:cNvPr>
          <p:cNvSpPr/>
          <p:nvPr/>
        </p:nvSpPr>
        <p:spPr>
          <a:xfrm>
            <a:off x="9562129" y="4286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Star: 5 Points 588">
            <a:extLst>
              <a:ext uri="{FF2B5EF4-FFF2-40B4-BE49-F238E27FC236}">
                <a16:creationId xmlns:a16="http://schemas.microsoft.com/office/drawing/2014/main" id="{D059CBAF-03C3-401E-80B5-6AE3DDF8F354}"/>
              </a:ext>
            </a:extLst>
          </p:cNvPr>
          <p:cNvSpPr/>
          <p:nvPr/>
        </p:nvSpPr>
        <p:spPr>
          <a:xfrm>
            <a:off x="9900083" y="4290906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Star: 5 Points 590">
            <a:extLst>
              <a:ext uri="{FF2B5EF4-FFF2-40B4-BE49-F238E27FC236}">
                <a16:creationId xmlns:a16="http://schemas.microsoft.com/office/drawing/2014/main" id="{9E0B114E-0674-4902-8F13-1FFDF3CED919}"/>
              </a:ext>
            </a:extLst>
          </p:cNvPr>
          <p:cNvSpPr/>
          <p:nvPr/>
        </p:nvSpPr>
        <p:spPr>
          <a:xfrm>
            <a:off x="6285280" y="4307936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3FF2723F-E529-4039-AC36-D58DD43E4743}"/>
              </a:ext>
            </a:extLst>
          </p:cNvPr>
          <p:cNvSpPr/>
          <p:nvPr/>
        </p:nvSpPr>
        <p:spPr>
          <a:xfrm>
            <a:off x="6611170" y="431106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712880B7-2AF4-441F-BC1C-46F30422845D}"/>
              </a:ext>
            </a:extLst>
          </p:cNvPr>
          <p:cNvSpPr txBox="1"/>
          <p:nvPr/>
        </p:nvSpPr>
        <p:spPr>
          <a:xfrm>
            <a:off x="5120390" y="4598221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4" name="TextBox 22">
            <a:extLst>
              <a:ext uri="{FF2B5EF4-FFF2-40B4-BE49-F238E27FC236}">
                <a16:creationId xmlns:a16="http://schemas.microsoft.com/office/drawing/2014/main" id="{49E1F6DE-9EA1-43DA-B970-EFED38494F11}"/>
              </a:ext>
            </a:extLst>
          </p:cNvPr>
          <p:cNvSpPr txBox="1"/>
          <p:nvPr/>
        </p:nvSpPr>
        <p:spPr>
          <a:xfrm>
            <a:off x="8355270" y="459124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0BFCB922-F0FA-4877-B88E-939D717A99DC}"/>
              </a:ext>
            </a:extLst>
          </p:cNvPr>
          <p:cNvSpPr txBox="1"/>
          <p:nvPr/>
        </p:nvSpPr>
        <p:spPr>
          <a:xfrm>
            <a:off x="8630027" y="4597630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03/14</a:t>
            </a:r>
          </a:p>
        </p:txBody>
      </p:sp>
      <p:sp>
        <p:nvSpPr>
          <p:cNvPr id="637" name="TextBox 22">
            <a:extLst>
              <a:ext uri="{FF2B5EF4-FFF2-40B4-BE49-F238E27FC236}">
                <a16:creationId xmlns:a16="http://schemas.microsoft.com/office/drawing/2014/main" id="{11A12CE3-0048-4BB9-8618-4A70AEA1A2B9}"/>
              </a:ext>
            </a:extLst>
          </p:cNvPr>
          <p:cNvSpPr txBox="1"/>
          <p:nvPr/>
        </p:nvSpPr>
        <p:spPr>
          <a:xfrm>
            <a:off x="9454813" y="4602179"/>
            <a:ext cx="58704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05/14</a:t>
            </a:r>
          </a:p>
        </p:txBody>
      </p:sp>
      <p:sp>
        <p:nvSpPr>
          <p:cNvPr id="663" name="TextBox 22">
            <a:extLst>
              <a:ext uri="{FF2B5EF4-FFF2-40B4-BE49-F238E27FC236}">
                <a16:creationId xmlns:a16="http://schemas.microsoft.com/office/drawing/2014/main" id="{63062321-7A2A-49F9-B54B-3767325D05B9}"/>
              </a:ext>
            </a:extLst>
          </p:cNvPr>
          <p:cNvSpPr txBox="1"/>
          <p:nvPr/>
        </p:nvSpPr>
        <p:spPr>
          <a:xfrm>
            <a:off x="6170202" y="4611560"/>
            <a:ext cx="52085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07/14</a:t>
            </a:r>
          </a:p>
        </p:txBody>
      </p:sp>
      <p:sp>
        <p:nvSpPr>
          <p:cNvPr id="664" name="TextBox 22">
            <a:extLst>
              <a:ext uri="{FF2B5EF4-FFF2-40B4-BE49-F238E27FC236}">
                <a16:creationId xmlns:a16="http://schemas.microsoft.com/office/drawing/2014/main" id="{C73E9BB9-8B3B-4468-BC97-073D6E1D0DB7}"/>
              </a:ext>
            </a:extLst>
          </p:cNvPr>
          <p:cNvSpPr txBox="1"/>
          <p:nvPr/>
        </p:nvSpPr>
        <p:spPr>
          <a:xfrm>
            <a:off x="6365220" y="461487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3" name="Straight Arrow Connector 672">
            <a:extLst>
              <a:ext uri="{FF2B5EF4-FFF2-40B4-BE49-F238E27FC236}">
                <a16:creationId xmlns:a16="http://schemas.microsoft.com/office/drawing/2014/main" id="{83EF61F1-EB8F-499E-9720-8123EDB482E7}"/>
              </a:ext>
            </a:extLst>
          </p:cNvPr>
          <p:cNvCxnSpPr>
            <a:cxnSpLocks/>
            <a:stCxn id="712" idx="0"/>
            <a:endCxn id="444" idx="2"/>
          </p:cNvCxnSpPr>
          <p:nvPr/>
        </p:nvCxnSpPr>
        <p:spPr>
          <a:xfrm flipV="1">
            <a:off x="5312945" y="4616286"/>
            <a:ext cx="41642" cy="27431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Arrow Connector 687">
            <a:extLst>
              <a:ext uri="{FF2B5EF4-FFF2-40B4-BE49-F238E27FC236}">
                <a16:creationId xmlns:a16="http://schemas.microsoft.com/office/drawing/2014/main" id="{E1066ADE-FF03-448E-8A7C-89A93F15023C}"/>
              </a:ext>
            </a:extLst>
          </p:cNvPr>
          <p:cNvCxnSpPr>
            <a:cxnSpLocks/>
            <a:stCxn id="727" idx="0"/>
            <a:endCxn id="532" idx="2"/>
          </p:cNvCxnSpPr>
          <p:nvPr/>
        </p:nvCxnSpPr>
        <p:spPr>
          <a:xfrm flipV="1">
            <a:off x="8061841" y="4616286"/>
            <a:ext cx="78076" cy="27398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3B98F4FC-24CF-414B-A986-D84438F3418B}"/>
              </a:ext>
            </a:extLst>
          </p:cNvPr>
          <p:cNvGrpSpPr/>
          <p:nvPr/>
        </p:nvGrpSpPr>
        <p:grpSpPr>
          <a:xfrm>
            <a:off x="155339" y="5202723"/>
            <a:ext cx="11788299" cy="276999"/>
            <a:chOff x="315514" y="4004630"/>
            <a:chExt cx="11716383" cy="276999"/>
          </a:xfrm>
        </p:grpSpPr>
        <p:cxnSp>
          <p:nvCxnSpPr>
            <p:cNvPr id="705" name="Straight Connector 704">
              <a:extLst>
                <a:ext uri="{FF2B5EF4-FFF2-40B4-BE49-F238E27FC236}">
                  <a16:creationId xmlns:a16="http://schemas.microsoft.com/office/drawing/2014/main" id="{01F9AB29-13F4-46E5-B612-2ED6E1C7D8C5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FC95222F-9FF3-4E8E-A166-22191C579156}"/>
                </a:ext>
              </a:extLst>
            </p:cNvPr>
            <p:cNvSpPr/>
            <p:nvPr/>
          </p:nvSpPr>
          <p:spPr>
            <a:xfrm>
              <a:off x="315514" y="4004630"/>
              <a:ext cx="1609475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1-3-HW+Base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32E4EC14-E6C8-44BB-ACCF-2BA34F7D02A5}"/>
              </a:ext>
            </a:extLst>
          </p:cNvPr>
          <p:cNvGrpSpPr/>
          <p:nvPr/>
        </p:nvGrpSpPr>
        <p:grpSpPr>
          <a:xfrm>
            <a:off x="170432" y="4657556"/>
            <a:ext cx="11794428" cy="355700"/>
            <a:chOff x="231716" y="2692799"/>
            <a:chExt cx="11722474" cy="355700"/>
          </a:xfrm>
        </p:grpSpPr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EA484463-D9D4-4347-BAB1-32AA9E1850BB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9E19CB7B-5127-4E57-B057-0D3DDBD17257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711" name="TextBox 22">
            <a:extLst>
              <a:ext uri="{FF2B5EF4-FFF2-40B4-BE49-F238E27FC236}">
                <a16:creationId xmlns:a16="http://schemas.microsoft.com/office/drawing/2014/main" id="{BBC8773F-3D9B-4D4B-96B5-201AAA85D4AA}"/>
              </a:ext>
            </a:extLst>
          </p:cNvPr>
          <p:cNvSpPr txBox="1"/>
          <p:nvPr/>
        </p:nvSpPr>
        <p:spPr>
          <a:xfrm>
            <a:off x="9802496" y="4601078"/>
            <a:ext cx="57251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2" name="Star: 5 Points 711">
            <a:extLst>
              <a:ext uri="{FF2B5EF4-FFF2-40B4-BE49-F238E27FC236}">
                <a16:creationId xmlns:a16="http://schemas.microsoft.com/office/drawing/2014/main" id="{DE71ABBA-B21E-4A04-BCEF-164E3564BF3B}"/>
              </a:ext>
            </a:extLst>
          </p:cNvPr>
          <p:cNvSpPr/>
          <p:nvPr/>
        </p:nvSpPr>
        <p:spPr>
          <a:xfrm>
            <a:off x="5215412" y="489060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3" name="Star: 5 Points 712">
            <a:extLst>
              <a:ext uri="{FF2B5EF4-FFF2-40B4-BE49-F238E27FC236}">
                <a16:creationId xmlns:a16="http://schemas.microsoft.com/office/drawing/2014/main" id="{74406D57-AA33-4F33-8E7D-C0D6A710E361}"/>
              </a:ext>
            </a:extLst>
          </p:cNvPr>
          <p:cNvSpPr/>
          <p:nvPr/>
        </p:nvSpPr>
        <p:spPr>
          <a:xfrm>
            <a:off x="5539832" y="4890604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4" name="TextBox 22">
            <a:extLst>
              <a:ext uri="{FF2B5EF4-FFF2-40B4-BE49-F238E27FC236}">
                <a16:creationId xmlns:a16="http://schemas.microsoft.com/office/drawing/2014/main" id="{50D6E85F-9F02-47A8-A6A5-AC93E276B123}"/>
              </a:ext>
            </a:extLst>
          </p:cNvPr>
          <p:cNvSpPr txBox="1"/>
          <p:nvPr/>
        </p:nvSpPr>
        <p:spPr>
          <a:xfrm>
            <a:off x="5341248" y="51028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Beta1</a:t>
            </a:r>
          </a:p>
          <a:p>
            <a:r>
              <a:rPr lang="en-US" dirty="0"/>
              <a:t>04/30</a:t>
            </a:r>
          </a:p>
        </p:txBody>
      </p:sp>
      <p:sp>
        <p:nvSpPr>
          <p:cNvPr id="715" name="Star: 5 Points 714">
            <a:extLst>
              <a:ext uri="{FF2B5EF4-FFF2-40B4-BE49-F238E27FC236}">
                <a16:creationId xmlns:a16="http://schemas.microsoft.com/office/drawing/2014/main" id="{037E798B-A081-4E7D-BBBE-7F37E2C3A2AC}"/>
              </a:ext>
            </a:extLst>
          </p:cNvPr>
          <p:cNvSpPr/>
          <p:nvPr/>
        </p:nvSpPr>
        <p:spPr>
          <a:xfrm>
            <a:off x="5855457" y="48904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6" name="TextBox 22">
            <a:extLst>
              <a:ext uri="{FF2B5EF4-FFF2-40B4-BE49-F238E27FC236}">
                <a16:creationId xmlns:a16="http://schemas.microsoft.com/office/drawing/2014/main" id="{34EF454F-A4D4-4A62-AE56-107D6BF39C79}"/>
              </a:ext>
            </a:extLst>
          </p:cNvPr>
          <p:cNvSpPr txBox="1"/>
          <p:nvPr/>
        </p:nvSpPr>
        <p:spPr>
          <a:xfrm>
            <a:off x="5673757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DCVBeta2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</a:p>
        </p:txBody>
      </p:sp>
      <p:sp>
        <p:nvSpPr>
          <p:cNvPr id="717" name="Star: 5 Points 716">
            <a:extLst>
              <a:ext uri="{FF2B5EF4-FFF2-40B4-BE49-F238E27FC236}">
                <a16:creationId xmlns:a16="http://schemas.microsoft.com/office/drawing/2014/main" id="{B91AE7CD-F9FB-4696-9EED-BF0EC9A4FDEA}"/>
              </a:ext>
            </a:extLst>
          </p:cNvPr>
          <p:cNvSpPr/>
          <p:nvPr/>
        </p:nvSpPr>
        <p:spPr>
          <a:xfrm>
            <a:off x="6197327" y="48904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8" name="TextBox 22">
            <a:extLst>
              <a:ext uri="{FF2B5EF4-FFF2-40B4-BE49-F238E27FC236}">
                <a16:creationId xmlns:a16="http://schemas.microsoft.com/office/drawing/2014/main" id="{6294E27D-5FB4-4165-91FF-35A996415DA9}"/>
              </a:ext>
            </a:extLst>
          </p:cNvPr>
          <p:cNvSpPr txBox="1"/>
          <p:nvPr/>
        </p:nvSpPr>
        <p:spPr>
          <a:xfrm>
            <a:off x="6015627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</a:p>
        </p:txBody>
      </p:sp>
      <p:sp>
        <p:nvSpPr>
          <p:cNvPr id="719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6522194" y="489058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0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6316679" y="51028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</a:p>
        </p:txBody>
      </p:sp>
      <p:sp>
        <p:nvSpPr>
          <p:cNvPr id="721" name="Star: 5 Points 720">
            <a:extLst>
              <a:ext uri="{FF2B5EF4-FFF2-40B4-BE49-F238E27FC236}">
                <a16:creationId xmlns:a16="http://schemas.microsoft.com/office/drawing/2014/main" id="{4CBDC202-6D6A-4A25-A366-CC73E139584D}"/>
              </a:ext>
            </a:extLst>
          </p:cNvPr>
          <p:cNvSpPr/>
          <p:nvPr/>
        </p:nvSpPr>
        <p:spPr>
          <a:xfrm>
            <a:off x="6841078" y="489058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2" name="TextBox 22">
            <a:extLst>
              <a:ext uri="{FF2B5EF4-FFF2-40B4-BE49-F238E27FC236}">
                <a16:creationId xmlns:a16="http://schemas.microsoft.com/office/drawing/2014/main" id="{5FDB2A44-DC9A-4413-B93E-101C22FF5646}"/>
              </a:ext>
            </a:extLst>
          </p:cNvPr>
          <p:cNvSpPr txBox="1"/>
          <p:nvPr/>
        </p:nvSpPr>
        <p:spPr>
          <a:xfrm>
            <a:off x="6659378" y="51028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</a:t>
            </a:r>
          </a:p>
        </p:txBody>
      </p:sp>
      <p:sp>
        <p:nvSpPr>
          <p:cNvPr id="723" name="Star: 5 Points 722">
            <a:extLst>
              <a:ext uri="{FF2B5EF4-FFF2-40B4-BE49-F238E27FC236}">
                <a16:creationId xmlns:a16="http://schemas.microsoft.com/office/drawing/2014/main" id="{858305CC-A781-48E7-AC62-D392B9D78D73}"/>
              </a:ext>
            </a:extLst>
          </p:cNvPr>
          <p:cNvSpPr/>
          <p:nvPr/>
        </p:nvSpPr>
        <p:spPr>
          <a:xfrm>
            <a:off x="7178562" y="48904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4" name="TextBox 22">
            <a:extLst>
              <a:ext uri="{FF2B5EF4-FFF2-40B4-BE49-F238E27FC236}">
                <a16:creationId xmlns:a16="http://schemas.microsoft.com/office/drawing/2014/main" id="{F317CA61-7CE0-4F47-89EE-094500E0013A}"/>
              </a:ext>
            </a:extLst>
          </p:cNvPr>
          <p:cNvSpPr txBox="1"/>
          <p:nvPr/>
        </p:nvSpPr>
        <p:spPr>
          <a:xfrm>
            <a:off x="7010458" y="51027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09/30</a:t>
            </a:r>
          </a:p>
        </p:txBody>
      </p:sp>
      <p:sp>
        <p:nvSpPr>
          <p:cNvPr id="725" name="Star: 5 Points 724">
            <a:extLst>
              <a:ext uri="{FF2B5EF4-FFF2-40B4-BE49-F238E27FC236}">
                <a16:creationId xmlns:a16="http://schemas.microsoft.com/office/drawing/2014/main" id="{C6CF7AED-1C84-4335-B44F-BDA2DF417C6C}"/>
              </a:ext>
            </a:extLst>
          </p:cNvPr>
          <p:cNvSpPr/>
          <p:nvPr/>
        </p:nvSpPr>
        <p:spPr>
          <a:xfrm>
            <a:off x="7647579" y="489027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6" name="TextBox 22">
            <a:extLst>
              <a:ext uri="{FF2B5EF4-FFF2-40B4-BE49-F238E27FC236}">
                <a16:creationId xmlns:a16="http://schemas.microsoft.com/office/drawing/2014/main" id="{3A5A0611-819E-41B8-AD88-85C7979F6D15}"/>
              </a:ext>
            </a:extLst>
          </p:cNvPr>
          <p:cNvSpPr txBox="1"/>
          <p:nvPr/>
        </p:nvSpPr>
        <p:spPr>
          <a:xfrm>
            <a:off x="7465879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</a:p>
        </p:txBody>
      </p:sp>
      <p:sp>
        <p:nvSpPr>
          <p:cNvPr id="727" name="Star: 5 Points 726">
            <a:extLst>
              <a:ext uri="{FF2B5EF4-FFF2-40B4-BE49-F238E27FC236}">
                <a16:creationId xmlns:a16="http://schemas.microsoft.com/office/drawing/2014/main" id="{78079A2E-36CB-446C-BA37-AEF7B58F2ACC}"/>
              </a:ext>
            </a:extLst>
          </p:cNvPr>
          <p:cNvSpPr/>
          <p:nvPr/>
        </p:nvSpPr>
        <p:spPr>
          <a:xfrm>
            <a:off x="7964308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8" name="TextBox 22">
            <a:extLst>
              <a:ext uri="{FF2B5EF4-FFF2-40B4-BE49-F238E27FC236}">
                <a16:creationId xmlns:a16="http://schemas.microsoft.com/office/drawing/2014/main" id="{C5121691-41A9-4A33-BEAC-7EAB1B6ACF14}"/>
              </a:ext>
            </a:extLst>
          </p:cNvPr>
          <p:cNvSpPr txBox="1"/>
          <p:nvPr/>
        </p:nvSpPr>
        <p:spPr>
          <a:xfrm>
            <a:off x="7763558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729" name="Star: 5 Points 728">
            <a:extLst>
              <a:ext uri="{FF2B5EF4-FFF2-40B4-BE49-F238E27FC236}">
                <a16:creationId xmlns:a16="http://schemas.microsoft.com/office/drawing/2014/main" id="{477ED9B7-BF67-4BAE-B7AA-618E41E6C77C}"/>
              </a:ext>
            </a:extLst>
          </p:cNvPr>
          <p:cNvSpPr/>
          <p:nvPr/>
        </p:nvSpPr>
        <p:spPr>
          <a:xfrm>
            <a:off x="8339298" y="489042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0" name="TextBox 22">
            <a:extLst>
              <a:ext uri="{FF2B5EF4-FFF2-40B4-BE49-F238E27FC236}">
                <a16:creationId xmlns:a16="http://schemas.microsoft.com/office/drawing/2014/main" id="{79758603-2E0C-46CD-9D23-8F44FA444E14}"/>
              </a:ext>
            </a:extLst>
          </p:cNvPr>
          <p:cNvSpPr txBox="1"/>
          <p:nvPr/>
        </p:nvSpPr>
        <p:spPr>
          <a:xfrm>
            <a:off x="8157598" y="51027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</a:p>
        </p:txBody>
      </p:sp>
      <p:sp>
        <p:nvSpPr>
          <p:cNvPr id="731" name="Star: 5 Points 730">
            <a:extLst>
              <a:ext uri="{FF2B5EF4-FFF2-40B4-BE49-F238E27FC236}">
                <a16:creationId xmlns:a16="http://schemas.microsoft.com/office/drawing/2014/main" id="{096D705F-4EFA-45E9-A615-018E98FF729F}"/>
              </a:ext>
            </a:extLst>
          </p:cNvPr>
          <p:cNvSpPr/>
          <p:nvPr/>
        </p:nvSpPr>
        <p:spPr>
          <a:xfrm>
            <a:off x="9155142" y="489042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2" name="TextBox 22">
            <a:extLst>
              <a:ext uri="{FF2B5EF4-FFF2-40B4-BE49-F238E27FC236}">
                <a16:creationId xmlns:a16="http://schemas.microsoft.com/office/drawing/2014/main" id="{4EBA9281-9B05-4C16-8F02-C7F77B374769}"/>
              </a:ext>
            </a:extLst>
          </p:cNvPr>
          <p:cNvSpPr txBox="1"/>
          <p:nvPr/>
        </p:nvSpPr>
        <p:spPr>
          <a:xfrm>
            <a:off x="8953246" y="511217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</a:p>
        </p:txBody>
      </p:sp>
      <p:sp>
        <p:nvSpPr>
          <p:cNvPr id="733" name="Star: 5 Points 732">
            <a:extLst>
              <a:ext uri="{FF2B5EF4-FFF2-40B4-BE49-F238E27FC236}">
                <a16:creationId xmlns:a16="http://schemas.microsoft.com/office/drawing/2014/main" id="{288370A2-EC52-4E2F-A20D-640B50D86B99}"/>
              </a:ext>
            </a:extLst>
          </p:cNvPr>
          <p:cNvSpPr/>
          <p:nvPr/>
        </p:nvSpPr>
        <p:spPr>
          <a:xfrm>
            <a:off x="9463841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4" name="TextBox 22">
            <a:extLst>
              <a:ext uri="{FF2B5EF4-FFF2-40B4-BE49-F238E27FC236}">
                <a16:creationId xmlns:a16="http://schemas.microsoft.com/office/drawing/2014/main" id="{CB84722F-4011-4100-9D69-CE7AE805C7BD}"/>
              </a:ext>
            </a:extLst>
          </p:cNvPr>
          <p:cNvSpPr txBox="1"/>
          <p:nvPr/>
        </p:nvSpPr>
        <p:spPr>
          <a:xfrm>
            <a:off x="9312621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5" name="Star: 5 Points 734">
            <a:extLst>
              <a:ext uri="{FF2B5EF4-FFF2-40B4-BE49-F238E27FC236}">
                <a16:creationId xmlns:a16="http://schemas.microsoft.com/office/drawing/2014/main" id="{BD793C24-2CC6-4419-980E-E8CFBC120A2E}"/>
              </a:ext>
            </a:extLst>
          </p:cNvPr>
          <p:cNvSpPr/>
          <p:nvPr/>
        </p:nvSpPr>
        <p:spPr>
          <a:xfrm>
            <a:off x="9806165" y="48903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6" name="TextBox 22">
            <a:extLst>
              <a:ext uri="{FF2B5EF4-FFF2-40B4-BE49-F238E27FC236}">
                <a16:creationId xmlns:a16="http://schemas.microsoft.com/office/drawing/2014/main" id="{E09CB280-0A86-4188-8647-2C4D7ACD8530}"/>
              </a:ext>
            </a:extLst>
          </p:cNvPr>
          <p:cNvSpPr txBox="1"/>
          <p:nvPr/>
        </p:nvSpPr>
        <p:spPr>
          <a:xfrm>
            <a:off x="9639705" y="51026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7" name="Star: 5 Points 736">
            <a:extLst>
              <a:ext uri="{FF2B5EF4-FFF2-40B4-BE49-F238E27FC236}">
                <a16:creationId xmlns:a16="http://schemas.microsoft.com/office/drawing/2014/main" id="{E446DA5C-3D34-48BB-AEE5-D2BD3C814F68}"/>
              </a:ext>
            </a:extLst>
          </p:cNvPr>
          <p:cNvSpPr/>
          <p:nvPr/>
        </p:nvSpPr>
        <p:spPr>
          <a:xfrm>
            <a:off x="10117481" y="48896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8" name="TextBox 22">
            <a:extLst>
              <a:ext uri="{FF2B5EF4-FFF2-40B4-BE49-F238E27FC236}">
                <a16:creationId xmlns:a16="http://schemas.microsoft.com/office/drawing/2014/main" id="{DD25455A-744C-432C-A1BE-60BA488C5421}"/>
              </a:ext>
            </a:extLst>
          </p:cNvPr>
          <p:cNvSpPr txBox="1"/>
          <p:nvPr/>
        </p:nvSpPr>
        <p:spPr>
          <a:xfrm>
            <a:off x="9965846" y="509001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9EBD22BA-0114-44E3-B30F-8982EE8B78E2}"/>
              </a:ext>
            </a:extLst>
          </p:cNvPr>
          <p:cNvCxnSpPr>
            <a:cxnSpLocks/>
            <a:stCxn id="719" idx="0"/>
            <a:endCxn id="592" idx="2"/>
          </p:cNvCxnSpPr>
          <p:nvPr/>
        </p:nvCxnSpPr>
        <p:spPr>
          <a:xfrm flipV="1">
            <a:off x="6619727" y="4631268"/>
            <a:ext cx="51093" cy="25931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Arrow Connector 739">
            <a:extLst>
              <a:ext uri="{FF2B5EF4-FFF2-40B4-BE49-F238E27FC236}">
                <a16:creationId xmlns:a16="http://schemas.microsoft.com/office/drawing/2014/main" id="{4A1B8BF1-15A1-4A61-A39A-772AF4B10A46}"/>
              </a:ext>
            </a:extLst>
          </p:cNvPr>
          <p:cNvCxnSpPr>
            <a:cxnSpLocks/>
            <a:endCxn id="528" idx="2"/>
          </p:cNvCxnSpPr>
          <p:nvPr/>
        </p:nvCxnSpPr>
        <p:spPr>
          <a:xfrm flipV="1">
            <a:off x="6938611" y="4634484"/>
            <a:ext cx="73012" cy="29420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Arrow Connector 740">
            <a:extLst>
              <a:ext uri="{FF2B5EF4-FFF2-40B4-BE49-F238E27FC236}">
                <a16:creationId xmlns:a16="http://schemas.microsoft.com/office/drawing/2014/main" id="{EAA02A4A-2971-467F-81FE-BCE8812F0D60}"/>
              </a:ext>
            </a:extLst>
          </p:cNvPr>
          <p:cNvCxnSpPr>
            <a:cxnSpLocks/>
            <a:stCxn id="729" idx="0"/>
            <a:endCxn id="535" idx="2"/>
          </p:cNvCxnSpPr>
          <p:nvPr/>
        </p:nvCxnSpPr>
        <p:spPr>
          <a:xfrm flipV="1">
            <a:off x="8436831" y="4617473"/>
            <a:ext cx="77476" cy="27294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Arrow Connector 741">
            <a:extLst>
              <a:ext uri="{FF2B5EF4-FFF2-40B4-BE49-F238E27FC236}">
                <a16:creationId xmlns:a16="http://schemas.microsoft.com/office/drawing/2014/main" id="{09CD6223-5C3F-4984-8962-0DD704306401}"/>
              </a:ext>
            </a:extLst>
          </p:cNvPr>
          <p:cNvCxnSpPr>
            <a:cxnSpLocks/>
            <a:stCxn id="813" idx="0"/>
            <a:endCxn id="541" idx="2"/>
          </p:cNvCxnSpPr>
          <p:nvPr/>
        </p:nvCxnSpPr>
        <p:spPr>
          <a:xfrm flipV="1">
            <a:off x="8901647" y="4617473"/>
            <a:ext cx="77290" cy="28233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3" name="Star: 5 Points 742">
            <a:extLst>
              <a:ext uri="{FF2B5EF4-FFF2-40B4-BE49-F238E27FC236}">
                <a16:creationId xmlns:a16="http://schemas.microsoft.com/office/drawing/2014/main" id="{576585FE-64E5-4A6D-9EC1-4F7EADF2D5E6}"/>
              </a:ext>
            </a:extLst>
          </p:cNvPr>
          <p:cNvSpPr/>
          <p:nvPr/>
        </p:nvSpPr>
        <p:spPr>
          <a:xfrm>
            <a:off x="4865744" y="53581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4" name="TextBox 22">
            <a:extLst>
              <a:ext uri="{FF2B5EF4-FFF2-40B4-BE49-F238E27FC236}">
                <a16:creationId xmlns:a16="http://schemas.microsoft.com/office/drawing/2014/main" id="{A2659C4C-5DBE-44B9-B186-114C689BB2FB}"/>
              </a:ext>
            </a:extLst>
          </p:cNvPr>
          <p:cNvSpPr txBox="1"/>
          <p:nvPr/>
        </p:nvSpPr>
        <p:spPr>
          <a:xfrm>
            <a:off x="4659757" y="55704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sp>
        <p:nvSpPr>
          <p:cNvPr id="745" name="Star: 5 Points 744">
            <a:extLst>
              <a:ext uri="{FF2B5EF4-FFF2-40B4-BE49-F238E27FC236}">
                <a16:creationId xmlns:a16="http://schemas.microsoft.com/office/drawing/2014/main" id="{3EBDF802-0D4E-497C-9937-EFF81358BD87}"/>
              </a:ext>
            </a:extLst>
          </p:cNvPr>
          <p:cNvSpPr/>
          <p:nvPr/>
        </p:nvSpPr>
        <p:spPr>
          <a:xfrm>
            <a:off x="5221602" y="535814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6" name="TextBox 22">
            <a:extLst>
              <a:ext uri="{FF2B5EF4-FFF2-40B4-BE49-F238E27FC236}">
                <a16:creationId xmlns:a16="http://schemas.microsoft.com/office/drawing/2014/main" id="{553F216E-7159-421E-8CED-3A26A5FAB470}"/>
              </a:ext>
            </a:extLst>
          </p:cNvPr>
          <p:cNvSpPr txBox="1"/>
          <p:nvPr/>
        </p:nvSpPr>
        <p:spPr>
          <a:xfrm>
            <a:off x="5007778" y="55704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</a:p>
        </p:txBody>
      </p:sp>
      <p:sp>
        <p:nvSpPr>
          <p:cNvPr id="747" name="Star: 5 Points 746">
            <a:extLst>
              <a:ext uri="{FF2B5EF4-FFF2-40B4-BE49-F238E27FC236}">
                <a16:creationId xmlns:a16="http://schemas.microsoft.com/office/drawing/2014/main" id="{5633CD4B-16D4-404E-B406-B8639776AAA3}"/>
              </a:ext>
            </a:extLst>
          </p:cNvPr>
          <p:cNvSpPr/>
          <p:nvPr/>
        </p:nvSpPr>
        <p:spPr>
          <a:xfrm>
            <a:off x="5530579" y="535797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8" name="TextBox 22">
            <a:extLst>
              <a:ext uri="{FF2B5EF4-FFF2-40B4-BE49-F238E27FC236}">
                <a16:creationId xmlns:a16="http://schemas.microsoft.com/office/drawing/2014/main" id="{336C01E2-18B2-48F7-BC05-D44E76C5DAF6}"/>
              </a:ext>
            </a:extLst>
          </p:cNvPr>
          <p:cNvSpPr txBox="1"/>
          <p:nvPr/>
        </p:nvSpPr>
        <p:spPr>
          <a:xfrm>
            <a:off x="5348879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9" name="Star: 5 Points 748">
            <a:extLst>
              <a:ext uri="{FF2B5EF4-FFF2-40B4-BE49-F238E27FC236}">
                <a16:creationId xmlns:a16="http://schemas.microsoft.com/office/drawing/2014/main" id="{27DDF148-8003-47A2-AD7B-C83B1ACF33A3}"/>
              </a:ext>
            </a:extLst>
          </p:cNvPr>
          <p:cNvSpPr/>
          <p:nvPr/>
        </p:nvSpPr>
        <p:spPr>
          <a:xfrm>
            <a:off x="5873557" y="535797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0" name="TextBox 22">
            <a:extLst>
              <a:ext uri="{FF2B5EF4-FFF2-40B4-BE49-F238E27FC236}">
                <a16:creationId xmlns:a16="http://schemas.microsoft.com/office/drawing/2014/main" id="{96FB1B37-EA17-4D08-930D-51541843998D}"/>
              </a:ext>
            </a:extLst>
          </p:cNvPr>
          <p:cNvSpPr txBox="1"/>
          <p:nvPr/>
        </p:nvSpPr>
        <p:spPr>
          <a:xfrm>
            <a:off x="5672807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1" name="Star: 5 Points 750">
            <a:extLst>
              <a:ext uri="{FF2B5EF4-FFF2-40B4-BE49-F238E27FC236}">
                <a16:creationId xmlns:a16="http://schemas.microsoft.com/office/drawing/2014/main" id="{B35FB6C3-BBB6-4CDA-92BD-9F90B91BA808}"/>
              </a:ext>
            </a:extLst>
          </p:cNvPr>
          <p:cNvSpPr/>
          <p:nvPr/>
        </p:nvSpPr>
        <p:spPr>
          <a:xfrm>
            <a:off x="6204843" y="535812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2" name="TextBox 22">
            <a:extLst>
              <a:ext uri="{FF2B5EF4-FFF2-40B4-BE49-F238E27FC236}">
                <a16:creationId xmlns:a16="http://schemas.microsoft.com/office/drawing/2014/main" id="{679206AE-9662-413A-9E30-DBB2660480CC}"/>
              </a:ext>
            </a:extLst>
          </p:cNvPr>
          <p:cNvSpPr txBox="1"/>
          <p:nvPr/>
        </p:nvSpPr>
        <p:spPr>
          <a:xfrm>
            <a:off x="6023143" y="557040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</a:p>
        </p:txBody>
      </p:sp>
      <p:sp>
        <p:nvSpPr>
          <p:cNvPr id="753" name="Star: 5 Points 752">
            <a:extLst>
              <a:ext uri="{FF2B5EF4-FFF2-40B4-BE49-F238E27FC236}">
                <a16:creationId xmlns:a16="http://schemas.microsoft.com/office/drawing/2014/main" id="{7686320D-336F-418E-86FD-1160F7EDEFDD}"/>
              </a:ext>
            </a:extLst>
          </p:cNvPr>
          <p:cNvSpPr/>
          <p:nvPr/>
        </p:nvSpPr>
        <p:spPr>
          <a:xfrm>
            <a:off x="6536112" y="535812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4" name="TextBox 22">
            <a:extLst>
              <a:ext uri="{FF2B5EF4-FFF2-40B4-BE49-F238E27FC236}">
                <a16:creationId xmlns:a16="http://schemas.microsoft.com/office/drawing/2014/main" id="{0CE74C8A-0128-4CF7-885A-7CCB4D170730}"/>
              </a:ext>
            </a:extLst>
          </p:cNvPr>
          <p:cNvSpPr txBox="1"/>
          <p:nvPr/>
        </p:nvSpPr>
        <p:spPr>
          <a:xfrm>
            <a:off x="6390741" y="5570405"/>
            <a:ext cx="50304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</a:p>
        </p:txBody>
      </p:sp>
      <p:sp>
        <p:nvSpPr>
          <p:cNvPr id="755" name="Star: 5 Points 754">
            <a:extLst>
              <a:ext uri="{FF2B5EF4-FFF2-40B4-BE49-F238E27FC236}">
                <a16:creationId xmlns:a16="http://schemas.microsoft.com/office/drawing/2014/main" id="{D270098A-B0B4-42E3-9763-CDE88C5DFEF5}"/>
              </a:ext>
            </a:extLst>
          </p:cNvPr>
          <p:cNvSpPr/>
          <p:nvPr/>
        </p:nvSpPr>
        <p:spPr>
          <a:xfrm>
            <a:off x="6862415" y="535797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6" name="TextBox 22">
            <a:extLst>
              <a:ext uri="{FF2B5EF4-FFF2-40B4-BE49-F238E27FC236}">
                <a16:creationId xmlns:a16="http://schemas.microsoft.com/office/drawing/2014/main" id="{763197BC-6A79-4E74-83CD-92790F45353E}"/>
              </a:ext>
            </a:extLst>
          </p:cNvPr>
          <p:cNvSpPr txBox="1"/>
          <p:nvPr/>
        </p:nvSpPr>
        <p:spPr>
          <a:xfrm>
            <a:off x="6663831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7" name="Star: 5 Points 756">
            <a:extLst>
              <a:ext uri="{FF2B5EF4-FFF2-40B4-BE49-F238E27FC236}">
                <a16:creationId xmlns:a16="http://schemas.microsoft.com/office/drawing/2014/main" id="{43DDD4F9-1A64-4182-BCBE-F473D5C1ED6C}"/>
              </a:ext>
            </a:extLst>
          </p:cNvPr>
          <p:cNvSpPr/>
          <p:nvPr/>
        </p:nvSpPr>
        <p:spPr>
          <a:xfrm>
            <a:off x="7284222" y="535781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8" name="TextBox 22">
            <a:extLst>
              <a:ext uri="{FF2B5EF4-FFF2-40B4-BE49-F238E27FC236}">
                <a16:creationId xmlns:a16="http://schemas.microsoft.com/office/drawing/2014/main" id="{CE7746A6-37F1-4175-9E80-DBEF616DB951}"/>
              </a:ext>
            </a:extLst>
          </p:cNvPr>
          <p:cNvSpPr txBox="1"/>
          <p:nvPr/>
        </p:nvSpPr>
        <p:spPr>
          <a:xfrm>
            <a:off x="7102522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10/15</a:t>
            </a:r>
          </a:p>
        </p:txBody>
      </p:sp>
      <p:sp>
        <p:nvSpPr>
          <p:cNvPr id="759" name="Star: 5 Points 758">
            <a:extLst>
              <a:ext uri="{FF2B5EF4-FFF2-40B4-BE49-F238E27FC236}">
                <a16:creationId xmlns:a16="http://schemas.microsoft.com/office/drawing/2014/main" id="{FB0AA4D1-7370-44F8-AC01-4071CD3DEA91}"/>
              </a:ext>
            </a:extLst>
          </p:cNvPr>
          <p:cNvSpPr/>
          <p:nvPr/>
        </p:nvSpPr>
        <p:spPr>
          <a:xfrm>
            <a:off x="7652264" y="53578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0" name="TextBox 22">
            <a:extLst>
              <a:ext uri="{FF2B5EF4-FFF2-40B4-BE49-F238E27FC236}">
                <a16:creationId xmlns:a16="http://schemas.microsoft.com/office/drawing/2014/main" id="{C8880532-F7A6-4F3A-909D-3EE7081F7F5F}"/>
              </a:ext>
            </a:extLst>
          </p:cNvPr>
          <p:cNvSpPr txBox="1"/>
          <p:nvPr/>
        </p:nvSpPr>
        <p:spPr>
          <a:xfrm>
            <a:off x="7470564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1" name="Star: 5 Points 760">
            <a:extLst>
              <a:ext uri="{FF2B5EF4-FFF2-40B4-BE49-F238E27FC236}">
                <a16:creationId xmlns:a16="http://schemas.microsoft.com/office/drawing/2014/main" id="{1C22890F-266B-44DE-B5C0-22253583CFDB}"/>
              </a:ext>
            </a:extLst>
          </p:cNvPr>
          <p:cNvSpPr/>
          <p:nvPr/>
        </p:nvSpPr>
        <p:spPr>
          <a:xfrm>
            <a:off x="7962521" y="535795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2" name="TextBox 22">
            <a:extLst>
              <a:ext uri="{FF2B5EF4-FFF2-40B4-BE49-F238E27FC236}">
                <a16:creationId xmlns:a16="http://schemas.microsoft.com/office/drawing/2014/main" id="{67A43C87-FC64-4CEE-8C13-3BF9C353B32C}"/>
              </a:ext>
            </a:extLst>
          </p:cNvPr>
          <p:cNvSpPr txBox="1"/>
          <p:nvPr/>
        </p:nvSpPr>
        <p:spPr>
          <a:xfrm>
            <a:off x="7780821" y="55702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763" name="Star: 5 Points 762">
            <a:extLst>
              <a:ext uri="{FF2B5EF4-FFF2-40B4-BE49-F238E27FC236}">
                <a16:creationId xmlns:a16="http://schemas.microsoft.com/office/drawing/2014/main" id="{0890B18D-20CD-469A-9806-680665F95FEF}"/>
              </a:ext>
            </a:extLst>
          </p:cNvPr>
          <p:cNvSpPr/>
          <p:nvPr/>
        </p:nvSpPr>
        <p:spPr>
          <a:xfrm>
            <a:off x="8326009" y="535795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4" name="TextBox 22">
            <a:extLst>
              <a:ext uri="{FF2B5EF4-FFF2-40B4-BE49-F238E27FC236}">
                <a16:creationId xmlns:a16="http://schemas.microsoft.com/office/drawing/2014/main" id="{CD66EFCC-8E9C-4944-A8C3-B806D88D0C7E}"/>
              </a:ext>
            </a:extLst>
          </p:cNvPr>
          <p:cNvSpPr txBox="1"/>
          <p:nvPr/>
        </p:nvSpPr>
        <p:spPr>
          <a:xfrm>
            <a:off x="8144309" y="55702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5" name="Star: 5 Points 764">
            <a:extLst>
              <a:ext uri="{FF2B5EF4-FFF2-40B4-BE49-F238E27FC236}">
                <a16:creationId xmlns:a16="http://schemas.microsoft.com/office/drawing/2014/main" id="{C1A32B9F-9058-460A-886B-087386A5E52F}"/>
              </a:ext>
            </a:extLst>
          </p:cNvPr>
          <p:cNvSpPr/>
          <p:nvPr/>
        </p:nvSpPr>
        <p:spPr>
          <a:xfrm>
            <a:off x="8799575" y="53578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6" name="TextBox 22">
            <a:extLst>
              <a:ext uri="{FF2B5EF4-FFF2-40B4-BE49-F238E27FC236}">
                <a16:creationId xmlns:a16="http://schemas.microsoft.com/office/drawing/2014/main" id="{1D47150B-6203-44DC-B404-A101F3EBD3EF}"/>
              </a:ext>
            </a:extLst>
          </p:cNvPr>
          <p:cNvSpPr txBox="1"/>
          <p:nvPr/>
        </p:nvSpPr>
        <p:spPr>
          <a:xfrm>
            <a:off x="8617875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sp>
        <p:nvSpPr>
          <p:cNvPr id="767" name="Star: 5 Points 766">
            <a:extLst>
              <a:ext uri="{FF2B5EF4-FFF2-40B4-BE49-F238E27FC236}">
                <a16:creationId xmlns:a16="http://schemas.microsoft.com/office/drawing/2014/main" id="{A836A755-4370-4B73-9A8E-41036A23D0E7}"/>
              </a:ext>
            </a:extLst>
          </p:cNvPr>
          <p:cNvSpPr/>
          <p:nvPr/>
        </p:nvSpPr>
        <p:spPr>
          <a:xfrm>
            <a:off x="9125490" y="535026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8" name="TextBox 22">
            <a:extLst>
              <a:ext uri="{FF2B5EF4-FFF2-40B4-BE49-F238E27FC236}">
                <a16:creationId xmlns:a16="http://schemas.microsoft.com/office/drawing/2014/main" id="{6037AB74-26E6-4279-9BB7-60D7EC96B2FC}"/>
              </a:ext>
            </a:extLst>
          </p:cNvPr>
          <p:cNvSpPr txBox="1"/>
          <p:nvPr/>
        </p:nvSpPr>
        <p:spPr>
          <a:xfrm>
            <a:off x="8943790" y="55625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769" name="Group 768">
            <a:extLst>
              <a:ext uri="{FF2B5EF4-FFF2-40B4-BE49-F238E27FC236}">
                <a16:creationId xmlns:a16="http://schemas.microsoft.com/office/drawing/2014/main" id="{C9B24E74-DC22-49A1-8385-DAC6A8F575D3}"/>
              </a:ext>
            </a:extLst>
          </p:cNvPr>
          <p:cNvGrpSpPr/>
          <p:nvPr/>
        </p:nvGrpSpPr>
        <p:grpSpPr>
          <a:xfrm>
            <a:off x="9263069" y="5357149"/>
            <a:ext cx="603171" cy="473886"/>
            <a:chOff x="9263069" y="5357149"/>
            <a:chExt cx="603171" cy="473886"/>
          </a:xfrm>
        </p:grpSpPr>
        <p:sp>
          <p:nvSpPr>
            <p:cNvPr id="770" name="Star: 5 Points 769">
              <a:extLst>
                <a:ext uri="{FF2B5EF4-FFF2-40B4-BE49-F238E27FC236}">
                  <a16:creationId xmlns:a16="http://schemas.microsoft.com/office/drawing/2014/main" id="{0B34F58D-0124-446B-8945-9E5EE4A9483F}"/>
                </a:ext>
              </a:extLst>
            </p:cNvPr>
            <p:cNvSpPr/>
            <p:nvPr/>
          </p:nvSpPr>
          <p:spPr>
            <a:xfrm>
              <a:off x="9444769" y="5357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71" name="TextBox 22">
              <a:extLst>
                <a:ext uri="{FF2B5EF4-FFF2-40B4-BE49-F238E27FC236}">
                  <a16:creationId xmlns:a16="http://schemas.microsoft.com/office/drawing/2014/main" id="{57417F11-55DE-41C8-B401-523B5B2753F5}"/>
                </a:ext>
              </a:extLst>
            </p:cNvPr>
            <p:cNvSpPr txBox="1"/>
            <p:nvPr/>
          </p:nvSpPr>
          <p:spPr>
            <a:xfrm>
              <a:off x="9263069" y="556943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04/30</a:t>
              </a:r>
            </a:p>
          </p:txBody>
        </p:sp>
      </p:grpSp>
      <p:cxnSp>
        <p:nvCxnSpPr>
          <p:cNvPr id="772" name="Straight Arrow Connector 771">
            <a:extLst>
              <a:ext uri="{FF2B5EF4-FFF2-40B4-BE49-F238E27FC236}">
                <a16:creationId xmlns:a16="http://schemas.microsoft.com/office/drawing/2014/main" id="{0F475ECF-F56F-4CF1-BF24-1BD28DBD0103}"/>
              </a:ext>
            </a:extLst>
          </p:cNvPr>
          <p:cNvCxnSpPr>
            <a:cxnSpLocks/>
            <a:stCxn id="811" idx="0"/>
            <a:endCxn id="737" idx="2"/>
          </p:cNvCxnSpPr>
          <p:nvPr/>
        </p:nvCxnSpPr>
        <p:spPr>
          <a:xfrm flipV="1">
            <a:off x="9913793" y="5094779"/>
            <a:ext cx="240942" cy="2623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>
            <a:extLst>
              <a:ext uri="{FF2B5EF4-FFF2-40B4-BE49-F238E27FC236}">
                <a16:creationId xmlns:a16="http://schemas.microsoft.com/office/drawing/2014/main" id="{9FF28F49-5899-49AF-ABC5-6F964D34AB7B}"/>
              </a:ext>
            </a:extLst>
          </p:cNvPr>
          <p:cNvCxnSpPr>
            <a:cxnSpLocks/>
            <a:stCxn id="770" idx="0"/>
            <a:endCxn id="735" idx="2"/>
          </p:cNvCxnSpPr>
          <p:nvPr/>
        </p:nvCxnSpPr>
        <p:spPr>
          <a:xfrm flipV="1">
            <a:off x="9542302" y="5095516"/>
            <a:ext cx="301117" cy="26163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Arrow Connector 773">
            <a:extLst>
              <a:ext uri="{FF2B5EF4-FFF2-40B4-BE49-F238E27FC236}">
                <a16:creationId xmlns:a16="http://schemas.microsoft.com/office/drawing/2014/main" id="{8EC79AD9-B248-47FB-AC63-2C1DCC0F3F92}"/>
              </a:ext>
            </a:extLst>
          </p:cNvPr>
          <p:cNvCxnSpPr>
            <a:cxnSpLocks/>
            <a:stCxn id="767" idx="0"/>
            <a:endCxn id="733" idx="2"/>
          </p:cNvCxnSpPr>
          <p:nvPr/>
        </p:nvCxnSpPr>
        <p:spPr>
          <a:xfrm flipV="1">
            <a:off x="9223023" y="5095442"/>
            <a:ext cx="278072" cy="2548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Arrow Connector 774">
            <a:extLst>
              <a:ext uri="{FF2B5EF4-FFF2-40B4-BE49-F238E27FC236}">
                <a16:creationId xmlns:a16="http://schemas.microsoft.com/office/drawing/2014/main" id="{D7DC8CF9-415F-44AD-A993-E9FDC6F4D5C2}"/>
              </a:ext>
            </a:extLst>
          </p:cNvPr>
          <p:cNvCxnSpPr>
            <a:cxnSpLocks/>
            <a:stCxn id="765" idx="0"/>
            <a:endCxn id="731" idx="2"/>
          </p:cNvCxnSpPr>
          <p:nvPr/>
        </p:nvCxnSpPr>
        <p:spPr>
          <a:xfrm flipV="1">
            <a:off x="8897108" y="5095589"/>
            <a:ext cx="295288" cy="26222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Arrow Connector 775">
            <a:extLst>
              <a:ext uri="{FF2B5EF4-FFF2-40B4-BE49-F238E27FC236}">
                <a16:creationId xmlns:a16="http://schemas.microsoft.com/office/drawing/2014/main" id="{3C92C781-E757-41FA-922E-C27FF24F4339}"/>
              </a:ext>
            </a:extLst>
          </p:cNvPr>
          <p:cNvCxnSpPr>
            <a:cxnSpLocks/>
            <a:endCxn id="729" idx="2"/>
          </p:cNvCxnSpPr>
          <p:nvPr/>
        </p:nvCxnSpPr>
        <p:spPr>
          <a:xfrm flipV="1">
            <a:off x="8060054" y="5095589"/>
            <a:ext cx="31649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Arrow Connector 776">
            <a:extLst>
              <a:ext uri="{FF2B5EF4-FFF2-40B4-BE49-F238E27FC236}">
                <a16:creationId xmlns:a16="http://schemas.microsoft.com/office/drawing/2014/main" id="{296C8FE6-3194-42B2-BEDC-7D0E6AE9975F}"/>
              </a:ext>
            </a:extLst>
          </p:cNvPr>
          <p:cNvCxnSpPr>
            <a:cxnSpLocks/>
            <a:endCxn id="727" idx="2"/>
          </p:cNvCxnSpPr>
          <p:nvPr/>
        </p:nvCxnSpPr>
        <p:spPr>
          <a:xfrm flipV="1">
            <a:off x="7749797" y="5095442"/>
            <a:ext cx="251765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Arrow Connector 777">
            <a:extLst>
              <a:ext uri="{FF2B5EF4-FFF2-40B4-BE49-F238E27FC236}">
                <a16:creationId xmlns:a16="http://schemas.microsoft.com/office/drawing/2014/main" id="{45AE066F-01BD-4E61-9C6A-EACA04ABBC49}"/>
              </a:ext>
            </a:extLst>
          </p:cNvPr>
          <p:cNvCxnSpPr>
            <a:cxnSpLocks/>
            <a:endCxn id="725" idx="2"/>
          </p:cNvCxnSpPr>
          <p:nvPr/>
        </p:nvCxnSpPr>
        <p:spPr>
          <a:xfrm flipV="1">
            <a:off x="7381755" y="5095442"/>
            <a:ext cx="30307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Arrow Connector 778">
            <a:extLst>
              <a:ext uri="{FF2B5EF4-FFF2-40B4-BE49-F238E27FC236}">
                <a16:creationId xmlns:a16="http://schemas.microsoft.com/office/drawing/2014/main" id="{A90C0A20-221B-4B67-8747-05647AF2C8D2}"/>
              </a:ext>
            </a:extLst>
          </p:cNvPr>
          <p:cNvCxnSpPr>
            <a:cxnSpLocks/>
            <a:endCxn id="723" idx="2"/>
          </p:cNvCxnSpPr>
          <p:nvPr/>
        </p:nvCxnSpPr>
        <p:spPr>
          <a:xfrm flipV="1">
            <a:off x="6959948" y="5095606"/>
            <a:ext cx="25586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Arrow Connector 779">
            <a:extLst>
              <a:ext uri="{FF2B5EF4-FFF2-40B4-BE49-F238E27FC236}">
                <a16:creationId xmlns:a16="http://schemas.microsoft.com/office/drawing/2014/main" id="{040866DF-0F2F-40F3-BB47-7091DABD470C}"/>
              </a:ext>
            </a:extLst>
          </p:cNvPr>
          <p:cNvCxnSpPr>
            <a:cxnSpLocks/>
            <a:endCxn id="721" idx="2"/>
          </p:cNvCxnSpPr>
          <p:nvPr/>
        </p:nvCxnSpPr>
        <p:spPr>
          <a:xfrm flipV="1">
            <a:off x="6633645" y="5095753"/>
            <a:ext cx="244687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Arrow Connector 780">
            <a:extLst>
              <a:ext uri="{FF2B5EF4-FFF2-40B4-BE49-F238E27FC236}">
                <a16:creationId xmlns:a16="http://schemas.microsoft.com/office/drawing/2014/main" id="{DD846E7C-6C5C-46B8-B6FB-C6FD5062D5DE}"/>
              </a:ext>
            </a:extLst>
          </p:cNvPr>
          <p:cNvCxnSpPr>
            <a:cxnSpLocks/>
            <a:endCxn id="719" idx="2"/>
          </p:cNvCxnSpPr>
          <p:nvPr/>
        </p:nvCxnSpPr>
        <p:spPr>
          <a:xfrm flipV="1">
            <a:off x="6302376" y="5095753"/>
            <a:ext cx="257072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>
            <a:extLst>
              <a:ext uri="{FF2B5EF4-FFF2-40B4-BE49-F238E27FC236}">
                <a16:creationId xmlns:a16="http://schemas.microsoft.com/office/drawing/2014/main" id="{C80429EB-A80D-4CD3-9BBA-998A40861DC0}"/>
              </a:ext>
            </a:extLst>
          </p:cNvPr>
          <p:cNvCxnSpPr>
            <a:cxnSpLocks/>
            <a:endCxn id="717" idx="2"/>
          </p:cNvCxnSpPr>
          <p:nvPr/>
        </p:nvCxnSpPr>
        <p:spPr>
          <a:xfrm flipV="1">
            <a:off x="5971090" y="5095607"/>
            <a:ext cx="263491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Arrow Connector 782">
            <a:extLst>
              <a:ext uri="{FF2B5EF4-FFF2-40B4-BE49-F238E27FC236}">
                <a16:creationId xmlns:a16="http://schemas.microsoft.com/office/drawing/2014/main" id="{12B1905E-D629-4F17-BED9-93E6AECE3836}"/>
              </a:ext>
            </a:extLst>
          </p:cNvPr>
          <p:cNvCxnSpPr>
            <a:cxnSpLocks/>
            <a:endCxn id="715" idx="2"/>
          </p:cNvCxnSpPr>
          <p:nvPr/>
        </p:nvCxnSpPr>
        <p:spPr>
          <a:xfrm flipV="1">
            <a:off x="5628112" y="5095607"/>
            <a:ext cx="264599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Arrow Connector 783">
            <a:extLst>
              <a:ext uri="{FF2B5EF4-FFF2-40B4-BE49-F238E27FC236}">
                <a16:creationId xmlns:a16="http://schemas.microsoft.com/office/drawing/2014/main" id="{A7133121-5E68-4FB3-9275-EB56D531C780}"/>
              </a:ext>
            </a:extLst>
          </p:cNvPr>
          <p:cNvCxnSpPr>
            <a:cxnSpLocks/>
            <a:endCxn id="713" idx="2"/>
          </p:cNvCxnSpPr>
          <p:nvPr/>
        </p:nvCxnSpPr>
        <p:spPr>
          <a:xfrm flipV="1">
            <a:off x="5319135" y="5095771"/>
            <a:ext cx="257951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5" name="Rectangle 784">
            <a:extLst>
              <a:ext uri="{FF2B5EF4-FFF2-40B4-BE49-F238E27FC236}">
                <a16:creationId xmlns:a16="http://schemas.microsoft.com/office/drawing/2014/main" id="{D04392B8-A6D5-4507-930A-F441C6EA3374}"/>
              </a:ext>
            </a:extLst>
          </p:cNvPr>
          <p:cNvSpPr/>
          <p:nvPr/>
        </p:nvSpPr>
        <p:spPr>
          <a:xfrm>
            <a:off x="4688061" y="493967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6" name="TextBox 22">
            <a:extLst>
              <a:ext uri="{FF2B5EF4-FFF2-40B4-BE49-F238E27FC236}">
                <a16:creationId xmlns:a16="http://schemas.microsoft.com/office/drawing/2014/main" id="{3AD0E24E-BBE5-4868-ADA3-EACE324570E6}"/>
              </a:ext>
            </a:extLst>
          </p:cNvPr>
          <p:cNvSpPr txBox="1"/>
          <p:nvPr/>
        </p:nvSpPr>
        <p:spPr>
          <a:xfrm>
            <a:off x="4122733" y="4791968"/>
            <a:ext cx="111441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503A5205-E981-4B67-ACE0-699800667E6B}"/>
              </a:ext>
            </a:extLst>
          </p:cNvPr>
          <p:cNvSpPr/>
          <p:nvPr/>
        </p:nvSpPr>
        <p:spPr>
          <a:xfrm>
            <a:off x="7359906" y="492794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8" name="TextBox 22">
            <a:extLst>
              <a:ext uri="{FF2B5EF4-FFF2-40B4-BE49-F238E27FC236}">
                <a16:creationId xmlns:a16="http://schemas.microsoft.com/office/drawing/2014/main" id="{6C1B14D9-BF66-471B-A698-37C4C022EB99}"/>
              </a:ext>
            </a:extLst>
          </p:cNvPr>
          <p:cNvSpPr txBox="1"/>
          <p:nvPr/>
        </p:nvSpPr>
        <p:spPr>
          <a:xfrm>
            <a:off x="7106987" y="4786953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789" name="Rectangle 788">
            <a:extLst>
              <a:ext uri="{FF2B5EF4-FFF2-40B4-BE49-F238E27FC236}">
                <a16:creationId xmlns:a16="http://schemas.microsoft.com/office/drawing/2014/main" id="{DC9B540A-E622-4C47-8D90-385ED85621DE}"/>
              </a:ext>
            </a:extLst>
          </p:cNvPr>
          <p:cNvSpPr/>
          <p:nvPr/>
        </p:nvSpPr>
        <p:spPr>
          <a:xfrm>
            <a:off x="8729388" y="493435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0" name="TextBox 22">
            <a:extLst>
              <a:ext uri="{FF2B5EF4-FFF2-40B4-BE49-F238E27FC236}">
                <a16:creationId xmlns:a16="http://schemas.microsoft.com/office/drawing/2014/main" id="{B4264177-FCE0-49A3-920F-C7BB961E7760}"/>
              </a:ext>
            </a:extLst>
          </p:cNvPr>
          <p:cNvSpPr txBox="1"/>
          <p:nvPr/>
        </p:nvSpPr>
        <p:spPr>
          <a:xfrm>
            <a:off x="8276242" y="478645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91" name="Straight Arrow Connector 790">
            <a:extLst>
              <a:ext uri="{FF2B5EF4-FFF2-40B4-BE49-F238E27FC236}">
                <a16:creationId xmlns:a16="http://schemas.microsoft.com/office/drawing/2014/main" id="{E2080960-2A84-4102-A47D-F408326E4088}"/>
              </a:ext>
            </a:extLst>
          </p:cNvPr>
          <p:cNvCxnSpPr>
            <a:cxnSpLocks/>
            <a:endCxn id="745" idx="2"/>
          </p:cNvCxnSpPr>
          <p:nvPr/>
        </p:nvCxnSpPr>
        <p:spPr>
          <a:xfrm flipV="1">
            <a:off x="4251858" y="5563307"/>
            <a:ext cx="1006998" cy="29943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Arrow Connector 791">
            <a:extLst>
              <a:ext uri="{FF2B5EF4-FFF2-40B4-BE49-F238E27FC236}">
                <a16:creationId xmlns:a16="http://schemas.microsoft.com/office/drawing/2014/main" id="{9E16150D-4DC2-4C68-927F-2BFDD6107CD2}"/>
              </a:ext>
            </a:extLst>
          </p:cNvPr>
          <p:cNvCxnSpPr>
            <a:cxnSpLocks/>
            <a:endCxn id="799" idx="2"/>
          </p:cNvCxnSpPr>
          <p:nvPr/>
        </p:nvCxnSpPr>
        <p:spPr>
          <a:xfrm flipV="1">
            <a:off x="3949591" y="5555433"/>
            <a:ext cx="607568" cy="31365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3" name="TextBox 22">
            <a:extLst>
              <a:ext uri="{FF2B5EF4-FFF2-40B4-BE49-F238E27FC236}">
                <a16:creationId xmlns:a16="http://schemas.microsoft.com/office/drawing/2014/main" id="{0FE0FC32-1B83-4E39-84CE-6A2272419780}"/>
              </a:ext>
            </a:extLst>
          </p:cNvPr>
          <p:cNvSpPr txBox="1"/>
          <p:nvPr/>
        </p:nvSpPr>
        <p:spPr>
          <a:xfrm>
            <a:off x="4949191" y="510131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</a:t>
            </a:r>
          </a:p>
          <a:p>
            <a:r>
              <a:rPr lang="en-US" dirty="0"/>
              <a:t>03/</a:t>
            </a:r>
            <a:r>
              <a:rPr lang="en-US" altLang="zh-CN" dirty="0"/>
              <a:t>30</a:t>
            </a:r>
            <a:endParaRPr lang="en-US" dirty="0"/>
          </a:p>
        </p:txBody>
      </p:sp>
      <p:cxnSp>
        <p:nvCxnSpPr>
          <p:cNvPr id="794" name="Straight Arrow Connector 793">
            <a:extLst>
              <a:ext uri="{FF2B5EF4-FFF2-40B4-BE49-F238E27FC236}">
                <a16:creationId xmlns:a16="http://schemas.microsoft.com/office/drawing/2014/main" id="{5A5FBA2C-3AB1-4184-961D-74A681BA11B0}"/>
              </a:ext>
            </a:extLst>
          </p:cNvPr>
          <p:cNvCxnSpPr>
            <a:cxnSpLocks/>
            <a:stCxn id="735" idx="0"/>
            <a:endCxn id="589" idx="2"/>
          </p:cNvCxnSpPr>
          <p:nvPr/>
        </p:nvCxnSpPr>
        <p:spPr>
          <a:xfrm flipV="1">
            <a:off x="9903698" y="4611112"/>
            <a:ext cx="56035" cy="27923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5" name="TextBox 22">
            <a:extLst>
              <a:ext uri="{FF2B5EF4-FFF2-40B4-BE49-F238E27FC236}">
                <a16:creationId xmlns:a16="http://schemas.microsoft.com/office/drawing/2014/main" id="{C5940512-2961-4E2D-8C2A-0A689CA744CA}"/>
              </a:ext>
            </a:extLst>
          </p:cNvPr>
          <p:cNvSpPr txBox="1"/>
          <p:nvPr/>
        </p:nvSpPr>
        <p:spPr>
          <a:xfrm>
            <a:off x="533566" y="4961530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04/15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96" name="Star: 7 Points 795">
            <a:extLst>
              <a:ext uri="{FF2B5EF4-FFF2-40B4-BE49-F238E27FC236}">
                <a16:creationId xmlns:a16="http://schemas.microsoft.com/office/drawing/2014/main" id="{C48C22C4-801C-4E12-9199-8FF431A7BB36}"/>
              </a:ext>
            </a:extLst>
          </p:cNvPr>
          <p:cNvSpPr/>
          <p:nvPr/>
        </p:nvSpPr>
        <p:spPr>
          <a:xfrm>
            <a:off x="1288136" y="490378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7" name="Star: 7 Points 796">
            <a:extLst>
              <a:ext uri="{FF2B5EF4-FFF2-40B4-BE49-F238E27FC236}">
                <a16:creationId xmlns:a16="http://schemas.microsoft.com/office/drawing/2014/main" id="{E8331C37-DAB2-40E9-BE89-DB72DD883D7B}"/>
              </a:ext>
            </a:extLst>
          </p:cNvPr>
          <p:cNvSpPr/>
          <p:nvPr/>
        </p:nvSpPr>
        <p:spPr>
          <a:xfrm>
            <a:off x="1579843" y="4909770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" name="TextBox 22">
            <a:extLst>
              <a:ext uri="{FF2B5EF4-FFF2-40B4-BE49-F238E27FC236}">
                <a16:creationId xmlns:a16="http://schemas.microsoft.com/office/drawing/2014/main" id="{B197D44C-4F62-4945-BC20-6668988E0F26}"/>
              </a:ext>
            </a:extLst>
          </p:cNvPr>
          <p:cNvSpPr txBox="1"/>
          <p:nvPr/>
        </p:nvSpPr>
        <p:spPr>
          <a:xfrm>
            <a:off x="1310434" y="4678891"/>
            <a:ext cx="125577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04/30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99" name="Star: 5 Points 596">
            <a:extLst>
              <a:ext uri="{FF2B5EF4-FFF2-40B4-BE49-F238E27FC236}">
                <a16:creationId xmlns:a16="http://schemas.microsoft.com/office/drawing/2014/main" id="{C01533F5-1748-4EC8-971A-714828508045}"/>
              </a:ext>
            </a:extLst>
          </p:cNvPr>
          <p:cNvSpPr/>
          <p:nvPr/>
        </p:nvSpPr>
        <p:spPr>
          <a:xfrm>
            <a:off x="4519905" y="535026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01" name="Star: 5 Points 551">
            <a:extLst>
              <a:ext uri="{FF2B5EF4-FFF2-40B4-BE49-F238E27FC236}">
                <a16:creationId xmlns:a16="http://schemas.microsoft.com/office/drawing/2014/main" id="{4FDAA1B1-474F-4C68-B716-8DE0F68D5C6D}"/>
              </a:ext>
            </a:extLst>
          </p:cNvPr>
          <p:cNvSpPr/>
          <p:nvPr/>
        </p:nvSpPr>
        <p:spPr>
          <a:xfrm>
            <a:off x="4870012" y="489087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02" name="TextBox 22">
            <a:extLst>
              <a:ext uri="{FF2B5EF4-FFF2-40B4-BE49-F238E27FC236}">
                <a16:creationId xmlns:a16="http://schemas.microsoft.com/office/drawing/2014/main" id="{F1F3DB5C-E8D3-433F-BF42-9132FE520C88}"/>
              </a:ext>
            </a:extLst>
          </p:cNvPr>
          <p:cNvSpPr txBox="1"/>
          <p:nvPr/>
        </p:nvSpPr>
        <p:spPr>
          <a:xfrm>
            <a:off x="4531412" y="509585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Alpha</a:t>
            </a:r>
          </a:p>
          <a:p>
            <a:r>
              <a:rPr lang="en-US" dirty="0"/>
              <a:t> </a:t>
            </a:r>
            <a:r>
              <a:rPr lang="en-US" altLang="zh-CN" dirty="0"/>
              <a:t>02</a:t>
            </a:r>
            <a:r>
              <a:rPr lang="en-US" dirty="0"/>
              <a:t>/</a:t>
            </a:r>
            <a:r>
              <a:rPr lang="en-US" altLang="zh-CN" dirty="0"/>
              <a:t>28</a:t>
            </a:r>
            <a:endParaRPr lang="en-US" dirty="0"/>
          </a:p>
        </p:txBody>
      </p:sp>
      <p:cxnSp>
        <p:nvCxnSpPr>
          <p:cNvPr id="803" name="Straight Arrow Connector 802">
            <a:extLst>
              <a:ext uri="{FF2B5EF4-FFF2-40B4-BE49-F238E27FC236}">
                <a16:creationId xmlns:a16="http://schemas.microsoft.com/office/drawing/2014/main" id="{9982B935-9FAF-4D1D-ACEF-8F7E545C6F3B}"/>
              </a:ext>
            </a:extLst>
          </p:cNvPr>
          <p:cNvCxnSpPr>
            <a:cxnSpLocks/>
            <a:stCxn id="799" idx="0"/>
            <a:endCxn id="801" idx="2"/>
          </p:cNvCxnSpPr>
          <p:nvPr/>
        </p:nvCxnSpPr>
        <p:spPr>
          <a:xfrm flipV="1">
            <a:off x="4617438" y="5096045"/>
            <a:ext cx="289828" cy="25422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4" name="Rectangle 803">
            <a:extLst>
              <a:ext uri="{FF2B5EF4-FFF2-40B4-BE49-F238E27FC236}">
                <a16:creationId xmlns:a16="http://schemas.microsoft.com/office/drawing/2014/main" id="{420988A8-E25F-4607-BF9C-3A9E2039F8A7}"/>
              </a:ext>
            </a:extLst>
          </p:cNvPr>
          <p:cNvSpPr/>
          <p:nvPr/>
        </p:nvSpPr>
        <p:spPr>
          <a:xfrm>
            <a:off x="4455883" y="5363601"/>
            <a:ext cx="687617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5" name="Rectangle 804">
            <a:extLst>
              <a:ext uri="{FF2B5EF4-FFF2-40B4-BE49-F238E27FC236}">
                <a16:creationId xmlns:a16="http://schemas.microsoft.com/office/drawing/2014/main" id="{CCFA9B22-05FC-4F3A-9534-C8D3C5E56751}"/>
              </a:ext>
            </a:extLst>
          </p:cNvPr>
          <p:cNvSpPr/>
          <p:nvPr/>
        </p:nvSpPr>
        <p:spPr>
          <a:xfrm>
            <a:off x="5179808" y="5362904"/>
            <a:ext cx="943419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99A7CF27-250F-444F-B153-5C21BA23DAF3}"/>
              </a:ext>
            </a:extLst>
          </p:cNvPr>
          <p:cNvSpPr/>
          <p:nvPr/>
        </p:nvSpPr>
        <p:spPr>
          <a:xfrm>
            <a:off x="6151017" y="5363675"/>
            <a:ext cx="978626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5D655392-3E0E-4E44-B20A-A70350175EDF}"/>
              </a:ext>
            </a:extLst>
          </p:cNvPr>
          <p:cNvSpPr/>
          <p:nvPr/>
        </p:nvSpPr>
        <p:spPr>
          <a:xfrm>
            <a:off x="7178966" y="5349088"/>
            <a:ext cx="731460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7CB2A421-0CB8-4EA5-B51E-808A6B4F0DDC}"/>
              </a:ext>
            </a:extLst>
          </p:cNvPr>
          <p:cNvCxnSpPr>
            <a:cxnSpLocks/>
            <a:endCxn id="751" idx="2"/>
          </p:cNvCxnSpPr>
          <p:nvPr/>
        </p:nvCxnSpPr>
        <p:spPr>
          <a:xfrm flipV="1">
            <a:off x="4591313" y="5563290"/>
            <a:ext cx="1650784" cy="29309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Arrow Connector 808">
            <a:extLst>
              <a:ext uri="{FF2B5EF4-FFF2-40B4-BE49-F238E27FC236}">
                <a16:creationId xmlns:a16="http://schemas.microsoft.com/office/drawing/2014/main" id="{77E679E7-7562-47CC-AE83-11778C06E783}"/>
              </a:ext>
            </a:extLst>
          </p:cNvPr>
          <p:cNvCxnSpPr>
            <a:cxnSpLocks/>
            <a:endCxn id="757" idx="2"/>
          </p:cNvCxnSpPr>
          <p:nvPr/>
        </p:nvCxnSpPr>
        <p:spPr>
          <a:xfrm flipV="1">
            <a:off x="5253623" y="5562979"/>
            <a:ext cx="2067853" cy="29340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0" name="Group 809">
            <a:extLst>
              <a:ext uri="{FF2B5EF4-FFF2-40B4-BE49-F238E27FC236}">
                <a16:creationId xmlns:a16="http://schemas.microsoft.com/office/drawing/2014/main" id="{B480EF9A-B9DE-44EB-ADCD-D64C26E4D848}"/>
              </a:ext>
            </a:extLst>
          </p:cNvPr>
          <p:cNvGrpSpPr/>
          <p:nvPr/>
        </p:nvGrpSpPr>
        <p:grpSpPr>
          <a:xfrm>
            <a:off x="9634560" y="5357144"/>
            <a:ext cx="603171" cy="473886"/>
            <a:chOff x="9263069" y="5357149"/>
            <a:chExt cx="603171" cy="473886"/>
          </a:xfrm>
        </p:grpSpPr>
        <p:sp>
          <p:nvSpPr>
            <p:cNvPr id="811" name="Star: 5 Points 810">
              <a:extLst>
                <a:ext uri="{FF2B5EF4-FFF2-40B4-BE49-F238E27FC236}">
                  <a16:creationId xmlns:a16="http://schemas.microsoft.com/office/drawing/2014/main" id="{E28B6219-9037-4D27-A779-E703C7764176}"/>
                </a:ext>
              </a:extLst>
            </p:cNvPr>
            <p:cNvSpPr/>
            <p:nvPr/>
          </p:nvSpPr>
          <p:spPr>
            <a:xfrm>
              <a:off x="9444769" y="5357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812" name="TextBox 22">
              <a:extLst>
                <a:ext uri="{FF2B5EF4-FFF2-40B4-BE49-F238E27FC236}">
                  <a16:creationId xmlns:a16="http://schemas.microsoft.com/office/drawing/2014/main" id="{1479B65A-7001-4EF0-BF0B-07C7E47263E8}"/>
                </a:ext>
              </a:extLst>
            </p:cNvPr>
            <p:cNvSpPr txBox="1"/>
            <p:nvPr/>
          </p:nvSpPr>
          <p:spPr>
            <a:xfrm>
              <a:off x="9263069" y="556943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</a:p>
          </p:txBody>
        </p:sp>
      </p:grpSp>
      <p:sp>
        <p:nvSpPr>
          <p:cNvPr id="813" name="Star: 5 Points 812">
            <a:extLst>
              <a:ext uri="{FF2B5EF4-FFF2-40B4-BE49-F238E27FC236}">
                <a16:creationId xmlns:a16="http://schemas.microsoft.com/office/drawing/2014/main" id="{2C63B985-C4B4-42A4-B3C4-3BA2EF26ACF8}"/>
              </a:ext>
            </a:extLst>
          </p:cNvPr>
          <p:cNvSpPr/>
          <p:nvPr/>
        </p:nvSpPr>
        <p:spPr>
          <a:xfrm>
            <a:off x="8804114" y="489980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14" name="TextBox 22">
            <a:extLst>
              <a:ext uri="{FF2B5EF4-FFF2-40B4-BE49-F238E27FC236}">
                <a16:creationId xmlns:a16="http://schemas.microsoft.com/office/drawing/2014/main" id="{0AD87109-A7A1-4E9A-A808-EF40C8C19680}"/>
              </a:ext>
            </a:extLst>
          </p:cNvPr>
          <p:cNvSpPr txBox="1"/>
          <p:nvPr/>
        </p:nvSpPr>
        <p:spPr>
          <a:xfrm>
            <a:off x="8495370" y="512119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cxnSp>
        <p:nvCxnSpPr>
          <p:cNvPr id="815" name="Straight Arrow Connector 814">
            <a:extLst>
              <a:ext uri="{FF2B5EF4-FFF2-40B4-BE49-F238E27FC236}">
                <a16:creationId xmlns:a16="http://schemas.microsoft.com/office/drawing/2014/main" id="{E3758CAA-FB60-44A2-BF11-DA5EDEB7BBC6}"/>
              </a:ext>
            </a:extLst>
          </p:cNvPr>
          <p:cNvCxnSpPr>
            <a:cxnSpLocks/>
            <a:stCxn id="763" idx="0"/>
            <a:endCxn id="813" idx="2"/>
          </p:cNvCxnSpPr>
          <p:nvPr/>
        </p:nvCxnSpPr>
        <p:spPr>
          <a:xfrm flipV="1">
            <a:off x="8423542" y="5104976"/>
            <a:ext cx="417826" cy="2529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6" name="Star: 5 Points 815">
            <a:extLst>
              <a:ext uri="{FF2B5EF4-FFF2-40B4-BE49-F238E27FC236}">
                <a16:creationId xmlns:a16="http://schemas.microsoft.com/office/drawing/2014/main" id="{10DEBA42-8D34-475E-B0C7-6D9E09057F2B}"/>
              </a:ext>
            </a:extLst>
          </p:cNvPr>
          <p:cNvSpPr/>
          <p:nvPr/>
        </p:nvSpPr>
        <p:spPr>
          <a:xfrm>
            <a:off x="10221643" y="429480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817" name="Straight Arrow Connector 816">
            <a:extLst>
              <a:ext uri="{FF2B5EF4-FFF2-40B4-BE49-F238E27FC236}">
                <a16:creationId xmlns:a16="http://schemas.microsoft.com/office/drawing/2014/main" id="{D175983F-73C2-404E-B0FD-0BFF1066D828}"/>
              </a:ext>
            </a:extLst>
          </p:cNvPr>
          <p:cNvCxnSpPr>
            <a:cxnSpLocks/>
            <a:stCxn id="737" idx="0"/>
            <a:endCxn id="816" idx="2"/>
          </p:cNvCxnSpPr>
          <p:nvPr/>
        </p:nvCxnSpPr>
        <p:spPr>
          <a:xfrm flipV="1">
            <a:off x="10215014" y="4615010"/>
            <a:ext cx="66279" cy="27460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8" name="TextBox 22">
            <a:extLst>
              <a:ext uri="{FF2B5EF4-FFF2-40B4-BE49-F238E27FC236}">
                <a16:creationId xmlns:a16="http://schemas.microsoft.com/office/drawing/2014/main" id="{83FD2873-0493-42FB-9BC4-9ECE34B48A58}"/>
              </a:ext>
            </a:extLst>
          </p:cNvPr>
          <p:cNvSpPr txBox="1"/>
          <p:nvPr/>
        </p:nvSpPr>
        <p:spPr>
          <a:xfrm>
            <a:off x="10202696" y="4596059"/>
            <a:ext cx="57251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819" name="Straight Arrow Connector 818">
            <a:extLst>
              <a:ext uri="{FF2B5EF4-FFF2-40B4-BE49-F238E27FC236}">
                <a16:creationId xmlns:a16="http://schemas.microsoft.com/office/drawing/2014/main" id="{CB021589-04CF-4D38-BFF0-058EA529D39B}"/>
              </a:ext>
            </a:extLst>
          </p:cNvPr>
          <p:cNvCxnSpPr>
            <a:cxnSpLocks/>
            <a:stCxn id="733" idx="0"/>
            <a:endCxn id="583" idx="2"/>
          </p:cNvCxnSpPr>
          <p:nvPr/>
        </p:nvCxnSpPr>
        <p:spPr>
          <a:xfrm flipV="1">
            <a:off x="9561374" y="4607185"/>
            <a:ext cx="60405" cy="28309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Arrow Connector 819">
            <a:extLst>
              <a:ext uri="{FF2B5EF4-FFF2-40B4-BE49-F238E27FC236}">
                <a16:creationId xmlns:a16="http://schemas.microsoft.com/office/drawing/2014/main" id="{D3DF2699-F7C0-4431-BA0C-15F3AE0C5481}"/>
              </a:ext>
            </a:extLst>
          </p:cNvPr>
          <p:cNvCxnSpPr>
            <a:cxnSpLocks/>
            <a:stCxn id="717" idx="0"/>
            <a:endCxn id="591" idx="2"/>
          </p:cNvCxnSpPr>
          <p:nvPr/>
        </p:nvCxnSpPr>
        <p:spPr>
          <a:xfrm flipV="1">
            <a:off x="6294860" y="4628142"/>
            <a:ext cx="50070" cy="26229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>
            <a:extLst>
              <a:ext uri="{FF2B5EF4-FFF2-40B4-BE49-F238E27FC236}">
                <a16:creationId xmlns:a16="http://schemas.microsoft.com/office/drawing/2014/main" id="{CDF8032C-E571-4010-A848-0B89F71A662E}"/>
              </a:ext>
            </a:extLst>
          </p:cNvPr>
          <p:cNvCxnSpPr>
            <a:cxnSpLocks/>
            <a:stCxn id="816" idx="0"/>
            <a:endCxn id="435" idx="2"/>
          </p:cNvCxnSpPr>
          <p:nvPr/>
        </p:nvCxnSpPr>
        <p:spPr>
          <a:xfrm flipH="1" flipV="1">
            <a:off x="10226325" y="1294120"/>
            <a:ext cx="151483" cy="300068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0CF45CEE-1B5F-412A-9045-99192CDB012F}"/>
              </a:ext>
            </a:extLst>
          </p:cNvPr>
          <p:cNvGrpSpPr/>
          <p:nvPr/>
        </p:nvGrpSpPr>
        <p:grpSpPr>
          <a:xfrm>
            <a:off x="3219214" y="1762034"/>
            <a:ext cx="682364" cy="607147"/>
            <a:chOff x="1264945" y="1704838"/>
            <a:chExt cx="682364" cy="607147"/>
          </a:xfrm>
        </p:grpSpPr>
        <p:sp>
          <p:nvSpPr>
            <p:cNvPr id="481" name="Isosceles Triangle 480">
              <a:extLst>
                <a:ext uri="{FF2B5EF4-FFF2-40B4-BE49-F238E27FC236}">
                  <a16:creationId xmlns:a16="http://schemas.microsoft.com/office/drawing/2014/main" id="{46C9140A-C6B2-40E9-B7E9-9A053A70CCA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1EC2F48D-6441-4642-A031-05D80DED76E3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T0 Sample</a:t>
              </a:r>
            </a:p>
            <a:p>
              <a:r>
                <a:rPr lang="en-US" altLang="zh-CN" sz="700" dirty="0"/>
                <a:t>10/30</a:t>
              </a:r>
              <a:endParaRPr lang="zh-CN" altLang="en-US" sz="700" dirty="0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337F1F8C-0D6F-4B8E-B88D-489B3A0343FB}"/>
              </a:ext>
            </a:extLst>
          </p:cNvPr>
          <p:cNvGrpSpPr/>
          <p:nvPr/>
        </p:nvGrpSpPr>
        <p:grpSpPr>
          <a:xfrm>
            <a:off x="4010200" y="1759200"/>
            <a:ext cx="682364" cy="607147"/>
            <a:chOff x="1264945" y="1704838"/>
            <a:chExt cx="682364" cy="607147"/>
          </a:xfrm>
        </p:grpSpPr>
        <p:sp>
          <p:nvSpPr>
            <p:cNvPr id="499" name="Isosceles Triangle 498">
              <a:extLst>
                <a:ext uri="{FF2B5EF4-FFF2-40B4-BE49-F238E27FC236}">
                  <a16:creationId xmlns:a16="http://schemas.microsoft.com/office/drawing/2014/main" id="{2E5874BB-015C-493F-A744-373B38AABD5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9" name="TextBox 22">
              <a:extLst>
                <a:ext uri="{FF2B5EF4-FFF2-40B4-BE49-F238E27FC236}">
                  <a16:creationId xmlns:a16="http://schemas.microsoft.com/office/drawing/2014/main" id="{3846C360-6E54-47FE-85BB-C1D37E6589E1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T1 Sample</a:t>
              </a:r>
            </a:p>
            <a:p>
              <a:r>
                <a:rPr lang="en-US" altLang="zh-CN" sz="700" dirty="0"/>
                <a:t>12/30</a:t>
              </a:r>
            </a:p>
          </p:txBody>
        </p: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EE6436CD-E2FC-44EA-A467-85F1003E043E}"/>
              </a:ext>
            </a:extLst>
          </p:cNvPr>
          <p:cNvGrpSpPr/>
          <p:nvPr/>
        </p:nvGrpSpPr>
        <p:grpSpPr>
          <a:xfrm>
            <a:off x="4874681" y="1759606"/>
            <a:ext cx="682364" cy="607147"/>
            <a:chOff x="1264945" y="1704838"/>
            <a:chExt cx="682364" cy="607147"/>
          </a:xfrm>
        </p:grpSpPr>
        <p:sp>
          <p:nvSpPr>
            <p:cNvPr id="512" name="Isosceles Triangle 511">
              <a:extLst>
                <a:ext uri="{FF2B5EF4-FFF2-40B4-BE49-F238E27FC236}">
                  <a16:creationId xmlns:a16="http://schemas.microsoft.com/office/drawing/2014/main" id="{52A74F8A-C1C4-46C8-BE0A-FDD86940FA1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3" name="TextBox 22">
              <a:extLst>
                <a:ext uri="{FF2B5EF4-FFF2-40B4-BE49-F238E27FC236}">
                  <a16:creationId xmlns:a16="http://schemas.microsoft.com/office/drawing/2014/main" id="{BCF9A660-77D2-4BB2-8FF2-AEA01A4CE8E2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T0 Sample</a:t>
              </a:r>
            </a:p>
            <a:p>
              <a:r>
                <a:rPr lang="en-US" altLang="zh-CN" sz="700" dirty="0"/>
                <a:t>3/30</a:t>
              </a:r>
              <a:endParaRPr lang="zh-CN" altLang="en-US" sz="700" dirty="0"/>
            </a:p>
          </p:txBody>
        </p:sp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C89F3F0A-7FDF-4C45-B322-72ED9AF8F0B0}"/>
              </a:ext>
            </a:extLst>
          </p:cNvPr>
          <p:cNvGrpSpPr/>
          <p:nvPr/>
        </p:nvGrpSpPr>
        <p:grpSpPr>
          <a:xfrm>
            <a:off x="5630299" y="1760562"/>
            <a:ext cx="682364" cy="607147"/>
            <a:chOff x="1264945" y="1704838"/>
            <a:chExt cx="682364" cy="607147"/>
          </a:xfrm>
        </p:grpSpPr>
        <p:sp>
          <p:nvSpPr>
            <p:cNvPr id="515" name="Isosceles Triangle 514">
              <a:extLst>
                <a:ext uri="{FF2B5EF4-FFF2-40B4-BE49-F238E27FC236}">
                  <a16:creationId xmlns:a16="http://schemas.microsoft.com/office/drawing/2014/main" id="{A5D92AAA-D5B7-4B8E-9E68-503B92719E0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6" name="TextBox 22">
              <a:extLst>
                <a:ext uri="{FF2B5EF4-FFF2-40B4-BE49-F238E27FC236}">
                  <a16:creationId xmlns:a16="http://schemas.microsoft.com/office/drawing/2014/main" id="{ABDC7DD6-EDA5-495D-8345-B3BBF0755F46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T1 sample for DCV 5/20</a:t>
              </a:r>
              <a:endParaRPr lang="zh-CN" altLang="en-US" sz="700" dirty="0"/>
            </a:p>
          </p:txBody>
        </p:sp>
      </p:grpSp>
      <p:sp>
        <p:nvSpPr>
          <p:cNvPr id="537" name="Rectangle: Rounded Corners 536">
            <a:extLst>
              <a:ext uri="{FF2B5EF4-FFF2-40B4-BE49-F238E27FC236}">
                <a16:creationId xmlns:a16="http://schemas.microsoft.com/office/drawing/2014/main" id="{18A7E057-B50C-4291-BE02-FD30E7641EE4}"/>
              </a:ext>
            </a:extLst>
          </p:cNvPr>
          <p:cNvSpPr/>
          <p:nvPr/>
        </p:nvSpPr>
        <p:spPr>
          <a:xfrm>
            <a:off x="3768739" y="1800888"/>
            <a:ext cx="467023" cy="1607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 DV-1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1" name="Rectangle: Rounded Corners 550">
            <a:extLst>
              <a:ext uri="{FF2B5EF4-FFF2-40B4-BE49-F238E27FC236}">
                <a16:creationId xmlns:a16="http://schemas.microsoft.com/office/drawing/2014/main" id="{D750BFE8-54EF-4070-BC30-26813E004DD1}"/>
              </a:ext>
            </a:extLst>
          </p:cNvPr>
          <p:cNvSpPr/>
          <p:nvPr/>
        </p:nvSpPr>
        <p:spPr>
          <a:xfrm>
            <a:off x="5369972" y="1800422"/>
            <a:ext cx="528658" cy="1405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552" name="TextBox 22">
            <a:extLst>
              <a:ext uri="{FF2B5EF4-FFF2-40B4-BE49-F238E27FC236}">
                <a16:creationId xmlns:a16="http://schemas.microsoft.com/office/drawing/2014/main" id="{F61E4742-3B60-47D2-AF31-D868EA474B38}"/>
              </a:ext>
            </a:extLst>
          </p:cNvPr>
          <p:cNvSpPr txBox="1"/>
          <p:nvPr/>
        </p:nvSpPr>
        <p:spPr>
          <a:xfrm>
            <a:off x="3760547" y="1599154"/>
            <a:ext cx="634126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11/8-12/31</a:t>
            </a:r>
          </a:p>
        </p:txBody>
      </p:sp>
      <p:sp>
        <p:nvSpPr>
          <p:cNvPr id="553" name="TextBox 22">
            <a:extLst>
              <a:ext uri="{FF2B5EF4-FFF2-40B4-BE49-F238E27FC236}">
                <a16:creationId xmlns:a16="http://schemas.microsoft.com/office/drawing/2014/main" id="{D1EE3F6A-97B0-476B-BE69-9E5932159748}"/>
              </a:ext>
            </a:extLst>
          </p:cNvPr>
          <p:cNvSpPr txBox="1"/>
          <p:nvPr/>
        </p:nvSpPr>
        <p:spPr>
          <a:xfrm>
            <a:off x="5299927" y="1626203"/>
            <a:ext cx="70296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3/30~5/20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62" name="Rectangle: Rounded Corners 561">
            <a:extLst>
              <a:ext uri="{FF2B5EF4-FFF2-40B4-BE49-F238E27FC236}">
                <a16:creationId xmlns:a16="http://schemas.microsoft.com/office/drawing/2014/main" id="{EF76B8CA-725D-4F12-AC99-4F3473280665}"/>
              </a:ext>
            </a:extLst>
          </p:cNvPr>
          <p:cNvSpPr/>
          <p:nvPr/>
        </p:nvSpPr>
        <p:spPr>
          <a:xfrm>
            <a:off x="4481771" y="1811987"/>
            <a:ext cx="655549" cy="13535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</a:t>
            </a:r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ss tooling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A392524C-55DF-4FCD-8CEC-85F065421526}"/>
              </a:ext>
            </a:extLst>
          </p:cNvPr>
          <p:cNvGrpSpPr/>
          <p:nvPr/>
        </p:nvGrpSpPr>
        <p:grpSpPr>
          <a:xfrm>
            <a:off x="4449725" y="2549063"/>
            <a:ext cx="682364" cy="499426"/>
            <a:chOff x="1264945" y="1704838"/>
            <a:chExt cx="682364" cy="499426"/>
          </a:xfrm>
        </p:grpSpPr>
        <p:sp>
          <p:nvSpPr>
            <p:cNvPr id="564" name="Isosceles Triangle 563">
              <a:extLst>
                <a:ext uri="{FF2B5EF4-FFF2-40B4-BE49-F238E27FC236}">
                  <a16:creationId xmlns:a16="http://schemas.microsoft.com/office/drawing/2014/main" id="{EC414534-5B49-46A2-BA10-0852ED6216D6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5" name="TextBox 22">
              <a:extLst>
                <a:ext uri="{FF2B5EF4-FFF2-40B4-BE49-F238E27FC236}">
                  <a16:creationId xmlns:a16="http://schemas.microsoft.com/office/drawing/2014/main" id="{5A0A5AA6-01BD-4A59-84E0-29B4B59344E8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T0 Sample</a:t>
              </a:r>
            </a:p>
            <a:p>
              <a:r>
                <a:rPr lang="en-US" altLang="zh-CN" sz="700" dirty="0"/>
                <a:t>2/15</a:t>
              </a:r>
              <a:endParaRPr lang="zh-CN" altLang="en-US" sz="700" dirty="0"/>
            </a:p>
          </p:txBody>
        </p:sp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FD0E9EAC-DB88-4828-AA8A-D52C6B30BB04}"/>
              </a:ext>
            </a:extLst>
          </p:cNvPr>
          <p:cNvGrpSpPr/>
          <p:nvPr/>
        </p:nvGrpSpPr>
        <p:grpSpPr>
          <a:xfrm>
            <a:off x="5572132" y="2522928"/>
            <a:ext cx="682364" cy="499426"/>
            <a:chOff x="1264945" y="1704838"/>
            <a:chExt cx="682364" cy="499426"/>
          </a:xfrm>
        </p:grpSpPr>
        <p:sp>
          <p:nvSpPr>
            <p:cNvPr id="567" name="Isosceles Triangle 566">
              <a:extLst>
                <a:ext uri="{FF2B5EF4-FFF2-40B4-BE49-F238E27FC236}">
                  <a16:creationId xmlns:a16="http://schemas.microsoft.com/office/drawing/2014/main" id="{AF4A2868-FCC2-4406-B258-69C0C8B81B64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8" name="TextBox 22">
              <a:extLst>
                <a:ext uri="{FF2B5EF4-FFF2-40B4-BE49-F238E27FC236}">
                  <a16:creationId xmlns:a16="http://schemas.microsoft.com/office/drawing/2014/main" id="{C2DDBFD3-5AFF-4A2F-8583-F5E5C298461A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T1 Sample</a:t>
              </a:r>
            </a:p>
            <a:p>
              <a:r>
                <a:rPr lang="en-US" altLang="zh-CN" sz="700" dirty="0"/>
                <a:t>6/1</a:t>
              </a:r>
              <a:endParaRPr lang="zh-CN" altLang="en-US" sz="700" dirty="0"/>
            </a:p>
          </p:txBody>
        </p:sp>
      </p:grpSp>
      <p:sp>
        <p:nvSpPr>
          <p:cNvPr id="569" name="Rectangle: Rounded Corners 568">
            <a:extLst>
              <a:ext uri="{FF2B5EF4-FFF2-40B4-BE49-F238E27FC236}">
                <a16:creationId xmlns:a16="http://schemas.microsoft.com/office/drawing/2014/main" id="{62D4E9D9-3F06-4721-BB34-71FC0B0EF283}"/>
              </a:ext>
            </a:extLst>
          </p:cNvPr>
          <p:cNvSpPr/>
          <p:nvPr/>
        </p:nvSpPr>
        <p:spPr>
          <a:xfrm>
            <a:off x="6207966" y="2605909"/>
            <a:ext cx="936857" cy="1459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 + DV</a:t>
            </a:r>
          </a:p>
        </p:txBody>
      </p:sp>
      <p:sp>
        <p:nvSpPr>
          <p:cNvPr id="570" name="TextBox 22">
            <a:extLst>
              <a:ext uri="{FF2B5EF4-FFF2-40B4-BE49-F238E27FC236}">
                <a16:creationId xmlns:a16="http://schemas.microsoft.com/office/drawing/2014/main" id="{EAA01036-5778-4572-A1AE-B5EB983450C7}"/>
              </a:ext>
            </a:extLst>
          </p:cNvPr>
          <p:cNvSpPr txBox="1"/>
          <p:nvPr/>
        </p:nvSpPr>
        <p:spPr>
          <a:xfrm>
            <a:off x="6294981" y="2417293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6/15-9/15</a:t>
            </a:r>
          </a:p>
        </p:txBody>
      </p:sp>
      <p:sp>
        <p:nvSpPr>
          <p:cNvPr id="571" name="Rectangle: Rounded Corners 570">
            <a:extLst>
              <a:ext uri="{FF2B5EF4-FFF2-40B4-BE49-F238E27FC236}">
                <a16:creationId xmlns:a16="http://schemas.microsoft.com/office/drawing/2014/main" id="{64519372-58DA-4468-9494-CDF730E8B290}"/>
              </a:ext>
            </a:extLst>
          </p:cNvPr>
          <p:cNvSpPr/>
          <p:nvPr/>
        </p:nvSpPr>
        <p:spPr>
          <a:xfrm>
            <a:off x="4920618" y="2587252"/>
            <a:ext cx="887549" cy="1576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572" name="TextBox 22">
            <a:extLst>
              <a:ext uri="{FF2B5EF4-FFF2-40B4-BE49-F238E27FC236}">
                <a16:creationId xmlns:a16="http://schemas.microsoft.com/office/drawing/2014/main" id="{D51A18E7-F15B-44A1-9639-6DECF431DEB2}"/>
              </a:ext>
            </a:extLst>
          </p:cNvPr>
          <p:cNvSpPr txBox="1"/>
          <p:nvPr/>
        </p:nvSpPr>
        <p:spPr>
          <a:xfrm>
            <a:off x="5016593" y="2429662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2/15~5/15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34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710230" y="1325104"/>
            <a:ext cx="711152" cy="12846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861830" y="260680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560902" y="2909636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539" idx="2"/>
          </p:cNvCxnSpPr>
          <p:nvPr/>
        </p:nvCxnSpPr>
        <p:spPr>
          <a:xfrm flipV="1">
            <a:off x="4017995" y="1314942"/>
            <a:ext cx="434268" cy="12918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6008010" y="2608264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765484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</p:cNvCxnSpPr>
          <p:nvPr/>
        </p:nvCxnSpPr>
        <p:spPr>
          <a:xfrm flipV="1">
            <a:off x="7079991" y="1325259"/>
            <a:ext cx="535290" cy="128450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249919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0718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406084" y="1321372"/>
            <a:ext cx="509239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516035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174990" y="29405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/06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7672200" y="1324401"/>
            <a:ext cx="632772" cy="129353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8656395" y="1319161"/>
            <a:ext cx="391001" cy="129877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50023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251196" y="2926157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9484614" y="260991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654843" y="2895608"/>
            <a:ext cx="44769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05/06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9640779" y="1319960"/>
            <a:ext cx="377227" cy="128995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200905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871971" y="294129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04/10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554065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315752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476117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322644" y="2941278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08/11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645428" y="1627272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3/10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396406" y="1602225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Pre-DV</a:t>
              </a:r>
            </a:p>
            <a:p>
              <a:r>
                <a:rPr lang="en-US" altLang="zh-CN" sz="700" dirty="0"/>
                <a:t>11/10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787533" y="1613184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9/20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4014114" y="1656944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336605" y="1690691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499805" y="1694540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29214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4250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03046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17950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37789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11119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024821" y="3466744"/>
            <a:ext cx="6819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65" idx="0"/>
            <a:endCxn id="143" idx="2"/>
          </p:cNvCxnSpPr>
          <p:nvPr/>
        </p:nvCxnSpPr>
        <p:spPr>
          <a:xfrm flipV="1">
            <a:off x="6100579" y="2928470"/>
            <a:ext cx="77305" cy="32693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517641" y="3867793"/>
            <a:ext cx="5971914" cy="481760"/>
            <a:chOff x="2517641" y="3867793"/>
            <a:chExt cx="5971914" cy="481760"/>
          </a:xfrm>
        </p:grpSpPr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16233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0478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3526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3807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1404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4261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51" idx="0"/>
            <a:endCxn id="264" idx="1"/>
          </p:cNvCxnSpPr>
          <p:nvPr/>
        </p:nvCxnSpPr>
        <p:spPr>
          <a:xfrm flipV="1">
            <a:off x="5172842" y="1756945"/>
            <a:ext cx="163763" cy="149876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33" idx="0"/>
            <a:endCxn id="33" idx="2"/>
          </p:cNvCxnSpPr>
          <p:nvPr/>
        </p:nvCxnSpPr>
        <p:spPr>
          <a:xfrm flipV="1">
            <a:off x="4017995" y="1830544"/>
            <a:ext cx="231986" cy="77626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11258" y="63456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534203" y="6561783"/>
            <a:ext cx="131111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 UI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1898735" y="634575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717035" y="6558040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646654" y="637663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360718" y="652667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 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3463368" y="637663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293877" y="65352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for DCV2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CDX747 SW Draft Release Plan @03/12 To be Update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325933"/>
              </p:ext>
            </p:extLst>
          </p:nvPr>
        </p:nvGraphicFramePr>
        <p:xfrm>
          <a:off x="9560201" y="325967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894542" y="150715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</a:t>
            </a:r>
            <a:r>
              <a:rPr lang="en-US" dirty="0"/>
              <a:t>/</a:t>
            </a:r>
            <a:r>
              <a:rPr lang="en-US" altLang="zh-CN" dirty="0"/>
              <a:t>01</a:t>
            </a:r>
            <a:r>
              <a:rPr lang="en-US" dirty="0"/>
              <a:t>-</a:t>
            </a:r>
            <a:r>
              <a:rPr lang="en-US" altLang="zh-CN" dirty="0"/>
              <a:t>1</a:t>
            </a:r>
            <a:r>
              <a:rPr lang="en-US" dirty="0"/>
              <a:t>/</a:t>
            </a:r>
            <a:r>
              <a:rPr lang="en-US" altLang="zh-CN" dirty="0"/>
              <a:t>05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5188037" y="1532886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r>
              <a:rPr lang="en-US" dirty="0"/>
              <a:t>/</a:t>
            </a:r>
            <a:r>
              <a:rPr lang="en-US" altLang="zh-CN" dirty="0"/>
              <a:t>1</a:t>
            </a:r>
            <a:r>
              <a:rPr lang="en-US" dirty="0"/>
              <a:t>-</a:t>
            </a:r>
            <a:r>
              <a:rPr lang="en-US" altLang="zh-CN" dirty="0"/>
              <a:t>6</a:t>
            </a:r>
            <a:r>
              <a:rPr lang="en-US" dirty="0"/>
              <a:t>/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349270" y="152859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09/30-10/30</a:t>
            </a:r>
            <a:endParaRPr lang="en-US" dirty="0"/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46857" y="203702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134074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8" y="3123126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307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67163" y="315838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515227" y="4490726"/>
            <a:ext cx="5997314" cy="481760"/>
            <a:chOff x="2517641" y="3867793"/>
            <a:chExt cx="5997314" cy="481760"/>
          </a:xfrm>
        </p:grpSpPr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523852" y="5136910"/>
            <a:ext cx="5997314" cy="481760"/>
            <a:chOff x="2517641" y="3867793"/>
            <a:chExt cx="5997314" cy="481760"/>
          </a:xfrm>
        </p:grpSpPr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536727" y="5764268"/>
            <a:ext cx="5971914" cy="481760"/>
            <a:chOff x="2517641" y="3867793"/>
            <a:chExt cx="5971914" cy="481760"/>
          </a:xfrm>
        </p:grpSpPr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36" idx="2"/>
          </p:cNvCxnSpPr>
          <p:nvPr/>
        </p:nvCxnSpPr>
        <p:spPr>
          <a:xfrm flipV="1">
            <a:off x="1996268" y="4080834"/>
            <a:ext cx="1428820" cy="22649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48" idx="2"/>
          </p:cNvCxnSpPr>
          <p:nvPr/>
        </p:nvCxnSpPr>
        <p:spPr>
          <a:xfrm flipV="1">
            <a:off x="2744187" y="4080817"/>
            <a:ext cx="2036906" cy="229581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210207" y="969281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B43A92E-E49F-4B52-A357-F78FA3965A50}"/>
              </a:ext>
            </a:extLst>
          </p:cNvPr>
          <p:cNvGrpSpPr/>
          <p:nvPr/>
        </p:nvGrpSpPr>
        <p:grpSpPr>
          <a:xfrm>
            <a:off x="10888456" y="957745"/>
            <a:ext cx="843415" cy="582633"/>
            <a:chOff x="1727242" y="1217224"/>
            <a:chExt cx="839961" cy="582633"/>
          </a:xfrm>
        </p:grpSpPr>
        <p:sp>
          <p:nvSpPr>
            <p:cNvPr id="458" name="流程图: 决策 47">
              <a:extLst>
                <a:ext uri="{FF2B5EF4-FFF2-40B4-BE49-F238E27FC236}">
                  <a16:creationId xmlns:a16="http://schemas.microsoft.com/office/drawing/2014/main" id="{112F95B0-EDE4-455A-8EF4-46334AD1D2D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54A6DCEF-0079-4116-B11D-C7F2D5D2873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9739172" y="969281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8768562" y="968482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016613" y="973722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983206" y="974579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1007888" y="974603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2061346" y="97544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3145715" y="975444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4154379" y="964263"/>
            <a:ext cx="843415" cy="582633"/>
            <a:chOff x="1850560" y="1217224"/>
            <a:chExt cx="839961" cy="582633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6094923" y="974425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4" idx="0"/>
            <a:endCxn id="191" idx="2"/>
          </p:cNvCxnSpPr>
          <p:nvPr/>
        </p:nvCxnSpPr>
        <p:spPr>
          <a:xfrm flipV="1">
            <a:off x="5514302" y="2929966"/>
            <a:ext cx="99413" cy="3256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51" idx="0"/>
            <a:endCxn id="188" idx="2"/>
          </p:cNvCxnSpPr>
          <p:nvPr/>
        </p:nvCxnSpPr>
        <p:spPr>
          <a:xfrm flipV="1">
            <a:off x="5172842" y="2930185"/>
            <a:ext cx="87713" cy="32552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AC4C0B38-E745-477F-BD27-C89603FC7CC3}"/>
              </a:ext>
            </a:extLst>
          </p:cNvPr>
          <p:cNvCxnSpPr>
            <a:cxnSpLocks/>
            <a:stCxn id="270" idx="0"/>
            <a:endCxn id="194" idx="2"/>
          </p:cNvCxnSpPr>
          <p:nvPr/>
        </p:nvCxnSpPr>
        <p:spPr>
          <a:xfrm flipV="1">
            <a:off x="6415483" y="2930185"/>
            <a:ext cx="120284" cy="32536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7008652" y="2890942"/>
            <a:ext cx="97532" cy="36446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81" idx="0"/>
            <a:endCxn id="164" idx="2"/>
          </p:cNvCxnSpPr>
          <p:nvPr/>
        </p:nvCxnSpPr>
        <p:spPr>
          <a:xfrm flipV="1">
            <a:off x="7462603" y="2938140"/>
            <a:ext cx="113082" cy="31733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289" idx="0"/>
            <a:endCxn id="171" idx="2"/>
          </p:cNvCxnSpPr>
          <p:nvPr/>
        </p:nvCxnSpPr>
        <p:spPr>
          <a:xfrm flipV="1">
            <a:off x="8353583" y="2938140"/>
            <a:ext cx="206297" cy="31632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TextBox 22">
            <a:extLst>
              <a:ext uri="{FF2B5EF4-FFF2-40B4-BE49-F238E27FC236}">
                <a16:creationId xmlns:a16="http://schemas.microsoft.com/office/drawing/2014/main" id="{7ED8E225-547A-4E3E-8B7D-67D23904794C}"/>
              </a:ext>
            </a:extLst>
          </p:cNvPr>
          <p:cNvSpPr txBox="1"/>
          <p:nvPr/>
        </p:nvSpPr>
        <p:spPr>
          <a:xfrm>
            <a:off x="8434806" y="3467634"/>
            <a:ext cx="65067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R23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CAEE7A81-3D15-49FA-B0B2-238F9C54E8DF}"/>
              </a:ext>
            </a:extLst>
          </p:cNvPr>
          <p:cNvSpPr/>
          <p:nvPr/>
        </p:nvSpPr>
        <p:spPr>
          <a:xfrm>
            <a:off x="9062624" y="326012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2" name="TextBox 22">
            <a:extLst>
              <a:ext uri="{FF2B5EF4-FFF2-40B4-BE49-F238E27FC236}">
                <a16:creationId xmlns:a16="http://schemas.microsoft.com/office/drawing/2014/main" id="{6FAC41F8-F821-4387-8CD8-576D95BE904D}"/>
              </a:ext>
            </a:extLst>
          </p:cNvPr>
          <p:cNvSpPr txBox="1"/>
          <p:nvPr/>
        </p:nvSpPr>
        <p:spPr>
          <a:xfrm>
            <a:off x="8770435" y="3464782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BA4FB627-0330-4C8C-9C41-58E00ECFF437}"/>
              </a:ext>
            </a:extLst>
          </p:cNvPr>
          <p:cNvSpPr/>
          <p:nvPr/>
        </p:nvSpPr>
        <p:spPr>
          <a:xfrm>
            <a:off x="8674179" y="326264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5D45B91-1AC3-4100-9FDD-EB87E9E8944B}"/>
              </a:ext>
            </a:extLst>
          </p:cNvPr>
          <p:cNvSpPr/>
          <p:nvPr/>
        </p:nvSpPr>
        <p:spPr>
          <a:xfrm>
            <a:off x="9380501" y="3259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8" name="TextBox 22">
            <a:extLst>
              <a:ext uri="{FF2B5EF4-FFF2-40B4-BE49-F238E27FC236}">
                <a16:creationId xmlns:a16="http://schemas.microsoft.com/office/drawing/2014/main" id="{22DE68A9-554F-48C8-B5D1-B6C913756BE9}"/>
              </a:ext>
            </a:extLst>
          </p:cNvPr>
          <p:cNvSpPr txBox="1"/>
          <p:nvPr/>
        </p:nvSpPr>
        <p:spPr>
          <a:xfrm>
            <a:off x="9050212" y="3463746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566" idx="0"/>
            <a:endCxn id="176" idx="2"/>
          </p:cNvCxnSpPr>
          <p:nvPr/>
        </p:nvCxnSpPr>
        <p:spPr>
          <a:xfrm flipV="1">
            <a:off x="9478034" y="2930125"/>
            <a:ext cx="66230" cy="32895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2082996A-4FAA-4EF1-9862-60007A6BE046}"/>
              </a:ext>
            </a:extLst>
          </p:cNvPr>
          <p:cNvSpPr/>
          <p:nvPr/>
        </p:nvSpPr>
        <p:spPr>
          <a:xfrm>
            <a:off x="9718409" y="32663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8" name="TextBox 22">
            <a:extLst>
              <a:ext uri="{FF2B5EF4-FFF2-40B4-BE49-F238E27FC236}">
                <a16:creationId xmlns:a16="http://schemas.microsoft.com/office/drawing/2014/main" id="{61865566-1C70-4E74-A3D5-AD8538FA26B9}"/>
              </a:ext>
            </a:extLst>
          </p:cNvPr>
          <p:cNvSpPr txBox="1"/>
          <p:nvPr/>
        </p:nvSpPr>
        <p:spPr>
          <a:xfrm>
            <a:off x="9403360" y="3471007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0" name="Star: 5 Points 579">
            <a:extLst>
              <a:ext uri="{FF2B5EF4-FFF2-40B4-BE49-F238E27FC236}">
                <a16:creationId xmlns:a16="http://schemas.microsoft.com/office/drawing/2014/main" id="{B16FE424-81B3-49E3-A98B-65E3EAB54DF6}"/>
              </a:ext>
            </a:extLst>
          </p:cNvPr>
          <p:cNvSpPr/>
          <p:nvPr/>
        </p:nvSpPr>
        <p:spPr>
          <a:xfrm>
            <a:off x="10060918" y="32658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2" name="TextBox 22">
            <a:extLst>
              <a:ext uri="{FF2B5EF4-FFF2-40B4-BE49-F238E27FC236}">
                <a16:creationId xmlns:a16="http://schemas.microsoft.com/office/drawing/2014/main" id="{A0E20282-2976-4515-81F9-892FE6A91813}"/>
              </a:ext>
            </a:extLst>
          </p:cNvPr>
          <p:cNvSpPr txBox="1"/>
          <p:nvPr/>
        </p:nvSpPr>
        <p:spPr>
          <a:xfrm>
            <a:off x="9745869" y="3470518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4" name="Star: 5 Points 583">
            <a:extLst>
              <a:ext uri="{FF2B5EF4-FFF2-40B4-BE49-F238E27FC236}">
                <a16:creationId xmlns:a16="http://schemas.microsoft.com/office/drawing/2014/main" id="{55D31EAC-7685-407B-9D51-C0E25C9C91AA}"/>
              </a:ext>
            </a:extLst>
          </p:cNvPr>
          <p:cNvSpPr/>
          <p:nvPr/>
        </p:nvSpPr>
        <p:spPr>
          <a:xfrm>
            <a:off x="1038754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6" name="TextBox 22">
            <a:extLst>
              <a:ext uri="{FF2B5EF4-FFF2-40B4-BE49-F238E27FC236}">
                <a16:creationId xmlns:a16="http://schemas.microsoft.com/office/drawing/2014/main" id="{26CAD226-8592-4326-AE5B-CC7D5FA9E069}"/>
              </a:ext>
            </a:extLst>
          </p:cNvPr>
          <p:cNvSpPr txBox="1"/>
          <p:nvPr/>
        </p:nvSpPr>
        <p:spPr>
          <a:xfrm>
            <a:off x="1007249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7" name="Star: 5 Points 586">
            <a:extLst>
              <a:ext uri="{FF2B5EF4-FFF2-40B4-BE49-F238E27FC236}">
                <a16:creationId xmlns:a16="http://schemas.microsoft.com/office/drawing/2014/main" id="{6A91FFAA-509E-4B14-878B-F859F255E38A}"/>
              </a:ext>
            </a:extLst>
          </p:cNvPr>
          <p:cNvSpPr/>
          <p:nvPr/>
        </p:nvSpPr>
        <p:spPr>
          <a:xfrm>
            <a:off x="10714168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TextBox 22">
            <a:extLst>
              <a:ext uri="{FF2B5EF4-FFF2-40B4-BE49-F238E27FC236}">
                <a16:creationId xmlns:a16="http://schemas.microsoft.com/office/drawing/2014/main" id="{A62E94F1-6FC8-44E3-A27A-B042D72C9C9E}"/>
              </a:ext>
            </a:extLst>
          </p:cNvPr>
          <p:cNvSpPr txBox="1"/>
          <p:nvPr/>
        </p:nvSpPr>
        <p:spPr>
          <a:xfrm>
            <a:off x="10399119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E10E9D07-2BCE-4E55-8C50-A67C119153B5}"/>
              </a:ext>
            </a:extLst>
          </p:cNvPr>
          <p:cNvSpPr/>
          <p:nvPr/>
        </p:nvSpPr>
        <p:spPr>
          <a:xfrm>
            <a:off x="1107315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4" name="TextBox 22">
            <a:extLst>
              <a:ext uri="{FF2B5EF4-FFF2-40B4-BE49-F238E27FC236}">
                <a16:creationId xmlns:a16="http://schemas.microsoft.com/office/drawing/2014/main" id="{765EF9D7-055A-45AD-892F-8A058D6151E6}"/>
              </a:ext>
            </a:extLst>
          </p:cNvPr>
          <p:cNvSpPr txBox="1"/>
          <p:nvPr/>
        </p:nvSpPr>
        <p:spPr>
          <a:xfrm>
            <a:off x="1086478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R30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87" idx="0"/>
            <a:endCxn id="458" idx="2"/>
          </p:cNvCxnSpPr>
          <p:nvPr/>
        </p:nvCxnSpPr>
        <p:spPr>
          <a:xfrm flipV="1">
            <a:off x="10811701" y="1308424"/>
            <a:ext cx="498464" cy="195015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3839697" y="2927010"/>
            <a:ext cx="81783" cy="328721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77" idx="0"/>
            <a:endCxn id="266" idx="1"/>
          </p:cNvCxnSpPr>
          <p:nvPr/>
        </p:nvCxnSpPr>
        <p:spPr>
          <a:xfrm flipV="1">
            <a:off x="7008652" y="1776047"/>
            <a:ext cx="491153" cy="147935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TextBox 22">
            <a:extLst>
              <a:ext uri="{FF2B5EF4-FFF2-40B4-BE49-F238E27FC236}">
                <a16:creationId xmlns:a16="http://schemas.microsoft.com/office/drawing/2014/main" id="{6B667F87-D4E5-4557-A949-6A3362BF074C}"/>
              </a:ext>
            </a:extLst>
          </p:cNvPr>
          <p:cNvSpPr txBox="1"/>
          <p:nvPr/>
        </p:nvSpPr>
        <p:spPr>
          <a:xfrm>
            <a:off x="1961879" y="1798610"/>
            <a:ext cx="82404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HW Request Frozen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7/13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70" name="TextBox 22">
            <a:extLst>
              <a:ext uri="{FF2B5EF4-FFF2-40B4-BE49-F238E27FC236}">
                <a16:creationId xmlns:a16="http://schemas.microsoft.com/office/drawing/2014/main" id="{2AD9530D-1802-42F5-866C-3E378B43180F}"/>
              </a:ext>
            </a:extLst>
          </p:cNvPr>
          <p:cNvSpPr txBox="1"/>
          <p:nvPr/>
        </p:nvSpPr>
        <p:spPr>
          <a:xfrm>
            <a:off x="878307" y="3378540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73" name="Star: 7 Points 372">
            <a:extLst>
              <a:ext uri="{FF2B5EF4-FFF2-40B4-BE49-F238E27FC236}">
                <a16:creationId xmlns:a16="http://schemas.microsoft.com/office/drawing/2014/main" id="{144ECA96-4D52-4FFE-B587-4798B86D07BB}"/>
              </a:ext>
            </a:extLst>
          </p:cNvPr>
          <p:cNvSpPr/>
          <p:nvPr/>
        </p:nvSpPr>
        <p:spPr>
          <a:xfrm>
            <a:off x="1621211" y="3278818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Star: 7 Points 375">
            <a:extLst>
              <a:ext uri="{FF2B5EF4-FFF2-40B4-BE49-F238E27FC236}">
                <a16:creationId xmlns:a16="http://schemas.microsoft.com/office/drawing/2014/main" id="{6E4AAD9C-D389-4F5C-80F1-6FE6119D964B}"/>
              </a:ext>
            </a:extLst>
          </p:cNvPr>
          <p:cNvSpPr/>
          <p:nvPr/>
        </p:nvSpPr>
        <p:spPr>
          <a:xfrm>
            <a:off x="1996042" y="328479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5" name="TextBox 22">
            <a:extLst>
              <a:ext uri="{FF2B5EF4-FFF2-40B4-BE49-F238E27FC236}">
                <a16:creationId xmlns:a16="http://schemas.microsoft.com/office/drawing/2014/main" id="{7D9BEE9C-690A-4D89-9780-3CAB9B3C5231}"/>
              </a:ext>
            </a:extLst>
          </p:cNvPr>
          <p:cNvSpPr txBox="1"/>
          <p:nvPr/>
        </p:nvSpPr>
        <p:spPr>
          <a:xfrm>
            <a:off x="1972777" y="3383889"/>
            <a:ext cx="81274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05/30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96" name="Star: 7 Points 395">
            <a:extLst>
              <a:ext uri="{FF2B5EF4-FFF2-40B4-BE49-F238E27FC236}">
                <a16:creationId xmlns:a16="http://schemas.microsoft.com/office/drawing/2014/main" id="{5D735FBF-6CA7-4CD2-9330-1CCB2658018F}"/>
              </a:ext>
            </a:extLst>
          </p:cNvPr>
          <p:cNvSpPr/>
          <p:nvPr/>
        </p:nvSpPr>
        <p:spPr>
          <a:xfrm>
            <a:off x="2242843" y="1629816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09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429169" y="1332321"/>
            <a:ext cx="770722" cy="127743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59991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isplay(12.3+27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928077-9C8C-448D-8DF9-D8628B80B2BC}"/>
              </a:ext>
            </a:extLst>
          </p:cNvPr>
          <p:cNvCxnSpPr/>
          <p:nvPr/>
        </p:nvCxnSpPr>
        <p:spPr>
          <a:xfrm flipV="1">
            <a:off x="152527" y="3995284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B5A5F5-01A1-494D-9AB5-820E3C3E49FD}"/>
              </a:ext>
            </a:extLst>
          </p:cNvPr>
          <p:cNvCxnSpPr/>
          <p:nvPr/>
        </p:nvCxnSpPr>
        <p:spPr>
          <a:xfrm>
            <a:off x="159799" y="2798310"/>
            <a:ext cx="11788300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66636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845586" y="2606125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514384" y="2902498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12/03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547761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503" idx="2"/>
          </p:cNvCxnSpPr>
          <p:nvPr/>
        </p:nvCxnSpPr>
        <p:spPr>
          <a:xfrm flipV="1">
            <a:off x="6862268" y="1325121"/>
            <a:ext cx="538373" cy="128464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08445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055181" y="2915597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9/15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240615" y="1321372"/>
            <a:ext cx="674708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9249220" y="261208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8864630" y="2934685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4/13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9405385" y="1304908"/>
            <a:ext cx="634722" cy="130717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10342252" y="1318755"/>
            <a:ext cx="598220" cy="131888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10186087" y="263764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9923483" y="2947524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11053117" y="262592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11027638" y="2997284"/>
            <a:ext cx="6096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9/30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11209282" y="1300807"/>
            <a:ext cx="243507" cy="132512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7249BC1-14A9-4BF1-BC7B-0521F7AFAF19}"/>
              </a:ext>
            </a:extLst>
          </p:cNvPr>
          <p:cNvCxnSpPr/>
          <p:nvPr/>
        </p:nvCxnSpPr>
        <p:spPr>
          <a:xfrm flipV="1">
            <a:off x="128115" y="5823482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21874" y="627345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4908347" y="260911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623716" y="2922524"/>
            <a:ext cx="88998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03/13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273004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067943" y="2924445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747217" y="1604141"/>
            <a:ext cx="624299" cy="495496"/>
            <a:chOff x="1268724" y="1704838"/>
            <a:chExt cx="624299" cy="495496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68724" y="1907952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3/10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477122" y="1609539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Pre-DV</a:t>
              </a:r>
            </a:p>
            <a:p>
              <a:r>
                <a:rPr lang="en-US" altLang="zh-CN" sz="700" dirty="0"/>
                <a:t>11/15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505401" y="1597427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8/20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4104544" y="1674350"/>
            <a:ext cx="768746" cy="1542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441649" y="1670240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214395" y="1677946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4993545" y="2245376"/>
            <a:ext cx="626912" cy="1288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26957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8809" y="3467906"/>
            <a:ext cx="5218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</a:t>
            </a:r>
          </a:p>
          <a:p>
            <a:r>
              <a:rPr lang="en-US" dirty="0"/>
              <a:t>11/19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3713288" y="389422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560163" y="4106510"/>
            <a:ext cx="521485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11/19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026583" y="389422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3902033" y="4106510"/>
            <a:ext cx="51072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12/19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02/26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03/27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084258" y="389564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4885674" y="410792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03/27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460153" y="389547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278453" y="410776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04/27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5820959" y="389547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639259" y="410776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05/27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468764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28706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07/27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87153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689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09/01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056542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7825313" y="3466744"/>
            <a:ext cx="6819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R04.1 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12/30</a:t>
            </a:r>
          </a:p>
        </p:txBody>
      </p: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451" idx="0"/>
            <a:endCxn id="289" idx="2"/>
          </p:cNvCxnSpPr>
          <p:nvPr/>
        </p:nvCxnSpPr>
        <p:spPr>
          <a:xfrm flipV="1">
            <a:off x="7848846" y="3459629"/>
            <a:ext cx="244950" cy="41820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448" idx="0"/>
            <a:endCxn id="277" idx="2"/>
          </p:cNvCxnSpPr>
          <p:nvPr/>
        </p:nvCxnSpPr>
        <p:spPr>
          <a:xfrm flipV="1">
            <a:off x="6656228" y="3460569"/>
            <a:ext cx="252560" cy="43111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445" idx="0"/>
            <a:endCxn id="270" idx="2"/>
          </p:cNvCxnSpPr>
          <p:nvPr/>
        </p:nvCxnSpPr>
        <p:spPr>
          <a:xfrm flipV="1">
            <a:off x="6278839" y="3460716"/>
            <a:ext cx="227179" cy="42000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442" idx="0"/>
            <a:endCxn id="251" idx="2"/>
          </p:cNvCxnSpPr>
          <p:nvPr/>
        </p:nvCxnSpPr>
        <p:spPr>
          <a:xfrm flipV="1">
            <a:off x="4806496" y="3460880"/>
            <a:ext cx="306067" cy="44215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436" idx="0"/>
            <a:endCxn id="248" idx="2"/>
          </p:cNvCxnSpPr>
          <p:nvPr/>
        </p:nvCxnSpPr>
        <p:spPr>
          <a:xfrm flipV="1">
            <a:off x="4454319" y="3460880"/>
            <a:ext cx="339360" cy="43852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endCxn id="231" idx="2"/>
          </p:cNvCxnSpPr>
          <p:nvPr/>
        </p:nvCxnSpPr>
        <p:spPr>
          <a:xfrm flipV="1">
            <a:off x="3147300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188" idx="0"/>
            <a:endCxn id="264" idx="1"/>
          </p:cNvCxnSpPr>
          <p:nvPr/>
        </p:nvCxnSpPr>
        <p:spPr>
          <a:xfrm flipV="1">
            <a:off x="5064512" y="1736494"/>
            <a:ext cx="377137" cy="87262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33" idx="0"/>
            <a:endCxn id="33" idx="1"/>
          </p:cNvCxnSpPr>
          <p:nvPr/>
        </p:nvCxnSpPr>
        <p:spPr>
          <a:xfrm flipV="1">
            <a:off x="4001751" y="1751480"/>
            <a:ext cx="102793" cy="8546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2304418" y="4554164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2017174" y="4791053"/>
            <a:ext cx="67842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07/01 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824061" y="4546928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2630798" y="477134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 UI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09/04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3542704" y="4552915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3304943" y="47554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11/01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3955858" y="4559345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773126" y="475574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before FDJ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U611MCA SW Release Plan @06/02 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4053427" y="1525007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12/10-02/21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5310434" y="151261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03/2</a:t>
            </a:r>
            <a:r>
              <a:rPr lang="en-US" altLang="zh-CN" dirty="0"/>
              <a:t>1</a:t>
            </a:r>
            <a:r>
              <a:rPr lang="en-US" dirty="0"/>
              <a:t>-05/2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058641" y="151238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4213998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134074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09887" y="3079657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307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67163" y="315838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75391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589899" y="943668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11173955" y="950128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10661638" y="968076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9751748" y="954229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759857" y="974442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901131" y="975260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1808557" y="95406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2815748" y="983380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3755854" y="972152"/>
            <a:ext cx="843415" cy="566007"/>
            <a:chOff x="1850560" y="1217224"/>
            <a:chExt cx="839961" cy="566007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8318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5873432" y="981642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1" idx="0"/>
            <a:endCxn id="191" idx="2"/>
          </p:cNvCxnSpPr>
          <p:nvPr/>
        </p:nvCxnSpPr>
        <p:spPr>
          <a:xfrm flipV="1">
            <a:off x="5172842" y="2929966"/>
            <a:ext cx="159812" cy="32574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48" idx="0"/>
            <a:endCxn id="188" idx="2"/>
          </p:cNvCxnSpPr>
          <p:nvPr/>
        </p:nvCxnSpPr>
        <p:spPr>
          <a:xfrm flipV="1">
            <a:off x="4853958" y="2929324"/>
            <a:ext cx="114039" cy="32638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270" idx="0"/>
            <a:endCxn id="153" idx="2"/>
          </p:cNvCxnSpPr>
          <p:nvPr/>
        </p:nvCxnSpPr>
        <p:spPr>
          <a:xfrm flipV="1">
            <a:off x="6566297" y="2929967"/>
            <a:ext cx="199456" cy="3255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77" idx="0"/>
            <a:endCxn id="159" idx="2"/>
          </p:cNvCxnSpPr>
          <p:nvPr/>
        </p:nvCxnSpPr>
        <p:spPr>
          <a:xfrm flipV="1">
            <a:off x="6969067" y="2938140"/>
            <a:ext cx="175033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456" idx="0"/>
            <a:endCxn id="574" idx="2"/>
          </p:cNvCxnSpPr>
          <p:nvPr/>
        </p:nvCxnSpPr>
        <p:spPr>
          <a:xfrm flipV="1">
            <a:off x="8341282" y="1320451"/>
            <a:ext cx="390236" cy="13169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454" idx="0"/>
            <a:endCxn id="164" idx="2"/>
          </p:cNvCxnSpPr>
          <p:nvPr/>
        </p:nvCxnSpPr>
        <p:spPr>
          <a:xfrm flipV="1">
            <a:off x="9234715" y="2932289"/>
            <a:ext cx="74155" cy="32488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10" idx="0"/>
            <a:endCxn id="171" idx="2"/>
          </p:cNvCxnSpPr>
          <p:nvPr/>
        </p:nvCxnSpPr>
        <p:spPr>
          <a:xfrm flipV="1">
            <a:off x="10165957" y="2957849"/>
            <a:ext cx="79780" cy="31914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3839697" y="2926331"/>
            <a:ext cx="65539" cy="3294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443159" y="969772"/>
            <a:ext cx="843415" cy="582633"/>
            <a:chOff x="1860046" y="1217224"/>
            <a:chExt cx="839961" cy="582633"/>
          </a:xfrm>
        </p:grpSpPr>
        <p:sp>
          <p:nvSpPr>
            <p:cNvPr id="57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9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98" name="TextBox 22">
            <a:extLst>
              <a:ext uri="{FF2B5EF4-FFF2-40B4-BE49-F238E27FC236}">
                <a16:creationId xmlns:a16="http://schemas.microsoft.com/office/drawing/2014/main" id="{6B667F87-D4E5-4557-A949-6A3362BF074C}"/>
              </a:ext>
            </a:extLst>
          </p:cNvPr>
          <p:cNvSpPr txBox="1"/>
          <p:nvPr/>
        </p:nvSpPr>
        <p:spPr>
          <a:xfrm>
            <a:off x="1727336" y="1776964"/>
            <a:ext cx="82404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HW Request Frozen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6/11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70" name="Star: 5 Points 369">
            <a:extLst>
              <a:ext uri="{FF2B5EF4-FFF2-40B4-BE49-F238E27FC236}">
                <a16:creationId xmlns:a16="http://schemas.microsoft.com/office/drawing/2014/main" id="{B26AB617-E4D6-48DC-B000-914689601264}"/>
              </a:ext>
            </a:extLst>
          </p:cNvPr>
          <p:cNvSpPr/>
          <p:nvPr/>
        </p:nvSpPr>
        <p:spPr>
          <a:xfrm>
            <a:off x="1522332" y="4552915"/>
            <a:ext cx="199461" cy="207903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3" name="TextBox 22">
            <a:extLst>
              <a:ext uri="{FF2B5EF4-FFF2-40B4-BE49-F238E27FC236}">
                <a16:creationId xmlns:a16="http://schemas.microsoft.com/office/drawing/2014/main" id="{251E0546-0293-4627-96AB-78B45E298F3B}"/>
              </a:ext>
            </a:extLst>
          </p:cNvPr>
          <p:cNvSpPr txBox="1"/>
          <p:nvPr/>
        </p:nvSpPr>
        <p:spPr>
          <a:xfrm>
            <a:off x="1043367" y="4813230"/>
            <a:ext cx="67842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UE 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04/15</a:t>
            </a:r>
          </a:p>
        </p:txBody>
      </p:sp>
      <p:sp>
        <p:nvSpPr>
          <p:cNvPr id="376" name="TextBox 22">
            <a:extLst>
              <a:ext uri="{FF2B5EF4-FFF2-40B4-BE49-F238E27FC236}">
                <a16:creationId xmlns:a16="http://schemas.microsoft.com/office/drawing/2014/main" id="{F3ED3939-F142-4BC9-A0F3-19AEFF2EE3CB}"/>
              </a:ext>
            </a:extLst>
          </p:cNvPr>
          <p:cNvSpPr txBox="1"/>
          <p:nvPr/>
        </p:nvSpPr>
        <p:spPr>
          <a:xfrm>
            <a:off x="4157053" y="2081070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01/27</a:t>
            </a:r>
            <a:endParaRPr lang="zh-CN" altLang="en-US" sz="700" dirty="0"/>
          </a:p>
        </p:txBody>
      </p:sp>
      <p:sp>
        <p:nvSpPr>
          <p:cNvPr id="395" name="TextBox 22">
            <a:extLst>
              <a:ext uri="{FF2B5EF4-FFF2-40B4-BE49-F238E27FC236}">
                <a16:creationId xmlns:a16="http://schemas.microsoft.com/office/drawing/2014/main" id="{C158F301-C617-4520-94BF-7AE4C952C579}"/>
              </a:ext>
            </a:extLst>
          </p:cNvPr>
          <p:cNvSpPr txBox="1"/>
          <p:nvPr/>
        </p:nvSpPr>
        <p:spPr>
          <a:xfrm>
            <a:off x="5190633" y="2081834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05/05</a:t>
            </a:r>
            <a:endParaRPr lang="zh-CN" altLang="en-US" sz="700" dirty="0"/>
          </a:p>
        </p:txBody>
      </p:sp>
      <p:sp>
        <p:nvSpPr>
          <p:cNvPr id="399" name="TextBox 22">
            <a:extLst>
              <a:ext uri="{FF2B5EF4-FFF2-40B4-BE49-F238E27FC236}">
                <a16:creationId xmlns:a16="http://schemas.microsoft.com/office/drawing/2014/main" id="{E74B4447-D70C-4582-B10D-7B802E24E0E2}"/>
              </a:ext>
            </a:extLst>
          </p:cNvPr>
          <p:cNvSpPr txBox="1"/>
          <p:nvPr/>
        </p:nvSpPr>
        <p:spPr>
          <a:xfrm>
            <a:off x="878307" y="3378540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00" name="Star: 7 Points 399">
            <a:extLst>
              <a:ext uri="{FF2B5EF4-FFF2-40B4-BE49-F238E27FC236}">
                <a16:creationId xmlns:a16="http://schemas.microsoft.com/office/drawing/2014/main" id="{68ABA834-A559-4C9E-A6DE-B8AA358384C2}"/>
              </a:ext>
            </a:extLst>
          </p:cNvPr>
          <p:cNvSpPr/>
          <p:nvPr/>
        </p:nvSpPr>
        <p:spPr>
          <a:xfrm>
            <a:off x="1621211" y="3278818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1" name="Star: 7 Points 400">
            <a:extLst>
              <a:ext uri="{FF2B5EF4-FFF2-40B4-BE49-F238E27FC236}">
                <a16:creationId xmlns:a16="http://schemas.microsoft.com/office/drawing/2014/main" id="{644F0C61-9E49-4227-8EA6-C38B2F13F2A1}"/>
              </a:ext>
            </a:extLst>
          </p:cNvPr>
          <p:cNvSpPr/>
          <p:nvPr/>
        </p:nvSpPr>
        <p:spPr>
          <a:xfrm>
            <a:off x="1996042" y="328479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TextBox 22">
            <a:extLst>
              <a:ext uri="{FF2B5EF4-FFF2-40B4-BE49-F238E27FC236}">
                <a16:creationId xmlns:a16="http://schemas.microsoft.com/office/drawing/2014/main" id="{64421263-F22C-4148-9929-CAD15FA4381F}"/>
              </a:ext>
            </a:extLst>
          </p:cNvPr>
          <p:cNvSpPr txBox="1"/>
          <p:nvPr/>
        </p:nvSpPr>
        <p:spPr>
          <a:xfrm>
            <a:off x="1958749" y="3393435"/>
            <a:ext cx="81274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05/30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04" name="Star: 7 Points 403">
            <a:extLst>
              <a:ext uri="{FF2B5EF4-FFF2-40B4-BE49-F238E27FC236}">
                <a16:creationId xmlns:a16="http://schemas.microsoft.com/office/drawing/2014/main" id="{4E796DC1-2B6B-476E-A8B4-A832655FFC10}"/>
              </a:ext>
            </a:extLst>
          </p:cNvPr>
          <p:cNvSpPr/>
          <p:nvPr/>
        </p:nvSpPr>
        <p:spPr>
          <a:xfrm>
            <a:off x="2242843" y="1629816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3E414ADB-A8C3-48F4-8107-861EF3A3AE7C}"/>
              </a:ext>
            </a:extLst>
          </p:cNvPr>
          <p:cNvSpPr/>
          <p:nvPr/>
        </p:nvSpPr>
        <p:spPr>
          <a:xfrm>
            <a:off x="153670" y="2528714"/>
            <a:ext cx="146835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Release for CAF/FO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AA22FFC0-B4C1-43B3-B8CC-AB4DC5739089}"/>
              </a:ext>
            </a:extLst>
          </p:cNvPr>
          <p:cNvSpPr/>
          <p:nvPr/>
        </p:nvSpPr>
        <p:spPr>
          <a:xfrm>
            <a:off x="161367" y="3724844"/>
            <a:ext cx="1175322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Integration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DA8FB322-DC8B-4DB3-A2B1-CE71031A80AD}"/>
              </a:ext>
            </a:extLst>
          </p:cNvPr>
          <p:cNvSpPr/>
          <p:nvPr/>
        </p:nvSpPr>
        <p:spPr>
          <a:xfrm>
            <a:off x="138741" y="6010893"/>
            <a:ext cx="631904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 Test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AC8A04E7-5CA9-41C4-94C4-9456C85BA014}"/>
              </a:ext>
            </a:extLst>
          </p:cNvPr>
          <p:cNvSpPr/>
          <p:nvPr/>
        </p:nvSpPr>
        <p:spPr>
          <a:xfrm>
            <a:off x="161367" y="4400427"/>
            <a:ext cx="8210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C548855C-BEE9-408B-8E38-227F44DCBF5C}"/>
              </a:ext>
            </a:extLst>
          </p:cNvPr>
          <p:cNvSpPr/>
          <p:nvPr/>
        </p:nvSpPr>
        <p:spPr>
          <a:xfrm>
            <a:off x="113276" y="5135550"/>
            <a:ext cx="917239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FNVx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3" name="Star: 5 Points 412">
            <a:extLst>
              <a:ext uri="{FF2B5EF4-FFF2-40B4-BE49-F238E27FC236}">
                <a16:creationId xmlns:a16="http://schemas.microsoft.com/office/drawing/2014/main" id="{3A8CFCA0-5D28-42EE-B235-CDE7D4A87E43}"/>
              </a:ext>
            </a:extLst>
          </p:cNvPr>
          <p:cNvSpPr/>
          <p:nvPr/>
        </p:nvSpPr>
        <p:spPr>
          <a:xfrm>
            <a:off x="3027559" y="389093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5" name="TextBox 22">
            <a:extLst>
              <a:ext uri="{FF2B5EF4-FFF2-40B4-BE49-F238E27FC236}">
                <a16:creationId xmlns:a16="http://schemas.microsoft.com/office/drawing/2014/main" id="{F33BED41-CD23-459A-AFCA-FBE3F36B4E89}"/>
              </a:ext>
            </a:extLst>
          </p:cNvPr>
          <p:cNvSpPr txBox="1"/>
          <p:nvPr/>
        </p:nvSpPr>
        <p:spPr>
          <a:xfrm>
            <a:off x="2845860" y="4103218"/>
            <a:ext cx="5218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09/12</a:t>
            </a:r>
          </a:p>
        </p:txBody>
      </p: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A1537727-D478-48C2-9962-B3027E1882E1}"/>
              </a:ext>
            </a:extLst>
          </p:cNvPr>
          <p:cNvCxnSpPr>
            <a:cxnSpLocks/>
            <a:stCxn id="588" idx="0"/>
          </p:cNvCxnSpPr>
          <p:nvPr/>
        </p:nvCxnSpPr>
        <p:spPr>
          <a:xfrm flipV="1">
            <a:off x="2404149" y="4078976"/>
            <a:ext cx="699720" cy="47518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8" name="TextBox 22">
            <a:extLst>
              <a:ext uri="{FF2B5EF4-FFF2-40B4-BE49-F238E27FC236}">
                <a16:creationId xmlns:a16="http://schemas.microsoft.com/office/drawing/2014/main" id="{17F3FAA6-EE67-49C8-A339-6AAC961FB6FF}"/>
              </a:ext>
            </a:extLst>
          </p:cNvPr>
          <p:cNvSpPr txBox="1"/>
          <p:nvPr/>
        </p:nvSpPr>
        <p:spPr>
          <a:xfrm>
            <a:off x="2422296" y="4083510"/>
            <a:ext cx="5218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07/18</a:t>
            </a:r>
          </a:p>
        </p:txBody>
      </p:sp>
      <p:sp>
        <p:nvSpPr>
          <p:cNvPr id="419" name="Star: 5 Points 227">
            <a:extLst>
              <a:ext uri="{FF2B5EF4-FFF2-40B4-BE49-F238E27FC236}">
                <a16:creationId xmlns:a16="http://schemas.microsoft.com/office/drawing/2014/main" id="{811D1D98-421B-498D-ADE3-DB897052B06C}"/>
              </a:ext>
            </a:extLst>
          </p:cNvPr>
          <p:cNvSpPr/>
          <p:nvPr/>
        </p:nvSpPr>
        <p:spPr>
          <a:xfrm>
            <a:off x="2602963" y="389427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103070E9-7BB3-4C46-A746-2D8D53A84668}"/>
              </a:ext>
            </a:extLst>
          </p:cNvPr>
          <p:cNvCxnSpPr>
            <a:cxnSpLocks/>
            <a:stCxn id="370" idx="0"/>
            <a:endCxn id="419" idx="2"/>
          </p:cNvCxnSpPr>
          <p:nvPr/>
        </p:nvCxnSpPr>
        <p:spPr>
          <a:xfrm flipV="1">
            <a:off x="1622063" y="4099439"/>
            <a:ext cx="1018154" cy="45347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5" name="Star: 5 Points 424">
            <a:extLst>
              <a:ext uri="{FF2B5EF4-FFF2-40B4-BE49-F238E27FC236}">
                <a16:creationId xmlns:a16="http://schemas.microsoft.com/office/drawing/2014/main" id="{9ACEF745-4D6A-4B8D-A7A3-2F503244D2BE}"/>
              </a:ext>
            </a:extLst>
          </p:cNvPr>
          <p:cNvSpPr/>
          <p:nvPr/>
        </p:nvSpPr>
        <p:spPr>
          <a:xfrm>
            <a:off x="3369917" y="389329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28" name="TextBox 22">
            <a:extLst>
              <a:ext uri="{FF2B5EF4-FFF2-40B4-BE49-F238E27FC236}">
                <a16:creationId xmlns:a16="http://schemas.microsoft.com/office/drawing/2014/main" id="{50072848-8536-41A3-9B5D-8990B02F244C}"/>
              </a:ext>
            </a:extLst>
          </p:cNvPr>
          <p:cNvSpPr txBox="1"/>
          <p:nvPr/>
        </p:nvSpPr>
        <p:spPr>
          <a:xfrm>
            <a:off x="3188218" y="4105579"/>
            <a:ext cx="52184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430" name="Star: 5 Points 429">
            <a:extLst>
              <a:ext uri="{FF2B5EF4-FFF2-40B4-BE49-F238E27FC236}">
                <a16:creationId xmlns:a16="http://schemas.microsoft.com/office/drawing/2014/main" id="{251D5A3C-2A7F-4CC9-B7C4-768B5A333BAC}"/>
              </a:ext>
            </a:extLst>
          </p:cNvPr>
          <p:cNvSpPr/>
          <p:nvPr/>
        </p:nvSpPr>
        <p:spPr>
          <a:xfrm>
            <a:off x="2227231" y="389011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33" name="Star: 5 Points 432">
            <a:extLst>
              <a:ext uri="{FF2B5EF4-FFF2-40B4-BE49-F238E27FC236}">
                <a16:creationId xmlns:a16="http://schemas.microsoft.com/office/drawing/2014/main" id="{DB5DE9EC-4424-474A-92B4-E6161091BF1B}"/>
              </a:ext>
            </a:extLst>
          </p:cNvPr>
          <p:cNvSpPr/>
          <p:nvPr/>
        </p:nvSpPr>
        <p:spPr>
          <a:xfrm>
            <a:off x="1874945" y="389329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36" name="Star: 5 Points 435">
            <a:extLst>
              <a:ext uri="{FF2B5EF4-FFF2-40B4-BE49-F238E27FC236}">
                <a16:creationId xmlns:a16="http://schemas.microsoft.com/office/drawing/2014/main" id="{DCB5E943-DBF0-4DCA-93E3-DA995CDCCD95}"/>
              </a:ext>
            </a:extLst>
          </p:cNvPr>
          <p:cNvSpPr/>
          <p:nvPr/>
        </p:nvSpPr>
        <p:spPr>
          <a:xfrm>
            <a:off x="4356786" y="389940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39" name="TextBox 22">
            <a:extLst>
              <a:ext uri="{FF2B5EF4-FFF2-40B4-BE49-F238E27FC236}">
                <a16:creationId xmlns:a16="http://schemas.microsoft.com/office/drawing/2014/main" id="{7C8FEE0D-E0A3-4CDF-99E7-1C5F91AD01CF}"/>
              </a:ext>
            </a:extLst>
          </p:cNvPr>
          <p:cNvSpPr txBox="1"/>
          <p:nvPr/>
        </p:nvSpPr>
        <p:spPr>
          <a:xfrm>
            <a:off x="4232236" y="4111683"/>
            <a:ext cx="51072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01/21</a:t>
            </a:r>
          </a:p>
        </p:txBody>
      </p:sp>
      <p:sp>
        <p:nvSpPr>
          <p:cNvPr id="442" name="Star: 5 Points 441">
            <a:extLst>
              <a:ext uri="{FF2B5EF4-FFF2-40B4-BE49-F238E27FC236}">
                <a16:creationId xmlns:a16="http://schemas.microsoft.com/office/drawing/2014/main" id="{99126E6E-11E2-4C2B-BC5A-2F02693BA768}"/>
              </a:ext>
            </a:extLst>
          </p:cNvPr>
          <p:cNvSpPr/>
          <p:nvPr/>
        </p:nvSpPr>
        <p:spPr>
          <a:xfrm>
            <a:off x="4708963" y="39030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D4817FFF-71A6-435A-85C6-2DEDF7BC0586}"/>
              </a:ext>
            </a:extLst>
          </p:cNvPr>
          <p:cNvSpPr txBox="1"/>
          <p:nvPr/>
        </p:nvSpPr>
        <p:spPr>
          <a:xfrm>
            <a:off x="4576998" y="4107752"/>
            <a:ext cx="51072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445" name="Star: 5 Points 444">
            <a:extLst>
              <a:ext uri="{FF2B5EF4-FFF2-40B4-BE49-F238E27FC236}">
                <a16:creationId xmlns:a16="http://schemas.microsoft.com/office/drawing/2014/main" id="{65E0B50D-D255-4D59-A280-32294B525EEE}"/>
              </a:ext>
            </a:extLst>
          </p:cNvPr>
          <p:cNvSpPr/>
          <p:nvPr/>
        </p:nvSpPr>
        <p:spPr>
          <a:xfrm>
            <a:off x="6181306" y="388072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A42E1A6F-D4E6-4BD6-8663-9EA0B984F0D4}"/>
              </a:ext>
            </a:extLst>
          </p:cNvPr>
          <p:cNvSpPr txBox="1"/>
          <p:nvPr/>
        </p:nvSpPr>
        <p:spPr>
          <a:xfrm>
            <a:off x="5999606" y="409300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06/27</a:t>
            </a:r>
          </a:p>
        </p:txBody>
      </p:sp>
      <p:sp>
        <p:nvSpPr>
          <p:cNvPr id="448" name="Star: 5 Points 447">
            <a:extLst>
              <a:ext uri="{FF2B5EF4-FFF2-40B4-BE49-F238E27FC236}">
                <a16:creationId xmlns:a16="http://schemas.microsoft.com/office/drawing/2014/main" id="{AA66F64F-72F5-4BA3-A9CD-887D4C2C8A80}"/>
              </a:ext>
            </a:extLst>
          </p:cNvPr>
          <p:cNvSpPr/>
          <p:nvPr/>
        </p:nvSpPr>
        <p:spPr>
          <a:xfrm>
            <a:off x="6558695" y="389168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0" name="TextBox 22">
            <a:extLst>
              <a:ext uri="{FF2B5EF4-FFF2-40B4-BE49-F238E27FC236}">
                <a16:creationId xmlns:a16="http://schemas.microsoft.com/office/drawing/2014/main" id="{A04ADB51-2B62-4BA8-81B7-67A96645E568}"/>
              </a:ext>
            </a:extLst>
          </p:cNvPr>
          <p:cNvSpPr txBox="1"/>
          <p:nvPr/>
        </p:nvSpPr>
        <p:spPr>
          <a:xfrm>
            <a:off x="6376995" y="410397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07/27</a:t>
            </a:r>
          </a:p>
        </p:txBody>
      </p:sp>
      <p:sp>
        <p:nvSpPr>
          <p:cNvPr id="451" name="Star: 5 Points 450">
            <a:extLst>
              <a:ext uri="{FF2B5EF4-FFF2-40B4-BE49-F238E27FC236}">
                <a16:creationId xmlns:a16="http://schemas.microsoft.com/office/drawing/2014/main" id="{6014D59B-94F0-41E1-9B41-3FCDEFB7DEB5}"/>
              </a:ext>
            </a:extLst>
          </p:cNvPr>
          <p:cNvSpPr/>
          <p:nvPr/>
        </p:nvSpPr>
        <p:spPr>
          <a:xfrm>
            <a:off x="7751313" y="387783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3" name="TextBox 22">
            <a:extLst>
              <a:ext uri="{FF2B5EF4-FFF2-40B4-BE49-F238E27FC236}">
                <a16:creationId xmlns:a16="http://schemas.microsoft.com/office/drawing/2014/main" id="{B9263705-B5F8-4257-9D00-6EB310DB3988}"/>
              </a:ext>
            </a:extLst>
          </p:cNvPr>
          <p:cNvSpPr txBox="1"/>
          <p:nvPr/>
        </p:nvSpPr>
        <p:spPr>
          <a:xfrm>
            <a:off x="7569613" y="409011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11/30</a:t>
            </a:r>
          </a:p>
        </p:txBody>
      </p:sp>
      <p:sp>
        <p:nvSpPr>
          <p:cNvPr id="454" name="Star: 5 Points 453">
            <a:extLst>
              <a:ext uri="{FF2B5EF4-FFF2-40B4-BE49-F238E27FC236}">
                <a16:creationId xmlns:a16="http://schemas.microsoft.com/office/drawing/2014/main" id="{30C365C3-6373-4AC1-BCF3-F2DB01266354}"/>
              </a:ext>
            </a:extLst>
          </p:cNvPr>
          <p:cNvSpPr/>
          <p:nvPr/>
        </p:nvSpPr>
        <p:spPr>
          <a:xfrm>
            <a:off x="9137182" y="325717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5" name="TextBox 22">
            <a:extLst>
              <a:ext uri="{FF2B5EF4-FFF2-40B4-BE49-F238E27FC236}">
                <a16:creationId xmlns:a16="http://schemas.microsoft.com/office/drawing/2014/main" id="{EB4A2C75-E3FF-4EC3-B9D9-BE8C85E1D2A7}"/>
              </a:ext>
            </a:extLst>
          </p:cNvPr>
          <p:cNvSpPr txBox="1"/>
          <p:nvPr/>
        </p:nvSpPr>
        <p:spPr>
          <a:xfrm>
            <a:off x="8955482" y="346945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</a:p>
        </p:txBody>
      </p:sp>
      <p:sp>
        <p:nvSpPr>
          <p:cNvPr id="456" name="Star: 5 Points 455">
            <a:extLst>
              <a:ext uri="{FF2B5EF4-FFF2-40B4-BE49-F238E27FC236}">
                <a16:creationId xmlns:a16="http://schemas.microsoft.com/office/drawing/2014/main" id="{B11A7E39-41A1-4F65-9C81-37D57F3DB4CB}"/>
              </a:ext>
            </a:extLst>
          </p:cNvPr>
          <p:cNvSpPr/>
          <p:nvPr/>
        </p:nvSpPr>
        <p:spPr>
          <a:xfrm>
            <a:off x="8185117" y="26374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8" name="TextBox 22">
            <a:extLst>
              <a:ext uri="{FF2B5EF4-FFF2-40B4-BE49-F238E27FC236}">
                <a16:creationId xmlns:a16="http://schemas.microsoft.com/office/drawing/2014/main" id="{9B606EAC-5D17-4CCA-A662-ADBA89E2DCE7}"/>
              </a:ext>
            </a:extLst>
          </p:cNvPr>
          <p:cNvSpPr txBox="1"/>
          <p:nvPr/>
        </p:nvSpPr>
        <p:spPr>
          <a:xfrm>
            <a:off x="8155848" y="2935070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R04.1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19DECC2A-7974-41ED-89B6-AE9A3C1AF24E}"/>
              </a:ext>
            </a:extLst>
          </p:cNvPr>
          <p:cNvCxnSpPr>
            <a:cxnSpLocks/>
            <a:stCxn id="289" idx="0"/>
            <a:endCxn id="456" idx="2"/>
          </p:cNvCxnSpPr>
          <p:nvPr/>
        </p:nvCxnSpPr>
        <p:spPr>
          <a:xfrm flipV="1">
            <a:off x="8154075" y="2957613"/>
            <a:ext cx="90692" cy="29684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0" name="Star: 5 Points 509">
            <a:extLst>
              <a:ext uri="{FF2B5EF4-FFF2-40B4-BE49-F238E27FC236}">
                <a16:creationId xmlns:a16="http://schemas.microsoft.com/office/drawing/2014/main" id="{85EF6A2F-06E6-422A-8C79-2AB085D6B715}"/>
              </a:ext>
            </a:extLst>
          </p:cNvPr>
          <p:cNvSpPr/>
          <p:nvPr/>
        </p:nvSpPr>
        <p:spPr>
          <a:xfrm>
            <a:off x="10068424" y="32769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1" name="TextBox 22">
            <a:extLst>
              <a:ext uri="{FF2B5EF4-FFF2-40B4-BE49-F238E27FC236}">
                <a16:creationId xmlns:a16="http://schemas.microsoft.com/office/drawing/2014/main" id="{74F6D107-A326-4982-9EA1-AACE627D1BC8}"/>
              </a:ext>
            </a:extLst>
          </p:cNvPr>
          <p:cNvSpPr txBox="1"/>
          <p:nvPr/>
        </p:nvSpPr>
        <p:spPr>
          <a:xfrm>
            <a:off x="9886724" y="34892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06/20</a:t>
            </a:r>
          </a:p>
        </p:txBody>
      </p:sp>
      <p:sp>
        <p:nvSpPr>
          <p:cNvPr id="513" name="Star: 5 Points 512">
            <a:extLst>
              <a:ext uri="{FF2B5EF4-FFF2-40B4-BE49-F238E27FC236}">
                <a16:creationId xmlns:a16="http://schemas.microsoft.com/office/drawing/2014/main" id="{79C7E0AF-E2E7-4C16-8565-529114694B92}"/>
              </a:ext>
            </a:extLst>
          </p:cNvPr>
          <p:cNvSpPr/>
          <p:nvPr/>
        </p:nvSpPr>
        <p:spPr>
          <a:xfrm>
            <a:off x="10944513" y="327151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4" name="TextBox 22">
            <a:extLst>
              <a:ext uri="{FF2B5EF4-FFF2-40B4-BE49-F238E27FC236}">
                <a16:creationId xmlns:a16="http://schemas.microsoft.com/office/drawing/2014/main" id="{2615146B-C9E0-4018-B3D0-9AF193CB175B}"/>
              </a:ext>
            </a:extLst>
          </p:cNvPr>
          <p:cNvSpPr txBox="1"/>
          <p:nvPr/>
        </p:nvSpPr>
        <p:spPr>
          <a:xfrm>
            <a:off x="10762813" y="348379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id="{33402DC6-E485-457C-9F09-045CA60E6808}"/>
              </a:ext>
            </a:extLst>
          </p:cNvPr>
          <p:cNvCxnSpPr>
            <a:cxnSpLocks/>
            <a:stCxn id="513" idx="0"/>
            <a:endCxn id="176" idx="2"/>
          </p:cNvCxnSpPr>
          <p:nvPr/>
        </p:nvCxnSpPr>
        <p:spPr>
          <a:xfrm flipV="1">
            <a:off x="11042046" y="2946133"/>
            <a:ext cx="70721" cy="325383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7" name="Star: 5 Points 516">
            <a:extLst>
              <a:ext uri="{FF2B5EF4-FFF2-40B4-BE49-F238E27FC236}">
                <a16:creationId xmlns:a16="http://schemas.microsoft.com/office/drawing/2014/main" id="{005F93B7-2970-43DA-B6A0-4BDE8A11889E}"/>
              </a:ext>
            </a:extLst>
          </p:cNvPr>
          <p:cNvSpPr/>
          <p:nvPr/>
        </p:nvSpPr>
        <p:spPr>
          <a:xfrm>
            <a:off x="11620472" y="262883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9" name="TextBox 22">
            <a:extLst>
              <a:ext uri="{FF2B5EF4-FFF2-40B4-BE49-F238E27FC236}">
                <a16:creationId xmlns:a16="http://schemas.microsoft.com/office/drawing/2014/main" id="{CBDEB2CD-76B8-40B2-A54D-CD02E4B399F3}"/>
              </a:ext>
            </a:extLst>
          </p:cNvPr>
          <p:cNvSpPr txBox="1"/>
          <p:nvPr/>
        </p:nvSpPr>
        <p:spPr>
          <a:xfrm>
            <a:off x="11538268" y="3000225"/>
            <a:ext cx="6096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12/30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0" name="Star: 5 Points 519">
            <a:extLst>
              <a:ext uri="{FF2B5EF4-FFF2-40B4-BE49-F238E27FC236}">
                <a16:creationId xmlns:a16="http://schemas.microsoft.com/office/drawing/2014/main" id="{169D1F42-1FF0-49AB-A388-8F0BC70EEDDF}"/>
              </a:ext>
            </a:extLst>
          </p:cNvPr>
          <p:cNvSpPr/>
          <p:nvPr/>
        </p:nvSpPr>
        <p:spPr>
          <a:xfrm>
            <a:off x="11536682" y="325777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2" name="TextBox 22">
            <a:extLst>
              <a:ext uri="{FF2B5EF4-FFF2-40B4-BE49-F238E27FC236}">
                <a16:creationId xmlns:a16="http://schemas.microsoft.com/office/drawing/2014/main" id="{522C9371-EE74-4977-AC03-117E9E7FA898}"/>
              </a:ext>
            </a:extLst>
          </p:cNvPr>
          <p:cNvSpPr txBox="1"/>
          <p:nvPr/>
        </p:nvSpPr>
        <p:spPr>
          <a:xfrm>
            <a:off x="11354982" y="34700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AC14FE46-1228-460C-886E-9046DD6AD6D3}"/>
              </a:ext>
            </a:extLst>
          </p:cNvPr>
          <p:cNvCxnSpPr>
            <a:cxnSpLocks/>
            <a:stCxn id="520" idx="0"/>
            <a:endCxn id="517" idx="2"/>
          </p:cNvCxnSpPr>
          <p:nvPr/>
        </p:nvCxnSpPr>
        <p:spPr>
          <a:xfrm flipV="1">
            <a:off x="11634215" y="2949039"/>
            <a:ext cx="45907" cy="30873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5" name="Star: 5 Points 524">
            <a:extLst>
              <a:ext uri="{FF2B5EF4-FFF2-40B4-BE49-F238E27FC236}">
                <a16:creationId xmlns:a16="http://schemas.microsoft.com/office/drawing/2014/main" id="{483D3098-A86E-4179-997E-AD08854A196C}"/>
              </a:ext>
            </a:extLst>
          </p:cNvPr>
          <p:cNvSpPr/>
          <p:nvPr/>
        </p:nvSpPr>
        <p:spPr>
          <a:xfrm>
            <a:off x="8805848" y="388275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6" name="TextBox 22">
            <a:extLst>
              <a:ext uri="{FF2B5EF4-FFF2-40B4-BE49-F238E27FC236}">
                <a16:creationId xmlns:a16="http://schemas.microsoft.com/office/drawing/2014/main" id="{34A3CB82-48AE-45D0-9C87-B5982637E151}"/>
              </a:ext>
            </a:extLst>
          </p:cNvPr>
          <p:cNvSpPr txBox="1"/>
          <p:nvPr/>
        </p:nvSpPr>
        <p:spPr>
          <a:xfrm>
            <a:off x="8624148" y="409503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02/20</a:t>
            </a:r>
          </a:p>
        </p:txBody>
      </p:sp>
      <p:sp>
        <p:nvSpPr>
          <p:cNvPr id="600" name="Star: 5 Points 599">
            <a:extLst>
              <a:ext uri="{FF2B5EF4-FFF2-40B4-BE49-F238E27FC236}">
                <a16:creationId xmlns:a16="http://schemas.microsoft.com/office/drawing/2014/main" id="{DCD96A0A-E596-463E-A754-30783079BB38}"/>
              </a:ext>
            </a:extLst>
          </p:cNvPr>
          <p:cNvSpPr/>
          <p:nvPr/>
        </p:nvSpPr>
        <p:spPr>
          <a:xfrm>
            <a:off x="9753717" y="390256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01" name="TextBox 22">
            <a:extLst>
              <a:ext uri="{FF2B5EF4-FFF2-40B4-BE49-F238E27FC236}">
                <a16:creationId xmlns:a16="http://schemas.microsoft.com/office/drawing/2014/main" id="{A85C7F4E-7D8C-4202-9BF8-726ADD8EB0CD}"/>
              </a:ext>
            </a:extLst>
          </p:cNvPr>
          <p:cNvSpPr txBox="1"/>
          <p:nvPr/>
        </p:nvSpPr>
        <p:spPr>
          <a:xfrm>
            <a:off x="9572017" y="411485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05/20</a:t>
            </a:r>
          </a:p>
        </p:txBody>
      </p:sp>
      <p:sp>
        <p:nvSpPr>
          <p:cNvPr id="602" name="Star: 5 Points 601">
            <a:extLst>
              <a:ext uri="{FF2B5EF4-FFF2-40B4-BE49-F238E27FC236}">
                <a16:creationId xmlns:a16="http://schemas.microsoft.com/office/drawing/2014/main" id="{D701A789-19E4-4272-AFA8-4C613E759F51}"/>
              </a:ext>
            </a:extLst>
          </p:cNvPr>
          <p:cNvSpPr/>
          <p:nvPr/>
        </p:nvSpPr>
        <p:spPr>
          <a:xfrm>
            <a:off x="10671371" y="389709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03" name="TextBox 22">
            <a:extLst>
              <a:ext uri="{FF2B5EF4-FFF2-40B4-BE49-F238E27FC236}">
                <a16:creationId xmlns:a16="http://schemas.microsoft.com/office/drawing/2014/main" id="{F7502285-F6BC-4364-A76C-DE00DBD5A98A}"/>
              </a:ext>
            </a:extLst>
          </p:cNvPr>
          <p:cNvSpPr txBox="1"/>
          <p:nvPr/>
        </p:nvSpPr>
        <p:spPr>
          <a:xfrm>
            <a:off x="10489671" y="410937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08/15</a:t>
            </a:r>
          </a:p>
        </p:txBody>
      </p:sp>
      <p:sp>
        <p:nvSpPr>
          <p:cNvPr id="604" name="Star: 5 Points 603">
            <a:extLst>
              <a:ext uri="{FF2B5EF4-FFF2-40B4-BE49-F238E27FC236}">
                <a16:creationId xmlns:a16="http://schemas.microsoft.com/office/drawing/2014/main" id="{A0C7423A-83E9-4A39-853E-9F423C59F463}"/>
              </a:ext>
            </a:extLst>
          </p:cNvPr>
          <p:cNvSpPr/>
          <p:nvPr/>
        </p:nvSpPr>
        <p:spPr>
          <a:xfrm>
            <a:off x="11354982" y="388335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05" name="TextBox 22">
            <a:extLst>
              <a:ext uri="{FF2B5EF4-FFF2-40B4-BE49-F238E27FC236}">
                <a16:creationId xmlns:a16="http://schemas.microsoft.com/office/drawing/2014/main" id="{A2E0E73B-7B9A-4E75-AC64-F7A568214EDD}"/>
              </a:ext>
            </a:extLst>
          </p:cNvPr>
          <p:cNvSpPr txBox="1"/>
          <p:nvPr/>
        </p:nvSpPr>
        <p:spPr>
          <a:xfrm>
            <a:off x="11173282" y="409563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</a:p>
        </p:txBody>
      </p: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2CF58D33-F9FF-412E-989A-2200815A5AA6}"/>
              </a:ext>
            </a:extLst>
          </p:cNvPr>
          <p:cNvCxnSpPr>
            <a:cxnSpLocks/>
            <a:stCxn id="525" idx="0"/>
            <a:endCxn id="454" idx="2"/>
          </p:cNvCxnSpPr>
          <p:nvPr/>
        </p:nvCxnSpPr>
        <p:spPr>
          <a:xfrm flipV="1">
            <a:off x="8903381" y="3462344"/>
            <a:ext cx="271055" cy="42040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0B9BA7B6-D256-40A2-871F-26AEA7E9A631}"/>
              </a:ext>
            </a:extLst>
          </p:cNvPr>
          <p:cNvCxnSpPr>
            <a:cxnSpLocks/>
            <a:stCxn id="600" idx="0"/>
            <a:endCxn id="510" idx="2"/>
          </p:cNvCxnSpPr>
          <p:nvPr/>
        </p:nvCxnSpPr>
        <p:spPr>
          <a:xfrm flipV="1">
            <a:off x="9851250" y="3482160"/>
            <a:ext cx="254428" cy="42040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Arrow Connector 607">
            <a:extLst>
              <a:ext uri="{FF2B5EF4-FFF2-40B4-BE49-F238E27FC236}">
                <a16:creationId xmlns:a16="http://schemas.microsoft.com/office/drawing/2014/main" id="{858F3397-67B5-4366-877A-D47CB776230D}"/>
              </a:ext>
            </a:extLst>
          </p:cNvPr>
          <p:cNvCxnSpPr>
            <a:cxnSpLocks/>
            <a:stCxn id="602" idx="0"/>
            <a:endCxn id="513" idx="2"/>
          </p:cNvCxnSpPr>
          <p:nvPr/>
        </p:nvCxnSpPr>
        <p:spPr>
          <a:xfrm flipV="1">
            <a:off x="10768904" y="3476683"/>
            <a:ext cx="212863" cy="42040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Arrow Connector 608">
            <a:extLst>
              <a:ext uri="{FF2B5EF4-FFF2-40B4-BE49-F238E27FC236}">
                <a16:creationId xmlns:a16="http://schemas.microsoft.com/office/drawing/2014/main" id="{D09E1A09-52C3-427C-8DD4-AA26A0EAF682}"/>
              </a:ext>
            </a:extLst>
          </p:cNvPr>
          <p:cNvCxnSpPr>
            <a:cxnSpLocks/>
            <a:stCxn id="604" idx="0"/>
            <a:endCxn id="520" idx="2"/>
          </p:cNvCxnSpPr>
          <p:nvPr/>
        </p:nvCxnSpPr>
        <p:spPr>
          <a:xfrm flipV="1">
            <a:off x="11452515" y="3462943"/>
            <a:ext cx="121421" cy="42040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0" name="Star: 5 Points 609">
            <a:extLst>
              <a:ext uri="{FF2B5EF4-FFF2-40B4-BE49-F238E27FC236}">
                <a16:creationId xmlns:a16="http://schemas.microsoft.com/office/drawing/2014/main" id="{B87D70BE-C6D0-4CA3-B7BD-1EDA1A78E36C}"/>
              </a:ext>
            </a:extLst>
          </p:cNvPr>
          <p:cNvSpPr/>
          <p:nvPr/>
        </p:nvSpPr>
        <p:spPr>
          <a:xfrm>
            <a:off x="7120309" y="387380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11" name="Star: 5 Points 610">
            <a:extLst>
              <a:ext uri="{FF2B5EF4-FFF2-40B4-BE49-F238E27FC236}">
                <a16:creationId xmlns:a16="http://schemas.microsoft.com/office/drawing/2014/main" id="{6F8DB9DC-CFCA-4206-A48D-52E99F7A8996}"/>
              </a:ext>
            </a:extLst>
          </p:cNvPr>
          <p:cNvSpPr/>
          <p:nvPr/>
        </p:nvSpPr>
        <p:spPr>
          <a:xfrm>
            <a:off x="8294656" y="388532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9" name="Star: 5 Points 638">
            <a:extLst>
              <a:ext uri="{FF2B5EF4-FFF2-40B4-BE49-F238E27FC236}">
                <a16:creationId xmlns:a16="http://schemas.microsoft.com/office/drawing/2014/main" id="{30F89887-1E03-4007-B6C6-E9F522867B44}"/>
              </a:ext>
            </a:extLst>
          </p:cNvPr>
          <p:cNvSpPr/>
          <p:nvPr/>
        </p:nvSpPr>
        <p:spPr>
          <a:xfrm>
            <a:off x="9286574" y="38878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Star: 5 Points 645">
            <a:extLst>
              <a:ext uri="{FF2B5EF4-FFF2-40B4-BE49-F238E27FC236}">
                <a16:creationId xmlns:a16="http://schemas.microsoft.com/office/drawing/2014/main" id="{79CB85DC-C53F-40C4-B8FC-50CD2DD5DAC5}"/>
              </a:ext>
            </a:extLst>
          </p:cNvPr>
          <p:cNvSpPr/>
          <p:nvPr/>
        </p:nvSpPr>
        <p:spPr>
          <a:xfrm>
            <a:off x="10219522" y="38878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0" name="Star: 5 Points 649">
            <a:extLst>
              <a:ext uri="{FF2B5EF4-FFF2-40B4-BE49-F238E27FC236}">
                <a16:creationId xmlns:a16="http://schemas.microsoft.com/office/drawing/2014/main" id="{06B9141C-762F-4349-8919-29530E84AE09}"/>
              </a:ext>
            </a:extLst>
          </p:cNvPr>
          <p:cNvSpPr/>
          <p:nvPr/>
        </p:nvSpPr>
        <p:spPr>
          <a:xfrm>
            <a:off x="11028936" y="388818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A8113C17-6F4D-4496-A5ED-60A25C421939}"/>
              </a:ext>
            </a:extLst>
          </p:cNvPr>
          <p:cNvSpPr/>
          <p:nvPr/>
        </p:nvSpPr>
        <p:spPr>
          <a:xfrm>
            <a:off x="2925911" y="3876723"/>
            <a:ext cx="740820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1008723-C12D-4CA9-ABDD-DB797057F64C}"/>
              </a:ext>
            </a:extLst>
          </p:cNvPr>
          <p:cNvSpPr/>
          <p:nvPr/>
        </p:nvSpPr>
        <p:spPr>
          <a:xfrm>
            <a:off x="3701174" y="3879151"/>
            <a:ext cx="1269239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C65A64BF-6FCA-427E-93C8-807AED673EED}"/>
              </a:ext>
            </a:extLst>
          </p:cNvPr>
          <p:cNvCxnSpPr>
            <a:cxnSpLocks/>
            <a:stCxn id="590" idx="0"/>
          </p:cNvCxnSpPr>
          <p:nvPr/>
        </p:nvCxnSpPr>
        <p:spPr>
          <a:xfrm flipV="1">
            <a:off x="2923792" y="4114851"/>
            <a:ext cx="819732" cy="43207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F5745858-B5AC-4D2D-8E65-A7451B08AFE3}"/>
              </a:ext>
            </a:extLst>
          </p:cNvPr>
          <p:cNvCxnSpPr>
            <a:cxnSpLocks/>
            <a:stCxn id="592" idx="0"/>
            <a:endCxn id="254" idx="2"/>
          </p:cNvCxnSpPr>
          <p:nvPr/>
        </p:nvCxnSpPr>
        <p:spPr>
          <a:xfrm flipV="1">
            <a:off x="3642435" y="4100810"/>
            <a:ext cx="1479077" cy="45210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9724913-98A9-44D5-9F84-24DA7F37E493}"/>
              </a:ext>
            </a:extLst>
          </p:cNvPr>
          <p:cNvSpPr/>
          <p:nvPr/>
        </p:nvSpPr>
        <p:spPr>
          <a:xfrm>
            <a:off x="5017220" y="3874451"/>
            <a:ext cx="1394057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D3090B8C-4D2B-403C-B517-DA91953E80E8}"/>
              </a:ext>
            </a:extLst>
          </p:cNvPr>
          <p:cNvCxnSpPr>
            <a:cxnSpLocks/>
            <a:stCxn id="594" idx="0"/>
            <a:endCxn id="445" idx="2"/>
          </p:cNvCxnSpPr>
          <p:nvPr/>
        </p:nvCxnSpPr>
        <p:spPr>
          <a:xfrm flipV="1">
            <a:off x="4055589" y="4085892"/>
            <a:ext cx="2162971" cy="47345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059229E6-0C90-439C-91A8-46BFB985DDB7}"/>
              </a:ext>
            </a:extLst>
          </p:cNvPr>
          <p:cNvGrpSpPr/>
          <p:nvPr/>
        </p:nvGrpSpPr>
        <p:grpSpPr>
          <a:xfrm>
            <a:off x="2377652" y="1637431"/>
            <a:ext cx="767497" cy="623490"/>
            <a:chOff x="1210125" y="1704838"/>
            <a:chExt cx="767497" cy="623490"/>
          </a:xfrm>
        </p:grpSpPr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4D187BD6-E662-408A-AC16-79BD049EB5A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6" name="TextBox 22">
              <a:extLst>
                <a:ext uri="{FF2B5EF4-FFF2-40B4-BE49-F238E27FC236}">
                  <a16:creationId xmlns:a16="http://schemas.microsoft.com/office/drawing/2014/main" id="{DBE5726D-5B30-489B-A59D-6C4189CF390B}"/>
                </a:ext>
              </a:extLst>
            </p:cNvPr>
            <p:cNvSpPr txBox="1"/>
            <p:nvPr/>
          </p:nvSpPr>
          <p:spPr>
            <a:xfrm>
              <a:off x="1210125" y="1928225"/>
              <a:ext cx="767497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A0 08/01(TBC) for SW debug</a:t>
              </a:r>
              <a:endParaRPr lang="zh-CN" altLang="en-US" sz="700" dirty="0"/>
            </a:p>
          </p:txBody>
        </p: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0157EE2B-70B8-4DE0-A3F6-814D8A985AA8}"/>
              </a:ext>
            </a:extLst>
          </p:cNvPr>
          <p:cNvSpPr txBox="1"/>
          <p:nvPr/>
        </p:nvSpPr>
        <p:spPr>
          <a:xfrm>
            <a:off x="2906156" y="5104955"/>
            <a:ext cx="1149375" cy="72326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SOA Gateway</a:t>
            </a:r>
          </a:p>
          <a:p>
            <a:r>
              <a:rPr lang="en-US" altLang="zh-CN" dirty="0"/>
              <a:t>Wireless Interface Router</a:t>
            </a:r>
          </a:p>
          <a:p>
            <a:r>
              <a:rPr lang="en-US" altLang="zh-CN" dirty="0"/>
              <a:t>IVI Provisioning</a:t>
            </a:r>
          </a:p>
          <a:p>
            <a:r>
              <a:rPr lang="en-US" altLang="zh-CN" dirty="0"/>
              <a:t>Bezel Diagnostics(SOA related)</a:t>
            </a:r>
          </a:p>
          <a:p>
            <a:r>
              <a:rPr lang="en-US" altLang="zh-CN" dirty="0"/>
              <a:t>Diagnostic_ Analytic</a:t>
            </a:r>
          </a:p>
          <a:p>
            <a:r>
              <a:rPr lang="en-US" altLang="zh-CN" dirty="0"/>
              <a:t>CCS –Authorization 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E6CC379C-0E51-48B3-A8B4-00461D3FBAD0}"/>
              </a:ext>
            </a:extLst>
          </p:cNvPr>
          <p:cNvCxnSpPr>
            <a:cxnSpLocks/>
            <a:stCxn id="259" idx="0"/>
            <a:endCxn id="436" idx="2"/>
          </p:cNvCxnSpPr>
          <p:nvPr/>
        </p:nvCxnSpPr>
        <p:spPr>
          <a:xfrm flipV="1">
            <a:off x="3480844" y="4104568"/>
            <a:ext cx="913196" cy="100038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F4BACD51-34D6-4253-8ACA-30920523E338}"/>
              </a:ext>
            </a:extLst>
          </p:cNvPr>
          <p:cNvSpPr txBox="1"/>
          <p:nvPr/>
        </p:nvSpPr>
        <p:spPr>
          <a:xfrm>
            <a:off x="4089343" y="5100903"/>
            <a:ext cx="797141" cy="3539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CCS – UFM/PTE</a:t>
            </a:r>
          </a:p>
          <a:p>
            <a:r>
              <a:rPr lang="en-US" altLang="zh-CN" dirty="0"/>
              <a:t>IP Pass Through Client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48B731E8-5CEA-4CC4-8AFE-1B77A006A6A6}"/>
              </a:ext>
            </a:extLst>
          </p:cNvPr>
          <p:cNvSpPr txBox="1"/>
          <p:nvPr/>
        </p:nvSpPr>
        <p:spPr>
          <a:xfrm>
            <a:off x="4911094" y="4745671"/>
            <a:ext cx="1036356" cy="63093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USB Update of TCU/ECG</a:t>
            </a:r>
          </a:p>
          <a:p>
            <a:r>
              <a:rPr lang="en-US" altLang="zh-CN" dirty="0"/>
              <a:t>SYNC+ SOC USB Update </a:t>
            </a:r>
          </a:p>
          <a:p>
            <a:r>
              <a:rPr lang="en-US" altLang="zh-CN" dirty="0"/>
              <a:t>SYNC+ SOC OTA Update 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1AD6E88E-7EDD-41AE-9C5A-7A0E56D761E0}"/>
              </a:ext>
            </a:extLst>
          </p:cNvPr>
          <p:cNvSpPr txBox="1"/>
          <p:nvPr/>
        </p:nvSpPr>
        <p:spPr>
          <a:xfrm>
            <a:off x="5144512" y="5396838"/>
            <a:ext cx="989493" cy="44627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SYNC+ MCU USB Update</a:t>
            </a:r>
          </a:p>
          <a:p>
            <a:r>
              <a:rPr lang="en-US" altLang="zh-CN" dirty="0"/>
              <a:t>SYNC+ MCU OTA Update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B448857-F9B1-4EA1-8094-F7D271DC71C1}"/>
              </a:ext>
            </a:extLst>
          </p:cNvPr>
          <p:cNvSpPr txBox="1"/>
          <p:nvPr/>
        </p:nvSpPr>
        <p:spPr>
          <a:xfrm>
            <a:off x="6177027" y="5288035"/>
            <a:ext cx="1036356" cy="53860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Cluster SOC USB Update</a:t>
            </a:r>
          </a:p>
          <a:p>
            <a:r>
              <a:rPr lang="en-US" altLang="zh-CN" dirty="0"/>
              <a:t>Cluster MCU OTA Update </a:t>
            </a:r>
          </a:p>
          <a:p>
            <a:r>
              <a:rPr lang="en-US" altLang="zh-CN" dirty="0"/>
              <a:t>Rocket Setup</a:t>
            </a: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50BDC4DC-E510-47F9-ADE5-0B494171E6C8}"/>
              </a:ext>
            </a:extLst>
          </p:cNvPr>
          <p:cNvCxnSpPr>
            <a:cxnSpLocks/>
            <a:stCxn id="275" idx="1"/>
            <a:endCxn id="445" idx="2"/>
          </p:cNvCxnSpPr>
          <p:nvPr/>
        </p:nvCxnSpPr>
        <p:spPr>
          <a:xfrm flipV="1">
            <a:off x="6177027" y="4085892"/>
            <a:ext cx="41533" cy="147144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37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1445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Project VPP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44822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16815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Vendor Integration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3252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流程图: 决策 47">
            <a:extLst>
              <a:ext uri="{FF2B5EF4-FFF2-40B4-BE49-F238E27FC236}">
                <a16:creationId xmlns:a16="http://schemas.microsoft.com/office/drawing/2014/main" id="{022E9990-7097-4714-8EE3-D31552BE7F58}"/>
              </a:ext>
            </a:extLst>
          </p:cNvPr>
          <p:cNvSpPr/>
          <p:nvPr/>
        </p:nvSpPr>
        <p:spPr>
          <a:xfrm>
            <a:off x="2364029" y="988553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UPV1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30881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6" name="流程图: 决策 47">
            <a:extLst>
              <a:ext uri="{FF2B5EF4-FFF2-40B4-BE49-F238E27FC236}">
                <a16:creationId xmlns:a16="http://schemas.microsoft.com/office/drawing/2014/main" id="{F6564AE5-8E1D-40DF-A334-C09B07EEC4B1}"/>
              </a:ext>
            </a:extLst>
          </p:cNvPr>
          <p:cNvSpPr/>
          <p:nvPr/>
        </p:nvSpPr>
        <p:spPr>
          <a:xfrm>
            <a:off x="3365874" y="983658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UPV2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7852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53577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5095411"/>
            <a:ext cx="821059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08" name="流程图: 决策 47">
            <a:extLst>
              <a:ext uri="{FF2B5EF4-FFF2-40B4-BE49-F238E27FC236}">
                <a16:creationId xmlns:a16="http://schemas.microsoft.com/office/drawing/2014/main" id="{D0668F3D-D3E4-49B4-A367-353CF1F98EE5}"/>
              </a:ext>
            </a:extLst>
          </p:cNvPr>
          <p:cNvSpPr/>
          <p:nvPr/>
        </p:nvSpPr>
        <p:spPr>
          <a:xfrm>
            <a:off x="730294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11" name="流程图: 决策 47">
            <a:extLst>
              <a:ext uri="{FF2B5EF4-FFF2-40B4-BE49-F238E27FC236}">
                <a16:creationId xmlns:a16="http://schemas.microsoft.com/office/drawing/2014/main" id="{A5C0E457-D603-4C64-A0A8-F02F162E26A5}"/>
              </a:ext>
            </a:extLst>
          </p:cNvPr>
          <p:cNvSpPr/>
          <p:nvPr/>
        </p:nvSpPr>
        <p:spPr>
          <a:xfrm>
            <a:off x="381044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14" name="流程图: 决策 47">
            <a:extLst>
              <a:ext uri="{FF2B5EF4-FFF2-40B4-BE49-F238E27FC236}">
                <a16:creationId xmlns:a16="http://schemas.microsoft.com/office/drawing/2014/main" id="{C788F0F4-D478-433A-B4F0-2B43D1503E27}"/>
              </a:ext>
            </a:extLst>
          </p:cNvPr>
          <p:cNvSpPr/>
          <p:nvPr/>
        </p:nvSpPr>
        <p:spPr>
          <a:xfrm>
            <a:off x="4450346" y="987452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0" name="流程图: 决策 47">
            <a:extLst>
              <a:ext uri="{FF2B5EF4-FFF2-40B4-BE49-F238E27FC236}">
                <a16:creationId xmlns:a16="http://schemas.microsoft.com/office/drawing/2014/main" id="{C486BF2A-866E-4926-B222-9B74227E0775}"/>
              </a:ext>
            </a:extLst>
          </p:cNvPr>
          <p:cNvSpPr/>
          <p:nvPr/>
        </p:nvSpPr>
        <p:spPr>
          <a:xfrm>
            <a:off x="8171625" y="987231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3" name="流程图: 决策 47">
            <a:extLst>
              <a:ext uri="{FF2B5EF4-FFF2-40B4-BE49-F238E27FC236}">
                <a16:creationId xmlns:a16="http://schemas.microsoft.com/office/drawing/2014/main" id="{1533E72C-6034-4090-B47B-E02B92A529E3}"/>
              </a:ext>
            </a:extLst>
          </p:cNvPr>
          <p:cNvSpPr/>
          <p:nvPr/>
        </p:nvSpPr>
        <p:spPr>
          <a:xfrm>
            <a:off x="888790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PP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6" name="流程图: 决策 47">
            <a:extLst>
              <a:ext uri="{FF2B5EF4-FFF2-40B4-BE49-F238E27FC236}">
                <a16:creationId xmlns:a16="http://schemas.microsoft.com/office/drawing/2014/main" id="{032DE1E4-900D-46B1-95C1-A091ADB6473E}"/>
              </a:ext>
            </a:extLst>
          </p:cNvPr>
          <p:cNvSpPr/>
          <p:nvPr/>
        </p:nvSpPr>
        <p:spPr>
          <a:xfrm>
            <a:off x="1009694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MP1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5" name="流程图: 决策 47">
            <a:extLst>
              <a:ext uri="{FF2B5EF4-FFF2-40B4-BE49-F238E27FC236}">
                <a16:creationId xmlns:a16="http://schemas.microsoft.com/office/drawing/2014/main" id="{12C56D9D-4294-4E4B-9DE2-65ECFA7DB74B}"/>
              </a:ext>
            </a:extLst>
          </p:cNvPr>
          <p:cNvSpPr/>
          <p:nvPr/>
        </p:nvSpPr>
        <p:spPr>
          <a:xfrm>
            <a:off x="5956845" y="986777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4144218" y="33339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819051" y="3665284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214" idx="2"/>
          </p:cNvCxnSpPr>
          <p:nvPr/>
        </p:nvCxnSpPr>
        <p:spPr>
          <a:xfrm flipV="1">
            <a:off x="4300383" y="1338131"/>
            <a:ext cx="411683" cy="199584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5815298" y="3344679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4"/>
            <a:endCxn id="355" idx="2"/>
          </p:cNvCxnSpPr>
          <p:nvPr/>
        </p:nvCxnSpPr>
        <p:spPr>
          <a:xfrm flipV="1">
            <a:off x="5798263" y="1337456"/>
            <a:ext cx="420302" cy="213130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860636" y="3346455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208" idx="2"/>
          </p:cNvCxnSpPr>
          <p:nvPr/>
        </p:nvCxnSpPr>
        <p:spPr>
          <a:xfrm flipV="1">
            <a:off x="7175143" y="1337910"/>
            <a:ext cx="389523" cy="20085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532307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303395" y="3677230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52" idx="2"/>
          </p:cNvCxnSpPr>
          <p:nvPr/>
        </p:nvCxnSpPr>
        <p:spPr>
          <a:xfrm flipV="1">
            <a:off x="7688472" y="1338679"/>
            <a:ext cx="422646" cy="201594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919073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623920" y="3695702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220" idx="2"/>
          </p:cNvCxnSpPr>
          <p:nvPr/>
        </p:nvCxnSpPr>
        <p:spPr>
          <a:xfrm flipV="1">
            <a:off x="8075238" y="1337910"/>
            <a:ext cx="358107" cy="20167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223" idx="2"/>
          </p:cNvCxnSpPr>
          <p:nvPr/>
        </p:nvCxnSpPr>
        <p:spPr>
          <a:xfrm flipV="1">
            <a:off x="8938783" y="1337910"/>
            <a:ext cx="210843" cy="20167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782618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321874" y="367723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9652702" y="33694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570277" y="3700784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226" idx="2"/>
          </p:cNvCxnSpPr>
          <p:nvPr/>
        </p:nvCxnSpPr>
        <p:spPr>
          <a:xfrm flipV="1">
            <a:off x="9808867" y="1337910"/>
            <a:ext cx="549799" cy="203156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57188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34340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FNV Features Release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38790" y="1400445"/>
            <a:ext cx="689612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Key Point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193733" y="33466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5016160" y="3677984"/>
            <a:ext cx="53711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endParaRPr lang="en-US" altLang="zh-CN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485933" y="334645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382241" y="3677765"/>
            <a:ext cx="52919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392745" y="33466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342298" y="3677984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2036409" y="2948301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1791084" y="3175167"/>
            <a:ext cx="61022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A0 SAMPLE 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28129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3460251" y="2965425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SAMPLE 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759956" y="2925895"/>
            <a:ext cx="517521" cy="329671"/>
            <a:chOff x="1216120" y="1704838"/>
            <a:chExt cx="517521" cy="329671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16120" y="1849849"/>
              <a:ext cx="51752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932089" y="2913889"/>
            <a:ext cx="624299" cy="375078"/>
            <a:chOff x="1348765" y="1704838"/>
            <a:chExt cx="624299" cy="375078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4356809" y="2987963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438177" y="2984527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381243" y="2965324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7FEA750-981D-4E3E-A964-470A5EFF4FAA}"/>
              </a:ext>
            </a:extLst>
          </p:cNvPr>
          <p:cNvCxnSpPr/>
          <p:nvPr/>
        </p:nvCxnSpPr>
        <p:spPr>
          <a:xfrm flipV="1">
            <a:off x="131155" y="6629634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10F09C17-CED5-4D5F-B704-3431D34566C2}"/>
              </a:ext>
            </a:extLst>
          </p:cNvPr>
          <p:cNvSpPr/>
          <p:nvPr/>
        </p:nvSpPr>
        <p:spPr>
          <a:xfrm>
            <a:off x="131155" y="6367300"/>
            <a:ext cx="1249060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Feature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188" idx="0"/>
            <a:endCxn id="264" idx="1"/>
          </p:cNvCxnSpPr>
          <p:nvPr/>
        </p:nvCxnSpPr>
        <p:spPr>
          <a:xfrm flipV="1">
            <a:off x="5349898" y="3050781"/>
            <a:ext cx="88279" cy="29589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734790" y="524632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906296" y="5462459"/>
            <a:ext cx="1510625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409722" y="524643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2104472" y="5447827"/>
            <a:ext cx="790610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3048910" y="523870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782386" y="5441532"/>
            <a:ext cx="692759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3543351" y="525277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288345" y="5427353"/>
            <a:ext cx="900141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Phase5 SYNC+ Timeline Draft To Be Reviewed</a:t>
            </a:r>
            <a:endParaRPr lang="en-US" dirty="0"/>
          </a:p>
        </p:txBody>
      </p:sp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7199031" y="2778775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9 wks.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1" name="流程图: 决策 47">
            <a:extLst>
              <a:ext uri="{FF2B5EF4-FFF2-40B4-BE49-F238E27FC236}">
                <a16:creationId xmlns:a16="http://schemas.microsoft.com/office/drawing/2014/main" id="{83AE3867-4189-4781-B2ED-264E9262D0EB}"/>
              </a:ext>
            </a:extLst>
          </p:cNvPr>
          <p:cNvSpPr/>
          <p:nvPr/>
        </p:nvSpPr>
        <p:spPr>
          <a:xfrm>
            <a:off x="10415534" y="987231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MP2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2" name="流程图: 决策 47">
            <a:extLst>
              <a:ext uri="{FF2B5EF4-FFF2-40B4-BE49-F238E27FC236}">
                <a16:creationId xmlns:a16="http://schemas.microsoft.com/office/drawing/2014/main" id="{606DD675-67F2-4D41-B774-DFA0DC921A73}"/>
              </a:ext>
            </a:extLst>
          </p:cNvPr>
          <p:cNvSpPr/>
          <p:nvPr/>
        </p:nvSpPr>
        <p:spPr>
          <a:xfrm>
            <a:off x="7849397" y="988000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1" name="流程图: 决策 47">
            <a:extLst>
              <a:ext uri="{FF2B5EF4-FFF2-40B4-BE49-F238E27FC236}">
                <a16:creationId xmlns:a16="http://schemas.microsoft.com/office/drawing/2014/main" id="{2E75FB79-3B4D-4E5D-97D2-AFB0899B6D71}"/>
              </a:ext>
            </a:extLst>
          </p:cNvPr>
          <p:cNvSpPr/>
          <p:nvPr/>
        </p:nvSpPr>
        <p:spPr>
          <a:xfrm>
            <a:off x="10794104" y="996551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OKTB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7" name="流程图: 决策 47">
            <a:extLst>
              <a:ext uri="{FF2B5EF4-FFF2-40B4-BE49-F238E27FC236}">
                <a16:creationId xmlns:a16="http://schemas.microsoft.com/office/drawing/2014/main" id="{CF4455E1-957D-4868-8C5E-43991787A284}"/>
              </a:ext>
            </a:extLst>
          </p:cNvPr>
          <p:cNvSpPr/>
          <p:nvPr/>
        </p:nvSpPr>
        <p:spPr>
          <a:xfrm>
            <a:off x="1439095" y="1000768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UPV0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0" name="流程图: 决策 47">
            <a:extLst>
              <a:ext uri="{FF2B5EF4-FFF2-40B4-BE49-F238E27FC236}">
                <a16:creationId xmlns:a16="http://schemas.microsoft.com/office/drawing/2014/main" id="{979C7A37-4528-4412-9918-2AE987D5B1B4}"/>
              </a:ext>
            </a:extLst>
          </p:cNvPr>
          <p:cNvSpPr/>
          <p:nvPr/>
        </p:nvSpPr>
        <p:spPr>
          <a:xfrm>
            <a:off x="440362" y="100203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PS/PSC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3" name="Star: 5 Points 472">
            <a:extLst>
              <a:ext uri="{FF2B5EF4-FFF2-40B4-BE49-F238E27FC236}">
                <a16:creationId xmlns:a16="http://schemas.microsoft.com/office/drawing/2014/main" id="{095F5F40-8F5F-4106-835C-6A9037F7448D}"/>
              </a:ext>
            </a:extLst>
          </p:cNvPr>
          <p:cNvSpPr/>
          <p:nvPr/>
        </p:nvSpPr>
        <p:spPr>
          <a:xfrm>
            <a:off x="2290215" y="396114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6" name="TextBox 22">
            <a:extLst>
              <a:ext uri="{FF2B5EF4-FFF2-40B4-BE49-F238E27FC236}">
                <a16:creationId xmlns:a16="http://schemas.microsoft.com/office/drawing/2014/main" id="{4CE8A5D7-9B97-4018-9824-D2868D0C1366}"/>
              </a:ext>
            </a:extLst>
          </p:cNvPr>
          <p:cNvSpPr txBox="1"/>
          <p:nvPr/>
        </p:nvSpPr>
        <p:spPr>
          <a:xfrm>
            <a:off x="1965048" y="4292458"/>
            <a:ext cx="89612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Initial Platform Release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9" name="Star: 5 Points 478">
            <a:extLst>
              <a:ext uri="{FF2B5EF4-FFF2-40B4-BE49-F238E27FC236}">
                <a16:creationId xmlns:a16="http://schemas.microsoft.com/office/drawing/2014/main" id="{673C22E5-402E-4CA7-8187-813A7FF1871F}"/>
              </a:ext>
            </a:extLst>
          </p:cNvPr>
          <p:cNvSpPr/>
          <p:nvPr/>
        </p:nvSpPr>
        <p:spPr>
          <a:xfrm>
            <a:off x="3889315" y="396114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TextBox 22">
            <a:extLst>
              <a:ext uri="{FF2B5EF4-FFF2-40B4-BE49-F238E27FC236}">
                <a16:creationId xmlns:a16="http://schemas.microsoft.com/office/drawing/2014/main" id="{599E5EAA-0BA1-428C-929B-02D531C0D824}"/>
              </a:ext>
            </a:extLst>
          </p:cNvPr>
          <p:cNvSpPr txBox="1"/>
          <p:nvPr/>
        </p:nvSpPr>
        <p:spPr>
          <a:xfrm>
            <a:off x="3564148" y="4292458"/>
            <a:ext cx="896125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Critical feature complete 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Star: 5 Points 484">
            <a:extLst>
              <a:ext uri="{FF2B5EF4-FFF2-40B4-BE49-F238E27FC236}">
                <a16:creationId xmlns:a16="http://schemas.microsoft.com/office/drawing/2014/main" id="{BB5DE19D-ACD5-4C0F-8E08-C048DD9EBA52}"/>
              </a:ext>
            </a:extLst>
          </p:cNvPr>
          <p:cNvSpPr/>
          <p:nvPr/>
        </p:nvSpPr>
        <p:spPr>
          <a:xfrm>
            <a:off x="5305385" y="396072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8" name="TextBox 22">
            <a:extLst>
              <a:ext uri="{FF2B5EF4-FFF2-40B4-BE49-F238E27FC236}">
                <a16:creationId xmlns:a16="http://schemas.microsoft.com/office/drawing/2014/main" id="{3E1AF3E2-934E-4CBE-BC6F-93C82B3FCF44}"/>
              </a:ext>
            </a:extLst>
          </p:cNvPr>
          <p:cNvSpPr txBox="1"/>
          <p:nvPr/>
        </p:nvSpPr>
        <p:spPr>
          <a:xfrm>
            <a:off x="5161193" y="4292034"/>
            <a:ext cx="89612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MVP Complete-Vehicle features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Star: 5 Points 490">
            <a:extLst>
              <a:ext uri="{FF2B5EF4-FFF2-40B4-BE49-F238E27FC236}">
                <a16:creationId xmlns:a16="http://schemas.microsoft.com/office/drawing/2014/main" id="{EDEC4B61-9F8E-4136-9678-34F7C36B9801}"/>
              </a:ext>
            </a:extLst>
          </p:cNvPr>
          <p:cNvSpPr/>
          <p:nvPr/>
        </p:nvSpPr>
        <p:spPr>
          <a:xfrm>
            <a:off x="6814472" y="393719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4" name="TextBox 22">
            <a:extLst>
              <a:ext uri="{FF2B5EF4-FFF2-40B4-BE49-F238E27FC236}">
                <a16:creationId xmlns:a16="http://schemas.microsoft.com/office/drawing/2014/main" id="{98490A0B-55B3-4C97-9FFC-2687D4B662D4}"/>
              </a:ext>
            </a:extLst>
          </p:cNvPr>
          <p:cNvSpPr txBox="1"/>
          <p:nvPr/>
        </p:nvSpPr>
        <p:spPr>
          <a:xfrm>
            <a:off x="6489305" y="4268503"/>
            <a:ext cx="89612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Full Feature Complete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9208CBAA-2D22-41A4-9084-120DDA810755}"/>
              </a:ext>
            </a:extLst>
          </p:cNvPr>
          <p:cNvSpPr txBox="1"/>
          <p:nvPr/>
        </p:nvSpPr>
        <p:spPr>
          <a:xfrm>
            <a:off x="7614724" y="3939635"/>
            <a:ext cx="89612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Bug fixing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23D94D7-C0B7-4991-B499-1B0249D7294A}"/>
              </a:ext>
            </a:extLst>
          </p:cNvPr>
          <p:cNvSpPr/>
          <p:nvPr/>
        </p:nvSpPr>
        <p:spPr>
          <a:xfrm>
            <a:off x="9400657" y="394623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A2FE39CC-1E0D-42C5-802C-DD9C8457A46E}"/>
              </a:ext>
            </a:extLst>
          </p:cNvPr>
          <p:cNvSpPr txBox="1"/>
          <p:nvPr/>
        </p:nvSpPr>
        <p:spPr>
          <a:xfrm>
            <a:off x="9075490" y="4277550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J1 Release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2E597CA1-7515-47D4-8D88-9BF357CB500E}"/>
              </a:ext>
            </a:extLst>
          </p:cNvPr>
          <p:cNvCxnSpPr>
            <a:cxnSpLocks/>
            <a:stCxn id="500" idx="0"/>
            <a:endCxn id="176" idx="2"/>
          </p:cNvCxnSpPr>
          <p:nvPr/>
        </p:nvCxnSpPr>
        <p:spPr>
          <a:xfrm flipV="1">
            <a:off x="9556822" y="3689679"/>
            <a:ext cx="155530" cy="25656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2F8B7CA7-48CB-40B2-B0F6-FA4967FFEFB0}"/>
              </a:ext>
            </a:extLst>
          </p:cNvPr>
          <p:cNvCxnSpPr>
            <a:cxnSpLocks/>
            <a:stCxn id="491" idx="0"/>
            <a:endCxn id="153" idx="2"/>
          </p:cNvCxnSpPr>
          <p:nvPr/>
        </p:nvCxnSpPr>
        <p:spPr>
          <a:xfrm flipV="1">
            <a:off x="6970637" y="3666661"/>
            <a:ext cx="107991" cy="27053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E230EE08-BB0A-4533-87FE-B02B4C1D0440}"/>
              </a:ext>
            </a:extLst>
          </p:cNvPr>
          <p:cNvCxnSpPr>
            <a:cxnSpLocks/>
            <a:stCxn id="485" idx="0"/>
            <a:endCxn id="191" idx="2"/>
          </p:cNvCxnSpPr>
          <p:nvPr/>
        </p:nvCxnSpPr>
        <p:spPr>
          <a:xfrm flipV="1">
            <a:off x="5461550" y="3666660"/>
            <a:ext cx="84033" cy="29406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A4F806E7-07CE-41CA-98C1-6BF7809E9177}"/>
              </a:ext>
            </a:extLst>
          </p:cNvPr>
          <p:cNvCxnSpPr>
            <a:cxnSpLocks/>
            <a:stCxn id="479" idx="0"/>
            <a:endCxn id="133" idx="2"/>
          </p:cNvCxnSpPr>
          <p:nvPr/>
        </p:nvCxnSpPr>
        <p:spPr>
          <a:xfrm flipV="1">
            <a:off x="4045480" y="3654179"/>
            <a:ext cx="158388" cy="30696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4" name="TextBox 523">
            <a:extLst>
              <a:ext uri="{FF2B5EF4-FFF2-40B4-BE49-F238E27FC236}">
                <a16:creationId xmlns:a16="http://schemas.microsoft.com/office/drawing/2014/main" id="{B6DCF9AF-09AA-404E-8288-A2BE963E914F}"/>
              </a:ext>
            </a:extLst>
          </p:cNvPr>
          <p:cNvSpPr txBox="1"/>
          <p:nvPr/>
        </p:nvSpPr>
        <p:spPr>
          <a:xfrm>
            <a:off x="2758563" y="5803500"/>
            <a:ext cx="922836" cy="2000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SOA Gateway</a:t>
            </a:r>
            <a:endParaRPr lang="zh-CN" altLang="en-US" sz="700" dirty="0"/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40F23F7A-8925-409C-894E-4B9EBC21BB66}"/>
              </a:ext>
            </a:extLst>
          </p:cNvPr>
          <p:cNvSpPr txBox="1"/>
          <p:nvPr/>
        </p:nvSpPr>
        <p:spPr>
          <a:xfrm>
            <a:off x="3757574" y="5440016"/>
            <a:ext cx="1270968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Wireless Interface Router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IVI Provisioning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Bezel Diagnostics(SOA related)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Diagnostic_ Analytic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CCS –Authorization </a:t>
            </a:r>
          </a:p>
        </p:txBody>
      </p: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D5D56286-566B-4376-9339-FDACA82020FF}"/>
              </a:ext>
            </a:extLst>
          </p:cNvPr>
          <p:cNvCxnSpPr>
            <a:cxnSpLocks/>
            <a:stCxn id="479" idx="2"/>
            <a:endCxn id="524" idx="0"/>
          </p:cNvCxnSpPr>
          <p:nvPr/>
        </p:nvCxnSpPr>
        <p:spPr>
          <a:xfrm flipH="1">
            <a:off x="3219981" y="4281353"/>
            <a:ext cx="728984" cy="152214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9DF4A67F-632E-48F8-80D0-B24597C8BE86}"/>
              </a:ext>
            </a:extLst>
          </p:cNvPr>
          <p:cNvCxnSpPr>
            <a:cxnSpLocks/>
            <a:stCxn id="485" idx="2"/>
            <a:endCxn id="527" idx="0"/>
          </p:cNvCxnSpPr>
          <p:nvPr/>
        </p:nvCxnSpPr>
        <p:spPr>
          <a:xfrm flipH="1">
            <a:off x="4393058" y="4280929"/>
            <a:ext cx="971977" cy="115908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2B3F1C5C-8FB3-4BF0-9E78-437D681EDC4B}"/>
              </a:ext>
            </a:extLst>
          </p:cNvPr>
          <p:cNvSpPr txBox="1"/>
          <p:nvPr/>
        </p:nvSpPr>
        <p:spPr>
          <a:xfrm>
            <a:off x="5103960" y="5426679"/>
            <a:ext cx="1207215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>
            <a:defPPr>
              <a:defRPr lang="en-US"/>
            </a:defPPr>
            <a:lvl1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CCS – UFM/PTE</a:t>
            </a:r>
          </a:p>
          <a:p>
            <a:r>
              <a:rPr lang="en-US" altLang="zh-CN" dirty="0"/>
              <a:t>IP Pass Through Client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B4494684-0F9C-46F5-9D2B-D9FB2C4BE4ED}"/>
              </a:ext>
            </a:extLst>
          </p:cNvPr>
          <p:cNvSpPr txBox="1"/>
          <p:nvPr/>
        </p:nvSpPr>
        <p:spPr>
          <a:xfrm>
            <a:off x="5112163" y="5826308"/>
            <a:ext cx="1512915" cy="4154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>
            <a:defPPr>
              <a:defRPr lang="en-US"/>
            </a:defPPr>
            <a:lvl1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USB Update of TCU/ECG</a:t>
            </a:r>
          </a:p>
          <a:p>
            <a:r>
              <a:rPr lang="en-US" altLang="zh-CN" dirty="0"/>
              <a:t>SYNC+ SOC/MCU USB Update </a:t>
            </a:r>
          </a:p>
          <a:p>
            <a:r>
              <a:rPr lang="en-US" altLang="zh-CN" dirty="0"/>
              <a:t>SYNC+ SOC/MCU OTA Update 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552598F4-8287-42E7-ABED-665DA9F5780E}"/>
              </a:ext>
            </a:extLst>
          </p:cNvPr>
          <p:cNvSpPr txBox="1"/>
          <p:nvPr/>
        </p:nvSpPr>
        <p:spPr>
          <a:xfrm>
            <a:off x="6691608" y="5568391"/>
            <a:ext cx="1347837" cy="4154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>
            <a:defPPr>
              <a:defRPr lang="en-US"/>
            </a:defPPr>
            <a:lvl1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Cluster SOC USB Update</a:t>
            </a:r>
          </a:p>
          <a:p>
            <a:r>
              <a:rPr lang="en-US" altLang="zh-CN" dirty="0"/>
              <a:t>Cluster MCU OTA Update </a:t>
            </a:r>
          </a:p>
          <a:p>
            <a:r>
              <a:rPr lang="en-US" altLang="zh-CN" dirty="0"/>
              <a:t>Rocket Setup</a:t>
            </a:r>
          </a:p>
        </p:txBody>
      </p: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FBF4E658-68F3-4F76-B843-5E7A6C4EDA02}"/>
              </a:ext>
            </a:extLst>
          </p:cNvPr>
          <p:cNvCxnSpPr>
            <a:cxnSpLocks/>
            <a:stCxn id="491" idx="2"/>
            <a:endCxn id="544" idx="1"/>
          </p:cNvCxnSpPr>
          <p:nvPr/>
        </p:nvCxnSpPr>
        <p:spPr>
          <a:xfrm flipH="1">
            <a:off x="6691608" y="4257398"/>
            <a:ext cx="182514" cy="151874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F810842-1711-4532-8ABB-925449C102ED}"/>
              </a:ext>
            </a:extLst>
          </p:cNvPr>
          <p:cNvSpPr/>
          <p:nvPr/>
        </p:nvSpPr>
        <p:spPr>
          <a:xfrm>
            <a:off x="1646081" y="6570873"/>
            <a:ext cx="1959335" cy="1863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 months ~</a:t>
            </a:r>
            <a:r>
              <a:rPr lang="en-US" altLang="zh-CN" sz="700" b="1" dirty="0" err="1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Autosar</a:t>
            </a:r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package purchase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E0734A33-BF3D-44CC-BFDB-8417AB4C6D38}"/>
              </a:ext>
            </a:extLst>
          </p:cNvPr>
          <p:cNvSpPr/>
          <p:nvPr/>
        </p:nvSpPr>
        <p:spPr>
          <a:xfrm>
            <a:off x="5349898" y="6549390"/>
            <a:ext cx="1669080" cy="1863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6 months ~ITV test complete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EB5609F3-7DB0-4734-9ADF-4A9E07233689}"/>
              </a:ext>
            </a:extLst>
          </p:cNvPr>
          <p:cNvSpPr/>
          <p:nvPr/>
        </p:nvSpPr>
        <p:spPr bwMode="auto">
          <a:xfrm>
            <a:off x="47212" y="1722254"/>
            <a:ext cx="99941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 Initialized(MFL)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Owner confirmations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Basic Level spec are available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1CB1BD2D-0089-4841-B594-729A9EC945B9}"/>
              </a:ext>
            </a:extLst>
          </p:cNvPr>
          <p:cNvSpPr/>
          <p:nvPr/>
        </p:nvSpPr>
        <p:spPr bwMode="auto">
          <a:xfrm>
            <a:off x="1096575" y="1433069"/>
            <a:ext cx="1484476" cy="1492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Supplier Sourced (SOBD)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======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 Finalized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2.Platform feature spec complete and cascaded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3.Function Safety Concept updated and completed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4.Cybersecurity Requirements Identified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5.UX(UEUI) alignment confirmed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6.SW environment and baseline Design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423E3BA8-225D-4C15-A541-E1A4D10E64D4}"/>
              </a:ext>
            </a:extLst>
          </p:cNvPr>
          <p:cNvSpPr/>
          <p:nvPr/>
        </p:nvSpPr>
        <p:spPr bwMode="auto">
          <a:xfrm>
            <a:off x="2643444" y="1426787"/>
            <a:ext cx="1025968" cy="1277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Platform feature spec finalization and sign off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2.Simulate feature integration of interfaces, states and responses to requested behavior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Early test of new and C/O features with physical parts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0EFEF7E6-5848-48A7-A799-E1E4B7575DF2}"/>
              </a:ext>
            </a:extLst>
          </p:cNvPr>
          <p:cNvSpPr/>
          <p:nvPr/>
        </p:nvSpPr>
        <p:spPr bwMode="auto">
          <a:xfrm>
            <a:off x="3728999" y="1413003"/>
            <a:ext cx="1322333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 Beta verified supporting Pre-DV/EMC, critical function including Climate/Camera/Radio/Music/Video/Navigation/Speed meter/Driving Info etc.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early system-level integration test start at &lt;FDJ&gt; breadboard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UX doc sign off by HMI/Studio team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B56E4FEE-555F-447F-9638-BAAA74F597C6}"/>
              </a:ext>
            </a:extLst>
          </p:cNvPr>
          <p:cNvSpPr/>
          <p:nvPr/>
        </p:nvSpPr>
        <p:spPr bwMode="auto">
          <a:xfrm>
            <a:off x="5118245" y="1409147"/>
            <a:ext cx="1211980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1.DCV1 verified supporting DV/EMC/DCV MRD with full function code completed.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</a:t>
            </a:r>
            <a:r>
              <a:rPr lang="en-US" sz="700" dirty="0">
                <a:cs typeface="Arial" panose="020B0604020202020204" pitchFamily="34" charset="0"/>
              </a:rPr>
              <a:t>early </a:t>
            </a:r>
            <a:r>
              <a:rPr lang="en-US" altLang="zh-CN" sz="700" dirty="0">
                <a:cs typeface="Arial" panose="020B0604020202020204" pitchFamily="34" charset="0"/>
              </a:rPr>
              <a:t>system-level integration test complete by &lt;DCV&gt; breadboard, verify feature functionality and performance requirements.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F376C0A0-8741-464B-8D4A-83B158ADF996}"/>
              </a:ext>
            </a:extLst>
          </p:cNvPr>
          <p:cNvSpPr/>
          <p:nvPr/>
        </p:nvSpPr>
        <p:spPr bwMode="auto">
          <a:xfrm>
            <a:off x="6449268" y="1429756"/>
            <a:ext cx="1450527" cy="1277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1All design verification testing completed by &lt;PEC&gt;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system-level integration test complete and sign off by feature owner and HMI team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3.R00 release for &lt;PEC&gt; without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critical blocker issue, Diagnostics Part2 DV(</a:t>
            </a:r>
            <a:r>
              <a:rPr lang="en-US" altLang="zh-CN" sz="700" dirty="0" err="1">
                <a:cs typeface="Arial" panose="020B0604020202020204" pitchFamily="34" charset="0"/>
              </a:rPr>
              <a:t>iTV</a:t>
            </a:r>
            <a:r>
              <a:rPr lang="en-US" altLang="zh-CN" sz="700" dirty="0">
                <a:cs typeface="Arial" panose="020B0604020202020204" pitchFamily="34" charset="0"/>
              </a:rPr>
              <a:t>) test report shows 100% passed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D29FA8D9-1431-4C55-BA87-93F4DF57D9AF}"/>
              </a:ext>
            </a:extLst>
          </p:cNvPr>
          <p:cNvSpPr/>
          <p:nvPr/>
        </p:nvSpPr>
        <p:spPr bwMode="auto">
          <a:xfrm>
            <a:off x="11049668" y="1416863"/>
            <a:ext cx="98048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Software OTA window preserved post Job1 and  before OKTB.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endParaRPr lang="en-US" altLang="zh-CN" sz="700" dirty="0">
              <a:cs typeface="Arial" panose="020B0604020202020204" pitchFamily="34" charset="0"/>
            </a:endParaRP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 Software OTA window preserved  post OKTB</a:t>
            </a: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4113866" y="282524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5 wks.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7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5332040" y="2825113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 wks.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1303222" y="298276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1041529" y="3169485"/>
            <a:ext cx="90014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HW REQUIREMENT FROZEN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E5CD418-E139-469B-9226-50C938E4BB33}"/>
              </a:ext>
            </a:extLst>
          </p:cNvPr>
          <p:cNvCxnSpPr>
            <a:cxnSpLocks/>
            <a:stCxn id="554" idx="0"/>
            <a:endCxn id="467" idx="3"/>
          </p:cNvCxnSpPr>
          <p:nvPr/>
        </p:nvCxnSpPr>
        <p:spPr>
          <a:xfrm flipV="1">
            <a:off x="1838813" y="1176108"/>
            <a:ext cx="123723" cy="25696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88BA629-B3C3-42E8-8116-661AEFF7DD07}"/>
              </a:ext>
            </a:extLst>
          </p:cNvPr>
          <p:cNvCxnSpPr>
            <a:cxnSpLocks/>
            <a:stCxn id="552" idx="0"/>
            <a:endCxn id="470" idx="2"/>
          </p:cNvCxnSpPr>
          <p:nvPr/>
        </p:nvCxnSpPr>
        <p:spPr>
          <a:xfrm flipV="1">
            <a:off x="546917" y="1352716"/>
            <a:ext cx="155166" cy="36953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26EFA7F-7A76-4458-B517-AB918F81F411}"/>
              </a:ext>
            </a:extLst>
          </p:cNvPr>
          <p:cNvCxnSpPr>
            <a:cxnSpLocks/>
            <a:stCxn id="556" idx="0"/>
            <a:endCxn id="236" idx="1"/>
          </p:cNvCxnSpPr>
          <p:nvPr/>
        </p:nvCxnSpPr>
        <p:spPr>
          <a:xfrm flipV="1">
            <a:off x="3156428" y="1158998"/>
            <a:ext cx="209446" cy="26778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0399461-F0D1-4ACF-B507-3D73C3BBA186}"/>
              </a:ext>
            </a:extLst>
          </p:cNvPr>
          <p:cNvCxnSpPr>
            <a:cxnSpLocks/>
            <a:stCxn id="558" idx="0"/>
            <a:endCxn id="214" idx="1"/>
          </p:cNvCxnSpPr>
          <p:nvPr/>
        </p:nvCxnSpPr>
        <p:spPr>
          <a:xfrm flipV="1">
            <a:off x="4390166" y="1162792"/>
            <a:ext cx="60180" cy="25021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317114A-E3FD-443B-83D9-C7D7FE503FAB}"/>
              </a:ext>
            </a:extLst>
          </p:cNvPr>
          <p:cNvCxnSpPr>
            <a:cxnSpLocks/>
            <a:stCxn id="560" idx="0"/>
            <a:endCxn id="355" idx="1"/>
          </p:cNvCxnSpPr>
          <p:nvPr/>
        </p:nvCxnSpPr>
        <p:spPr>
          <a:xfrm flipV="1">
            <a:off x="5724235" y="1162117"/>
            <a:ext cx="232610" cy="24703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0AE53FD-3F89-4EB5-8A6A-6258A910054F}"/>
              </a:ext>
            </a:extLst>
          </p:cNvPr>
          <p:cNvCxnSpPr>
            <a:cxnSpLocks/>
            <a:stCxn id="562" idx="0"/>
            <a:endCxn id="208" idx="1"/>
          </p:cNvCxnSpPr>
          <p:nvPr/>
        </p:nvCxnSpPr>
        <p:spPr>
          <a:xfrm flipV="1">
            <a:off x="7174532" y="1162571"/>
            <a:ext cx="128413" cy="26718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Star: 5 Points 162">
            <a:extLst>
              <a:ext uri="{FF2B5EF4-FFF2-40B4-BE49-F238E27FC236}">
                <a16:creationId xmlns:a16="http://schemas.microsoft.com/office/drawing/2014/main" id="{755E0E92-8947-42C1-904E-3EA541A05A64}"/>
              </a:ext>
            </a:extLst>
          </p:cNvPr>
          <p:cNvSpPr/>
          <p:nvPr/>
        </p:nvSpPr>
        <p:spPr>
          <a:xfrm>
            <a:off x="4611441" y="332318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33A5BBA5-2579-436C-9F25-CB01F034223E}"/>
              </a:ext>
            </a:extLst>
          </p:cNvPr>
          <p:cNvSpPr txBox="1"/>
          <p:nvPr/>
        </p:nvSpPr>
        <p:spPr>
          <a:xfrm>
            <a:off x="4286274" y="3654499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8" name="Star: 5 Points 167">
            <a:extLst>
              <a:ext uri="{FF2B5EF4-FFF2-40B4-BE49-F238E27FC236}">
                <a16:creationId xmlns:a16="http://schemas.microsoft.com/office/drawing/2014/main" id="{E62A76FA-C323-42D0-BC42-83BDB03A815B}"/>
              </a:ext>
            </a:extLst>
          </p:cNvPr>
          <p:cNvSpPr/>
          <p:nvPr/>
        </p:nvSpPr>
        <p:spPr>
          <a:xfrm>
            <a:off x="8290956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0" name="TextBox 22">
            <a:extLst>
              <a:ext uri="{FF2B5EF4-FFF2-40B4-BE49-F238E27FC236}">
                <a16:creationId xmlns:a16="http://schemas.microsoft.com/office/drawing/2014/main" id="{66A3026F-142E-4216-A8E7-1C8A6C5F416A}"/>
              </a:ext>
            </a:extLst>
          </p:cNvPr>
          <p:cNvSpPr txBox="1"/>
          <p:nvPr/>
        </p:nvSpPr>
        <p:spPr>
          <a:xfrm>
            <a:off x="8039445" y="3686177"/>
            <a:ext cx="77724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B9E259EA-26E6-419C-900B-6CC84C19DD1C}"/>
              </a:ext>
            </a:extLst>
          </p:cNvPr>
          <p:cNvSpPr/>
          <p:nvPr/>
        </p:nvSpPr>
        <p:spPr>
          <a:xfrm>
            <a:off x="10081827" y="33694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7BCF61AA-4412-4630-B12B-814DB2000F4D}"/>
              </a:ext>
            </a:extLst>
          </p:cNvPr>
          <p:cNvSpPr txBox="1"/>
          <p:nvPr/>
        </p:nvSpPr>
        <p:spPr>
          <a:xfrm>
            <a:off x="9999402" y="3700784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4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CDX707/788 SW Release Requirement for MRD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39362F-364D-435D-9A74-A4A0A3A30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561580"/>
              </p:ext>
            </p:extLst>
          </p:nvPr>
        </p:nvGraphicFramePr>
        <p:xfrm>
          <a:off x="1758696" y="668337"/>
          <a:ext cx="8521700" cy="308542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269054">
                  <a:extLst>
                    <a:ext uri="{9D8B030D-6E8A-4147-A177-3AD203B41FA5}">
                      <a16:colId xmlns:a16="http://schemas.microsoft.com/office/drawing/2014/main" val="3274288080"/>
                    </a:ext>
                  </a:extLst>
                </a:gridCol>
                <a:gridCol w="1779849">
                  <a:extLst>
                    <a:ext uri="{9D8B030D-6E8A-4147-A177-3AD203B41FA5}">
                      <a16:colId xmlns:a16="http://schemas.microsoft.com/office/drawing/2014/main" val="2555599804"/>
                    </a:ext>
                  </a:extLst>
                </a:gridCol>
                <a:gridCol w="1586318">
                  <a:extLst>
                    <a:ext uri="{9D8B030D-6E8A-4147-A177-3AD203B41FA5}">
                      <a16:colId xmlns:a16="http://schemas.microsoft.com/office/drawing/2014/main" val="1339418334"/>
                    </a:ext>
                  </a:extLst>
                </a:gridCol>
                <a:gridCol w="1170703">
                  <a:extLst>
                    <a:ext uri="{9D8B030D-6E8A-4147-A177-3AD203B41FA5}">
                      <a16:colId xmlns:a16="http://schemas.microsoft.com/office/drawing/2014/main" val="1463030820"/>
                    </a:ext>
                  </a:extLst>
                </a:gridCol>
                <a:gridCol w="2715776">
                  <a:extLst>
                    <a:ext uri="{9D8B030D-6E8A-4147-A177-3AD203B41FA5}">
                      <a16:colId xmlns:a16="http://schemas.microsoft.com/office/drawing/2014/main" val="1347127998"/>
                    </a:ext>
                  </a:extLst>
                </a:gridCol>
              </a:tblGrid>
              <a:tr h="3524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CDX707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28954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R-Event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Software Maturity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Corresponding Milestone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Release Due Date</a:t>
                      </a:r>
                      <a:r>
                        <a:rPr lang="en-US" sz="1000" u="none" strike="noStrike" baseline="30000" dirty="0">
                          <a:effectLst/>
                          <a:latin typeface="+mn-lt"/>
                        </a:rPr>
                        <a:t>*1)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Build Support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012832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TPB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TPV BB MRD - 1 week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9/9/2019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Support TPV BB and TPV T&amp;C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109365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TP3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TDC - 2weeks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1/22/2021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Support TDC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479303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beta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System test on engineering prototype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eBB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8/20/2021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FDJ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472696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BB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11/10/2021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&lt;DCV BB&gt; MRD and </a:t>
                      </a:r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HiL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9143596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  <a:latin typeface="+mn-lt"/>
                        </a:rPr>
                        <a:t>T/C MRD - 4 weeks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12/8/2021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&lt;T/C&gt;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5813237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- 2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1/19/2022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737758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DCV+ 4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3/2/2022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177221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complete.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PEC - 6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5/2/2022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PEC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71379246"/>
                  </a:ext>
                </a:extLst>
              </a:tr>
              <a:tr h="17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signed 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FEC - 6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6/13/2022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FEC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31514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TT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7/13/2022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&lt;TT&gt;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895644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PP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9/28/2022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&lt;PP&gt;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9669124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MP1/J1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12/6/2022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&lt;MP1&gt;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6257866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5E0B33-2616-4662-A240-3074F7C49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869510"/>
              </p:ext>
            </p:extLst>
          </p:nvPr>
        </p:nvGraphicFramePr>
        <p:xfrm>
          <a:off x="1758696" y="3941586"/>
          <a:ext cx="8521700" cy="272415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69054">
                  <a:extLst>
                    <a:ext uri="{9D8B030D-6E8A-4147-A177-3AD203B41FA5}">
                      <a16:colId xmlns:a16="http://schemas.microsoft.com/office/drawing/2014/main" val="616158733"/>
                    </a:ext>
                  </a:extLst>
                </a:gridCol>
                <a:gridCol w="1779849">
                  <a:extLst>
                    <a:ext uri="{9D8B030D-6E8A-4147-A177-3AD203B41FA5}">
                      <a16:colId xmlns:a16="http://schemas.microsoft.com/office/drawing/2014/main" val="1053292290"/>
                    </a:ext>
                  </a:extLst>
                </a:gridCol>
                <a:gridCol w="1586318">
                  <a:extLst>
                    <a:ext uri="{9D8B030D-6E8A-4147-A177-3AD203B41FA5}">
                      <a16:colId xmlns:a16="http://schemas.microsoft.com/office/drawing/2014/main" val="4202073560"/>
                    </a:ext>
                  </a:extLst>
                </a:gridCol>
                <a:gridCol w="1170703">
                  <a:extLst>
                    <a:ext uri="{9D8B030D-6E8A-4147-A177-3AD203B41FA5}">
                      <a16:colId xmlns:a16="http://schemas.microsoft.com/office/drawing/2014/main" val="2187280540"/>
                    </a:ext>
                  </a:extLst>
                </a:gridCol>
                <a:gridCol w="2715776">
                  <a:extLst>
                    <a:ext uri="{9D8B030D-6E8A-4147-A177-3AD203B41FA5}">
                      <a16:colId xmlns:a16="http://schemas.microsoft.com/office/drawing/2014/main" val="2137793911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R-Event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Software Maturity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Corresponding Milestone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Release Due Date*1)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Build Support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9144161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TPB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Fully verified on component level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TPV BB MRD - 1 week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NA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Support TPV BB and TPV T&amp;C MRD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9361331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TP3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Updates Release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TDC - 2weeks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7/30/2021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Support TDC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148533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DCV beta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 System test on engineering prototype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 err="1">
                          <a:effectLst/>
                        </a:rPr>
                        <a:t>eBB</a:t>
                      </a:r>
                      <a:r>
                        <a:rPr lang="en-US" sz="1000" u="none" strike="noStrike" kern="1200" dirty="0">
                          <a:effectLst/>
                        </a:rPr>
                        <a:t>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1/7/2022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FDJ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074584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 0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Fully verified on component level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DCV BB MRD - 4 weeks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3/21/2022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Support &lt;DCV BB&gt; MRD and HiL MRD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5419055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DCV 1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Updates Release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000" u="none" strike="noStrike" kern="1200" dirty="0">
                          <a:effectLst/>
                        </a:rPr>
                        <a:t>T/C MRD - 4 weeks</a:t>
                      </a:r>
                      <a:endParaRPr lang="de-DE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5/4/2022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&lt;T/C&gt;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9563236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 2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Updates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 - 2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5/30/2022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Breadboard update, DCV vehicles update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0034084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 3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Updates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DCV+ 4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7/11/2022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Breadboard update, DCV vehicles update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731487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R00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Feature DV complete.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PEC - 6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9/2/2022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 DCV vehicles update for PEC Sign-off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2440856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R04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Feature DV signed off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FEC - 6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10/12/2022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 DCV vehicles update for FEC Sign-off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6895745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R05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Fully Validated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TT MRD - 3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11/24/2022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&lt;TT&gt;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86717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R06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Fully Validated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PP MRD - 4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1/26/2023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&lt;PP&gt;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0925139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R07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Fully Validated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MP1/J1 MRD - 4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4/1/2023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&lt;MP1&gt;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8072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54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CDX707 SW Maturity C</a:t>
            </a:r>
            <a:r>
              <a:rPr lang="en-US" altLang="zh-CN" dirty="0"/>
              <a:t>hart @0524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9D6E0D-650D-4CEE-A2F8-C72C4ECD5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57" y="767553"/>
            <a:ext cx="8608768" cy="4169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141BD2-AB0A-454C-B70B-C95CACE9E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3693276"/>
            <a:ext cx="3286125" cy="305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08293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037CCE8846144E8499F4D579B876C1" ma:contentTypeVersion="9" ma:contentTypeDescription="Create a new document." ma:contentTypeScope="" ma:versionID="6838f650720c3e4809934e55db0c27e6">
  <xsd:schema xmlns:xsd="http://www.w3.org/2001/XMLSchema" xmlns:xs="http://www.w3.org/2001/XMLSchema" xmlns:p="http://schemas.microsoft.com/office/2006/metadata/properties" xmlns:ns3="8dea2b90-9ce7-4fbf-b7c2-fddd58246af3" xmlns:ns4="4d9fed3c-5313-481e-a738-313b23d0d00b" targetNamespace="http://schemas.microsoft.com/office/2006/metadata/properties" ma:root="true" ma:fieldsID="d915bc373b92dbdb15e52c3442fb2ec9" ns3:_="" ns4:_="">
    <xsd:import namespace="8dea2b90-9ce7-4fbf-b7c2-fddd58246af3"/>
    <xsd:import namespace="4d9fed3c-5313-481e-a738-313b23d0d00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ea2b90-9ce7-4fbf-b7c2-fddd58246af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9fed3c-5313-481e-a738-313b23d0d0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E99F0E-535F-4633-BF56-2A1BCEA9BB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958F8CD-EE5C-4B8B-B5A1-CA54C7010F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FB3184-A5AF-4D31-A74E-A0F9EC1D1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ea2b90-9ce7-4fbf-b7c2-fddd58246af3"/>
    <ds:schemaRef ds:uri="4d9fed3c-5313-481e-a738-313b23d0d0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15198</TotalTime>
  <Words>3862</Words>
  <Application>Microsoft Office PowerPoint</Application>
  <PresentationFormat>Widescreen</PresentationFormat>
  <Paragraphs>1897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等线</vt:lpstr>
      <vt:lpstr>Arial</vt:lpstr>
      <vt:lpstr>Arial Nova Light</vt:lpstr>
      <vt:lpstr>Calibri</vt:lpstr>
      <vt:lpstr>Calibri Light</vt:lpstr>
      <vt:lpstr>Ford Antenna Light</vt:lpstr>
      <vt:lpstr>Ford Antenna Medium</vt:lpstr>
      <vt:lpstr>Corp Presentations 2018</vt:lpstr>
      <vt:lpstr>Custom Design</vt:lpstr>
      <vt:lpstr>Phase5 SW Release Plan</vt:lpstr>
      <vt:lpstr>Phase 5 Vehicles Timeline </vt:lpstr>
      <vt:lpstr>CDX707 SW Release Plan @06/01  </vt:lpstr>
      <vt:lpstr>CX788 SYNC+/AR-HUD/Display Plan @06/07</vt:lpstr>
      <vt:lpstr>CDX747 SW Draft Release Plan @03/12 To be Update  </vt:lpstr>
      <vt:lpstr>U611MCA SW Release Plan @06/02 </vt:lpstr>
      <vt:lpstr>Phase5 SYNC+ Timeline Draft To Be Reviewed</vt:lpstr>
      <vt:lpstr>CDX707/788 SW Release Requirement for MRD</vt:lpstr>
      <vt:lpstr>CDX707 SW Maturity Chart @0524</vt:lpstr>
      <vt:lpstr>Backup material</vt:lpstr>
      <vt:lpstr>Phase 5 Vehicles Timeline Between CX788 &amp; Accelerated  VPP </vt:lpstr>
      <vt:lpstr>CDX707 HW and SW Design &amp; Validation Plan </vt:lpstr>
      <vt:lpstr>CDX707 System Block Diagram 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Zhou, Jiajia (J.)</cp:lastModifiedBy>
  <cp:revision>470</cp:revision>
  <cp:lastPrinted>2019-07-19T08:55:20Z</cp:lastPrinted>
  <dcterms:created xsi:type="dcterms:W3CDTF">2019-07-11T00:48:49Z</dcterms:created>
  <dcterms:modified xsi:type="dcterms:W3CDTF">2021-06-08T05:51:34Z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0x0101005E037CCE8846144E8499F4D579B876C1</vt:lpwstr>
  </property>
</Properties>
</file>