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3"/>
  </p:notesMasterIdLst>
  <p:handoutMasterIdLst>
    <p:handoutMasterId r:id="rId24"/>
  </p:handoutMasterIdLst>
  <p:sldIdLst>
    <p:sldId id="262" r:id="rId6"/>
    <p:sldId id="313" r:id="rId7"/>
    <p:sldId id="438" r:id="rId8"/>
    <p:sldId id="1986357424" r:id="rId9"/>
    <p:sldId id="1986357429" r:id="rId10"/>
    <p:sldId id="1986357418" r:id="rId11"/>
    <p:sldId id="1986357419" r:id="rId12"/>
    <p:sldId id="1986357427" r:id="rId13"/>
    <p:sldId id="1986357428" r:id="rId14"/>
    <p:sldId id="432" r:id="rId15"/>
    <p:sldId id="1986357423" r:id="rId16"/>
    <p:sldId id="1095" r:id="rId17"/>
    <p:sldId id="1986357425" r:id="rId18"/>
    <p:sldId id="1986357416" r:id="rId19"/>
    <p:sldId id="1986357402" r:id="rId20"/>
    <p:sldId id="1883" r:id="rId21"/>
    <p:sldId id="198635742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164F8-4C54-48F5-813F-A893B446F5F6}" v="24" dt="2021-06-20T12:44:55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877164F8-4C54-48F5-813F-A893B446F5F6}"/>
    <pc:docChg chg="undo redo custSel modSld">
      <pc:chgData name="Zhou, Jiajia (J.)" userId="8c08fd32-1a43-4edf-b23e-6e6580f2da1d" providerId="ADAL" clId="{877164F8-4C54-48F5-813F-A893B446F5F6}" dt="2021-06-21T06:03:08.924" v="1201" actId="20577"/>
      <pc:docMkLst>
        <pc:docMk/>
      </pc:docMkLst>
      <pc:sldChg chg="modSp">
        <pc:chgData name="Zhou, Jiajia (J.)" userId="8c08fd32-1a43-4edf-b23e-6e6580f2da1d" providerId="ADAL" clId="{877164F8-4C54-48F5-813F-A893B446F5F6}" dt="2021-06-21T06:03:08.924" v="1201" actId="20577"/>
        <pc:sldMkLst>
          <pc:docMk/>
          <pc:sldMk cId="3936092379" sldId="313"/>
        </pc:sldMkLst>
        <pc:spChg chg="mod">
          <ac:chgData name="Zhou, Jiajia (J.)" userId="8c08fd32-1a43-4edf-b23e-6e6580f2da1d" providerId="ADAL" clId="{877164F8-4C54-48F5-813F-A893B446F5F6}" dt="2021-06-21T06:03:08.924" v="1201" actId="20577"/>
          <ac:spMkLst>
            <pc:docMk/>
            <pc:sldMk cId="3936092379" sldId="313"/>
            <ac:spMk id="193" creationId="{A67247AB-7F79-43C4-BC67-879C67F54AFE}"/>
          </ac:spMkLst>
        </pc:spChg>
        <pc:grpChg chg="mod">
          <ac:chgData name="Zhou, Jiajia (J.)" userId="8c08fd32-1a43-4edf-b23e-6e6580f2da1d" providerId="ADAL" clId="{877164F8-4C54-48F5-813F-A893B446F5F6}" dt="2021-06-21T06:02:22.191" v="1200" actId="1037"/>
          <ac:grpSpMkLst>
            <pc:docMk/>
            <pc:sldMk cId="3936092379" sldId="313"/>
            <ac:grpSpMk id="265" creationId="{3F3849E1-EA5E-4F1B-BE3C-C882FC16004F}"/>
          </ac:grpSpMkLst>
        </pc:grpChg>
        <pc:grpChg chg="mod">
          <ac:chgData name="Zhou, Jiajia (J.)" userId="8c08fd32-1a43-4edf-b23e-6e6580f2da1d" providerId="ADAL" clId="{877164F8-4C54-48F5-813F-A893B446F5F6}" dt="2021-06-21T06:02:14.624" v="1182" actId="1038"/>
          <ac:grpSpMkLst>
            <pc:docMk/>
            <pc:sldMk cId="3936092379" sldId="313"/>
            <ac:grpSpMk id="273" creationId="{12D54E92-DC9D-401E-980C-15BCD94452F1}"/>
          </ac:grpSpMkLst>
        </pc:grpChg>
        <pc:grpChg chg="mod">
          <ac:chgData name="Zhou, Jiajia (J.)" userId="8c08fd32-1a43-4edf-b23e-6e6580f2da1d" providerId="ADAL" clId="{877164F8-4C54-48F5-813F-A893B446F5F6}" dt="2021-06-21T06:02:08.764" v="1165" actId="1037"/>
          <ac:grpSpMkLst>
            <pc:docMk/>
            <pc:sldMk cId="3936092379" sldId="313"/>
            <ac:grpSpMk id="283" creationId="{757428B6-A891-4004-AF9A-2F24B1CE00F5}"/>
          </ac:grpSpMkLst>
        </pc:grpChg>
        <pc:grpChg chg="mod">
          <ac:chgData name="Zhou, Jiajia (J.)" userId="8c08fd32-1a43-4edf-b23e-6e6580f2da1d" providerId="ADAL" clId="{877164F8-4C54-48F5-813F-A893B446F5F6}" dt="2021-06-21T06:02:02.400" v="1156" actId="1037"/>
          <ac:grpSpMkLst>
            <pc:docMk/>
            <pc:sldMk cId="3936092379" sldId="313"/>
            <ac:grpSpMk id="286" creationId="{93935A5E-F6C1-4845-B553-FCAFD3BCE5C4}"/>
          </ac:grpSpMkLst>
        </pc:grpChg>
        <pc:grpChg chg="mod">
          <ac:chgData name="Zhou, Jiajia (J.)" userId="8c08fd32-1a43-4edf-b23e-6e6580f2da1d" providerId="ADAL" clId="{877164F8-4C54-48F5-813F-A893B446F5F6}" dt="2021-06-21T06:01:37.745" v="1120" actId="1037"/>
          <ac:grpSpMkLst>
            <pc:docMk/>
            <pc:sldMk cId="3936092379" sldId="313"/>
            <ac:grpSpMk id="289" creationId="{22A80DD6-0528-4AAD-B9DB-84F7D3FF9F85}"/>
          </ac:grpSpMkLst>
        </pc:grpChg>
        <pc:grpChg chg="mod">
          <ac:chgData name="Zhou, Jiajia (J.)" userId="8c08fd32-1a43-4edf-b23e-6e6580f2da1d" providerId="ADAL" clId="{877164F8-4C54-48F5-813F-A893B446F5F6}" dt="2021-06-21T06:01:49.838" v="1137" actId="1037"/>
          <ac:grpSpMkLst>
            <pc:docMk/>
            <pc:sldMk cId="3936092379" sldId="313"/>
            <ac:grpSpMk id="292" creationId="{9C1FD420-D7B5-46BE-80AC-05F0FE79AAEC}"/>
          </ac:grpSpMkLst>
        </pc:grpChg>
      </pc:sldChg>
      <pc:sldChg chg="addSp delSp modSp">
        <pc:chgData name="Zhou, Jiajia (J.)" userId="8c08fd32-1a43-4edf-b23e-6e6580f2da1d" providerId="ADAL" clId="{877164F8-4C54-48F5-813F-A893B446F5F6}" dt="2021-06-20T12:42:18.074" v="350" actId="108"/>
        <pc:sldMkLst>
          <pc:docMk/>
          <pc:sldMk cId="3231342503" sldId="1986357424"/>
        </pc:sldMkLst>
        <pc:spChg chg="mod">
          <ac:chgData name="Zhou, Jiajia (J.)" userId="8c08fd32-1a43-4edf-b23e-6e6580f2da1d" providerId="ADAL" clId="{877164F8-4C54-48F5-813F-A893B446F5F6}" dt="2021-06-20T12:42:18.074" v="350" actId="108"/>
          <ac:spMkLst>
            <pc:docMk/>
            <pc:sldMk cId="3231342503" sldId="1986357424"/>
            <ac:spMk id="444" creationId="{C6128BA9-6C33-4A49-A417-022A4DD60308}"/>
          </ac:spMkLst>
        </pc:spChg>
        <pc:spChg chg="mod">
          <ac:chgData name="Zhou, Jiajia (J.)" userId="8c08fd32-1a43-4edf-b23e-6e6580f2da1d" providerId="ADAL" clId="{877164F8-4C54-48F5-813F-A893B446F5F6}" dt="2021-06-20T12:27:09.128" v="144" actId="207"/>
          <ac:spMkLst>
            <pc:docMk/>
            <pc:sldMk cId="3231342503" sldId="1986357424"/>
            <ac:spMk id="532" creationId="{40F7D7F1-4CD3-46DB-A304-A3EB71D71E6F}"/>
          </ac:spMkLst>
        </pc:spChg>
        <pc:spChg chg="mod">
          <ac:chgData name="Zhou, Jiajia (J.)" userId="8c08fd32-1a43-4edf-b23e-6e6580f2da1d" providerId="ADAL" clId="{877164F8-4C54-48F5-813F-A893B446F5F6}" dt="2021-06-20T12:27:02.128" v="143" actId="108"/>
          <ac:spMkLst>
            <pc:docMk/>
            <pc:sldMk cId="3231342503" sldId="1986357424"/>
            <ac:spMk id="534" creationId="{2E586546-41DB-4D6D-A3CC-CFE6532D8E51}"/>
          </ac:spMkLst>
        </pc:spChg>
        <pc:spChg chg="mod">
          <ac:chgData name="Zhou, Jiajia (J.)" userId="8c08fd32-1a43-4edf-b23e-6e6580f2da1d" providerId="ADAL" clId="{877164F8-4C54-48F5-813F-A893B446F5F6}" dt="2021-06-20T12:27:12.416" v="145" actId="207"/>
          <ac:spMkLst>
            <pc:docMk/>
            <pc:sldMk cId="3231342503" sldId="1986357424"/>
            <ac:spMk id="535" creationId="{21C3C474-3CAF-47A5-90C1-45C3D05172C8}"/>
          </ac:spMkLst>
        </pc:spChg>
        <pc:spChg chg="mod">
          <ac:chgData name="Zhou, Jiajia (J.)" userId="8c08fd32-1a43-4edf-b23e-6e6580f2da1d" providerId="ADAL" clId="{877164F8-4C54-48F5-813F-A893B446F5F6}" dt="2021-06-20T12:27:15.071" v="146" actId="207"/>
          <ac:spMkLst>
            <pc:docMk/>
            <pc:sldMk cId="3231342503" sldId="1986357424"/>
            <ac:spMk id="541" creationId="{8530E982-16C2-4A19-B117-18F626E0F2BD}"/>
          </ac:spMkLst>
        </pc:spChg>
        <pc:spChg chg="mod">
          <ac:chgData name="Zhou, Jiajia (J.)" userId="8c08fd32-1a43-4edf-b23e-6e6580f2da1d" providerId="ADAL" clId="{877164F8-4C54-48F5-813F-A893B446F5F6}" dt="2021-06-20T12:23:46.310" v="98" actId="20577"/>
          <ac:spMkLst>
            <pc:docMk/>
            <pc:sldMk cId="3231342503" sldId="1986357424"/>
            <ac:spMk id="544" creationId="{6C1579D3-7E6D-4751-B729-C60CE6C4C711}"/>
          </ac:spMkLst>
        </pc:spChg>
        <pc:spChg chg="mod">
          <ac:chgData name="Zhou, Jiajia (J.)" userId="8c08fd32-1a43-4edf-b23e-6e6580f2da1d" providerId="ADAL" clId="{877164F8-4C54-48F5-813F-A893B446F5F6}" dt="2021-06-20T12:24:13.493" v="102" actId="207"/>
          <ac:spMkLst>
            <pc:docMk/>
            <pc:sldMk cId="3231342503" sldId="1986357424"/>
            <ac:spMk id="546" creationId="{2068EC5C-BDB5-4ED1-9CB0-A0B873470053}"/>
          </ac:spMkLst>
        </pc:spChg>
        <pc:spChg chg="mod">
          <ac:chgData name="Zhou, Jiajia (J.)" userId="8c08fd32-1a43-4edf-b23e-6e6580f2da1d" providerId="ADAL" clId="{877164F8-4C54-48F5-813F-A893B446F5F6}" dt="2021-06-20T12:24:28.011" v="133" actId="20577"/>
          <ac:spMkLst>
            <pc:docMk/>
            <pc:sldMk cId="3231342503" sldId="1986357424"/>
            <ac:spMk id="548" creationId="{E166E48F-8C15-4936-B0AF-5CC0B9386639}"/>
          </ac:spMkLst>
        </pc:spChg>
        <pc:spChg chg="mod">
          <ac:chgData name="Zhou, Jiajia (J.)" userId="8c08fd32-1a43-4edf-b23e-6e6580f2da1d" providerId="ADAL" clId="{877164F8-4C54-48F5-813F-A893B446F5F6}" dt="2021-06-20T12:27:18.187" v="147" actId="207"/>
          <ac:spMkLst>
            <pc:docMk/>
            <pc:sldMk cId="3231342503" sldId="1986357424"/>
            <ac:spMk id="583" creationId="{01218763-190F-4AD2-9F22-61B92D1DBFB9}"/>
          </ac:spMkLst>
        </pc:spChg>
        <pc:spChg chg="mod">
          <ac:chgData name="Zhou, Jiajia (J.)" userId="8c08fd32-1a43-4edf-b23e-6e6580f2da1d" providerId="ADAL" clId="{877164F8-4C54-48F5-813F-A893B446F5F6}" dt="2021-06-20T12:27:18.187" v="147" actId="207"/>
          <ac:spMkLst>
            <pc:docMk/>
            <pc:sldMk cId="3231342503" sldId="1986357424"/>
            <ac:spMk id="589" creationId="{D059CBAF-03C3-401E-80B5-6AE3DDF8F354}"/>
          </ac:spMkLst>
        </pc:spChg>
        <pc:spChg chg="mod">
          <ac:chgData name="Zhou, Jiajia (J.)" userId="8c08fd32-1a43-4edf-b23e-6e6580f2da1d" providerId="ADAL" clId="{877164F8-4C54-48F5-813F-A893B446F5F6}" dt="2021-06-20T12:26:54.311" v="141" actId="207"/>
          <ac:spMkLst>
            <pc:docMk/>
            <pc:sldMk cId="3231342503" sldId="1986357424"/>
            <ac:spMk id="592" creationId="{3FF2723F-E529-4039-AC36-D58DD43E4743}"/>
          </ac:spMkLst>
        </pc:spChg>
        <pc:spChg chg="mod">
          <ac:chgData name="Zhou, Jiajia (J.)" userId="8c08fd32-1a43-4edf-b23e-6e6580f2da1d" providerId="ADAL" clId="{877164F8-4C54-48F5-813F-A893B446F5F6}" dt="2021-06-20T12:25:27.971" v="138" actId="20577"/>
          <ac:spMkLst>
            <pc:docMk/>
            <pc:sldMk cId="3231342503" sldId="1986357424"/>
            <ac:spMk id="666" creationId="{8D8F4916-53C0-491A-8DFC-F4ECC2FCFAD4}"/>
          </ac:spMkLst>
        </pc:spChg>
        <pc:spChg chg="mod">
          <ac:chgData name="Zhou, Jiajia (J.)" userId="8c08fd32-1a43-4edf-b23e-6e6580f2da1d" providerId="ADAL" clId="{877164F8-4C54-48F5-813F-A893B446F5F6}" dt="2021-06-20T12:25:26.215" v="137" actId="108"/>
          <ac:spMkLst>
            <pc:docMk/>
            <pc:sldMk cId="3231342503" sldId="1986357424"/>
            <ac:spMk id="686" creationId="{3761F5D2-2633-4F54-8E5A-6C32CC768BB0}"/>
          </ac:spMkLst>
        </pc:spChg>
        <pc:spChg chg="add del mod">
          <ac:chgData name="Zhou, Jiajia (J.)" userId="8c08fd32-1a43-4edf-b23e-6e6580f2da1d" providerId="ADAL" clId="{877164F8-4C54-48F5-813F-A893B446F5F6}" dt="2021-06-20T12:22:39.514" v="68" actId="108"/>
          <ac:spMkLst>
            <pc:docMk/>
            <pc:sldMk cId="3231342503" sldId="1986357424"/>
            <ac:spMk id="713" creationId="{74406D57-AA33-4F33-8E7D-C0D6A710E361}"/>
          </ac:spMkLst>
        </pc:spChg>
        <pc:spChg chg="add del">
          <ac:chgData name="Zhou, Jiajia (J.)" userId="8c08fd32-1a43-4edf-b23e-6e6580f2da1d" providerId="ADAL" clId="{877164F8-4C54-48F5-813F-A893B446F5F6}" dt="2021-06-20T12:22:32.166" v="66" actId="478"/>
          <ac:spMkLst>
            <pc:docMk/>
            <pc:sldMk cId="3231342503" sldId="1986357424"/>
            <ac:spMk id="714" creationId="{50D6E85F-9F02-47A8-A6A5-AC93E276B123}"/>
          </ac:spMkLst>
        </pc:spChg>
        <pc:spChg chg="mod">
          <ac:chgData name="Zhou, Jiajia (J.)" userId="8c08fd32-1a43-4edf-b23e-6e6580f2da1d" providerId="ADAL" clId="{877164F8-4C54-48F5-813F-A893B446F5F6}" dt="2021-06-20T12:22:43.621" v="69" actId="108"/>
          <ac:spMkLst>
            <pc:docMk/>
            <pc:sldMk cId="3231342503" sldId="1986357424"/>
            <ac:spMk id="715" creationId="{037E798B-A081-4E7D-BBBE-7F37E2C3A2AC}"/>
          </ac:spMkLst>
        </pc:spChg>
        <pc:spChg chg="mod">
          <ac:chgData name="Zhou, Jiajia (J.)" userId="8c08fd32-1a43-4edf-b23e-6e6580f2da1d" providerId="ADAL" clId="{877164F8-4C54-48F5-813F-A893B446F5F6}" dt="2021-06-20T12:22:44.317" v="70" actId="108"/>
          <ac:spMkLst>
            <pc:docMk/>
            <pc:sldMk cId="3231342503" sldId="1986357424"/>
            <ac:spMk id="717" creationId="{B91AE7CD-F9FB-4696-9EED-BF0EC9A4FDEA}"/>
          </ac:spMkLst>
        </pc:spChg>
        <pc:spChg chg="mod">
          <ac:chgData name="Zhou, Jiajia (J.)" userId="8c08fd32-1a43-4edf-b23e-6e6580f2da1d" providerId="ADAL" clId="{877164F8-4C54-48F5-813F-A893B446F5F6}" dt="2021-06-20T12:21:53.443" v="60" actId="108"/>
          <ac:spMkLst>
            <pc:docMk/>
            <pc:sldMk cId="3231342503" sldId="1986357424"/>
            <ac:spMk id="719" creationId="{11506F1F-1E71-4006-B1B7-F63800418774}"/>
          </ac:spMkLst>
        </pc:spChg>
        <pc:spChg chg="mod">
          <ac:chgData name="Zhou, Jiajia (J.)" userId="8c08fd32-1a43-4edf-b23e-6e6580f2da1d" providerId="ADAL" clId="{877164F8-4C54-48F5-813F-A893B446F5F6}" dt="2021-06-20T12:22:45.549" v="71" actId="108"/>
          <ac:spMkLst>
            <pc:docMk/>
            <pc:sldMk cId="3231342503" sldId="1986357424"/>
            <ac:spMk id="721" creationId="{4CBDC202-6D6A-4A25-A366-CC73E139584D}"/>
          </ac:spMkLst>
        </pc:spChg>
        <pc:spChg chg="mod">
          <ac:chgData name="Zhou, Jiajia (J.)" userId="8c08fd32-1a43-4edf-b23e-6e6580f2da1d" providerId="ADAL" clId="{877164F8-4C54-48F5-813F-A893B446F5F6}" dt="2021-06-20T12:22:46.382" v="72" actId="108"/>
          <ac:spMkLst>
            <pc:docMk/>
            <pc:sldMk cId="3231342503" sldId="1986357424"/>
            <ac:spMk id="723" creationId="{858305CC-A781-48E7-AC62-D392B9D78D73}"/>
          </ac:spMkLst>
        </pc:spChg>
        <pc:spChg chg="mod">
          <ac:chgData name="Zhou, Jiajia (J.)" userId="8c08fd32-1a43-4edf-b23e-6e6580f2da1d" providerId="ADAL" clId="{877164F8-4C54-48F5-813F-A893B446F5F6}" dt="2021-06-20T12:22:47.107" v="73" actId="108"/>
          <ac:spMkLst>
            <pc:docMk/>
            <pc:sldMk cId="3231342503" sldId="1986357424"/>
            <ac:spMk id="725" creationId="{C6CF7AED-1C84-4335-B44F-BDA2DF417C6C}"/>
          </ac:spMkLst>
        </pc:spChg>
        <pc:spChg chg="mod">
          <ac:chgData name="Zhou, Jiajia (J.)" userId="8c08fd32-1a43-4edf-b23e-6e6580f2da1d" providerId="ADAL" clId="{877164F8-4C54-48F5-813F-A893B446F5F6}" dt="2021-06-20T12:22:52.157" v="74" actId="108"/>
          <ac:spMkLst>
            <pc:docMk/>
            <pc:sldMk cId="3231342503" sldId="1986357424"/>
            <ac:spMk id="731" creationId="{096D705F-4EFA-45E9-A615-018E98FF729F}"/>
          </ac:spMkLst>
        </pc:spChg>
        <pc:spChg chg="mod">
          <ac:chgData name="Zhou, Jiajia (J.)" userId="8c08fd32-1a43-4edf-b23e-6e6580f2da1d" providerId="ADAL" clId="{877164F8-4C54-48F5-813F-A893B446F5F6}" dt="2021-06-20T12:22:06.062" v="61" actId="108"/>
          <ac:spMkLst>
            <pc:docMk/>
            <pc:sldMk cId="3231342503" sldId="1986357424"/>
            <ac:spMk id="735" creationId="{BD793C24-2CC6-4419-980E-E8CFBC120A2E}"/>
          </ac:spMkLst>
        </pc:spChg>
        <pc:spChg chg="mod">
          <ac:chgData name="Zhou, Jiajia (J.)" userId="8c08fd32-1a43-4edf-b23e-6e6580f2da1d" providerId="ADAL" clId="{877164F8-4C54-48F5-813F-A893B446F5F6}" dt="2021-06-20T12:20:50.089" v="52" actId="108"/>
          <ac:spMkLst>
            <pc:docMk/>
            <pc:sldMk cId="3231342503" sldId="1986357424"/>
            <ac:spMk id="745" creationId="{3EBDF802-0D4E-497C-9937-EFF81358BD87}"/>
          </ac:spMkLst>
        </pc:spChg>
        <pc:spChg chg="mod">
          <ac:chgData name="Zhou, Jiajia (J.)" userId="8c08fd32-1a43-4edf-b23e-6e6580f2da1d" providerId="ADAL" clId="{877164F8-4C54-48F5-813F-A893B446F5F6}" dt="2021-06-20T12:20:50.819" v="53" actId="108"/>
          <ac:spMkLst>
            <pc:docMk/>
            <pc:sldMk cId="3231342503" sldId="1986357424"/>
            <ac:spMk id="747" creationId="{5633CD4B-16D4-404E-B406-B8639776AAA3}"/>
          </ac:spMkLst>
        </pc:spChg>
        <pc:spChg chg="mod">
          <ac:chgData name="Zhou, Jiajia (J.)" userId="8c08fd32-1a43-4edf-b23e-6e6580f2da1d" providerId="ADAL" clId="{877164F8-4C54-48F5-813F-A893B446F5F6}" dt="2021-06-20T12:20:54.255" v="54" actId="108"/>
          <ac:spMkLst>
            <pc:docMk/>
            <pc:sldMk cId="3231342503" sldId="1986357424"/>
            <ac:spMk id="749" creationId="{27DDF148-8003-47A2-AD7B-C83B1ACF33A3}"/>
          </ac:spMkLst>
        </pc:spChg>
        <pc:spChg chg="mod">
          <ac:chgData name="Zhou, Jiajia (J.)" userId="8c08fd32-1a43-4edf-b23e-6e6580f2da1d" providerId="ADAL" clId="{877164F8-4C54-48F5-813F-A893B446F5F6}" dt="2021-06-20T12:21:52.181" v="59" actId="108"/>
          <ac:spMkLst>
            <pc:docMk/>
            <pc:sldMk cId="3231342503" sldId="1986357424"/>
            <ac:spMk id="751" creationId="{B35FB6C3-BBB6-4CDA-92BD-9F90B91BA808}"/>
          </ac:spMkLst>
        </pc:spChg>
        <pc:spChg chg="mod">
          <ac:chgData name="Zhou, Jiajia (J.)" userId="8c08fd32-1a43-4edf-b23e-6e6580f2da1d" providerId="ADAL" clId="{877164F8-4C54-48F5-813F-A893B446F5F6}" dt="2021-06-20T12:21:06.754" v="55" actId="108"/>
          <ac:spMkLst>
            <pc:docMk/>
            <pc:sldMk cId="3231342503" sldId="1986357424"/>
            <ac:spMk id="753" creationId="{7686320D-336F-418E-86FD-1160F7EDEFDD}"/>
          </ac:spMkLst>
        </pc:spChg>
        <pc:spChg chg="mod">
          <ac:chgData name="Zhou, Jiajia (J.)" userId="8c08fd32-1a43-4edf-b23e-6e6580f2da1d" providerId="ADAL" clId="{877164F8-4C54-48F5-813F-A893B446F5F6}" dt="2021-06-20T12:21:10.258" v="56" actId="108"/>
          <ac:spMkLst>
            <pc:docMk/>
            <pc:sldMk cId="3231342503" sldId="1986357424"/>
            <ac:spMk id="755" creationId="{D270098A-B0B4-42E3-9763-CDE88C5DFEF5}"/>
          </ac:spMkLst>
        </pc:spChg>
        <pc:spChg chg="mod">
          <ac:chgData name="Zhou, Jiajia (J.)" userId="8c08fd32-1a43-4edf-b23e-6e6580f2da1d" providerId="ADAL" clId="{877164F8-4C54-48F5-813F-A893B446F5F6}" dt="2021-06-20T12:21:19.837" v="57" actId="108"/>
          <ac:spMkLst>
            <pc:docMk/>
            <pc:sldMk cId="3231342503" sldId="1986357424"/>
            <ac:spMk id="757" creationId="{43DDD4F9-1A64-4182-BCBE-F473D5C1ED6C}"/>
          </ac:spMkLst>
        </pc:spChg>
        <pc:spChg chg="mod">
          <ac:chgData name="Zhou, Jiajia (J.)" userId="8c08fd32-1a43-4edf-b23e-6e6580f2da1d" providerId="ADAL" clId="{877164F8-4C54-48F5-813F-A893B446F5F6}" dt="2021-06-20T12:23:14.496" v="75" actId="108"/>
          <ac:spMkLst>
            <pc:docMk/>
            <pc:sldMk cId="3231342503" sldId="1986357424"/>
            <ac:spMk id="763" creationId="{0890B18D-20CD-469A-9806-680665F95FEF}"/>
          </ac:spMkLst>
        </pc:spChg>
        <pc:spChg chg="mod">
          <ac:chgData name="Zhou, Jiajia (J.)" userId="8c08fd32-1a43-4edf-b23e-6e6580f2da1d" providerId="ADAL" clId="{877164F8-4C54-48F5-813F-A893B446F5F6}" dt="2021-06-20T12:21:26.079" v="58" actId="108"/>
          <ac:spMkLst>
            <pc:docMk/>
            <pc:sldMk cId="3231342503" sldId="1986357424"/>
            <ac:spMk id="765" creationId="{C1A32B9F-9058-460A-886B-087386A5E52F}"/>
          </ac:spMkLst>
        </pc:spChg>
        <pc:spChg chg="mod">
          <ac:chgData name="Zhou, Jiajia (J.)" userId="8c08fd32-1a43-4edf-b23e-6e6580f2da1d" providerId="ADAL" clId="{877164F8-4C54-48F5-813F-A893B446F5F6}" dt="2021-06-20T12:23:18.320" v="76" actId="108"/>
          <ac:spMkLst>
            <pc:docMk/>
            <pc:sldMk cId="3231342503" sldId="1986357424"/>
            <ac:spMk id="767" creationId="{A836A755-4370-4B73-9A8E-41036A23D0E7}"/>
          </ac:spMkLst>
        </pc:spChg>
        <pc:spChg chg="mod">
          <ac:chgData name="Zhou, Jiajia (J.)" userId="8c08fd32-1a43-4edf-b23e-6e6580f2da1d" providerId="ADAL" clId="{877164F8-4C54-48F5-813F-A893B446F5F6}" dt="2021-06-20T12:27:20.507" v="148" actId="207"/>
          <ac:spMkLst>
            <pc:docMk/>
            <pc:sldMk cId="3231342503" sldId="1986357424"/>
            <ac:spMk id="816" creationId="{10DEBA42-8D34-475E-B0C7-6D9E09057F2B}"/>
          </ac:spMkLst>
        </pc:spChg>
        <pc:grpChg chg="del">
          <ac:chgData name="Zhou, Jiajia (J.)" userId="8c08fd32-1a43-4edf-b23e-6e6580f2da1d" providerId="ADAL" clId="{877164F8-4C54-48F5-813F-A893B446F5F6}" dt="2021-06-20T12:25:49.967" v="139" actId="478"/>
          <ac:grpSpMkLst>
            <pc:docMk/>
            <pc:sldMk cId="3231342503" sldId="1986357424"/>
            <ac:grpSpMk id="450" creationId="{F3ADAC1E-B9FC-484E-81F1-FE448DEC9559}"/>
          </ac:grpSpMkLst>
        </pc:grpChg>
        <pc:grpChg chg="mod">
          <ac:chgData name="Zhou, Jiajia (J.)" userId="8c08fd32-1a43-4edf-b23e-6e6580f2da1d" providerId="ADAL" clId="{877164F8-4C54-48F5-813F-A893B446F5F6}" dt="2021-06-20T12:24:02.549" v="100" actId="1076"/>
          <ac:grpSpMkLst>
            <pc:docMk/>
            <pc:sldMk cId="3231342503" sldId="1986357424"/>
            <ac:grpSpMk id="527" creationId="{AA5A0320-4D8C-4EAF-BEAD-1F3BBCDA110F}"/>
          </ac:grpSpMkLst>
        </pc:grpChg>
        <pc:cxnChg chg="add mod">
          <ac:chgData name="Zhou, Jiajia (J.)" userId="8c08fd32-1a43-4edf-b23e-6e6580f2da1d" providerId="ADAL" clId="{877164F8-4C54-48F5-813F-A893B446F5F6}" dt="2021-06-20T12:39:49.779" v="337" actId="14100"/>
          <ac:cxnSpMkLst>
            <pc:docMk/>
            <pc:sldMk cId="3231342503" sldId="1986357424"/>
            <ac:cxnSpMk id="317" creationId="{B4A28D81-7207-4821-92E7-CEB286CCD7B1}"/>
          </ac:cxnSpMkLst>
        </pc:cxnChg>
        <pc:cxnChg chg="del mod">
          <ac:chgData name="Zhou, Jiajia (J.)" userId="8c08fd32-1a43-4edf-b23e-6e6580f2da1d" providerId="ADAL" clId="{877164F8-4C54-48F5-813F-A893B446F5F6}" dt="2021-06-20T12:25:52.153" v="140" actId="478"/>
          <ac:cxnSpMkLst>
            <pc:docMk/>
            <pc:sldMk cId="3231342503" sldId="1986357424"/>
            <ac:cxnSpMk id="740" creationId="{4A1B8BF1-15A1-4A61-A39A-772AF4B10A46}"/>
          </ac:cxnSpMkLst>
        </pc:cxnChg>
        <pc:cxnChg chg="add del mod">
          <ac:chgData name="Zhou, Jiajia (J.)" userId="8c08fd32-1a43-4edf-b23e-6e6580f2da1d" providerId="ADAL" clId="{877164F8-4C54-48F5-813F-A893B446F5F6}" dt="2021-06-20T12:22:33.040" v="67" actId="478"/>
          <ac:cxnSpMkLst>
            <pc:docMk/>
            <pc:sldMk cId="3231342503" sldId="1986357424"/>
            <ac:cxnSpMk id="784" creationId="{A7133121-5E68-4FB3-9275-EB56D531C780}"/>
          </ac:cxnSpMkLst>
        </pc:cxnChg>
      </pc:sldChg>
      <pc:sldChg chg="addSp delSp modSp">
        <pc:chgData name="Zhou, Jiajia (J.)" userId="8c08fd32-1a43-4edf-b23e-6e6580f2da1d" providerId="ADAL" clId="{877164F8-4C54-48F5-813F-A893B446F5F6}" dt="2021-06-20T13:12:52.954" v="1093" actId="108"/>
        <pc:sldMkLst>
          <pc:docMk/>
          <pc:sldMk cId="2440720950" sldId="1986357429"/>
        </pc:sldMkLst>
        <pc:spChg chg="mod">
          <ac:chgData name="Zhou, Jiajia (J.)" userId="8c08fd32-1a43-4edf-b23e-6e6580f2da1d" providerId="ADAL" clId="{877164F8-4C54-48F5-813F-A893B446F5F6}" dt="2021-06-20T12:45:32.202" v="452" actId="1037"/>
          <ac:spMkLst>
            <pc:docMk/>
            <pc:sldMk cId="2440720950" sldId="1986357429"/>
            <ac:spMk id="33" creationId="{4B23B570-0705-4302-95EA-3BFA12A06377}"/>
          </ac:spMkLst>
        </pc:spChg>
        <pc:spChg chg="mod">
          <ac:chgData name="Zhou, Jiajia (J.)" userId="8c08fd32-1a43-4edf-b23e-6e6580f2da1d" providerId="ADAL" clId="{877164F8-4C54-48F5-813F-A893B446F5F6}" dt="2021-06-20T13:00:45.032" v="659" actId="1038"/>
          <ac:spMkLst>
            <pc:docMk/>
            <pc:sldMk cId="2440720950" sldId="1986357429"/>
            <ac:spMk id="203" creationId="{74581A20-514E-42E8-851B-B24F4D1587DE}"/>
          </ac:spMkLst>
        </pc:spChg>
        <pc:spChg chg="mod">
          <ac:chgData name="Zhou, Jiajia (J.)" userId="8c08fd32-1a43-4edf-b23e-6e6580f2da1d" providerId="ADAL" clId="{877164F8-4C54-48F5-813F-A893B446F5F6}" dt="2021-06-20T13:00:35.306" v="640" actId="20577"/>
          <ac:spMkLst>
            <pc:docMk/>
            <pc:sldMk cId="2440720950" sldId="1986357429"/>
            <ac:spMk id="204" creationId="{0C90CBD0-8562-4008-9214-1FF2F3469CAA}"/>
          </ac:spMkLst>
        </pc:spChg>
        <pc:spChg chg="mod">
          <ac:chgData name="Zhou, Jiajia (J.)" userId="8c08fd32-1a43-4edf-b23e-6e6580f2da1d" providerId="ADAL" clId="{877164F8-4C54-48F5-813F-A893B446F5F6}" dt="2021-06-20T12:44:32.875" v="441" actId="14100"/>
          <ac:spMkLst>
            <pc:docMk/>
            <pc:sldMk cId="2440720950" sldId="1986357429"/>
            <ac:spMk id="260" creationId="{6B667F87-D4E5-4557-A949-6A3362BF074C}"/>
          </ac:spMkLst>
        </pc:spChg>
        <pc:spChg chg="mod">
          <ac:chgData name="Zhou, Jiajia (J.)" userId="8c08fd32-1a43-4edf-b23e-6e6580f2da1d" providerId="ADAL" clId="{877164F8-4C54-48F5-813F-A893B446F5F6}" dt="2021-06-20T13:00:59.484" v="679" actId="1038"/>
          <ac:spMkLst>
            <pc:docMk/>
            <pc:sldMk cId="2440720950" sldId="1986357429"/>
            <ac:spMk id="264" creationId="{7F54CAA8-C1E9-42E0-8823-063D91365E39}"/>
          </ac:spMkLst>
        </pc:spChg>
        <pc:spChg chg="mod">
          <ac:chgData name="Zhou, Jiajia (J.)" userId="8c08fd32-1a43-4edf-b23e-6e6580f2da1d" providerId="ADAL" clId="{877164F8-4C54-48F5-813F-A893B446F5F6}" dt="2021-06-20T12:43:51.228" v="406" actId="1038"/>
          <ac:spMkLst>
            <pc:docMk/>
            <pc:sldMk cId="2440720950" sldId="1986357429"/>
            <ac:spMk id="312" creationId="{0BFD1B3A-0B92-46BC-A13C-57260B206466}"/>
          </ac:spMkLst>
        </pc:spChg>
        <pc:spChg chg="mod">
          <ac:chgData name="Zhou, Jiajia (J.)" userId="8c08fd32-1a43-4edf-b23e-6e6580f2da1d" providerId="ADAL" clId="{877164F8-4C54-48F5-813F-A893B446F5F6}" dt="2021-06-20T12:45:17.893" v="447" actId="1076"/>
          <ac:spMkLst>
            <pc:docMk/>
            <pc:sldMk cId="2440720950" sldId="1986357429"/>
            <ac:spMk id="313" creationId="{39F319EA-7F4B-44A3-A416-523D79DECD4A}"/>
          </ac:spMkLst>
        </pc:spChg>
        <pc:spChg chg="add del mod">
          <ac:chgData name="Zhou, Jiajia (J.)" userId="8c08fd32-1a43-4edf-b23e-6e6580f2da1d" providerId="ADAL" clId="{877164F8-4C54-48F5-813F-A893B446F5F6}" dt="2021-06-20T12:38:00.122" v="331" actId="478"/>
          <ac:spMkLst>
            <pc:docMk/>
            <pc:sldMk cId="2440720950" sldId="1986357429"/>
            <ac:spMk id="330" creationId="{C37256E7-77E5-46AF-906B-5FF1D5CAD39F}"/>
          </ac:spMkLst>
        </pc:spChg>
        <pc:spChg chg="mod">
          <ac:chgData name="Zhou, Jiajia (J.)" userId="8c08fd32-1a43-4edf-b23e-6e6580f2da1d" providerId="ADAL" clId="{877164F8-4C54-48F5-813F-A893B446F5F6}" dt="2021-06-20T13:00:59.484" v="679" actId="1038"/>
          <ac:spMkLst>
            <pc:docMk/>
            <pc:sldMk cId="2440720950" sldId="1986357429"/>
            <ac:spMk id="374" creationId="{9D478656-546A-417E-9674-BFB6B2DCAD8B}"/>
          </ac:spMkLst>
        </pc:spChg>
        <pc:spChg chg="mod">
          <ac:chgData name="Zhou, Jiajia (J.)" userId="8c08fd32-1a43-4edf-b23e-6e6580f2da1d" providerId="ADAL" clId="{877164F8-4C54-48F5-813F-A893B446F5F6}" dt="2021-06-20T13:00:59.484" v="679" actId="1038"/>
          <ac:spMkLst>
            <pc:docMk/>
            <pc:sldMk cId="2440720950" sldId="1986357429"/>
            <ac:spMk id="375" creationId="{8AE9BC90-1CA1-40DA-904E-1ECA9A1C8785}"/>
          </ac:spMkLst>
        </pc:spChg>
        <pc:spChg chg="mod">
          <ac:chgData name="Zhou, Jiajia (J.)" userId="8c08fd32-1a43-4edf-b23e-6e6580f2da1d" providerId="ADAL" clId="{877164F8-4C54-48F5-813F-A893B446F5F6}" dt="2021-06-20T12:43:42.267" v="385" actId="1037"/>
          <ac:spMkLst>
            <pc:docMk/>
            <pc:sldMk cId="2440720950" sldId="1986357429"/>
            <ac:spMk id="405" creationId="{3780EF11-7A42-45C7-ACFD-026821A21063}"/>
          </ac:spMkLst>
        </pc:spChg>
        <pc:spChg chg="mod">
          <ac:chgData name="Zhou, Jiajia (J.)" userId="8c08fd32-1a43-4edf-b23e-6e6580f2da1d" providerId="ADAL" clId="{877164F8-4C54-48F5-813F-A893B446F5F6}" dt="2021-06-20T13:00:59.484" v="679" actId="1038"/>
          <ac:spMkLst>
            <pc:docMk/>
            <pc:sldMk cId="2440720950" sldId="1986357429"/>
            <ac:spMk id="408" creationId="{47DA3D26-11B4-4EB9-9C63-F01356ACEFDD}"/>
          </ac:spMkLst>
        </pc:spChg>
        <pc:spChg chg="mod">
          <ac:chgData name="Zhou, Jiajia (J.)" userId="8c08fd32-1a43-4edf-b23e-6e6580f2da1d" providerId="ADAL" clId="{877164F8-4C54-48F5-813F-A893B446F5F6}" dt="2021-06-20T12:42:10.139" v="349" actId="108"/>
          <ac:spMkLst>
            <pc:docMk/>
            <pc:sldMk cId="2440720950" sldId="1986357429"/>
            <ac:spMk id="444" creationId="{C6128BA9-6C33-4A49-A417-022A4DD60308}"/>
          </ac:spMkLst>
        </pc:spChg>
        <pc:spChg chg="mod">
          <ac:chgData name="Zhou, Jiajia (J.)" userId="8c08fd32-1a43-4edf-b23e-6e6580f2da1d" providerId="ADAL" clId="{877164F8-4C54-48F5-813F-A893B446F5F6}" dt="2021-06-20T13:12:52.954" v="1093" actId="108"/>
          <ac:spMkLst>
            <pc:docMk/>
            <pc:sldMk cId="2440720950" sldId="1986357429"/>
            <ac:spMk id="453" creationId="{ECAA5E3B-B37E-45C8-83C2-CF9317CD93E8}"/>
          </ac:spMkLst>
        </pc:spChg>
        <pc:spChg chg="mod">
          <ac:chgData name="Zhou, Jiajia (J.)" userId="8c08fd32-1a43-4edf-b23e-6e6580f2da1d" providerId="ADAL" clId="{877164F8-4C54-48F5-813F-A893B446F5F6}" dt="2021-06-20T12:30:38.750" v="220" actId="207"/>
          <ac:spMkLst>
            <pc:docMk/>
            <pc:sldMk cId="2440720950" sldId="1986357429"/>
            <ac:spMk id="532" creationId="{40F7D7F1-4CD3-46DB-A304-A3EB71D71E6F}"/>
          </ac:spMkLst>
        </pc:spChg>
        <pc:spChg chg="mod">
          <ac:chgData name="Zhou, Jiajia (J.)" userId="8c08fd32-1a43-4edf-b23e-6e6580f2da1d" providerId="ADAL" clId="{877164F8-4C54-48F5-813F-A893B446F5F6}" dt="2021-06-20T13:03:42.882" v="751" actId="20577"/>
          <ac:spMkLst>
            <pc:docMk/>
            <pc:sldMk cId="2440720950" sldId="1986357429"/>
            <ac:spMk id="534" creationId="{2E586546-41DB-4D6D-A3CC-CFE6532D8E51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535" creationId="{21C3C474-3CAF-47A5-90C1-45C3D05172C8}"/>
          </ac:spMkLst>
        </pc:spChg>
        <pc:spChg chg="mod">
          <ac:chgData name="Zhou, Jiajia (J.)" userId="8c08fd32-1a43-4edf-b23e-6e6580f2da1d" providerId="ADAL" clId="{877164F8-4C54-48F5-813F-A893B446F5F6}" dt="2021-06-20T13:07:33.982" v="912" actId="1038"/>
          <ac:spMkLst>
            <pc:docMk/>
            <pc:sldMk cId="2440720950" sldId="1986357429"/>
            <ac:spMk id="541" creationId="{8530E982-16C2-4A19-B117-18F626E0F2BD}"/>
          </ac:spMkLst>
        </pc:spChg>
        <pc:spChg chg="mod">
          <ac:chgData name="Zhou, Jiajia (J.)" userId="8c08fd32-1a43-4edf-b23e-6e6580f2da1d" providerId="ADAL" clId="{877164F8-4C54-48F5-813F-A893B446F5F6}" dt="2021-06-20T13:12:39.735" v="1092" actId="1037"/>
          <ac:spMkLst>
            <pc:docMk/>
            <pc:sldMk cId="2440720950" sldId="1986357429"/>
            <ac:spMk id="583" creationId="{01218763-190F-4AD2-9F22-61B92D1DBFB9}"/>
          </ac:spMkLst>
        </pc:spChg>
        <pc:spChg chg="mod">
          <ac:chgData name="Zhou, Jiajia (J.)" userId="8c08fd32-1a43-4edf-b23e-6e6580f2da1d" providerId="ADAL" clId="{877164F8-4C54-48F5-813F-A893B446F5F6}" dt="2021-06-20T13:12:39.735" v="1092" actId="1037"/>
          <ac:spMkLst>
            <pc:docMk/>
            <pc:sldMk cId="2440720950" sldId="1986357429"/>
            <ac:spMk id="589" creationId="{D059CBAF-03C3-401E-80B5-6AE3DDF8F354}"/>
          </ac:spMkLst>
        </pc:spChg>
        <pc:spChg chg="mod">
          <ac:chgData name="Zhou, Jiajia (J.)" userId="8c08fd32-1a43-4edf-b23e-6e6580f2da1d" providerId="ADAL" clId="{877164F8-4C54-48F5-813F-A893B446F5F6}" dt="2021-06-20T13:01:07.949" v="683" actId="1037"/>
          <ac:spMkLst>
            <pc:docMk/>
            <pc:sldMk cId="2440720950" sldId="1986357429"/>
            <ac:spMk id="591" creationId="{9E0B114E-0674-4902-8F13-1FFDF3CED919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592" creationId="{3FF2723F-E529-4039-AC36-D58DD43E4743}"/>
          </ac:spMkLst>
        </pc:spChg>
        <pc:spChg chg="mod">
          <ac:chgData name="Zhou, Jiajia (J.)" userId="8c08fd32-1a43-4edf-b23e-6e6580f2da1d" providerId="ADAL" clId="{877164F8-4C54-48F5-813F-A893B446F5F6}" dt="2021-06-20T12:54:25.276" v="522" actId="20577"/>
          <ac:spMkLst>
            <pc:docMk/>
            <pc:sldMk cId="2440720950" sldId="1986357429"/>
            <ac:spMk id="593" creationId="{712880B7-2AF4-441F-BC1C-46F30422845D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594" creationId="{49E1F6DE-9EA1-43DA-B970-EFED38494F11}"/>
          </ac:spMkLst>
        </pc:spChg>
        <pc:spChg chg="mod">
          <ac:chgData name="Zhou, Jiajia (J.)" userId="8c08fd32-1a43-4edf-b23e-6e6580f2da1d" providerId="ADAL" clId="{877164F8-4C54-48F5-813F-A893B446F5F6}" dt="2021-06-20T13:07:33.982" v="912" actId="1038"/>
          <ac:spMkLst>
            <pc:docMk/>
            <pc:sldMk cId="2440720950" sldId="1986357429"/>
            <ac:spMk id="635" creationId="{0BFCB922-F0FA-4877-B88E-939D717A99DC}"/>
          </ac:spMkLst>
        </pc:spChg>
        <pc:spChg chg="mod">
          <ac:chgData name="Zhou, Jiajia (J.)" userId="8c08fd32-1a43-4edf-b23e-6e6580f2da1d" providerId="ADAL" clId="{877164F8-4C54-48F5-813F-A893B446F5F6}" dt="2021-06-20T13:10:27.038" v="987" actId="1038"/>
          <ac:spMkLst>
            <pc:docMk/>
            <pc:sldMk cId="2440720950" sldId="1986357429"/>
            <ac:spMk id="637" creationId="{11A12CE3-0048-4BB9-8618-4A70AEA1A2B9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643" creationId="{856D729D-161C-4C6F-A018-F24A5D5C1053}"/>
          </ac:spMkLst>
        </pc:spChg>
        <pc:spChg chg="mod">
          <ac:chgData name="Zhou, Jiajia (J.)" userId="8c08fd32-1a43-4edf-b23e-6e6580f2da1d" providerId="ADAL" clId="{877164F8-4C54-48F5-813F-A893B446F5F6}" dt="2021-06-20T12:51:26.816" v="483" actId="20577"/>
          <ac:spMkLst>
            <pc:docMk/>
            <pc:sldMk cId="2440720950" sldId="1986357429"/>
            <ac:spMk id="663" creationId="{63062321-7A2A-49F9-B54B-3767325D05B9}"/>
          </ac:spMkLst>
        </pc:spChg>
        <pc:spChg chg="mod">
          <ac:chgData name="Zhou, Jiajia (J.)" userId="8c08fd32-1a43-4edf-b23e-6e6580f2da1d" providerId="ADAL" clId="{877164F8-4C54-48F5-813F-A893B446F5F6}" dt="2021-06-20T12:58:13.906" v="589" actId="1076"/>
          <ac:spMkLst>
            <pc:docMk/>
            <pc:sldMk cId="2440720950" sldId="1986357429"/>
            <ac:spMk id="664" creationId="{C73E9BB9-8B3B-4468-BC97-073D6E1D0DB7}"/>
          </ac:spMkLst>
        </pc:spChg>
        <pc:spChg chg="mod">
          <ac:chgData name="Zhou, Jiajia (J.)" userId="8c08fd32-1a43-4edf-b23e-6e6580f2da1d" providerId="ADAL" clId="{877164F8-4C54-48F5-813F-A893B446F5F6}" dt="2021-06-20T12:33:10.329" v="250" actId="1037"/>
          <ac:spMkLst>
            <pc:docMk/>
            <pc:sldMk cId="2440720950" sldId="1986357429"/>
            <ac:spMk id="665" creationId="{99A32785-220B-4BAF-ADDF-15526C7D77B1}"/>
          </ac:spMkLst>
        </pc:spChg>
        <pc:spChg chg="mod">
          <ac:chgData name="Zhou, Jiajia (J.)" userId="8c08fd32-1a43-4edf-b23e-6e6580f2da1d" providerId="ADAL" clId="{877164F8-4C54-48F5-813F-A893B446F5F6}" dt="2021-06-20T12:44:55.047" v="443" actId="207"/>
          <ac:spMkLst>
            <pc:docMk/>
            <pc:sldMk cId="2440720950" sldId="1986357429"/>
            <ac:spMk id="666" creationId="{8D8F4916-53C0-491A-8DFC-F4ECC2FCFAD4}"/>
          </ac:spMkLst>
        </pc:spChg>
        <pc:spChg chg="mod">
          <ac:chgData name="Zhou, Jiajia (J.)" userId="8c08fd32-1a43-4edf-b23e-6e6580f2da1d" providerId="ADAL" clId="{877164F8-4C54-48F5-813F-A893B446F5F6}" dt="2021-06-20T12:31:51.158" v="228" actId="207"/>
          <ac:spMkLst>
            <pc:docMk/>
            <pc:sldMk cId="2440720950" sldId="1986357429"/>
            <ac:spMk id="696" creationId="{4398E192-FFFF-4149-A030-12C5999A8C78}"/>
          </ac:spMkLst>
        </pc:spChg>
        <pc:spChg chg="mod">
          <ac:chgData name="Zhou, Jiajia (J.)" userId="8c08fd32-1a43-4edf-b23e-6e6580f2da1d" providerId="ADAL" clId="{877164F8-4C54-48F5-813F-A893B446F5F6}" dt="2021-06-20T13:11:04.734" v="1035" actId="1037"/>
          <ac:spMkLst>
            <pc:docMk/>
            <pc:sldMk cId="2440720950" sldId="1986357429"/>
            <ac:spMk id="711" creationId="{BBC8773F-3D9B-4D4B-96B5-201AAA85D4AA}"/>
          </ac:spMkLst>
        </pc:spChg>
        <pc:spChg chg="mod">
          <ac:chgData name="Zhou, Jiajia (J.)" userId="8c08fd32-1a43-4edf-b23e-6e6580f2da1d" providerId="ADAL" clId="{877164F8-4C54-48F5-813F-A893B446F5F6}" dt="2021-06-20T12:42:28.172" v="351" actId="108"/>
          <ac:spMkLst>
            <pc:docMk/>
            <pc:sldMk cId="2440720950" sldId="1986357429"/>
            <ac:spMk id="712" creationId="{DE71ABBA-B21E-4A04-BCEF-164E3564BF3B}"/>
          </ac:spMkLst>
        </pc:spChg>
        <pc:spChg chg="del">
          <ac:chgData name="Zhou, Jiajia (J.)" userId="8c08fd32-1a43-4edf-b23e-6e6580f2da1d" providerId="ADAL" clId="{877164F8-4C54-48F5-813F-A893B446F5F6}" dt="2021-06-20T12:19:33.147" v="43" actId="478"/>
          <ac:spMkLst>
            <pc:docMk/>
            <pc:sldMk cId="2440720950" sldId="1986357429"/>
            <ac:spMk id="713" creationId="{74406D57-AA33-4F33-8E7D-C0D6A710E361}"/>
          </ac:spMkLst>
        </pc:spChg>
        <pc:spChg chg="del">
          <ac:chgData name="Zhou, Jiajia (J.)" userId="8c08fd32-1a43-4edf-b23e-6e6580f2da1d" providerId="ADAL" clId="{877164F8-4C54-48F5-813F-A893B446F5F6}" dt="2021-06-20T12:19:35.808" v="45" actId="478"/>
          <ac:spMkLst>
            <pc:docMk/>
            <pc:sldMk cId="2440720950" sldId="1986357429"/>
            <ac:spMk id="714" creationId="{50D6E85F-9F02-47A8-A6A5-AC93E276B123}"/>
          </ac:spMkLst>
        </pc:spChg>
        <pc:spChg chg="del">
          <ac:chgData name="Zhou, Jiajia (J.)" userId="8c08fd32-1a43-4edf-b23e-6e6580f2da1d" providerId="ADAL" clId="{877164F8-4C54-48F5-813F-A893B446F5F6}" dt="2021-06-20T12:19:38.071" v="46" actId="478"/>
          <ac:spMkLst>
            <pc:docMk/>
            <pc:sldMk cId="2440720950" sldId="1986357429"/>
            <ac:spMk id="715" creationId="{037E798B-A081-4E7D-BBBE-7F37E2C3A2AC}"/>
          </ac:spMkLst>
        </pc:spChg>
        <pc:spChg chg="del">
          <ac:chgData name="Zhou, Jiajia (J.)" userId="8c08fd32-1a43-4edf-b23e-6e6580f2da1d" providerId="ADAL" clId="{877164F8-4C54-48F5-813F-A893B446F5F6}" dt="2021-06-20T12:19:39.973" v="47" actId="478"/>
          <ac:spMkLst>
            <pc:docMk/>
            <pc:sldMk cId="2440720950" sldId="1986357429"/>
            <ac:spMk id="716" creationId="{34EF454F-A4D4-4A62-AE56-107D6BF39C79}"/>
          </ac:spMkLst>
        </pc:spChg>
        <pc:spChg chg="mod">
          <ac:chgData name="Zhou, Jiajia (J.)" userId="8c08fd32-1a43-4edf-b23e-6e6580f2da1d" providerId="ADAL" clId="{877164F8-4C54-48F5-813F-A893B446F5F6}" dt="2021-06-20T13:01:22.344" v="690" actId="1037"/>
          <ac:spMkLst>
            <pc:docMk/>
            <pc:sldMk cId="2440720950" sldId="1986357429"/>
            <ac:spMk id="717" creationId="{B91AE7CD-F9FB-4696-9EED-BF0EC9A4FDEA}"/>
          </ac:spMkLst>
        </pc:spChg>
        <pc:spChg chg="mod">
          <ac:chgData name="Zhou, Jiajia (J.)" userId="8c08fd32-1a43-4edf-b23e-6e6580f2da1d" providerId="ADAL" clId="{877164F8-4C54-48F5-813F-A893B446F5F6}" dt="2021-06-20T13:01:22.344" v="690" actId="1037"/>
          <ac:spMkLst>
            <pc:docMk/>
            <pc:sldMk cId="2440720950" sldId="1986357429"/>
            <ac:spMk id="718" creationId="{6294E27D-5FB4-4165-91FF-35A996415DA9}"/>
          </ac:spMkLst>
        </pc:spChg>
        <pc:spChg chg="mod">
          <ac:chgData name="Zhou, Jiajia (J.)" userId="8c08fd32-1a43-4edf-b23e-6e6580f2da1d" providerId="ADAL" clId="{877164F8-4C54-48F5-813F-A893B446F5F6}" dt="2021-06-20T13:01:48.576" v="695" actId="1038"/>
          <ac:spMkLst>
            <pc:docMk/>
            <pc:sldMk cId="2440720950" sldId="1986357429"/>
            <ac:spMk id="719" creationId="{11506F1F-1E71-4006-B1B7-F63800418774}"/>
          </ac:spMkLst>
        </pc:spChg>
        <pc:spChg chg="mod">
          <ac:chgData name="Zhou, Jiajia (J.)" userId="8c08fd32-1a43-4edf-b23e-6e6580f2da1d" providerId="ADAL" clId="{877164F8-4C54-48F5-813F-A893B446F5F6}" dt="2021-06-20T13:01:48.576" v="695" actId="1038"/>
          <ac:spMkLst>
            <pc:docMk/>
            <pc:sldMk cId="2440720950" sldId="1986357429"/>
            <ac:spMk id="720" creationId="{96510B45-27C8-4249-A5CD-1B256BB1BDCA}"/>
          </ac:spMkLst>
        </pc:spChg>
        <pc:spChg chg="add del">
          <ac:chgData name="Zhou, Jiajia (J.)" userId="8c08fd32-1a43-4edf-b23e-6e6580f2da1d" providerId="ADAL" clId="{877164F8-4C54-48F5-813F-A893B446F5F6}" dt="2021-06-20T12:29:50.669" v="200" actId="478"/>
          <ac:spMkLst>
            <pc:docMk/>
            <pc:sldMk cId="2440720950" sldId="1986357429"/>
            <ac:spMk id="721" creationId="{4CBDC202-6D6A-4A25-A366-CC73E139584D}"/>
          </ac:spMkLst>
        </pc:spChg>
        <pc:spChg chg="add del">
          <ac:chgData name="Zhou, Jiajia (J.)" userId="8c08fd32-1a43-4edf-b23e-6e6580f2da1d" providerId="ADAL" clId="{877164F8-4C54-48F5-813F-A893B446F5F6}" dt="2021-06-20T12:29:50.958" v="202" actId="478"/>
          <ac:spMkLst>
            <pc:docMk/>
            <pc:sldMk cId="2440720950" sldId="1986357429"/>
            <ac:spMk id="722" creationId="{5FDB2A44-DC9A-4413-B93E-101C22FF5646}"/>
          </ac:spMkLst>
        </pc:spChg>
        <pc:spChg chg="add del">
          <ac:chgData name="Zhou, Jiajia (J.)" userId="8c08fd32-1a43-4edf-b23e-6e6580f2da1d" providerId="ADAL" clId="{877164F8-4C54-48F5-813F-A893B446F5F6}" dt="2021-06-20T12:29:51.109" v="203" actId="478"/>
          <ac:spMkLst>
            <pc:docMk/>
            <pc:sldMk cId="2440720950" sldId="1986357429"/>
            <ac:spMk id="723" creationId="{858305CC-A781-48E7-AC62-D392B9D78D73}"/>
          </ac:spMkLst>
        </pc:spChg>
        <pc:spChg chg="add del">
          <ac:chgData name="Zhou, Jiajia (J.)" userId="8c08fd32-1a43-4edf-b23e-6e6580f2da1d" providerId="ADAL" clId="{877164F8-4C54-48F5-813F-A893B446F5F6}" dt="2021-06-20T12:29:51.708" v="205" actId="478"/>
          <ac:spMkLst>
            <pc:docMk/>
            <pc:sldMk cId="2440720950" sldId="1986357429"/>
            <ac:spMk id="724" creationId="{F317CA61-7CE0-4F47-89EE-094500E0013A}"/>
          </ac:spMkLst>
        </pc:spChg>
        <pc:spChg chg="add del">
          <ac:chgData name="Zhou, Jiajia (J.)" userId="8c08fd32-1a43-4edf-b23e-6e6580f2da1d" providerId="ADAL" clId="{877164F8-4C54-48F5-813F-A893B446F5F6}" dt="2021-06-20T12:29:52.069" v="206" actId="478"/>
          <ac:spMkLst>
            <pc:docMk/>
            <pc:sldMk cId="2440720950" sldId="1986357429"/>
            <ac:spMk id="725" creationId="{C6CF7AED-1C84-4335-B44F-BDA2DF417C6C}"/>
          </ac:spMkLst>
        </pc:spChg>
        <pc:spChg chg="add del">
          <ac:chgData name="Zhou, Jiajia (J.)" userId="8c08fd32-1a43-4edf-b23e-6e6580f2da1d" providerId="ADAL" clId="{877164F8-4C54-48F5-813F-A893B446F5F6}" dt="2021-06-20T12:29:52.564" v="208" actId="478"/>
          <ac:spMkLst>
            <pc:docMk/>
            <pc:sldMk cId="2440720950" sldId="1986357429"/>
            <ac:spMk id="726" creationId="{3A5A0611-819E-41B8-AD88-85C7979F6D15}"/>
          </ac:spMkLst>
        </pc:spChg>
        <pc:spChg chg="mod">
          <ac:chgData name="Zhou, Jiajia (J.)" userId="8c08fd32-1a43-4edf-b23e-6e6580f2da1d" providerId="ADAL" clId="{877164F8-4C54-48F5-813F-A893B446F5F6}" dt="2021-06-20T13:04:14.642" v="756" actId="1037"/>
          <ac:spMkLst>
            <pc:docMk/>
            <pc:sldMk cId="2440720950" sldId="1986357429"/>
            <ac:spMk id="727" creationId="{78079A2E-36CB-446C-BA37-AEF7B58F2ACC}"/>
          </ac:spMkLst>
        </pc:spChg>
        <pc:spChg chg="mod">
          <ac:chgData name="Zhou, Jiajia (J.)" userId="8c08fd32-1a43-4edf-b23e-6e6580f2da1d" providerId="ADAL" clId="{877164F8-4C54-48F5-813F-A893B446F5F6}" dt="2021-06-20T13:03:28.074" v="744" actId="20577"/>
          <ac:spMkLst>
            <pc:docMk/>
            <pc:sldMk cId="2440720950" sldId="1986357429"/>
            <ac:spMk id="728" creationId="{C5121691-41A9-4A33-BEAC-7EAB1B6ACF14}"/>
          </ac:spMkLst>
        </pc:spChg>
        <pc:spChg chg="mod">
          <ac:chgData name="Zhou, Jiajia (J.)" userId="8c08fd32-1a43-4edf-b23e-6e6580f2da1d" providerId="ADAL" clId="{877164F8-4C54-48F5-813F-A893B446F5F6}" dt="2021-06-20T13:05:25.591" v="815" actId="1037"/>
          <ac:spMkLst>
            <pc:docMk/>
            <pc:sldMk cId="2440720950" sldId="1986357429"/>
            <ac:spMk id="729" creationId="{477ED9B7-BF67-4BAE-B7AA-618E41E6C77C}"/>
          </ac:spMkLst>
        </pc:spChg>
        <pc:spChg chg="mod">
          <ac:chgData name="Zhou, Jiajia (J.)" userId="8c08fd32-1a43-4edf-b23e-6e6580f2da1d" providerId="ADAL" clId="{877164F8-4C54-48F5-813F-A893B446F5F6}" dt="2021-06-20T13:05:25.591" v="815" actId="1037"/>
          <ac:spMkLst>
            <pc:docMk/>
            <pc:sldMk cId="2440720950" sldId="1986357429"/>
            <ac:spMk id="730" creationId="{79758603-2E0C-46CD-9D23-8F44FA444E14}"/>
          </ac:spMkLst>
        </pc:spChg>
        <pc:spChg chg="add del">
          <ac:chgData name="Zhou, Jiajia (J.)" userId="8c08fd32-1a43-4edf-b23e-6e6580f2da1d" providerId="ADAL" clId="{877164F8-4C54-48F5-813F-A893B446F5F6}" dt="2021-06-20T12:29:52.728" v="209" actId="478"/>
          <ac:spMkLst>
            <pc:docMk/>
            <pc:sldMk cId="2440720950" sldId="1986357429"/>
            <ac:spMk id="731" creationId="{096D705F-4EFA-45E9-A615-018E98FF729F}"/>
          </ac:spMkLst>
        </pc:spChg>
        <pc:spChg chg="add del">
          <ac:chgData name="Zhou, Jiajia (J.)" userId="8c08fd32-1a43-4edf-b23e-6e6580f2da1d" providerId="ADAL" clId="{877164F8-4C54-48F5-813F-A893B446F5F6}" dt="2021-06-20T12:29:53.212" v="211" actId="478"/>
          <ac:spMkLst>
            <pc:docMk/>
            <pc:sldMk cId="2440720950" sldId="1986357429"/>
            <ac:spMk id="732" creationId="{4EBA9281-9B05-4C16-8F02-C7F77B374769}"/>
          </ac:spMkLst>
        </pc:spChg>
        <pc:spChg chg="mod">
          <ac:chgData name="Zhou, Jiajia (J.)" userId="8c08fd32-1a43-4edf-b23e-6e6580f2da1d" providerId="ADAL" clId="{877164F8-4C54-48F5-813F-A893B446F5F6}" dt="2021-06-20T13:08:36.607" v="947" actId="1037"/>
          <ac:spMkLst>
            <pc:docMk/>
            <pc:sldMk cId="2440720950" sldId="1986357429"/>
            <ac:spMk id="733" creationId="{288370A2-EC52-4E2F-A20D-640B50D86B99}"/>
          </ac:spMkLst>
        </pc:spChg>
        <pc:spChg chg="mod">
          <ac:chgData name="Zhou, Jiajia (J.)" userId="8c08fd32-1a43-4edf-b23e-6e6580f2da1d" providerId="ADAL" clId="{877164F8-4C54-48F5-813F-A893B446F5F6}" dt="2021-06-20T13:08:36.607" v="947" actId="1037"/>
          <ac:spMkLst>
            <pc:docMk/>
            <pc:sldMk cId="2440720950" sldId="1986357429"/>
            <ac:spMk id="734" creationId="{CB84722F-4011-4100-9D69-CE7AE805C7BD}"/>
          </ac:spMkLst>
        </pc:spChg>
        <pc:spChg chg="mod">
          <ac:chgData name="Zhou, Jiajia (J.)" userId="8c08fd32-1a43-4edf-b23e-6e6580f2da1d" providerId="ADAL" clId="{877164F8-4C54-48F5-813F-A893B446F5F6}" dt="2021-06-20T13:10:50.712" v="1018" actId="1037"/>
          <ac:spMkLst>
            <pc:docMk/>
            <pc:sldMk cId="2440720950" sldId="1986357429"/>
            <ac:spMk id="735" creationId="{BD793C24-2CC6-4419-980E-E8CFBC120A2E}"/>
          </ac:spMkLst>
        </pc:spChg>
        <pc:spChg chg="mod">
          <ac:chgData name="Zhou, Jiajia (J.)" userId="8c08fd32-1a43-4edf-b23e-6e6580f2da1d" providerId="ADAL" clId="{877164F8-4C54-48F5-813F-A893B446F5F6}" dt="2021-06-20T13:10:50.712" v="1018" actId="1037"/>
          <ac:spMkLst>
            <pc:docMk/>
            <pc:sldMk cId="2440720950" sldId="1986357429"/>
            <ac:spMk id="736" creationId="{E09CB280-0A86-4188-8647-2C4D7ACD8530}"/>
          </ac:spMkLst>
        </pc:spChg>
        <pc:spChg chg="mod">
          <ac:chgData name="Zhou, Jiajia (J.)" userId="8c08fd32-1a43-4edf-b23e-6e6580f2da1d" providerId="ADAL" clId="{877164F8-4C54-48F5-813F-A893B446F5F6}" dt="2021-06-20T13:11:34.562" v="1070" actId="1038"/>
          <ac:spMkLst>
            <pc:docMk/>
            <pc:sldMk cId="2440720950" sldId="1986357429"/>
            <ac:spMk id="737" creationId="{E446DA5C-3D34-48BB-AEE5-D2BD3C814F68}"/>
          </ac:spMkLst>
        </pc:spChg>
        <pc:spChg chg="mod">
          <ac:chgData name="Zhou, Jiajia (J.)" userId="8c08fd32-1a43-4edf-b23e-6e6580f2da1d" providerId="ADAL" clId="{877164F8-4C54-48F5-813F-A893B446F5F6}" dt="2021-06-20T13:11:34.562" v="1070" actId="1038"/>
          <ac:spMkLst>
            <pc:docMk/>
            <pc:sldMk cId="2440720950" sldId="1986357429"/>
            <ac:spMk id="738" creationId="{DD25455A-744C-432C-A1BE-60BA488C5421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43" creationId="{576585FE-64E5-4A6D-9EC1-4F7EADF2D5E6}"/>
          </ac:spMkLst>
        </pc:spChg>
        <pc:spChg chg="mod">
          <ac:chgData name="Zhou, Jiajia (J.)" userId="8c08fd32-1a43-4edf-b23e-6e6580f2da1d" providerId="ADAL" clId="{877164F8-4C54-48F5-813F-A893B446F5F6}" dt="2021-06-20T12:53:56.401" v="518" actId="20577"/>
          <ac:spMkLst>
            <pc:docMk/>
            <pc:sldMk cId="2440720950" sldId="1986357429"/>
            <ac:spMk id="744" creationId="{A2659C4C-5DBE-44B9-B186-114C689BB2FB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45" creationId="{3EBDF802-0D4E-497C-9937-EFF81358BD87}"/>
          </ac:spMkLst>
        </pc:spChg>
        <pc:spChg chg="mod">
          <ac:chgData name="Zhou, Jiajia (J.)" userId="8c08fd32-1a43-4edf-b23e-6e6580f2da1d" providerId="ADAL" clId="{877164F8-4C54-48F5-813F-A893B446F5F6}" dt="2021-06-20T12:54:39.784" v="524" actId="20577"/>
          <ac:spMkLst>
            <pc:docMk/>
            <pc:sldMk cId="2440720950" sldId="1986357429"/>
            <ac:spMk id="746" creationId="{553F216E-7159-421E-8CED-3A26A5FAB470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47" creationId="{5633CD4B-16D4-404E-B406-B8639776AAA3}"/>
          </ac:spMkLst>
        </pc:spChg>
        <pc:spChg chg="mod">
          <ac:chgData name="Zhou, Jiajia (J.)" userId="8c08fd32-1a43-4edf-b23e-6e6580f2da1d" providerId="ADAL" clId="{877164F8-4C54-48F5-813F-A893B446F5F6}" dt="2021-06-20T12:55:02.274" v="541" actId="20577"/>
          <ac:spMkLst>
            <pc:docMk/>
            <pc:sldMk cId="2440720950" sldId="1986357429"/>
            <ac:spMk id="748" creationId="{336C01E2-18B2-48F7-BC05-D44E76C5DAF6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49" creationId="{27DDF148-8003-47A2-AD7B-C83B1ACF33A3}"/>
          </ac:spMkLst>
        </pc:spChg>
        <pc:spChg chg="mod">
          <ac:chgData name="Zhou, Jiajia (J.)" userId="8c08fd32-1a43-4edf-b23e-6e6580f2da1d" providerId="ADAL" clId="{877164F8-4C54-48F5-813F-A893B446F5F6}" dt="2021-06-20T12:55:07.283" v="545" actId="20577"/>
          <ac:spMkLst>
            <pc:docMk/>
            <pc:sldMk cId="2440720950" sldId="1986357429"/>
            <ac:spMk id="750" creationId="{96FB1B37-EA17-4D08-930D-51541843998D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51" creationId="{B35FB6C3-BBB6-4CDA-92BD-9F90B91BA808}"/>
          </ac:spMkLst>
        </pc:spChg>
        <pc:spChg chg="mod">
          <ac:chgData name="Zhou, Jiajia (J.)" userId="8c08fd32-1a43-4edf-b23e-6e6580f2da1d" providerId="ADAL" clId="{877164F8-4C54-48F5-813F-A893B446F5F6}" dt="2021-06-20T12:56:14.761" v="553" actId="20577"/>
          <ac:spMkLst>
            <pc:docMk/>
            <pc:sldMk cId="2440720950" sldId="1986357429"/>
            <ac:spMk id="752" creationId="{679206AE-9662-413A-9E30-DBB2660480CC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53" creationId="{7686320D-336F-418E-86FD-1160F7EDEFDD}"/>
          </ac:spMkLst>
        </pc:spChg>
        <pc:spChg chg="mod">
          <ac:chgData name="Zhou, Jiajia (J.)" userId="8c08fd32-1a43-4edf-b23e-6e6580f2da1d" providerId="ADAL" clId="{877164F8-4C54-48F5-813F-A893B446F5F6}" dt="2021-06-20T12:56:25.182" v="559" actId="20577"/>
          <ac:spMkLst>
            <pc:docMk/>
            <pc:sldMk cId="2440720950" sldId="1986357429"/>
            <ac:spMk id="754" creationId="{0CE74C8A-0128-4CF7-885A-7CCB4D170730}"/>
          </ac:spMkLst>
        </pc:spChg>
        <pc:spChg chg="mod">
          <ac:chgData name="Zhou, Jiajia (J.)" userId="8c08fd32-1a43-4edf-b23e-6e6580f2da1d" providerId="ADAL" clId="{877164F8-4C54-48F5-813F-A893B446F5F6}" dt="2021-06-20T13:02:46.104" v="711" actId="1038"/>
          <ac:spMkLst>
            <pc:docMk/>
            <pc:sldMk cId="2440720950" sldId="1986357429"/>
            <ac:spMk id="755" creationId="{D270098A-B0B4-42E3-9763-CDE88C5DFEF5}"/>
          </ac:spMkLst>
        </pc:spChg>
        <pc:spChg chg="mod">
          <ac:chgData name="Zhou, Jiajia (J.)" userId="8c08fd32-1a43-4edf-b23e-6e6580f2da1d" providerId="ADAL" clId="{877164F8-4C54-48F5-813F-A893B446F5F6}" dt="2021-06-20T12:56:29.816" v="564" actId="20577"/>
          <ac:spMkLst>
            <pc:docMk/>
            <pc:sldMk cId="2440720950" sldId="1986357429"/>
            <ac:spMk id="756" creationId="{763197BC-6A79-4E74-83CD-92790F45353E}"/>
          </ac:spMkLst>
        </pc:spChg>
        <pc:spChg chg="mod">
          <ac:chgData name="Zhou, Jiajia (J.)" userId="8c08fd32-1a43-4edf-b23e-6e6580f2da1d" providerId="ADAL" clId="{877164F8-4C54-48F5-813F-A893B446F5F6}" dt="2021-06-20T13:04:55.756" v="789" actId="1038"/>
          <ac:spMkLst>
            <pc:docMk/>
            <pc:sldMk cId="2440720950" sldId="1986357429"/>
            <ac:spMk id="757" creationId="{43DDD4F9-1A64-4182-BCBE-F473D5C1ED6C}"/>
          </ac:spMkLst>
        </pc:spChg>
        <pc:spChg chg="mod">
          <ac:chgData name="Zhou, Jiajia (J.)" userId="8c08fd32-1a43-4edf-b23e-6e6580f2da1d" providerId="ADAL" clId="{877164F8-4C54-48F5-813F-A893B446F5F6}" dt="2021-06-20T13:02:40.771" v="708" actId="1037"/>
          <ac:spMkLst>
            <pc:docMk/>
            <pc:sldMk cId="2440720950" sldId="1986357429"/>
            <ac:spMk id="758" creationId="{CE7746A6-37F1-4175-9E80-DBEF616DB951}"/>
          </ac:spMkLst>
        </pc:spChg>
        <pc:spChg chg="mod">
          <ac:chgData name="Zhou, Jiajia (J.)" userId="8c08fd32-1a43-4edf-b23e-6e6580f2da1d" providerId="ADAL" clId="{877164F8-4C54-48F5-813F-A893B446F5F6}" dt="2021-06-20T13:04:59.542" v="793" actId="1038"/>
          <ac:spMkLst>
            <pc:docMk/>
            <pc:sldMk cId="2440720950" sldId="1986357429"/>
            <ac:spMk id="759" creationId="{FB0AA4D1-7370-44F8-AC01-4071CD3DEA91}"/>
          </ac:spMkLst>
        </pc:spChg>
        <pc:spChg chg="mod">
          <ac:chgData name="Zhou, Jiajia (J.)" userId="8c08fd32-1a43-4edf-b23e-6e6580f2da1d" providerId="ADAL" clId="{877164F8-4C54-48F5-813F-A893B446F5F6}" dt="2021-06-20T13:05:07.099" v="801" actId="1038"/>
          <ac:spMkLst>
            <pc:docMk/>
            <pc:sldMk cId="2440720950" sldId="1986357429"/>
            <ac:spMk id="760" creationId="{C8880532-F7A6-4F3A-909D-3EE7081F7F5F}"/>
          </ac:spMkLst>
        </pc:spChg>
        <pc:spChg chg="mod">
          <ac:chgData name="Zhou, Jiajia (J.)" userId="8c08fd32-1a43-4edf-b23e-6e6580f2da1d" providerId="ADAL" clId="{877164F8-4C54-48F5-813F-A893B446F5F6}" dt="2021-06-20T13:04:48.424" v="787" actId="1037"/>
          <ac:spMkLst>
            <pc:docMk/>
            <pc:sldMk cId="2440720950" sldId="1986357429"/>
            <ac:spMk id="761" creationId="{1C22890F-266B-44DE-B5C0-22253583CFDB}"/>
          </ac:spMkLst>
        </pc:spChg>
        <pc:spChg chg="mod">
          <ac:chgData name="Zhou, Jiajia (J.)" userId="8c08fd32-1a43-4edf-b23e-6e6580f2da1d" providerId="ADAL" clId="{877164F8-4C54-48F5-813F-A893B446F5F6}" dt="2021-06-20T13:04:48.424" v="787" actId="1037"/>
          <ac:spMkLst>
            <pc:docMk/>
            <pc:sldMk cId="2440720950" sldId="1986357429"/>
            <ac:spMk id="762" creationId="{67A43C87-FC64-4CEE-8C13-3BF9C353B32C}"/>
          </ac:spMkLst>
        </pc:spChg>
        <pc:spChg chg="mod">
          <ac:chgData name="Zhou, Jiajia (J.)" userId="8c08fd32-1a43-4edf-b23e-6e6580f2da1d" providerId="ADAL" clId="{877164F8-4C54-48F5-813F-A893B446F5F6}" dt="2021-06-20T13:05:39.666" v="823" actId="1037"/>
          <ac:spMkLst>
            <pc:docMk/>
            <pc:sldMk cId="2440720950" sldId="1986357429"/>
            <ac:spMk id="763" creationId="{0890B18D-20CD-469A-9806-680665F95FEF}"/>
          </ac:spMkLst>
        </pc:spChg>
        <pc:spChg chg="mod">
          <ac:chgData name="Zhou, Jiajia (J.)" userId="8c08fd32-1a43-4edf-b23e-6e6580f2da1d" providerId="ADAL" clId="{877164F8-4C54-48F5-813F-A893B446F5F6}" dt="2021-06-20T13:05:39.666" v="823" actId="1037"/>
          <ac:spMkLst>
            <pc:docMk/>
            <pc:sldMk cId="2440720950" sldId="1986357429"/>
            <ac:spMk id="764" creationId="{CD66EFCC-8E9C-4944-A8C3-B806D88D0C7E}"/>
          </ac:spMkLst>
        </pc:spChg>
        <pc:spChg chg="mod">
          <ac:chgData name="Zhou, Jiajia (J.)" userId="8c08fd32-1a43-4edf-b23e-6e6580f2da1d" providerId="ADAL" clId="{877164F8-4C54-48F5-813F-A893B446F5F6}" dt="2021-06-20T13:06:04.697" v="855" actId="1037"/>
          <ac:spMkLst>
            <pc:docMk/>
            <pc:sldMk cId="2440720950" sldId="1986357429"/>
            <ac:spMk id="765" creationId="{C1A32B9F-9058-460A-886B-087386A5E52F}"/>
          </ac:spMkLst>
        </pc:spChg>
        <pc:spChg chg="mod">
          <ac:chgData name="Zhou, Jiajia (J.)" userId="8c08fd32-1a43-4edf-b23e-6e6580f2da1d" providerId="ADAL" clId="{877164F8-4C54-48F5-813F-A893B446F5F6}" dt="2021-06-20T13:06:04.697" v="855" actId="1037"/>
          <ac:spMkLst>
            <pc:docMk/>
            <pc:sldMk cId="2440720950" sldId="1986357429"/>
            <ac:spMk id="766" creationId="{1D47150B-6203-44DC-B404-A101F3EBD3EF}"/>
          </ac:spMkLst>
        </pc:spChg>
        <pc:spChg chg="mod">
          <ac:chgData name="Zhou, Jiajia (J.)" userId="8c08fd32-1a43-4edf-b23e-6e6580f2da1d" providerId="ADAL" clId="{877164F8-4C54-48F5-813F-A893B446F5F6}" dt="2021-06-20T13:08:53.803" v="957" actId="1037"/>
          <ac:spMkLst>
            <pc:docMk/>
            <pc:sldMk cId="2440720950" sldId="1986357429"/>
            <ac:spMk id="767" creationId="{A836A755-4370-4B73-9A8E-41036A23D0E7}"/>
          </ac:spMkLst>
        </pc:spChg>
        <pc:spChg chg="mod">
          <ac:chgData name="Zhou, Jiajia (J.)" userId="8c08fd32-1a43-4edf-b23e-6e6580f2da1d" providerId="ADAL" clId="{877164F8-4C54-48F5-813F-A893B446F5F6}" dt="2021-06-20T13:09:40.003" v="962" actId="20577"/>
          <ac:spMkLst>
            <pc:docMk/>
            <pc:sldMk cId="2440720950" sldId="1986357429"/>
            <ac:spMk id="768" creationId="{6037AB74-26E6-4279-9BB7-60D7EC96B2FC}"/>
          </ac:spMkLst>
        </pc:spChg>
        <pc:spChg chg="mod">
          <ac:chgData name="Zhou, Jiajia (J.)" userId="8c08fd32-1a43-4edf-b23e-6e6580f2da1d" providerId="ADAL" clId="{877164F8-4C54-48F5-813F-A893B446F5F6}" dt="2021-06-20T13:08:53.803" v="957" actId="1037"/>
          <ac:spMkLst>
            <pc:docMk/>
            <pc:sldMk cId="2440720950" sldId="1986357429"/>
            <ac:spMk id="770" creationId="{0B34F58D-0124-446B-8945-9E5EE4A9483F}"/>
          </ac:spMkLst>
        </pc:spChg>
        <pc:spChg chg="mod">
          <ac:chgData name="Zhou, Jiajia (J.)" userId="8c08fd32-1a43-4edf-b23e-6e6580f2da1d" providerId="ADAL" clId="{877164F8-4C54-48F5-813F-A893B446F5F6}" dt="2021-06-20T13:10:35.411" v="992" actId="20577"/>
          <ac:spMkLst>
            <pc:docMk/>
            <pc:sldMk cId="2440720950" sldId="1986357429"/>
            <ac:spMk id="771" creationId="{57417F11-55DE-41C8-B401-523B5B2753F5}"/>
          </ac:spMkLst>
        </pc:spChg>
        <pc:spChg chg="mod">
          <ac:chgData name="Zhou, Jiajia (J.)" userId="8c08fd32-1a43-4edf-b23e-6e6580f2da1d" providerId="ADAL" clId="{877164F8-4C54-48F5-813F-A893B446F5F6}" dt="2021-06-20T13:06:52.908" v="894" actId="1038"/>
          <ac:spMkLst>
            <pc:docMk/>
            <pc:sldMk cId="2440720950" sldId="1986357429"/>
            <ac:spMk id="790" creationId="{B4264177-FCE0-49A3-920F-C7BB961E7760}"/>
          </ac:spMkLst>
        </pc:spChg>
        <pc:spChg chg="mod">
          <ac:chgData name="Zhou, Jiajia (J.)" userId="8c08fd32-1a43-4edf-b23e-6e6580f2da1d" providerId="ADAL" clId="{877164F8-4C54-48F5-813F-A893B446F5F6}" dt="2021-06-20T12:54:16.790" v="520" actId="20577"/>
          <ac:spMkLst>
            <pc:docMk/>
            <pc:sldMk cId="2440720950" sldId="1986357429"/>
            <ac:spMk id="793" creationId="{0FE0FC32-1B83-4E39-84CE-6A2272419780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799" creationId="{C01533F5-1748-4EC8-971A-714828508045}"/>
          </ac:spMkLst>
        </pc:spChg>
        <pc:spChg chg="del">
          <ac:chgData name="Zhou, Jiajia (J.)" userId="8c08fd32-1a43-4edf-b23e-6e6580f2da1d" providerId="ADAL" clId="{877164F8-4C54-48F5-813F-A893B446F5F6}" dt="2021-06-20T12:17:21.124" v="24" actId="478"/>
          <ac:spMkLst>
            <pc:docMk/>
            <pc:sldMk cId="2440720950" sldId="1986357429"/>
            <ac:spMk id="801" creationId="{4FDAA1B1-474F-4C68-B716-8DE0F68D5C6D}"/>
          </ac:spMkLst>
        </pc:spChg>
        <pc:spChg chg="del">
          <ac:chgData name="Zhou, Jiajia (J.)" userId="8c08fd32-1a43-4edf-b23e-6e6580f2da1d" providerId="ADAL" clId="{877164F8-4C54-48F5-813F-A893B446F5F6}" dt="2021-06-20T12:17:24.480" v="26" actId="478"/>
          <ac:spMkLst>
            <pc:docMk/>
            <pc:sldMk cId="2440720950" sldId="1986357429"/>
            <ac:spMk id="802" creationId="{F1F3DB5C-E8D3-433F-BF42-9132FE520C88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804" creationId="{420988A8-E25F-4607-BF9C-3A9E2039F8A7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805" creationId="{CCFA9B22-05FC-4F3A-9534-C8D3C5E56751}"/>
          </ac:spMkLst>
        </pc:spChg>
        <pc:spChg chg="mod">
          <ac:chgData name="Zhou, Jiajia (J.)" userId="8c08fd32-1a43-4edf-b23e-6e6580f2da1d" providerId="ADAL" clId="{877164F8-4C54-48F5-813F-A893B446F5F6}" dt="2021-06-20T12:37:07.658" v="301" actId="164"/>
          <ac:spMkLst>
            <pc:docMk/>
            <pc:sldMk cId="2440720950" sldId="1986357429"/>
            <ac:spMk id="806" creationId="{99A7CF27-250F-444F-B153-5C21BA23DAF3}"/>
          </ac:spMkLst>
        </pc:spChg>
        <pc:spChg chg="mod">
          <ac:chgData name="Zhou, Jiajia (J.)" userId="8c08fd32-1a43-4edf-b23e-6e6580f2da1d" providerId="ADAL" clId="{877164F8-4C54-48F5-813F-A893B446F5F6}" dt="2021-06-20T13:05:04.263" v="794" actId="14100"/>
          <ac:spMkLst>
            <pc:docMk/>
            <pc:sldMk cId="2440720950" sldId="1986357429"/>
            <ac:spMk id="807" creationId="{5D655392-3E0E-4E44-B20A-A70350175EDF}"/>
          </ac:spMkLst>
        </pc:spChg>
        <pc:spChg chg="mod">
          <ac:chgData name="Zhou, Jiajia (J.)" userId="8c08fd32-1a43-4edf-b23e-6e6580f2da1d" providerId="ADAL" clId="{877164F8-4C54-48F5-813F-A893B446F5F6}" dt="2021-06-20T13:11:20.697" v="1045" actId="1037"/>
          <ac:spMkLst>
            <pc:docMk/>
            <pc:sldMk cId="2440720950" sldId="1986357429"/>
            <ac:spMk id="811" creationId="{E28B6219-9037-4D27-A779-E703C7764176}"/>
          </ac:spMkLst>
        </pc:spChg>
        <pc:spChg chg="mod">
          <ac:chgData name="Zhou, Jiajia (J.)" userId="8c08fd32-1a43-4edf-b23e-6e6580f2da1d" providerId="ADAL" clId="{877164F8-4C54-48F5-813F-A893B446F5F6}" dt="2021-06-20T13:11:20.697" v="1045" actId="1037"/>
          <ac:spMkLst>
            <pc:docMk/>
            <pc:sldMk cId="2440720950" sldId="1986357429"/>
            <ac:spMk id="812" creationId="{1479B65A-7001-4EF0-BF0B-07C7E47263E8}"/>
          </ac:spMkLst>
        </pc:spChg>
        <pc:spChg chg="mod">
          <ac:chgData name="Zhou, Jiajia (J.)" userId="8c08fd32-1a43-4edf-b23e-6e6580f2da1d" providerId="ADAL" clId="{877164F8-4C54-48F5-813F-A893B446F5F6}" dt="2021-06-20T13:06:38.332" v="881" actId="1037"/>
          <ac:spMkLst>
            <pc:docMk/>
            <pc:sldMk cId="2440720950" sldId="1986357429"/>
            <ac:spMk id="813" creationId="{2C63B985-C4B4-42A4-B3C4-3BA2EF26ACF8}"/>
          </ac:spMkLst>
        </pc:spChg>
        <pc:spChg chg="mod">
          <ac:chgData name="Zhou, Jiajia (J.)" userId="8c08fd32-1a43-4edf-b23e-6e6580f2da1d" providerId="ADAL" clId="{877164F8-4C54-48F5-813F-A893B446F5F6}" dt="2021-06-20T13:06:43.356" v="885" actId="1037"/>
          <ac:spMkLst>
            <pc:docMk/>
            <pc:sldMk cId="2440720950" sldId="1986357429"/>
            <ac:spMk id="814" creationId="{0AD87109-A7A1-4E9A-A808-EF40C8C19680}"/>
          </ac:spMkLst>
        </pc:spChg>
        <pc:spChg chg="mod">
          <ac:chgData name="Zhou, Jiajia (J.)" userId="8c08fd32-1a43-4edf-b23e-6e6580f2da1d" providerId="ADAL" clId="{877164F8-4C54-48F5-813F-A893B446F5F6}" dt="2021-06-20T13:12:39.735" v="1092" actId="1037"/>
          <ac:spMkLst>
            <pc:docMk/>
            <pc:sldMk cId="2440720950" sldId="1986357429"/>
            <ac:spMk id="816" creationId="{10DEBA42-8D34-475E-B0C7-6D9E09057F2B}"/>
          </ac:spMkLst>
        </pc:spChg>
        <pc:spChg chg="mod">
          <ac:chgData name="Zhou, Jiajia (J.)" userId="8c08fd32-1a43-4edf-b23e-6e6580f2da1d" providerId="ADAL" clId="{877164F8-4C54-48F5-813F-A893B446F5F6}" dt="2021-06-20T13:11:52.365" v="1088" actId="1037"/>
          <ac:spMkLst>
            <pc:docMk/>
            <pc:sldMk cId="2440720950" sldId="1986357429"/>
            <ac:spMk id="818" creationId="{83FD2873-0493-42FB-9BC4-9ECE34B48A58}"/>
          </ac:spMkLst>
        </pc:s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4" creationId="{BB19608F-AE22-4C4C-B50B-E3F3B3B95E41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5" creationId="{9E10E4DD-2E89-430A-8D54-1B98F6BA23E0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7" creationId="{3A8AA899-981E-4918-A987-E9430EFE244C}"/>
          </ac:grpSpMkLst>
        </pc:grpChg>
        <pc:grpChg chg="add del mod">
          <ac:chgData name="Zhou, Jiajia (J.)" userId="8c08fd32-1a43-4edf-b23e-6e6580f2da1d" providerId="ADAL" clId="{877164F8-4C54-48F5-813F-A893B446F5F6}" dt="2021-06-20T12:33:47.226" v="286" actId="478"/>
          <ac:grpSpMkLst>
            <pc:docMk/>
            <pc:sldMk cId="2440720950" sldId="1986357429"/>
            <ac:grpSpMk id="34" creationId="{A9DDA12C-5552-4741-A804-AD1A3ECB166C}"/>
          </ac:grpSpMkLst>
        </pc:grpChg>
        <pc:grpChg chg="add mod">
          <ac:chgData name="Zhou, Jiajia (J.)" userId="8c08fd32-1a43-4edf-b23e-6e6580f2da1d" providerId="ADAL" clId="{877164F8-4C54-48F5-813F-A893B446F5F6}" dt="2021-06-20T12:37:40.709" v="330" actId="1038"/>
          <ac:grpSpMkLst>
            <pc:docMk/>
            <pc:sldMk cId="2440720950" sldId="1986357429"/>
            <ac:grpSpMk id="37" creationId="{AE88D2B9-B7C2-401B-9CF4-817D2C1823DB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202" creationId="{21315A9D-F23B-447E-BF34-45BC286A6E7F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261" creationId="{F4968FAB-F4EC-4C77-AA46-5A77F87BE396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311" creationId="{05E39C35-6090-4660-B1A0-0A2BADE28E3B}"/>
          </ac:grpSpMkLst>
        </pc:grpChg>
        <pc:grpChg chg="add">
          <ac:chgData name="Zhou, Jiajia (J.)" userId="8c08fd32-1a43-4edf-b23e-6e6580f2da1d" providerId="ADAL" clId="{877164F8-4C54-48F5-813F-A893B446F5F6}" dt="2021-06-20T12:27:51.287" v="152"/>
          <ac:grpSpMkLst>
            <pc:docMk/>
            <pc:sldMk cId="2440720950" sldId="1986357429"/>
            <ac:grpSpMk id="319" creationId="{A2648061-4701-41B9-812B-8998825B68AA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372" creationId="{05E27B46-8575-4395-A998-7AA6D70EF096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380" creationId="{517CCF09-B01E-436C-9618-1CA8A56EEBDA}"/>
          </ac:grpSpMkLst>
        </pc:grpChg>
        <pc:grpChg chg="mod">
          <ac:chgData name="Zhou, Jiajia (J.)" userId="8c08fd32-1a43-4edf-b23e-6e6580f2da1d" providerId="ADAL" clId="{877164F8-4C54-48F5-813F-A893B446F5F6}" dt="2021-06-20T12:33:31.087" v="272" actId="1037"/>
          <ac:grpSpMkLst>
            <pc:docMk/>
            <pc:sldMk cId="2440720950" sldId="1986357429"/>
            <ac:grpSpMk id="391" creationId="{B5D8BDEF-0E9C-4CB0-94FA-4A99BD81E8A1}"/>
          </ac:grpSpMkLst>
        </pc:grpChg>
        <pc:grpChg chg="add del mod">
          <ac:chgData name="Zhou, Jiajia (J.)" userId="8c08fd32-1a43-4edf-b23e-6e6580f2da1d" providerId="ADAL" clId="{877164F8-4C54-48F5-813F-A893B446F5F6}" dt="2021-06-20T12:34:07.370" v="288" actId="478"/>
          <ac:grpSpMkLst>
            <pc:docMk/>
            <pc:sldMk cId="2440720950" sldId="1986357429"/>
            <ac:grpSpMk id="428" creationId="{21D3489E-D1D3-4C8E-8060-4F483C98B75B}"/>
          </ac:grpSpMkLst>
        </pc:grpChg>
        <pc:grpChg chg="del">
          <ac:chgData name="Zhou, Jiajia (J.)" userId="8c08fd32-1a43-4edf-b23e-6e6580f2da1d" providerId="ADAL" clId="{877164F8-4C54-48F5-813F-A893B446F5F6}" dt="2021-06-20T12:30:10.804" v="213" actId="478"/>
          <ac:grpSpMkLst>
            <pc:docMk/>
            <pc:sldMk cId="2440720950" sldId="1986357429"/>
            <ac:grpSpMk id="450" creationId="{F3ADAC1E-B9FC-484E-81F1-FE448DEC9559}"/>
          </ac:grpSpMkLst>
        </pc:grpChg>
        <pc:grpChg chg="del">
          <ac:chgData name="Zhou, Jiajia (J.)" userId="8c08fd32-1a43-4edf-b23e-6e6580f2da1d" providerId="ADAL" clId="{877164F8-4C54-48F5-813F-A893B446F5F6}" dt="2021-06-20T12:27:50.427" v="151" actId="478"/>
          <ac:grpSpMkLst>
            <pc:docMk/>
            <pc:sldMk cId="2440720950" sldId="1986357429"/>
            <ac:grpSpMk id="527" creationId="{AA5A0320-4D8C-4EAF-BEAD-1F3BBCDA110F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531" creationId="{7F38EC49-F906-40F4-BB9B-61A7F0EF14E7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538" creationId="{C84FD25C-CC67-4443-93EC-DF36B0B26FC9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545" creationId="{8683F552-343E-4ED7-A040-439225874C2B}"/>
          </ac:grpSpMkLst>
        </pc:grpChg>
        <pc:grpChg chg="mod">
          <ac:chgData name="Zhou, Jiajia (J.)" userId="8c08fd32-1a43-4edf-b23e-6e6580f2da1d" providerId="ADAL" clId="{877164F8-4C54-48F5-813F-A893B446F5F6}" dt="2021-06-20T12:34:17.882" v="294" actId="1038"/>
          <ac:grpSpMkLst>
            <pc:docMk/>
            <pc:sldMk cId="2440720950" sldId="1986357429"/>
            <ac:grpSpMk id="684" creationId="{9A6B0138-88B0-4C86-B209-D7C85858EED6}"/>
          </ac:grpSpMkLst>
        </pc:grpChg>
        <pc:grpChg chg="mod">
          <ac:chgData name="Zhou, Jiajia (J.)" userId="8c08fd32-1a43-4edf-b23e-6e6580f2da1d" providerId="ADAL" clId="{877164F8-4C54-48F5-813F-A893B446F5F6}" dt="2021-06-20T12:33:15.370" v="260" actId="1037"/>
          <ac:grpSpMkLst>
            <pc:docMk/>
            <pc:sldMk cId="2440720950" sldId="1986357429"/>
            <ac:grpSpMk id="694" creationId="{36188659-12BC-4E86-9EFC-37C74D7FFBFE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769" creationId="{C9B24E74-DC22-49A1-8385-DAC6A8F575D3}"/>
          </ac:grpSpMkLst>
        </pc:grpChg>
        <pc:grpChg chg="mod">
          <ac:chgData name="Zhou, Jiajia (J.)" userId="8c08fd32-1a43-4edf-b23e-6e6580f2da1d" providerId="ADAL" clId="{877164F8-4C54-48F5-813F-A893B446F5F6}" dt="2021-06-20T12:37:07.658" v="301" actId="164"/>
          <ac:grpSpMkLst>
            <pc:docMk/>
            <pc:sldMk cId="2440720950" sldId="1986357429"/>
            <ac:grpSpMk id="810" creationId="{B480EF9A-B9DE-44EB-ADCD-D64C26E4D848}"/>
          </ac:grpSpMkLst>
        </pc:grpChg>
        <pc:cxnChg chg="mod">
          <ac:chgData name="Zhou, Jiajia (J.)" userId="8c08fd32-1a43-4edf-b23e-6e6580f2da1d" providerId="ADAL" clId="{877164F8-4C54-48F5-813F-A893B446F5F6}" dt="2021-06-20T12:37:40.709" v="330" actId="1038"/>
          <ac:cxnSpMkLst>
            <pc:docMk/>
            <pc:sldMk cId="2440720950" sldId="1986357429"/>
            <ac:cxnSpMk id="139" creationId="{D306AAEA-7B71-48FD-9B1A-2E639F680D3C}"/>
          </ac:cxnSpMkLst>
        </pc:cxnChg>
        <pc:cxnChg chg="mod">
          <ac:chgData name="Zhou, Jiajia (J.)" userId="8c08fd32-1a43-4edf-b23e-6e6580f2da1d" providerId="ADAL" clId="{877164F8-4C54-48F5-813F-A893B446F5F6}" dt="2021-06-20T12:37:40.709" v="330" actId="1038"/>
          <ac:cxnSpMkLst>
            <pc:docMk/>
            <pc:sldMk cId="2440720950" sldId="1986357429"/>
            <ac:cxnSpMk id="152" creationId="{634B2FB8-1402-4CA0-BFD0-1A79CD271CFE}"/>
          </ac:cxnSpMkLst>
        </pc:cxnChg>
        <pc:cxnChg chg="mod">
          <ac:chgData name="Zhou, Jiajia (J.)" userId="8c08fd32-1a43-4edf-b23e-6e6580f2da1d" providerId="ADAL" clId="{877164F8-4C54-48F5-813F-A893B446F5F6}" dt="2021-06-20T12:37:40.709" v="330" actId="1038"/>
          <ac:cxnSpMkLst>
            <pc:docMk/>
            <pc:sldMk cId="2440720950" sldId="1986357429"/>
            <ac:cxnSpMk id="158" creationId="{0A3F326F-93CC-4CBF-A57F-38DCE2660728}"/>
          </ac:cxnSpMkLst>
        </pc:cxnChg>
        <pc:cxnChg chg="mod">
          <ac:chgData name="Zhou, Jiajia (J.)" userId="8c08fd32-1a43-4edf-b23e-6e6580f2da1d" providerId="ADAL" clId="{877164F8-4C54-48F5-813F-A893B446F5F6}" dt="2021-06-20T13:07:33.982" v="912" actId="1038"/>
          <ac:cxnSpMkLst>
            <pc:docMk/>
            <pc:sldMk cId="2440720950" sldId="1986357429"/>
            <ac:cxnSpMk id="166" creationId="{4414CE92-5E4C-40C5-8792-6E1EB77E5B5D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169" creationId="{A9D708FC-A849-40F3-8406-24FEA7EE2F55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178" creationId="{2BF37559-0AC2-4EC0-8F6E-0C9A8D342A78}"/>
          </ac:cxnSpMkLst>
        </pc:cxnChg>
        <pc:cxnChg chg="add del">
          <ac:chgData name="Zhou, Jiajia (J.)" userId="8c08fd32-1a43-4edf-b23e-6e6580f2da1d" providerId="ADAL" clId="{877164F8-4C54-48F5-813F-A893B446F5F6}" dt="2021-06-20T12:27:48.300" v="150" actId="478"/>
          <ac:cxnSpMkLst>
            <pc:docMk/>
            <pc:sldMk cId="2440720950" sldId="1986357429"/>
            <ac:cxnSpMk id="314" creationId="{ED8738E7-33AD-446B-BB3E-887F14875184}"/>
          </ac:cxnSpMkLst>
        </pc:cxnChg>
        <pc:cxnChg chg="add mod">
          <ac:chgData name="Zhou, Jiajia (J.)" userId="8c08fd32-1a43-4edf-b23e-6e6580f2da1d" providerId="ADAL" clId="{877164F8-4C54-48F5-813F-A893B446F5F6}" dt="2021-06-20T12:37:07.658" v="301" actId="164"/>
          <ac:cxnSpMkLst>
            <pc:docMk/>
            <pc:sldMk cId="2440720950" sldId="1986357429"/>
            <ac:cxnSpMk id="317" creationId="{DA841B09-4F9F-4372-9F91-72DFF5E7A856}"/>
          </ac:cxnSpMkLst>
        </pc:cxnChg>
        <pc:cxnChg chg="mod">
          <ac:chgData name="Zhou, Jiajia (J.)" userId="8c08fd32-1a43-4edf-b23e-6e6580f2da1d" providerId="ADAL" clId="{877164F8-4C54-48F5-813F-A893B446F5F6}" dt="2021-06-20T12:36:30.298" v="300" actId="1076"/>
          <ac:cxnSpMkLst>
            <pc:docMk/>
            <pc:sldMk cId="2440720950" sldId="1986357429"/>
            <ac:cxnSpMk id="526" creationId="{95B036EE-5015-4FAD-953C-B29CE7D35FE4}"/>
          </ac:cxnSpMkLst>
        </pc:cxnChg>
        <pc:cxnChg chg="mod">
          <ac:chgData name="Zhou, Jiajia (J.)" userId="8c08fd32-1a43-4edf-b23e-6e6580f2da1d" providerId="ADAL" clId="{877164F8-4C54-48F5-813F-A893B446F5F6}" dt="2021-06-20T12:45:32.202" v="452" actId="1037"/>
          <ac:cxnSpMkLst>
            <pc:docMk/>
            <pc:sldMk cId="2440720950" sldId="1986357429"/>
            <ac:cxnSpMk id="540" creationId="{DBD5F5FD-FACC-4FC5-91C7-8EB33768EE43}"/>
          </ac:cxnSpMkLst>
        </pc:cxnChg>
        <pc:cxnChg chg="mod">
          <ac:chgData name="Zhou, Jiajia (J.)" userId="8c08fd32-1a43-4edf-b23e-6e6580f2da1d" providerId="ADAL" clId="{877164F8-4C54-48F5-813F-A893B446F5F6}" dt="2021-06-20T13:02:02.406" v="696" actId="14100"/>
          <ac:cxnSpMkLst>
            <pc:docMk/>
            <pc:sldMk cId="2440720950" sldId="1986357429"/>
            <ac:cxnSpMk id="550" creationId="{F6A6017F-791E-4F69-B738-D6C39D08F25C}"/>
          </ac:cxnSpMkLst>
        </pc:cxnChg>
        <pc:cxnChg chg="mod">
          <ac:chgData name="Zhou, Jiajia (J.)" userId="8c08fd32-1a43-4edf-b23e-6e6580f2da1d" providerId="ADAL" clId="{877164F8-4C54-48F5-813F-A893B446F5F6}" dt="2021-06-20T12:37:07.658" v="301" actId="164"/>
          <ac:cxnSpMkLst>
            <pc:docMk/>
            <pc:sldMk cId="2440720950" sldId="1986357429"/>
            <ac:cxnSpMk id="673" creationId="{83EF61F1-EB8F-499E-9720-8123EDB482E7}"/>
          </ac:cxnSpMkLst>
        </pc:cxnChg>
        <pc:cxnChg chg="mod">
          <ac:chgData name="Zhou, Jiajia (J.)" userId="8c08fd32-1a43-4edf-b23e-6e6580f2da1d" providerId="ADAL" clId="{877164F8-4C54-48F5-813F-A893B446F5F6}" dt="2021-06-20T12:34:17.882" v="294" actId="1038"/>
          <ac:cxnSpMkLst>
            <pc:docMk/>
            <pc:sldMk cId="2440720950" sldId="1986357429"/>
            <ac:cxnSpMk id="674" creationId="{5CCDBBF9-85CD-4913-AC09-E9DD0A60CFF3}"/>
          </ac:cxnSpMkLst>
        </pc:cxnChg>
        <pc:cxnChg chg="mod">
          <ac:chgData name="Zhou, Jiajia (J.)" userId="8c08fd32-1a43-4edf-b23e-6e6580f2da1d" providerId="ADAL" clId="{877164F8-4C54-48F5-813F-A893B446F5F6}" dt="2021-06-20T13:04:14.642" v="756" actId="1037"/>
          <ac:cxnSpMkLst>
            <pc:docMk/>
            <pc:sldMk cId="2440720950" sldId="1986357429"/>
            <ac:cxnSpMk id="688" creationId="{E1066ADE-FF03-448E-8A7C-89A93F15023C}"/>
          </ac:cxnSpMkLst>
        </pc:cxnChg>
        <pc:cxnChg chg="mod">
          <ac:chgData name="Zhou, Jiajia (J.)" userId="8c08fd32-1a43-4edf-b23e-6e6580f2da1d" providerId="ADAL" clId="{877164F8-4C54-48F5-813F-A893B446F5F6}" dt="2021-06-20T13:01:07.949" v="683" actId="1037"/>
          <ac:cxnSpMkLst>
            <pc:docMk/>
            <pc:sldMk cId="2440720950" sldId="1986357429"/>
            <ac:cxnSpMk id="697" creationId="{606894A0-B2C8-42DD-A96B-55F6AB96A554}"/>
          </ac:cxnSpMkLst>
        </pc:cxnChg>
        <pc:cxnChg chg="mod">
          <ac:chgData name="Zhou, Jiajia (J.)" userId="8c08fd32-1a43-4edf-b23e-6e6580f2da1d" providerId="ADAL" clId="{877164F8-4C54-48F5-813F-A893B446F5F6}" dt="2021-06-20T12:37:07.658" v="301" actId="164"/>
          <ac:cxnSpMkLst>
            <pc:docMk/>
            <pc:sldMk cId="2440720950" sldId="1986357429"/>
            <ac:cxnSpMk id="698" creationId="{DA5BCFEC-BF1E-4E00-A6D0-22C7328F94AB}"/>
          </ac:cxnSpMkLst>
        </pc:cxnChg>
        <pc:cxnChg chg="mod">
          <ac:chgData name="Zhou, Jiajia (J.)" userId="8c08fd32-1a43-4edf-b23e-6e6580f2da1d" providerId="ADAL" clId="{877164F8-4C54-48F5-813F-A893B446F5F6}" dt="2021-06-20T13:01:48.576" v="695" actId="1038"/>
          <ac:cxnSpMkLst>
            <pc:docMk/>
            <pc:sldMk cId="2440720950" sldId="1986357429"/>
            <ac:cxnSpMk id="739" creationId="{9EBD22BA-0114-44E3-B30F-8982EE8B78E2}"/>
          </ac:cxnSpMkLst>
        </pc:cxnChg>
        <pc:cxnChg chg="del mod">
          <ac:chgData name="Zhou, Jiajia (J.)" userId="8c08fd32-1a43-4edf-b23e-6e6580f2da1d" providerId="ADAL" clId="{877164F8-4C54-48F5-813F-A893B446F5F6}" dt="2021-06-20T12:30:09.718" v="212" actId="478"/>
          <ac:cxnSpMkLst>
            <pc:docMk/>
            <pc:sldMk cId="2440720950" sldId="1986357429"/>
            <ac:cxnSpMk id="740" creationId="{4A1B8BF1-15A1-4A61-A39A-772AF4B10A46}"/>
          </ac:cxnSpMkLst>
        </pc:cxnChg>
        <pc:cxnChg chg="mod">
          <ac:chgData name="Zhou, Jiajia (J.)" userId="8c08fd32-1a43-4edf-b23e-6e6580f2da1d" providerId="ADAL" clId="{877164F8-4C54-48F5-813F-A893B446F5F6}" dt="2021-06-20T13:05:25.591" v="815" actId="1037"/>
          <ac:cxnSpMkLst>
            <pc:docMk/>
            <pc:sldMk cId="2440720950" sldId="1986357429"/>
            <ac:cxnSpMk id="741" creationId="{EAA02A4A-2971-467F-81FE-BCE8812F0D60}"/>
          </ac:cxnSpMkLst>
        </pc:cxnChg>
        <pc:cxnChg chg="mod">
          <ac:chgData name="Zhou, Jiajia (J.)" userId="8c08fd32-1a43-4edf-b23e-6e6580f2da1d" providerId="ADAL" clId="{877164F8-4C54-48F5-813F-A893B446F5F6}" dt="2021-06-20T13:07:33.982" v="912" actId="1038"/>
          <ac:cxnSpMkLst>
            <pc:docMk/>
            <pc:sldMk cId="2440720950" sldId="1986357429"/>
            <ac:cxnSpMk id="742" creationId="{09CD6223-5C3F-4984-8962-0DD704306401}"/>
          </ac:cxnSpMkLst>
        </pc:cxnChg>
        <pc:cxnChg chg="mod">
          <ac:chgData name="Zhou, Jiajia (J.)" userId="8c08fd32-1a43-4edf-b23e-6e6580f2da1d" providerId="ADAL" clId="{877164F8-4C54-48F5-813F-A893B446F5F6}" dt="2021-06-20T13:11:34.562" v="1070" actId="1038"/>
          <ac:cxnSpMkLst>
            <pc:docMk/>
            <pc:sldMk cId="2440720950" sldId="1986357429"/>
            <ac:cxnSpMk id="772" creationId="{0F475ECF-F56F-4CF1-BF24-1BD28DBD0103}"/>
          </ac:cxnSpMkLst>
        </pc:cxnChg>
        <pc:cxnChg chg="mod">
          <ac:chgData name="Zhou, Jiajia (J.)" userId="8c08fd32-1a43-4edf-b23e-6e6580f2da1d" providerId="ADAL" clId="{877164F8-4C54-48F5-813F-A893B446F5F6}" dt="2021-06-20T13:10:50.712" v="1018" actId="1037"/>
          <ac:cxnSpMkLst>
            <pc:docMk/>
            <pc:sldMk cId="2440720950" sldId="1986357429"/>
            <ac:cxnSpMk id="773" creationId="{9FF28F49-5899-49AF-ABC5-6F964D34AB7B}"/>
          </ac:cxnSpMkLst>
        </pc:cxnChg>
        <pc:cxnChg chg="mod">
          <ac:chgData name="Zhou, Jiajia (J.)" userId="8c08fd32-1a43-4edf-b23e-6e6580f2da1d" providerId="ADAL" clId="{877164F8-4C54-48F5-813F-A893B446F5F6}" dt="2021-06-20T13:08:53.803" v="957" actId="1037"/>
          <ac:cxnSpMkLst>
            <pc:docMk/>
            <pc:sldMk cId="2440720950" sldId="1986357429"/>
            <ac:cxnSpMk id="774" creationId="{8EC79AD9-B248-47FB-AC63-2C1DCC0F3F92}"/>
          </ac:cxnSpMkLst>
        </pc:cxnChg>
        <pc:cxnChg chg="add del mod">
          <ac:chgData name="Zhou, Jiajia (J.)" userId="8c08fd32-1a43-4edf-b23e-6e6580f2da1d" providerId="ADAL" clId="{877164F8-4C54-48F5-813F-A893B446F5F6}" dt="2021-06-20T12:29:52.881" v="210" actId="478"/>
          <ac:cxnSpMkLst>
            <pc:docMk/>
            <pc:sldMk cId="2440720950" sldId="1986357429"/>
            <ac:cxnSpMk id="775" creationId="{D7DC8CF9-415F-44AD-A993-E9FDC6F4D5C2}"/>
          </ac:cxnSpMkLst>
        </pc:cxnChg>
        <pc:cxnChg chg="mod">
          <ac:chgData name="Zhou, Jiajia (J.)" userId="8c08fd32-1a43-4edf-b23e-6e6580f2da1d" providerId="ADAL" clId="{877164F8-4C54-48F5-813F-A893B446F5F6}" dt="2021-06-20T13:05:25.591" v="815" actId="1037"/>
          <ac:cxnSpMkLst>
            <pc:docMk/>
            <pc:sldMk cId="2440720950" sldId="1986357429"/>
            <ac:cxnSpMk id="776" creationId="{3C92C781-E757-41FA-922E-C27FF24F4339}"/>
          </ac:cxnSpMkLst>
        </pc:cxnChg>
        <pc:cxnChg chg="mod">
          <ac:chgData name="Zhou, Jiajia (J.)" userId="8c08fd32-1a43-4edf-b23e-6e6580f2da1d" providerId="ADAL" clId="{877164F8-4C54-48F5-813F-A893B446F5F6}" dt="2021-06-20T13:04:59.542" v="793" actId="1038"/>
          <ac:cxnSpMkLst>
            <pc:docMk/>
            <pc:sldMk cId="2440720950" sldId="1986357429"/>
            <ac:cxnSpMk id="777" creationId="{296C8FE6-3194-42B2-BEDC-7D0E6AE9975F}"/>
          </ac:cxnSpMkLst>
        </pc:cxnChg>
        <pc:cxnChg chg="add del mod">
          <ac:chgData name="Zhou, Jiajia (J.)" userId="8c08fd32-1a43-4edf-b23e-6e6580f2da1d" providerId="ADAL" clId="{877164F8-4C54-48F5-813F-A893B446F5F6}" dt="2021-06-20T12:29:52.234" v="207" actId="478"/>
          <ac:cxnSpMkLst>
            <pc:docMk/>
            <pc:sldMk cId="2440720950" sldId="1986357429"/>
            <ac:cxnSpMk id="778" creationId="{45AE066F-01BD-4E61-9C6A-EACA04ABBC49}"/>
          </ac:cxnSpMkLst>
        </pc:cxnChg>
        <pc:cxnChg chg="add del mod">
          <ac:chgData name="Zhou, Jiajia (J.)" userId="8c08fd32-1a43-4edf-b23e-6e6580f2da1d" providerId="ADAL" clId="{877164F8-4C54-48F5-813F-A893B446F5F6}" dt="2021-06-20T12:29:51.545" v="204" actId="478"/>
          <ac:cxnSpMkLst>
            <pc:docMk/>
            <pc:sldMk cId="2440720950" sldId="1986357429"/>
            <ac:cxnSpMk id="779" creationId="{A90C0A20-221B-4B67-8747-05647AF2C8D2}"/>
          </ac:cxnSpMkLst>
        </pc:cxnChg>
        <pc:cxnChg chg="add del mod">
          <ac:chgData name="Zhou, Jiajia (J.)" userId="8c08fd32-1a43-4edf-b23e-6e6580f2da1d" providerId="ADAL" clId="{877164F8-4C54-48F5-813F-A893B446F5F6}" dt="2021-06-20T12:29:50.807" v="201" actId="478"/>
          <ac:cxnSpMkLst>
            <pc:docMk/>
            <pc:sldMk cId="2440720950" sldId="1986357429"/>
            <ac:cxnSpMk id="780" creationId="{040866DF-0F2F-40F3-BB47-7091DABD470C}"/>
          </ac:cxnSpMkLst>
        </pc:cxnChg>
        <pc:cxnChg chg="mod">
          <ac:chgData name="Zhou, Jiajia (J.)" userId="8c08fd32-1a43-4edf-b23e-6e6580f2da1d" providerId="ADAL" clId="{877164F8-4C54-48F5-813F-A893B446F5F6}" dt="2021-06-20T13:01:48.576" v="695" actId="1038"/>
          <ac:cxnSpMkLst>
            <pc:docMk/>
            <pc:sldMk cId="2440720950" sldId="1986357429"/>
            <ac:cxnSpMk id="781" creationId="{DD846E7C-6C5C-46B8-B6FB-C6FD5062D5DE}"/>
          </ac:cxnSpMkLst>
        </pc:cxnChg>
        <pc:cxnChg chg="mod">
          <ac:chgData name="Zhou, Jiajia (J.)" userId="8c08fd32-1a43-4edf-b23e-6e6580f2da1d" providerId="ADAL" clId="{877164F8-4C54-48F5-813F-A893B446F5F6}" dt="2021-06-20T13:01:35.746" v="691" actId="14100"/>
          <ac:cxnSpMkLst>
            <pc:docMk/>
            <pc:sldMk cId="2440720950" sldId="1986357429"/>
            <ac:cxnSpMk id="782" creationId="{C80429EB-A80D-4CD3-9BBA-998A40861DC0}"/>
          </ac:cxnSpMkLst>
        </pc:cxnChg>
        <pc:cxnChg chg="del mod">
          <ac:chgData name="Zhou, Jiajia (J.)" userId="8c08fd32-1a43-4edf-b23e-6e6580f2da1d" providerId="ADAL" clId="{877164F8-4C54-48F5-813F-A893B446F5F6}" dt="2021-06-20T12:19:41.030" v="48" actId="478"/>
          <ac:cxnSpMkLst>
            <pc:docMk/>
            <pc:sldMk cId="2440720950" sldId="1986357429"/>
            <ac:cxnSpMk id="783" creationId="{12B1905E-D629-4F17-BED9-93E6AECE3836}"/>
          </ac:cxnSpMkLst>
        </pc:cxnChg>
        <pc:cxnChg chg="del mod">
          <ac:chgData name="Zhou, Jiajia (J.)" userId="8c08fd32-1a43-4edf-b23e-6e6580f2da1d" providerId="ADAL" clId="{877164F8-4C54-48F5-813F-A893B446F5F6}" dt="2021-06-20T12:19:34.530" v="44" actId="478"/>
          <ac:cxnSpMkLst>
            <pc:docMk/>
            <pc:sldMk cId="2440720950" sldId="1986357429"/>
            <ac:cxnSpMk id="784" creationId="{A7133121-5E68-4FB3-9275-EB56D531C780}"/>
          </ac:cxnSpMkLst>
        </pc:cxnChg>
        <pc:cxnChg chg="mod">
          <ac:chgData name="Zhou, Jiajia (J.)" userId="8c08fd32-1a43-4edf-b23e-6e6580f2da1d" providerId="ADAL" clId="{877164F8-4C54-48F5-813F-A893B446F5F6}" dt="2021-06-20T12:38:47.435" v="334" actId="14100"/>
          <ac:cxnSpMkLst>
            <pc:docMk/>
            <pc:sldMk cId="2440720950" sldId="1986357429"/>
            <ac:cxnSpMk id="791" creationId="{E2080960-2A84-4102-A47D-F408326E4088}"/>
          </ac:cxnSpMkLst>
        </pc:cxnChg>
        <pc:cxnChg chg="mod">
          <ac:chgData name="Zhou, Jiajia (J.)" userId="8c08fd32-1a43-4edf-b23e-6e6580f2da1d" providerId="ADAL" clId="{877164F8-4C54-48F5-813F-A893B446F5F6}" dt="2021-06-20T12:37:40.709" v="330" actId="1038"/>
          <ac:cxnSpMkLst>
            <pc:docMk/>
            <pc:sldMk cId="2440720950" sldId="1986357429"/>
            <ac:cxnSpMk id="792" creationId="{9E16150D-4DC2-4C68-927F-2BFDD6107CD2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794" creationId="{5A5FBA2C-3AB1-4184-961D-74A681BA11B0}"/>
          </ac:cxnSpMkLst>
        </pc:cxnChg>
        <pc:cxnChg chg="del mod">
          <ac:chgData name="Zhou, Jiajia (J.)" userId="8c08fd32-1a43-4edf-b23e-6e6580f2da1d" providerId="ADAL" clId="{877164F8-4C54-48F5-813F-A893B446F5F6}" dt="2021-06-20T12:17:22.896" v="25" actId="478"/>
          <ac:cxnSpMkLst>
            <pc:docMk/>
            <pc:sldMk cId="2440720950" sldId="1986357429"/>
            <ac:cxnSpMk id="803" creationId="{9982B935-9FAF-4D1D-ACEF-8F7E545C6F3B}"/>
          </ac:cxnSpMkLst>
        </pc:cxnChg>
        <pc:cxnChg chg="mod">
          <ac:chgData name="Zhou, Jiajia (J.)" userId="8c08fd32-1a43-4edf-b23e-6e6580f2da1d" providerId="ADAL" clId="{877164F8-4C54-48F5-813F-A893B446F5F6}" dt="2021-06-20T12:38:13.498" v="333" actId="14100"/>
          <ac:cxnSpMkLst>
            <pc:docMk/>
            <pc:sldMk cId="2440720950" sldId="1986357429"/>
            <ac:cxnSpMk id="808" creationId="{7CB2A421-0CB8-4EA5-B51E-808A6B4F0DDC}"/>
          </ac:cxnSpMkLst>
        </pc:cxnChg>
        <pc:cxnChg chg="mod">
          <ac:chgData name="Zhou, Jiajia (J.)" userId="8c08fd32-1a43-4edf-b23e-6e6580f2da1d" providerId="ADAL" clId="{877164F8-4C54-48F5-813F-A893B446F5F6}" dt="2021-06-20T13:04:55.756" v="789" actId="1038"/>
          <ac:cxnSpMkLst>
            <pc:docMk/>
            <pc:sldMk cId="2440720950" sldId="1986357429"/>
            <ac:cxnSpMk id="809" creationId="{77E679E7-7562-47CC-AE83-11778C06E783}"/>
          </ac:cxnSpMkLst>
        </pc:cxnChg>
        <pc:cxnChg chg="mod">
          <ac:chgData name="Zhou, Jiajia (J.)" userId="8c08fd32-1a43-4edf-b23e-6e6580f2da1d" providerId="ADAL" clId="{877164F8-4C54-48F5-813F-A893B446F5F6}" dt="2021-06-20T13:06:38.332" v="881" actId="1037"/>
          <ac:cxnSpMkLst>
            <pc:docMk/>
            <pc:sldMk cId="2440720950" sldId="1986357429"/>
            <ac:cxnSpMk id="815" creationId="{E3758CAA-FB60-44A2-BF11-DA5EDEB7BBC6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817" creationId="{D175983F-73C2-404E-B0FD-0BFF1066D828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819" creationId="{CB021589-04CF-4D38-BFF0-058EA529D39B}"/>
          </ac:cxnSpMkLst>
        </pc:cxnChg>
        <pc:cxnChg chg="mod">
          <ac:chgData name="Zhou, Jiajia (J.)" userId="8c08fd32-1a43-4edf-b23e-6e6580f2da1d" providerId="ADAL" clId="{877164F8-4C54-48F5-813F-A893B446F5F6}" dt="2021-06-20T13:01:22.344" v="690" actId="1037"/>
          <ac:cxnSpMkLst>
            <pc:docMk/>
            <pc:sldMk cId="2440720950" sldId="1986357429"/>
            <ac:cxnSpMk id="820" creationId="{D3DF2699-F7C0-4431-BA0C-15F3AE0C5481}"/>
          </ac:cxnSpMkLst>
        </pc:cxnChg>
        <pc:cxnChg chg="mod">
          <ac:chgData name="Zhou, Jiajia (J.)" userId="8c08fd32-1a43-4edf-b23e-6e6580f2da1d" providerId="ADAL" clId="{877164F8-4C54-48F5-813F-A893B446F5F6}" dt="2021-06-20T13:12:39.735" v="1092" actId="1037"/>
          <ac:cxnSpMkLst>
            <pc:docMk/>
            <pc:sldMk cId="2440720950" sldId="1986357429"/>
            <ac:cxnSpMk id="821" creationId="{CDF8032C-E571-4010-A848-0B89F71A662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June 16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7" y="767553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693276"/>
            <a:ext cx="3286125" cy="30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-51805" y="3938606"/>
            <a:ext cx="11961677" cy="438022"/>
            <a:chOff x="143194" y="3843607"/>
            <a:chExt cx="11888703" cy="43802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143194" y="3843607"/>
              <a:ext cx="209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    </a:t>
              </a: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Autosar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Package integration</a:t>
              </a:r>
              <a:r>
                <a:rPr lang="en-US" altLang="zh-CN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06364" y="3585258"/>
            <a:ext cx="11834462" cy="269751"/>
            <a:chOff x="269633" y="4011878"/>
            <a:chExt cx="11762264" cy="2697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269633" y="4011878"/>
              <a:ext cx="1590356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YF Package integration</a:t>
              </a:r>
              <a:r>
                <a:rPr lang="en-US" altLang="zh-CN" sz="800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1604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6665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0097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529810"/>
            <a:ext cx="98635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9651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9647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9629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9444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9579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9650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9448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781232" y="1617233"/>
            <a:ext cx="624299" cy="590521"/>
            <a:chOff x="1348765" y="1704838"/>
            <a:chExt cx="624299" cy="590521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strike="sngStrike" dirty="0"/>
                <a:t>05/30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06/08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10860" y="1617701"/>
            <a:ext cx="509809" cy="545115"/>
            <a:chOff x="1223832" y="1704838"/>
            <a:chExt cx="509809" cy="545115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23832" y="1849850"/>
              <a:ext cx="50980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11/30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05/10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45938" y="1710458"/>
            <a:ext cx="471734" cy="17360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997549" y="1676333"/>
            <a:ext cx="941966" cy="1345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2216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2214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2125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2168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0093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009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22162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02/11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009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221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0091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2214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0090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0091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221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0091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2214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0091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2213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0083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2206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0080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2203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87" idx="0"/>
            <a:endCxn id="289" idx="2"/>
          </p:cNvCxnSpPr>
          <p:nvPr/>
        </p:nvCxnSpPr>
        <p:spPr>
          <a:xfrm flipV="1">
            <a:off x="7912104" y="3213255"/>
            <a:ext cx="381200" cy="10342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486" idx="0"/>
            <a:endCxn id="286" idx="2"/>
          </p:cNvCxnSpPr>
          <p:nvPr/>
        </p:nvCxnSpPr>
        <p:spPr>
          <a:xfrm flipV="1">
            <a:off x="7516879" y="3213532"/>
            <a:ext cx="284391" cy="10403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484" idx="0"/>
            <a:endCxn id="281" idx="2"/>
          </p:cNvCxnSpPr>
          <p:nvPr/>
        </p:nvCxnSpPr>
        <p:spPr>
          <a:xfrm flipV="1">
            <a:off x="7197934" y="3214269"/>
            <a:ext cx="204390" cy="10394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83" idx="0"/>
            <a:endCxn id="277" idx="2"/>
          </p:cNvCxnSpPr>
          <p:nvPr/>
        </p:nvCxnSpPr>
        <p:spPr>
          <a:xfrm flipV="1">
            <a:off x="6876685" y="3214195"/>
            <a:ext cx="115233" cy="1033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481" idx="0"/>
            <a:endCxn id="274" idx="2"/>
          </p:cNvCxnSpPr>
          <p:nvPr/>
        </p:nvCxnSpPr>
        <p:spPr>
          <a:xfrm flipV="1">
            <a:off x="6529085" y="3214342"/>
            <a:ext cx="189503" cy="1039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80" idx="0"/>
            <a:endCxn id="270" idx="2"/>
          </p:cNvCxnSpPr>
          <p:nvPr/>
        </p:nvCxnSpPr>
        <p:spPr>
          <a:xfrm flipV="1">
            <a:off x="6198759" y="3214342"/>
            <a:ext cx="199990" cy="10329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478" idx="0"/>
            <a:endCxn id="265" idx="2"/>
          </p:cNvCxnSpPr>
          <p:nvPr/>
        </p:nvCxnSpPr>
        <p:spPr>
          <a:xfrm flipV="1">
            <a:off x="5851159" y="3214195"/>
            <a:ext cx="206559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508" idx="0"/>
            <a:endCxn id="257" idx="2"/>
          </p:cNvCxnSpPr>
          <p:nvPr/>
        </p:nvCxnSpPr>
        <p:spPr>
          <a:xfrm flipV="1">
            <a:off x="5520833" y="3214195"/>
            <a:ext cx="225955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507" idx="0"/>
            <a:endCxn id="254" idx="2"/>
          </p:cNvCxnSpPr>
          <p:nvPr/>
        </p:nvCxnSpPr>
        <p:spPr>
          <a:xfrm flipV="1">
            <a:off x="5202469" y="3214359"/>
            <a:ext cx="251554" cy="103934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77" idx="0"/>
            <a:endCxn id="251" idx="2"/>
          </p:cNvCxnSpPr>
          <p:nvPr/>
        </p:nvCxnSpPr>
        <p:spPr>
          <a:xfrm flipV="1">
            <a:off x="4854442" y="3214506"/>
            <a:ext cx="25812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75" idx="0"/>
            <a:endCxn id="248" idx="2"/>
          </p:cNvCxnSpPr>
          <p:nvPr/>
        </p:nvCxnSpPr>
        <p:spPr>
          <a:xfrm flipV="1">
            <a:off x="4536078" y="3214506"/>
            <a:ext cx="25760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474" idx="0"/>
            <a:endCxn id="245" idx="2"/>
          </p:cNvCxnSpPr>
          <p:nvPr/>
        </p:nvCxnSpPr>
        <p:spPr>
          <a:xfrm flipV="1">
            <a:off x="4186316" y="3214360"/>
            <a:ext cx="234695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472" idx="0"/>
            <a:endCxn id="242" idx="2"/>
          </p:cNvCxnSpPr>
          <p:nvPr/>
        </p:nvCxnSpPr>
        <p:spPr>
          <a:xfrm flipV="1">
            <a:off x="3839377" y="3214360"/>
            <a:ext cx="255666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471" idx="0"/>
            <a:endCxn id="234" idx="2"/>
          </p:cNvCxnSpPr>
          <p:nvPr/>
        </p:nvCxnSpPr>
        <p:spPr>
          <a:xfrm flipV="1">
            <a:off x="3526584" y="3214524"/>
            <a:ext cx="252834" cy="10327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439" idx="0"/>
            <a:endCxn id="231" idx="2"/>
          </p:cNvCxnSpPr>
          <p:nvPr/>
        </p:nvCxnSpPr>
        <p:spPr>
          <a:xfrm flipV="1">
            <a:off x="3098562" y="3214524"/>
            <a:ext cx="340710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436" idx="0"/>
            <a:endCxn id="228" idx="2"/>
          </p:cNvCxnSpPr>
          <p:nvPr/>
        </p:nvCxnSpPr>
        <p:spPr>
          <a:xfrm flipV="1">
            <a:off x="2761930" y="3214524"/>
            <a:ext cx="290895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433" idx="0"/>
            <a:endCxn id="180" idx="2"/>
          </p:cNvCxnSpPr>
          <p:nvPr/>
        </p:nvCxnSpPr>
        <p:spPr>
          <a:xfrm flipV="1">
            <a:off x="2457181" y="3214524"/>
            <a:ext cx="249232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30" idx="0"/>
            <a:endCxn id="173" idx="2"/>
          </p:cNvCxnSpPr>
          <p:nvPr/>
        </p:nvCxnSpPr>
        <p:spPr>
          <a:xfrm flipV="1">
            <a:off x="2109301" y="3214360"/>
            <a:ext cx="285452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427" idx="0"/>
            <a:endCxn id="162" idx="2"/>
          </p:cNvCxnSpPr>
          <p:nvPr/>
        </p:nvCxnSpPr>
        <p:spPr>
          <a:xfrm flipV="1">
            <a:off x="1779328" y="3214360"/>
            <a:ext cx="300225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3626"/>
            <a:ext cx="497998" cy="12657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5" y="136115"/>
            <a:ext cx="12174561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Software and </a:t>
            </a:r>
            <a:r>
              <a:rPr lang="en-US" altLang="zh-CN" dirty="0" err="1"/>
              <a:t>Autosar</a:t>
            </a:r>
            <a:r>
              <a:rPr lang="en-US" altLang="zh-CN" dirty="0"/>
              <a:t> Release Plan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512559" y="1498175"/>
            <a:ext cx="829497" cy="184660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86923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12/05-2/</a:t>
            </a:r>
            <a:r>
              <a:rPr lang="en-US" altLang="zh-CN" dirty="0"/>
              <a:t>28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0484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29115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0472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28871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0584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048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28767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0517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28856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29299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5177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3161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51853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strike="sngStrike" dirty="0"/>
              <a:t>12/</a:t>
            </a:r>
            <a:r>
              <a:rPr lang="en-US" altLang="zh-CN" strike="sngStrike" dirty="0"/>
              <a:t>29</a:t>
            </a:r>
          </a:p>
          <a:p>
            <a:r>
              <a:rPr lang="en-US" dirty="0">
                <a:solidFill>
                  <a:srgbClr val="FF0000"/>
                </a:solidFill>
              </a:rPr>
              <a:t>12/15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3080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52035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308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52050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02/25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3086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5209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3084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520745"/>
            <a:ext cx="43844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308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52074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3086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5208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3080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520355"/>
            <a:ext cx="5331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05/02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314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526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3155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52785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09/29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3087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5210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3080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520343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3077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5200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3" cy="9445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5212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5132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5210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5133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5132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5137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5137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5195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5207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5139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5132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5129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2976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5098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>
            <a:off x="2089797" y="341493"/>
            <a:ext cx="29681" cy="5195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694255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02422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7210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2676857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3013489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45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35300" y="4449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56780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0967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1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42630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585329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09905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4241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7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58428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9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17235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259934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568097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3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14137" y="44497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262308" y="44492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646538" y="4444068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3484" y="4754279"/>
            <a:ext cx="45032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完成调查表，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2970141" y="425655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70326" y="424445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766110" y="4249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3441511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754304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4101243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451005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69369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76608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113686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444012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6791612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7112861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7431806" y="4253913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7827031" y="424750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451421" y="4430831"/>
            <a:ext cx="3978" cy="3071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609791" y="4756167"/>
            <a:ext cx="496943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完成德国报价，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90" idx="0"/>
            <a:endCxn id="470" idx="2"/>
          </p:cNvCxnSpPr>
          <p:nvPr/>
        </p:nvCxnSpPr>
        <p:spPr>
          <a:xfrm flipH="1" flipV="1">
            <a:off x="851183" y="4435674"/>
            <a:ext cx="7080" cy="32049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299619" y="4241184"/>
            <a:ext cx="170146" cy="1863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148819" y="4754575"/>
            <a:ext cx="33757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预估项目定点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3" idx="2"/>
          </p:cNvCxnSpPr>
          <p:nvPr/>
        </p:nvCxnSpPr>
        <p:spPr>
          <a:xfrm flipH="1" flipV="1">
            <a:off x="1384692" y="4427558"/>
            <a:ext cx="1745" cy="31043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610943" y="425487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543400" y="4753866"/>
            <a:ext cx="569136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YF</a:t>
            </a:r>
            <a:r>
              <a:rPr lang="zh-CN" altLang="en-US" sz="600" dirty="0">
                <a:latin typeface="Ford Antenna Regular"/>
                <a:cs typeface="Ford Antenna Regular"/>
              </a:rPr>
              <a:t>内部流程</a:t>
            </a:r>
            <a:r>
              <a:rPr lang="en-US" altLang="zh-CN" sz="600" dirty="0">
                <a:latin typeface="Ford Antenna Regular"/>
                <a:cs typeface="Ford Antenna Regular"/>
              </a:rPr>
              <a:t>PR&amp;PO</a:t>
            </a:r>
            <a:r>
              <a:rPr lang="zh-CN" altLang="en-US" sz="600" dirty="0">
                <a:latin typeface="Ford Antenna Regular"/>
                <a:cs typeface="Ford Antenna Regular"/>
              </a:rPr>
              <a:t>，签订采购合同</a:t>
            </a:r>
          </a:p>
          <a:p>
            <a:r>
              <a:rPr lang="en-US" altLang="zh-CN" sz="600" dirty="0">
                <a:latin typeface="Ford Antenna Regular"/>
                <a:cs typeface="Ford Antenna Regular"/>
              </a:rPr>
              <a:t>6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8" idx="2"/>
          </p:cNvCxnSpPr>
          <p:nvPr/>
        </p:nvCxnSpPr>
        <p:spPr>
          <a:xfrm flipV="1">
            <a:off x="1694255" y="4441250"/>
            <a:ext cx="1761" cy="31076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438216" y="4253631"/>
            <a:ext cx="156610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221298" y="4752012"/>
            <a:ext cx="575901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Vector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释放软件包，</a:t>
            </a:r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10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04" idx="0"/>
            <a:endCxn id="502" idx="2"/>
          </p:cNvCxnSpPr>
          <p:nvPr/>
        </p:nvCxnSpPr>
        <p:spPr>
          <a:xfrm flipV="1">
            <a:off x="2509249" y="4440005"/>
            <a:ext cx="7272" cy="31200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11739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5435760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3907186" y="4815365"/>
            <a:ext cx="56864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网络诊断全功能，</a:t>
            </a:r>
            <a:r>
              <a:rPr lang="en-US" altLang="zh-CN" sz="600" dirty="0">
                <a:latin typeface="Ford Antenna Regular"/>
                <a:cs typeface="Ford Antenna Regular"/>
              </a:rPr>
              <a:t>FBL</a:t>
            </a:r>
            <a:r>
              <a:rPr lang="zh-CN" altLang="en-US" sz="600" dirty="0">
                <a:latin typeface="Ford Antenna Regular"/>
                <a:cs typeface="Ford Antenna Regular"/>
              </a:rPr>
              <a:t>并行开发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74" idx="2"/>
          </p:cNvCxnSpPr>
          <p:nvPr/>
        </p:nvCxnSpPr>
        <p:spPr>
          <a:xfrm flipV="1">
            <a:off x="4186316" y="4440080"/>
            <a:ext cx="0" cy="365534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4547980" y="4812707"/>
            <a:ext cx="30507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Bug Fix</a:t>
            </a:r>
            <a:endParaRPr lang="zh-CN" altLang="en-US" sz="600" dirty="0">
              <a:latin typeface="Ford Antenna Regular"/>
              <a:cs typeface="Ford Antenna Regular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4697538" y="4376628"/>
            <a:ext cx="3836" cy="426329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6000997" y="4800032"/>
            <a:ext cx="436747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P2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6" idx="0"/>
            <a:endCxn id="459" idx="0"/>
          </p:cNvCxnSpPr>
          <p:nvPr/>
        </p:nvCxnSpPr>
        <p:spPr>
          <a:xfrm flipH="1" flipV="1">
            <a:off x="6218821" y="4449814"/>
            <a:ext cx="550" cy="35021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5171172" y="4806133"/>
            <a:ext cx="428015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P1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9" idx="0"/>
          </p:cNvCxnSpPr>
          <p:nvPr/>
        </p:nvCxnSpPr>
        <p:spPr>
          <a:xfrm flipH="1" flipV="1">
            <a:off x="5371617" y="4376628"/>
            <a:ext cx="13563" cy="429505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881870" y="4792484"/>
            <a:ext cx="342364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网络诊断初版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22" idx="0"/>
            <a:endCxn id="468" idx="2"/>
          </p:cNvCxnSpPr>
          <p:nvPr/>
        </p:nvCxnSpPr>
        <p:spPr>
          <a:xfrm flipV="1">
            <a:off x="3053052" y="4442924"/>
            <a:ext cx="2162" cy="3495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201299" y="4531274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：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6538826" y="4791676"/>
            <a:ext cx="37086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</a:t>
            </a:r>
            <a:r>
              <a:rPr lang="en-US" altLang="zh-CN" sz="600" dirty="0">
                <a:latin typeface="Ford Antenna Regular"/>
                <a:cs typeface="Ford Antenna Regular"/>
              </a:rPr>
              <a:t>ITV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V="1">
            <a:off x="6717859" y="4361963"/>
            <a:ext cx="729" cy="42152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3296911" y="4786437"/>
            <a:ext cx="464098" cy="64633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移植完成之前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</a:t>
            </a:r>
            <a:r>
              <a:rPr lang="en-US" altLang="zh-CN" sz="600" dirty="0">
                <a:latin typeface="Ford Antenna Regular"/>
                <a:cs typeface="Ford Antenna Regular"/>
              </a:rPr>
              <a:t>,</a:t>
            </a:r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信号添加</a:t>
            </a:r>
          </a:p>
        </p:txBody>
      </p: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3525086" y="4426205"/>
            <a:ext cx="7902" cy="376751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47992" y="44815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3831684" y="4447173"/>
            <a:ext cx="10163" cy="108937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3492378" y="5536551"/>
            <a:ext cx="678612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60%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信号的添加，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DID</a:t>
            </a:r>
            <a:r>
              <a:rPr lang="zh-CN" altLang="en-US" sz="600" dirty="0">
                <a:latin typeface="Ford Antenna Regular"/>
                <a:cs typeface="Ford Antenna Regular"/>
              </a:rPr>
              <a:t>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DTC</a:t>
            </a:r>
            <a:r>
              <a:rPr lang="zh-CN" altLang="en-US" sz="600" dirty="0">
                <a:latin typeface="Ford Antenna Regular"/>
                <a:cs typeface="Ford Antenna Regular"/>
              </a:rPr>
              <a:t>的实现</a:t>
            </a: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459408" y="384479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7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809356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</a:p>
        </p:txBody>
      </p:sp>
      <p:sp>
        <p:nvSpPr>
          <p:cNvPr id="30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135776" y="391020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455277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75259" y="390071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7238111" y="4967120"/>
            <a:ext cx="49716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注：</a:t>
            </a:r>
            <a:endParaRPr lang="en-US" altLang="zh-CN" sz="105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ALPHA4 – R06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详细释放计划见后页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YF CAN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网络信号分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个版本释放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10/20(DCV0.1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),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包括移植先前开发的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(YF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自研包开发的信息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11/17(DCV1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12/15(DCV2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此外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还需考虑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Package2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调试和集成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时间。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ITV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认证周期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T(2021/07/30) +12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完成认证时间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2022/07/25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1120" y="3543519"/>
            <a:ext cx="8687160" cy="1157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306096" y="3728392"/>
            <a:ext cx="269396" cy="240316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397140" y="1884058"/>
            <a:ext cx="584665" cy="11397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49151"/>
              </p:ext>
            </p:extLst>
          </p:nvPr>
        </p:nvGraphicFramePr>
        <p:xfrm>
          <a:off x="1093306" y="5331152"/>
          <a:ext cx="10305972" cy="14230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190125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396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599283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5421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Lincoln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886888" y="1598137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960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11/30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3704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0699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DCV Beta1</a:t>
              </a:r>
            </a:p>
            <a:p>
              <a:r>
                <a:rPr lang="en-US" strike="sngStrike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2302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51788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6267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95686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12/05-02/28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23592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6022405" y="6557636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07/18</a:t>
            </a:r>
            <a:endParaRPr lang="en-US" dirty="0"/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1208818" cy="607147"/>
            <a:chOff x="1264945" y="1704838"/>
            <a:chExt cx="1208818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</a:t>
            </a: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5E39C35-6090-4660-B1A0-0A2BADE28E3B}"/>
              </a:ext>
            </a:extLst>
          </p:cNvPr>
          <p:cNvGrpSpPr/>
          <p:nvPr/>
        </p:nvGrpSpPr>
        <p:grpSpPr>
          <a:xfrm>
            <a:off x="4659757" y="3830520"/>
            <a:ext cx="710215" cy="607147"/>
            <a:chOff x="1264945" y="1704838"/>
            <a:chExt cx="735114" cy="607147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0BFD1B3A-0B92-46BC-A13C-57260B20646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39F319EA-7F4B-44A3-A416-523D79DECD4A}"/>
                </a:ext>
              </a:extLst>
            </p:cNvPr>
            <p:cNvSpPr txBox="1"/>
            <p:nvPr/>
          </p:nvSpPr>
          <p:spPr>
            <a:xfrm>
              <a:off x="1264945" y="1911882"/>
              <a:ext cx="73511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Sample Pre-DV</a:t>
              </a:r>
            </a:p>
            <a:p>
              <a:r>
                <a:rPr lang="en-US" altLang="zh-CN" sz="700" dirty="0"/>
                <a:t>02/25</a:t>
              </a:r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4A28D81-7207-4821-92E7-CEB286CCD7B1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9632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6331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4148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310010"/>
            <a:ext cx="420130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378393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16267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V="1">
            <a:off x="9487923" y="1307054"/>
            <a:ext cx="47583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829411" cy="607147"/>
            <a:chOff x="1264945" y="1704838"/>
            <a:chExt cx="829411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for SW Dev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@06/18</a:t>
            </a: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304106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621279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294072" y="5488949"/>
            <a:ext cx="86367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Checkpoint 4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264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01/07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515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061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214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53272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2975621" y="5854671"/>
            <a:ext cx="774344" cy="934064"/>
            <a:chOff x="1821905" y="5855171"/>
            <a:chExt cx="774344" cy="93406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21905" y="6065966"/>
              <a:ext cx="774344" cy="72326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10/10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Checkpoint 3</a:t>
              </a:r>
            </a:p>
            <a:p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358020" y="5555433"/>
            <a:ext cx="83083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V="1">
            <a:off x="9857108" y="1294120"/>
            <a:ext cx="369217" cy="299115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88D2B9-B7C2-401B-9CF4-817D2C1823DB}"/>
              </a:ext>
            </a:extLst>
          </p:cNvPr>
          <p:cNvGrpSpPr/>
          <p:nvPr/>
        </p:nvGrpSpPr>
        <p:grpSpPr>
          <a:xfrm>
            <a:off x="3718812" y="3566963"/>
            <a:ext cx="6738166" cy="2302124"/>
            <a:chOff x="4087112" y="3566963"/>
            <a:chExt cx="6738166" cy="230212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1315A9D-F23B-447E-BF34-45BC286A6E7F}"/>
                </a:ext>
              </a:extLst>
            </p:cNvPr>
            <p:cNvGrpSpPr/>
            <p:nvPr/>
          </p:nvGrpSpPr>
          <p:grpSpPr>
            <a:xfrm>
              <a:off x="5885122" y="3820860"/>
              <a:ext cx="624299" cy="437394"/>
              <a:chOff x="1109342" y="1704838"/>
              <a:chExt cx="624299" cy="437394"/>
            </a:xfrm>
          </p:grpSpPr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74581A20-514E-42E8-851B-B24F4D1587DE}"/>
                  </a:ext>
                </a:extLst>
              </p:cNvPr>
              <p:cNvSpPr/>
              <p:nvPr/>
            </p:nvSpPr>
            <p:spPr>
              <a:xfrm rot="10800000">
                <a:off x="1357959" y="1704838"/>
                <a:ext cx="140102" cy="234411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TextBox 22">
                <a:extLst>
                  <a:ext uri="{FF2B5EF4-FFF2-40B4-BE49-F238E27FC236}">
                    <a16:creationId xmlns:a16="http://schemas.microsoft.com/office/drawing/2014/main" id="{0C90CBD0-8562-4008-9214-1FF2F3469CAA}"/>
                  </a:ext>
                </a:extLst>
              </p:cNvPr>
              <p:cNvSpPr txBox="1"/>
              <p:nvPr/>
            </p:nvSpPr>
            <p:spPr>
              <a:xfrm>
                <a:off x="1109342" y="1849850"/>
                <a:ext cx="624299" cy="292382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700" dirty="0"/>
                  <a:t>B0  DV1 </a:t>
                </a:r>
              </a:p>
              <a:p>
                <a:r>
                  <a:rPr lang="en-US" altLang="zh-CN" sz="700" dirty="0"/>
                  <a:t>05/15</a:t>
                </a:r>
                <a:endParaRPr lang="zh-CN" altLang="en-US" sz="70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F4968FAB-F4EC-4C77-AA46-5A77F87BE396}"/>
                </a:ext>
              </a:extLst>
            </p:cNvPr>
            <p:cNvGrpSpPr/>
            <p:nvPr/>
          </p:nvGrpSpPr>
          <p:grpSpPr>
            <a:xfrm>
              <a:off x="7872932" y="3811394"/>
              <a:ext cx="624299" cy="482800"/>
              <a:chOff x="1282090" y="1704838"/>
              <a:chExt cx="624299" cy="482800"/>
            </a:xfrm>
          </p:grpSpPr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EB283140-124A-407B-B341-8108E1541400}"/>
                  </a:ext>
                </a:extLst>
              </p:cNvPr>
              <p:cNvSpPr/>
              <p:nvPr/>
            </p:nvSpPr>
            <p:spPr>
              <a:xfrm rot="10800000">
                <a:off x="1573859" y="1704838"/>
                <a:ext cx="140102" cy="234411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TextBox 22">
                <a:extLst>
                  <a:ext uri="{FF2B5EF4-FFF2-40B4-BE49-F238E27FC236}">
                    <a16:creationId xmlns:a16="http://schemas.microsoft.com/office/drawing/2014/main" id="{F3F747CC-BA21-407D-A900-61BA38B0DE74}"/>
                  </a:ext>
                </a:extLst>
              </p:cNvPr>
              <p:cNvSpPr txBox="1"/>
              <p:nvPr/>
            </p:nvSpPr>
            <p:spPr>
              <a:xfrm>
                <a:off x="1282090" y="1895256"/>
                <a:ext cx="624299" cy="292382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700" dirty="0"/>
                  <a:t>B1  DV2 </a:t>
                </a:r>
              </a:p>
              <a:p>
                <a:r>
                  <a:rPr lang="en-US" altLang="zh-CN" sz="700" dirty="0"/>
                  <a:t>01/06</a:t>
                </a:r>
                <a:endParaRPr lang="zh-CN" altLang="en-US" sz="700" dirty="0"/>
              </a:p>
            </p:txBody>
          </p:sp>
        </p:grp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DBD5F5FD-FACC-4FC5-91C7-8EB33768EE43}"/>
                </a:ext>
              </a:extLst>
            </p:cNvPr>
            <p:cNvCxnSpPr>
              <a:cxnSpLocks/>
              <a:stCxn id="444" idx="0"/>
              <a:endCxn id="33" idx="2"/>
            </p:cNvCxnSpPr>
            <p:nvPr/>
          </p:nvCxnSpPr>
          <p:spPr>
            <a:xfrm flipV="1">
              <a:off x="5451102" y="4045805"/>
              <a:ext cx="159249" cy="250275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8AA899-981E-4918-A987-E9430EFE244C}"/>
                </a:ext>
              </a:extLst>
            </p:cNvPr>
            <p:cNvGrpSpPr/>
            <p:nvPr/>
          </p:nvGrpSpPr>
          <p:grpSpPr>
            <a:xfrm>
              <a:off x="5329101" y="3708636"/>
              <a:ext cx="843415" cy="337169"/>
              <a:chOff x="3692378" y="3683236"/>
              <a:chExt cx="843415" cy="33716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B23B570-0705-4302-95EA-3BFA12A06377}"/>
                  </a:ext>
                </a:extLst>
              </p:cNvPr>
              <p:cNvSpPr/>
              <p:nvPr/>
            </p:nvSpPr>
            <p:spPr>
              <a:xfrm>
                <a:off x="3788388" y="3863763"/>
                <a:ext cx="370479" cy="1566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Pre-DV</a:t>
                </a:r>
              </a:p>
            </p:txBody>
          </p:sp>
          <p:sp>
            <p:nvSpPr>
              <p:cNvPr id="405" name="TextBox 22">
                <a:extLst>
                  <a:ext uri="{FF2B5EF4-FFF2-40B4-BE49-F238E27FC236}">
                    <a16:creationId xmlns:a16="http://schemas.microsoft.com/office/drawing/2014/main" id="{3780EF11-7A42-45C7-ACFD-026821A21063}"/>
                  </a:ext>
                </a:extLst>
              </p:cNvPr>
              <p:cNvSpPr txBox="1"/>
              <p:nvPr/>
            </p:nvSpPr>
            <p:spPr>
              <a:xfrm>
                <a:off x="3692378" y="3683236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algn="ctr">
                  <a:defRPr sz="700" b="1">
                    <a:latin typeface="Ford Antenna Light" panose="02000505000000020004" pitchFamily="50" charset="0"/>
                    <a:cs typeface="Calibri" panose="020F0502020204030204" pitchFamily="34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FF0000"/>
                    </a:solidFill>
                  </a:rPr>
                  <a:t>03/01</a:t>
                </a:r>
                <a:r>
                  <a:rPr lang="en-US" dirty="0">
                    <a:solidFill>
                      <a:srgbClr val="FF0000"/>
                    </a:solidFill>
                  </a:rPr>
                  <a:t>-04/01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10E4DD-2E89-430A-8D54-1B98F6BA23E0}"/>
                </a:ext>
              </a:extLst>
            </p:cNvPr>
            <p:cNvGrpSpPr/>
            <p:nvPr/>
          </p:nvGrpSpPr>
          <p:grpSpPr>
            <a:xfrm>
              <a:off x="6296871" y="3897790"/>
              <a:ext cx="1054173" cy="336511"/>
              <a:chOff x="4996808" y="3872390"/>
              <a:chExt cx="1054173" cy="336511"/>
            </a:xfrm>
          </p:grpSpPr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7F54CAA8-C1E9-42E0-8823-063D91365E39}"/>
                  </a:ext>
                </a:extLst>
              </p:cNvPr>
              <p:cNvSpPr/>
              <p:nvPr/>
            </p:nvSpPr>
            <p:spPr>
              <a:xfrm>
                <a:off x="5091180" y="3872390"/>
                <a:ext cx="959801" cy="14074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DV</a:t>
                </a:r>
                <a:r>
                  <a:rPr lang="en-US" altLang="zh-CN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1</a:t>
                </a:r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TextBox 22">
                <a:extLst>
                  <a:ext uri="{FF2B5EF4-FFF2-40B4-BE49-F238E27FC236}">
                    <a16:creationId xmlns:a16="http://schemas.microsoft.com/office/drawing/2014/main" id="{47DA3D26-11B4-4EB9-9C63-F01356ACEFDD}"/>
                  </a:ext>
                </a:extLst>
              </p:cNvPr>
              <p:cNvSpPr txBox="1"/>
              <p:nvPr/>
            </p:nvSpPr>
            <p:spPr>
              <a:xfrm>
                <a:off x="4996808" y="4024241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chemeClr val="accent4">
                        <a:lumMod val="10000"/>
                      </a:schemeClr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06/10-08/10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19608F-AE22-4C4C-B50B-E3F3B3B95E41}"/>
                </a:ext>
              </a:extLst>
            </p:cNvPr>
            <p:cNvGrpSpPr/>
            <p:nvPr/>
          </p:nvGrpSpPr>
          <p:grpSpPr>
            <a:xfrm>
              <a:off x="8244563" y="3881555"/>
              <a:ext cx="843415" cy="332462"/>
              <a:chOff x="6894270" y="3834889"/>
              <a:chExt cx="843415" cy="332462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5B2D77B9-37B5-4BB4-81E0-E5AE5BEBEDB4}"/>
                  </a:ext>
                </a:extLst>
              </p:cNvPr>
              <p:cNvSpPr/>
              <p:nvPr/>
            </p:nvSpPr>
            <p:spPr>
              <a:xfrm>
                <a:off x="6969751" y="3834889"/>
                <a:ext cx="689501" cy="14599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DV2</a:t>
                </a:r>
              </a:p>
            </p:txBody>
          </p:sp>
          <p:sp>
            <p:nvSpPr>
              <p:cNvPr id="411" name="TextBox 22">
                <a:extLst>
                  <a:ext uri="{FF2B5EF4-FFF2-40B4-BE49-F238E27FC236}">
                    <a16:creationId xmlns:a16="http://schemas.microsoft.com/office/drawing/2014/main" id="{D8A9B212-4192-46D4-8016-AEED26343EDE}"/>
                  </a:ext>
                </a:extLst>
              </p:cNvPr>
              <p:cNvSpPr txBox="1"/>
              <p:nvPr/>
            </p:nvSpPr>
            <p:spPr>
              <a:xfrm>
                <a:off x="6894270" y="3982691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chemeClr val="accent4">
                        <a:lumMod val="10000"/>
                      </a:schemeClr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01/13-03/20</a:t>
                </a:r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C84FD25C-CC67-4443-93EC-DF36B0B26FC9}"/>
                </a:ext>
              </a:extLst>
            </p:cNvPr>
            <p:cNvGrpSpPr/>
            <p:nvPr/>
          </p:nvGrpSpPr>
          <p:grpSpPr>
            <a:xfrm>
              <a:off x="9145395" y="3708461"/>
              <a:ext cx="959491" cy="324602"/>
              <a:chOff x="6966815" y="3658257"/>
              <a:chExt cx="959491" cy="324602"/>
            </a:xfrm>
          </p:grpSpPr>
          <p:sp>
            <p:nvSpPr>
              <p:cNvPr id="542" name="Rectangle: Rounded Corners 541">
                <a:extLst>
                  <a:ext uri="{FF2B5EF4-FFF2-40B4-BE49-F238E27FC236}">
                    <a16:creationId xmlns:a16="http://schemas.microsoft.com/office/drawing/2014/main" id="{FAEA2B5A-F309-4B0A-A2A6-3822AEEC4B6B}"/>
                  </a:ext>
                </a:extLst>
              </p:cNvPr>
              <p:cNvSpPr/>
              <p:nvPr/>
            </p:nvSpPr>
            <p:spPr>
              <a:xfrm>
                <a:off x="6969751" y="3824257"/>
                <a:ext cx="956555" cy="15860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PV</a:t>
                </a:r>
              </a:p>
            </p:txBody>
          </p:sp>
          <p:sp>
            <p:nvSpPr>
              <p:cNvPr id="543" name="TextBox 22">
                <a:extLst>
                  <a:ext uri="{FF2B5EF4-FFF2-40B4-BE49-F238E27FC236}">
                    <a16:creationId xmlns:a16="http://schemas.microsoft.com/office/drawing/2014/main" id="{16839038-01FC-4946-85C5-778E9FFC50B3}"/>
                  </a:ext>
                </a:extLst>
              </p:cNvPr>
              <p:cNvSpPr txBox="1"/>
              <p:nvPr/>
            </p:nvSpPr>
            <p:spPr>
              <a:xfrm>
                <a:off x="6966815" y="3658257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chemeClr val="accent4">
                        <a:lumMod val="10000"/>
                      </a:schemeClr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03/27-06/27</a:t>
                </a:r>
              </a:p>
            </p:txBody>
          </p: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8683F552-343E-4ED7-A040-439225874C2B}"/>
                </a:ext>
              </a:extLst>
            </p:cNvPr>
            <p:cNvGrpSpPr/>
            <p:nvPr/>
          </p:nvGrpSpPr>
          <p:grpSpPr>
            <a:xfrm>
              <a:off x="9981863" y="3719493"/>
              <a:ext cx="843415" cy="303125"/>
              <a:chOff x="6828018" y="3668517"/>
              <a:chExt cx="843415" cy="303125"/>
            </a:xfrm>
          </p:grpSpPr>
          <p:sp>
            <p:nvSpPr>
              <p:cNvPr id="547" name="Rectangle: Rounded Corners 546">
                <a:extLst>
                  <a:ext uri="{FF2B5EF4-FFF2-40B4-BE49-F238E27FC236}">
                    <a16:creationId xmlns:a16="http://schemas.microsoft.com/office/drawing/2014/main" id="{4D236EBD-B363-4996-ACD0-CD84E665A453}"/>
                  </a:ext>
                </a:extLst>
              </p:cNvPr>
              <p:cNvSpPr/>
              <p:nvPr/>
            </p:nvSpPr>
            <p:spPr>
              <a:xfrm>
                <a:off x="6969752" y="3824257"/>
                <a:ext cx="318610" cy="1473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PPAP</a:t>
                </a:r>
              </a:p>
            </p:txBody>
          </p:sp>
          <p:sp>
            <p:nvSpPr>
              <p:cNvPr id="549" name="TextBox 22">
                <a:extLst>
                  <a:ext uri="{FF2B5EF4-FFF2-40B4-BE49-F238E27FC236}">
                    <a16:creationId xmlns:a16="http://schemas.microsoft.com/office/drawing/2014/main" id="{9C6B46AD-7636-48CC-8941-9CF2A886D402}"/>
                  </a:ext>
                </a:extLst>
              </p:cNvPr>
              <p:cNvSpPr txBox="1"/>
              <p:nvPr/>
            </p:nvSpPr>
            <p:spPr>
              <a:xfrm>
                <a:off x="6828018" y="3668517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chemeClr val="accent4">
                        <a:lumMod val="10000"/>
                      </a:schemeClr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06/28-07/12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05E27B46-8575-4395-A998-7AA6D70EF096}"/>
                </a:ext>
              </a:extLst>
            </p:cNvPr>
            <p:cNvGrpSpPr/>
            <p:nvPr/>
          </p:nvGrpSpPr>
          <p:grpSpPr>
            <a:xfrm>
              <a:off x="6283017" y="3568417"/>
              <a:ext cx="843415" cy="309397"/>
              <a:chOff x="4989032" y="3726501"/>
              <a:chExt cx="843415" cy="309397"/>
            </a:xfrm>
          </p:grpSpPr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9D478656-546A-417E-9674-BFB6B2DCAD8B}"/>
                  </a:ext>
                </a:extLst>
              </p:cNvPr>
              <p:cNvSpPr/>
              <p:nvPr/>
            </p:nvSpPr>
            <p:spPr>
              <a:xfrm>
                <a:off x="5091181" y="3872389"/>
                <a:ext cx="522936" cy="1635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EMC</a:t>
                </a:r>
              </a:p>
            </p:txBody>
          </p:sp>
          <p:sp>
            <p:nvSpPr>
              <p:cNvPr id="375" name="TextBox 22">
                <a:extLst>
                  <a:ext uri="{FF2B5EF4-FFF2-40B4-BE49-F238E27FC236}">
                    <a16:creationId xmlns:a16="http://schemas.microsoft.com/office/drawing/2014/main" id="{8AE9BC90-1CA1-40DA-904E-1ECA9A1C8785}"/>
                  </a:ext>
                </a:extLst>
              </p:cNvPr>
              <p:cNvSpPr txBox="1"/>
              <p:nvPr/>
            </p:nvSpPr>
            <p:spPr>
              <a:xfrm>
                <a:off x="4989032" y="3726501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06/10-07/10</a:t>
                </a:r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517CCF09-B01E-436C-9618-1CA8A56EEBDA}"/>
                </a:ext>
              </a:extLst>
            </p:cNvPr>
            <p:cNvGrpSpPr/>
            <p:nvPr/>
          </p:nvGrpSpPr>
          <p:grpSpPr>
            <a:xfrm>
              <a:off x="8224138" y="3566963"/>
              <a:ext cx="843415" cy="304710"/>
              <a:chOff x="6297132" y="3736026"/>
              <a:chExt cx="843415" cy="304710"/>
            </a:xfrm>
          </p:grpSpPr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07F6DBF0-9A05-4961-9949-7F6BF1AA8E07}"/>
                  </a:ext>
                </a:extLst>
              </p:cNvPr>
              <p:cNvSpPr/>
              <p:nvPr/>
            </p:nvSpPr>
            <p:spPr>
              <a:xfrm>
                <a:off x="6399281" y="3872389"/>
                <a:ext cx="388706" cy="16834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EMC</a:t>
                </a:r>
              </a:p>
            </p:txBody>
          </p:sp>
          <p:sp>
            <p:nvSpPr>
              <p:cNvPr id="382" name="TextBox 22">
                <a:extLst>
                  <a:ext uri="{FF2B5EF4-FFF2-40B4-BE49-F238E27FC236}">
                    <a16:creationId xmlns:a16="http://schemas.microsoft.com/office/drawing/2014/main" id="{557BC817-4B5A-405D-AFB8-9DDE2631ACED}"/>
                  </a:ext>
                </a:extLst>
              </p:cNvPr>
              <p:cNvSpPr txBox="1"/>
              <p:nvPr/>
            </p:nvSpPr>
            <p:spPr>
              <a:xfrm>
                <a:off x="6297132" y="3736026"/>
                <a:ext cx="843415" cy="184660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01/13-02/20</a:t>
                </a:r>
              </a:p>
            </p:txBody>
          </p:sp>
        </p:grpSp>
        <p:sp>
          <p:nvSpPr>
            <p:cNvPr id="643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4306081" y="556254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12/13</a:t>
              </a:r>
              <a:endPara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697" name="Straight Arrow Connector 696">
              <a:extLst>
                <a:ext uri="{FF2B5EF4-FFF2-40B4-BE49-F238E27FC236}">
                  <a16:creationId xmlns:a16="http://schemas.microsoft.com/office/drawing/2014/main" id="{606894A0-B2C8-42DD-A96B-55F6AB96A554}"/>
                </a:ext>
              </a:extLst>
            </p:cNvPr>
            <p:cNvCxnSpPr>
              <a:cxnSpLocks/>
              <a:stCxn id="591" idx="0"/>
              <a:endCxn id="264" idx="1"/>
            </p:cNvCxnSpPr>
            <p:nvPr/>
          </p:nvCxnSpPr>
          <p:spPr>
            <a:xfrm flipV="1">
              <a:off x="6365245" y="3968164"/>
              <a:ext cx="25998" cy="33977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>
              <a:extLst>
                <a:ext uri="{FF2B5EF4-FFF2-40B4-BE49-F238E27FC236}">
                  <a16:creationId xmlns:a16="http://schemas.microsoft.com/office/drawing/2014/main" id="{DA5BCFEC-BF1E-4E00-A6D0-22C7328F94AB}"/>
                </a:ext>
              </a:extLst>
            </p:cNvPr>
            <p:cNvCxnSpPr>
              <a:cxnSpLocks/>
              <a:endCxn id="262" idx="0"/>
            </p:cNvCxnSpPr>
            <p:nvPr/>
          </p:nvCxnSpPr>
          <p:spPr>
            <a:xfrm flipV="1">
              <a:off x="8061841" y="4045805"/>
              <a:ext cx="172911" cy="84447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Star: 5 Points 443">
              <a:extLst>
                <a:ext uri="{FF2B5EF4-FFF2-40B4-BE49-F238E27FC236}">
                  <a16:creationId xmlns:a16="http://schemas.microsoft.com/office/drawing/2014/main" id="{C6128BA9-6C33-4A49-A417-022A4DD60308}"/>
                </a:ext>
              </a:extLst>
            </p:cNvPr>
            <p:cNvSpPr/>
            <p:nvPr/>
          </p:nvSpPr>
          <p:spPr>
            <a:xfrm>
              <a:off x="5294937" y="4296080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7F38EC49-F906-40F4-BB9B-61A7F0EF14E7}"/>
                </a:ext>
              </a:extLst>
            </p:cNvPr>
            <p:cNvGrpSpPr/>
            <p:nvPr/>
          </p:nvGrpSpPr>
          <p:grpSpPr>
            <a:xfrm>
              <a:off x="7907462" y="4296080"/>
              <a:ext cx="692356" cy="613198"/>
              <a:chOff x="1681562" y="2836518"/>
              <a:chExt cx="692356" cy="613198"/>
            </a:xfrm>
          </p:grpSpPr>
          <p:sp>
            <p:nvSpPr>
              <p:cNvPr id="532" name="Star: 5 Points 531">
                <a:extLst>
                  <a:ext uri="{FF2B5EF4-FFF2-40B4-BE49-F238E27FC236}">
                    <a16:creationId xmlns:a16="http://schemas.microsoft.com/office/drawing/2014/main" id="{40F7D7F1-4CD3-46DB-A304-A3EB71D71E6F}"/>
                  </a:ext>
                </a:extLst>
              </p:cNvPr>
              <p:cNvSpPr/>
              <p:nvPr/>
            </p:nvSpPr>
            <p:spPr>
              <a:xfrm>
                <a:off x="1854367" y="2836518"/>
                <a:ext cx="312330" cy="320207"/>
              </a:xfrm>
              <a:prstGeom prst="star5">
                <a:avLst/>
              </a:prstGeom>
              <a:solidFill>
                <a:srgbClr val="00206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TextBox 22">
                <a:extLst>
                  <a:ext uri="{FF2B5EF4-FFF2-40B4-BE49-F238E27FC236}">
                    <a16:creationId xmlns:a16="http://schemas.microsoft.com/office/drawing/2014/main" id="{2E586546-41DB-4D6D-A3CC-CFE6532D8E51}"/>
                  </a:ext>
                </a:extLst>
              </p:cNvPr>
              <p:cNvSpPr txBox="1"/>
              <p:nvPr/>
            </p:nvSpPr>
            <p:spPr>
              <a:xfrm>
                <a:off x="1681562" y="3157334"/>
                <a:ext cx="692356" cy="292382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R00</a:t>
                </a:r>
              </a:p>
              <a:p>
                <a:pPr algn="ctr">
                  <a:defRPr/>
                </a:pPr>
                <a:r>
                  <a:rPr lang="en-US" sz="7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11/11</a:t>
                </a:r>
              </a:p>
            </p:txBody>
          </p:sp>
        </p:grpSp>
        <p:sp>
          <p:nvSpPr>
            <p:cNvPr id="535" name="Star: 5 Points 534">
              <a:extLst>
                <a:ext uri="{FF2B5EF4-FFF2-40B4-BE49-F238E27FC236}">
                  <a16:creationId xmlns:a16="http://schemas.microsoft.com/office/drawing/2014/main" id="{21C3C474-3CAF-47A5-90C1-45C3D05172C8}"/>
                </a:ext>
              </a:extLst>
            </p:cNvPr>
            <p:cNvSpPr/>
            <p:nvPr/>
          </p:nvSpPr>
          <p:spPr>
            <a:xfrm>
              <a:off x="8454657" y="4297267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1" name="Star: 5 Points 540">
              <a:extLst>
                <a:ext uri="{FF2B5EF4-FFF2-40B4-BE49-F238E27FC236}">
                  <a16:creationId xmlns:a16="http://schemas.microsoft.com/office/drawing/2014/main" id="{8530E982-16C2-4A19-B117-18F626E0F2BD}"/>
                </a:ext>
              </a:extLst>
            </p:cNvPr>
            <p:cNvSpPr/>
            <p:nvPr/>
          </p:nvSpPr>
          <p:spPr>
            <a:xfrm>
              <a:off x="8814512" y="4297267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01218763-190F-4AD2-9F22-61B92D1DBFB9}"/>
                </a:ext>
              </a:extLst>
            </p:cNvPr>
            <p:cNvSpPr/>
            <p:nvPr/>
          </p:nvSpPr>
          <p:spPr>
            <a:xfrm>
              <a:off x="9352579" y="4286979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D059CBAF-03C3-401E-80B5-6AE3DDF8F354}"/>
                </a:ext>
              </a:extLst>
            </p:cNvPr>
            <p:cNvSpPr/>
            <p:nvPr/>
          </p:nvSpPr>
          <p:spPr>
            <a:xfrm>
              <a:off x="9700058" y="4290906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1" name="Star: 5 Points 590">
              <a:extLst>
                <a:ext uri="{FF2B5EF4-FFF2-40B4-BE49-F238E27FC236}">
                  <a16:creationId xmlns:a16="http://schemas.microsoft.com/office/drawing/2014/main" id="{9E0B114E-0674-4902-8F13-1FFDF3CED919}"/>
                </a:ext>
              </a:extLst>
            </p:cNvPr>
            <p:cNvSpPr/>
            <p:nvPr/>
          </p:nvSpPr>
          <p:spPr>
            <a:xfrm>
              <a:off x="6209080" y="4307936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Star: 5 Points 591">
              <a:extLst>
                <a:ext uri="{FF2B5EF4-FFF2-40B4-BE49-F238E27FC236}">
                  <a16:creationId xmlns:a16="http://schemas.microsoft.com/office/drawing/2014/main" id="{3FF2723F-E529-4039-AC36-D58DD43E4743}"/>
                </a:ext>
              </a:extLst>
            </p:cNvPr>
            <p:cNvSpPr/>
            <p:nvPr/>
          </p:nvSpPr>
          <p:spPr>
            <a:xfrm>
              <a:off x="6611170" y="4311062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3" name="TextBox 22">
              <a:extLst>
                <a:ext uri="{FF2B5EF4-FFF2-40B4-BE49-F238E27FC236}">
                  <a16:creationId xmlns:a16="http://schemas.microsoft.com/office/drawing/2014/main" id="{712880B7-2AF4-441F-BC1C-46F30422845D}"/>
                </a:ext>
              </a:extLst>
            </p:cNvPr>
            <p:cNvSpPr txBox="1"/>
            <p:nvPr/>
          </p:nvSpPr>
          <p:spPr>
            <a:xfrm>
              <a:off x="5120390" y="4598221"/>
              <a:ext cx="98635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Beta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49E1F6DE-9EA1-43DA-B970-EFED38494F11}"/>
                </a:ext>
              </a:extLst>
            </p:cNvPr>
            <p:cNvSpPr txBox="1"/>
            <p:nvPr/>
          </p:nvSpPr>
          <p:spPr>
            <a:xfrm>
              <a:off x="8355270" y="4591246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5" name="TextBox 22">
              <a:extLst>
                <a:ext uri="{FF2B5EF4-FFF2-40B4-BE49-F238E27FC236}">
                  <a16:creationId xmlns:a16="http://schemas.microsoft.com/office/drawing/2014/main" id="{0BFCB922-F0FA-4877-B88E-939D717A99DC}"/>
                </a:ext>
              </a:extLst>
            </p:cNvPr>
            <p:cNvSpPr txBox="1"/>
            <p:nvPr/>
          </p:nvSpPr>
          <p:spPr>
            <a:xfrm>
              <a:off x="8525252" y="4597630"/>
              <a:ext cx="103660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01/14</a:t>
              </a:r>
            </a:p>
          </p:txBody>
        </p:sp>
        <p:sp>
          <p:nvSpPr>
            <p:cNvPr id="637" name="TextBox 22">
              <a:extLst>
                <a:ext uri="{FF2B5EF4-FFF2-40B4-BE49-F238E27FC236}">
                  <a16:creationId xmlns:a16="http://schemas.microsoft.com/office/drawing/2014/main" id="{11A12CE3-0048-4BB9-8618-4A70AEA1A2B9}"/>
                </a:ext>
              </a:extLst>
            </p:cNvPr>
            <p:cNvSpPr txBox="1"/>
            <p:nvPr/>
          </p:nvSpPr>
          <p:spPr>
            <a:xfrm>
              <a:off x="9283363" y="4602179"/>
              <a:ext cx="58704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</a:t>
              </a:r>
            </a:p>
          </p:txBody>
        </p:sp>
        <p:sp>
          <p:nvSpPr>
            <p:cNvPr id="663" name="TextBox 22">
              <a:extLst>
                <a:ext uri="{FF2B5EF4-FFF2-40B4-BE49-F238E27FC236}">
                  <a16:creationId xmlns:a16="http://schemas.microsoft.com/office/drawing/2014/main" id="{63062321-7A2A-49F9-B54B-3767325D05B9}"/>
                </a:ext>
              </a:extLst>
            </p:cNvPr>
            <p:cNvSpPr txBox="1"/>
            <p:nvPr/>
          </p:nvSpPr>
          <p:spPr>
            <a:xfrm>
              <a:off x="5880243" y="4602179"/>
              <a:ext cx="52085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06/03</a:t>
              </a:r>
            </a:p>
          </p:txBody>
        </p:sp>
        <p:sp>
          <p:nvSpPr>
            <p:cNvPr id="664" name="TextBox 22">
              <a:extLst>
                <a:ext uri="{FF2B5EF4-FFF2-40B4-BE49-F238E27FC236}">
                  <a16:creationId xmlns:a16="http://schemas.microsoft.com/office/drawing/2014/main" id="{C73E9BB9-8B3B-4468-BC97-073D6E1D0DB7}"/>
                </a:ext>
              </a:extLst>
            </p:cNvPr>
            <p:cNvSpPr txBox="1"/>
            <p:nvPr/>
          </p:nvSpPr>
          <p:spPr>
            <a:xfrm>
              <a:off x="6439631" y="4610799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83EF61F1-EB8F-499E-9720-8123EDB482E7}"/>
                </a:ext>
              </a:extLst>
            </p:cNvPr>
            <p:cNvCxnSpPr>
              <a:cxnSpLocks/>
              <a:stCxn id="712" idx="0"/>
              <a:endCxn id="444" idx="2"/>
            </p:cNvCxnSpPr>
            <p:nvPr/>
          </p:nvCxnSpPr>
          <p:spPr>
            <a:xfrm flipV="1">
              <a:off x="5312945" y="4616286"/>
              <a:ext cx="41642" cy="274318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>
              <a:extLst>
                <a:ext uri="{FF2B5EF4-FFF2-40B4-BE49-F238E27FC236}">
                  <a16:creationId xmlns:a16="http://schemas.microsoft.com/office/drawing/2014/main" id="{E1066ADE-FF03-448E-8A7C-89A93F15023C}"/>
                </a:ext>
              </a:extLst>
            </p:cNvPr>
            <p:cNvCxnSpPr>
              <a:cxnSpLocks/>
              <a:stCxn id="727" idx="0"/>
              <a:endCxn id="532" idx="2"/>
            </p:cNvCxnSpPr>
            <p:nvPr/>
          </p:nvCxnSpPr>
          <p:spPr>
            <a:xfrm flipV="1">
              <a:off x="8014216" y="4616286"/>
              <a:ext cx="125701" cy="273989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TextBox 22">
              <a:extLst>
                <a:ext uri="{FF2B5EF4-FFF2-40B4-BE49-F238E27FC236}">
                  <a16:creationId xmlns:a16="http://schemas.microsoft.com/office/drawing/2014/main" id="{BBC8773F-3D9B-4D4B-96B5-201AAA85D4AA}"/>
                </a:ext>
              </a:extLst>
            </p:cNvPr>
            <p:cNvSpPr txBox="1"/>
            <p:nvPr/>
          </p:nvSpPr>
          <p:spPr>
            <a:xfrm>
              <a:off x="9640571" y="4601078"/>
              <a:ext cx="57251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 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2" name="Star: 5 Points 711">
              <a:extLst>
                <a:ext uri="{FF2B5EF4-FFF2-40B4-BE49-F238E27FC236}">
                  <a16:creationId xmlns:a16="http://schemas.microsoft.com/office/drawing/2014/main" id="{DE71ABBA-B21E-4A04-BCEF-164E3564BF3B}"/>
                </a:ext>
              </a:extLst>
            </p:cNvPr>
            <p:cNvSpPr/>
            <p:nvPr/>
          </p:nvSpPr>
          <p:spPr>
            <a:xfrm>
              <a:off x="5215412" y="4890604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7" name="Star: 5 Points 716">
              <a:extLst>
                <a:ext uri="{FF2B5EF4-FFF2-40B4-BE49-F238E27FC236}">
                  <a16:creationId xmlns:a16="http://schemas.microsoft.com/office/drawing/2014/main" id="{B91AE7CD-F9FB-4696-9EED-BF0EC9A4FDEA}"/>
                </a:ext>
              </a:extLst>
            </p:cNvPr>
            <p:cNvSpPr/>
            <p:nvPr/>
          </p:nvSpPr>
          <p:spPr>
            <a:xfrm>
              <a:off x="6130652" y="489044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8" name="TextBox 22">
              <a:extLst>
                <a:ext uri="{FF2B5EF4-FFF2-40B4-BE49-F238E27FC236}">
                  <a16:creationId xmlns:a16="http://schemas.microsoft.com/office/drawing/2014/main" id="{6294E27D-5FB4-4165-91FF-35A996415DA9}"/>
                </a:ext>
              </a:extLst>
            </p:cNvPr>
            <p:cNvSpPr txBox="1"/>
            <p:nvPr/>
          </p:nvSpPr>
          <p:spPr>
            <a:xfrm>
              <a:off x="5948952" y="510272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05/20</a:t>
              </a:r>
            </a:p>
          </p:txBody>
        </p:sp>
        <p:sp>
          <p:nvSpPr>
            <p:cNvPr id="719" name="Star: 5 Points 718">
              <a:extLst>
                <a:ext uri="{FF2B5EF4-FFF2-40B4-BE49-F238E27FC236}">
                  <a16:creationId xmlns:a16="http://schemas.microsoft.com/office/drawing/2014/main" id="{11506F1F-1E71-4006-B1B7-F63800418774}"/>
                </a:ext>
              </a:extLst>
            </p:cNvPr>
            <p:cNvSpPr/>
            <p:nvPr/>
          </p:nvSpPr>
          <p:spPr>
            <a:xfrm>
              <a:off x="6493619" y="48905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96510B45-27C8-4249-A5CD-1B256BB1BDCA}"/>
                </a:ext>
              </a:extLst>
            </p:cNvPr>
            <p:cNvSpPr txBox="1"/>
            <p:nvPr/>
          </p:nvSpPr>
          <p:spPr>
            <a:xfrm>
              <a:off x="6288104" y="51028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06/20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78079A2E-36CB-446C-BA37-AEF7B58F2ACC}"/>
                </a:ext>
              </a:extLst>
            </p:cNvPr>
            <p:cNvSpPr/>
            <p:nvPr/>
          </p:nvSpPr>
          <p:spPr>
            <a:xfrm>
              <a:off x="7916683" y="489027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C5121691-41A9-4A33-BEAC-7EAB1B6ACF14}"/>
                </a:ext>
              </a:extLst>
            </p:cNvPr>
            <p:cNvSpPr txBox="1"/>
            <p:nvPr/>
          </p:nvSpPr>
          <p:spPr>
            <a:xfrm>
              <a:off x="7763558" y="5102557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10/27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77ED9B7-BF67-4BAE-B7AA-618E41E6C77C}"/>
                </a:ext>
              </a:extLst>
            </p:cNvPr>
            <p:cNvSpPr/>
            <p:nvPr/>
          </p:nvSpPr>
          <p:spPr>
            <a:xfrm>
              <a:off x="8263098" y="4890422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79758603-2E0C-46CD-9D23-8F44FA444E14}"/>
                </a:ext>
              </a:extLst>
            </p:cNvPr>
            <p:cNvSpPr txBox="1"/>
            <p:nvPr/>
          </p:nvSpPr>
          <p:spPr>
            <a:xfrm>
              <a:off x="8081398" y="5102704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11/27</a:t>
              </a:r>
            </a:p>
          </p:txBody>
        </p:sp>
        <p:sp>
          <p:nvSpPr>
            <p:cNvPr id="733" name="Star: 5 Points 732">
              <a:extLst>
                <a:ext uri="{FF2B5EF4-FFF2-40B4-BE49-F238E27FC236}">
                  <a16:creationId xmlns:a16="http://schemas.microsoft.com/office/drawing/2014/main" id="{288370A2-EC52-4E2F-A20D-640B50D86B99}"/>
                </a:ext>
              </a:extLst>
            </p:cNvPr>
            <p:cNvSpPr/>
            <p:nvPr/>
          </p:nvSpPr>
          <p:spPr>
            <a:xfrm>
              <a:off x="9197141" y="4890275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4" name="TextBox 22">
              <a:extLst>
                <a:ext uri="{FF2B5EF4-FFF2-40B4-BE49-F238E27FC236}">
                  <a16:creationId xmlns:a16="http://schemas.microsoft.com/office/drawing/2014/main" id="{CB84722F-4011-4100-9D69-CE7AE805C7BD}"/>
                </a:ext>
              </a:extLst>
            </p:cNvPr>
            <p:cNvSpPr txBox="1"/>
            <p:nvPr/>
          </p:nvSpPr>
          <p:spPr>
            <a:xfrm>
              <a:off x="9017346" y="5102557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03/04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5" name="Star: 5 Points 734">
              <a:extLst>
                <a:ext uri="{FF2B5EF4-FFF2-40B4-BE49-F238E27FC236}">
                  <a16:creationId xmlns:a16="http://schemas.microsoft.com/office/drawing/2014/main" id="{BD793C24-2CC6-4419-980E-E8CFBC120A2E}"/>
                </a:ext>
              </a:extLst>
            </p:cNvPr>
            <p:cNvSpPr/>
            <p:nvPr/>
          </p:nvSpPr>
          <p:spPr>
            <a:xfrm>
              <a:off x="9520415" y="48903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6" name="TextBox 22">
              <a:extLst>
                <a:ext uri="{FF2B5EF4-FFF2-40B4-BE49-F238E27FC236}">
                  <a16:creationId xmlns:a16="http://schemas.microsoft.com/office/drawing/2014/main" id="{E09CB280-0A86-4188-8647-2C4D7ACD8530}"/>
                </a:ext>
              </a:extLst>
            </p:cNvPr>
            <p:cNvSpPr txBox="1"/>
            <p:nvPr/>
          </p:nvSpPr>
          <p:spPr>
            <a:xfrm>
              <a:off x="9353955" y="51026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7" name="Star: 5 Points 736">
              <a:extLst>
                <a:ext uri="{FF2B5EF4-FFF2-40B4-BE49-F238E27FC236}">
                  <a16:creationId xmlns:a16="http://schemas.microsoft.com/office/drawing/2014/main" id="{E446DA5C-3D34-48BB-AEE5-D2BD3C814F68}"/>
                </a:ext>
              </a:extLst>
            </p:cNvPr>
            <p:cNvSpPr/>
            <p:nvPr/>
          </p:nvSpPr>
          <p:spPr>
            <a:xfrm>
              <a:off x="9841256" y="4889612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8" name="TextBox 22">
              <a:extLst>
                <a:ext uri="{FF2B5EF4-FFF2-40B4-BE49-F238E27FC236}">
                  <a16:creationId xmlns:a16="http://schemas.microsoft.com/office/drawing/2014/main" id="{DD25455A-744C-432C-A1BE-60BA488C5421}"/>
                </a:ext>
              </a:extLst>
            </p:cNvPr>
            <p:cNvSpPr txBox="1"/>
            <p:nvPr/>
          </p:nvSpPr>
          <p:spPr>
            <a:xfrm>
              <a:off x="9689621" y="5090017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9EBD22BA-0114-44E3-B30F-8982EE8B78E2}"/>
                </a:ext>
              </a:extLst>
            </p:cNvPr>
            <p:cNvCxnSpPr>
              <a:cxnSpLocks/>
              <a:stCxn id="719" idx="0"/>
              <a:endCxn id="592" idx="2"/>
            </p:cNvCxnSpPr>
            <p:nvPr/>
          </p:nvCxnSpPr>
          <p:spPr>
            <a:xfrm flipV="1">
              <a:off x="6591152" y="4631268"/>
              <a:ext cx="79668" cy="259318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EAA02A4A-2971-467F-81FE-BCE8812F0D60}"/>
                </a:ext>
              </a:extLst>
            </p:cNvPr>
            <p:cNvCxnSpPr>
              <a:cxnSpLocks/>
              <a:stCxn id="729" idx="0"/>
              <a:endCxn id="535" idx="2"/>
            </p:cNvCxnSpPr>
            <p:nvPr/>
          </p:nvCxnSpPr>
          <p:spPr>
            <a:xfrm flipV="1">
              <a:off x="8360631" y="4617473"/>
              <a:ext cx="153676" cy="272949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>
              <a:extLst>
                <a:ext uri="{FF2B5EF4-FFF2-40B4-BE49-F238E27FC236}">
                  <a16:creationId xmlns:a16="http://schemas.microsoft.com/office/drawing/2014/main" id="{09CD6223-5C3F-4984-8962-0DD704306401}"/>
                </a:ext>
              </a:extLst>
            </p:cNvPr>
            <p:cNvCxnSpPr>
              <a:cxnSpLocks/>
              <a:stCxn id="813" idx="0"/>
              <a:endCxn id="541" idx="2"/>
            </p:cNvCxnSpPr>
            <p:nvPr/>
          </p:nvCxnSpPr>
          <p:spPr>
            <a:xfrm flipV="1">
              <a:off x="8692097" y="4617473"/>
              <a:ext cx="182065" cy="282336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Star: 5 Points 742">
              <a:extLst>
                <a:ext uri="{FF2B5EF4-FFF2-40B4-BE49-F238E27FC236}">
                  <a16:creationId xmlns:a16="http://schemas.microsoft.com/office/drawing/2014/main" id="{576585FE-64E5-4A6D-9EC1-4F7EADF2D5E6}"/>
                </a:ext>
              </a:extLst>
            </p:cNvPr>
            <p:cNvSpPr/>
            <p:nvPr/>
          </p:nvSpPr>
          <p:spPr>
            <a:xfrm>
              <a:off x="4865744" y="535814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44" name="TextBox 22">
              <a:extLst>
                <a:ext uri="{FF2B5EF4-FFF2-40B4-BE49-F238E27FC236}">
                  <a16:creationId xmlns:a16="http://schemas.microsoft.com/office/drawing/2014/main" id="{A2659C4C-5DBE-44B9-B186-114C689BB2FB}"/>
                </a:ext>
              </a:extLst>
            </p:cNvPr>
            <p:cNvSpPr txBox="1"/>
            <p:nvPr/>
          </p:nvSpPr>
          <p:spPr>
            <a:xfrm>
              <a:off x="4659757" y="557042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</a:t>
              </a:r>
            </a:p>
          </p:txBody>
        </p:sp>
        <p:sp>
          <p:nvSpPr>
            <p:cNvPr id="745" name="Star: 5 Points 744">
              <a:extLst>
                <a:ext uri="{FF2B5EF4-FFF2-40B4-BE49-F238E27FC236}">
                  <a16:creationId xmlns:a16="http://schemas.microsoft.com/office/drawing/2014/main" id="{3EBDF802-0D4E-497C-9937-EFF81358BD87}"/>
                </a:ext>
              </a:extLst>
            </p:cNvPr>
            <p:cNvSpPr/>
            <p:nvPr/>
          </p:nvSpPr>
          <p:spPr>
            <a:xfrm>
              <a:off x="5221602" y="535814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46" name="TextBox 22">
              <a:extLst>
                <a:ext uri="{FF2B5EF4-FFF2-40B4-BE49-F238E27FC236}">
                  <a16:creationId xmlns:a16="http://schemas.microsoft.com/office/drawing/2014/main" id="{553F216E-7159-421E-8CED-3A26A5FAB470}"/>
                </a:ext>
              </a:extLst>
            </p:cNvPr>
            <p:cNvSpPr txBox="1"/>
            <p:nvPr/>
          </p:nvSpPr>
          <p:spPr>
            <a:xfrm>
              <a:off x="5007778" y="557042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02/20</a:t>
              </a:r>
            </a:p>
          </p:txBody>
        </p:sp>
        <p:sp>
          <p:nvSpPr>
            <p:cNvPr id="747" name="Star: 5 Points 746">
              <a:extLst>
                <a:ext uri="{FF2B5EF4-FFF2-40B4-BE49-F238E27FC236}">
                  <a16:creationId xmlns:a16="http://schemas.microsoft.com/office/drawing/2014/main" id="{5633CD4B-16D4-404E-B406-B8639776AAA3}"/>
                </a:ext>
              </a:extLst>
            </p:cNvPr>
            <p:cNvSpPr/>
            <p:nvPr/>
          </p:nvSpPr>
          <p:spPr>
            <a:xfrm>
              <a:off x="5530579" y="535797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48" name="TextBox 22">
              <a:extLst>
                <a:ext uri="{FF2B5EF4-FFF2-40B4-BE49-F238E27FC236}">
                  <a16:creationId xmlns:a16="http://schemas.microsoft.com/office/drawing/2014/main" id="{336C01E2-18B2-48F7-BC05-D44E76C5DAF6}"/>
                </a:ext>
              </a:extLst>
            </p:cNvPr>
            <p:cNvSpPr txBox="1"/>
            <p:nvPr/>
          </p:nvSpPr>
          <p:spPr>
            <a:xfrm>
              <a:off x="5348879" y="55702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49" name="Star: 5 Points 748">
              <a:extLst>
                <a:ext uri="{FF2B5EF4-FFF2-40B4-BE49-F238E27FC236}">
                  <a16:creationId xmlns:a16="http://schemas.microsoft.com/office/drawing/2014/main" id="{27DDF148-8003-47A2-AD7B-C83B1ACF33A3}"/>
                </a:ext>
              </a:extLst>
            </p:cNvPr>
            <p:cNvSpPr/>
            <p:nvPr/>
          </p:nvSpPr>
          <p:spPr>
            <a:xfrm>
              <a:off x="5873557" y="535797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0" name="TextBox 22">
              <a:extLst>
                <a:ext uri="{FF2B5EF4-FFF2-40B4-BE49-F238E27FC236}">
                  <a16:creationId xmlns:a16="http://schemas.microsoft.com/office/drawing/2014/main" id="{96FB1B37-EA17-4D08-930D-51541843998D}"/>
                </a:ext>
              </a:extLst>
            </p:cNvPr>
            <p:cNvSpPr txBox="1"/>
            <p:nvPr/>
          </p:nvSpPr>
          <p:spPr>
            <a:xfrm>
              <a:off x="5672807" y="55702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1" name="Star: 5 Points 750">
              <a:extLst>
                <a:ext uri="{FF2B5EF4-FFF2-40B4-BE49-F238E27FC236}">
                  <a16:creationId xmlns:a16="http://schemas.microsoft.com/office/drawing/2014/main" id="{B35FB6C3-BBB6-4CDA-92BD-9F90B91BA808}"/>
                </a:ext>
              </a:extLst>
            </p:cNvPr>
            <p:cNvSpPr/>
            <p:nvPr/>
          </p:nvSpPr>
          <p:spPr>
            <a:xfrm>
              <a:off x="6204843" y="535812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2" name="TextBox 22">
              <a:extLst>
                <a:ext uri="{FF2B5EF4-FFF2-40B4-BE49-F238E27FC236}">
                  <a16:creationId xmlns:a16="http://schemas.microsoft.com/office/drawing/2014/main" id="{679206AE-9662-413A-9E30-DBB2660480CC}"/>
                </a:ext>
              </a:extLst>
            </p:cNvPr>
            <p:cNvSpPr txBox="1"/>
            <p:nvPr/>
          </p:nvSpPr>
          <p:spPr>
            <a:xfrm>
              <a:off x="6023143" y="557040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05/20</a:t>
              </a:r>
            </a:p>
          </p:txBody>
        </p:sp>
        <p:sp>
          <p:nvSpPr>
            <p:cNvPr id="753" name="Star: 5 Points 752">
              <a:extLst>
                <a:ext uri="{FF2B5EF4-FFF2-40B4-BE49-F238E27FC236}">
                  <a16:creationId xmlns:a16="http://schemas.microsoft.com/office/drawing/2014/main" id="{7686320D-336F-418E-86FD-1160F7EDEFDD}"/>
                </a:ext>
              </a:extLst>
            </p:cNvPr>
            <p:cNvSpPr/>
            <p:nvPr/>
          </p:nvSpPr>
          <p:spPr>
            <a:xfrm>
              <a:off x="6536112" y="535812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4" name="TextBox 22">
              <a:extLst>
                <a:ext uri="{FF2B5EF4-FFF2-40B4-BE49-F238E27FC236}">
                  <a16:creationId xmlns:a16="http://schemas.microsoft.com/office/drawing/2014/main" id="{0CE74C8A-0128-4CF7-885A-7CCB4D170730}"/>
                </a:ext>
              </a:extLst>
            </p:cNvPr>
            <p:cNvSpPr txBox="1"/>
            <p:nvPr/>
          </p:nvSpPr>
          <p:spPr>
            <a:xfrm>
              <a:off x="6390741" y="5570405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06/20</a:t>
              </a:r>
            </a:p>
          </p:txBody>
        </p:sp>
        <p:sp>
          <p:nvSpPr>
            <p:cNvPr id="755" name="Star: 5 Points 754">
              <a:extLst>
                <a:ext uri="{FF2B5EF4-FFF2-40B4-BE49-F238E27FC236}">
                  <a16:creationId xmlns:a16="http://schemas.microsoft.com/office/drawing/2014/main" id="{D270098A-B0B4-42E3-9763-CDE88C5DFEF5}"/>
                </a:ext>
              </a:extLst>
            </p:cNvPr>
            <p:cNvSpPr/>
            <p:nvPr/>
          </p:nvSpPr>
          <p:spPr>
            <a:xfrm>
              <a:off x="6852890" y="535797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6" name="TextBox 22">
              <a:extLst>
                <a:ext uri="{FF2B5EF4-FFF2-40B4-BE49-F238E27FC236}">
                  <a16:creationId xmlns:a16="http://schemas.microsoft.com/office/drawing/2014/main" id="{763197BC-6A79-4E74-83CD-92790F45353E}"/>
                </a:ext>
              </a:extLst>
            </p:cNvPr>
            <p:cNvSpPr txBox="1"/>
            <p:nvPr/>
          </p:nvSpPr>
          <p:spPr>
            <a:xfrm>
              <a:off x="6663831" y="55702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7" name="Star: 5 Points 756">
              <a:extLst>
                <a:ext uri="{FF2B5EF4-FFF2-40B4-BE49-F238E27FC236}">
                  <a16:creationId xmlns:a16="http://schemas.microsoft.com/office/drawing/2014/main" id="{43DDD4F9-1A64-4182-BCBE-F473D5C1ED6C}"/>
                </a:ext>
              </a:extLst>
            </p:cNvPr>
            <p:cNvSpPr/>
            <p:nvPr/>
          </p:nvSpPr>
          <p:spPr>
            <a:xfrm>
              <a:off x="7198497" y="535781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58" name="TextBox 22">
              <a:extLst>
                <a:ext uri="{FF2B5EF4-FFF2-40B4-BE49-F238E27FC236}">
                  <a16:creationId xmlns:a16="http://schemas.microsoft.com/office/drawing/2014/main" id="{CE7746A6-37F1-4175-9E80-DBEF616DB951}"/>
                </a:ext>
              </a:extLst>
            </p:cNvPr>
            <p:cNvSpPr txBox="1"/>
            <p:nvPr/>
          </p:nvSpPr>
          <p:spPr>
            <a:xfrm>
              <a:off x="6969172" y="5570094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  <p:sp>
          <p:nvSpPr>
            <p:cNvPr id="759" name="Star: 5 Points 758">
              <a:extLst>
                <a:ext uri="{FF2B5EF4-FFF2-40B4-BE49-F238E27FC236}">
                  <a16:creationId xmlns:a16="http://schemas.microsoft.com/office/drawing/2014/main" id="{FB0AA4D1-7370-44F8-AC01-4071CD3DEA91}"/>
                </a:ext>
              </a:extLst>
            </p:cNvPr>
            <p:cNvSpPr/>
            <p:nvPr/>
          </p:nvSpPr>
          <p:spPr>
            <a:xfrm>
              <a:off x="7509389" y="5357812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0" name="TextBox 22">
              <a:extLst>
                <a:ext uri="{FF2B5EF4-FFF2-40B4-BE49-F238E27FC236}">
                  <a16:creationId xmlns:a16="http://schemas.microsoft.com/office/drawing/2014/main" id="{C8880532-F7A6-4F3A-909D-3EE7081F7F5F}"/>
                </a:ext>
              </a:extLst>
            </p:cNvPr>
            <p:cNvSpPr txBox="1"/>
            <p:nvPr/>
          </p:nvSpPr>
          <p:spPr>
            <a:xfrm>
              <a:off x="7318164" y="5570094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1" name="Star: 5 Points 760">
              <a:extLst>
                <a:ext uri="{FF2B5EF4-FFF2-40B4-BE49-F238E27FC236}">
                  <a16:creationId xmlns:a16="http://schemas.microsoft.com/office/drawing/2014/main" id="{1C22890F-266B-44DE-B5C0-22253583CFDB}"/>
                </a:ext>
              </a:extLst>
            </p:cNvPr>
            <p:cNvSpPr/>
            <p:nvPr/>
          </p:nvSpPr>
          <p:spPr>
            <a:xfrm>
              <a:off x="7838696" y="535795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2" name="TextBox 22">
              <a:extLst>
                <a:ext uri="{FF2B5EF4-FFF2-40B4-BE49-F238E27FC236}">
                  <a16:creationId xmlns:a16="http://schemas.microsoft.com/office/drawing/2014/main" id="{67A43C87-FC64-4CEE-8C13-3BF9C353B32C}"/>
                </a:ext>
              </a:extLst>
            </p:cNvPr>
            <p:cNvSpPr txBox="1"/>
            <p:nvPr/>
          </p:nvSpPr>
          <p:spPr>
            <a:xfrm>
              <a:off x="7656996" y="557024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10/27</a:t>
              </a:r>
            </a:p>
          </p:txBody>
        </p:sp>
        <p:sp>
          <p:nvSpPr>
            <p:cNvPr id="763" name="Star: 5 Points 762">
              <a:extLst>
                <a:ext uri="{FF2B5EF4-FFF2-40B4-BE49-F238E27FC236}">
                  <a16:creationId xmlns:a16="http://schemas.microsoft.com/office/drawing/2014/main" id="{0890B18D-20CD-469A-9806-680665F95FEF}"/>
                </a:ext>
              </a:extLst>
            </p:cNvPr>
            <p:cNvSpPr/>
            <p:nvPr/>
          </p:nvSpPr>
          <p:spPr>
            <a:xfrm>
              <a:off x="8240284" y="535795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4" name="TextBox 22">
              <a:extLst>
                <a:ext uri="{FF2B5EF4-FFF2-40B4-BE49-F238E27FC236}">
                  <a16:creationId xmlns:a16="http://schemas.microsoft.com/office/drawing/2014/main" id="{CD66EFCC-8E9C-4944-A8C3-B806D88D0C7E}"/>
                </a:ext>
              </a:extLst>
            </p:cNvPr>
            <p:cNvSpPr txBox="1"/>
            <p:nvPr/>
          </p:nvSpPr>
          <p:spPr>
            <a:xfrm>
              <a:off x="8058584" y="557024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11/27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5" name="Star: 5 Points 764">
              <a:extLst>
                <a:ext uri="{FF2B5EF4-FFF2-40B4-BE49-F238E27FC236}">
                  <a16:creationId xmlns:a16="http://schemas.microsoft.com/office/drawing/2014/main" id="{C1A32B9F-9058-460A-886B-087386A5E52F}"/>
                </a:ext>
              </a:extLst>
            </p:cNvPr>
            <p:cNvSpPr/>
            <p:nvPr/>
          </p:nvSpPr>
          <p:spPr>
            <a:xfrm>
              <a:off x="8599550" y="535781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6" name="TextBox 22">
              <a:extLst>
                <a:ext uri="{FF2B5EF4-FFF2-40B4-BE49-F238E27FC236}">
                  <a16:creationId xmlns:a16="http://schemas.microsoft.com/office/drawing/2014/main" id="{1D47150B-6203-44DC-B404-A101F3EBD3EF}"/>
                </a:ext>
              </a:extLst>
            </p:cNvPr>
            <p:cNvSpPr txBox="1"/>
            <p:nvPr/>
          </p:nvSpPr>
          <p:spPr>
            <a:xfrm>
              <a:off x="8417850" y="5570094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12/27</a:t>
              </a:r>
            </a:p>
          </p:txBody>
        </p:sp>
        <p:sp>
          <p:nvSpPr>
            <p:cNvPr id="767" name="Star: 5 Points 766">
              <a:extLst>
                <a:ext uri="{FF2B5EF4-FFF2-40B4-BE49-F238E27FC236}">
                  <a16:creationId xmlns:a16="http://schemas.microsoft.com/office/drawing/2014/main" id="{A836A755-4370-4B73-9A8E-41036A23D0E7}"/>
                </a:ext>
              </a:extLst>
            </p:cNvPr>
            <p:cNvSpPr/>
            <p:nvPr/>
          </p:nvSpPr>
          <p:spPr>
            <a:xfrm>
              <a:off x="8963565" y="535026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68" name="TextBox 22">
              <a:extLst>
                <a:ext uri="{FF2B5EF4-FFF2-40B4-BE49-F238E27FC236}">
                  <a16:creationId xmlns:a16="http://schemas.microsoft.com/office/drawing/2014/main" id="{6037AB74-26E6-4279-9BB7-60D7EC96B2FC}"/>
                </a:ext>
              </a:extLst>
            </p:cNvPr>
            <p:cNvSpPr txBox="1"/>
            <p:nvPr/>
          </p:nvSpPr>
          <p:spPr>
            <a:xfrm>
              <a:off x="8781865" y="556254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02/04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C9B24E74-DC22-49A1-8385-DAC6A8F575D3}"/>
                </a:ext>
              </a:extLst>
            </p:cNvPr>
            <p:cNvGrpSpPr/>
            <p:nvPr/>
          </p:nvGrpSpPr>
          <p:grpSpPr>
            <a:xfrm>
              <a:off x="9101144" y="5357149"/>
              <a:ext cx="603171" cy="473886"/>
              <a:chOff x="9101144" y="5357149"/>
              <a:chExt cx="603171" cy="473886"/>
            </a:xfrm>
          </p:grpSpPr>
          <p:sp>
            <p:nvSpPr>
              <p:cNvPr id="770" name="Star: 5 Points 769">
                <a:extLst>
                  <a:ext uri="{FF2B5EF4-FFF2-40B4-BE49-F238E27FC236}">
                    <a16:creationId xmlns:a16="http://schemas.microsoft.com/office/drawing/2014/main" id="{0B34F58D-0124-446B-8945-9E5EE4A9483F}"/>
                  </a:ext>
                </a:extLst>
              </p:cNvPr>
              <p:cNvSpPr/>
              <p:nvPr/>
            </p:nvSpPr>
            <p:spPr>
              <a:xfrm>
                <a:off x="9282844" y="5357149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TextBox 22">
                <a:extLst>
                  <a:ext uri="{FF2B5EF4-FFF2-40B4-BE49-F238E27FC236}">
                    <a16:creationId xmlns:a16="http://schemas.microsoft.com/office/drawing/2014/main" id="{57417F11-55DE-41C8-B401-523B5B2753F5}"/>
                  </a:ext>
                </a:extLst>
              </p:cNvPr>
              <p:cNvSpPr txBox="1"/>
              <p:nvPr/>
            </p:nvSpPr>
            <p:spPr>
              <a:xfrm>
                <a:off x="9101144" y="5569431"/>
                <a:ext cx="603171" cy="261604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6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R18</a:t>
                </a:r>
              </a:p>
              <a:p>
                <a:pPr algn="ctr">
                  <a:defRPr/>
                </a:pPr>
                <a:r>
                  <a:rPr lang="en-US" sz="6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03/04</a:t>
                </a:r>
              </a:p>
            </p:txBody>
          </p:sp>
        </p:grpSp>
        <p:cxnSp>
          <p:nvCxnSpPr>
            <p:cNvPr id="772" name="Straight Arrow Connector 771">
              <a:extLst>
                <a:ext uri="{FF2B5EF4-FFF2-40B4-BE49-F238E27FC236}">
                  <a16:creationId xmlns:a16="http://schemas.microsoft.com/office/drawing/2014/main" id="{0F475ECF-F56F-4CF1-BF24-1BD28DBD0103}"/>
                </a:ext>
              </a:extLst>
            </p:cNvPr>
            <p:cNvCxnSpPr>
              <a:cxnSpLocks/>
              <a:stCxn id="811" idx="0"/>
              <a:endCxn id="737" idx="2"/>
            </p:cNvCxnSpPr>
            <p:nvPr/>
          </p:nvCxnSpPr>
          <p:spPr>
            <a:xfrm flipV="1">
              <a:off x="9713768" y="5094779"/>
              <a:ext cx="164742" cy="262365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9FF28F49-5899-49AF-ABC5-6F964D34AB7B}"/>
                </a:ext>
              </a:extLst>
            </p:cNvPr>
            <p:cNvCxnSpPr>
              <a:cxnSpLocks/>
              <a:stCxn id="770" idx="0"/>
              <a:endCxn id="735" idx="2"/>
            </p:cNvCxnSpPr>
            <p:nvPr/>
          </p:nvCxnSpPr>
          <p:spPr>
            <a:xfrm flipV="1">
              <a:off x="9380377" y="5095516"/>
              <a:ext cx="177292" cy="261633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8EC79AD9-B248-47FB-AC63-2C1DCC0F3F92}"/>
                </a:ext>
              </a:extLst>
            </p:cNvPr>
            <p:cNvCxnSpPr>
              <a:cxnSpLocks/>
              <a:stCxn id="767" idx="0"/>
              <a:endCxn id="733" idx="2"/>
            </p:cNvCxnSpPr>
            <p:nvPr/>
          </p:nvCxnSpPr>
          <p:spPr>
            <a:xfrm flipV="1">
              <a:off x="9061098" y="5095442"/>
              <a:ext cx="173297" cy="254824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3C92C781-E757-41FA-922E-C27FF24F4339}"/>
                </a:ext>
              </a:extLst>
            </p:cNvPr>
            <p:cNvCxnSpPr>
              <a:cxnSpLocks/>
              <a:stCxn id="761" idx="0"/>
              <a:endCxn id="729" idx="2"/>
            </p:cNvCxnSpPr>
            <p:nvPr/>
          </p:nvCxnSpPr>
          <p:spPr>
            <a:xfrm flipV="1">
              <a:off x="7936229" y="5095589"/>
              <a:ext cx="364123" cy="26237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296C8FE6-3194-42B2-BEDC-7D0E6AE9975F}"/>
                </a:ext>
              </a:extLst>
            </p:cNvPr>
            <p:cNvCxnSpPr>
              <a:cxnSpLocks/>
              <a:stCxn id="759" idx="0"/>
              <a:endCxn id="727" idx="2"/>
            </p:cNvCxnSpPr>
            <p:nvPr/>
          </p:nvCxnSpPr>
          <p:spPr>
            <a:xfrm flipV="1">
              <a:off x="7606922" y="5095442"/>
              <a:ext cx="347015" cy="26237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DD846E7C-6C5C-46B8-B6FB-C6FD5062D5DE}"/>
                </a:ext>
              </a:extLst>
            </p:cNvPr>
            <p:cNvCxnSpPr>
              <a:cxnSpLocks/>
              <a:endCxn id="719" idx="2"/>
            </p:cNvCxnSpPr>
            <p:nvPr/>
          </p:nvCxnSpPr>
          <p:spPr>
            <a:xfrm flipV="1">
              <a:off x="6273801" y="5095753"/>
              <a:ext cx="257072" cy="27507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C80429EB-A80D-4CD3-9BBA-998A40861DC0}"/>
                </a:ext>
              </a:extLst>
            </p:cNvPr>
            <p:cNvCxnSpPr>
              <a:cxnSpLocks/>
              <a:stCxn id="749" idx="0"/>
              <a:endCxn id="717" idx="2"/>
            </p:cNvCxnSpPr>
            <p:nvPr/>
          </p:nvCxnSpPr>
          <p:spPr>
            <a:xfrm flipV="1">
              <a:off x="5971090" y="5095607"/>
              <a:ext cx="196816" cy="262369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0" name="TextBox 22">
              <a:extLst>
                <a:ext uri="{FF2B5EF4-FFF2-40B4-BE49-F238E27FC236}">
                  <a16:creationId xmlns:a16="http://schemas.microsoft.com/office/drawing/2014/main" id="{B4264177-FCE0-49A3-920F-C7BB961E7760}"/>
                </a:ext>
              </a:extLst>
            </p:cNvPr>
            <p:cNvSpPr txBox="1"/>
            <p:nvPr/>
          </p:nvSpPr>
          <p:spPr>
            <a:xfrm>
              <a:off x="8361967" y="4786451"/>
              <a:ext cx="99937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7030A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Spring Festival</a:t>
              </a:r>
              <a:endParaRPr lang="en-US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E2080960-2A84-4102-A47D-F408326E4088}"/>
                </a:ext>
              </a:extLst>
            </p:cNvPr>
            <p:cNvCxnSpPr>
              <a:cxnSpLocks/>
              <a:stCxn id="665" idx="0"/>
              <a:endCxn id="745" idx="2"/>
            </p:cNvCxnSpPr>
            <p:nvPr/>
          </p:nvCxnSpPr>
          <p:spPr>
            <a:xfrm flipV="1">
              <a:off x="4087112" y="5563307"/>
              <a:ext cx="1171744" cy="30578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22">
              <a:extLst>
                <a:ext uri="{FF2B5EF4-FFF2-40B4-BE49-F238E27FC236}">
                  <a16:creationId xmlns:a16="http://schemas.microsoft.com/office/drawing/2014/main" id="{0FE0FC32-1B83-4E39-84CE-6A2272419780}"/>
                </a:ext>
              </a:extLst>
            </p:cNvPr>
            <p:cNvSpPr txBox="1"/>
            <p:nvPr/>
          </p:nvSpPr>
          <p:spPr>
            <a:xfrm>
              <a:off x="4949191" y="510131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</a:t>
              </a:r>
            </a:p>
            <a:p>
              <a:r>
                <a:rPr lang="en-US" dirty="0"/>
                <a:t>02/20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5A5FBA2C-3AB1-4184-961D-74A681BA11B0}"/>
                </a:ext>
              </a:extLst>
            </p:cNvPr>
            <p:cNvCxnSpPr>
              <a:cxnSpLocks/>
              <a:stCxn id="735" idx="0"/>
              <a:endCxn id="589" idx="2"/>
            </p:cNvCxnSpPr>
            <p:nvPr/>
          </p:nvCxnSpPr>
          <p:spPr>
            <a:xfrm flipV="1">
              <a:off x="9617948" y="4611112"/>
              <a:ext cx="141760" cy="279237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9" name="Star: 5 Points 596">
              <a:extLst>
                <a:ext uri="{FF2B5EF4-FFF2-40B4-BE49-F238E27FC236}">
                  <a16:creationId xmlns:a16="http://schemas.microsoft.com/office/drawing/2014/main" id="{C01533F5-1748-4EC8-971A-714828508045}"/>
                </a:ext>
              </a:extLst>
            </p:cNvPr>
            <p:cNvSpPr/>
            <p:nvPr/>
          </p:nvSpPr>
          <p:spPr>
            <a:xfrm>
              <a:off x="4519905" y="535026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420988A8-E25F-4607-BF9C-3A9E2039F8A7}"/>
                </a:ext>
              </a:extLst>
            </p:cNvPr>
            <p:cNvSpPr/>
            <p:nvPr/>
          </p:nvSpPr>
          <p:spPr>
            <a:xfrm>
              <a:off x="4455883" y="5363601"/>
              <a:ext cx="687617" cy="231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CCFA9B22-05FC-4F3A-9534-C8D3C5E56751}"/>
                </a:ext>
              </a:extLst>
            </p:cNvPr>
            <p:cNvSpPr/>
            <p:nvPr/>
          </p:nvSpPr>
          <p:spPr>
            <a:xfrm>
              <a:off x="5179808" y="5362904"/>
              <a:ext cx="943419" cy="231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99A7CF27-250F-444F-B153-5C21BA23DAF3}"/>
                </a:ext>
              </a:extLst>
            </p:cNvPr>
            <p:cNvSpPr/>
            <p:nvPr/>
          </p:nvSpPr>
          <p:spPr>
            <a:xfrm>
              <a:off x="6151017" y="5363675"/>
              <a:ext cx="978626" cy="231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5D655392-3E0E-4E44-B20A-A70350175EDF}"/>
                </a:ext>
              </a:extLst>
            </p:cNvPr>
            <p:cNvSpPr/>
            <p:nvPr/>
          </p:nvSpPr>
          <p:spPr>
            <a:xfrm>
              <a:off x="7150391" y="5358613"/>
              <a:ext cx="579636" cy="231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8" name="Straight Arrow Connector 807">
              <a:extLst>
                <a:ext uri="{FF2B5EF4-FFF2-40B4-BE49-F238E27FC236}">
                  <a16:creationId xmlns:a16="http://schemas.microsoft.com/office/drawing/2014/main" id="{7CB2A421-0CB8-4EA5-B51E-808A6B4F0DDC}"/>
                </a:ext>
              </a:extLst>
            </p:cNvPr>
            <p:cNvCxnSpPr>
              <a:cxnSpLocks/>
              <a:stCxn id="679" idx="0"/>
              <a:endCxn id="751" idx="2"/>
            </p:cNvCxnSpPr>
            <p:nvPr/>
          </p:nvCxnSpPr>
          <p:spPr>
            <a:xfrm flipV="1">
              <a:off x="4959613" y="5563290"/>
              <a:ext cx="1282484" cy="293092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>
              <a:extLst>
                <a:ext uri="{FF2B5EF4-FFF2-40B4-BE49-F238E27FC236}">
                  <a16:creationId xmlns:a16="http://schemas.microsoft.com/office/drawing/2014/main" id="{77E679E7-7562-47CC-AE83-11778C06E783}"/>
                </a:ext>
              </a:extLst>
            </p:cNvPr>
            <p:cNvCxnSpPr>
              <a:cxnSpLocks/>
              <a:stCxn id="682" idx="0"/>
              <a:endCxn id="757" idx="2"/>
            </p:cNvCxnSpPr>
            <p:nvPr/>
          </p:nvCxnSpPr>
          <p:spPr>
            <a:xfrm flipV="1">
              <a:off x="5621923" y="5562979"/>
              <a:ext cx="1613828" cy="293403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B480EF9A-B9DE-44EB-ADCD-D64C26E4D848}"/>
                </a:ext>
              </a:extLst>
            </p:cNvPr>
            <p:cNvGrpSpPr/>
            <p:nvPr/>
          </p:nvGrpSpPr>
          <p:grpSpPr>
            <a:xfrm>
              <a:off x="9434535" y="5357144"/>
              <a:ext cx="603171" cy="473886"/>
              <a:chOff x="9063044" y="5357149"/>
              <a:chExt cx="603171" cy="473886"/>
            </a:xfrm>
          </p:grpSpPr>
          <p:sp>
            <p:nvSpPr>
              <p:cNvPr id="811" name="Star: 5 Points 810">
                <a:extLst>
                  <a:ext uri="{FF2B5EF4-FFF2-40B4-BE49-F238E27FC236}">
                    <a16:creationId xmlns:a16="http://schemas.microsoft.com/office/drawing/2014/main" id="{E28B6219-9037-4D27-A779-E703C7764176}"/>
                  </a:ext>
                </a:extLst>
              </p:cNvPr>
              <p:cNvSpPr/>
              <p:nvPr/>
            </p:nvSpPr>
            <p:spPr>
              <a:xfrm>
                <a:off x="9244744" y="5357149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TextBox 22">
                <a:extLst>
                  <a:ext uri="{FF2B5EF4-FFF2-40B4-BE49-F238E27FC236}">
                    <a16:creationId xmlns:a16="http://schemas.microsoft.com/office/drawing/2014/main" id="{1479B65A-7001-4EF0-BF0B-07C7E47263E8}"/>
                  </a:ext>
                </a:extLst>
              </p:cNvPr>
              <p:cNvSpPr txBox="1"/>
              <p:nvPr/>
            </p:nvSpPr>
            <p:spPr>
              <a:xfrm>
                <a:off x="9063044" y="5569431"/>
                <a:ext cx="603171" cy="261604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6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R19</a:t>
                </a:r>
              </a:p>
              <a:p>
                <a:pPr algn="ctr">
                  <a:defRPr/>
                </a:pPr>
                <a:r>
                  <a:rPr lang="en-US" sz="600" dirty="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rPr>
                  <a:t>04/04</a:t>
                </a:r>
              </a:p>
            </p:txBody>
          </p:sp>
        </p:grpSp>
        <p:sp>
          <p:nvSpPr>
            <p:cNvPr id="813" name="Star: 5 Points 812">
              <a:extLst>
                <a:ext uri="{FF2B5EF4-FFF2-40B4-BE49-F238E27FC236}">
                  <a16:creationId xmlns:a16="http://schemas.microsoft.com/office/drawing/2014/main" id="{2C63B985-C4B4-42A4-B3C4-3BA2EF26ACF8}"/>
                </a:ext>
              </a:extLst>
            </p:cNvPr>
            <p:cNvSpPr/>
            <p:nvPr/>
          </p:nvSpPr>
          <p:spPr>
            <a:xfrm>
              <a:off x="8594564" y="489980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4" name="TextBox 22">
              <a:extLst>
                <a:ext uri="{FF2B5EF4-FFF2-40B4-BE49-F238E27FC236}">
                  <a16:creationId xmlns:a16="http://schemas.microsoft.com/office/drawing/2014/main" id="{0AD87109-A7A1-4E9A-A808-EF40C8C19680}"/>
                </a:ext>
              </a:extLst>
            </p:cNvPr>
            <p:cNvSpPr txBox="1"/>
            <p:nvPr/>
          </p:nvSpPr>
          <p:spPr>
            <a:xfrm>
              <a:off x="8457270" y="512119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12/27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E3758CAA-FB60-44A2-BF11-DA5EDEB7BBC6}"/>
                </a:ext>
              </a:extLst>
            </p:cNvPr>
            <p:cNvCxnSpPr>
              <a:cxnSpLocks/>
              <a:stCxn id="763" idx="0"/>
              <a:endCxn id="813" idx="2"/>
            </p:cNvCxnSpPr>
            <p:nvPr/>
          </p:nvCxnSpPr>
          <p:spPr>
            <a:xfrm flipV="1">
              <a:off x="8337817" y="5104976"/>
              <a:ext cx="294001" cy="252983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Star: 5 Points 815">
              <a:extLst>
                <a:ext uri="{FF2B5EF4-FFF2-40B4-BE49-F238E27FC236}">
                  <a16:creationId xmlns:a16="http://schemas.microsoft.com/office/drawing/2014/main" id="{10DEBA42-8D34-475E-B0C7-6D9E09057F2B}"/>
                </a:ext>
              </a:extLst>
            </p:cNvPr>
            <p:cNvSpPr/>
            <p:nvPr/>
          </p:nvSpPr>
          <p:spPr>
            <a:xfrm>
              <a:off x="10069243" y="4285279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75983F-73C2-404E-B0FD-0BFF1066D828}"/>
                </a:ext>
              </a:extLst>
            </p:cNvPr>
            <p:cNvCxnSpPr>
              <a:cxnSpLocks/>
              <a:stCxn id="737" idx="0"/>
              <a:endCxn id="816" idx="2"/>
            </p:cNvCxnSpPr>
            <p:nvPr/>
          </p:nvCxnSpPr>
          <p:spPr>
            <a:xfrm flipV="1">
              <a:off x="9938789" y="4605485"/>
              <a:ext cx="190104" cy="284127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TextBox 22">
              <a:extLst>
                <a:ext uri="{FF2B5EF4-FFF2-40B4-BE49-F238E27FC236}">
                  <a16:creationId xmlns:a16="http://schemas.microsoft.com/office/drawing/2014/main" id="{83FD2873-0493-42FB-9BC4-9ECE34B48A58}"/>
                </a:ext>
              </a:extLst>
            </p:cNvPr>
            <p:cNvSpPr txBox="1"/>
            <p:nvPr/>
          </p:nvSpPr>
          <p:spPr>
            <a:xfrm>
              <a:off x="10088396" y="4586534"/>
              <a:ext cx="57251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819" name="Straight Arrow Connector 818">
              <a:extLst>
                <a:ext uri="{FF2B5EF4-FFF2-40B4-BE49-F238E27FC236}">
                  <a16:creationId xmlns:a16="http://schemas.microsoft.com/office/drawing/2014/main" id="{CB021589-04CF-4D38-BFF0-058EA529D39B}"/>
                </a:ext>
              </a:extLst>
            </p:cNvPr>
            <p:cNvCxnSpPr>
              <a:cxnSpLocks/>
              <a:stCxn id="733" idx="0"/>
              <a:endCxn id="583" idx="2"/>
            </p:cNvCxnSpPr>
            <p:nvPr/>
          </p:nvCxnSpPr>
          <p:spPr>
            <a:xfrm flipV="1">
              <a:off x="9294674" y="4607185"/>
              <a:ext cx="117555" cy="283090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Arrow Connector 819">
              <a:extLst>
                <a:ext uri="{FF2B5EF4-FFF2-40B4-BE49-F238E27FC236}">
                  <a16:creationId xmlns:a16="http://schemas.microsoft.com/office/drawing/2014/main" id="{D3DF2699-F7C0-4431-BA0C-15F3AE0C5481}"/>
                </a:ext>
              </a:extLst>
            </p:cNvPr>
            <p:cNvCxnSpPr>
              <a:cxnSpLocks/>
              <a:stCxn id="717" idx="0"/>
              <a:endCxn id="591" idx="2"/>
            </p:cNvCxnSpPr>
            <p:nvPr/>
          </p:nvCxnSpPr>
          <p:spPr>
            <a:xfrm flipV="1">
              <a:off x="6228185" y="4628142"/>
              <a:ext cx="40545" cy="262298"/>
            </a:xfrm>
            <a:prstGeom prst="straightConnector1">
              <a:avLst/>
            </a:prstGeom>
            <a:ln w="1905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5E39C35-6090-4660-B1A0-0A2BADE28E3B}"/>
                </a:ext>
              </a:extLst>
            </p:cNvPr>
            <p:cNvGrpSpPr/>
            <p:nvPr/>
          </p:nvGrpSpPr>
          <p:grpSpPr>
            <a:xfrm>
              <a:off x="4754371" y="3830520"/>
              <a:ext cx="710215" cy="588782"/>
              <a:chOff x="1362878" y="1704838"/>
              <a:chExt cx="735114" cy="588782"/>
            </a:xfrm>
          </p:grpSpPr>
          <p:sp>
            <p:nvSpPr>
              <p:cNvPr id="312" name="Isosceles Triangle 311">
                <a:extLst>
                  <a:ext uri="{FF2B5EF4-FFF2-40B4-BE49-F238E27FC236}">
                    <a16:creationId xmlns:a16="http://schemas.microsoft.com/office/drawing/2014/main" id="{0BFD1B3A-0B92-46BC-A13C-57260B206466}"/>
                  </a:ext>
                </a:extLst>
              </p:cNvPr>
              <p:cNvSpPr/>
              <p:nvPr/>
            </p:nvSpPr>
            <p:spPr>
              <a:xfrm rot="10800000">
                <a:off x="1790757" y="1704838"/>
                <a:ext cx="140102" cy="234411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TextBox 22">
                <a:extLst>
                  <a:ext uri="{FF2B5EF4-FFF2-40B4-BE49-F238E27FC236}">
                    <a16:creationId xmlns:a16="http://schemas.microsoft.com/office/drawing/2014/main" id="{39F319EA-7F4B-44A3-A416-523D79DECD4A}"/>
                  </a:ext>
                </a:extLst>
              </p:cNvPr>
              <p:cNvSpPr txBox="1"/>
              <p:nvPr/>
            </p:nvSpPr>
            <p:spPr>
              <a:xfrm>
                <a:off x="1362878" y="1893517"/>
                <a:ext cx="735114" cy="400103"/>
              </a:xfrm>
              <a:prstGeom prst="rect">
                <a:avLst/>
              </a:prstGeom>
              <a:noFill/>
            </p:spPr>
            <p:txBody>
              <a:bodyPr wrap="square" lIns="76194" tIns="38097" rIns="76194" bIns="38097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solidFill>
                      <a:prstClr val="black"/>
                    </a:solidFill>
                    <a:latin typeface="Ford Antenna Light" panose="02000505000000020004" pitchFamily="50" charset="0"/>
                    <a:cs typeface="Calibri" panose="020F0502020204030204" pitchFamily="34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700" dirty="0"/>
                  <a:t>B Sample Pre-DV</a:t>
                </a:r>
              </a:p>
              <a:p>
                <a:r>
                  <a:rPr lang="en-US" altLang="zh-CN" sz="700" dirty="0"/>
                  <a:t>02/25</a:t>
                </a:r>
              </a:p>
            </p:txBody>
          </p:sp>
        </p:grp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A841B09-4F9F-4372-9F91-72DFF5E7A856}"/>
                </a:ext>
              </a:extLst>
            </p:cNvPr>
            <p:cNvCxnSpPr>
              <a:cxnSpLocks/>
              <a:stCxn id="743" idx="0"/>
              <a:endCxn id="712" idx="2"/>
            </p:cNvCxnSpPr>
            <p:nvPr/>
          </p:nvCxnSpPr>
          <p:spPr>
            <a:xfrm flipV="1">
              <a:off x="4963277" y="5095771"/>
              <a:ext cx="289389" cy="262369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To be Update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25933"/>
              </p:ext>
            </p:extLst>
          </p:nvPr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157EE2B-70B8-4DE0-A3F6-814D8A985AA8}"/>
              </a:ext>
            </a:extLst>
          </p:cNvPr>
          <p:cNvSpPr txBox="1"/>
          <p:nvPr/>
        </p:nvSpPr>
        <p:spPr>
          <a:xfrm>
            <a:off x="2906156" y="5104955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stCxn id="259" idx="0"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4BACD51-34D6-4253-8ACA-30920523E338}"/>
              </a:ext>
            </a:extLst>
          </p:cNvPr>
          <p:cNvSpPr txBox="1"/>
          <p:nvPr/>
        </p:nvSpPr>
        <p:spPr>
          <a:xfrm>
            <a:off x="4089343" y="5100903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B731E8-5CEA-4CC4-8AFE-1B77A006A6A6}"/>
              </a:ext>
            </a:extLst>
          </p:cNvPr>
          <p:cNvSpPr txBox="1"/>
          <p:nvPr/>
        </p:nvSpPr>
        <p:spPr>
          <a:xfrm>
            <a:off x="4911094" y="4745671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AD6E88E-7EDD-41AE-9C5A-7A0E56D761E0}"/>
              </a:ext>
            </a:extLst>
          </p:cNvPr>
          <p:cNvSpPr txBox="1"/>
          <p:nvPr/>
        </p:nvSpPr>
        <p:spPr>
          <a:xfrm>
            <a:off x="5144512" y="5396838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B448857-F9B1-4EA1-8094-F7D271DC71C1}"/>
              </a:ext>
            </a:extLst>
          </p:cNvPr>
          <p:cNvSpPr txBox="1"/>
          <p:nvPr/>
        </p:nvSpPr>
        <p:spPr>
          <a:xfrm>
            <a:off x="6177027" y="5288035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0BDC4DC-E510-47F9-ADE5-0B494171E6C8}"/>
              </a:ext>
            </a:extLst>
          </p:cNvPr>
          <p:cNvCxnSpPr>
            <a:cxnSpLocks/>
            <a:stCxn id="275" idx="1"/>
            <a:endCxn id="445" idx="2"/>
          </p:cNvCxnSpPr>
          <p:nvPr/>
        </p:nvCxnSpPr>
        <p:spPr>
          <a:xfrm flipV="1">
            <a:off x="6177027" y="4085892"/>
            <a:ext cx="41533" cy="14714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16376</TotalTime>
  <Words>5096</Words>
  <Application>Microsoft Office PowerPoint</Application>
  <PresentationFormat>Widescreen</PresentationFormat>
  <Paragraphs>2471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Ford Antenna Regular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@06/15  </vt:lpstr>
      <vt:lpstr>CX788 SYNC+/AR-HUD/Display Plan @06/07</vt:lpstr>
      <vt:lpstr>CX788 SYNC+/AR-HUD/Display Plan @06/18</vt:lpstr>
      <vt:lpstr>CDX747 SW Draft Release Plan @03/12 To be Update  </vt:lpstr>
      <vt:lpstr>U611MCA SW Release Plan @06/02 </vt:lpstr>
      <vt:lpstr>Phase5 SYNC+ 3.0 Timeline Draft To Be Reviewed</vt:lpstr>
      <vt:lpstr>SYNC+ 3.0 DCV/PEC/J1 Critical Path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  <vt:lpstr>CDX707 Software and Autosar Release Plan</vt:lpstr>
      <vt:lpstr>Phase5 SW Integration and Release Rule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471</cp:revision>
  <cp:lastPrinted>2019-07-19T08:55:20Z</cp:lastPrinted>
  <dcterms:created xsi:type="dcterms:W3CDTF">2019-07-11T00:48:49Z</dcterms:created>
  <dcterms:modified xsi:type="dcterms:W3CDTF">2021-06-21T06:03:18Z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