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23"/>
  </p:notesMasterIdLst>
  <p:handoutMasterIdLst>
    <p:handoutMasterId r:id="rId24"/>
  </p:handoutMasterIdLst>
  <p:sldIdLst>
    <p:sldId id="262" r:id="rId6"/>
    <p:sldId id="313" r:id="rId7"/>
    <p:sldId id="438" r:id="rId8"/>
    <p:sldId id="1986357424" r:id="rId9"/>
    <p:sldId id="1986357430" r:id="rId10"/>
    <p:sldId id="1986357431" r:id="rId11"/>
    <p:sldId id="1986357419" r:id="rId12"/>
    <p:sldId id="1986357427" r:id="rId13"/>
    <p:sldId id="1986357428" r:id="rId14"/>
    <p:sldId id="432" r:id="rId15"/>
    <p:sldId id="1986357423" r:id="rId16"/>
    <p:sldId id="1095" r:id="rId17"/>
    <p:sldId id="1986357425" r:id="rId18"/>
    <p:sldId id="1986357416" r:id="rId19"/>
    <p:sldId id="1986357402" r:id="rId20"/>
    <p:sldId id="1883" r:id="rId21"/>
    <p:sldId id="1986357426" r:id="rId2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40057-7D26-4145-B19D-D162C6348DE4}" v="1" dt="2021-07-01T06:04:36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17" autoAdjust="0"/>
    <p:restoredTop sz="95118" autoAdjust="0"/>
  </p:normalViewPr>
  <p:slideViewPr>
    <p:cSldViewPr snapToGrid="0">
      <p:cViewPr varScale="1">
        <p:scale>
          <a:sx n="120" d="100"/>
          <a:sy n="120" d="100"/>
        </p:scale>
        <p:origin x="84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Jiajia (J.)" userId="8c08fd32-1a43-4edf-b23e-6e6580f2da1d" providerId="ADAL" clId="{65240057-7D26-4145-B19D-D162C6348DE4}"/>
    <pc:docChg chg="custSel modSld">
      <pc:chgData name="Zhou, Jiajia (J.)" userId="8c08fd32-1a43-4edf-b23e-6e6580f2da1d" providerId="ADAL" clId="{65240057-7D26-4145-B19D-D162C6348DE4}" dt="2021-07-01T06:04:51.782" v="91" actId="20577"/>
      <pc:docMkLst>
        <pc:docMk/>
      </pc:docMkLst>
      <pc:sldChg chg="modSp mod">
        <pc:chgData name="Zhou, Jiajia (J.)" userId="8c08fd32-1a43-4edf-b23e-6e6580f2da1d" providerId="ADAL" clId="{65240057-7D26-4145-B19D-D162C6348DE4}" dt="2021-07-01T06:03:11.839" v="17" actId="20577"/>
        <pc:sldMkLst>
          <pc:docMk/>
          <pc:sldMk cId="2530407144" sldId="262"/>
        </pc:sldMkLst>
        <pc:spChg chg="mod">
          <ac:chgData name="Zhou, Jiajia (J.)" userId="8c08fd32-1a43-4edf-b23e-6e6580f2da1d" providerId="ADAL" clId="{65240057-7D26-4145-B19D-D162C6348DE4}" dt="2021-07-01T06:03:11.839" v="17" actId="20577"/>
          <ac:spMkLst>
            <pc:docMk/>
            <pc:sldMk cId="2530407144" sldId="262"/>
            <ac:spMk id="22" creationId="{00000000-0000-0000-0000-000000000000}"/>
          </ac:spMkLst>
        </pc:spChg>
      </pc:sldChg>
      <pc:sldChg chg="delSp modSp mod">
        <pc:chgData name="Zhou, Jiajia (J.)" userId="8c08fd32-1a43-4edf-b23e-6e6580f2da1d" providerId="ADAL" clId="{65240057-7D26-4145-B19D-D162C6348DE4}" dt="2021-07-01T06:04:51.782" v="91" actId="20577"/>
        <pc:sldMkLst>
          <pc:docMk/>
          <pc:sldMk cId="3231342503" sldId="1986357424"/>
        </pc:sldMkLst>
        <pc:spChg chg="mod">
          <ac:chgData name="Zhou, Jiajia (J.)" userId="8c08fd32-1a43-4edf-b23e-6e6580f2da1d" providerId="ADAL" clId="{65240057-7D26-4145-B19D-D162C6348DE4}" dt="2021-07-01T06:04:51.782" v="91" actId="20577"/>
          <ac:spMkLst>
            <pc:docMk/>
            <pc:sldMk cId="3231342503" sldId="1986357424"/>
            <ac:spMk id="3" creationId="{8F55C346-1113-4A97-AF41-A0D7894E2F37}"/>
          </ac:spMkLst>
        </pc:spChg>
        <pc:graphicFrameChg chg="del mod">
          <ac:chgData name="Zhou, Jiajia (J.)" userId="8c08fd32-1a43-4edf-b23e-6e6580f2da1d" providerId="ADAL" clId="{65240057-7D26-4145-B19D-D162C6348DE4}" dt="2021-07-01T06:04:27.982" v="79" actId="478"/>
          <ac:graphicFrameMkLst>
            <pc:docMk/>
            <pc:sldMk cId="3231342503" sldId="1986357424"/>
            <ac:graphicFrameMk id="402" creationId="{1477766A-C08F-41BF-85BA-1C3FEB60DA6C}"/>
          </ac:graphicFrameMkLst>
        </pc:graphicFrameChg>
      </pc:sldChg>
      <pc:sldChg chg="delSp modSp mod">
        <pc:chgData name="Zhou, Jiajia (J.)" userId="8c08fd32-1a43-4edf-b23e-6e6580f2da1d" providerId="ADAL" clId="{65240057-7D26-4145-B19D-D162C6348DE4}" dt="2021-07-01T06:04:48.412" v="90" actId="20577"/>
        <pc:sldMkLst>
          <pc:docMk/>
          <pc:sldMk cId="3978135897" sldId="1986357430"/>
        </pc:sldMkLst>
        <pc:spChg chg="mod">
          <ac:chgData name="Zhou, Jiajia (J.)" userId="8c08fd32-1a43-4edf-b23e-6e6580f2da1d" providerId="ADAL" clId="{65240057-7D26-4145-B19D-D162C6348DE4}" dt="2021-07-01T06:04:48.412" v="90" actId="20577"/>
          <ac:spMkLst>
            <pc:docMk/>
            <pc:sldMk cId="3978135897" sldId="1986357430"/>
            <ac:spMk id="3" creationId="{8F55C346-1113-4A97-AF41-A0D7894E2F37}"/>
          </ac:spMkLst>
        </pc:spChg>
        <pc:graphicFrameChg chg="del">
          <ac:chgData name="Zhou, Jiajia (J.)" userId="8c08fd32-1a43-4edf-b23e-6e6580f2da1d" providerId="ADAL" clId="{65240057-7D26-4145-B19D-D162C6348DE4}" dt="2021-07-01T06:04:41.040" v="83" actId="478"/>
          <ac:graphicFrameMkLst>
            <pc:docMk/>
            <pc:sldMk cId="3978135897" sldId="1986357430"/>
            <ac:graphicFrameMk id="402" creationId="{1477766A-C08F-41BF-85BA-1C3FEB60DA6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75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4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8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July 01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CDX707/788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61580"/>
              </p:ext>
            </p:extLst>
          </p:nvPr>
        </p:nvGraphicFramePr>
        <p:xfrm>
          <a:off x="1758696" y="668337"/>
          <a:ext cx="8521700" cy="308542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7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5E0B33-2616-4662-A240-3074F7C49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69510"/>
              </p:ext>
            </p:extLst>
          </p:nvPr>
        </p:nvGraphicFramePr>
        <p:xfrm>
          <a:off x="1758696" y="3941586"/>
          <a:ext cx="8521700" cy="27241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616158733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1053292290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4202073560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218728054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2137793911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R-Event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Software Maturity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Corresponding Milestone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Release Due Date*1)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Build Support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14416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TPB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Fully verified on component level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TPV BB MRD - 1 week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NA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TPV BB and TPV T&amp;C MRD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36133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TP3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Updates Release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TDC - 2weeks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7/30/2021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TDC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48533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beta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System test on engineering prototype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 err="1">
                          <a:effectLst/>
                        </a:rPr>
                        <a:t>eBB</a:t>
                      </a:r>
                      <a:r>
                        <a:rPr lang="en-US" sz="1000" u="none" strike="noStrike" kern="1200" dirty="0">
                          <a:effectLst/>
                        </a:rPr>
                        <a:t>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1/7/2022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FDJ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074584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0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verified on component level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BB MRD - 4 weeks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3/21/2022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&lt;DCV BB&gt; MRD and HiL MRD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41905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1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Updates Release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000" u="none" strike="noStrike" kern="1200" dirty="0">
                          <a:effectLst/>
                        </a:rPr>
                        <a:t>T/C MRD - 4 weeks</a:t>
                      </a:r>
                      <a:endParaRPr lang="de-DE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5/4/2022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&lt;T/C&gt;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56323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Updates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- 2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5/30/2022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Breadboard update, DCV vehicles update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034084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Updates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DCV+ 4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7/11/2022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Breadboard update, DCV vehicles update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3148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R00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Feature DV complete.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PEC - 6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9/2/2022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DCV vehicles update for PEC Sign-off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440856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R04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Feature DV signed off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FEC - 6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10/12/2022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DCV vehicles update for FEC Sign-off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895745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R05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TT MRD - 3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11/24/2022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&lt;TT&gt;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8671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R06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PP MRD - 4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1/26/2023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&lt;PP&gt;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925139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R07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MP1/J1 MRD - 4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4/1/2023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&lt;MP1&gt;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807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Maturity C</a:t>
            </a:r>
            <a:r>
              <a:rPr lang="en-US" altLang="zh-CN" dirty="0"/>
              <a:t>hart @0524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D6E0D-650D-4CEE-A2F8-C72C4ECD5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57" y="767553"/>
            <a:ext cx="8608768" cy="4169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41BD2-AB0A-454C-B70B-C95CACE9E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3693276"/>
            <a:ext cx="3286125" cy="30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93" y="-12876"/>
            <a:ext cx="11837607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Phase 5 Vehicles Timeline Between CX788 &amp; Accelerated  VPP</a:t>
            </a:r>
            <a:br>
              <a:rPr lang="zh-CN" altLang="en-US" dirty="0"/>
            </a:br>
            <a:endParaRPr lang="en-US" dirty="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1655678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35%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80%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85%</a:t>
            </a:r>
          </a:p>
        </p:txBody>
      </p:sp>
      <p:sp>
        <p:nvSpPr>
          <p:cNvPr id="385" name="Star: 5 Points 551">
            <a:extLst>
              <a:ext uri="{FF2B5EF4-FFF2-40B4-BE49-F238E27FC236}">
                <a16:creationId xmlns:a16="http://schemas.microsoft.com/office/drawing/2014/main" id="{6C8C323C-7AC1-4951-8ED1-586A6585C1A4}"/>
              </a:ext>
            </a:extLst>
          </p:cNvPr>
          <p:cNvSpPr/>
          <p:nvPr/>
        </p:nvSpPr>
        <p:spPr>
          <a:xfrm>
            <a:off x="9378661" y="125270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26A3696-C015-484E-847D-49AB877FD8B7}"/>
              </a:ext>
            </a:extLst>
          </p:cNvPr>
          <p:cNvGrpSpPr/>
          <p:nvPr/>
        </p:nvGrpSpPr>
        <p:grpSpPr>
          <a:xfrm>
            <a:off x="30515" y="2622333"/>
            <a:ext cx="14192286" cy="798360"/>
            <a:chOff x="237808" y="613375"/>
            <a:chExt cx="14105704" cy="79836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1A83F8B-3E60-4B23-AC21-85887D56D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8" y="1387714"/>
              <a:ext cx="14105704" cy="24021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6A1126-90C0-4BC5-8C6A-A1516A6A47A6}"/>
                </a:ext>
              </a:extLst>
            </p:cNvPr>
            <p:cNvSpPr/>
            <p:nvPr/>
          </p:nvSpPr>
          <p:spPr>
            <a:xfrm>
              <a:off x="237808" y="613375"/>
              <a:ext cx="1037508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Phase5 CDX788</a:t>
              </a:r>
            </a:p>
          </p:txBody>
        </p:sp>
      </p:grpSp>
      <p:sp>
        <p:nvSpPr>
          <p:cNvPr id="145" name="流程图: 决策 47">
            <a:extLst>
              <a:ext uri="{FF2B5EF4-FFF2-40B4-BE49-F238E27FC236}">
                <a16:creationId xmlns:a16="http://schemas.microsoft.com/office/drawing/2014/main" id="{43F05723-D924-4F6D-AE36-539AC8E63395}"/>
              </a:ext>
            </a:extLst>
          </p:cNvPr>
          <p:cNvSpPr/>
          <p:nvPr/>
        </p:nvSpPr>
        <p:spPr>
          <a:xfrm>
            <a:off x="6668707" y="3233394"/>
            <a:ext cx="431239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6" name="流程图: 决策 47">
            <a:extLst>
              <a:ext uri="{FF2B5EF4-FFF2-40B4-BE49-F238E27FC236}">
                <a16:creationId xmlns:a16="http://schemas.microsoft.com/office/drawing/2014/main" id="{E6A3F98C-AE4C-4066-BEB4-44CF4E7EC573}"/>
              </a:ext>
            </a:extLst>
          </p:cNvPr>
          <p:cNvSpPr/>
          <p:nvPr/>
        </p:nvSpPr>
        <p:spPr>
          <a:xfrm>
            <a:off x="11170808" y="3233394"/>
            <a:ext cx="438334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92E07C42-2827-4EC1-B0A9-F52941CE9B99}"/>
              </a:ext>
            </a:extLst>
          </p:cNvPr>
          <p:cNvSpPr txBox="1"/>
          <p:nvPr/>
        </p:nvSpPr>
        <p:spPr>
          <a:xfrm>
            <a:off x="796349" y="3001113"/>
            <a:ext cx="129380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  7/06(Per Template)</a:t>
            </a:r>
          </a:p>
        </p:txBody>
      </p:sp>
      <p:sp>
        <p:nvSpPr>
          <p:cNvPr id="148" name="Star: 5 Points 551">
            <a:extLst>
              <a:ext uri="{FF2B5EF4-FFF2-40B4-BE49-F238E27FC236}">
                <a16:creationId xmlns:a16="http://schemas.microsoft.com/office/drawing/2014/main" id="{3A44B54B-20A8-4D64-B9AB-05C9CCE6D084}"/>
              </a:ext>
            </a:extLst>
          </p:cNvPr>
          <p:cNvSpPr/>
          <p:nvPr/>
        </p:nvSpPr>
        <p:spPr>
          <a:xfrm>
            <a:off x="1141057" y="328981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6B42C218-7585-4A60-9576-D4926E0624C6}"/>
              </a:ext>
            </a:extLst>
          </p:cNvPr>
          <p:cNvSpPr txBox="1"/>
          <p:nvPr/>
        </p:nvSpPr>
        <p:spPr>
          <a:xfrm>
            <a:off x="10918702" y="3584708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06/13</a:t>
            </a:r>
          </a:p>
        </p:txBody>
      </p:sp>
      <p:sp>
        <p:nvSpPr>
          <p:cNvPr id="150" name="TextBox 22">
            <a:extLst>
              <a:ext uri="{FF2B5EF4-FFF2-40B4-BE49-F238E27FC236}">
                <a16:creationId xmlns:a16="http://schemas.microsoft.com/office/drawing/2014/main" id="{49203B3A-ED3E-441F-9957-5EDDD4A6F3F4}"/>
              </a:ext>
            </a:extLst>
          </p:cNvPr>
          <p:cNvSpPr txBox="1"/>
          <p:nvPr/>
        </p:nvSpPr>
        <p:spPr>
          <a:xfrm>
            <a:off x="6406319" y="3570827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01/07</a:t>
            </a:r>
          </a:p>
        </p:txBody>
      </p: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BFC2F909-429C-45C6-9CAC-F0CA47D4739B}"/>
              </a:ext>
            </a:extLst>
          </p:cNvPr>
          <p:cNvSpPr/>
          <p:nvPr/>
        </p:nvSpPr>
        <p:spPr>
          <a:xfrm rot="5400000">
            <a:off x="6225200" y="-2139068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2" name="TextBox 22">
            <a:extLst>
              <a:ext uri="{FF2B5EF4-FFF2-40B4-BE49-F238E27FC236}">
                <a16:creationId xmlns:a16="http://schemas.microsoft.com/office/drawing/2014/main" id="{C404521A-2BA9-4B13-B77B-9A42EB36598C}"/>
              </a:ext>
            </a:extLst>
          </p:cNvPr>
          <p:cNvSpPr txBox="1"/>
          <p:nvPr/>
        </p:nvSpPr>
        <p:spPr>
          <a:xfrm>
            <a:off x="6289508" y="270337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sp>
        <p:nvSpPr>
          <p:cNvPr id="166" name="TextBox 22">
            <a:extLst>
              <a:ext uri="{FF2B5EF4-FFF2-40B4-BE49-F238E27FC236}">
                <a16:creationId xmlns:a16="http://schemas.microsoft.com/office/drawing/2014/main" id="{26BEB402-D75A-433C-9C6B-C6BD8233DF18}"/>
              </a:ext>
            </a:extLst>
          </p:cNvPr>
          <p:cNvSpPr txBox="1"/>
          <p:nvPr/>
        </p:nvSpPr>
        <p:spPr>
          <a:xfrm>
            <a:off x="1880716" y="2962395"/>
            <a:ext cx="86878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08/15(SW Expected)</a:t>
            </a:r>
          </a:p>
        </p:txBody>
      </p:sp>
      <p:sp>
        <p:nvSpPr>
          <p:cNvPr id="167" name="Left Brace 166">
            <a:extLst>
              <a:ext uri="{FF2B5EF4-FFF2-40B4-BE49-F238E27FC236}">
                <a16:creationId xmlns:a16="http://schemas.microsoft.com/office/drawing/2014/main" id="{C1D987CC-C38C-47E2-A284-FE5FF5C37F26}"/>
              </a:ext>
            </a:extLst>
          </p:cNvPr>
          <p:cNvSpPr/>
          <p:nvPr/>
        </p:nvSpPr>
        <p:spPr>
          <a:xfrm rot="5400000">
            <a:off x="6905329" y="-1232079"/>
            <a:ext cx="110207" cy="8791773"/>
          </a:xfrm>
          <a:prstGeom prst="leftBrace">
            <a:avLst>
              <a:gd name="adj1" fmla="val 61720"/>
              <a:gd name="adj2" fmla="val 4948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8" name="TextBox 22">
            <a:extLst>
              <a:ext uri="{FF2B5EF4-FFF2-40B4-BE49-F238E27FC236}">
                <a16:creationId xmlns:a16="http://schemas.microsoft.com/office/drawing/2014/main" id="{923B41CC-6076-45E6-8B7E-42A76090AB9D}"/>
              </a:ext>
            </a:extLst>
          </p:cNvPr>
          <p:cNvSpPr txBox="1"/>
          <p:nvPr/>
        </p:nvSpPr>
        <p:spPr>
          <a:xfrm>
            <a:off x="6289508" y="2947118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40 weeks</a:t>
            </a:r>
          </a:p>
        </p:txBody>
      </p:sp>
      <p:sp>
        <p:nvSpPr>
          <p:cNvPr id="169" name="Star: 5 Points 551">
            <a:extLst>
              <a:ext uri="{FF2B5EF4-FFF2-40B4-BE49-F238E27FC236}">
                <a16:creationId xmlns:a16="http://schemas.microsoft.com/office/drawing/2014/main" id="{CBA2D900-5AFE-4614-B325-FB5659219575}"/>
              </a:ext>
            </a:extLst>
          </p:cNvPr>
          <p:cNvSpPr/>
          <p:nvPr/>
        </p:nvSpPr>
        <p:spPr>
          <a:xfrm>
            <a:off x="5062131" y="330127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0" name="TextBox 22">
            <a:extLst>
              <a:ext uri="{FF2B5EF4-FFF2-40B4-BE49-F238E27FC236}">
                <a16:creationId xmlns:a16="http://schemas.microsoft.com/office/drawing/2014/main" id="{950DCCA5-7B57-4A16-B00D-7E83FA48F431}"/>
              </a:ext>
            </a:extLst>
          </p:cNvPr>
          <p:cNvSpPr txBox="1"/>
          <p:nvPr/>
        </p:nvSpPr>
        <p:spPr>
          <a:xfrm>
            <a:off x="5095283" y="3044330"/>
            <a:ext cx="86878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11/01(HMI Feedback)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BF3844C6-7FD4-44D3-AF68-E0A8708D644B}"/>
              </a:ext>
            </a:extLst>
          </p:cNvPr>
          <p:cNvSpPr/>
          <p:nvPr/>
        </p:nvSpPr>
        <p:spPr>
          <a:xfrm>
            <a:off x="2635220" y="3293193"/>
            <a:ext cx="2428362" cy="238363"/>
          </a:xfrm>
          <a:prstGeom prst="round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weeks Gap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D9AA62E-CD0D-41CD-8724-D1CEFEC0C94B}"/>
              </a:ext>
            </a:extLst>
          </p:cNvPr>
          <p:cNvGrpSpPr/>
          <p:nvPr/>
        </p:nvGrpSpPr>
        <p:grpSpPr>
          <a:xfrm>
            <a:off x="1179106" y="2247332"/>
            <a:ext cx="1126293" cy="517400"/>
            <a:chOff x="0" y="-121929"/>
            <a:chExt cx="4225636" cy="1884917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27CACD98-E199-491D-82BC-33CB8B59CEB8}"/>
                </a:ext>
              </a:extLst>
            </p:cNvPr>
            <p:cNvSpPr/>
            <p:nvPr/>
          </p:nvSpPr>
          <p:spPr>
            <a:xfrm>
              <a:off x="0" y="464125"/>
              <a:ext cx="4225636" cy="12988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09B2080-16CD-4609-AC85-849A0DC4C343}"/>
                </a:ext>
              </a:extLst>
            </p:cNvPr>
            <p:cNvSpPr/>
            <p:nvPr/>
          </p:nvSpPr>
          <p:spPr>
            <a:xfrm>
              <a:off x="155864" y="550715"/>
              <a:ext cx="1160318" cy="11430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294070B-6957-4B40-A3DA-C78AD56CED07}"/>
                </a:ext>
              </a:extLst>
            </p:cNvPr>
            <p:cNvSpPr/>
            <p:nvPr/>
          </p:nvSpPr>
          <p:spPr>
            <a:xfrm>
              <a:off x="256310" y="654625"/>
              <a:ext cx="955962" cy="9351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3F787B9-23D8-4BC3-A07F-1B1AE7B0D879}"/>
                </a:ext>
              </a:extLst>
            </p:cNvPr>
            <p:cNvSpPr/>
            <p:nvPr/>
          </p:nvSpPr>
          <p:spPr>
            <a:xfrm>
              <a:off x="65810" y="813952"/>
              <a:ext cx="1340426" cy="242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smart surface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89458BE-393D-4ADB-A7CC-36FA34E10F61}"/>
                </a:ext>
              </a:extLst>
            </p:cNvPr>
            <p:cNvSpPr/>
            <p:nvPr/>
          </p:nvSpPr>
          <p:spPr>
            <a:xfrm>
              <a:off x="308264" y="-121929"/>
              <a:ext cx="890154" cy="322119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8'' HUD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E1435B8-F040-4696-B640-FD1DB15E6ABD}"/>
                </a:ext>
              </a:extLst>
            </p:cNvPr>
            <p:cNvSpPr/>
            <p:nvPr/>
          </p:nvSpPr>
          <p:spPr>
            <a:xfrm>
              <a:off x="1645228" y="0"/>
              <a:ext cx="1631372" cy="6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15.3''</a:t>
              </a:r>
            </a:p>
          </p:txBody>
        </p:sp>
      </p:grpSp>
      <p:sp>
        <p:nvSpPr>
          <p:cNvPr id="187" name="TextBox 22">
            <a:extLst>
              <a:ext uri="{FF2B5EF4-FFF2-40B4-BE49-F238E27FC236}">
                <a16:creationId xmlns:a16="http://schemas.microsoft.com/office/drawing/2014/main" id="{71759D71-D16F-4698-A45B-6AC740821AF3}"/>
              </a:ext>
            </a:extLst>
          </p:cNvPr>
          <p:cNvSpPr txBox="1"/>
          <p:nvPr/>
        </p:nvSpPr>
        <p:spPr>
          <a:xfrm>
            <a:off x="11517834" y="3132244"/>
            <a:ext cx="127902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80% 06/24</a:t>
            </a:r>
          </a:p>
        </p:txBody>
      </p:sp>
      <p:sp>
        <p:nvSpPr>
          <p:cNvPr id="188" name="Star: 5 Points 551">
            <a:extLst>
              <a:ext uri="{FF2B5EF4-FFF2-40B4-BE49-F238E27FC236}">
                <a16:creationId xmlns:a16="http://schemas.microsoft.com/office/drawing/2014/main" id="{8F44AC61-0F9C-4046-B68D-EC54B41AF475}"/>
              </a:ext>
            </a:extLst>
          </p:cNvPr>
          <p:cNvSpPr/>
          <p:nvPr/>
        </p:nvSpPr>
        <p:spPr>
          <a:xfrm>
            <a:off x="12287627" y="327463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AD4D7D9D-FA70-4FB7-822D-25F7055064AD}"/>
              </a:ext>
            </a:extLst>
          </p:cNvPr>
          <p:cNvSpPr txBox="1"/>
          <p:nvPr/>
        </p:nvSpPr>
        <p:spPr>
          <a:xfrm>
            <a:off x="13090497" y="4263069"/>
            <a:ext cx="127902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07/13-08/31</a:t>
            </a:r>
          </a:p>
        </p:txBody>
      </p:sp>
      <p:sp>
        <p:nvSpPr>
          <p:cNvPr id="191" name="Star: 5 Points 551">
            <a:extLst>
              <a:ext uri="{FF2B5EF4-FFF2-40B4-BE49-F238E27FC236}">
                <a16:creationId xmlns:a16="http://schemas.microsoft.com/office/drawing/2014/main" id="{F946EA0D-312D-46BF-8719-7E37AB9E20D5}"/>
              </a:ext>
            </a:extLst>
          </p:cNvPr>
          <p:cNvSpPr/>
          <p:nvPr/>
        </p:nvSpPr>
        <p:spPr>
          <a:xfrm>
            <a:off x="2410005" y="3289819"/>
            <a:ext cx="195065" cy="205168"/>
          </a:xfrm>
          <a:prstGeom prst="star5">
            <a:avLst/>
          </a:prstGeom>
          <a:noFill/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5400BCF0-F673-4932-B080-313EFF8B0C45}"/>
              </a:ext>
            </a:extLst>
          </p:cNvPr>
          <p:cNvSpPr txBox="1"/>
          <p:nvPr/>
        </p:nvSpPr>
        <p:spPr>
          <a:xfrm>
            <a:off x="7713897" y="376655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02/15</a:t>
            </a:r>
          </a:p>
        </p:txBody>
      </p:sp>
      <p:sp>
        <p:nvSpPr>
          <p:cNvPr id="193" name="TextBox 22">
            <a:extLst>
              <a:ext uri="{FF2B5EF4-FFF2-40B4-BE49-F238E27FC236}">
                <a16:creationId xmlns:a16="http://schemas.microsoft.com/office/drawing/2014/main" id="{5CF046A0-444A-4169-BB31-401ABF4ADB17}"/>
              </a:ext>
            </a:extLst>
          </p:cNvPr>
          <p:cNvSpPr txBox="1"/>
          <p:nvPr/>
        </p:nvSpPr>
        <p:spPr>
          <a:xfrm>
            <a:off x="9234677" y="3817801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194" name="TextBox 22">
            <a:extLst>
              <a:ext uri="{FF2B5EF4-FFF2-40B4-BE49-F238E27FC236}">
                <a16:creationId xmlns:a16="http://schemas.microsoft.com/office/drawing/2014/main" id="{14D9CB4D-1DC0-4728-94E0-7912928B0DDB}"/>
              </a:ext>
            </a:extLst>
          </p:cNvPr>
          <p:cNvSpPr txBox="1"/>
          <p:nvPr/>
        </p:nvSpPr>
        <p:spPr>
          <a:xfrm>
            <a:off x="9651522" y="4040186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04/07-06/07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B66A2D9F-13F2-44F5-A76A-EF4422079A45}"/>
              </a:ext>
            </a:extLst>
          </p:cNvPr>
          <p:cNvSpPr txBox="1"/>
          <p:nvPr/>
        </p:nvSpPr>
        <p:spPr>
          <a:xfrm>
            <a:off x="8613498" y="3817801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03/15</a:t>
            </a: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C2CE0826-C978-43E7-A7EC-4B714AF0346B}"/>
              </a:ext>
            </a:extLst>
          </p:cNvPr>
          <p:cNvSpPr txBox="1"/>
          <p:nvPr/>
        </p:nvSpPr>
        <p:spPr>
          <a:xfrm>
            <a:off x="12152132" y="427681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07/13</a:t>
            </a:r>
          </a:p>
        </p:txBody>
      </p:sp>
      <p:cxnSp>
        <p:nvCxnSpPr>
          <p:cNvPr id="197" name="Connector: Curved 196">
            <a:extLst>
              <a:ext uri="{FF2B5EF4-FFF2-40B4-BE49-F238E27FC236}">
                <a16:creationId xmlns:a16="http://schemas.microsoft.com/office/drawing/2014/main" id="{FBE8507A-E319-41E4-906E-A6023F1A0E46}"/>
              </a:ext>
            </a:extLst>
          </p:cNvPr>
          <p:cNvCxnSpPr>
            <a:cxnSpLocks/>
            <a:stCxn id="188" idx="3"/>
          </p:cNvCxnSpPr>
          <p:nvPr/>
        </p:nvCxnSpPr>
        <p:spPr>
          <a:xfrm rot="16200000" flipH="1">
            <a:off x="11981123" y="3944115"/>
            <a:ext cx="1020064" cy="914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552B6F0-6229-40C6-9C99-B5A5602BBD2B}"/>
              </a:ext>
            </a:extLst>
          </p:cNvPr>
          <p:cNvGrpSpPr/>
          <p:nvPr/>
        </p:nvGrpSpPr>
        <p:grpSpPr>
          <a:xfrm>
            <a:off x="5094920" y="3758394"/>
            <a:ext cx="8995702" cy="987474"/>
            <a:chOff x="1382878" y="1517979"/>
            <a:chExt cx="8995702" cy="987474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8BCEDEDE-57BF-44F9-9199-C92F0C61926F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78B4A7A-1B3A-4A21-92A0-6DAC1850D402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4484E343-3A44-4447-B816-C3185DC3E7DC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02FE4C9-DB46-4D94-A14A-30DB23C462EA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14178EAC-FFD0-4ABB-BBF3-4108C65FDBB4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0670CCFC-E898-44C6-BEF3-BC34FB31611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DD436DBC-A6A1-49F7-BAD3-98172D735DB2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ABEB18F3-E2AC-4DD7-8128-B6CF41522899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7CE15A6E-E729-4007-AC1E-D38AA1F2FC0A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8" name="Connector: Curved 207">
              <a:extLst>
                <a:ext uri="{FF2B5EF4-FFF2-40B4-BE49-F238E27FC236}">
                  <a16:creationId xmlns:a16="http://schemas.microsoft.com/office/drawing/2014/main" id="{415AFA16-A86C-41E7-875B-583944535A76}"/>
                </a:ext>
              </a:extLst>
            </p:cNvPr>
            <p:cNvCxnSpPr>
              <a:stCxn id="199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or: Curved 208">
              <a:extLst>
                <a:ext uri="{FF2B5EF4-FFF2-40B4-BE49-F238E27FC236}">
                  <a16:creationId xmlns:a16="http://schemas.microsoft.com/office/drawing/2014/main" id="{FB342FD3-80F0-4BF6-A1F2-4D86573160AE}"/>
                </a:ext>
              </a:extLst>
            </p:cNvPr>
            <p:cNvCxnSpPr>
              <a:cxnSpLocks/>
              <a:stCxn id="202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or: Curved 209">
              <a:extLst>
                <a:ext uri="{FF2B5EF4-FFF2-40B4-BE49-F238E27FC236}">
                  <a16:creationId xmlns:a16="http://schemas.microsoft.com/office/drawing/2014/main" id="{4166422A-6136-4029-8120-6A1F88787296}"/>
                </a:ext>
              </a:extLst>
            </p:cNvPr>
            <p:cNvCxnSpPr>
              <a:cxnSpLocks/>
              <a:stCxn id="204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957A21AF-F5A0-4D1A-8942-00851A27C319}"/>
              </a:ext>
            </a:extLst>
          </p:cNvPr>
          <p:cNvSpPr/>
          <p:nvPr/>
        </p:nvSpPr>
        <p:spPr>
          <a:xfrm>
            <a:off x="9914022" y="3238935"/>
            <a:ext cx="438334" cy="350679"/>
          </a:xfrm>
          <a:prstGeom prst="flowChartDecisi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2" name="TextBox 22">
            <a:extLst>
              <a:ext uri="{FF2B5EF4-FFF2-40B4-BE49-F238E27FC236}">
                <a16:creationId xmlns:a16="http://schemas.microsoft.com/office/drawing/2014/main" id="{577C4020-7B72-4B07-A4A2-F41776D67921}"/>
              </a:ext>
            </a:extLst>
          </p:cNvPr>
          <p:cNvSpPr txBox="1"/>
          <p:nvPr/>
        </p:nvSpPr>
        <p:spPr>
          <a:xfrm>
            <a:off x="9708515" y="360130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 MRD 05/06</a:t>
            </a:r>
          </a:p>
        </p:txBody>
      </p:sp>
      <p:sp>
        <p:nvSpPr>
          <p:cNvPr id="213" name="TextBox 22">
            <a:extLst>
              <a:ext uri="{FF2B5EF4-FFF2-40B4-BE49-F238E27FC236}">
                <a16:creationId xmlns:a16="http://schemas.microsoft.com/office/drawing/2014/main" id="{D8FA15E7-A929-453E-B45A-1CFDF09872AF}"/>
              </a:ext>
            </a:extLst>
          </p:cNvPr>
          <p:cNvSpPr txBox="1"/>
          <p:nvPr/>
        </p:nvSpPr>
        <p:spPr>
          <a:xfrm>
            <a:off x="13096428" y="3126954"/>
            <a:ext cx="105099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85%  07/24</a:t>
            </a:r>
          </a:p>
        </p:txBody>
      </p:sp>
      <p:sp>
        <p:nvSpPr>
          <p:cNvPr id="214" name="Star: 5 Points 551">
            <a:extLst>
              <a:ext uri="{FF2B5EF4-FFF2-40B4-BE49-F238E27FC236}">
                <a16:creationId xmlns:a16="http://schemas.microsoft.com/office/drawing/2014/main" id="{DE177EC3-9512-48B9-9C28-D2EAACB11778}"/>
              </a:ext>
            </a:extLst>
          </p:cNvPr>
          <p:cNvSpPr/>
          <p:nvPr/>
        </p:nvSpPr>
        <p:spPr>
          <a:xfrm>
            <a:off x="13231948" y="328136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DE251B27-590A-468A-82D9-3B3E05866B78}"/>
              </a:ext>
            </a:extLst>
          </p:cNvPr>
          <p:cNvSpPr/>
          <p:nvPr/>
        </p:nvSpPr>
        <p:spPr>
          <a:xfrm>
            <a:off x="1345432" y="3287738"/>
            <a:ext cx="1026636" cy="238363"/>
          </a:xfrm>
          <a:prstGeom prst="round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5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weeks Gap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6" name="TextBox 22">
            <a:extLst>
              <a:ext uri="{FF2B5EF4-FFF2-40B4-BE49-F238E27FC236}">
                <a16:creationId xmlns:a16="http://schemas.microsoft.com/office/drawing/2014/main" id="{F392D515-342E-4E5C-B4AC-612DD7329FED}"/>
              </a:ext>
            </a:extLst>
          </p:cNvPr>
          <p:cNvSpPr txBox="1"/>
          <p:nvPr/>
        </p:nvSpPr>
        <p:spPr>
          <a:xfrm>
            <a:off x="8707764" y="3162219"/>
            <a:ext cx="8429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35% 03/30</a:t>
            </a:r>
          </a:p>
        </p:txBody>
      </p:sp>
      <p:sp>
        <p:nvSpPr>
          <p:cNvPr id="217" name="Star: 5 Points 551">
            <a:extLst>
              <a:ext uri="{FF2B5EF4-FFF2-40B4-BE49-F238E27FC236}">
                <a16:creationId xmlns:a16="http://schemas.microsoft.com/office/drawing/2014/main" id="{A96B8DEE-9E4F-49A4-895F-6C15F7069DFE}"/>
              </a:ext>
            </a:extLst>
          </p:cNvPr>
          <p:cNvSpPr/>
          <p:nvPr/>
        </p:nvSpPr>
        <p:spPr>
          <a:xfrm>
            <a:off x="9416876" y="328333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EFC57DDC-9D8B-4EBF-BBE2-40EE2BEA1D64}"/>
              </a:ext>
            </a:extLst>
          </p:cNvPr>
          <p:cNvCxnSpPr>
            <a:cxnSpLocks/>
            <a:stCxn id="171" idx="3"/>
            <a:endCxn id="199" idx="1"/>
          </p:cNvCxnSpPr>
          <p:nvPr/>
        </p:nvCxnSpPr>
        <p:spPr>
          <a:xfrm>
            <a:off x="5063582" y="3412375"/>
            <a:ext cx="31338" cy="4652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969B85-7204-47D7-B83B-279FDB58F045}"/>
              </a:ext>
            </a:extLst>
          </p:cNvPr>
          <p:cNvCxnSpPr>
            <a:stCxn id="207" idx="3"/>
            <a:endCxn id="211" idx="2"/>
          </p:cNvCxnSpPr>
          <p:nvPr/>
        </p:nvCxnSpPr>
        <p:spPr>
          <a:xfrm flipH="1" flipV="1">
            <a:off x="10133189" y="3589614"/>
            <a:ext cx="3957433" cy="102943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4040274-91A7-4469-BED5-B28080E2A01C}"/>
              </a:ext>
            </a:extLst>
          </p:cNvPr>
          <p:cNvCxnSpPr>
            <a:cxnSpLocks/>
            <a:stCxn id="207" idx="3"/>
            <a:endCxn id="146" idx="2"/>
          </p:cNvCxnSpPr>
          <p:nvPr/>
        </p:nvCxnSpPr>
        <p:spPr>
          <a:xfrm flipH="1" flipV="1">
            <a:off x="11389975" y="3584073"/>
            <a:ext cx="2700647" cy="103497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8" name="TextBox 22">
            <a:extLst>
              <a:ext uri="{FF2B5EF4-FFF2-40B4-BE49-F238E27FC236}">
                <a16:creationId xmlns:a16="http://schemas.microsoft.com/office/drawing/2014/main" id="{54C2DD35-CE0E-4930-8C03-04C912317906}"/>
              </a:ext>
            </a:extLst>
          </p:cNvPr>
          <p:cNvSpPr txBox="1"/>
          <p:nvPr/>
        </p:nvSpPr>
        <p:spPr>
          <a:xfrm rot="1073974">
            <a:off x="12393136" y="3930487"/>
            <a:ext cx="84292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 WKS Gap</a:t>
            </a:r>
          </a:p>
        </p:txBody>
      </p:sp>
      <p:sp>
        <p:nvSpPr>
          <p:cNvPr id="219" name="TextBox 22">
            <a:extLst>
              <a:ext uri="{FF2B5EF4-FFF2-40B4-BE49-F238E27FC236}">
                <a16:creationId xmlns:a16="http://schemas.microsoft.com/office/drawing/2014/main" id="{C6E5FD0B-1729-44D1-999E-69FEBCCADBFD}"/>
              </a:ext>
            </a:extLst>
          </p:cNvPr>
          <p:cNvSpPr txBox="1"/>
          <p:nvPr/>
        </p:nvSpPr>
        <p:spPr>
          <a:xfrm rot="892238">
            <a:off x="11405892" y="3833150"/>
            <a:ext cx="84292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10+5 WKS Gap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D567E81-091F-49C2-A963-A6C2E8D014DD}"/>
              </a:ext>
            </a:extLst>
          </p:cNvPr>
          <p:cNvCxnSpPr/>
          <p:nvPr/>
        </p:nvCxnSpPr>
        <p:spPr>
          <a:xfrm flipV="1">
            <a:off x="140848" y="5129310"/>
            <a:ext cx="11788300" cy="528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3E725-74AE-4D27-B67E-427D0A8A32CE}"/>
              </a:ext>
            </a:extLst>
          </p:cNvPr>
          <p:cNvGrpSpPr/>
          <p:nvPr/>
        </p:nvGrpSpPr>
        <p:grpSpPr>
          <a:xfrm>
            <a:off x="1336122" y="4833787"/>
            <a:ext cx="1026636" cy="414704"/>
            <a:chOff x="1336122" y="5309775"/>
            <a:chExt cx="1026636" cy="414704"/>
          </a:xfrm>
        </p:grpSpPr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F79D54BD-F58C-404C-85FA-7171C1B3CBB7}"/>
                </a:ext>
              </a:extLst>
            </p:cNvPr>
            <p:cNvSpPr/>
            <p:nvPr/>
          </p:nvSpPr>
          <p:spPr>
            <a:xfrm>
              <a:off x="1336122" y="5486116"/>
              <a:ext cx="1026636" cy="238363"/>
            </a:xfrm>
            <a:prstGeom prst="roundRect">
              <a:avLst/>
            </a:prstGeom>
            <a:solidFill>
              <a:srgbClr val="FFFF0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EC Approval</a:t>
              </a:r>
            </a:p>
          </p:txBody>
        </p:sp>
        <p:sp>
          <p:nvSpPr>
            <p:cNvPr id="222" name="TextBox 22">
              <a:extLst>
                <a:ext uri="{FF2B5EF4-FFF2-40B4-BE49-F238E27FC236}">
                  <a16:creationId xmlns:a16="http://schemas.microsoft.com/office/drawing/2014/main" id="{6FBC4490-AFE2-43A5-B2F8-A02DC707B02E}"/>
                </a:ext>
              </a:extLst>
            </p:cNvPr>
            <p:cNvSpPr txBox="1"/>
            <p:nvPr/>
          </p:nvSpPr>
          <p:spPr>
            <a:xfrm>
              <a:off x="1345615" y="530977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6/30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AA53AA0-C3BD-478A-A8C3-3D1D20A778B8}"/>
              </a:ext>
            </a:extLst>
          </p:cNvPr>
          <p:cNvGrpSpPr/>
          <p:nvPr/>
        </p:nvGrpSpPr>
        <p:grpSpPr>
          <a:xfrm>
            <a:off x="4452770" y="4995195"/>
            <a:ext cx="682364" cy="607147"/>
            <a:chOff x="1264945" y="1704838"/>
            <a:chExt cx="682364" cy="607147"/>
          </a:xfrm>
        </p:grpSpPr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BE16D9D9-037C-422F-9124-BAD8D605FA5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">
              <a:extLst>
                <a:ext uri="{FF2B5EF4-FFF2-40B4-BE49-F238E27FC236}">
                  <a16:creationId xmlns:a16="http://schemas.microsoft.com/office/drawing/2014/main" id="{829102DB-9669-475A-A150-F42EF0B393E4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CB8178E-8CBB-42C0-9CDD-7A0C4B52B1BE}"/>
              </a:ext>
            </a:extLst>
          </p:cNvPr>
          <p:cNvGrpSpPr/>
          <p:nvPr/>
        </p:nvGrpSpPr>
        <p:grpSpPr>
          <a:xfrm>
            <a:off x="6365299" y="5000964"/>
            <a:ext cx="682364" cy="607147"/>
            <a:chOff x="1264945" y="1704838"/>
            <a:chExt cx="682364" cy="607147"/>
          </a:xfrm>
        </p:grpSpPr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401BFFB4-5215-48E2-B506-45736604B94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8" name="TextBox 22">
              <a:extLst>
                <a:ext uri="{FF2B5EF4-FFF2-40B4-BE49-F238E27FC236}">
                  <a16:creationId xmlns:a16="http://schemas.microsoft.com/office/drawing/2014/main" id="{22B9F61B-56DB-4F82-8E01-AAB5113EFD35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81D0DDA-31AB-4FDF-803B-36077F9DFFD8}"/>
              </a:ext>
            </a:extLst>
          </p:cNvPr>
          <p:cNvGrpSpPr/>
          <p:nvPr/>
        </p:nvGrpSpPr>
        <p:grpSpPr>
          <a:xfrm>
            <a:off x="8261392" y="5000964"/>
            <a:ext cx="682364" cy="607147"/>
            <a:chOff x="1264945" y="1704838"/>
            <a:chExt cx="682364" cy="607147"/>
          </a:xfrm>
        </p:grpSpPr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86731FFF-BD9B-43A9-AE91-E53D19EC574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1" name="TextBox 22">
              <a:extLst>
                <a:ext uri="{FF2B5EF4-FFF2-40B4-BE49-F238E27FC236}">
                  <a16:creationId xmlns:a16="http://schemas.microsoft.com/office/drawing/2014/main" id="{B77ADAF3-0BBD-4623-8358-CE07E17FE76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39D9E1F-40A6-4297-9614-A3A37E2C795B}"/>
              </a:ext>
            </a:extLst>
          </p:cNvPr>
          <p:cNvGrpSpPr/>
          <p:nvPr/>
        </p:nvGrpSpPr>
        <p:grpSpPr>
          <a:xfrm>
            <a:off x="10096675" y="4969221"/>
            <a:ext cx="682364" cy="607147"/>
            <a:chOff x="1264945" y="1704838"/>
            <a:chExt cx="682364" cy="607147"/>
          </a:xfrm>
        </p:grpSpPr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78FA0B6C-C0FF-41ED-91A5-CA59DEC0F69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4FD7165E-BDBE-4A1C-9444-8F7F66D02C5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0846A15D-1C50-4087-9704-A35C20C379FC}"/>
              </a:ext>
            </a:extLst>
          </p:cNvPr>
          <p:cNvSpPr/>
          <p:nvPr/>
        </p:nvSpPr>
        <p:spPr>
          <a:xfrm>
            <a:off x="5159663" y="5000964"/>
            <a:ext cx="1310372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DV-Round 1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DCAE947D-C590-4169-B549-096AA268EA73}"/>
              </a:ext>
            </a:extLst>
          </p:cNvPr>
          <p:cNvSpPr/>
          <p:nvPr/>
        </p:nvSpPr>
        <p:spPr>
          <a:xfrm>
            <a:off x="8871833" y="5006545"/>
            <a:ext cx="1322534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Critical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9" name="TextBox 22">
            <a:extLst>
              <a:ext uri="{FF2B5EF4-FFF2-40B4-BE49-F238E27FC236}">
                <a16:creationId xmlns:a16="http://schemas.microsoft.com/office/drawing/2014/main" id="{AFA3FB33-56E6-41AB-876E-1C5BDFCD7683}"/>
              </a:ext>
            </a:extLst>
          </p:cNvPr>
          <p:cNvSpPr txBox="1"/>
          <p:nvPr/>
        </p:nvSpPr>
        <p:spPr>
          <a:xfrm>
            <a:off x="4882994" y="4833787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240" name="TextBox 22">
            <a:extLst>
              <a:ext uri="{FF2B5EF4-FFF2-40B4-BE49-F238E27FC236}">
                <a16:creationId xmlns:a16="http://schemas.microsoft.com/office/drawing/2014/main" id="{8D08AA17-0259-4ABF-847A-FF2027163F34}"/>
              </a:ext>
            </a:extLst>
          </p:cNvPr>
          <p:cNvSpPr txBox="1"/>
          <p:nvPr/>
        </p:nvSpPr>
        <p:spPr>
          <a:xfrm>
            <a:off x="9211054" y="4786680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795F357C-514A-4825-9010-60A7E9A4E646}"/>
              </a:ext>
            </a:extLst>
          </p:cNvPr>
          <p:cNvSpPr/>
          <p:nvPr/>
        </p:nvSpPr>
        <p:spPr>
          <a:xfrm>
            <a:off x="7043423" y="5000964"/>
            <a:ext cx="1334527" cy="3745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Tier 1 assembly tooling KO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9CC7002-9240-4A33-8738-ED82A67E32CE}"/>
              </a:ext>
            </a:extLst>
          </p:cNvPr>
          <p:cNvCxnSpPr/>
          <p:nvPr/>
        </p:nvCxnSpPr>
        <p:spPr>
          <a:xfrm flipV="1">
            <a:off x="142936" y="6008218"/>
            <a:ext cx="11788300" cy="528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9842585-93B2-4636-B2F0-F040B53E934C}"/>
              </a:ext>
            </a:extLst>
          </p:cNvPr>
          <p:cNvGrpSpPr/>
          <p:nvPr/>
        </p:nvGrpSpPr>
        <p:grpSpPr>
          <a:xfrm>
            <a:off x="1338210" y="5712695"/>
            <a:ext cx="1026636" cy="414704"/>
            <a:chOff x="1336122" y="5309775"/>
            <a:chExt cx="1026636" cy="414704"/>
          </a:xfrm>
        </p:grpSpPr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2B981335-10CE-49DC-BF0F-7BB1664646D9}"/>
                </a:ext>
              </a:extLst>
            </p:cNvPr>
            <p:cNvSpPr/>
            <p:nvPr/>
          </p:nvSpPr>
          <p:spPr>
            <a:xfrm>
              <a:off x="1336122" y="5486116"/>
              <a:ext cx="1026636" cy="238363"/>
            </a:xfrm>
            <a:prstGeom prst="roundRect">
              <a:avLst/>
            </a:prstGeom>
            <a:solidFill>
              <a:srgbClr val="FFFF0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EC Approval</a:t>
              </a:r>
            </a:p>
          </p:txBody>
        </p:sp>
        <p:sp>
          <p:nvSpPr>
            <p:cNvPr id="246" name="TextBox 22">
              <a:extLst>
                <a:ext uri="{FF2B5EF4-FFF2-40B4-BE49-F238E27FC236}">
                  <a16:creationId xmlns:a16="http://schemas.microsoft.com/office/drawing/2014/main" id="{C474253F-585F-4A97-95C3-89D00D4C5EA8}"/>
                </a:ext>
              </a:extLst>
            </p:cNvPr>
            <p:cNvSpPr txBox="1"/>
            <p:nvPr/>
          </p:nvSpPr>
          <p:spPr>
            <a:xfrm>
              <a:off x="1345615" y="530977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6/30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3C054803-EFF2-4A98-95DD-79DFBA9AFF3B}"/>
              </a:ext>
            </a:extLst>
          </p:cNvPr>
          <p:cNvSpPr/>
          <p:nvPr/>
        </p:nvSpPr>
        <p:spPr>
          <a:xfrm>
            <a:off x="8873921" y="5885453"/>
            <a:ext cx="1202609" cy="3745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Pre-EMC + critical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2446FB72-7D0B-4B1B-9FF5-657A63885985}"/>
              </a:ext>
            </a:extLst>
          </p:cNvPr>
          <p:cNvSpPr txBox="1"/>
          <p:nvPr/>
        </p:nvSpPr>
        <p:spPr>
          <a:xfrm>
            <a:off x="8882438" y="5703946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91E81B7-1060-48DE-B0D4-F1CF10F73378}"/>
              </a:ext>
            </a:extLst>
          </p:cNvPr>
          <p:cNvSpPr/>
          <p:nvPr/>
        </p:nvSpPr>
        <p:spPr>
          <a:xfrm>
            <a:off x="119143" y="4779751"/>
            <a:ext cx="851515" cy="215444"/>
          </a:xfrm>
          <a:prstGeom prst="rect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15.4” Display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165F3FB-9EC5-4682-96A4-6EB6E8A7DCD8}"/>
              </a:ext>
            </a:extLst>
          </p:cNvPr>
          <p:cNvSpPr/>
          <p:nvPr/>
        </p:nvSpPr>
        <p:spPr>
          <a:xfrm>
            <a:off x="133820" y="5657966"/>
            <a:ext cx="633507" cy="215444"/>
          </a:xfrm>
          <a:prstGeom prst="rect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FE220C7-D5A9-4107-8348-1047BF4C2930}"/>
              </a:ext>
            </a:extLst>
          </p:cNvPr>
          <p:cNvGrpSpPr/>
          <p:nvPr/>
        </p:nvGrpSpPr>
        <p:grpSpPr>
          <a:xfrm>
            <a:off x="7843987" y="5874103"/>
            <a:ext cx="682364" cy="499426"/>
            <a:chOff x="1264945" y="1704838"/>
            <a:chExt cx="682364" cy="499426"/>
          </a:xfrm>
        </p:grpSpPr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FFDF0A9A-0C15-4A60-BA04-030E917C44C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9" name="TextBox 22">
              <a:extLst>
                <a:ext uri="{FF2B5EF4-FFF2-40B4-BE49-F238E27FC236}">
                  <a16:creationId xmlns:a16="http://schemas.microsoft.com/office/drawing/2014/main" id="{16F11D35-83E1-4D42-93BB-DF99D3409A0F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24075982-020B-4BA8-AF5A-A6E5330AB242}"/>
              </a:ext>
            </a:extLst>
          </p:cNvPr>
          <p:cNvSpPr/>
          <p:nvPr/>
        </p:nvSpPr>
        <p:spPr>
          <a:xfrm>
            <a:off x="3421595" y="5018447"/>
            <a:ext cx="881566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Tier 2 TFT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Tooling KO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Included PCBA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B4425BB6-8356-4DD4-B912-575A14D7806D}"/>
              </a:ext>
            </a:extLst>
          </p:cNvPr>
          <p:cNvSpPr/>
          <p:nvPr/>
        </p:nvSpPr>
        <p:spPr>
          <a:xfrm>
            <a:off x="5356791" y="5896711"/>
            <a:ext cx="881566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Tooling KO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194FDA20-FF85-4A81-8A1A-5BFE05666DB8}"/>
              </a:ext>
            </a:extLst>
          </p:cNvPr>
          <p:cNvSpPr txBox="1"/>
          <p:nvPr/>
        </p:nvSpPr>
        <p:spPr>
          <a:xfrm>
            <a:off x="3335389" y="4833787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8/30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85D30D69-4469-4DC2-B5C8-A787AB7BB17B}"/>
              </a:ext>
            </a:extLst>
          </p:cNvPr>
          <p:cNvSpPr txBox="1"/>
          <p:nvPr/>
        </p:nvSpPr>
        <p:spPr>
          <a:xfrm>
            <a:off x="6805937" y="4843917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12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/15-3/15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B402F90-A9BC-4AAC-8647-CC71DC744027}"/>
              </a:ext>
            </a:extLst>
          </p:cNvPr>
          <p:cNvSpPr/>
          <p:nvPr/>
        </p:nvSpPr>
        <p:spPr>
          <a:xfrm>
            <a:off x="3855765" y="5826403"/>
            <a:ext cx="881566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Windshield surface/HUD package frozen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7" name="TextBox 22">
            <a:extLst>
              <a:ext uri="{FF2B5EF4-FFF2-40B4-BE49-F238E27FC236}">
                <a16:creationId xmlns:a16="http://schemas.microsoft.com/office/drawing/2014/main" id="{439E4E8B-204F-4D32-BC6F-E7859D8FB635}"/>
              </a:ext>
            </a:extLst>
          </p:cNvPr>
          <p:cNvSpPr txBox="1"/>
          <p:nvPr/>
        </p:nvSpPr>
        <p:spPr>
          <a:xfrm>
            <a:off x="3776431" y="5663558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9/15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8" name="TextBox 22">
            <a:extLst>
              <a:ext uri="{FF2B5EF4-FFF2-40B4-BE49-F238E27FC236}">
                <a16:creationId xmlns:a16="http://schemas.microsoft.com/office/drawing/2014/main" id="{4F47C9E1-EA0F-44EC-8458-AAFA2A9C815B}"/>
              </a:ext>
            </a:extLst>
          </p:cNvPr>
          <p:cNvSpPr txBox="1"/>
          <p:nvPr/>
        </p:nvSpPr>
        <p:spPr>
          <a:xfrm>
            <a:off x="5276946" y="5733866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11/15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D9909C5-6741-41D5-A94B-A705C55D81D1}"/>
              </a:ext>
            </a:extLst>
          </p:cNvPr>
          <p:cNvSpPr/>
          <p:nvPr/>
        </p:nvSpPr>
        <p:spPr>
          <a:xfrm>
            <a:off x="11089337" y="5837765"/>
            <a:ext cx="1046736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7EDEB542-B9EF-4992-8EF1-805598ABDCA6}"/>
              </a:ext>
            </a:extLst>
          </p:cNvPr>
          <p:cNvSpPr txBox="1"/>
          <p:nvPr/>
        </p:nvSpPr>
        <p:spPr>
          <a:xfrm>
            <a:off x="11097854" y="5656258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5D219BF-1284-42E3-9614-9D9ADBEC9662}"/>
              </a:ext>
            </a:extLst>
          </p:cNvPr>
          <p:cNvGrpSpPr/>
          <p:nvPr/>
        </p:nvGrpSpPr>
        <p:grpSpPr>
          <a:xfrm>
            <a:off x="10309878" y="5864812"/>
            <a:ext cx="682364" cy="499426"/>
            <a:chOff x="1264945" y="1704838"/>
            <a:chExt cx="682364" cy="499426"/>
          </a:xfrm>
        </p:grpSpPr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E3ED4959-A8DE-49EA-ACEC-AA02DF46CD5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7" name="TextBox 22">
              <a:extLst>
                <a:ext uri="{FF2B5EF4-FFF2-40B4-BE49-F238E27FC236}">
                  <a16:creationId xmlns:a16="http://schemas.microsoft.com/office/drawing/2014/main" id="{498672C0-72AA-4E07-A681-C8C90C9F4B1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468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7C42E9F8-42A9-4F7D-BD4C-10ADA059E5A2}"/>
              </a:ext>
            </a:extLst>
          </p:cNvPr>
          <p:cNvSpPr/>
          <p:nvPr/>
        </p:nvSpPr>
        <p:spPr>
          <a:xfrm>
            <a:off x="1876804" y="3676622"/>
            <a:ext cx="783150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603DEE-25D4-4C43-958F-0A94E0D7B500}"/>
              </a:ext>
            </a:extLst>
          </p:cNvPr>
          <p:cNvSpPr/>
          <p:nvPr/>
        </p:nvSpPr>
        <p:spPr>
          <a:xfrm>
            <a:off x="818126" y="5686932"/>
            <a:ext cx="9065617" cy="10419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Proposed resolution: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 DCV&gt;: Retrofit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SYNC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HW with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R10 SW on 22-Feb-2022.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&lt;PEC&gt;&lt;FEC&gt; &gt;&lt;PSW&gt;: Stagger milestone for SYNC+&amp; related 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&lt;TT&gt;: Check point at PEC 08/01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SYNC+ retrofit on vehicle.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5B3A620-1131-4BFB-A387-1E1E24D20022}"/>
              </a:ext>
            </a:extLst>
          </p:cNvPr>
          <p:cNvSpPr/>
          <p:nvPr/>
        </p:nvSpPr>
        <p:spPr>
          <a:xfrm>
            <a:off x="1255359" y="1859114"/>
            <a:ext cx="7928880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FEB0699-5237-4BA9-BBC9-522D10238F2A}"/>
              </a:ext>
            </a:extLst>
          </p:cNvPr>
          <p:cNvCxnSpPr>
            <a:cxnSpLocks/>
          </p:cNvCxnSpPr>
          <p:nvPr/>
        </p:nvCxnSpPr>
        <p:spPr>
          <a:xfrm>
            <a:off x="9184239" y="4474900"/>
            <a:ext cx="0" cy="1544300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C3CFB63-3ACD-409A-B9D1-D6A16C1CF020}"/>
              </a:ext>
            </a:extLst>
          </p:cNvPr>
          <p:cNvCxnSpPr>
            <a:cxnSpLocks/>
          </p:cNvCxnSpPr>
          <p:nvPr/>
        </p:nvCxnSpPr>
        <p:spPr>
          <a:xfrm>
            <a:off x="5827105" y="1505407"/>
            <a:ext cx="0" cy="396841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E08A06-9456-4D0D-8DA8-85031E7C0E6D}"/>
              </a:ext>
            </a:extLst>
          </p:cNvPr>
          <p:cNvCxnSpPr/>
          <p:nvPr/>
        </p:nvCxnSpPr>
        <p:spPr>
          <a:xfrm flipV="1">
            <a:off x="1907756" y="1169957"/>
            <a:ext cx="8596248" cy="3967"/>
          </a:xfrm>
          <a:prstGeom prst="line">
            <a:avLst/>
          </a:prstGeom>
          <a:solidFill>
            <a:schemeClr val="accent5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CBC2A-A125-4FF8-B9DB-89D1EAADE9DB}"/>
              </a:ext>
            </a:extLst>
          </p:cNvPr>
          <p:cNvSpPr/>
          <p:nvPr/>
        </p:nvSpPr>
        <p:spPr>
          <a:xfrm>
            <a:off x="774968" y="939086"/>
            <a:ext cx="9854401" cy="1046394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2542326-BEED-418D-9632-1761633E662D}"/>
              </a:ext>
            </a:extLst>
          </p:cNvPr>
          <p:cNvCxnSpPr>
            <a:cxnSpLocks/>
          </p:cNvCxnSpPr>
          <p:nvPr/>
        </p:nvCxnSpPr>
        <p:spPr>
          <a:xfrm>
            <a:off x="7247152" y="1502914"/>
            <a:ext cx="0" cy="318221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522D6DF-1CFA-4E84-A62D-FC1B217BDC7F}"/>
              </a:ext>
            </a:extLst>
          </p:cNvPr>
          <p:cNvCxnSpPr>
            <a:cxnSpLocks/>
          </p:cNvCxnSpPr>
          <p:nvPr/>
        </p:nvCxnSpPr>
        <p:spPr>
          <a:xfrm>
            <a:off x="7638767" y="1452229"/>
            <a:ext cx="0" cy="295985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92048B-0946-4697-90CF-3A5BF3C1D907}"/>
              </a:ext>
            </a:extLst>
          </p:cNvPr>
          <p:cNvCxnSpPr>
            <a:cxnSpLocks/>
          </p:cNvCxnSpPr>
          <p:nvPr/>
        </p:nvCxnSpPr>
        <p:spPr>
          <a:xfrm>
            <a:off x="5478748" y="1481206"/>
            <a:ext cx="0" cy="299369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862456-DE20-4417-8707-A1E1977DDBED}"/>
              </a:ext>
            </a:extLst>
          </p:cNvPr>
          <p:cNvCxnSpPr>
            <a:cxnSpLocks/>
          </p:cNvCxnSpPr>
          <p:nvPr/>
        </p:nvCxnSpPr>
        <p:spPr>
          <a:xfrm>
            <a:off x="8811448" y="1417342"/>
            <a:ext cx="17280" cy="325578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1477944" y="653218"/>
          <a:ext cx="9501067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流程图: 决策 47">
            <a:extLst>
              <a:ext uri="{FF2B5EF4-FFF2-40B4-BE49-F238E27FC236}">
                <a16:creationId xmlns:a16="http://schemas.microsoft.com/office/drawing/2014/main" id="{3738D842-C456-4419-9CEC-52311F5F1A89}"/>
              </a:ext>
            </a:extLst>
          </p:cNvPr>
          <p:cNvSpPr/>
          <p:nvPr/>
        </p:nvSpPr>
        <p:spPr>
          <a:xfrm>
            <a:off x="5596630" y="10464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8D51BC3E-A897-496B-9C6B-466B8E81B4FB}"/>
              </a:ext>
            </a:extLst>
          </p:cNvPr>
          <p:cNvSpPr txBox="1"/>
          <p:nvPr/>
        </p:nvSpPr>
        <p:spPr>
          <a:xfrm>
            <a:off x="5554177" y="1319039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02/02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HW and SW Design &amp; Validation Plan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4128900" y="4757936"/>
            <a:ext cx="909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692780" y="4888109"/>
            <a:ext cx="1069686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268627" y="4753572"/>
            <a:ext cx="121120" cy="14013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975411" y="4917506"/>
            <a:ext cx="732471" cy="523220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627158" y="4903523"/>
            <a:ext cx="772427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4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22</a:t>
            </a: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>
            <a:cxnSpLocks/>
          </p:cNvCxnSpPr>
          <p:nvPr/>
        </p:nvCxnSpPr>
        <p:spPr>
          <a:xfrm>
            <a:off x="4128900" y="3947731"/>
            <a:ext cx="5204844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3030D-22BE-418F-A7A3-9DE1340C1440}"/>
              </a:ext>
            </a:extLst>
          </p:cNvPr>
          <p:cNvSpPr/>
          <p:nvPr/>
        </p:nvSpPr>
        <p:spPr>
          <a:xfrm>
            <a:off x="2680716" y="2836116"/>
            <a:ext cx="819265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77" name="Star: 5 Points 172">
            <a:extLst>
              <a:ext uri="{FF2B5EF4-FFF2-40B4-BE49-F238E27FC236}">
                <a16:creationId xmlns:a16="http://schemas.microsoft.com/office/drawing/2014/main" id="{445DEEB9-31BD-42B8-9D14-85B57CB3EF05}"/>
              </a:ext>
            </a:extLst>
          </p:cNvPr>
          <p:cNvSpPr/>
          <p:nvPr/>
        </p:nvSpPr>
        <p:spPr>
          <a:xfrm>
            <a:off x="3572909" y="2816391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FE15FAF0-BC8F-4E6B-AB7E-DDE005495303}"/>
              </a:ext>
            </a:extLst>
          </p:cNvPr>
          <p:cNvSpPr txBox="1"/>
          <p:nvPr/>
        </p:nvSpPr>
        <p:spPr>
          <a:xfrm>
            <a:off x="3230425" y="2932939"/>
            <a:ext cx="973666" cy="31399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(Pre-DV)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EF2BD042-A409-4F1D-9B20-97961E5872F8}"/>
              </a:ext>
            </a:extLst>
          </p:cNvPr>
          <p:cNvSpPr txBox="1"/>
          <p:nvPr/>
        </p:nvSpPr>
        <p:spPr>
          <a:xfrm>
            <a:off x="4297355" y="2905444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2E421-BE7F-4849-B799-37B4F55CE930}"/>
              </a:ext>
            </a:extLst>
          </p:cNvPr>
          <p:cNvCxnSpPr>
            <a:cxnSpLocks/>
          </p:cNvCxnSpPr>
          <p:nvPr/>
        </p:nvCxnSpPr>
        <p:spPr>
          <a:xfrm>
            <a:off x="3456976" y="2282157"/>
            <a:ext cx="5444516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CFF62E9-8AE4-419B-861D-A15802D57D4E}"/>
              </a:ext>
            </a:extLst>
          </p:cNvPr>
          <p:cNvSpPr/>
          <p:nvPr/>
        </p:nvSpPr>
        <p:spPr>
          <a:xfrm>
            <a:off x="2637589" y="2131797"/>
            <a:ext cx="843414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A05B95BD-DE35-44AE-8EDC-C0D43CF01E15}"/>
              </a:ext>
            </a:extLst>
          </p:cNvPr>
          <p:cNvSpPr txBox="1"/>
          <p:nvPr/>
        </p:nvSpPr>
        <p:spPr>
          <a:xfrm>
            <a:off x="3355310" y="2026693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13-9/13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A32A19F9-C450-49D6-9318-B2151A502384}"/>
              </a:ext>
            </a:extLst>
          </p:cNvPr>
          <p:cNvSpPr txBox="1"/>
          <p:nvPr/>
        </p:nvSpPr>
        <p:spPr>
          <a:xfrm>
            <a:off x="4573411" y="2023395"/>
            <a:ext cx="669418" cy="2161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/21-12/15</a:t>
            </a:r>
          </a:p>
        </p:txBody>
      </p:sp>
      <p:sp>
        <p:nvSpPr>
          <p:cNvPr id="90" name="Rectangle: Rounded Corners 263">
            <a:extLst>
              <a:ext uri="{FF2B5EF4-FFF2-40B4-BE49-F238E27FC236}">
                <a16:creationId xmlns:a16="http://schemas.microsoft.com/office/drawing/2014/main" id="{3E981883-8E6D-4917-97EA-EED24E6BC001}"/>
              </a:ext>
            </a:extLst>
          </p:cNvPr>
          <p:cNvSpPr/>
          <p:nvPr/>
        </p:nvSpPr>
        <p:spPr>
          <a:xfrm>
            <a:off x="4614352" y="2211345"/>
            <a:ext cx="598974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7F7C39BD-2945-41B1-BF27-2BFDB0677742}"/>
              </a:ext>
            </a:extLst>
          </p:cNvPr>
          <p:cNvSpPr txBox="1"/>
          <p:nvPr/>
        </p:nvSpPr>
        <p:spPr>
          <a:xfrm>
            <a:off x="5144453" y="2034095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/21-4/5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0232A64B-D236-4FDF-916A-CAB99AC09F78}"/>
              </a:ext>
            </a:extLst>
          </p:cNvPr>
          <p:cNvSpPr txBox="1"/>
          <p:nvPr/>
        </p:nvSpPr>
        <p:spPr>
          <a:xfrm>
            <a:off x="6814086" y="1967996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06/07–7/10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3D2C0952-94A9-4E4C-91B1-200954C25BEE}"/>
              </a:ext>
            </a:extLst>
          </p:cNvPr>
          <p:cNvSpPr txBox="1"/>
          <p:nvPr/>
        </p:nvSpPr>
        <p:spPr>
          <a:xfrm>
            <a:off x="4134029" y="371528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13-11/18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8C9A3A90-5B15-4CA6-B403-9D508775E596}"/>
              </a:ext>
            </a:extLst>
          </p:cNvPr>
          <p:cNvSpPr txBox="1"/>
          <p:nvPr/>
        </p:nvSpPr>
        <p:spPr>
          <a:xfrm>
            <a:off x="5299457" y="369906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12/24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-2/22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DEFE9B9F-09C1-4AB1-9BC6-42A880D2DE81}"/>
              </a:ext>
            </a:extLst>
          </p:cNvPr>
          <p:cNvSpPr txBox="1"/>
          <p:nvPr/>
        </p:nvSpPr>
        <p:spPr>
          <a:xfrm>
            <a:off x="5936207" y="3708972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2/22 – 5/27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EEC48992-4728-4873-8224-2E9088248A20}"/>
              </a:ext>
            </a:extLst>
          </p:cNvPr>
          <p:cNvSpPr txBox="1"/>
          <p:nvPr/>
        </p:nvSpPr>
        <p:spPr>
          <a:xfrm>
            <a:off x="7526393" y="3630198"/>
            <a:ext cx="89538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08/02-09/05</a:t>
            </a:r>
          </a:p>
        </p:txBody>
      </p:sp>
      <p:sp>
        <p:nvSpPr>
          <p:cNvPr id="113" name="Rectangle: Rounded Corners 263">
            <a:extLst>
              <a:ext uri="{FF2B5EF4-FFF2-40B4-BE49-F238E27FC236}">
                <a16:creationId xmlns:a16="http://schemas.microsoft.com/office/drawing/2014/main" id="{048EB333-D944-4344-98E0-B7B13501F8E5}"/>
              </a:ext>
            </a:extLst>
          </p:cNvPr>
          <p:cNvSpPr/>
          <p:nvPr/>
        </p:nvSpPr>
        <p:spPr>
          <a:xfrm>
            <a:off x="8056543" y="3878272"/>
            <a:ext cx="1021520" cy="1504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14B74-66B0-4D81-8491-94F56E54EF7B}"/>
              </a:ext>
            </a:extLst>
          </p:cNvPr>
          <p:cNvSpPr/>
          <p:nvPr/>
        </p:nvSpPr>
        <p:spPr>
          <a:xfrm rot="16200000">
            <a:off x="404335" y="1129130"/>
            <a:ext cx="990839" cy="41549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Ver. 20210224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5" name="流程图: 决策 47">
            <a:extLst>
              <a:ext uri="{FF2B5EF4-FFF2-40B4-BE49-F238E27FC236}">
                <a16:creationId xmlns:a16="http://schemas.microsoft.com/office/drawing/2014/main" id="{C0DAC520-3250-40A4-8538-AB5310A77AC6}"/>
              </a:ext>
            </a:extLst>
          </p:cNvPr>
          <p:cNvSpPr/>
          <p:nvPr/>
        </p:nvSpPr>
        <p:spPr>
          <a:xfrm>
            <a:off x="7000280" y="1040772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A2E34482-92CC-42AB-A7B1-13BF0251AE7B}"/>
              </a:ext>
            </a:extLst>
          </p:cNvPr>
          <p:cNvSpPr txBox="1"/>
          <p:nvPr/>
        </p:nvSpPr>
        <p:spPr>
          <a:xfrm>
            <a:off x="6957606" y="1319567"/>
            <a:ext cx="54877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06/13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4E22600A-3747-4025-8C1E-16DA440C4733}"/>
              </a:ext>
            </a:extLst>
          </p:cNvPr>
          <p:cNvSpPr/>
          <p:nvPr/>
        </p:nvSpPr>
        <p:spPr>
          <a:xfrm>
            <a:off x="7393482" y="1049259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C546654D-34A3-432D-B1F6-7DAA8406DF92}"/>
              </a:ext>
            </a:extLst>
          </p:cNvPr>
          <p:cNvSpPr txBox="1"/>
          <p:nvPr/>
        </p:nvSpPr>
        <p:spPr>
          <a:xfrm>
            <a:off x="7481876" y="859957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07/11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7" name="流程图: 决策 47">
            <a:extLst>
              <a:ext uri="{FF2B5EF4-FFF2-40B4-BE49-F238E27FC236}">
                <a16:creationId xmlns:a16="http://schemas.microsoft.com/office/drawing/2014/main" id="{9A1E3D20-1AF4-41A7-AEB4-78DDDD0DC076}"/>
              </a:ext>
            </a:extLst>
          </p:cNvPr>
          <p:cNvSpPr/>
          <p:nvPr/>
        </p:nvSpPr>
        <p:spPr>
          <a:xfrm>
            <a:off x="7778150" y="103124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9AFD8711-EBD7-45B5-9BF3-F8F407E6F001}"/>
              </a:ext>
            </a:extLst>
          </p:cNvPr>
          <p:cNvSpPr txBox="1"/>
          <p:nvPr/>
        </p:nvSpPr>
        <p:spPr>
          <a:xfrm>
            <a:off x="7810944" y="849878"/>
            <a:ext cx="4097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08/10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CA89D23D-605D-4187-8A95-409C9FF6229A}"/>
              </a:ext>
            </a:extLst>
          </p:cNvPr>
          <p:cNvSpPr txBox="1"/>
          <p:nvPr/>
        </p:nvSpPr>
        <p:spPr>
          <a:xfrm>
            <a:off x="8599322" y="852751"/>
            <a:ext cx="4584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3" name="流程图: 决策 47">
            <a:extLst>
              <a:ext uri="{FF2B5EF4-FFF2-40B4-BE49-F238E27FC236}">
                <a16:creationId xmlns:a16="http://schemas.microsoft.com/office/drawing/2014/main" id="{DEE43A1F-A279-46E7-8CC6-47916A775E45}"/>
              </a:ext>
            </a:extLst>
          </p:cNvPr>
          <p:cNvSpPr/>
          <p:nvPr/>
        </p:nvSpPr>
        <p:spPr>
          <a:xfrm>
            <a:off x="5239169" y="1046780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E3801C86-D620-4E73-881D-6010340EA55E}"/>
              </a:ext>
            </a:extLst>
          </p:cNvPr>
          <p:cNvSpPr txBox="1"/>
          <p:nvPr/>
        </p:nvSpPr>
        <p:spPr>
          <a:xfrm>
            <a:off x="5151308" y="1322862"/>
            <a:ext cx="60940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01/05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8" name="流程图: 决策 47">
            <a:extLst>
              <a:ext uri="{FF2B5EF4-FFF2-40B4-BE49-F238E27FC236}">
                <a16:creationId xmlns:a16="http://schemas.microsoft.com/office/drawing/2014/main" id="{062C1401-5E93-4B46-BE69-1CE8DD8E8095}"/>
              </a:ext>
            </a:extLst>
          </p:cNvPr>
          <p:cNvSpPr/>
          <p:nvPr/>
        </p:nvSpPr>
        <p:spPr>
          <a:xfrm>
            <a:off x="9496574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380DE714-3C5A-49DC-ABA4-AF65B6ACA038}"/>
              </a:ext>
            </a:extLst>
          </p:cNvPr>
          <p:cNvSpPr txBox="1"/>
          <p:nvPr/>
        </p:nvSpPr>
        <p:spPr>
          <a:xfrm>
            <a:off x="935851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1" name="流程图: 决策 47">
            <a:extLst>
              <a:ext uri="{FF2B5EF4-FFF2-40B4-BE49-F238E27FC236}">
                <a16:creationId xmlns:a16="http://schemas.microsoft.com/office/drawing/2014/main" id="{79189CDD-0BBD-445A-9D0F-47341B1D919F}"/>
              </a:ext>
            </a:extLst>
          </p:cNvPr>
          <p:cNvSpPr/>
          <p:nvPr/>
        </p:nvSpPr>
        <p:spPr>
          <a:xfrm>
            <a:off x="9883743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30CC1D1F-F6AD-444B-B99D-625545D427E8}"/>
              </a:ext>
            </a:extLst>
          </p:cNvPr>
          <p:cNvSpPr txBox="1"/>
          <p:nvPr/>
        </p:nvSpPr>
        <p:spPr>
          <a:xfrm>
            <a:off x="978378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4731598B-F985-4469-BF41-62FB617508AB}"/>
              </a:ext>
            </a:extLst>
          </p:cNvPr>
          <p:cNvSpPr/>
          <p:nvPr/>
        </p:nvSpPr>
        <p:spPr>
          <a:xfrm>
            <a:off x="1900846" y="1036995"/>
            <a:ext cx="527397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8" name="流程图: 决策 47">
            <a:extLst>
              <a:ext uri="{FF2B5EF4-FFF2-40B4-BE49-F238E27FC236}">
                <a16:creationId xmlns:a16="http://schemas.microsoft.com/office/drawing/2014/main" id="{2C846A61-E7A3-48C3-BCF9-5FF1AAECD225}"/>
              </a:ext>
            </a:extLst>
          </p:cNvPr>
          <p:cNvSpPr/>
          <p:nvPr/>
        </p:nvSpPr>
        <p:spPr>
          <a:xfrm>
            <a:off x="2939136" y="1030586"/>
            <a:ext cx="517840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1" name="流程图: 决策 47">
            <a:extLst>
              <a:ext uri="{FF2B5EF4-FFF2-40B4-BE49-F238E27FC236}">
                <a16:creationId xmlns:a16="http://schemas.microsoft.com/office/drawing/2014/main" id="{8772BE1E-46F3-41BC-87B3-C484C20057A8}"/>
              </a:ext>
            </a:extLst>
          </p:cNvPr>
          <p:cNvSpPr/>
          <p:nvPr/>
        </p:nvSpPr>
        <p:spPr>
          <a:xfrm>
            <a:off x="3334655" y="1030836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B674D52D-BD95-4A08-993C-C4B4792BD586}"/>
              </a:ext>
            </a:extLst>
          </p:cNvPr>
          <p:cNvSpPr txBox="1"/>
          <p:nvPr/>
        </p:nvSpPr>
        <p:spPr>
          <a:xfrm>
            <a:off x="3336925" y="1278077"/>
            <a:ext cx="520516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4" name="流程图: 决策 47">
            <a:extLst>
              <a:ext uri="{FF2B5EF4-FFF2-40B4-BE49-F238E27FC236}">
                <a16:creationId xmlns:a16="http://schemas.microsoft.com/office/drawing/2014/main" id="{B4CEB844-DC4A-4B2C-8DAF-24F66D379DB6}"/>
              </a:ext>
            </a:extLst>
          </p:cNvPr>
          <p:cNvSpPr/>
          <p:nvPr/>
        </p:nvSpPr>
        <p:spPr>
          <a:xfrm>
            <a:off x="3772260" y="103105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40DAD6F4-7B69-44A6-BB64-EC57F465FC1F}"/>
              </a:ext>
            </a:extLst>
          </p:cNvPr>
          <p:cNvSpPr txBox="1"/>
          <p:nvPr/>
        </p:nvSpPr>
        <p:spPr>
          <a:xfrm>
            <a:off x="3798969" y="1291552"/>
            <a:ext cx="43280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BA5110-F5B1-4E3F-B024-0388B9ACA0C2}"/>
              </a:ext>
            </a:extLst>
          </p:cNvPr>
          <p:cNvSpPr/>
          <p:nvPr/>
        </p:nvSpPr>
        <p:spPr>
          <a:xfrm rot="10800000">
            <a:off x="123441" y="615288"/>
            <a:ext cx="461665" cy="96617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VPP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096DBE-8C52-40BB-BCCD-9234886158E3}"/>
              </a:ext>
            </a:extLst>
          </p:cNvPr>
          <p:cNvSpPr/>
          <p:nvPr/>
        </p:nvSpPr>
        <p:spPr>
          <a:xfrm rot="10800000">
            <a:off x="125782" y="1783186"/>
            <a:ext cx="461665" cy="322603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DEVELOPMENT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D3BAFD-A0E2-4D18-B705-0D2EFA731D27}"/>
              </a:ext>
            </a:extLst>
          </p:cNvPr>
          <p:cNvSpPr/>
          <p:nvPr/>
        </p:nvSpPr>
        <p:spPr>
          <a:xfrm rot="16200000">
            <a:off x="403954" y="2681332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Current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plan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50BC29-FA6E-453D-8B12-C40EFE8550B6}"/>
              </a:ext>
            </a:extLst>
          </p:cNvPr>
          <p:cNvSpPr/>
          <p:nvPr/>
        </p:nvSpPr>
        <p:spPr>
          <a:xfrm rot="16200000">
            <a:off x="371743" y="4532949"/>
            <a:ext cx="1461263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8wks delay</a:t>
            </a:r>
          </a:p>
        </p:txBody>
      </p:sp>
      <p:sp>
        <p:nvSpPr>
          <p:cNvPr id="204" name="Rectangle: Rounded Corners 263">
            <a:extLst>
              <a:ext uri="{FF2B5EF4-FFF2-40B4-BE49-F238E27FC236}">
                <a16:creationId xmlns:a16="http://schemas.microsoft.com/office/drawing/2014/main" id="{2D1BCF80-1689-476F-B6CF-E152F0CBB49F}"/>
              </a:ext>
            </a:extLst>
          </p:cNvPr>
          <p:cNvSpPr/>
          <p:nvPr/>
        </p:nvSpPr>
        <p:spPr>
          <a:xfrm>
            <a:off x="6142872" y="2368595"/>
            <a:ext cx="978588" cy="1427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</a:p>
        </p:txBody>
      </p:sp>
      <p:sp>
        <p:nvSpPr>
          <p:cNvPr id="206" name="Rectangle: Rounded Corners 263">
            <a:extLst>
              <a:ext uri="{FF2B5EF4-FFF2-40B4-BE49-F238E27FC236}">
                <a16:creationId xmlns:a16="http://schemas.microsoft.com/office/drawing/2014/main" id="{B9B952D4-43EC-4547-9FAE-70F0394DCC31}"/>
              </a:ext>
            </a:extLst>
          </p:cNvPr>
          <p:cNvSpPr/>
          <p:nvPr/>
        </p:nvSpPr>
        <p:spPr>
          <a:xfrm>
            <a:off x="6137338" y="4042441"/>
            <a:ext cx="1621382" cy="15808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         Vehicle level test/sign off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29351F-D267-40F0-9D96-E4743D2751DF}"/>
              </a:ext>
            </a:extLst>
          </p:cNvPr>
          <p:cNvSpPr/>
          <p:nvPr/>
        </p:nvSpPr>
        <p:spPr>
          <a:xfrm>
            <a:off x="3008750" y="3716839"/>
            <a:ext cx="1049599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Rectangle: Rounded Corners 265">
            <a:extLst>
              <a:ext uri="{FF2B5EF4-FFF2-40B4-BE49-F238E27FC236}">
                <a16:creationId xmlns:a16="http://schemas.microsoft.com/office/drawing/2014/main" id="{F153BA1B-9989-4B76-85AE-74157E3E1D5F}"/>
              </a:ext>
            </a:extLst>
          </p:cNvPr>
          <p:cNvSpPr/>
          <p:nvPr/>
        </p:nvSpPr>
        <p:spPr>
          <a:xfrm>
            <a:off x="9012369" y="4115354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3EAA6B37-CBEE-417B-8AA8-9EC02B2E87DE}"/>
              </a:ext>
            </a:extLst>
          </p:cNvPr>
          <p:cNvSpPr txBox="1"/>
          <p:nvPr/>
        </p:nvSpPr>
        <p:spPr>
          <a:xfrm>
            <a:off x="5567843" y="867150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1/19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75E7F51-574D-45ED-8D1A-8C1CCABB90A1}"/>
              </a:ext>
            </a:extLst>
          </p:cNvPr>
          <p:cNvSpPr txBox="1"/>
          <p:nvPr/>
        </p:nvSpPr>
        <p:spPr>
          <a:xfrm>
            <a:off x="5211241" y="857947"/>
            <a:ext cx="541922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76E3F-8FE9-4ECA-B2DA-D49C7EBABFD9}"/>
              </a:ext>
            </a:extLst>
          </p:cNvPr>
          <p:cNvCxnSpPr>
            <a:cxnSpLocks/>
          </p:cNvCxnSpPr>
          <p:nvPr/>
        </p:nvCxnSpPr>
        <p:spPr>
          <a:xfrm>
            <a:off x="5859423" y="5196819"/>
            <a:ext cx="2542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2">
            <a:extLst>
              <a:ext uri="{FF2B5EF4-FFF2-40B4-BE49-F238E27FC236}">
                <a16:creationId xmlns:a16="http://schemas.microsoft.com/office/drawing/2014/main" id="{A68D35FE-6FD9-438B-A9DA-2A25FC865124}"/>
              </a:ext>
            </a:extLst>
          </p:cNvPr>
          <p:cNvSpPr txBox="1"/>
          <p:nvPr/>
        </p:nvSpPr>
        <p:spPr>
          <a:xfrm>
            <a:off x="5400387" y="5093312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AB2579B3-719B-4ED6-89EC-B7806C24E4F4}"/>
              </a:ext>
            </a:extLst>
          </p:cNvPr>
          <p:cNvSpPr txBox="1"/>
          <p:nvPr/>
        </p:nvSpPr>
        <p:spPr>
          <a:xfrm>
            <a:off x="7002001" y="860531"/>
            <a:ext cx="46464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05/30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C81DF74A-C17F-43CE-B076-E1CD9C9FFDAA}"/>
              </a:ext>
            </a:extLst>
          </p:cNvPr>
          <p:cNvSpPr txBox="1"/>
          <p:nvPr/>
        </p:nvSpPr>
        <p:spPr>
          <a:xfrm>
            <a:off x="7405567" y="1307101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8" name="TextBox 22">
            <a:extLst>
              <a:ext uri="{FF2B5EF4-FFF2-40B4-BE49-F238E27FC236}">
                <a16:creationId xmlns:a16="http://schemas.microsoft.com/office/drawing/2014/main" id="{84901D63-1C70-4AC5-91F7-ECB9A9682262}"/>
              </a:ext>
            </a:extLst>
          </p:cNvPr>
          <p:cNvSpPr txBox="1"/>
          <p:nvPr/>
        </p:nvSpPr>
        <p:spPr>
          <a:xfrm>
            <a:off x="7777795" y="1298623"/>
            <a:ext cx="593751" cy="22752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B950ABD1-8AC1-4B40-8EE0-08CA168AD06D}"/>
              </a:ext>
            </a:extLst>
          </p:cNvPr>
          <p:cNvSpPr txBox="1"/>
          <p:nvPr/>
        </p:nvSpPr>
        <p:spPr>
          <a:xfrm>
            <a:off x="7146678" y="4416416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A66D526F-312F-4A8F-92C9-0A8C4092A435}"/>
              </a:ext>
            </a:extLst>
          </p:cNvPr>
          <p:cNvSpPr txBox="1"/>
          <p:nvPr/>
        </p:nvSpPr>
        <p:spPr>
          <a:xfrm>
            <a:off x="7611720" y="4416417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F7F5061D-BC2C-40F8-835A-4FE4D4C53639}"/>
              </a:ext>
            </a:extLst>
          </p:cNvPr>
          <p:cNvSpPr txBox="1"/>
          <p:nvPr/>
        </p:nvSpPr>
        <p:spPr>
          <a:xfrm>
            <a:off x="8581556" y="1281872"/>
            <a:ext cx="52369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11/09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5C0ECC-1529-4E7D-9EB6-039C674F2921}"/>
              </a:ext>
            </a:extLst>
          </p:cNvPr>
          <p:cNvCxnSpPr>
            <a:cxnSpLocks/>
          </p:cNvCxnSpPr>
          <p:nvPr/>
        </p:nvCxnSpPr>
        <p:spPr>
          <a:xfrm>
            <a:off x="7246394" y="4602167"/>
            <a:ext cx="4955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EAC545-88C1-43A1-9BC9-2699468EE15D}"/>
              </a:ext>
            </a:extLst>
          </p:cNvPr>
          <p:cNvCxnSpPr>
            <a:cxnSpLocks/>
          </p:cNvCxnSpPr>
          <p:nvPr/>
        </p:nvCxnSpPr>
        <p:spPr>
          <a:xfrm>
            <a:off x="7673830" y="4353672"/>
            <a:ext cx="39087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A7D18D-DE2B-4DF2-9775-41731DE36AA4}"/>
              </a:ext>
            </a:extLst>
          </p:cNvPr>
          <p:cNvSpPr/>
          <p:nvPr/>
        </p:nvSpPr>
        <p:spPr>
          <a:xfrm>
            <a:off x="8645565" y="2287332"/>
            <a:ext cx="72572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DE574521-E007-44F8-AC51-9ABD7CECE0B3}"/>
              </a:ext>
            </a:extLst>
          </p:cNvPr>
          <p:cNvSpPr/>
          <p:nvPr/>
        </p:nvSpPr>
        <p:spPr>
          <a:xfrm>
            <a:off x="9130656" y="3957202"/>
            <a:ext cx="74270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5" name="Rectangle: Rounded Corners 263">
            <a:extLst>
              <a:ext uri="{FF2B5EF4-FFF2-40B4-BE49-F238E27FC236}">
                <a16:creationId xmlns:a16="http://schemas.microsoft.com/office/drawing/2014/main" id="{E513E557-6239-4DA5-8AA7-C059B358EBE4}"/>
              </a:ext>
            </a:extLst>
          </p:cNvPr>
          <p:cNvSpPr/>
          <p:nvPr/>
        </p:nvSpPr>
        <p:spPr>
          <a:xfrm>
            <a:off x="9958653" y="5565963"/>
            <a:ext cx="2201547" cy="1162938"/>
          </a:xfrm>
          <a:prstGeom prst="roundRect">
            <a:avLst>
              <a:gd name="adj" fmla="val 3628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Preliminary DV and debug for b</a:t>
            </a: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asic functions of platform.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Hand build prototype sample (w/ ~30% design completion)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setup trail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at none Ford certified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Safety function validation(Speed, PRND, Fuel, Telltale, RVC, Climate, ESP/ADAS setting), EMC/thermal/Key off load, High/Low temperature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off-tool sample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Ford certified Lab.</a:t>
            </a:r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0AE25FC5-0FC0-4953-A03B-C0C297A33FEB}"/>
              </a:ext>
            </a:extLst>
          </p:cNvPr>
          <p:cNvSpPr txBox="1"/>
          <p:nvPr/>
        </p:nvSpPr>
        <p:spPr>
          <a:xfrm>
            <a:off x="7634792" y="1979706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07/12-10/21</a:t>
            </a: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1FF0B0F4-22AE-49DB-9234-145D411E9745}"/>
              </a:ext>
            </a:extLst>
          </p:cNvPr>
          <p:cNvSpPr txBox="1"/>
          <p:nvPr/>
        </p:nvSpPr>
        <p:spPr>
          <a:xfrm>
            <a:off x="8427683" y="254927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10/29</a:t>
            </a: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9D56EA88-A5A7-448D-9B3A-386396764AF3}"/>
              </a:ext>
            </a:extLst>
          </p:cNvPr>
          <p:cNvSpPr txBox="1"/>
          <p:nvPr/>
        </p:nvSpPr>
        <p:spPr>
          <a:xfrm>
            <a:off x="8988101" y="6000730"/>
            <a:ext cx="421602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29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4726C1DD-386D-4E03-80E3-0438383EA55D}"/>
              </a:ext>
            </a:extLst>
          </p:cNvPr>
          <p:cNvSpPr txBox="1"/>
          <p:nvPr/>
        </p:nvSpPr>
        <p:spPr>
          <a:xfrm>
            <a:off x="8161131" y="3657249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09/12-12/21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C096AE-0EF5-4838-B6E8-70A63E9D617F}"/>
              </a:ext>
            </a:extLst>
          </p:cNvPr>
          <p:cNvCxnSpPr>
            <a:cxnSpLocks/>
          </p:cNvCxnSpPr>
          <p:nvPr/>
        </p:nvCxnSpPr>
        <p:spPr>
          <a:xfrm>
            <a:off x="8107658" y="4253645"/>
            <a:ext cx="0" cy="178517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D7FE2DF-A60E-4062-B79D-59B3A96EC41D}"/>
              </a:ext>
            </a:extLst>
          </p:cNvPr>
          <p:cNvCxnSpPr>
            <a:cxnSpLocks/>
          </p:cNvCxnSpPr>
          <p:nvPr/>
        </p:nvCxnSpPr>
        <p:spPr>
          <a:xfrm>
            <a:off x="7774758" y="4488881"/>
            <a:ext cx="0" cy="1476425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EC311E-463E-4D04-A96A-C993B4CACBCC}"/>
              </a:ext>
            </a:extLst>
          </p:cNvPr>
          <p:cNvCxnSpPr>
            <a:cxnSpLocks/>
          </p:cNvCxnSpPr>
          <p:nvPr/>
        </p:nvCxnSpPr>
        <p:spPr>
          <a:xfrm>
            <a:off x="6123125" y="5133730"/>
            <a:ext cx="0" cy="83956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F061D9-E913-4D68-A5B5-4D2C34169464}"/>
              </a:ext>
            </a:extLst>
          </p:cNvPr>
          <p:cNvCxnSpPr>
            <a:cxnSpLocks/>
          </p:cNvCxnSpPr>
          <p:nvPr/>
        </p:nvCxnSpPr>
        <p:spPr>
          <a:xfrm>
            <a:off x="8833690" y="4663069"/>
            <a:ext cx="31849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263">
            <a:extLst>
              <a:ext uri="{FF2B5EF4-FFF2-40B4-BE49-F238E27FC236}">
                <a16:creationId xmlns:a16="http://schemas.microsoft.com/office/drawing/2014/main" id="{551B6F13-057D-4300-8E2A-283942276E20}"/>
              </a:ext>
            </a:extLst>
          </p:cNvPr>
          <p:cNvSpPr/>
          <p:nvPr/>
        </p:nvSpPr>
        <p:spPr>
          <a:xfrm>
            <a:off x="7121460" y="2131123"/>
            <a:ext cx="345188" cy="3736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054C5CB9-3B33-48DD-9B05-38C64F03002B}"/>
              </a:ext>
            </a:extLst>
          </p:cNvPr>
          <p:cNvSpPr txBox="1"/>
          <p:nvPr/>
        </p:nvSpPr>
        <p:spPr>
          <a:xfrm>
            <a:off x="8702888" y="4455492"/>
            <a:ext cx="562589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0" name="流程图: 决策 47">
            <a:extLst>
              <a:ext uri="{FF2B5EF4-FFF2-40B4-BE49-F238E27FC236}">
                <a16:creationId xmlns:a16="http://schemas.microsoft.com/office/drawing/2014/main" id="{2DD2CE9F-840A-49B0-9A54-8C8F90C7679F}"/>
              </a:ext>
            </a:extLst>
          </p:cNvPr>
          <p:cNvSpPr/>
          <p:nvPr/>
        </p:nvSpPr>
        <p:spPr>
          <a:xfrm>
            <a:off x="5867191" y="5727146"/>
            <a:ext cx="530618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3" name="流程图: 决策 47">
            <a:extLst>
              <a:ext uri="{FF2B5EF4-FFF2-40B4-BE49-F238E27FC236}">
                <a16:creationId xmlns:a16="http://schemas.microsoft.com/office/drawing/2014/main" id="{C87AA7E8-E016-4B03-AD5C-DDAF6872B69D}"/>
              </a:ext>
            </a:extLst>
          </p:cNvPr>
          <p:cNvSpPr/>
          <p:nvPr/>
        </p:nvSpPr>
        <p:spPr>
          <a:xfrm>
            <a:off x="7540222" y="5710529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6" name="流程图: 决策 47">
            <a:extLst>
              <a:ext uri="{FF2B5EF4-FFF2-40B4-BE49-F238E27FC236}">
                <a16:creationId xmlns:a16="http://schemas.microsoft.com/office/drawing/2014/main" id="{96ADC00A-81C8-43DE-AE2E-FBD95E540A45}"/>
              </a:ext>
            </a:extLst>
          </p:cNvPr>
          <p:cNvSpPr/>
          <p:nvPr/>
        </p:nvSpPr>
        <p:spPr>
          <a:xfrm>
            <a:off x="7864678" y="5717836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9" name="TextBox 22">
            <a:extLst>
              <a:ext uri="{FF2B5EF4-FFF2-40B4-BE49-F238E27FC236}">
                <a16:creationId xmlns:a16="http://schemas.microsoft.com/office/drawing/2014/main" id="{14F6A1EC-7058-487E-A23C-D1154EDB4435}"/>
              </a:ext>
            </a:extLst>
          </p:cNvPr>
          <p:cNvSpPr txBox="1"/>
          <p:nvPr/>
        </p:nvSpPr>
        <p:spPr>
          <a:xfrm>
            <a:off x="1856334" y="263589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C51184-5A4B-41B6-A8A9-987CAD662E10}"/>
              </a:ext>
            </a:extLst>
          </p:cNvPr>
          <p:cNvSpPr/>
          <p:nvPr/>
        </p:nvSpPr>
        <p:spPr>
          <a:xfrm rot="16200000">
            <a:off x="388508" y="4497686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New plan</a:t>
            </a:r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913122" y="4693126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7FCB6-56FE-485D-8430-CCAC9C8E44EC}"/>
              </a:ext>
            </a:extLst>
          </p:cNvPr>
          <p:cNvGrpSpPr/>
          <p:nvPr/>
        </p:nvGrpSpPr>
        <p:grpSpPr>
          <a:xfrm>
            <a:off x="4176660" y="4221352"/>
            <a:ext cx="929184" cy="426372"/>
            <a:chOff x="4176660" y="4413322"/>
            <a:chExt cx="929184" cy="457401"/>
          </a:xfrm>
        </p:grpSpPr>
        <p:sp>
          <p:nvSpPr>
            <p:cNvPr id="19" name="Callout: Line 18">
              <a:extLst>
                <a:ext uri="{FF2B5EF4-FFF2-40B4-BE49-F238E27FC236}">
                  <a16:creationId xmlns:a16="http://schemas.microsoft.com/office/drawing/2014/main" id="{CF3E800B-8B78-4B1A-ACEF-82DA7B65E11E}"/>
                </a:ext>
              </a:extLst>
            </p:cNvPr>
            <p:cNvSpPr/>
            <p:nvPr/>
          </p:nvSpPr>
          <p:spPr>
            <a:xfrm flipH="1" flipV="1">
              <a:off x="4190148" y="4413322"/>
              <a:ext cx="915696" cy="457401"/>
            </a:xfrm>
            <a:prstGeom prst="borderCallout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7DC5E9-94E9-4D1B-851A-E48A6D2D7B4F}"/>
                </a:ext>
              </a:extLst>
            </p:cNvPr>
            <p:cNvSpPr txBox="1"/>
            <p:nvPr/>
          </p:nvSpPr>
          <p:spPr>
            <a:xfrm flipH="1">
              <a:off x="4176660" y="4440508"/>
              <a:ext cx="881306" cy="41549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Critical DV can’t complete by DCV MRD. (7wks gap)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14" name="TextBox 22">
            <a:extLst>
              <a:ext uri="{FF2B5EF4-FFF2-40B4-BE49-F238E27FC236}">
                <a16:creationId xmlns:a16="http://schemas.microsoft.com/office/drawing/2014/main" id="{727B5000-E878-4006-993C-B1A40D9B2EE3}"/>
              </a:ext>
            </a:extLst>
          </p:cNvPr>
          <p:cNvSpPr txBox="1"/>
          <p:nvPr/>
        </p:nvSpPr>
        <p:spPr>
          <a:xfrm>
            <a:off x="5866141" y="6011143"/>
            <a:ext cx="498488" cy="167873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02/22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9" name="流程图: 决策 47">
            <a:extLst>
              <a:ext uri="{FF2B5EF4-FFF2-40B4-BE49-F238E27FC236}">
                <a16:creationId xmlns:a16="http://schemas.microsoft.com/office/drawing/2014/main" id="{07630231-29D2-41C0-B5FE-232836472671}"/>
              </a:ext>
            </a:extLst>
          </p:cNvPr>
          <p:cNvSpPr/>
          <p:nvPr/>
        </p:nvSpPr>
        <p:spPr>
          <a:xfrm>
            <a:off x="8581450" y="103296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0" name="TextBox 22">
            <a:extLst>
              <a:ext uri="{FF2B5EF4-FFF2-40B4-BE49-F238E27FC236}">
                <a16:creationId xmlns:a16="http://schemas.microsoft.com/office/drawing/2014/main" id="{4B4A14AA-7A28-4535-896F-5AB8F3A31362}"/>
              </a:ext>
            </a:extLst>
          </p:cNvPr>
          <p:cNvSpPr txBox="1"/>
          <p:nvPr/>
        </p:nvSpPr>
        <p:spPr>
          <a:xfrm>
            <a:off x="7568845" y="5996585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1" name="TextBox 22">
            <a:extLst>
              <a:ext uri="{FF2B5EF4-FFF2-40B4-BE49-F238E27FC236}">
                <a16:creationId xmlns:a16="http://schemas.microsoft.com/office/drawing/2014/main" id="{F9608F01-3DBB-4389-837D-F6CC9DEFEB9A}"/>
              </a:ext>
            </a:extLst>
          </p:cNvPr>
          <p:cNvSpPr txBox="1"/>
          <p:nvPr/>
        </p:nvSpPr>
        <p:spPr>
          <a:xfrm>
            <a:off x="7898169" y="5996336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09/06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9" name="Rectangle: Rounded Corners 265">
            <a:extLst>
              <a:ext uri="{FF2B5EF4-FFF2-40B4-BE49-F238E27FC236}">
                <a16:creationId xmlns:a16="http://schemas.microsoft.com/office/drawing/2014/main" id="{8E00352C-6CA6-4FA8-9719-4A95315CD80E}"/>
              </a:ext>
            </a:extLst>
          </p:cNvPr>
          <p:cNvSpPr/>
          <p:nvPr/>
        </p:nvSpPr>
        <p:spPr>
          <a:xfrm>
            <a:off x="9004546" y="5815657"/>
            <a:ext cx="328316" cy="15942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508E7FF7-1FFD-4577-B263-CEDCAE7CEB23}"/>
              </a:ext>
            </a:extLst>
          </p:cNvPr>
          <p:cNvSpPr txBox="1"/>
          <p:nvPr/>
        </p:nvSpPr>
        <p:spPr>
          <a:xfrm>
            <a:off x="2495438" y="4478480"/>
            <a:ext cx="508369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5/19</a:t>
            </a:r>
          </a:p>
        </p:txBody>
      </p:sp>
      <p:sp>
        <p:nvSpPr>
          <p:cNvPr id="111" name="Rectangle: Rounded Corners 263">
            <a:extLst>
              <a:ext uri="{FF2B5EF4-FFF2-40B4-BE49-F238E27FC236}">
                <a16:creationId xmlns:a16="http://schemas.microsoft.com/office/drawing/2014/main" id="{8C2E9E44-D9EF-49A9-984D-065D5EBC6CD5}"/>
              </a:ext>
            </a:extLst>
          </p:cNvPr>
          <p:cNvSpPr/>
          <p:nvPr/>
        </p:nvSpPr>
        <p:spPr>
          <a:xfrm>
            <a:off x="7466648" y="2215664"/>
            <a:ext cx="1121773" cy="1449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271" name="Callout: Line 270">
            <a:extLst>
              <a:ext uri="{FF2B5EF4-FFF2-40B4-BE49-F238E27FC236}">
                <a16:creationId xmlns:a16="http://schemas.microsoft.com/office/drawing/2014/main" id="{61624545-CCBC-4449-9F6E-20E2390ED58C}"/>
              </a:ext>
            </a:extLst>
          </p:cNvPr>
          <p:cNvSpPr/>
          <p:nvPr/>
        </p:nvSpPr>
        <p:spPr>
          <a:xfrm>
            <a:off x="9850291" y="1752386"/>
            <a:ext cx="2278740" cy="949836"/>
          </a:xfrm>
          <a:prstGeom prst="borderCallout1">
            <a:avLst>
              <a:gd name="adj1" fmla="val 18750"/>
              <a:gd name="adj2" fmla="val -8333"/>
              <a:gd name="adj3" fmla="val 21313"/>
              <a:gd name="adj4" fmla="val -753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TT Containment: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Aligned with NMP: SYNC+ HW  &amp; SW w/ PEC signed off to support TT build. Potential TT retrofit 2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wks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post TT required to contain critical DV test failure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TT/PP VOCF 2 shift to support robust SW &amp; HW delivery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6132C5B9-4885-47D3-8774-EED61978A0EC}"/>
              </a:ext>
            </a:extLst>
          </p:cNvPr>
          <p:cNvSpPr txBox="1"/>
          <p:nvPr/>
        </p:nvSpPr>
        <p:spPr>
          <a:xfrm>
            <a:off x="1876804" y="1297505"/>
            <a:ext cx="523695" cy="1818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E607C4E3-C1F4-4EAE-90CB-18DC9DE03DDF}"/>
              </a:ext>
            </a:extLst>
          </p:cNvPr>
          <p:cNvSpPr txBox="1"/>
          <p:nvPr/>
        </p:nvSpPr>
        <p:spPr>
          <a:xfrm>
            <a:off x="3037373" y="1272156"/>
            <a:ext cx="325173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06/16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B79AC-1248-47B7-9704-5CE6CEA6052B}"/>
              </a:ext>
            </a:extLst>
          </p:cNvPr>
          <p:cNvGrpSpPr/>
          <p:nvPr/>
        </p:nvGrpSpPr>
        <p:grpSpPr>
          <a:xfrm>
            <a:off x="2036117" y="1459835"/>
            <a:ext cx="676640" cy="347546"/>
            <a:chOff x="2151714" y="1684619"/>
            <a:chExt cx="676640" cy="347546"/>
          </a:xfrm>
        </p:grpSpPr>
        <p:sp>
          <p:nvSpPr>
            <p:cNvPr id="198" name="TextBox 22">
              <a:extLst>
                <a:ext uri="{FF2B5EF4-FFF2-40B4-BE49-F238E27FC236}">
                  <a16:creationId xmlns:a16="http://schemas.microsoft.com/office/drawing/2014/main" id="{185C54CC-EDF4-4462-A79E-84235AF21EB0}"/>
                </a:ext>
              </a:extLst>
            </p:cNvPr>
            <p:cNvSpPr txBox="1"/>
            <p:nvPr/>
          </p:nvSpPr>
          <p:spPr>
            <a:xfrm>
              <a:off x="2151714" y="183211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3/30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Hero S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9AE32F58-1C36-4075-A66D-98EB03FF0514}"/>
                </a:ext>
              </a:extLst>
            </p:cNvPr>
            <p:cNvSpPr/>
            <p:nvPr/>
          </p:nvSpPr>
          <p:spPr>
            <a:xfrm>
              <a:off x="2442715" y="16846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05FBA-8BF5-43E1-B4DB-0F673EA56788}"/>
              </a:ext>
            </a:extLst>
          </p:cNvPr>
          <p:cNvGrpSpPr/>
          <p:nvPr/>
        </p:nvGrpSpPr>
        <p:grpSpPr>
          <a:xfrm>
            <a:off x="2414957" y="1447800"/>
            <a:ext cx="676640" cy="346853"/>
            <a:chOff x="2304991" y="1837019"/>
            <a:chExt cx="676640" cy="346853"/>
          </a:xfrm>
        </p:grpSpPr>
        <p:sp>
          <p:nvSpPr>
            <p:cNvPr id="188" name="TextBox 22">
              <a:extLst>
                <a:ext uri="{FF2B5EF4-FFF2-40B4-BE49-F238E27FC236}">
                  <a16:creationId xmlns:a16="http://schemas.microsoft.com/office/drawing/2014/main" id="{22819BC9-1AC6-4F40-91FB-C0F579305056}"/>
                </a:ext>
              </a:extLst>
            </p:cNvPr>
            <p:cNvSpPr txBox="1"/>
            <p:nvPr/>
          </p:nvSpPr>
          <p:spPr>
            <a:xfrm>
              <a:off x="2304991" y="198382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5/5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A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5" name="Star: 4 Points 204">
              <a:extLst>
                <a:ext uri="{FF2B5EF4-FFF2-40B4-BE49-F238E27FC236}">
                  <a16:creationId xmlns:a16="http://schemas.microsoft.com/office/drawing/2014/main" id="{5425FB70-B69E-457C-AF34-AF6B8694E861}"/>
                </a:ext>
              </a:extLst>
            </p:cNvPr>
            <p:cNvSpPr/>
            <p:nvPr/>
          </p:nvSpPr>
          <p:spPr>
            <a:xfrm>
              <a:off x="2595115" y="18370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4311FF-F38E-4246-9D52-3C5A0DCAF565}"/>
              </a:ext>
            </a:extLst>
          </p:cNvPr>
          <p:cNvGrpSpPr/>
          <p:nvPr/>
        </p:nvGrpSpPr>
        <p:grpSpPr>
          <a:xfrm>
            <a:off x="2684285" y="1559236"/>
            <a:ext cx="676640" cy="343682"/>
            <a:chOff x="2900146" y="1710848"/>
            <a:chExt cx="676640" cy="343682"/>
          </a:xfrm>
        </p:grpSpPr>
        <p:sp>
          <p:nvSpPr>
            <p:cNvPr id="202" name="TextBox 22">
              <a:extLst>
                <a:ext uri="{FF2B5EF4-FFF2-40B4-BE49-F238E27FC236}">
                  <a16:creationId xmlns:a16="http://schemas.microsoft.com/office/drawing/2014/main" id="{F151FDCE-A6CE-4720-BE0B-5D41F9384091}"/>
                </a:ext>
              </a:extLst>
            </p:cNvPr>
            <p:cNvSpPr txBox="1"/>
            <p:nvPr/>
          </p:nvSpPr>
          <p:spPr>
            <a:xfrm>
              <a:off x="2900146" y="1854481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C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7" name="Star: 4 Points 206">
              <a:extLst>
                <a:ext uri="{FF2B5EF4-FFF2-40B4-BE49-F238E27FC236}">
                  <a16:creationId xmlns:a16="http://schemas.microsoft.com/office/drawing/2014/main" id="{D07A500D-D3C2-4B14-8F7D-1D43DFD25EF0}"/>
                </a:ext>
              </a:extLst>
            </p:cNvPr>
            <p:cNvSpPr/>
            <p:nvPr/>
          </p:nvSpPr>
          <p:spPr>
            <a:xfrm>
              <a:off x="3239192" y="171084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70727-09D6-4C2E-A965-1B1863C4D992}"/>
              </a:ext>
            </a:extLst>
          </p:cNvPr>
          <p:cNvGrpSpPr/>
          <p:nvPr/>
        </p:nvGrpSpPr>
        <p:grpSpPr>
          <a:xfrm>
            <a:off x="2941237" y="1490504"/>
            <a:ext cx="676640" cy="347307"/>
            <a:chOff x="2794868" y="1846178"/>
            <a:chExt cx="676640" cy="347307"/>
          </a:xfrm>
        </p:grpSpPr>
        <p:sp>
          <p:nvSpPr>
            <p:cNvPr id="191" name="TextBox 22">
              <a:extLst>
                <a:ext uri="{FF2B5EF4-FFF2-40B4-BE49-F238E27FC236}">
                  <a16:creationId xmlns:a16="http://schemas.microsoft.com/office/drawing/2014/main" id="{1D6CED73-C741-4A07-99CE-AF8EA1ED0B40}"/>
                </a:ext>
              </a:extLst>
            </p:cNvPr>
            <p:cNvSpPr txBox="1"/>
            <p:nvPr/>
          </p:nvSpPr>
          <p:spPr>
            <a:xfrm>
              <a:off x="2794868" y="199343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6/16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UPV2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Star: 4 Points 211">
              <a:extLst>
                <a:ext uri="{FF2B5EF4-FFF2-40B4-BE49-F238E27FC236}">
                  <a16:creationId xmlns:a16="http://schemas.microsoft.com/office/drawing/2014/main" id="{9429F124-D728-410A-BF26-5A7FE8CDD8C5}"/>
                </a:ext>
              </a:extLst>
            </p:cNvPr>
            <p:cNvSpPr/>
            <p:nvPr/>
          </p:nvSpPr>
          <p:spPr>
            <a:xfrm>
              <a:off x="3066757" y="184617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A7DD45-5FE4-4F42-A6A3-732CDB81BFF6}"/>
              </a:ext>
            </a:extLst>
          </p:cNvPr>
          <p:cNvGrpSpPr/>
          <p:nvPr/>
        </p:nvGrpSpPr>
        <p:grpSpPr>
          <a:xfrm>
            <a:off x="3276238" y="1571427"/>
            <a:ext cx="634879" cy="334273"/>
            <a:chOff x="3189679" y="1847051"/>
            <a:chExt cx="676640" cy="334273"/>
          </a:xfrm>
        </p:grpSpPr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A61D778E-8269-4B09-A670-C7C6E1F4EBEA}"/>
                </a:ext>
              </a:extLst>
            </p:cNvPr>
            <p:cNvSpPr txBox="1"/>
            <p:nvPr/>
          </p:nvSpPr>
          <p:spPr>
            <a:xfrm>
              <a:off x="3189679" y="1981275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7/1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VPP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6" name="Star: 4 Points 215">
              <a:extLst>
                <a:ext uri="{FF2B5EF4-FFF2-40B4-BE49-F238E27FC236}">
                  <a16:creationId xmlns:a16="http://schemas.microsoft.com/office/drawing/2014/main" id="{78D89A2D-DD7B-4D4B-A461-BE76A21E3C95}"/>
                </a:ext>
              </a:extLst>
            </p:cNvPr>
            <p:cNvSpPr/>
            <p:nvPr/>
          </p:nvSpPr>
          <p:spPr>
            <a:xfrm>
              <a:off x="3394474" y="1847051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7" name="TextBox 22">
            <a:extLst>
              <a:ext uri="{FF2B5EF4-FFF2-40B4-BE49-F238E27FC236}">
                <a16:creationId xmlns:a16="http://schemas.microsoft.com/office/drawing/2014/main" id="{26859195-E02F-462C-A85E-511B5721FD0D}"/>
              </a:ext>
            </a:extLst>
          </p:cNvPr>
          <p:cNvSpPr txBox="1"/>
          <p:nvPr/>
        </p:nvSpPr>
        <p:spPr>
          <a:xfrm>
            <a:off x="1173086" y="1572779"/>
            <a:ext cx="1071041" cy="30007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Checkpoint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ED65D2-4BAC-4FE3-BE1F-F49229E44C22}"/>
              </a:ext>
            </a:extLst>
          </p:cNvPr>
          <p:cNvSpPr/>
          <p:nvPr/>
        </p:nvSpPr>
        <p:spPr>
          <a:xfrm>
            <a:off x="396326" y="5412266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F395173-004E-46A3-86D8-F1F94F97D400}"/>
              </a:ext>
            </a:extLst>
          </p:cNvPr>
          <p:cNvSpPr/>
          <p:nvPr/>
        </p:nvSpPr>
        <p:spPr>
          <a:xfrm>
            <a:off x="10785737" y="1185518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505A973-CAF9-410B-987A-6D04470F14A9}"/>
              </a:ext>
            </a:extLst>
          </p:cNvPr>
          <p:cNvSpPr/>
          <p:nvPr/>
        </p:nvSpPr>
        <p:spPr>
          <a:xfrm>
            <a:off x="1289217" y="1241170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92FB1D52-BF83-4D32-B53D-20B1C8677F3D}"/>
              </a:ext>
            </a:extLst>
          </p:cNvPr>
          <p:cNvSpPr txBox="1"/>
          <p:nvPr/>
        </p:nvSpPr>
        <p:spPr>
          <a:xfrm>
            <a:off x="4907293" y="2916862"/>
            <a:ext cx="603171" cy="42069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</p:txBody>
      </p:sp>
      <p:sp>
        <p:nvSpPr>
          <p:cNvPr id="183" name="Star: 5 Points 233">
            <a:extLst>
              <a:ext uri="{FF2B5EF4-FFF2-40B4-BE49-F238E27FC236}">
                <a16:creationId xmlns:a16="http://schemas.microsoft.com/office/drawing/2014/main" id="{2EACD411-0069-4711-A79E-E75916FD3873}"/>
              </a:ext>
            </a:extLst>
          </p:cNvPr>
          <p:cNvSpPr/>
          <p:nvPr/>
        </p:nvSpPr>
        <p:spPr>
          <a:xfrm>
            <a:off x="5125170" y="2785289"/>
            <a:ext cx="177332" cy="18651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5" name="TextBox 22">
            <a:extLst>
              <a:ext uri="{FF2B5EF4-FFF2-40B4-BE49-F238E27FC236}">
                <a16:creationId xmlns:a16="http://schemas.microsoft.com/office/drawing/2014/main" id="{9964A4CE-0668-49B6-B791-424FA34A1D70}"/>
              </a:ext>
            </a:extLst>
          </p:cNvPr>
          <p:cNvSpPr txBox="1"/>
          <p:nvPr/>
        </p:nvSpPr>
        <p:spPr>
          <a:xfrm>
            <a:off x="6280324" y="2971805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04/06</a:t>
            </a:r>
          </a:p>
        </p:txBody>
      </p:sp>
      <p:sp>
        <p:nvSpPr>
          <p:cNvPr id="189" name="Star: 5 Points 233">
            <a:extLst>
              <a:ext uri="{FF2B5EF4-FFF2-40B4-BE49-F238E27FC236}">
                <a16:creationId xmlns:a16="http://schemas.microsoft.com/office/drawing/2014/main" id="{B26369BA-2743-40BF-B623-4BF71710F523}"/>
              </a:ext>
            </a:extLst>
          </p:cNvPr>
          <p:cNvSpPr/>
          <p:nvPr/>
        </p:nvSpPr>
        <p:spPr>
          <a:xfrm>
            <a:off x="6425080" y="2788927"/>
            <a:ext cx="177332" cy="186516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843D5FAA-D003-4FBB-8C2A-8C92E063F287}"/>
              </a:ext>
            </a:extLst>
          </p:cNvPr>
          <p:cNvSpPr txBox="1"/>
          <p:nvPr/>
        </p:nvSpPr>
        <p:spPr>
          <a:xfrm>
            <a:off x="6763002" y="3019288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6" name="Star: 5 Points 233">
            <a:extLst>
              <a:ext uri="{FF2B5EF4-FFF2-40B4-BE49-F238E27FC236}">
                <a16:creationId xmlns:a16="http://schemas.microsoft.com/office/drawing/2014/main" id="{8D6D0D50-02EE-446C-A2B3-57E295FE2C67}"/>
              </a:ext>
            </a:extLst>
          </p:cNvPr>
          <p:cNvSpPr/>
          <p:nvPr/>
        </p:nvSpPr>
        <p:spPr>
          <a:xfrm>
            <a:off x="695757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9" name="Star: 5 Points 233">
            <a:extLst>
              <a:ext uri="{FF2B5EF4-FFF2-40B4-BE49-F238E27FC236}">
                <a16:creationId xmlns:a16="http://schemas.microsoft.com/office/drawing/2014/main" id="{DA86C9F1-ED6A-4D5F-A0B4-34B9DDEBC4A4}"/>
              </a:ext>
            </a:extLst>
          </p:cNvPr>
          <p:cNvSpPr/>
          <p:nvPr/>
        </p:nvSpPr>
        <p:spPr>
          <a:xfrm>
            <a:off x="7101829" y="4698801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5" name="Star: 5 Points 233">
            <a:extLst>
              <a:ext uri="{FF2B5EF4-FFF2-40B4-BE49-F238E27FC236}">
                <a16:creationId xmlns:a16="http://schemas.microsoft.com/office/drawing/2014/main" id="{21DB1E3B-82AB-4257-A855-2781B528E7E6}"/>
              </a:ext>
            </a:extLst>
          </p:cNvPr>
          <p:cNvSpPr/>
          <p:nvPr/>
        </p:nvSpPr>
        <p:spPr>
          <a:xfrm>
            <a:off x="7638767" y="4702902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8" name="Star: 4 Points 217">
            <a:extLst>
              <a:ext uri="{FF2B5EF4-FFF2-40B4-BE49-F238E27FC236}">
                <a16:creationId xmlns:a16="http://schemas.microsoft.com/office/drawing/2014/main" id="{8A7D2429-7288-49CC-B890-497FE5AE0FF9}"/>
              </a:ext>
            </a:extLst>
          </p:cNvPr>
          <p:cNvSpPr/>
          <p:nvPr/>
        </p:nvSpPr>
        <p:spPr>
          <a:xfrm>
            <a:off x="2056643" y="237378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2" name="TextBox 22">
            <a:extLst>
              <a:ext uri="{FF2B5EF4-FFF2-40B4-BE49-F238E27FC236}">
                <a16:creationId xmlns:a16="http://schemas.microsoft.com/office/drawing/2014/main" id="{0AF8ED9A-D478-4C16-B169-1BA8B5B9F99E}"/>
              </a:ext>
            </a:extLst>
          </p:cNvPr>
          <p:cNvSpPr txBox="1"/>
          <p:nvPr/>
        </p:nvSpPr>
        <p:spPr>
          <a:xfrm>
            <a:off x="1089390" y="2658465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76A03-B411-4B59-9B9C-37FF55E21380}"/>
              </a:ext>
            </a:extLst>
          </p:cNvPr>
          <p:cNvCxnSpPr/>
          <p:nvPr/>
        </p:nvCxnSpPr>
        <p:spPr>
          <a:xfrm>
            <a:off x="1596464" y="2485308"/>
            <a:ext cx="393485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Star: 5 Points 233">
            <a:extLst>
              <a:ext uri="{FF2B5EF4-FFF2-40B4-BE49-F238E27FC236}">
                <a16:creationId xmlns:a16="http://schemas.microsoft.com/office/drawing/2014/main" id="{396322AE-02AB-495B-8F66-017FC2EF7BA4}"/>
              </a:ext>
            </a:extLst>
          </p:cNvPr>
          <p:cNvSpPr/>
          <p:nvPr/>
        </p:nvSpPr>
        <p:spPr>
          <a:xfrm>
            <a:off x="846545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6" name="Star: 5 Points 233">
            <a:extLst>
              <a:ext uri="{FF2B5EF4-FFF2-40B4-BE49-F238E27FC236}">
                <a16:creationId xmlns:a16="http://schemas.microsoft.com/office/drawing/2014/main" id="{9545AF47-E834-4C7E-AE65-90B83872BA53}"/>
              </a:ext>
            </a:extLst>
          </p:cNvPr>
          <p:cNvSpPr/>
          <p:nvPr/>
        </p:nvSpPr>
        <p:spPr>
          <a:xfrm>
            <a:off x="8948450" y="4724655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7" name="TextBox 22">
            <a:extLst>
              <a:ext uri="{FF2B5EF4-FFF2-40B4-BE49-F238E27FC236}">
                <a16:creationId xmlns:a16="http://schemas.microsoft.com/office/drawing/2014/main" id="{59CD329C-6123-49B1-B287-33117D4A8634}"/>
              </a:ext>
            </a:extLst>
          </p:cNvPr>
          <p:cNvSpPr txBox="1"/>
          <p:nvPr/>
        </p:nvSpPr>
        <p:spPr>
          <a:xfrm rot="16200000">
            <a:off x="385805" y="2678213"/>
            <a:ext cx="1461264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B0AC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12wks delayed</a:t>
            </a:r>
          </a:p>
        </p:txBody>
      </p:sp>
      <p:sp>
        <p:nvSpPr>
          <p:cNvPr id="230" name="TextBox 22">
            <a:extLst>
              <a:ext uri="{FF2B5EF4-FFF2-40B4-BE49-F238E27FC236}">
                <a16:creationId xmlns:a16="http://schemas.microsoft.com/office/drawing/2014/main" id="{40DBA981-CE43-46C1-B025-9DB45BBDA077}"/>
              </a:ext>
            </a:extLst>
          </p:cNvPr>
          <p:cNvSpPr txBox="1"/>
          <p:nvPr/>
        </p:nvSpPr>
        <p:spPr>
          <a:xfrm>
            <a:off x="1844184" y="448508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515FD70-51EE-42B7-BF2A-305F5A1BC2E4}"/>
              </a:ext>
            </a:extLst>
          </p:cNvPr>
          <p:cNvCxnSpPr/>
          <p:nvPr/>
        </p:nvCxnSpPr>
        <p:spPr>
          <a:xfrm>
            <a:off x="2376224" y="4274780"/>
            <a:ext cx="2221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F86F6A1-1495-40E6-8071-C13B1D13C1AF}"/>
              </a:ext>
            </a:extLst>
          </p:cNvPr>
          <p:cNvSpPr/>
          <p:nvPr/>
        </p:nvSpPr>
        <p:spPr>
          <a:xfrm>
            <a:off x="3139622" y="4861957"/>
            <a:ext cx="810374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59C6E-A38F-4966-BF8A-3CFF089C7111}"/>
              </a:ext>
            </a:extLst>
          </p:cNvPr>
          <p:cNvSpPr/>
          <p:nvPr/>
        </p:nvSpPr>
        <p:spPr>
          <a:xfrm>
            <a:off x="3428157" y="3363481"/>
            <a:ext cx="5738669" cy="181712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Compress Development timing and stagger DCV software to 3 version (R10/11/12) to support PEC/FEC sign off to contain HMI 12wks delay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46" name="Star: 4 Points 245">
            <a:extLst>
              <a:ext uri="{FF2B5EF4-FFF2-40B4-BE49-F238E27FC236}">
                <a16:creationId xmlns:a16="http://schemas.microsoft.com/office/drawing/2014/main" id="{7369B535-0C92-495C-A323-ED04D61625FD}"/>
              </a:ext>
            </a:extLst>
          </p:cNvPr>
          <p:cNvSpPr/>
          <p:nvPr/>
        </p:nvSpPr>
        <p:spPr>
          <a:xfrm>
            <a:off x="1320043" y="2390109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9" name="Star: 4 Points 248">
            <a:extLst>
              <a:ext uri="{FF2B5EF4-FFF2-40B4-BE49-F238E27FC236}">
                <a16:creationId xmlns:a16="http://schemas.microsoft.com/office/drawing/2014/main" id="{73E3E0AC-875C-4E34-B3B2-319930BE8C4B}"/>
              </a:ext>
            </a:extLst>
          </p:cNvPr>
          <p:cNvSpPr/>
          <p:nvPr/>
        </p:nvSpPr>
        <p:spPr>
          <a:xfrm>
            <a:off x="2087417" y="4150870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0" name="Star: 4 Points 249">
            <a:extLst>
              <a:ext uri="{FF2B5EF4-FFF2-40B4-BE49-F238E27FC236}">
                <a16:creationId xmlns:a16="http://schemas.microsoft.com/office/drawing/2014/main" id="{BF11D1C2-8735-42F7-8F56-0FAF20B3E08D}"/>
              </a:ext>
            </a:extLst>
          </p:cNvPr>
          <p:cNvSpPr/>
          <p:nvPr/>
        </p:nvSpPr>
        <p:spPr>
          <a:xfrm>
            <a:off x="2671865" y="417422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1" name="Rectangle: Rounded Corners 265">
            <a:extLst>
              <a:ext uri="{FF2B5EF4-FFF2-40B4-BE49-F238E27FC236}">
                <a16:creationId xmlns:a16="http://schemas.microsoft.com/office/drawing/2014/main" id="{0AD281E7-7E37-49FF-9098-6227A2D1D0A4}"/>
              </a:ext>
            </a:extLst>
          </p:cNvPr>
          <p:cNvSpPr/>
          <p:nvPr/>
        </p:nvSpPr>
        <p:spPr>
          <a:xfrm>
            <a:off x="8518309" y="2398260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D4D21DBF-DC2C-41BF-B889-FEA0E6940F7E}"/>
              </a:ext>
            </a:extLst>
          </p:cNvPr>
          <p:cNvSpPr txBox="1"/>
          <p:nvPr/>
        </p:nvSpPr>
        <p:spPr>
          <a:xfrm>
            <a:off x="2208892" y="4035596"/>
            <a:ext cx="508369" cy="23350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8BC3ABC2-F5F3-446E-880F-80C001A0CE51}"/>
              </a:ext>
            </a:extLst>
          </p:cNvPr>
          <p:cNvSpPr txBox="1"/>
          <p:nvPr/>
        </p:nvSpPr>
        <p:spPr>
          <a:xfrm>
            <a:off x="1563008" y="2190341"/>
            <a:ext cx="508369" cy="30777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0F6BEFF2-BD33-463B-B17D-9A575E852A4D}"/>
              </a:ext>
            </a:extLst>
          </p:cNvPr>
          <p:cNvSpPr txBox="1"/>
          <p:nvPr/>
        </p:nvSpPr>
        <p:spPr>
          <a:xfrm>
            <a:off x="5172130" y="3135852"/>
            <a:ext cx="1419680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PEC 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4DC2254-92B8-4F79-99D8-69E80D3B1DB4}"/>
              </a:ext>
            </a:extLst>
          </p:cNvPr>
          <p:cNvSpPr/>
          <p:nvPr/>
        </p:nvSpPr>
        <p:spPr>
          <a:xfrm>
            <a:off x="4002895" y="5340145"/>
            <a:ext cx="5695752" cy="1828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To ensure robust and quality delivery no timing opportunity could be further compressed, downstream engineering work postponed by 8wks </a:t>
            </a:r>
          </a:p>
        </p:txBody>
      </p:sp>
      <p:sp>
        <p:nvSpPr>
          <p:cNvPr id="260" name="Star: 5 Points 233">
            <a:extLst>
              <a:ext uri="{FF2B5EF4-FFF2-40B4-BE49-F238E27FC236}">
                <a16:creationId xmlns:a16="http://schemas.microsoft.com/office/drawing/2014/main" id="{9885D5BF-D51F-4702-AA1F-7766F055DB2B}"/>
              </a:ext>
            </a:extLst>
          </p:cNvPr>
          <p:cNvSpPr/>
          <p:nvPr/>
        </p:nvSpPr>
        <p:spPr>
          <a:xfrm>
            <a:off x="5650181" y="2801073"/>
            <a:ext cx="165525" cy="201964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1" name="Star: 5 Points 233">
            <a:extLst>
              <a:ext uri="{FF2B5EF4-FFF2-40B4-BE49-F238E27FC236}">
                <a16:creationId xmlns:a16="http://schemas.microsoft.com/office/drawing/2014/main" id="{3CA9E63B-D512-4152-9380-8680EC9DFDB4}"/>
              </a:ext>
            </a:extLst>
          </p:cNvPr>
          <p:cNvSpPr/>
          <p:nvPr/>
        </p:nvSpPr>
        <p:spPr>
          <a:xfrm>
            <a:off x="6046070" y="2811787"/>
            <a:ext cx="172647" cy="177295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2" name="Star: 5 Points 233">
            <a:extLst>
              <a:ext uri="{FF2B5EF4-FFF2-40B4-BE49-F238E27FC236}">
                <a16:creationId xmlns:a16="http://schemas.microsoft.com/office/drawing/2014/main" id="{AC7DD6EB-676A-4955-8222-D5DE16D8FDD7}"/>
              </a:ext>
            </a:extLst>
          </p:cNvPr>
          <p:cNvSpPr/>
          <p:nvPr/>
        </p:nvSpPr>
        <p:spPr>
          <a:xfrm>
            <a:off x="6349109" y="4734762"/>
            <a:ext cx="180428" cy="189379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3" name="Star: 5 Points 233">
            <a:extLst>
              <a:ext uri="{FF2B5EF4-FFF2-40B4-BE49-F238E27FC236}">
                <a16:creationId xmlns:a16="http://schemas.microsoft.com/office/drawing/2014/main" id="{EE17AD8A-2828-4C5F-A498-5D4B17A063D7}"/>
              </a:ext>
            </a:extLst>
          </p:cNvPr>
          <p:cNvSpPr/>
          <p:nvPr/>
        </p:nvSpPr>
        <p:spPr>
          <a:xfrm>
            <a:off x="6732536" y="4734564"/>
            <a:ext cx="189051" cy="177001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6" name="TextBox 22">
            <a:extLst>
              <a:ext uri="{FF2B5EF4-FFF2-40B4-BE49-F238E27FC236}">
                <a16:creationId xmlns:a16="http://schemas.microsoft.com/office/drawing/2014/main" id="{A68686BA-0FB9-455D-8CBC-37A997A2D3B2}"/>
              </a:ext>
            </a:extLst>
          </p:cNvPr>
          <p:cNvSpPr txBox="1"/>
          <p:nvPr/>
        </p:nvSpPr>
        <p:spPr>
          <a:xfrm>
            <a:off x="6145180" y="5166578"/>
            <a:ext cx="1567577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vehicle test/sign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0" name="Callout: Line 269">
            <a:extLst>
              <a:ext uri="{FF2B5EF4-FFF2-40B4-BE49-F238E27FC236}">
                <a16:creationId xmlns:a16="http://schemas.microsoft.com/office/drawing/2014/main" id="{E5C379C5-94B8-4423-A22D-40EDA7D68D47}"/>
              </a:ext>
            </a:extLst>
          </p:cNvPr>
          <p:cNvSpPr/>
          <p:nvPr/>
        </p:nvSpPr>
        <p:spPr>
          <a:xfrm>
            <a:off x="9850291" y="2724275"/>
            <a:ext cx="2278740" cy="1181094"/>
          </a:xfrm>
          <a:prstGeom prst="borderCallout1">
            <a:avLst>
              <a:gd name="adj1" fmla="val 18750"/>
              <a:gd name="adj2" fmla="val -8333"/>
              <a:gd name="adj3" fmla="val 19495"/>
              <a:gd name="adj4" fmla="val -761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DV Test Impact &amp; Opp.: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R10 Feb. 22, 20 DCVs built w/ 4 plan to be shipped out at Feb. 15 for US Calibration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Further discussion with C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align the containment plan if defer 4 Cal. DCVs 1wk with right level HW &amp; SW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to build DCV in 2 lines or add more DCVs to reduce build time </a:t>
            </a:r>
          </a:p>
        </p:txBody>
      </p:sp>
      <p:sp>
        <p:nvSpPr>
          <p:cNvPr id="269" name="Callout: Line 268">
            <a:extLst>
              <a:ext uri="{FF2B5EF4-FFF2-40B4-BE49-F238E27FC236}">
                <a16:creationId xmlns:a16="http://schemas.microsoft.com/office/drawing/2014/main" id="{9BA9393F-1C90-4539-8BE4-E8EF84FCCA76}"/>
              </a:ext>
            </a:extLst>
          </p:cNvPr>
          <p:cNvSpPr/>
          <p:nvPr/>
        </p:nvSpPr>
        <p:spPr>
          <a:xfrm>
            <a:off x="9858758" y="3928530"/>
            <a:ext cx="2278740" cy="874313"/>
          </a:xfrm>
          <a:prstGeom prst="borderCallout1">
            <a:avLst>
              <a:gd name="adj1" fmla="val 18750"/>
              <a:gd name="adj2" fmla="val -8333"/>
              <a:gd name="adj3" fmla="val 21336"/>
              <a:gd name="adj4" fmla="val -895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DCV Opportunity: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R8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R10 to support DCV build w/ downstream test hold till R10 ready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CDC module retrofit takes 44 minutes only with control screen, lower vent and floor console disassembled</a:t>
            </a: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075D8EB3-5556-4714-A1DC-A99BAA8B4BC3}"/>
              </a:ext>
            </a:extLst>
          </p:cNvPr>
          <p:cNvSpPr txBox="1"/>
          <p:nvPr/>
        </p:nvSpPr>
        <p:spPr>
          <a:xfrm>
            <a:off x="5389747" y="2584891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AAA98424-B275-488B-B136-CD05BEF84601}"/>
              </a:ext>
            </a:extLst>
          </p:cNvPr>
          <p:cNvSpPr txBox="1"/>
          <p:nvPr/>
        </p:nvSpPr>
        <p:spPr>
          <a:xfrm>
            <a:off x="5960210" y="2611035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392D6678-E666-44B9-8471-006C32FAEA93}"/>
              </a:ext>
            </a:extLst>
          </p:cNvPr>
          <p:cNvSpPr txBox="1"/>
          <p:nvPr/>
        </p:nvSpPr>
        <p:spPr>
          <a:xfrm>
            <a:off x="5832772" y="5133144"/>
            <a:ext cx="628984" cy="14029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reflash)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4" name="Rectangle: Rounded Corners 263">
            <a:extLst>
              <a:ext uri="{FF2B5EF4-FFF2-40B4-BE49-F238E27FC236}">
                <a16:creationId xmlns:a16="http://schemas.microsoft.com/office/drawing/2014/main" id="{75425281-4A18-4C91-8278-00AAFA5ECD0F}"/>
              </a:ext>
            </a:extLst>
          </p:cNvPr>
          <p:cNvSpPr/>
          <p:nvPr/>
        </p:nvSpPr>
        <p:spPr>
          <a:xfrm>
            <a:off x="5923570" y="1915278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194" name="Rectangle: Rounded Corners 263">
            <a:extLst>
              <a:ext uri="{FF2B5EF4-FFF2-40B4-BE49-F238E27FC236}">
                <a16:creationId xmlns:a16="http://schemas.microsoft.com/office/drawing/2014/main" id="{4A2EF02B-EF33-42F2-A72B-E8EDD6F404FC}"/>
              </a:ext>
            </a:extLst>
          </p:cNvPr>
          <p:cNvSpPr/>
          <p:nvPr/>
        </p:nvSpPr>
        <p:spPr>
          <a:xfrm>
            <a:off x="6596278" y="2140662"/>
            <a:ext cx="517087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13" name="Rectangle: Rounded Corners 32">
            <a:extLst>
              <a:ext uri="{FF2B5EF4-FFF2-40B4-BE49-F238E27FC236}">
                <a16:creationId xmlns:a16="http://schemas.microsoft.com/office/drawing/2014/main" id="{D50A5D1A-BBFD-487F-9918-8ED458971CCE}"/>
              </a:ext>
            </a:extLst>
          </p:cNvPr>
          <p:cNvSpPr/>
          <p:nvPr/>
        </p:nvSpPr>
        <p:spPr>
          <a:xfrm>
            <a:off x="3998090" y="2042536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24" name="Rectangle: Rounded Corners 263">
            <a:extLst>
              <a:ext uri="{FF2B5EF4-FFF2-40B4-BE49-F238E27FC236}">
                <a16:creationId xmlns:a16="http://schemas.microsoft.com/office/drawing/2014/main" id="{E86EF14D-F2EA-4D81-B085-13A27C0F5102}"/>
              </a:ext>
            </a:extLst>
          </p:cNvPr>
          <p:cNvSpPr/>
          <p:nvPr/>
        </p:nvSpPr>
        <p:spPr>
          <a:xfrm>
            <a:off x="5447473" y="3875323"/>
            <a:ext cx="598974" cy="1583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228" name="Rectangle: Rounded Corners 263">
            <a:extLst>
              <a:ext uri="{FF2B5EF4-FFF2-40B4-BE49-F238E27FC236}">
                <a16:creationId xmlns:a16="http://schemas.microsoft.com/office/drawing/2014/main" id="{D3B7BBFF-E36B-41CB-9C92-58389491274A}"/>
              </a:ext>
            </a:extLst>
          </p:cNvPr>
          <p:cNvSpPr/>
          <p:nvPr/>
        </p:nvSpPr>
        <p:spPr>
          <a:xfrm>
            <a:off x="7765681" y="3801348"/>
            <a:ext cx="319990" cy="3991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231" name="Rectangle: Rounded Corners 263">
            <a:extLst>
              <a:ext uri="{FF2B5EF4-FFF2-40B4-BE49-F238E27FC236}">
                <a16:creationId xmlns:a16="http://schemas.microsoft.com/office/drawing/2014/main" id="{87B7C83A-0477-4F02-9E5A-673BB3121B72}"/>
              </a:ext>
            </a:extLst>
          </p:cNvPr>
          <p:cNvSpPr/>
          <p:nvPr/>
        </p:nvSpPr>
        <p:spPr>
          <a:xfrm>
            <a:off x="7267929" y="3810888"/>
            <a:ext cx="490791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36" name="TextBox 22">
            <a:extLst>
              <a:ext uri="{FF2B5EF4-FFF2-40B4-BE49-F238E27FC236}">
                <a16:creationId xmlns:a16="http://schemas.microsoft.com/office/drawing/2014/main" id="{9AC32354-C65F-41A7-A13A-56E75CBB3145}"/>
              </a:ext>
            </a:extLst>
          </p:cNvPr>
          <p:cNvSpPr txBox="1"/>
          <p:nvPr/>
        </p:nvSpPr>
        <p:spPr>
          <a:xfrm>
            <a:off x="8911809" y="425205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238" name="Rectangle: Rounded Corners 263">
            <a:extLst>
              <a:ext uri="{FF2B5EF4-FFF2-40B4-BE49-F238E27FC236}">
                <a16:creationId xmlns:a16="http://schemas.microsoft.com/office/drawing/2014/main" id="{C3B5839E-4705-4F7D-B6F6-99C400A28805}"/>
              </a:ext>
            </a:extLst>
          </p:cNvPr>
          <p:cNvSpPr/>
          <p:nvPr/>
        </p:nvSpPr>
        <p:spPr>
          <a:xfrm>
            <a:off x="3948230" y="2191828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Rectangle: Rounded Corners 32">
            <a:extLst>
              <a:ext uri="{FF2B5EF4-FFF2-40B4-BE49-F238E27FC236}">
                <a16:creationId xmlns:a16="http://schemas.microsoft.com/office/drawing/2014/main" id="{871C0890-C77C-40F2-8B44-9A510CB59FA7}"/>
              </a:ext>
            </a:extLst>
          </p:cNvPr>
          <p:cNvSpPr/>
          <p:nvPr/>
        </p:nvSpPr>
        <p:spPr>
          <a:xfrm>
            <a:off x="3688342" y="2214091"/>
            <a:ext cx="508078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40" name="Rectangle: Rounded Corners 263">
            <a:extLst>
              <a:ext uri="{FF2B5EF4-FFF2-40B4-BE49-F238E27FC236}">
                <a16:creationId xmlns:a16="http://schemas.microsoft.com/office/drawing/2014/main" id="{F1ED6E98-4855-4E57-A356-5B09E6F78F7D}"/>
              </a:ext>
            </a:extLst>
          </p:cNvPr>
          <p:cNvSpPr/>
          <p:nvPr/>
        </p:nvSpPr>
        <p:spPr>
          <a:xfrm>
            <a:off x="5923570" y="2183571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Rectangle: Rounded Corners 263">
            <a:extLst>
              <a:ext uri="{FF2B5EF4-FFF2-40B4-BE49-F238E27FC236}">
                <a16:creationId xmlns:a16="http://schemas.microsoft.com/office/drawing/2014/main" id="{82194EB1-2A86-4007-A423-C35C1D53AC2D}"/>
              </a:ext>
            </a:extLst>
          </p:cNvPr>
          <p:cNvSpPr/>
          <p:nvPr/>
        </p:nvSpPr>
        <p:spPr>
          <a:xfrm>
            <a:off x="5226249" y="2215663"/>
            <a:ext cx="1198831" cy="1490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 DV</a:t>
            </a:r>
          </a:p>
        </p:txBody>
      </p:sp>
      <p:sp>
        <p:nvSpPr>
          <p:cNvPr id="241" name="Star: 5 Points 172">
            <a:extLst>
              <a:ext uri="{FF2B5EF4-FFF2-40B4-BE49-F238E27FC236}">
                <a16:creationId xmlns:a16="http://schemas.microsoft.com/office/drawing/2014/main" id="{167E97BA-D2DF-4DD6-BC76-3BBA68343C83}"/>
              </a:ext>
            </a:extLst>
          </p:cNvPr>
          <p:cNvSpPr/>
          <p:nvPr/>
        </p:nvSpPr>
        <p:spPr>
          <a:xfrm>
            <a:off x="4548643" y="2810960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D9E7792-4A6E-4569-A052-DB51CCEC741F}"/>
              </a:ext>
            </a:extLst>
          </p:cNvPr>
          <p:cNvSpPr/>
          <p:nvPr/>
        </p:nvSpPr>
        <p:spPr>
          <a:xfrm>
            <a:off x="1253052" y="1858569"/>
            <a:ext cx="1353026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832D071-18E0-4EE8-BFD6-08EDF7407F41}"/>
              </a:ext>
            </a:extLst>
          </p:cNvPr>
          <p:cNvSpPr/>
          <p:nvPr/>
        </p:nvSpPr>
        <p:spPr>
          <a:xfrm>
            <a:off x="1869775" y="3676271"/>
            <a:ext cx="130622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DA90460-B6FE-4D73-8ACF-01DA86C83633}"/>
              </a:ext>
            </a:extLst>
          </p:cNvPr>
          <p:cNvSpPr/>
          <p:nvPr/>
        </p:nvSpPr>
        <p:spPr>
          <a:xfrm rot="20178411">
            <a:off x="2062319" y="3165905"/>
            <a:ext cx="257250" cy="920833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5" name="TextBox 22">
            <a:extLst>
              <a:ext uri="{FF2B5EF4-FFF2-40B4-BE49-F238E27FC236}">
                <a16:creationId xmlns:a16="http://schemas.microsoft.com/office/drawing/2014/main" id="{3F67D562-A292-400A-9D19-F040D71A3AF5}"/>
              </a:ext>
            </a:extLst>
          </p:cNvPr>
          <p:cNvSpPr txBox="1"/>
          <p:nvPr/>
        </p:nvSpPr>
        <p:spPr>
          <a:xfrm>
            <a:off x="6290448" y="1974421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4/18-06/06</a:t>
            </a:r>
          </a:p>
        </p:txBody>
      </p:sp>
      <p:sp>
        <p:nvSpPr>
          <p:cNvPr id="254" name="Rectangle: Rounded Corners 263">
            <a:extLst>
              <a:ext uri="{FF2B5EF4-FFF2-40B4-BE49-F238E27FC236}">
                <a16:creationId xmlns:a16="http://schemas.microsoft.com/office/drawing/2014/main" id="{436ED0F8-CB0A-41EF-A750-FB767DE21793}"/>
              </a:ext>
            </a:extLst>
          </p:cNvPr>
          <p:cNvSpPr/>
          <p:nvPr/>
        </p:nvSpPr>
        <p:spPr>
          <a:xfrm>
            <a:off x="6595698" y="3597275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258" name="Rectangle: Rounded Corners 263">
            <a:extLst>
              <a:ext uri="{FF2B5EF4-FFF2-40B4-BE49-F238E27FC236}">
                <a16:creationId xmlns:a16="http://schemas.microsoft.com/office/drawing/2014/main" id="{694D2AC1-BB06-4CBD-AEB9-04ED83823F17}"/>
              </a:ext>
            </a:extLst>
          </p:cNvPr>
          <p:cNvSpPr/>
          <p:nvPr/>
        </p:nvSpPr>
        <p:spPr>
          <a:xfrm>
            <a:off x="6595698" y="3861436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4" name="TextBox 22">
            <a:extLst>
              <a:ext uri="{FF2B5EF4-FFF2-40B4-BE49-F238E27FC236}">
                <a16:creationId xmlns:a16="http://schemas.microsoft.com/office/drawing/2014/main" id="{275BB19F-CDBB-4A37-8C35-D7DF3A1F6911}"/>
              </a:ext>
            </a:extLst>
          </p:cNvPr>
          <p:cNvSpPr txBox="1"/>
          <p:nvPr/>
        </p:nvSpPr>
        <p:spPr>
          <a:xfrm>
            <a:off x="6917350" y="3643077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06/10-08/01</a:t>
            </a:r>
          </a:p>
        </p:txBody>
      </p:sp>
      <p:sp>
        <p:nvSpPr>
          <p:cNvPr id="193" name="Rectangle: Rounded Corners 263">
            <a:extLst>
              <a:ext uri="{FF2B5EF4-FFF2-40B4-BE49-F238E27FC236}">
                <a16:creationId xmlns:a16="http://schemas.microsoft.com/office/drawing/2014/main" id="{B9AB7316-6059-488D-98CA-B64C700B6D2D}"/>
              </a:ext>
            </a:extLst>
          </p:cNvPr>
          <p:cNvSpPr/>
          <p:nvPr/>
        </p:nvSpPr>
        <p:spPr>
          <a:xfrm>
            <a:off x="6042751" y="3879485"/>
            <a:ext cx="899074" cy="15418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</a:t>
            </a:r>
          </a:p>
        </p:txBody>
      </p:sp>
      <p:sp>
        <p:nvSpPr>
          <p:cNvPr id="267" name="Rectangle: Rounded Corners 32">
            <a:extLst>
              <a:ext uri="{FF2B5EF4-FFF2-40B4-BE49-F238E27FC236}">
                <a16:creationId xmlns:a16="http://schemas.microsoft.com/office/drawing/2014/main" id="{EF1865D5-85C6-421A-96AF-9A57ED192BC5}"/>
              </a:ext>
            </a:extLst>
          </p:cNvPr>
          <p:cNvSpPr/>
          <p:nvPr/>
        </p:nvSpPr>
        <p:spPr>
          <a:xfrm>
            <a:off x="4823081" y="3718533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68" name="Rectangle: Rounded Corners 263">
            <a:extLst>
              <a:ext uri="{FF2B5EF4-FFF2-40B4-BE49-F238E27FC236}">
                <a16:creationId xmlns:a16="http://schemas.microsoft.com/office/drawing/2014/main" id="{CEA4A7EB-724D-4C12-BBC8-2D6FFD63F3B1}"/>
              </a:ext>
            </a:extLst>
          </p:cNvPr>
          <p:cNvSpPr/>
          <p:nvPr/>
        </p:nvSpPr>
        <p:spPr>
          <a:xfrm>
            <a:off x="4773221" y="3863592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9" name="Rectangle: Rounded Corners 32">
            <a:extLst>
              <a:ext uri="{FF2B5EF4-FFF2-40B4-BE49-F238E27FC236}">
                <a16:creationId xmlns:a16="http://schemas.microsoft.com/office/drawing/2014/main" id="{A61D8A21-696A-4335-A5A5-C02332702C36}"/>
              </a:ext>
            </a:extLst>
          </p:cNvPr>
          <p:cNvSpPr/>
          <p:nvPr/>
        </p:nvSpPr>
        <p:spPr>
          <a:xfrm>
            <a:off x="4324081" y="3886018"/>
            <a:ext cx="839679" cy="1423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BED4-94F5-455C-9FEC-1AAD530E7901}"/>
              </a:ext>
            </a:extLst>
          </p:cNvPr>
          <p:cNvSpPr/>
          <p:nvPr/>
        </p:nvSpPr>
        <p:spPr>
          <a:xfrm>
            <a:off x="5012804" y="2771633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4CFE27C-E629-48CA-86F5-F2DD00074333}"/>
              </a:ext>
            </a:extLst>
          </p:cNvPr>
          <p:cNvSpPr/>
          <p:nvPr/>
        </p:nvSpPr>
        <p:spPr>
          <a:xfrm>
            <a:off x="5793099" y="4682821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25" name="TextBox 22">
            <a:extLst>
              <a:ext uri="{FF2B5EF4-FFF2-40B4-BE49-F238E27FC236}">
                <a16:creationId xmlns:a16="http://schemas.microsoft.com/office/drawing/2014/main" id="{85580658-BE06-427F-9878-AD56CEED5383}"/>
              </a:ext>
            </a:extLst>
          </p:cNvPr>
          <p:cNvSpPr txBox="1"/>
          <p:nvPr/>
        </p:nvSpPr>
        <p:spPr>
          <a:xfrm>
            <a:off x="6125855" y="4476973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889F7B8E-83C4-4D4A-9D12-1EF614962BD7}"/>
              </a:ext>
            </a:extLst>
          </p:cNvPr>
          <p:cNvSpPr txBox="1"/>
          <p:nvPr/>
        </p:nvSpPr>
        <p:spPr>
          <a:xfrm>
            <a:off x="6696318" y="4503117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4" name="TextBox 22">
            <a:extLst>
              <a:ext uri="{FF2B5EF4-FFF2-40B4-BE49-F238E27FC236}">
                <a16:creationId xmlns:a16="http://schemas.microsoft.com/office/drawing/2014/main" id="{9B3F4E1F-029E-4CD0-8F28-F0CDA4752A9D}"/>
              </a:ext>
            </a:extLst>
          </p:cNvPr>
          <p:cNvSpPr txBox="1"/>
          <p:nvPr/>
        </p:nvSpPr>
        <p:spPr>
          <a:xfrm>
            <a:off x="6921588" y="4896267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06/06</a:t>
            </a: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450216F4-7DF9-42ED-AB65-7CB0BF77C11A}"/>
              </a:ext>
            </a:extLst>
          </p:cNvPr>
          <p:cNvSpPr txBox="1"/>
          <p:nvPr/>
        </p:nvSpPr>
        <p:spPr>
          <a:xfrm>
            <a:off x="7416699" y="4937364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08/01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C2B203-0186-4F00-BC01-375DFD204D1A}"/>
              </a:ext>
            </a:extLst>
          </p:cNvPr>
          <p:cNvSpPr/>
          <p:nvPr/>
        </p:nvSpPr>
        <p:spPr>
          <a:xfrm>
            <a:off x="9508914" y="1902532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1BB0A7F-F892-4874-B0B0-89ADCE1D021E}"/>
              </a:ext>
            </a:extLst>
          </p:cNvPr>
          <p:cNvSpPr/>
          <p:nvPr/>
        </p:nvSpPr>
        <p:spPr>
          <a:xfrm>
            <a:off x="9546457" y="2829148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D61B30E-F54D-45DE-A170-F81CB586D153}"/>
              </a:ext>
            </a:extLst>
          </p:cNvPr>
          <p:cNvSpPr/>
          <p:nvPr/>
        </p:nvSpPr>
        <p:spPr>
          <a:xfrm>
            <a:off x="9439805" y="3964823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8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roup 533">
            <a:extLst>
              <a:ext uri="{FF2B5EF4-FFF2-40B4-BE49-F238E27FC236}">
                <a16:creationId xmlns:a16="http://schemas.microsoft.com/office/drawing/2014/main" id="{1ADB9841-AD77-4370-9B0B-70422B14A1C5}"/>
              </a:ext>
            </a:extLst>
          </p:cNvPr>
          <p:cNvGrpSpPr/>
          <p:nvPr/>
        </p:nvGrpSpPr>
        <p:grpSpPr>
          <a:xfrm>
            <a:off x="-51805" y="3938606"/>
            <a:ext cx="11961677" cy="438022"/>
            <a:chOff x="143194" y="3843607"/>
            <a:chExt cx="11888703" cy="438022"/>
          </a:xfrm>
        </p:grpSpPr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C92B562B-1E5E-4EC9-A863-19EE27C976F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FCA2FC14-7EBF-42C9-BDBF-B7F51B56AF23}"/>
                </a:ext>
              </a:extLst>
            </p:cNvPr>
            <p:cNvSpPr/>
            <p:nvPr/>
          </p:nvSpPr>
          <p:spPr>
            <a:xfrm>
              <a:off x="143194" y="3843607"/>
              <a:ext cx="2090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    </a:t>
              </a:r>
              <a:r>
                <a:rPr lang="en-US" altLang="zh-CN" sz="800" b="1" dirty="0" err="1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Autosar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Package integration</a:t>
              </a:r>
              <a:r>
                <a:rPr lang="en-US" altLang="zh-CN" dirty="0"/>
                <a:t> </a:t>
              </a:r>
              <a:endPara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06364" y="3585258"/>
            <a:ext cx="11834462" cy="269751"/>
            <a:chOff x="269633" y="4011878"/>
            <a:chExt cx="11762264" cy="2697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269633" y="4011878"/>
              <a:ext cx="1590356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YF Package integration</a:t>
              </a:r>
              <a:r>
                <a:rPr lang="en-US" altLang="zh-CN" sz="800" dirty="0"/>
                <a:t> </a:t>
              </a:r>
              <a:endPara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1604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26665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0097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529810"/>
            <a:ext cx="986354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9651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9647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9629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9444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9579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9650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9448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781232" y="1617233"/>
            <a:ext cx="624299" cy="590521"/>
            <a:chOff x="1348765" y="1704838"/>
            <a:chExt cx="624299" cy="590521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40010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strike="sngStrike" dirty="0"/>
                <a:t>05/30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06/08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3410860" y="1617701"/>
            <a:ext cx="509809" cy="545115"/>
            <a:chOff x="1223832" y="1704838"/>
            <a:chExt cx="509809" cy="545115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23832" y="1849850"/>
              <a:ext cx="509809" cy="40010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11/30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70641" y="1618930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05/10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745938" y="1710458"/>
            <a:ext cx="471734" cy="173600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997549" y="1676333"/>
            <a:ext cx="941966" cy="1345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2216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2216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2216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0091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2214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0091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22147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08/01</a:t>
            </a: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2125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0093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2168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0093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2216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0093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2216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0091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2214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12/07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0091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2214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0093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221621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02/11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0093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2216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0091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2214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0090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2213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0090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2213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0091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2214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0091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2214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0090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2213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0091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2213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0083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2206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0080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2203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487" idx="0"/>
            <a:endCxn id="289" idx="2"/>
          </p:cNvCxnSpPr>
          <p:nvPr/>
        </p:nvCxnSpPr>
        <p:spPr>
          <a:xfrm flipV="1">
            <a:off x="7912104" y="3213255"/>
            <a:ext cx="381200" cy="103425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486" idx="0"/>
            <a:endCxn id="286" idx="2"/>
          </p:cNvCxnSpPr>
          <p:nvPr/>
        </p:nvCxnSpPr>
        <p:spPr>
          <a:xfrm flipV="1">
            <a:off x="7516879" y="3213532"/>
            <a:ext cx="284391" cy="10403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484" idx="0"/>
            <a:endCxn id="281" idx="2"/>
          </p:cNvCxnSpPr>
          <p:nvPr/>
        </p:nvCxnSpPr>
        <p:spPr>
          <a:xfrm flipV="1">
            <a:off x="7197934" y="3214269"/>
            <a:ext cx="204390" cy="103943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483" idx="0"/>
            <a:endCxn id="277" idx="2"/>
          </p:cNvCxnSpPr>
          <p:nvPr/>
        </p:nvCxnSpPr>
        <p:spPr>
          <a:xfrm flipV="1">
            <a:off x="6876685" y="3214195"/>
            <a:ext cx="115233" cy="103310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481" idx="0"/>
            <a:endCxn id="274" idx="2"/>
          </p:cNvCxnSpPr>
          <p:nvPr/>
        </p:nvCxnSpPr>
        <p:spPr>
          <a:xfrm flipV="1">
            <a:off x="6529085" y="3214342"/>
            <a:ext cx="189503" cy="10393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480" idx="0"/>
            <a:endCxn id="270" idx="2"/>
          </p:cNvCxnSpPr>
          <p:nvPr/>
        </p:nvCxnSpPr>
        <p:spPr>
          <a:xfrm flipV="1">
            <a:off x="6198759" y="3214342"/>
            <a:ext cx="199990" cy="103295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478" idx="0"/>
            <a:endCxn id="265" idx="2"/>
          </p:cNvCxnSpPr>
          <p:nvPr/>
        </p:nvCxnSpPr>
        <p:spPr>
          <a:xfrm flipV="1">
            <a:off x="5851159" y="3214195"/>
            <a:ext cx="206559" cy="103951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508" idx="0"/>
            <a:endCxn id="257" idx="2"/>
          </p:cNvCxnSpPr>
          <p:nvPr/>
        </p:nvCxnSpPr>
        <p:spPr>
          <a:xfrm flipV="1">
            <a:off x="5520833" y="3214195"/>
            <a:ext cx="225955" cy="103951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507" idx="0"/>
            <a:endCxn id="254" idx="2"/>
          </p:cNvCxnSpPr>
          <p:nvPr/>
        </p:nvCxnSpPr>
        <p:spPr>
          <a:xfrm flipV="1">
            <a:off x="5202469" y="3214359"/>
            <a:ext cx="251554" cy="103934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477" idx="0"/>
            <a:endCxn id="251" idx="2"/>
          </p:cNvCxnSpPr>
          <p:nvPr/>
        </p:nvCxnSpPr>
        <p:spPr>
          <a:xfrm flipV="1">
            <a:off x="4854442" y="3214506"/>
            <a:ext cx="258121" cy="10391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475" idx="0"/>
            <a:endCxn id="248" idx="2"/>
          </p:cNvCxnSpPr>
          <p:nvPr/>
        </p:nvCxnSpPr>
        <p:spPr>
          <a:xfrm flipV="1">
            <a:off x="4536078" y="3214506"/>
            <a:ext cx="257601" cy="10391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474" idx="0"/>
            <a:endCxn id="245" idx="2"/>
          </p:cNvCxnSpPr>
          <p:nvPr/>
        </p:nvCxnSpPr>
        <p:spPr>
          <a:xfrm flipV="1">
            <a:off x="4186316" y="3214360"/>
            <a:ext cx="234695" cy="103934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472" idx="0"/>
            <a:endCxn id="242" idx="2"/>
          </p:cNvCxnSpPr>
          <p:nvPr/>
        </p:nvCxnSpPr>
        <p:spPr>
          <a:xfrm flipV="1">
            <a:off x="3839377" y="3214360"/>
            <a:ext cx="255666" cy="103934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471" idx="0"/>
            <a:endCxn id="234" idx="2"/>
          </p:cNvCxnSpPr>
          <p:nvPr/>
        </p:nvCxnSpPr>
        <p:spPr>
          <a:xfrm flipV="1">
            <a:off x="3526584" y="3214524"/>
            <a:ext cx="252834" cy="103277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439" idx="0"/>
            <a:endCxn id="231" idx="2"/>
          </p:cNvCxnSpPr>
          <p:nvPr/>
        </p:nvCxnSpPr>
        <p:spPr>
          <a:xfrm flipV="1">
            <a:off x="3098562" y="3214524"/>
            <a:ext cx="340710" cy="5321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436" idx="0"/>
            <a:endCxn id="228" idx="2"/>
          </p:cNvCxnSpPr>
          <p:nvPr/>
        </p:nvCxnSpPr>
        <p:spPr>
          <a:xfrm flipV="1">
            <a:off x="2761930" y="3214524"/>
            <a:ext cx="290895" cy="5321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433" idx="0"/>
            <a:endCxn id="180" idx="2"/>
          </p:cNvCxnSpPr>
          <p:nvPr/>
        </p:nvCxnSpPr>
        <p:spPr>
          <a:xfrm flipV="1">
            <a:off x="2457181" y="3214524"/>
            <a:ext cx="249232" cy="5321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430" idx="0"/>
            <a:endCxn id="173" idx="2"/>
          </p:cNvCxnSpPr>
          <p:nvPr/>
        </p:nvCxnSpPr>
        <p:spPr>
          <a:xfrm flipV="1">
            <a:off x="2109301" y="3214360"/>
            <a:ext cx="285452" cy="5322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427" idx="0"/>
            <a:endCxn id="162" idx="2"/>
          </p:cNvCxnSpPr>
          <p:nvPr/>
        </p:nvCxnSpPr>
        <p:spPr>
          <a:xfrm flipV="1">
            <a:off x="1779328" y="3214360"/>
            <a:ext cx="300225" cy="5322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3626"/>
            <a:ext cx="497998" cy="126573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765" y="136115"/>
            <a:ext cx="12174561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Software and </a:t>
            </a:r>
            <a:r>
              <a:rPr lang="en-US" altLang="zh-CN" dirty="0" err="1"/>
              <a:t>Autosar</a:t>
            </a:r>
            <a:r>
              <a:rPr lang="en-US" altLang="zh-CN" dirty="0"/>
              <a:t> Release Plan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512559" y="1498175"/>
            <a:ext cx="829497" cy="184660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08/02-08/30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86923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12/05-2/</a:t>
            </a:r>
            <a:r>
              <a:rPr lang="en-US" altLang="zh-CN" dirty="0"/>
              <a:t>28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0484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29115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0472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28871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0584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048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28767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0517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28856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29299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3159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3159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5177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11/10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3161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518538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strike="sngStrike" dirty="0"/>
              <a:t>12/</a:t>
            </a:r>
            <a:r>
              <a:rPr lang="en-US" altLang="zh-CN" strike="sngStrike" dirty="0"/>
              <a:t>29</a:t>
            </a:r>
          </a:p>
          <a:p>
            <a:r>
              <a:rPr lang="en-US" dirty="0">
                <a:solidFill>
                  <a:srgbClr val="FF0000"/>
                </a:solidFill>
              </a:rPr>
              <a:t>12/15</a:t>
            </a:r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3080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52035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3082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520501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02/25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3086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5209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3084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520745"/>
            <a:ext cx="43844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3084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52074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3086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5208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3080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520355"/>
            <a:ext cx="53314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05/02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3143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5266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3155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527854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09/29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3087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5210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3080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520343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12/14</a:t>
            </a: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3077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5200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3" cy="9445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5212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5132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5210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5133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5132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5137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5136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5136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5137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5195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5207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5139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5132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5129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2976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5098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>
            <a:off x="2089797" y="341493"/>
            <a:ext cx="29681" cy="51950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1694255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2024228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2372108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2676857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3013489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45" name="TextBox 22">
            <a:extLst>
              <a:ext uri="{FF2B5EF4-FFF2-40B4-BE49-F238E27FC236}">
                <a16:creationId xmlns:a16="http://schemas.microsoft.com/office/drawing/2014/main" id="{06AA7A5D-1672-4240-A0E1-9E1C278D3D87}"/>
              </a:ext>
            </a:extLst>
          </p:cNvPr>
          <p:cNvSpPr txBox="1"/>
          <p:nvPr/>
        </p:nvSpPr>
        <p:spPr>
          <a:xfrm>
            <a:off x="3235300" y="4449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1CCBAA1E-B84E-47B7-9E4F-5CA06AE2F4BD}"/>
              </a:ext>
            </a:extLst>
          </p:cNvPr>
          <p:cNvSpPr txBox="1"/>
          <p:nvPr/>
        </p:nvSpPr>
        <p:spPr>
          <a:xfrm>
            <a:off x="3567809" y="4449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C7750BBF-0C75-4862-999E-CEC579F14288}"/>
              </a:ext>
            </a:extLst>
          </p:cNvPr>
          <p:cNvSpPr txBox="1"/>
          <p:nvPr/>
        </p:nvSpPr>
        <p:spPr>
          <a:xfrm>
            <a:off x="3909679" y="4449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1" name="TextBox 22">
            <a:extLst>
              <a:ext uri="{FF2B5EF4-FFF2-40B4-BE49-F238E27FC236}">
                <a16:creationId xmlns:a16="http://schemas.microsoft.com/office/drawing/2014/main" id="{4D9B006C-2F44-4313-855A-F8127643A405}"/>
              </a:ext>
            </a:extLst>
          </p:cNvPr>
          <p:cNvSpPr txBox="1"/>
          <p:nvPr/>
        </p:nvSpPr>
        <p:spPr>
          <a:xfrm>
            <a:off x="4242630" y="44499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3" name="TextBox 22">
            <a:extLst>
              <a:ext uri="{FF2B5EF4-FFF2-40B4-BE49-F238E27FC236}">
                <a16:creationId xmlns:a16="http://schemas.microsoft.com/office/drawing/2014/main" id="{6BCC4B43-4D7A-4197-82CE-5CA128C76689}"/>
              </a:ext>
            </a:extLst>
          </p:cNvPr>
          <p:cNvSpPr txBox="1"/>
          <p:nvPr/>
        </p:nvSpPr>
        <p:spPr>
          <a:xfrm>
            <a:off x="4585329" y="44499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9CC6ACF-C311-4140-848B-B0B67759C434}"/>
              </a:ext>
            </a:extLst>
          </p:cNvPr>
          <p:cNvSpPr txBox="1"/>
          <p:nvPr/>
        </p:nvSpPr>
        <p:spPr>
          <a:xfrm>
            <a:off x="4909905" y="4449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BD10FDD4-287C-4BD4-8FF3-225DBBCB040C}"/>
              </a:ext>
            </a:extLst>
          </p:cNvPr>
          <p:cNvSpPr txBox="1"/>
          <p:nvPr/>
        </p:nvSpPr>
        <p:spPr>
          <a:xfrm>
            <a:off x="5242414" y="44496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7" name="TextBox 22">
            <a:extLst>
              <a:ext uri="{FF2B5EF4-FFF2-40B4-BE49-F238E27FC236}">
                <a16:creationId xmlns:a16="http://schemas.microsoft.com/office/drawing/2014/main" id="{0CF5F6B5-7600-4159-85CA-D0D6D06F6CAF}"/>
              </a:ext>
            </a:extLst>
          </p:cNvPr>
          <p:cNvSpPr txBox="1"/>
          <p:nvPr/>
        </p:nvSpPr>
        <p:spPr>
          <a:xfrm>
            <a:off x="5584284" y="44496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9" name="TextBox 22">
            <a:extLst>
              <a:ext uri="{FF2B5EF4-FFF2-40B4-BE49-F238E27FC236}">
                <a16:creationId xmlns:a16="http://schemas.microsoft.com/office/drawing/2014/main" id="{58D7A1E2-E17A-49DF-8530-933AA4088C3B}"/>
              </a:ext>
            </a:extLst>
          </p:cNvPr>
          <p:cNvSpPr txBox="1"/>
          <p:nvPr/>
        </p:nvSpPr>
        <p:spPr>
          <a:xfrm>
            <a:off x="5917235" y="444981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0072B9FC-400E-469E-9B58-3565C3F8F0B2}"/>
              </a:ext>
            </a:extLst>
          </p:cNvPr>
          <p:cNvSpPr txBox="1"/>
          <p:nvPr/>
        </p:nvSpPr>
        <p:spPr>
          <a:xfrm>
            <a:off x="6259934" y="444981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2" name="TextBox 22">
            <a:extLst>
              <a:ext uri="{FF2B5EF4-FFF2-40B4-BE49-F238E27FC236}">
                <a16:creationId xmlns:a16="http://schemas.microsoft.com/office/drawing/2014/main" id="{9047186D-0E49-4862-A37D-41C34B8C1A50}"/>
              </a:ext>
            </a:extLst>
          </p:cNvPr>
          <p:cNvSpPr txBox="1"/>
          <p:nvPr/>
        </p:nvSpPr>
        <p:spPr>
          <a:xfrm>
            <a:off x="6568097" y="44496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3" name="TextBox 22">
            <a:extLst>
              <a:ext uri="{FF2B5EF4-FFF2-40B4-BE49-F238E27FC236}">
                <a16:creationId xmlns:a16="http://schemas.microsoft.com/office/drawing/2014/main" id="{16C4A281-EFFD-46B4-A59C-B02DCB431069}"/>
              </a:ext>
            </a:extLst>
          </p:cNvPr>
          <p:cNvSpPr txBox="1"/>
          <p:nvPr/>
        </p:nvSpPr>
        <p:spPr>
          <a:xfrm>
            <a:off x="6914137" y="44497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5" name="TextBox 22">
            <a:extLst>
              <a:ext uri="{FF2B5EF4-FFF2-40B4-BE49-F238E27FC236}">
                <a16:creationId xmlns:a16="http://schemas.microsoft.com/office/drawing/2014/main" id="{543C92D5-1EE7-4B6A-ADFB-D9852CF3C921}"/>
              </a:ext>
            </a:extLst>
          </p:cNvPr>
          <p:cNvSpPr txBox="1"/>
          <p:nvPr/>
        </p:nvSpPr>
        <p:spPr>
          <a:xfrm>
            <a:off x="7262308" y="444921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6" name="TextBox 22">
            <a:extLst>
              <a:ext uri="{FF2B5EF4-FFF2-40B4-BE49-F238E27FC236}">
                <a16:creationId xmlns:a16="http://schemas.microsoft.com/office/drawing/2014/main" id="{8608A5FC-5845-439B-95EE-06E936B30C23}"/>
              </a:ext>
            </a:extLst>
          </p:cNvPr>
          <p:cNvSpPr txBox="1"/>
          <p:nvPr/>
        </p:nvSpPr>
        <p:spPr>
          <a:xfrm>
            <a:off x="7646538" y="4444068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123484" y="4754279"/>
            <a:ext cx="450320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完成调查表，</a:t>
            </a:r>
            <a:r>
              <a:rPr lang="en-US" altLang="zh-CN" sz="600" dirty="0">
                <a:latin typeface="Ford Antenna Regular"/>
                <a:cs typeface="Ford Antenna Regular"/>
              </a:rPr>
              <a:t>2</a:t>
            </a:r>
            <a:r>
              <a:rPr lang="zh-CN" altLang="en-US" sz="600" dirty="0">
                <a:latin typeface="Ford Antenna Regular"/>
                <a:cs typeface="Ford Antenna Regular"/>
              </a:rPr>
              <a:t>周</a:t>
            </a:r>
          </a:p>
        </p:txBody>
      </p:sp>
      <p:sp>
        <p:nvSpPr>
          <p:cNvPr id="468" name="Rectangle 467"/>
          <p:cNvSpPr/>
          <p:nvPr/>
        </p:nvSpPr>
        <p:spPr>
          <a:xfrm>
            <a:off x="2970141" y="425655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370326" y="4244457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766110" y="4249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3441511" y="4247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3754304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4101243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4451005" y="4253631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4769369" y="4253631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8" name="Rectangle 477"/>
          <p:cNvSpPr/>
          <p:nvPr/>
        </p:nvSpPr>
        <p:spPr>
          <a:xfrm>
            <a:off x="5766086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6113686" y="4247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6444012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6791612" y="4247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7112861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7431806" y="4253913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7827031" y="4247507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69" idx="2"/>
          </p:cNvCxnSpPr>
          <p:nvPr/>
        </p:nvCxnSpPr>
        <p:spPr>
          <a:xfrm flipV="1">
            <a:off x="451421" y="4430831"/>
            <a:ext cx="3978" cy="307160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0" name="TextBox 489"/>
          <p:cNvSpPr txBox="1"/>
          <p:nvPr/>
        </p:nvSpPr>
        <p:spPr>
          <a:xfrm>
            <a:off x="609791" y="4756167"/>
            <a:ext cx="496943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完成德国报价，</a:t>
            </a:r>
            <a:r>
              <a:rPr lang="en-US" altLang="zh-CN" sz="600" dirty="0">
                <a:latin typeface="Ford Antenna Regular"/>
                <a:cs typeface="Ford Antenna Regular"/>
              </a:rPr>
              <a:t>2</a:t>
            </a:r>
            <a:r>
              <a:rPr lang="zh-CN" altLang="en-US" sz="600" dirty="0">
                <a:latin typeface="Ford Antenna Regular"/>
                <a:cs typeface="Ford Antenna Regular"/>
              </a:rPr>
              <a:t>周</a:t>
            </a:r>
          </a:p>
        </p:txBody>
      </p: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490" idx="0"/>
            <a:endCxn id="470" idx="2"/>
          </p:cNvCxnSpPr>
          <p:nvPr/>
        </p:nvCxnSpPr>
        <p:spPr>
          <a:xfrm flipH="1" flipV="1">
            <a:off x="851183" y="4435674"/>
            <a:ext cx="7080" cy="320493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Rectangle 492"/>
          <p:cNvSpPr/>
          <p:nvPr/>
        </p:nvSpPr>
        <p:spPr>
          <a:xfrm>
            <a:off x="1299619" y="4241184"/>
            <a:ext cx="170146" cy="18637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1148819" y="4754575"/>
            <a:ext cx="337570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预估项目定点</a:t>
            </a:r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93" idx="2"/>
          </p:cNvCxnSpPr>
          <p:nvPr/>
        </p:nvCxnSpPr>
        <p:spPr>
          <a:xfrm flipH="1" flipV="1">
            <a:off x="1384692" y="4427558"/>
            <a:ext cx="1745" cy="310433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Rectangle 497"/>
          <p:cNvSpPr/>
          <p:nvPr/>
        </p:nvSpPr>
        <p:spPr>
          <a:xfrm>
            <a:off x="1610943" y="425487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543400" y="4753866"/>
            <a:ext cx="569136" cy="461665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YF</a:t>
            </a:r>
            <a:r>
              <a:rPr lang="zh-CN" altLang="en-US" sz="600" dirty="0">
                <a:latin typeface="Ford Antenna Regular"/>
                <a:cs typeface="Ford Antenna Regular"/>
              </a:rPr>
              <a:t>内部流程</a:t>
            </a:r>
            <a:r>
              <a:rPr lang="en-US" altLang="zh-CN" sz="600" dirty="0">
                <a:latin typeface="Ford Antenna Regular"/>
                <a:cs typeface="Ford Antenna Regular"/>
              </a:rPr>
              <a:t>PR&amp;PO</a:t>
            </a:r>
            <a:r>
              <a:rPr lang="zh-CN" altLang="en-US" sz="600" dirty="0">
                <a:latin typeface="Ford Antenna Regular"/>
                <a:cs typeface="Ford Antenna Regular"/>
              </a:rPr>
              <a:t>，签订采购合同</a:t>
            </a:r>
          </a:p>
          <a:p>
            <a:r>
              <a:rPr lang="en-US" altLang="zh-CN" sz="600" dirty="0">
                <a:latin typeface="Ford Antenna Regular"/>
                <a:cs typeface="Ford Antenna Regular"/>
              </a:rPr>
              <a:t>6</a:t>
            </a:r>
            <a:r>
              <a:rPr lang="zh-CN" altLang="en-US" sz="600" dirty="0">
                <a:latin typeface="Ford Antenna Regular"/>
                <a:cs typeface="Ford Antenna Regular"/>
              </a:rPr>
              <a:t>周</a:t>
            </a:r>
          </a:p>
        </p:txBody>
      </p: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98" idx="2"/>
          </p:cNvCxnSpPr>
          <p:nvPr/>
        </p:nvCxnSpPr>
        <p:spPr>
          <a:xfrm flipV="1">
            <a:off x="1694255" y="4441250"/>
            <a:ext cx="1761" cy="310762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>
            <a:off x="2438216" y="4253631"/>
            <a:ext cx="156610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2221298" y="4752012"/>
            <a:ext cx="575901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Vector</a:t>
            </a:r>
            <a:r>
              <a:rPr lang="zh-CN" altLang="en-US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释放软件包，</a:t>
            </a:r>
            <a:r>
              <a:rPr lang="en-US" altLang="zh-CN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10</a:t>
            </a:r>
            <a:r>
              <a:rPr lang="zh-CN" altLang="en-US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周</a:t>
            </a:r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04" idx="0"/>
            <a:endCxn id="502" idx="2"/>
          </p:cNvCxnSpPr>
          <p:nvPr/>
        </p:nvCxnSpPr>
        <p:spPr>
          <a:xfrm flipV="1">
            <a:off x="2509249" y="4440005"/>
            <a:ext cx="7272" cy="312007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 506"/>
          <p:cNvSpPr/>
          <p:nvPr/>
        </p:nvSpPr>
        <p:spPr>
          <a:xfrm>
            <a:off x="5117396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5435760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510" name="TextBox 509"/>
          <p:cNvSpPr txBox="1"/>
          <p:nvPr/>
        </p:nvSpPr>
        <p:spPr>
          <a:xfrm>
            <a:off x="3907186" y="4815365"/>
            <a:ext cx="56864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网络诊断全功能，</a:t>
            </a:r>
            <a:r>
              <a:rPr lang="en-US" altLang="zh-CN" sz="600" dirty="0">
                <a:latin typeface="Ford Antenna Regular"/>
                <a:cs typeface="Ford Antenna Regular"/>
              </a:rPr>
              <a:t>FBL</a:t>
            </a:r>
            <a:r>
              <a:rPr lang="zh-CN" altLang="en-US" sz="600" dirty="0">
                <a:latin typeface="Ford Antenna Regular"/>
                <a:cs typeface="Ford Antenna Regular"/>
              </a:rPr>
              <a:t>并行开发</a:t>
            </a:r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74" idx="2"/>
          </p:cNvCxnSpPr>
          <p:nvPr/>
        </p:nvCxnSpPr>
        <p:spPr>
          <a:xfrm flipV="1">
            <a:off x="4186316" y="4440080"/>
            <a:ext cx="0" cy="365534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3" name="TextBox 512"/>
          <p:cNvSpPr txBox="1"/>
          <p:nvPr/>
        </p:nvSpPr>
        <p:spPr>
          <a:xfrm>
            <a:off x="4547980" y="4812707"/>
            <a:ext cx="305073" cy="276999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Bug Fix</a:t>
            </a:r>
            <a:endParaRPr lang="zh-CN" altLang="en-US" sz="600" dirty="0">
              <a:latin typeface="Ford Antenna Regular"/>
              <a:cs typeface="Ford Antenna Regular"/>
            </a:endParaRPr>
          </a:p>
        </p:txBody>
      </p: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</p:cNvCxnSpPr>
          <p:nvPr/>
        </p:nvCxnSpPr>
        <p:spPr>
          <a:xfrm flipH="1" flipV="1">
            <a:off x="4697538" y="4376628"/>
            <a:ext cx="3836" cy="426329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6000997" y="4800032"/>
            <a:ext cx="436747" cy="18466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ITV P2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16" idx="0"/>
            <a:endCxn id="459" idx="0"/>
          </p:cNvCxnSpPr>
          <p:nvPr/>
        </p:nvCxnSpPr>
        <p:spPr>
          <a:xfrm flipH="1" flipV="1">
            <a:off x="6218821" y="4449814"/>
            <a:ext cx="550" cy="350218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9" name="TextBox 518"/>
          <p:cNvSpPr txBox="1"/>
          <p:nvPr/>
        </p:nvSpPr>
        <p:spPr>
          <a:xfrm>
            <a:off x="5171172" y="4806133"/>
            <a:ext cx="428015" cy="18466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ITV P1</a:t>
            </a:r>
          </a:p>
        </p:txBody>
      </p:sp>
      <p:cxnSp>
        <p:nvCxnSpPr>
          <p:cNvPr id="520" name="Straight Arrow Connector 519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19" idx="0"/>
          </p:cNvCxnSpPr>
          <p:nvPr/>
        </p:nvCxnSpPr>
        <p:spPr>
          <a:xfrm flipH="1" flipV="1">
            <a:off x="5371617" y="4376628"/>
            <a:ext cx="13563" cy="429505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2881870" y="4792484"/>
            <a:ext cx="342364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网络诊断初版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22" idx="0"/>
            <a:endCxn id="468" idx="2"/>
          </p:cNvCxnSpPr>
          <p:nvPr/>
        </p:nvCxnSpPr>
        <p:spPr>
          <a:xfrm flipV="1">
            <a:off x="3053052" y="4442924"/>
            <a:ext cx="2162" cy="349560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5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201299" y="4531274"/>
            <a:ext cx="60317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：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6538826" y="4791676"/>
            <a:ext cx="370863" cy="276999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完成</a:t>
            </a:r>
            <a:r>
              <a:rPr lang="en-US" altLang="zh-CN" sz="600" dirty="0">
                <a:latin typeface="Ford Antenna Regular"/>
                <a:cs typeface="Ford Antenna Regular"/>
              </a:rPr>
              <a:t>ITV</a:t>
            </a:r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</p:cNvCxnSpPr>
          <p:nvPr/>
        </p:nvCxnSpPr>
        <p:spPr>
          <a:xfrm flipV="1">
            <a:off x="6717859" y="4361963"/>
            <a:ext cx="729" cy="421520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9" name="TextBox 528"/>
          <p:cNvSpPr txBox="1"/>
          <p:nvPr/>
        </p:nvSpPr>
        <p:spPr>
          <a:xfrm>
            <a:off x="3296911" y="4786437"/>
            <a:ext cx="464098" cy="646331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移植完成之前</a:t>
            </a:r>
            <a:r>
              <a:rPr lang="en-US" altLang="zh-CN" sz="600" dirty="0">
                <a:latin typeface="Ford Antenna Regular"/>
                <a:cs typeface="Ford Antenna Regular"/>
              </a:rPr>
              <a:t>CAN</a:t>
            </a:r>
            <a:r>
              <a:rPr lang="zh-CN" altLang="en-US" sz="600" dirty="0">
                <a:latin typeface="Ford Antenna Regular"/>
                <a:cs typeface="Ford Antenna Regular"/>
              </a:rPr>
              <a:t>信号</a:t>
            </a:r>
            <a:r>
              <a:rPr lang="en-US" altLang="zh-CN" sz="600" dirty="0">
                <a:latin typeface="Ford Antenna Regular"/>
                <a:cs typeface="Ford Antenna Regular"/>
              </a:rPr>
              <a:t>,</a:t>
            </a:r>
            <a:r>
              <a:rPr lang="zh-CN" altLang="en-US" sz="600" dirty="0">
                <a:latin typeface="Ford Antenna Regular"/>
                <a:cs typeface="Ford Antenna Regular"/>
              </a:rPr>
              <a:t>实现</a:t>
            </a:r>
            <a:r>
              <a:rPr lang="en-US" altLang="zh-CN" sz="600" dirty="0">
                <a:latin typeface="Ford Antenna Regular"/>
                <a:cs typeface="Ford Antenna Regular"/>
              </a:rPr>
              <a:t>30%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CAN</a:t>
            </a:r>
            <a:r>
              <a:rPr lang="zh-CN" altLang="en-US" sz="600" dirty="0">
                <a:latin typeface="Ford Antenna Regular"/>
                <a:cs typeface="Ford Antenna Regular"/>
              </a:rPr>
              <a:t>信号添加</a:t>
            </a:r>
          </a:p>
        </p:txBody>
      </p: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</p:cNvCxnSpPr>
          <p:nvPr/>
        </p:nvCxnSpPr>
        <p:spPr>
          <a:xfrm flipH="1" flipV="1">
            <a:off x="3525086" y="4426205"/>
            <a:ext cx="7902" cy="376751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747992" y="448150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42" idx="0"/>
          </p:cNvCxnSpPr>
          <p:nvPr/>
        </p:nvCxnSpPr>
        <p:spPr>
          <a:xfrm flipV="1">
            <a:off x="3831684" y="4447173"/>
            <a:ext cx="10163" cy="1089378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TextBox 541"/>
          <p:cNvSpPr txBox="1"/>
          <p:nvPr/>
        </p:nvSpPr>
        <p:spPr>
          <a:xfrm>
            <a:off x="3492378" y="5536551"/>
            <a:ext cx="678612" cy="461665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实现</a:t>
            </a:r>
            <a:r>
              <a:rPr lang="en-US" altLang="zh-CN" sz="600" dirty="0">
                <a:latin typeface="Ford Antenna Regular"/>
                <a:cs typeface="Ford Antenna Regular"/>
              </a:rPr>
              <a:t>60%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CAN</a:t>
            </a:r>
            <a:r>
              <a:rPr lang="zh-CN" altLang="en-US" sz="600" dirty="0">
                <a:latin typeface="Ford Antenna Regular"/>
                <a:cs typeface="Ford Antenna Regular"/>
              </a:rPr>
              <a:t>信号的添加，</a:t>
            </a:r>
            <a:r>
              <a:rPr lang="en-US" altLang="zh-CN" sz="600" dirty="0">
                <a:latin typeface="Ford Antenna Regular"/>
                <a:cs typeface="Ford Antenna Regular"/>
              </a:rPr>
              <a:t>30%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DID</a:t>
            </a:r>
            <a:r>
              <a:rPr lang="zh-CN" altLang="en-US" sz="600" dirty="0">
                <a:latin typeface="Ford Antenna Regular"/>
                <a:cs typeface="Ford Antenna Regular"/>
              </a:rPr>
              <a:t>和</a:t>
            </a:r>
            <a:r>
              <a:rPr lang="en-US" altLang="zh-CN" sz="600" dirty="0">
                <a:latin typeface="Ford Antenna Regular"/>
                <a:cs typeface="Ford Antenna Regular"/>
              </a:rPr>
              <a:t>30%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DTC</a:t>
            </a:r>
            <a:r>
              <a:rPr lang="zh-CN" altLang="en-US" sz="600" dirty="0">
                <a:latin typeface="Ford Antenna Regular"/>
                <a:cs typeface="Ford Antenna Regular"/>
              </a:rPr>
              <a:t>的实现</a:t>
            </a:r>
          </a:p>
        </p:txBody>
      </p:sp>
      <p:sp>
        <p:nvSpPr>
          <p:cNvPr id="303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1459408" y="3844796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7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1809356" y="390962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  <a:endParaRPr lang="en-US" altLang="zh-CN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07/04</a:t>
            </a:r>
          </a:p>
        </p:txBody>
      </p:sp>
      <p:sp>
        <p:nvSpPr>
          <p:cNvPr id="308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135776" y="3910204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  <a:endParaRPr lang="en-US" altLang="zh-CN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455277" y="390962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Beta2</a:t>
            </a:r>
            <a:endParaRPr lang="en-US" altLang="zh-CN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0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775259" y="390071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7238111" y="4967120"/>
            <a:ext cx="4971653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注：</a:t>
            </a:r>
            <a:endParaRPr lang="en-US" altLang="zh-CN" sz="105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ALPHA4 – R06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详细释放计划见后页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YF CAN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网络信号分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个版本释放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-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10/20(DCV0.1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集成时间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释放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30%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即整体信号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30%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),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包括移植先前开发的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CAN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(YF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自研包开发的信息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。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11/17(DCV1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集成时间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释放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30%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即整体信号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60%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-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12/15(DCV2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集成时间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释放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40%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即整体信号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100%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此外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还需考虑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Package2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调试和集成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时间。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ITV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认证周期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：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T(2021/07/30) +12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月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, 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完成认证时间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2022/07/25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-21120" y="3543519"/>
            <a:ext cx="8687160" cy="11570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2306096" y="3728392"/>
            <a:ext cx="269396" cy="240316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2397140" y="1884058"/>
            <a:ext cx="584665" cy="113971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1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Phase5 SW Integration and Release Rule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7A10DF8-A5E3-435E-A306-F4C5F33C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625"/>
            <a:ext cx="12192000" cy="5748475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65DEC018-F809-4729-8059-1A5A1B1560EC}"/>
              </a:ext>
            </a:extLst>
          </p:cNvPr>
          <p:cNvSpPr/>
          <p:nvPr/>
        </p:nvSpPr>
        <p:spPr>
          <a:xfrm>
            <a:off x="3845304" y="352469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84934-AF4D-4B3F-B579-A52A8AB7AB0E}"/>
              </a:ext>
            </a:extLst>
          </p:cNvPr>
          <p:cNvSpPr/>
          <p:nvPr/>
        </p:nvSpPr>
        <p:spPr>
          <a:xfrm>
            <a:off x="3040063" y="3746186"/>
            <a:ext cx="117532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Checkpoint1: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689E1-3F0E-474A-8F10-FD1A0F778584}"/>
              </a:ext>
            </a:extLst>
          </p:cNvPr>
          <p:cNvSpPr/>
          <p:nvPr/>
        </p:nvSpPr>
        <p:spPr>
          <a:xfrm>
            <a:off x="7001187" y="3504736"/>
            <a:ext cx="147668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Checkpoint2:</a:t>
            </a:r>
          </a:p>
          <a:p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Eng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SW Release 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REC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57274935-35B9-4DAA-B97D-6D378C62F7C2}"/>
              </a:ext>
            </a:extLst>
          </p:cNvPr>
          <p:cNvSpPr/>
          <p:nvPr/>
        </p:nvSpPr>
        <p:spPr>
          <a:xfrm>
            <a:off x="6864729" y="4068551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41817C1-C026-4F7B-9017-53E6A4C0359C}"/>
              </a:ext>
            </a:extLst>
          </p:cNvPr>
          <p:cNvSpPr/>
          <p:nvPr/>
        </p:nvSpPr>
        <p:spPr>
          <a:xfrm>
            <a:off x="7464804" y="408474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E9B30-7C32-4DEC-A864-5EAF0EEF08CA}"/>
              </a:ext>
            </a:extLst>
          </p:cNvPr>
          <p:cNvSpPr/>
          <p:nvPr/>
        </p:nvSpPr>
        <p:spPr>
          <a:xfrm>
            <a:off x="7758580" y="3887558"/>
            <a:ext cx="1661032" cy="338554"/>
          </a:xfrm>
          <a:prstGeom prst="rect">
            <a:avLst/>
          </a:prstGeom>
          <a:solidFill>
            <a:srgbClr val="92D05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heckpoint3:</a:t>
            </a:r>
          </a:p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Pro SW Release for CAF/FO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986D65-D5C8-41C7-905F-37DA3CECEC7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27726" y="3603061"/>
            <a:ext cx="217578" cy="1268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C23EF-7C14-4EDA-BEBE-EBDC848A51B3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 flipV="1">
            <a:off x="6962262" y="3674013"/>
            <a:ext cx="38925" cy="3945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97A79B-9497-4AFB-B80E-AB7E8F8E4A5C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 flipV="1">
            <a:off x="7562337" y="4056835"/>
            <a:ext cx="196243" cy="2790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1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149204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6861933" y="3244396"/>
            <a:ext cx="606752" cy="674966"/>
            <a:chOff x="1727242" y="1217224"/>
            <a:chExt cx="839961" cy="674966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6583480" y="3247938"/>
            <a:ext cx="606752" cy="567244"/>
            <a:chOff x="1735915" y="1217224"/>
            <a:chExt cx="839961" cy="567244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141401" y="3247006"/>
            <a:ext cx="606752" cy="567244"/>
            <a:chOff x="1727242" y="1217224"/>
            <a:chExt cx="839961" cy="567244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7553892" y="3248284"/>
            <a:ext cx="606752" cy="674966"/>
            <a:chOff x="1727242" y="1217224"/>
            <a:chExt cx="839961" cy="674966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8720733" y="3247006"/>
            <a:ext cx="606752" cy="567244"/>
            <a:chOff x="1841074" y="1217224"/>
            <a:chExt cx="839961" cy="567244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7974440" y="3249227"/>
            <a:ext cx="606752" cy="674966"/>
            <a:chOff x="1664002" y="1217224"/>
            <a:chExt cx="839961" cy="674966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024597" y="3252820"/>
            <a:ext cx="606752" cy="567244"/>
            <a:chOff x="1727242" y="1217224"/>
            <a:chExt cx="839961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3538023" y="3243460"/>
            <a:ext cx="606752" cy="567244"/>
            <a:chOff x="1727242" y="1217224"/>
            <a:chExt cx="839961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53329" y="3260885"/>
            <a:ext cx="606752" cy="567244"/>
            <a:chOff x="1727242" y="1217224"/>
            <a:chExt cx="839961" cy="567244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238512" y="3249026"/>
            <a:ext cx="606752" cy="567244"/>
            <a:chOff x="1727242" y="1217224"/>
            <a:chExt cx="839961" cy="567244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07591" y="3261726"/>
            <a:ext cx="606752" cy="567244"/>
            <a:chOff x="1727242" y="1217224"/>
            <a:chExt cx="839961" cy="567244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262771" y="3257710"/>
            <a:ext cx="606752" cy="567244"/>
            <a:chOff x="1727242" y="1217224"/>
            <a:chExt cx="839961" cy="567244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01761"/>
              </p:ext>
            </p:extLst>
          </p:nvPr>
        </p:nvGraphicFramePr>
        <p:xfrm>
          <a:off x="380358" y="719440"/>
          <a:ext cx="1179439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82329"/>
              </p:ext>
            </p:extLst>
          </p:nvPr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8349090" y="3249227"/>
            <a:ext cx="606752" cy="567244"/>
            <a:chOff x="1727242" y="1217224"/>
            <a:chExt cx="839961" cy="567244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49151"/>
              </p:ext>
            </p:extLst>
          </p:nvPr>
        </p:nvGraphicFramePr>
        <p:xfrm>
          <a:off x="1093306" y="5331152"/>
          <a:ext cx="10305972" cy="14230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2402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190125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25893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25893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73961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60941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4720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578391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599283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40197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40197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54219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Phase5 Scope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Program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PMT5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Nameplate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Manufacture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J1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OKTB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EE Architecture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Centerstack</a:t>
                      </a:r>
                      <a:r>
                        <a:rPr lang="en-US" sz="900" u="none" strike="noStrike" dirty="0">
                          <a:effectLst/>
                        </a:rPr>
                        <a:t> 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TCU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</a:t>
                      </a:r>
                      <a:r>
                        <a:rPr lang="en-US" sz="900" u="none" strike="noStrike" dirty="0" err="1">
                          <a:effectLst/>
                        </a:rPr>
                        <a:t>Youfei</a:t>
                      </a:r>
                      <a:r>
                        <a:rPr lang="en-US" sz="900" u="none" strike="noStrike" dirty="0">
                          <a:effectLst/>
                        </a:rPr>
                        <a:t>, Xu Fiona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Nautilus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CX788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He Sylvia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Ford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4/26/2023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6/21/2023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15.3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NA, AR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Landscape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Lincoln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BU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6/12/2023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U611 MCA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Aviator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1/23/2024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FNV3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12.3，Standalone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U625MCA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xplorer</a:t>
                      </a:r>
                      <a:endParaRPr lang="en-US" sz="90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12/6/2023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1/23/2024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12.3，Standalone HUD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576117445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U718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3/11/2024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4/22/2024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23.6(</a:t>
                      </a:r>
                      <a:r>
                        <a:rPr lang="en-US" sz="9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Pano</a:t>
                      </a: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442239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8526870" y="2537431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6498513" y="255202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6120336" y="255976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9211242" y="2541319"/>
            <a:ext cx="606752" cy="567244"/>
            <a:chOff x="1727242" y="1217224"/>
            <a:chExt cx="839961" cy="567244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0576928" y="2563702"/>
            <a:ext cx="606752" cy="567244"/>
            <a:chOff x="1841074" y="1217224"/>
            <a:chExt cx="839961" cy="567244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9973920" y="2551587"/>
            <a:ext cx="606752" cy="568069"/>
            <a:chOff x="1727242" y="1217224"/>
            <a:chExt cx="839961" cy="568069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4966608" y="253664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599583" y="252697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7" y="2545894"/>
            <a:ext cx="606752" cy="567244"/>
            <a:chOff x="1727242" y="1217224"/>
            <a:chExt cx="839961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2" y="2542061"/>
            <a:ext cx="606752" cy="567244"/>
            <a:chOff x="1727242" y="1217224"/>
            <a:chExt cx="839961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6" y="2554761"/>
            <a:ext cx="606752" cy="567244"/>
            <a:chOff x="1641868" y="1217224"/>
            <a:chExt cx="839961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6" y="2541220"/>
            <a:ext cx="606752" cy="576769"/>
            <a:chOff x="1736728" y="1217224"/>
            <a:chExt cx="839961" cy="576769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526211" y="255143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408258" y="293232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4798985" y="293232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5967111" y="293154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6379950" y="292202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324745" y="290303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8352669" y="290303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609049" y="1215339"/>
            <a:ext cx="606752" cy="513904"/>
            <a:chOff x="1727242" y="1217224"/>
            <a:chExt cx="839961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06/11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4966639" y="1213473"/>
            <a:ext cx="606752" cy="538738"/>
            <a:chOff x="1733731" y="1217224"/>
            <a:chExt cx="839961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1882170" y="1218912"/>
            <a:ext cx="606752" cy="506284"/>
            <a:chOff x="1727242" y="1217224"/>
            <a:chExt cx="839961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365458" y="1219133"/>
            <a:ext cx="639668" cy="491044"/>
            <a:chOff x="1886575" y="1217224"/>
            <a:chExt cx="885530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5744435" y="1218912"/>
            <a:ext cx="606752" cy="528808"/>
            <a:chOff x="1981661" y="1217224"/>
            <a:chExt cx="839961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6457853" y="1218912"/>
            <a:ext cx="606753" cy="526344"/>
            <a:chOff x="1882053" y="1217224"/>
            <a:chExt cx="839961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7140504" y="1222087"/>
            <a:ext cx="606752" cy="517532"/>
            <a:chOff x="1702551" y="1217224"/>
            <a:chExt cx="839961" cy="517532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3867253" y="1242613"/>
            <a:ext cx="650545" cy="468895"/>
            <a:chOff x="1886575" y="1217224"/>
            <a:chExt cx="900586" cy="468895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7457437" y="1231612"/>
            <a:ext cx="606752" cy="510442"/>
            <a:chOff x="1773554" y="1217224"/>
            <a:chExt cx="839961" cy="510442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5443125" y="1213331"/>
            <a:ext cx="475771" cy="540963"/>
            <a:chOff x="1932655" y="1217224"/>
            <a:chExt cx="658637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7738490" y="1228663"/>
            <a:ext cx="631671" cy="513539"/>
            <a:chOff x="1886575" y="1217224"/>
            <a:chExt cx="874458" cy="513539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9739217" y="1845029"/>
            <a:ext cx="606752" cy="567244"/>
            <a:chOff x="1727242" y="1217224"/>
            <a:chExt cx="839961" cy="567244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9443970" y="1846745"/>
            <a:ext cx="606752" cy="567244"/>
            <a:chOff x="1727242" y="1217224"/>
            <a:chExt cx="839961" cy="567244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8427213" y="1845029"/>
            <a:ext cx="606752" cy="567244"/>
            <a:chOff x="1869532" y="1217224"/>
            <a:chExt cx="839961" cy="567244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7575871" y="1844230"/>
            <a:ext cx="606752" cy="567244"/>
            <a:chOff x="1869532" y="1217224"/>
            <a:chExt cx="839961" cy="567244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6539459" y="1859693"/>
            <a:ext cx="606752" cy="567244"/>
            <a:chOff x="1727242" y="1217224"/>
            <a:chExt cx="839961" cy="567244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6797418" y="1862722"/>
            <a:ext cx="606752" cy="567244"/>
            <a:chOff x="1860046" y="1217224"/>
            <a:chExt cx="839961" cy="567244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278357" y="1854054"/>
            <a:ext cx="606752" cy="567244"/>
            <a:chOff x="1667296" y="1217224"/>
            <a:chExt cx="839960" cy="567244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667296" y="1599808"/>
              <a:ext cx="8399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1775597" y="1854919"/>
            <a:ext cx="606752" cy="567244"/>
            <a:chOff x="1727242" y="1217224"/>
            <a:chExt cx="839961" cy="567244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2812341" y="1864444"/>
            <a:ext cx="606752" cy="567244"/>
            <a:chOff x="1727242" y="1217224"/>
            <a:chExt cx="839961" cy="567244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3601930" y="1853263"/>
            <a:ext cx="606752" cy="567244"/>
            <a:chOff x="1850560" y="1217224"/>
            <a:chExt cx="839961" cy="567244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5294824" y="1853900"/>
            <a:ext cx="606752" cy="567244"/>
            <a:chOff x="1822102" y="1217224"/>
            <a:chExt cx="839961" cy="567244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155316" y="3856523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43845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U718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C58EE68-169A-440E-A897-535807A8E0C2}"/>
              </a:ext>
            </a:extLst>
          </p:cNvPr>
          <p:cNvGrpSpPr/>
          <p:nvPr/>
        </p:nvGrpSpPr>
        <p:grpSpPr>
          <a:xfrm>
            <a:off x="7835396" y="3955257"/>
            <a:ext cx="608655" cy="567244"/>
            <a:chOff x="1735915" y="1217224"/>
            <a:chExt cx="839961" cy="567244"/>
          </a:xfrm>
        </p:grpSpPr>
        <p:sp>
          <p:nvSpPr>
            <p:cNvPr id="207" name="流程图: 决策 47">
              <a:extLst>
                <a:ext uri="{FF2B5EF4-FFF2-40B4-BE49-F238E27FC236}">
                  <a16:creationId xmlns:a16="http://schemas.microsoft.com/office/drawing/2014/main" id="{BD80C199-1E1C-461A-9307-4B8D5950D3D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8" name="TextBox 22">
              <a:extLst>
                <a:ext uri="{FF2B5EF4-FFF2-40B4-BE49-F238E27FC236}">
                  <a16:creationId xmlns:a16="http://schemas.microsoft.com/office/drawing/2014/main" id="{F340F839-1555-43EC-9F38-87F71E48F4F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A08A4B1-1834-4B1A-90D7-379D7E5B8EA3}"/>
              </a:ext>
            </a:extLst>
          </p:cNvPr>
          <p:cNvGrpSpPr/>
          <p:nvPr/>
        </p:nvGrpSpPr>
        <p:grpSpPr>
          <a:xfrm>
            <a:off x="7507617" y="3963850"/>
            <a:ext cx="608655" cy="567244"/>
            <a:chOff x="1727242" y="1217224"/>
            <a:chExt cx="839961" cy="567244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463474" y="3949039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6B9B5F2-B8DF-4B3F-B20A-E9C9053445C9}"/>
              </a:ext>
            </a:extLst>
          </p:cNvPr>
          <p:cNvGrpSpPr/>
          <p:nvPr/>
        </p:nvGrpSpPr>
        <p:grpSpPr>
          <a:xfrm>
            <a:off x="6257463" y="3960139"/>
            <a:ext cx="608655" cy="567244"/>
            <a:chOff x="1727242" y="1217224"/>
            <a:chExt cx="839961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F8C3ECD-1057-44C8-A2CD-E3D446B96055}"/>
              </a:ext>
            </a:extLst>
          </p:cNvPr>
          <p:cNvGrpSpPr/>
          <p:nvPr/>
        </p:nvGrpSpPr>
        <p:grpSpPr>
          <a:xfrm>
            <a:off x="4561339" y="3950779"/>
            <a:ext cx="608655" cy="567244"/>
            <a:chOff x="1727242" y="1217224"/>
            <a:chExt cx="839961" cy="567244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231166-0501-4129-A731-69DD87DA3FF8}"/>
              </a:ext>
            </a:extLst>
          </p:cNvPr>
          <p:cNvGrpSpPr/>
          <p:nvPr/>
        </p:nvGrpSpPr>
        <p:grpSpPr>
          <a:xfrm>
            <a:off x="2024220" y="3968204"/>
            <a:ext cx="608655" cy="567244"/>
            <a:chOff x="1727242" y="1217224"/>
            <a:chExt cx="839961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3887DB5-F0A1-4085-A0F3-17DB581CAADB}"/>
              </a:ext>
            </a:extLst>
          </p:cNvPr>
          <p:cNvGrpSpPr/>
          <p:nvPr/>
        </p:nvGrpSpPr>
        <p:grpSpPr>
          <a:xfrm>
            <a:off x="2947503" y="3956345"/>
            <a:ext cx="608655" cy="567244"/>
            <a:chOff x="1727242" y="1217224"/>
            <a:chExt cx="839961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6F0895F-8672-4767-A71D-85BED324FDC1}"/>
              </a:ext>
            </a:extLst>
          </p:cNvPr>
          <p:cNvGrpSpPr/>
          <p:nvPr/>
        </p:nvGrpSpPr>
        <p:grpSpPr>
          <a:xfrm>
            <a:off x="3860701" y="3969045"/>
            <a:ext cx="608655" cy="567244"/>
            <a:chOff x="1727242" y="1217224"/>
            <a:chExt cx="839961" cy="567244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CED55DC-1D56-4C0B-A1CE-EDE60761967C}"/>
              </a:ext>
            </a:extLst>
          </p:cNvPr>
          <p:cNvGrpSpPr/>
          <p:nvPr/>
        </p:nvGrpSpPr>
        <p:grpSpPr>
          <a:xfrm>
            <a:off x="4067012" y="3965029"/>
            <a:ext cx="608655" cy="567244"/>
            <a:chOff x="1727242" y="1217224"/>
            <a:chExt cx="839961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EF7CD19-C743-4B4C-803C-E0C31B3B9983}"/>
              </a:ext>
            </a:extLst>
          </p:cNvPr>
          <p:cNvGrpSpPr/>
          <p:nvPr/>
        </p:nvGrpSpPr>
        <p:grpSpPr>
          <a:xfrm>
            <a:off x="11159718" y="3958361"/>
            <a:ext cx="608655" cy="567244"/>
            <a:chOff x="1727242" y="1217224"/>
            <a:chExt cx="839961" cy="5672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B0DC99EF-FBB5-47BA-B625-A2B39BF6D90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4931C493-1497-4713-9BB7-B8C8039C993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04/08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27713F-C988-4B98-9258-1174C20F945F}"/>
              </a:ext>
            </a:extLst>
          </p:cNvPr>
          <p:cNvGrpSpPr/>
          <p:nvPr/>
        </p:nvGrpSpPr>
        <p:grpSpPr>
          <a:xfrm>
            <a:off x="8840513" y="3962358"/>
            <a:ext cx="608655" cy="567244"/>
            <a:chOff x="1727242" y="1217224"/>
            <a:chExt cx="839961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08/07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E5C3F79-806A-4782-AE6E-D03BB776C38F}"/>
              </a:ext>
            </a:extLst>
          </p:cNvPr>
          <p:cNvGrpSpPr/>
          <p:nvPr/>
        </p:nvGrpSpPr>
        <p:grpSpPr>
          <a:xfrm>
            <a:off x="9636551" y="3956345"/>
            <a:ext cx="608655" cy="567244"/>
            <a:chOff x="1727242" y="1217224"/>
            <a:chExt cx="839961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10/23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EEB406-593B-404F-9216-447C166EBE5E}"/>
              </a:ext>
            </a:extLst>
          </p:cNvPr>
          <p:cNvGrpSpPr/>
          <p:nvPr/>
        </p:nvGrpSpPr>
        <p:grpSpPr>
          <a:xfrm>
            <a:off x="10860252" y="3958361"/>
            <a:ext cx="608655" cy="567244"/>
            <a:chOff x="1664002" y="1217224"/>
            <a:chExt cx="839961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03/11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47059B9-EA68-4185-A094-D406D41682AD}"/>
              </a:ext>
            </a:extLst>
          </p:cNvPr>
          <p:cNvGrpSpPr/>
          <p:nvPr/>
        </p:nvGrpSpPr>
        <p:grpSpPr>
          <a:xfrm>
            <a:off x="174573" y="4545366"/>
            <a:ext cx="11788299" cy="282279"/>
            <a:chOff x="237808" y="1129456"/>
            <a:chExt cx="11716383" cy="282279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0F79930-8554-4C5C-9809-8BD639C4CBFC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4E64AE5-1D92-4F77-8DF6-E146E738DED1}"/>
                </a:ext>
              </a:extLst>
            </p:cNvPr>
            <p:cNvSpPr/>
            <p:nvPr/>
          </p:nvSpPr>
          <p:spPr>
            <a:xfrm>
              <a:off x="238356" y="1129456"/>
              <a:ext cx="7172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U625MCA</a:t>
              </a:r>
            </a:p>
          </p:txBody>
        </p:sp>
      </p:grpSp>
      <p:sp>
        <p:nvSpPr>
          <p:cNvPr id="256" name="流程图: 决策 47">
            <a:extLst>
              <a:ext uri="{FF2B5EF4-FFF2-40B4-BE49-F238E27FC236}">
                <a16:creationId xmlns:a16="http://schemas.microsoft.com/office/drawing/2014/main" id="{45EE269F-C613-4163-90E1-6793EE774525}"/>
              </a:ext>
            </a:extLst>
          </p:cNvPr>
          <p:cNvSpPr/>
          <p:nvPr/>
        </p:nvSpPr>
        <p:spPr>
          <a:xfrm>
            <a:off x="8531219" y="464055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流程图: 决策 47">
            <a:extLst>
              <a:ext uri="{FF2B5EF4-FFF2-40B4-BE49-F238E27FC236}">
                <a16:creationId xmlns:a16="http://schemas.microsoft.com/office/drawing/2014/main" id="{021B350D-A8FC-4E19-A674-C6897D4647E3}"/>
              </a:ext>
            </a:extLst>
          </p:cNvPr>
          <p:cNvSpPr/>
          <p:nvPr/>
        </p:nvSpPr>
        <p:spPr>
          <a:xfrm>
            <a:off x="6502862" y="465515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流程图: 决策 47">
            <a:extLst>
              <a:ext uri="{FF2B5EF4-FFF2-40B4-BE49-F238E27FC236}">
                <a16:creationId xmlns:a16="http://schemas.microsoft.com/office/drawing/2014/main" id="{71FB8FCA-1CC6-4B1A-9F41-299BBC464D9F}"/>
              </a:ext>
            </a:extLst>
          </p:cNvPr>
          <p:cNvSpPr/>
          <p:nvPr/>
        </p:nvSpPr>
        <p:spPr>
          <a:xfrm>
            <a:off x="6124685" y="466289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C2EFFA6-99FD-420A-9239-D0B0E6EADB81}"/>
              </a:ext>
            </a:extLst>
          </p:cNvPr>
          <p:cNvGrpSpPr/>
          <p:nvPr/>
        </p:nvGrpSpPr>
        <p:grpSpPr>
          <a:xfrm>
            <a:off x="9215591" y="4644446"/>
            <a:ext cx="606752" cy="567244"/>
            <a:chOff x="1727242" y="1217224"/>
            <a:chExt cx="839961" cy="567244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7C1AD4FE-81F0-401D-8CBA-A3C6648767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28CA67B6-F3ED-47D6-868B-11CEA86E2D2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7D63C22-66E9-48F2-B52D-A12FB3EFC79E}"/>
              </a:ext>
            </a:extLst>
          </p:cNvPr>
          <p:cNvGrpSpPr/>
          <p:nvPr/>
        </p:nvGrpSpPr>
        <p:grpSpPr>
          <a:xfrm>
            <a:off x="10581277" y="4666829"/>
            <a:ext cx="606752" cy="567244"/>
            <a:chOff x="1841074" y="1217224"/>
            <a:chExt cx="839961" cy="567244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CC2862AE-EAE6-4178-9A3E-6D2424B79F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2D7AA3AD-D756-45B7-B7C6-416B11BACEA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35D18C6-E16F-4806-9B17-A765F481220D}"/>
              </a:ext>
            </a:extLst>
          </p:cNvPr>
          <p:cNvGrpSpPr/>
          <p:nvPr/>
        </p:nvGrpSpPr>
        <p:grpSpPr>
          <a:xfrm>
            <a:off x="9978269" y="4654714"/>
            <a:ext cx="606752" cy="568069"/>
            <a:chOff x="1727242" y="1217224"/>
            <a:chExt cx="839961" cy="568069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3FFBB5A1-7B6F-4E48-86F7-30DEA26790D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2ED6B18-C504-4808-A5AC-C0098FF2EAF4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20" name="流程图: 决策 47">
            <a:extLst>
              <a:ext uri="{FF2B5EF4-FFF2-40B4-BE49-F238E27FC236}">
                <a16:creationId xmlns:a16="http://schemas.microsoft.com/office/drawing/2014/main" id="{82832284-4A45-4FA5-89DF-04F689959710}"/>
              </a:ext>
            </a:extLst>
          </p:cNvPr>
          <p:cNvSpPr/>
          <p:nvPr/>
        </p:nvSpPr>
        <p:spPr>
          <a:xfrm>
            <a:off x="4970957" y="4639775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F28C9D26-7CF6-4FC6-B15D-252EC9E52B55}"/>
              </a:ext>
            </a:extLst>
          </p:cNvPr>
          <p:cNvSpPr/>
          <p:nvPr/>
        </p:nvSpPr>
        <p:spPr>
          <a:xfrm>
            <a:off x="3807134" y="463009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27D929A-3697-4C38-92DD-C9E945026FB6}"/>
              </a:ext>
            </a:extLst>
          </p:cNvPr>
          <p:cNvGrpSpPr/>
          <p:nvPr/>
        </p:nvGrpSpPr>
        <p:grpSpPr>
          <a:xfrm>
            <a:off x="760356" y="4649021"/>
            <a:ext cx="606752" cy="567244"/>
            <a:chOff x="1727242" y="1217224"/>
            <a:chExt cx="839961" cy="567244"/>
          </a:xfrm>
        </p:grpSpPr>
        <p:sp>
          <p:nvSpPr>
            <p:cNvPr id="323" name="流程图: 决策 47">
              <a:extLst>
                <a:ext uri="{FF2B5EF4-FFF2-40B4-BE49-F238E27FC236}">
                  <a16:creationId xmlns:a16="http://schemas.microsoft.com/office/drawing/2014/main" id="{DEFB8851-A742-49D6-96A4-4990A292DC0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4" name="TextBox 22">
              <a:extLst>
                <a:ext uri="{FF2B5EF4-FFF2-40B4-BE49-F238E27FC236}">
                  <a16:creationId xmlns:a16="http://schemas.microsoft.com/office/drawing/2014/main" id="{C1A17898-5B0B-4B45-8627-F1128C22D6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03E7024-6571-4887-9645-5B461AEBF43E}"/>
              </a:ext>
            </a:extLst>
          </p:cNvPr>
          <p:cNvGrpSpPr/>
          <p:nvPr/>
        </p:nvGrpSpPr>
        <p:grpSpPr>
          <a:xfrm>
            <a:off x="1747561" y="4645188"/>
            <a:ext cx="606752" cy="567244"/>
            <a:chOff x="1727242" y="1217224"/>
            <a:chExt cx="839961" cy="567244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48D4A8C-6A06-430D-9F61-E8CB6393FFB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7" name="TextBox 22">
              <a:extLst>
                <a:ext uri="{FF2B5EF4-FFF2-40B4-BE49-F238E27FC236}">
                  <a16:creationId xmlns:a16="http://schemas.microsoft.com/office/drawing/2014/main" id="{25746E79-0B5E-4A2A-ACBF-B4C3BABB8D0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B2D4687-E242-40DA-B290-DFCDBF88DC48}"/>
              </a:ext>
            </a:extLst>
          </p:cNvPr>
          <p:cNvGrpSpPr/>
          <p:nvPr/>
        </p:nvGrpSpPr>
        <p:grpSpPr>
          <a:xfrm>
            <a:off x="2750015" y="4657888"/>
            <a:ext cx="606752" cy="567244"/>
            <a:chOff x="1641868" y="1217224"/>
            <a:chExt cx="839961" cy="567244"/>
          </a:xfrm>
        </p:grpSpPr>
        <p:sp>
          <p:nvSpPr>
            <p:cNvPr id="329" name="流程图: 决策 47">
              <a:extLst>
                <a:ext uri="{FF2B5EF4-FFF2-40B4-BE49-F238E27FC236}">
                  <a16:creationId xmlns:a16="http://schemas.microsoft.com/office/drawing/2014/main" id="{F3631065-2C13-4605-98CB-BB2734A47E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55333401-8A2D-4721-A1B6-778BE4448433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16FD59A-0C4D-4FFB-B99A-5EC07C27B189}"/>
              </a:ext>
            </a:extLst>
          </p:cNvPr>
          <p:cNvGrpSpPr/>
          <p:nvPr/>
        </p:nvGrpSpPr>
        <p:grpSpPr>
          <a:xfrm>
            <a:off x="3143295" y="4644347"/>
            <a:ext cx="606752" cy="576769"/>
            <a:chOff x="1736728" y="1217224"/>
            <a:chExt cx="839961" cy="576769"/>
          </a:xfrm>
        </p:grpSpPr>
        <p:sp>
          <p:nvSpPr>
            <p:cNvPr id="332" name="流程图: 决策 47">
              <a:extLst>
                <a:ext uri="{FF2B5EF4-FFF2-40B4-BE49-F238E27FC236}">
                  <a16:creationId xmlns:a16="http://schemas.microsoft.com/office/drawing/2014/main" id="{BE1DD7CB-9289-414E-A128-D89232C88E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3" name="TextBox 22">
              <a:extLst>
                <a:ext uri="{FF2B5EF4-FFF2-40B4-BE49-F238E27FC236}">
                  <a16:creationId xmlns:a16="http://schemas.microsoft.com/office/drawing/2014/main" id="{A4D950A3-0E60-422B-8BF6-A0D52215EBA1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34" name="流程图: 决策 47">
            <a:extLst>
              <a:ext uri="{FF2B5EF4-FFF2-40B4-BE49-F238E27FC236}">
                <a16:creationId xmlns:a16="http://schemas.microsoft.com/office/drawing/2014/main" id="{58D3F488-48EF-4C20-985D-FAAC556DDDBC}"/>
              </a:ext>
            </a:extLst>
          </p:cNvPr>
          <p:cNvSpPr/>
          <p:nvPr/>
        </p:nvSpPr>
        <p:spPr>
          <a:xfrm>
            <a:off x="7530560" y="465456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5" name="TextBox 22">
            <a:extLst>
              <a:ext uri="{FF2B5EF4-FFF2-40B4-BE49-F238E27FC236}">
                <a16:creationId xmlns:a16="http://schemas.microsoft.com/office/drawing/2014/main" id="{E457742C-8A96-48AC-980A-BE2903E50C70}"/>
              </a:ext>
            </a:extLst>
          </p:cNvPr>
          <p:cNvSpPr txBox="1"/>
          <p:nvPr/>
        </p:nvSpPr>
        <p:spPr>
          <a:xfrm>
            <a:off x="3615809" y="503545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0534ACBA-9A7A-4BAB-A8C9-9FD3B9932DF7}"/>
              </a:ext>
            </a:extLst>
          </p:cNvPr>
          <p:cNvSpPr txBox="1"/>
          <p:nvPr/>
        </p:nvSpPr>
        <p:spPr>
          <a:xfrm>
            <a:off x="4803334" y="503545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7" name="TextBox 22">
            <a:extLst>
              <a:ext uri="{FF2B5EF4-FFF2-40B4-BE49-F238E27FC236}">
                <a16:creationId xmlns:a16="http://schemas.microsoft.com/office/drawing/2014/main" id="{CDDF634A-E5F4-463F-B234-C6833941FDA8}"/>
              </a:ext>
            </a:extLst>
          </p:cNvPr>
          <p:cNvSpPr txBox="1"/>
          <p:nvPr/>
        </p:nvSpPr>
        <p:spPr>
          <a:xfrm>
            <a:off x="5971460" y="503467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8" name="TextBox 22">
            <a:extLst>
              <a:ext uri="{FF2B5EF4-FFF2-40B4-BE49-F238E27FC236}">
                <a16:creationId xmlns:a16="http://schemas.microsoft.com/office/drawing/2014/main" id="{1B080FE9-7CE0-4029-9A6D-251BA0733679}"/>
              </a:ext>
            </a:extLst>
          </p:cNvPr>
          <p:cNvSpPr txBox="1"/>
          <p:nvPr/>
        </p:nvSpPr>
        <p:spPr>
          <a:xfrm>
            <a:off x="6384299" y="5025148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9" name="TextBox 22">
            <a:extLst>
              <a:ext uri="{FF2B5EF4-FFF2-40B4-BE49-F238E27FC236}">
                <a16:creationId xmlns:a16="http://schemas.microsoft.com/office/drawing/2014/main" id="{6E384586-9CFE-4781-A4DF-DC341A0E883C}"/>
              </a:ext>
            </a:extLst>
          </p:cNvPr>
          <p:cNvSpPr txBox="1"/>
          <p:nvPr/>
        </p:nvSpPr>
        <p:spPr>
          <a:xfrm>
            <a:off x="7329094" y="500616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0" name="TextBox 22">
            <a:extLst>
              <a:ext uri="{FF2B5EF4-FFF2-40B4-BE49-F238E27FC236}">
                <a16:creationId xmlns:a16="http://schemas.microsoft.com/office/drawing/2014/main" id="{2BECBA53-7A8F-4CAD-91DA-787F4E3CF4AA}"/>
              </a:ext>
            </a:extLst>
          </p:cNvPr>
          <p:cNvSpPr txBox="1"/>
          <p:nvPr/>
        </p:nvSpPr>
        <p:spPr>
          <a:xfrm>
            <a:off x="8357018" y="500616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3780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8981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13334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13330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13131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886888" y="1598137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</a:p>
            <a:p>
              <a:r>
                <a:rPr lang="en-US" altLang="zh-CN" dirty="0"/>
                <a:t>06/15</a:t>
              </a:r>
              <a:endParaRPr lang="zh-CN" altLang="en-US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3673869" y="1608834"/>
            <a:ext cx="624299" cy="427594"/>
            <a:chOff x="1204590" y="1704838"/>
            <a:chExt cx="624299" cy="4275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04590" y="18400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</a:p>
            <a:p>
              <a:r>
                <a:rPr lang="en-US" altLang="zh-CN" dirty="0"/>
                <a:t>12/13</a:t>
              </a:r>
              <a:endParaRPr lang="zh-CN" altLang="en-US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99216" y="160940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  DV2 </a:t>
              </a:r>
            </a:p>
            <a:p>
              <a:r>
                <a:rPr lang="en-US" altLang="zh-CN" dirty="0"/>
                <a:t>05/10</a:t>
              </a:r>
              <a:endParaRPr lang="zh-CN" altLang="en-US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039194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424773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5899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58977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5851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DCV2</a:t>
            </a:r>
          </a:p>
          <a:p>
            <a:r>
              <a:rPr lang="en-US" dirty="0"/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4149733"/>
            <a:ext cx="8350961" cy="574452"/>
            <a:chOff x="214794" y="3867793"/>
            <a:chExt cx="8350961" cy="574452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54468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541479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DCV Beta</a:t>
              </a:r>
            </a:p>
            <a:p>
              <a:r>
                <a:rPr lang="en-US" strike="sngStrike" dirty="0"/>
                <a:t>06/2</a:t>
              </a:r>
              <a:r>
                <a:rPr lang="en-US" altLang="zh-CN" strike="sngStrike" dirty="0"/>
                <a:t>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07/02</a:t>
              </a:r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225660" y="4087949"/>
              <a:ext cx="53286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trike="sngStrike" dirty="0"/>
                <a:t>DCV Beta1</a:t>
              </a:r>
            </a:p>
            <a:p>
              <a:r>
                <a:rPr lang="en-US" strike="sngStrike" dirty="0"/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510903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Beta2</a:t>
              </a:r>
            </a:p>
            <a:p>
              <a:r>
                <a:rPr lang="en-US" dirty="0"/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  <a:endPara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582824"/>
            <a:ext cx="2635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582824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173" idx="2"/>
          </p:cNvCxnSpPr>
          <p:nvPr/>
        </p:nvCxnSpPr>
        <p:spPr>
          <a:xfrm flipV="1">
            <a:off x="2170790" y="3582660"/>
            <a:ext cx="223963" cy="5728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582824"/>
            <a:ext cx="3016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582824"/>
            <a:ext cx="282332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582824"/>
            <a:ext cx="300975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583184"/>
            <a:ext cx="385660" cy="5747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4" idx="0"/>
            <a:endCxn id="264" idx="1"/>
          </p:cNvCxnSpPr>
          <p:nvPr/>
        </p:nvCxnSpPr>
        <p:spPr>
          <a:xfrm flipV="1">
            <a:off x="3839697" y="1742587"/>
            <a:ext cx="408042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820029" cy="153915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00B05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00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041488" y="490301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89825" y="5077942"/>
            <a:ext cx="82774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06/16 sign-off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26568" y="5088446"/>
            <a:ext cx="64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05/21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08/17 UI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04333" y="5089009"/>
            <a:ext cx="59877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Release Plan @06/15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964820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09/13</a:t>
            </a:r>
            <a:r>
              <a:rPr lang="en-US" altLang="zh-CN" dirty="0"/>
              <a:t>-10/15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4222103" y="151830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</a:t>
            </a:r>
            <a:r>
              <a:rPr lang="en-US" altLang="zh-CN" dirty="0"/>
              <a:t>/17-03/15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6893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5792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2798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8" idx="2"/>
          </p:cNvCxnSpPr>
          <p:nvPr/>
        </p:nvCxnSpPr>
        <p:spPr>
          <a:xfrm flipV="1">
            <a:off x="1276594" y="4362610"/>
            <a:ext cx="463869" cy="54028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139021" y="4362774"/>
            <a:ext cx="235922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73959" y="4144058"/>
            <a:ext cx="18699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284877" y="4142562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682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894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6770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8893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5" cy="13128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8878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8822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71333" y="5548270"/>
            <a:ext cx="1149375" cy="7232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</a:p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466113" y="5233979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6" idx="2"/>
            <a:endCxn id="644" idx="0"/>
          </p:cNvCxnSpPr>
          <p:nvPr/>
        </p:nvCxnSpPr>
        <p:spPr>
          <a:xfrm flipH="1">
            <a:off x="2646021" y="4362774"/>
            <a:ext cx="779067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>
            <a:off x="3763573" y="4362610"/>
            <a:ext cx="101111" cy="871369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D4C962DA-ADA9-489B-8F49-BF78253D2E38}"/>
              </a:ext>
            </a:extLst>
          </p:cNvPr>
          <p:cNvSpPr txBox="1"/>
          <p:nvPr/>
        </p:nvSpPr>
        <p:spPr>
          <a:xfrm>
            <a:off x="3514554" y="5644806"/>
            <a:ext cx="1036356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 USB Update </a:t>
            </a:r>
          </a:p>
          <a:p>
            <a:r>
              <a:rPr lang="en-US" altLang="zh-CN" dirty="0"/>
              <a:t>SYNC+ SOC OTA Update </a:t>
            </a:r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C493FC5D-332D-4A24-8048-36A062D39DEE}"/>
              </a:ext>
            </a:extLst>
          </p:cNvPr>
          <p:cNvCxnSpPr>
            <a:cxnSpLocks/>
            <a:stCxn id="342" idx="2"/>
            <a:endCxn id="650" idx="0"/>
          </p:cNvCxnSpPr>
          <p:nvPr/>
        </p:nvCxnSpPr>
        <p:spPr>
          <a:xfrm flipH="1">
            <a:off x="4032732" y="4362610"/>
            <a:ext cx="72711" cy="12821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2" name="TextBox 651">
            <a:extLst>
              <a:ext uri="{FF2B5EF4-FFF2-40B4-BE49-F238E27FC236}">
                <a16:creationId xmlns:a16="http://schemas.microsoft.com/office/drawing/2014/main" id="{ABD68353-74B1-4A48-8D2F-E81AC2CAA372}"/>
              </a:ext>
            </a:extLst>
          </p:cNvPr>
          <p:cNvSpPr txBox="1"/>
          <p:nvPr/>
        </p:nvSpPr>
        <p:spPr>
          <a:xfrm>
            <a:off x="4341244" y="5157175"/>
            <a:ext cx="989493" cy="4462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SYNC+ MCU USB Update</a:t>
            </a:r>
          </a:p>
          <a:p>
            <a:r>
              <a:rPr lang="en-US" altLang="zh-CN" dirty="0"/>
              <a:t>SYNC+ MCU OTA Update 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5380591" y="5205039"/>
            <a:ext cx="1036356" cy="538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5" idx="2"/>
            <a:endCxn id="652" idx="0"/>
          </p:cNvCxnSpPr>
          <p:nvPr/>
        </p:nvCxnSpPr>
        <p:spPr>
          <a:xfrm>
            <a:off x="4430774" y="4362757"/>
            <a:ext cx="405217" cy="794418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3957E906-0E74-42D5-918F-80A81B66EBB6}"/>
              </a:ext>
            </a:extLst>
          </p:cNvPr>
          <p:cNvCxnSpPr>
            <a:cxnSpLocks/>
            <a:stCxn id="348" idx="2"/>
            <a:endCxn id="653" idx="0"/>
          </p:cNvCxnSpPr>
          <p:nvPr/>
        </p:nvCxnSpPr>
        <p:spPr>
          <a:xfrm>
            <a:off x="4781093" y="4362757"/>
            <a:ext cx="1117676" cy="842282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1384343" cy="1283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03/23-07/30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40120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486593" y="6541746"/>
            <a:ext cx="7427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 12/15</a:t>
            </a:r>
            <a:r>
              <a:rPr lang="en-US" altLang="zh-CN" dirty="0"/>
              <a:t> for DCV2</a:t>
            </a:r>
            <a:endParaRPr lang="en-US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42" idx="2"/>
            <a:endCxn id="661" idx="0"/>
          </p:cNvCxnSpPr>
          <p:nvPr/>
        </p:nvCxnSpPr>
        <p:spPr>
          <a:xfrm>
            <a:off x="4105443" y="4362610"/>
            <a:ext cx="4134" cy="199447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6337773" y="63494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6022405" y="6557636"/>
            <a:ext cx="68530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 </a:t>
            </a:r>
            <a:r>
              <a:rPr lang="en-US" altLang="zh-CN" dirty="0"/>
              <a:t>complete 07/18</a:t>
            </a:r>
            <a:endParaRPr lang="en-US" dirty="0"/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1F2A791-FD23-4F32-A476-25A6F8BD5BB2}"/>
              </a:ext>
            </a:extLst>
          </p:cNvPr>
          <p:cNvSpPr/>
          <p:nvPr/>
        </p:nvSpPr>
        <p:spPr>
          <a:xfrm>
            <a:off x="2503275" y="6390267"/>
            <a:ext cx="1505084" cy="1283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et/</a:t>
            </a:r>
            <a:r>
              <a:rPr lang="en-US" altLang="zh-CN" sz="600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Diag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develop~4.5months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807D989A-5325-4EF3-B853-71315AB286DE}"/>
              </a:ext>
            </a:extLst>
          </p:cNvPr>
          <p:cNvSpPr/>
          <p:nvPr/>
        </p:nvSpPr>
        <p:spPr>
          <a:xfrm>
            <a:off x="4229390" y="6390268"/>
            <a:ext cx="400283" cy="1492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fix ~1.5m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Star: 5 Points 346">
            <a:extLst>
              <a:ext uri="{FF2B5EF4-FFF2-40B4-BE49-F238E27FC236}">
                <a16:creationId xmlns:a16="http://schemas.microsoft.com/office/drawing/2014/main" id="{EB98156C-2E80-40B9-BA5B-1E153E5D4299}"/>
              </a:ext>
            </a:extLst>
          </p:cNvPr>
          <p:cNvSpPr/>
          <p:nvPr/>
        </p:nvSpPr>
        <p:spPr>
          <a:xfrm>
            <a:off x="5424656" y="634911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0" name="TextBox 22">
            <a:extLst>
              <a:ext uri="{FF2B5EF4-FFF2-40B4-BE49-F238E27FC236}">
                <a16:creationId xmlns:a16="http://schemas.microsoft.com/office/drawing/2014/main" id="{AD530484-654C-4686-A9B2-0FBF90EA78D2}"/>
              </a:ext>
            </a:extLst>
          </p:cNvPr>
          <p:cNvSpPr txBox="1"/>
          <p:nvPr/>
        </p:nvSpPr>
        <p:spPr>
          <a:xfrm>
            <a:off x="5088645" y="6540931"/>
            <a:ext cx="90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P1 R</a:t>
            </a:r>
            <a:r>
              <a:rPr lang="en-US" altLang="zh-CN" dirty="0"/>
              <a:t>elease for R04</a:t>
            </a:r>
          </a:p>
          <a:p>
            <a:r>
              <a:rPr lang="en-US" altLang="zh-CN" dirty="0"/>
              <a:t>04/15</a:t>
            </a:r>
            <a:endParaRPr lang="en-US" dirty="0"/>
          </a:p>
        </p:txBody>
      </p:sp>
      <p:sp>
        <p:nvSpPr>
          <p:cNvPr id="361" name="Star: 5 Points 360">
            <a:extLst>
              <a:ext uri="{FF2B5EF4-FFF2-40B4-BE49-F238E27FC236}">
                <a16:creationId xmlns:a16="http://schemas.microsoft.com/office/drawing/2014/main" id="{E28752D6-CA8A-4FCC-8DE3-4A89F7A46ED4}"/>
              </a:ext>
            </a:extLst>
          </p:cNvPr>
          <p:cNvSpPr/>
          <p:nvPr/>
        </p:nvSpPr>
        <p:spPr>
          <a:xfrm>
            <a:off x="4636528" y="636406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4" name="TextBox 22">
            <a:extLst>
              <a:ext uri="{FF2B5EF4-FFF2-40B4-BE49-F238E27FC236}">
                <a16:creationId xmlns:a16="http://schemas.microsoft.com/office/drawing/2014/main" id="{DC1A46D0-6AEF-4CD6-A25E-F74EEE21B7CE}"/>
              </a:ext>
            </a:extLst>
          </p:cNvPr>
          <p:cNvSpPr txBox="1"/>
          <p:nvPr/>
        </p:nvSpPr>
        <p:spPr>
          <a:xfrm>
            <a:off x="4183548" y="6540640"/>
            <a:ext cx="78213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Net/</a:t>
            </a:r>
            <a:r>
              <a:rPr lang="en-US" altLang="zh-CN" dirty="0" err="1"/>
              <a:t>Diag</a:t>
            </a:r>
            <a:r>
              <a:rPr lang="en-US" altLang="zh-CN" dirty="0"/>
              <a:t> Bug fix</a:t>
            </a:r>
          </a:p>
          <a:p>
            <a:r>
              <a:rPr lang="en-US" altLang="zh-CN" dirty="0"/>
              <a:t>For R00</a:t>
            </a:r>
          </a:p>
          <a:p>
            <a:r>
              <a:rPr lang="en-US" dirty="0"/>
              <a:t>01/30</a:t>
            </a: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A68C024B-A877-461D-BB5D-C16FB3B0F45A}"/>
              </a:ext>
            </a:extLst>
          </p:cNvPr>
          <p:cNvSpPr/>
          <p:nvPr/>
        </p:nvSpPr>
        <p:spPr>
          <a:xfrm>
            <a:off x="6558314" y="634063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58A24F56-4C13-4300-ADB8-675D97A9FA0D}"/>
              </a:ext>
            </a:extLst>
          </p:cNvPr>
          <p:cNvSpPr txBox="1"/>
          <p:nvPr/>
        </p:nvSpPr>
        <p:spPr>
          <a:xfrm>
            <a:off x="6410823" y="6549790"/>
            <a:ext cx="6602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R</a:t>
            </a:r>
            <a:r>
              <a:rPr lang="en-US" altLang="zh-CN" dirty="0"/>
              <a:t>eport Review 07/25</a:t>
            </a:r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EFA70E-391F-4DF9-B4F3-F935D5102120}"/>
              </a:ext>
            </a:extLst>
          </p:cNvPr>
          <p:cNvSpPr/>
          <p:nvPr/>
        </p:nvSpPr>
        <p:spPr>
          <a:xfrm>
            <a:off x="4822997" y="6390268"/>
            <a:ext cx="580455" cy="140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P1 test ~2.5 m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EF9E707-DEF7-4728-A3AD-35D5C392A51A}"/>
              </a:ext>
            </a:extLst>
          </p:cNvPr>
          <p:cNvSpPr/>
          <p:nvPr/>
        </p:nvSpPr>
        <p:spPr>
          <a:xfrm>
            <a:off x="5632991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P2 Log 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repare ~2m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 flipH="1">
            <a:off x="2130547" y="366805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8" name="TextBox 22">
            <a:extLst>
              <a:ext uri="{FF2B5EF4-FFF2-40B4-BE49-F238E27FC236}">
                <a16:creationId xmlns:a16="http://schemas.microsoft.com/office/drawing/2014/main" id="{E4284905-DC5B-42AF-AB3C-2F5FC5E89DAE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04B2126D-0232-48ED-943B-72DE4B0A27BE}"/>
              </a:ext>
            </a:extLst>
          </p:cNvPr>
          <p:cNvGrpSpPr/>
          <p:nvPr/>
        </p:nvGrpSpPr>
        <p:grpSpPr>
          <a:xfrm>
            <a:off x="2658681" y="1600591"/>
            <a:ext cx="624299" cy="476450"/>
            <a:chOff x="1348765" y="1704838"/>
            <a:chExt cx="624299" cy="476450"/>
          </a:xfrm>
        </p:grpSpPr>
        <p:sp>
          <p:nvSpPr>
            <p:cNvPr id="404" name="Isosceles Triangle 403">
              <a:extLst>
                <a:ext uri="{FF2B5EF4-FFF2-40B4-BE49-F238E27FC236}">
                  <a16:creationId xmlns:a16="http://schemas.microsoft.com/office/drawing/2014/main" id="{2B0E80BD-26CC-4ACA-9D94-AADF5AA3EFB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81031265-EA17-4F6F-AB57-8DD34558C4C0}"/>
                </a:ext>
              </a:extLst>
            </p:cNvPr>
            <p:cNvSpPr txBox="1"/>
            <p:nvPr/>
          </p:nvSpPr>
          <p:spPr>
            <a:xfrm>
              <a:off x="1348765" y="188890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A2</a:t>
              </a:r>
            </a:p>
            <a:p>
              <a:r>
                <a:rPr lang="en-US" altLang="zh-CN" dirty="0"/>
                <a:t>09-03</a:t>
              </a:r>
              <a:endParaRPr lang="zh-CN" altLang="en-US" dirty="0"/>
            </a:p>
          </p:txBody>
        </p:sp>
      </p:grp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62165" y="1813448"/>
            <a:ext cx="451404" cy="1246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MC</a:t>
            </a:r>
          </a:p>
        </p:txBody>
      </p:sp>
      <p:sp>
        <p:nvSpPr>
          <p:cNvPr id="409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4157919" y="1917492"/>
            <a:ext cx="976074" cy="18464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12/17--02/02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7659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isplay(15.4)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44" idx="0"/>
            <a:endCxn id="404" idx="2"/>
          </p:cNvCxnSpPr>
          <p:nvPr/>
        </p:nvCxnSpPr>
        <p:spPr>
          <a:xfrm flipH="1" flipV="1">
            <a:off x="4449629" y="1284062"/>
            <a:ext cx="1001473" cy="301201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2" idx="0"/>
            <a:endCxn id="364" idx="2"/>
          </p:cNvCxnSpPr>
          <p:nvPr/>
        </p:nvCxnSpPr>
        <p:spPr>
          <a:xfrm flipH="1" flipV="1">
            <a:off x="7453288" y="1296541"/>
            <a:ext cx="783144" cy="29995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35" idx="0"/>
            <a:endCxn id="430" idx="2"/>
          </p:cNvCxnSpPr>
          <p:nvPr/>
        </p:nvCxnSpPr>
        <p:spPr>
          <a:xfrm flipH="1" flipV="1">
            <a:off x="7822391" y="1310010"/>
            <a:ext cx="788431" cy="298725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41" idx="0"/>
            <a:endCxn id="409" idx="2"/>
          </p:cNvCxnSpPr>
          <p:nvPr/>
        </p:nvCxnSpPr>
        <p:spPr>
          <a:xfrm flipH="1" flipV="1">
            <a:off x="8223984" y="1309241"/>
            <a:ext cx="851468" cy="29880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83" idx="0"/>
            <a:endCxn id="413" idx="2"/>
          </p:cNvCxnSpPr>
          <p:nvPr/>
        </p:nvCxnSpPr>
        <p:spPr>
          <a:xfrm flipH="1" flipV="1">
            <a:off x="8977765" y="1283890"/>
            <a:ext cx="740529" cy="30030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89" idx="0"/>
            <a:endCxn id="416" idx="2"/>
          </p:cNvCxnSpPr>
          <p:nvPr/>
        </p:nvCxnSpPr>
        <p:spPr>
          <a:xfrm flipH="1" flipV="1">
            <a:off x="9535506" y="1307054"/>
            <a:ext cx="520742" cy="29838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5885122" y="38208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07/18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2764642" y="3820860"/>
            <a:ext cx="1208818" cy="607147"/>
            <a:chOff x="1264945" y="1704838"/>
            <a:chExt cx="1208818" cy="607147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1208818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Pre-DV</a:t>
              </a:r>
            </a:p>
            <a:p>
              <a:r>
                <a:rPr lang="en-US" altLang="zh-CN" sz="700" strike="sngStrike" dirty="0"/>
                <a:t>12/15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09/15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7872932" y="381139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01/06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312945" y="4033464"/>
            <a:ext cx="252783" cy="85714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Plan @06/07(Based on 11/26 Group A UI)</a:t>
            </a:r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5195751" y="37086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04</a:t>
              </a:r>
              <a:r>
                <a:rPr lang="en-US" dirty="0">
                  <a:solidFill>
                    <a:srgbClr val="FF0000"/>
                  </a:solidFill>
                </a:rPr>
                <a:t>/05-</a:t>
              </a:r>
              <a:r>
                <a:rPr lang="en-US" altLang="zh-CN" dirty="0">
                  <a:solidFill>
                    <a:srgbClr val="FF0000"/>
                  </a:solidFill>
                </a:rPr>
                <a:t>05</a:t>
              </a:r>
              <a:r>
                <a:rPr lang="en-US" dirty="0">
                  <a:solidFill>
                    <a:srgbClr val="FF0000"/>
                  </a:solidFill>
                </a:rPr>
                <a:t>/05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6614371" y="3897790"/>
            <a:ext cx="1054173" cy="336511"/>
            <a:chOff x="5314308" y="3872390"/>
            <a:chExt cx="1054173" cy="336511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0" y="3872390"/>
              <a:ext cx="959801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14308" y="40242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07/25-11/02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8244563" y="3881555"/>
            <a:ext cx="843415" cy="332462"/>
            <a:chOff x="6894270" y="3834889"/>
            <a:chExt cx="843415" cy="33246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1" y="3834889"/>
              <a:ext cx="689501" cy="1459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94270" y="398269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01/13-03/20</a:t>
              </a: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404729" y="6174353"/>
            <a:ext cx="2580767" cy="584286"/>
            <a:chOff x="9716655" y="5817800"/>
            <a:chExt cx="2489641" cy="621389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234492"/>
              <a:chOff x="9891674" y="2158893"/>
              <a:chExt cx="2354731" cy="234492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noFill/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/>
                  <a:t>Eng</a:t>
                </a:r>
                <a:r>
                  <a:rPr lang="en-US" sz="700" dirty="0"/>
                  <a:t> </a:t>
                </a:r>
                <a:r>
                  <a:rPr lang="en-US" altLang="zh-CN" sz="700" dirty="0"/>
                  <a:t>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310218"/>
              <a:chOff x="9891674" y="2158893"/>
              <a:chExt cx="2237269" cy="31021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support GPDS key node,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96114" cy="530593"/>
            <a:chOff x="1992819" y="1217224"/>
            <a:chExt cx="892444" cy="530593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45302" y="15631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584949"/>
            <a:chOff x="1886575" y="1217224"/>
            <a:chExt cx="687200" cy="584949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617513"/>
              <a:ext cx="51712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70" y="959331"/>
            <a:ext cx="707910" cy="516597"/>
            <a:chOff x="1886575" y="1217224"/>
            <a:chExt cx="705006" cy="516597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86121" y="1549161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930058" y="943441"/>
            <a:ext cx="910290" cy="509150"/>
            <a:chOff x="1858117" y="1217224"/>
            <a:chExt cx="959288" cy="509150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977444" y="154171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50269" y="2253126"/>
            <a:ext cx="11788300" cy="431534"/>
            <a:chOff x="237808" y="980201"/>
            <a:chExt cx="11716383" cy="431534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306855" y="980201"/>
              <a:ext cx="62964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78731" y="956145"/>
            <a:ext cx="843415" cy="509193"/>
            <a:chOff x="1858138" y="1217224"/>
            <a:chExt cx="839961" cy="509193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58138" y="15417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9145395" y="37084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03/27-06/27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9981863" y="3719493"/>
            <a:ext cx="843415" cy="303125"/>
            <a:chOff x="6828018" y="3668517"/>
            <a:chExt cx="843415" cy="303125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18610" cy="1473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06/28-07/12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591" idx="0"/>
            <a:endCxn id="420" idx="2"/>
          </p:cNvCxnSpPr>
          <p:nvPr/>
        </p:nvCxnSpPr>
        <p:spPr>
          <a:xfrm flipH="1" flipV="1">
            <a:off x="6094929" y="1283387"/>
            <a:ext cx="346516" cy="30245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109785" y="3011844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852058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467349" y="5563134"/>
            <a:ext cx="86367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Group A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11/26-&gt;11/01</a:t>
            </a: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</p:cNvCxnSpPr>
          <p:nvPr/>
        </p:nvCxnSpPr>
        <p:spPr>
          <a:xfrm flipV="1">
            <a:off x="42518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358188" y="5856382"/>
            <a:ext cx="660089" cy="511079"/>
            <a:chOff x="3248047" y="6229762"/>
            <a:chExt cx="660089" cy="511079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48047" y="6448459"/>
              <a:ext cx="6600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01/26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901314" y="5856382"/>
            <a:ext cx="716238" cy="508487"/>
            <a:chOff x="3538226" y="6229762"/>
            <a:chExt cx="716238" cy="508487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538226" y="6445867"/>
              <a:ext cx="71623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UI </a:t>
              </a:r>
            </a:p>
            <a:p>
              <a:r>
                <a:rPr lang="en-US" altLang="zh-CN" dirty="0"/>
                <a:t>03/27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876965" y="5862737"/>
            <a:ext cx="626489" cy="505149"/>
            <a:chOff x="2307873" y="6223417"/>
            <a:chExt cx="626489" cy="505149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07873" y="6436184"/>
              <a:ext cx="6264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12/17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188146" y="5855171"/>
            <a:ext cx="933299" cy="611325"/>
            <a:chOff x="1744281" y="5855171"/>
            <a:chExt cx="933299" cy="611325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44281" y="6066393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07/23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5E27B46-8575-4395-A998-7AA6D70EF096}"/>
              </a:ext>
            </a:extLst>
          </p:cNvPr>
          <p:cNvGrpSpPr/>
          <p:nvPr/>
        </p:nvGrpSpPr>
        <p:grpSpPr>
          <a:xfrm>
            <a:off x="6600517" y="3568417"/>
            <a:ext cx="843415" cy="309397"/>
            <a:chOff x="5306532" y="3726501"/>
            <a:chExt cx="843415" cy="309397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9D478656-546A-417E-9674-BFB6B2DCAD8B}"/>
                </a:ext>
              </a:extLst>
            </p:cNvPr>
            <p:cNvSpPr/>
            <p:nvPr/>
          </p:nvSpPr>
          <p:spPr>
            <a:xfrm>
              <a:off x="5408681" y="3872389"/>
              <a:ext cx="522936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8AE9BC90-1CA1-40DA-904E-1ECA9A1C8785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07/25-09/15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17CCF09-B01E-436C-9618-1CA8A56EEBDA}"/>
              </a:ext>
            </a:extLst>
          </p:cNvPr>
          <p:cNvGrpSpPr/>
          <p:nvPr/>
        </p:nvGrpSpPr>
        <p:grpSpPr>
          <a:xfrm>
            <a:off x="8224138" y="3566963"/>
            <a:ext cx="843415" cy="304710"/>
            <a:chOff x="6297132" y="3736026"/>
            <a:chExt cx="843415" cy="304710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7F6DBF0-9A05-4961-9949-7F6BF1AA8E07}"/>
                </a:ext>
              </a:extLst>
            </p:cNvPr>
            <p:cNvSpPr/>
            <p:nvPr/>
          </p:nvSpPr>
          <p:spPr>
            <a:xfrm>
              <a:off x="63992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557BC817-4B5A-405D-AFB8-9DDE2631ACED}"/>
                </a:ext>
              </a:extLst>
            </p:cNvPr>
            <p:cNvSpPr txBox="1"/>
            <p:nvPr/>
          </p:nvSpPr>
          <p:spPr>
            <a:xfrm>
              <a:off x="6297132" y="373602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01/13-02/20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5146300" y="6363005"/>
            <a:ext cx="1198319" cy="485241"/>
            <a:chOff x="1783084" y="5855171"/>
            <a:chExt cx="1198319" cy="485241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783084" y="6048030"/>
              <a:ext cx="11983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~04/15</a:t>
              </a: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859571" y="5482295"/>
            <a:ext cx="819752" cy="573972"/>
            <a:chOff x="1739073" y="5486367"/>
            <a:chExt cx="819823" cy="573972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39073" y="5486367"/>
              <a:ext cx="819823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System UI and Launcher UE Sign-off 07/16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5" y="956375"/>
            <a:ext cx="720630" cy="589060"/>
            <a:chOff x="1886575" y="1217224"/>
            <a:chExt cx="717679" cy="589060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2059771" y="1621624"/>
              <a:ext cx="54448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2179027" y="352686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803134" y="5578530"/>
            <a:ext cx="732729" cy="483836"/>
            <a:chOff x="1854898" y="5576503"/>
            <a:chExt cx="732729" cy="483836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854898" y="5576503"/>
              <a:ext cx="7327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09/03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643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430608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12/14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3120039" y="5854671"/>
            <a:ext cx="715116" cy="610898"/>
            <a:chOff x="1839323" y="5855171"/>
            <a:chExt cx="715116" cy="610898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839323" y="6065966"/>
              <a:ext cx="715116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10/15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606894A0-B2C8-42DD-A96B-55F6AB96A554}"/>
              </a:ext>
            </a:extLst>
          </p:cNvPr>
          <p:cNvCxnSpPr>
            <a:cxnSpLocks/>
            <a:endCxn id="264" idx="1"/>
          </p:cNvCxnSpPr>
          <p:nvPr/>
        </p:nvCxnSpPr>
        <p:spPr>
          <a:xfrm flipV="1">
            <a:off x="6428447" y="3968164"/>
            <a:ext cx="280296" cy="31478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DA5BCFEC-BF1E-4E00-A6D0-22C7328F94AB}"/>
              </a:ext>
            </a:extLst>
          </p:cNvPr>
          <p:cNvCxnSpPr>
            <a:cxnSpLocks/>
            <a:endCxn id="262" idx="0"/>
          </p:cNvCxnSpPr>
          <p:nvPr/>
        </p:nvCxnSpPr>
        <p:spPr>
          <a:xfrm flipV="1">
            <a:off x="8061841" y="4045805"/>
            <a:ext cx="172911" cy="84447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A8AFFEBF-A1FB-4B42-8AB6-04CD874582F9}"/>
              </a:ext>
            </a:extLst>
          </p:cNvPr>
          <p:cNvGrpSpPr/>
          <p:nvPr/>
        </p:nvGrpSpPr>
        <p:grpSpPr>
          <a:xfrm>
            <a:off x="4136925" y="6362376"/>
            <a:ext cx="1036140" cy="473479"/>
            <a:chOff x="1568075" y="5855171"/>
            <a:chExt cx="1036140" cy="473479"/>
          </a:xfrm>
        </p:grpSpPr>
        <p:sp>
          <p:nvSpPr>
            <p:cNvPr id="445" name="Star: 5 Points 444">
              <a:extLst>
                <a:ext uri="{FF2B5EF4-FFF2-40B4-BE49-F238E27FC236}">
                  <a16:creationId xmlns:a16="http://schemas.microsoft.com/office/drawing/2014/main" id="{3361A417-1F78-48DA-B51A-9EF211283C0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7" name="TextBox 22">
              <a:extLst>
                <a:ext uri="{FF2B5EF4-FFF2-40B4-BE49-F238E27FC236}">
                  <a16:creationId xmlns:a16="http://schemas.microsoft.com/office/drawing/2014/main" id="{47671A9B-491F-40AB-93D4-596E15A0BB81}"/>
                </a:ext>
              </a:extLst>
            </p:cNvPr>
            <p:cNvSpPr txBox="1"/>
            <p:nvPr/>
          </p:nvSpPr>
          <p:spPr>
            <a:xfrm>
              <a:off x="1568075" y="6036268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~02/15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EB50A90B-14D8-4C0E-8435-9543BC081361}"/>
              </a:ext>
            </a:extLst>
          </p:cNvPr>
          <p:cNvGrpSpPr/>
          <p:nvPr/>
        </p:nvGrpSpPr>
        <p:grpSpPr>
          <a:xfrm>
            <a:off x="4680270" y="6361167"/>
            <a:ext cx="1036140" cy="482720"/>
            <a:chOff x="1718379" y="5855171"/>
            <a:chExt cx="1036140" cy="482720"/>
          </a:xfrm>
        </p:grpSpPr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C894827A-DE5E-41A0-AC6E-C224D1702C8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DAA81990-A7AF-45AD-9E63-193976AA8151}"/>
                </a:ext>
              </a:extLst>
            </p:cNvPr>
            <p:cNvSpPr txBox="1"/>
            <p:nvPr/>
          </p:nvSpPr>
          <p:spPr>
            <a:xfrm>
              <a:off x="1718379" y="6045509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~03/15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D6CFDBE-FF65-4BAD-A5FE-73A6D34F7514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88889AD-2AC4-4009-AC90-0C166ED3513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A8551C6-6AD6-48C8-8F0F-A0986D3C6DF6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44" name="Star: 5 Points 443">
            <a:extLst>
              <a:ext uri="{FF2B5EF4-FFF2-40B4-BE49-F238E27FC236}">
                <a16:creationId xmlns:a16="http://schemas.microsoft.com/office/drawing/2014/main" id="{C6128BA9-6C33-4A49-A417-022A4DD60308}"/>
              </a:ext>
            </a:extLst>
          </p:cNvPr>
          <p:cNvSpPr/>
          <p:nvPr/>
        </p:nvSpPr>
        <p:spPr>
          <a:xfrm>
            <a:off x="5294937" y="42960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F38EC49-F906-40F4-BB9B-61A7F0EF14E7}"/>
              </a:ext>
            </a:extLst>
          </p:cNvPr>
          <p:cNvGrpSpPr/>
          <p:nvPr/>
        </p:nvGrpSpPr>
        <p:grpSpPr>
          <a:xfrm>
            <a:off x="7907462" y="4296080"/>
            <a:ext cx="692356" cy="613198"/>
            <a:chOff x="1681562" y="2836518"/>
            <a:chExt cx="692356" cy="613198"/>
          </a:xfrm>
        </p:grpSpPr>
        <p:sp>
          <p:nvSpPr>
            <p:cNvPr id="532" name="Star: 5 Points 531">
              <a:extLst>
                <a:ext uri="{FF2B5EF4-FFF2-40B4-BE49-F238E27FC236}">
                  <a16:creationId xmlns:a16="http://schemas.microsoft.com/office/drawing/2014/main" id="{40F7D7F1-4CD3-46DB-A304-A3EB71D71E6F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4" name="TextBox 22">
              <a:extLst>
                <a:ext uri="{FF2B5EF4-FFF2-40B4-BE49-F238E27FC236}">
                  <a16:creationId xmlns:a16="http://schemas.microsoft.com/office/drawing/2014/main" id="{2E586546-41DB-4D6D-A3CC-CFE6532D8E51}"/>
                </a:ext>
              </a:extLst>
            </p:cNvPr>
            <p:cNvSpPr txBox="1"/>
            <p:nvPr/>
          </p:nvSpPr>
          <p:spPr>
            <a:xfrm>
              <a:off x="1681562" y="3157334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12/30</a:t>
              </a:r>
            </a:p>
          </p:txBody>
        </p:sp>
      </p:grp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21C3C474-3CAF-47A5-90C1-45C3D05172C8}"/>
              </a:ext>
            </a:extLst>
          </p:cNvPr>
          <p:cNvSpPr/>
          <p:nvPr/>
        </p:nvSpPr>
        <p:spPr>
          <a:xfrm>
            <a:off x="8454657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1" name="Star: 5 Points 540">
            <a:extLst>
              <a:ext uri="{FF2B5EF4-FFF2-40B4-BE49-F238E27FC236}">
                <a16:creationId xmlns:a16="http://schemas.microsoft.com/office/drawing/2014/main" id="{8530E982-16C2-4A19-B117-18F626E0F2BD}"/>
              </a:ext>
            </a:extLst>
          </p:cNvPr>
          <p:cNvSpPr/>
          <p:nvPr/>
        </p:nvSpPr>
        <p:spPr>
          <a:xfrm>
            <a:off x="8919287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3" name="Star: 5 Points 582">
            <a:extLst>
              <a:ext uri="{FF2B5EF4-FFF2-40B4-BE49-F238E27FC236}">
                <a16:creationId xmlns:a16="http://schemas.microsoft.com/office/drawing/2014/main" id="{01218763-190F-4AD2-9F22-61B92D1DBFB9}"/>
              </a:ext>
            </a:extLst>
          </p:cNvPr>
          <p:cNvSpPr/>
          <p:nvPr/>
        </p:nvSpPr>
        <p:spPr>
          <a:xfrm>
            <a:off x="9562129" y="42869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Star: 5 Points 588">
            <a:extLst>
              <a:ext uri="{FF2B5EF4-FFF2-40B4-BE49-F238E27FC236}">
                <a16:creationId xmlns:a16="http://schemas.microsoft.com/office/drawing/2014/main" id="{D059CBAF-03C3-401E-80B5-6AE3DDF8F354}"/>
              </a:ext>
            </a:extLst>
          </p:cNvPr>
          <p:cNvSpPr/>
          <p:nvPr/>
        </p:nvSpPr>
        <p:spPr>
          <a:xfrm>
            <a:off x="9900083" y="4290906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Star: 5 Points 590">
            <a:extLst>
              <a:ext uri="{FF2B5EF4-FFF2-40B4-BE49-F238E27FC236}">
                <a16:creationId xmlns:a16="http://schemas.microsoft.com/office/drawing/2014/main" id="{9E0B114E-0674-4902-8F13-1FFDF3CED919}"/>
              </a:ext>
            </a:extLst>
          </p:cNvPr>
          <p:cNvSpPr/>
          <p:nvPr/>
        </p:nvSpPr>
        <p:spPr>
          <a:xfrm>
            <a:off x="6285280" y="430793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3FF2723F-E529-4039-AC36-D58DD43E4743}"/>
              </a:ext>
            </a:extLst>
          </p:cNvPr>
          <p:cNvSpPr/>
          <p:nvPr/>
        </p:nvSpPr>
        <p:spPr>
          <a:xfrm>
            <a:off x="6611170" y="4311062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712880B7-2AF4-441F-BC1C-46F30422845D}"/>
              </a:ext>
            </a:extLst>
          </p:cNvPr>
          <p:cNvSpPr txBox="1"/>
          <p:nvPr/>
        </p:nvSpPr>
        <p:spPr>
          <a:xfrm>
            <a:off x="5120390" y="4598221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4" name="TextBox 22">
            <a:extLst>
              <a:ext uri="{FF2B5EF4-FFF2-40B4-BE49-F238E27FC236}">
                <a16:creationId xmlns:a16="http://schemas.microsoft.com/office/drawing/2014/main" id="{49E1F6DE-9EA1-43DA-B970-EFED38494F11}"/>
              </a:ext>
            </a:extLst>
          </p:cNvPr>
          <p:cNvSpPr txBox="1"/>
          <p:nvPr/>
        </p:nvSpPr>
        <p:spPr>
          <a:xfrm>
            <a:off x="8355270" y="459124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0BFCB922-F0FA-4877-B88E-939D717A99DC}"/>
              </a:ext>
            </a:extLst>
          </p:cNvPr>
          <p:cNvSpPr txBox="1"/>
          <p:nvPr/>
        </p:nvSpPr>
        <p:spPr>
          <a:xfrm>
            <a:off x="8630027" y="4597630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03/14</a:t>
            </a:r>
          </a:p>
        </p:txBody>
      </p:sp>
      <p:sp>
        <p:nvSpPr>
          <p:cNvPr id="637" name="TextBox 22">
            <a:extLst>
              <a:ext uri="{FF2B5EF4-FFF2-40B4-BE49-F238E27FC236}">
                <a16:creationId xmlns:a16="http://schemas.microsoft.com/office/drawing/2014/main" id="{11A12CE3-0048-4BB9-8618-4A70AEA1A2B9}"/>
              </a:ext>
            </a:extLst>
          </p:cNvPr>
          <p:cNvSpPr txBox="1"/>
          <p:nvPr/>
        </p:nvSpPr>
        <p:spPr>
          <a:xfrm>
            <a:off x="9454813" y="4602179"/>
            <a:ext cx="58704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05/14</a:t>
            </a:r>
          </a:p>
        </p:txBody>
      </p:sp>
      <p:sp>
        <p:nvSpPr>
          <p:cNvPr id="663" name="TextBox 22">
            <a:extLst>
              <a:ext uri="{FF2B5EF4-FFF2-40B4-BE49-F238E27FC236}">
                <a16:creationId xmlns:a16="http://schemas.microsoft.com/office/drawing/2014/main" id="{63062321-7A2A-49F9-B54B-3767325D05B9}"/>
              </a:ext>
            </a:extLst>
          </p:cNvPr>
          <p:cNvSpPr txBox="1"/>
          <p:nvPr/>
        </p:nvSpPr>
        <p:spPr>
          <a:xfrm>
            <a:off x="6170202" y="4611560"/>
            <a:ext cx="52085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</a:p>
        </p:txBody>
      </p:sp>
      <p:sp>
        <p:nvSpPr>
          <p:cNvPr id="664" name="TextBox 22">
            <a:extLst>
              <a:ext uri="{FF2B5EF4-FFF2-40B4-BE49-F238E27FC236}">
                <a16:creationId xmlns:a16="http://schemas.microsoft.com/office/drawing/2014/main" id="{C73E9BB9-8B3B-4468-BC97-073D6E1D0DB7}"/>
              </a:ext>
            </a:extLst>
          </p:cNvPr>
          <p:cNvSpPr txBox="1"/>
          <p:nvPr/>
        </p:nvSpPr>
        <p:spPr>
          <a:xfrm>
            <a:off x="6365220" y="461487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3EF61F1-EB8F-499E-9720-8123EDB482E7}"/>
              </a:ext>
            </a:extLst>
          </p:cNvPr>
          <p:cNvCxnSpPr>
            <a:cxnSpLocks/>
            <a:stCxn id="712" idx="0"/>
            <a:endCxn id="444" idx="2"/>
          </p:cNvCxnSpPr>
          <p:nvPr/>
        </p:nvCxnSpPr>
        <p:spPr>
          <a:xfrm flipV="1">
            <a:off x="5312945" y="4616286"/>
            <a:ext cx="41642" cy="274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E1066ADE-FF03-448E-8A7C-89A93F15023C}"/>
              </a:ext>
            </a:extLst>
          </p:cNvPr>
          <p:cNvCxnSpPr>
            <a:cxnSpLocks/>
            <a:stCxn id="727" idx="0"/>
            <a:endCxn id="532" idx="2"/>
          </p:cNvCxnSpPr>
          <p:nvPr/>
        </p:nvCxnSpPr>
        <p:spPr>
          <a:xfrm flipV="1">
            <a:off x="8061841" y="4616286"/>
            <a:ext cx="78076" cy="2739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711" name="TextBox 22">
            <a:extLst>
              <a:ext uri="{FF2B5EF4-FFF2-40B4-BE49-F238E27FC236}">
                <a16:creationId xmlns:a16="http://schemas.microsoft.com/office/drawing/2014/main" id="{BBC8773F-3D9B-4D4B-96B5-201AAA85D4AA}"/>
              </a:ext>
            </a:extLst>
          </p:cNvPr>
          <p:cNvSpPr txBox="1"/>
          <p:nvPr/>
        </p:nvSpPr>
        <p:spPr>
          <a:xfrm>
            <a:off x="9802496" y="4601078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2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5215412" y="48906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3" name="Star: 5 Points 712">
            <a:extLst>
              <a:ext uri="{FF2B5EF4-FFF2-40B4-BE49-F238E27FC236}">
                <a16:creationId xmlns:a16="http://schemas.microsoft.com/office/drawing/2014/main" id="{74406D57-AA33-4F33-8E7D-C0D6A710E361}"/>
              </a:ext>
            </a:extLst>
          </p:cNvPr>
          <p:cNvSpPr/>
          <p:nvPr/>
        </p:nvSpPr>
        <p:spPr>
          <a:xfrm>
            <a:off x="5539832" y="48906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4" name="TextBox 22">
            <a:extLst>
              <a:ext uri="{FF2B5EF4-FFF2-40B4-BE49-F238E27FC236}">
                <a16:creationId xmlns:a16="http://schemas.microsoft.com/office/drawing/2014/main" id="{50D6E85F-9F02-47A8-A6A5-AC93E276B123}"/>
              </a:ext>
            </a:extLst>
          </p:cNvPr>
          <p:cNvSpPr txBox="1"/>
          <p:nvPr/>
        </p:nvSpPr>
        <p:spPr>
          <a:xfrm>
            <a:off x="5341248" y="51028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Beta1</a:t>
            </a:r>
          </a:p>
          <a:p>
            <a:r>
              <a:rPr lang="en-US" dirty="0"/>
              <a:t>04/30</a:t>
            </a:r>
          </a:p>
        </p:txBody>
      </p:sp>
      <p:sp>
        <p:nvSpPr>
          <p:cNvPr id="715" name="Star: 5 Points 714">
            <a:extLst>
              <a:ext uri="{FF2B5EF4-FFF2-40B4-BE49-F238E27FC236}">
                <a16:creationId xmlns:a16="http://schemas.microsoft.com/office/drawing/2014/main" id="{037E798B-A081-4E7D-BBBE-7F37E2C3A2AC}"/>
              </a:ext>
            </a:extLst>
          </p:cNvPr>
          <p:cNvSpPr/>
          <p:nvPr/>
        </p:nvSpPr>
        <p:spPr>
          <a:xfrm>
            <a:off x="5855457" y="48904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6" name="TextBox 22">
            <a:extLst>
              <a:ext uri="{FF2B5EF4-FFF2-40B4-BE49-F238E27FC236}">
                <a16:creationId xmlns:a16="http://schemas.microsoft.com/office/drawing/2014/main" id="{34EF454F-A4D4-4A62-AE56-107D6BF39C79}"/>
              </a:ext>
            </a:extLst>
          </p:cNvPr>
          <p:cNvSpPr txBox="1"/>
          <p:nvPr/>
        </p:nvSpPr>
        <p:spPr>
          <a:xfrm>
            <a:off x="567375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DCVBeta2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717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6197327" y="48904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8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601562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719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522194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0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6316679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721" name="Star: 5 Points 720">
            <a:extLst>
              <a:ext uri="{FF2B5EF4-FFF2-40B4-BE49-F238E27FC236}">
                <a16:creationId xmlns:a16="http://schemas.microsoft.com/office/drawing/2014/main" id="{4CBDC202-6D6A-4A25-A366-CC73E139584D}"/>
              </a:ext>
            </a:extLst>
          </p:cNvPr>
          <p:cNvSpPr/>
          <p:nvPr/>
        </p:nvSpPr>
        <p:spPr>
          <a:xfrm>
            <a:off x="6841078" y="489058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2" name="TextBox 22">
            <a:extLst>
              <a:ext uri="{FF2B5EF4-FFF2-40B4-BE49-F238E27FC236}">
                <a16:creationId xmlns:a16="http://schemas.microsoft.com/office/drawing/2014/main" id="{5FDB2A44-DC9A-4413-B93E-101C22FF5646}"/>
              </a:ext>
            </a:extLst>
          </p:cNvPr>
          <p:cNvSpPr txBox="1"/>
          <p:nvPr/>
        </p:nvSpPr>
        <p:spPr>
          <a:xfrm>
            <a:off x="6659378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723" name="Star: 5 Points 722">
            <a:extLst>
              <a:ext uri="{FF2B5EF4-FFF2-40B4-BE49-F238E27FC236}">
                <a16:creationId xmlns:a16="http://schemas.microsoft.com/office/drawing/2014/main" id="{858305CC-A781-48E7-AC62-D392B9D78D73}"/>
              </a:ext>
            </a:extLst>
          </p:cNvPr>
          <p:cNvSpPr/>
          <p:nvPr/>
        </p:nvSpPr>
        <p:spPr>
          <a:xfrm>
            <a:off x="7178562" y="489043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4" name="TextBox 22">
            <a:extLst>
              <a:ext uri="{FF2B5EF4-FFF2-40B4-BE49-F238E27FC236}">
                <a16:creationId xmlns:a16="http://schemas.microsoft.com/office/drawing/2014/main" id="{F317CA61-7CE0-4F47-89EE-094500E0013A}"/>
              </a:ext>
            </a:extLst>
          </p:cNvPr>
          <p:cNvSpPr txBox="1"/>
          <p:nvPr/>
        </p:nvSpPr>
        <p:spPr>
          <a:xfrm>
            <a:off x="7010458" y="51027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725" name="Star: 5 Points 724">
            <a:extLst>
              <a:ext uri="{FF2B5EF4-FFF2-40B4-BE49-F238E27FC236}">
                <a16:creationId xmlns:a16="http://schemas.microsoft.com/office/drawing/2014/main" id="{C6CF7AED-1C84-4335-B44F-BDA2DF417C6C}"/>
              </a:ext>
            </a:extLst>
          </p:cNvPr>
          <p:cNvSpPr/>
          <p:nvPr/>
        </p:nvSpPr>
        <p:spPr>
          <a:xfrm>
            <a:off x="7647579" y="489027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6" name="TextBox 22">
            <a:extLst>
              <a:ext uri="{FF2B5EF4-FFF2-40B4-BE49-F238E27FC236}">
                <a16:creationId xmlns:a16="http://schemas.microsoft.com/office/drawing/2014/main" id="{3A5A0611-819E-41B8-AD88-85C7979F6D15}"/>
              </a:ext>
            </a:extLst>
          </p:cNvPr>
          <p:cNvSpPr txBox="1"/>
          <p:nvPr/>
        </p:nvSpPr>
        <p:spPr>
          <a:xfrm>
            <a:off x="7465879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727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7964308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8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7763558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729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83392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0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81575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731" name="Star: 5 Points 730">
            <a:extLst>
              <a:ext uri="{FF2B5EF4-FFF2-40B4-BE49-F238E27FC236}">
                <a16:creationId xmlns:a16="http://schemas.microsoft.com/office/drawing/2014/main" id="{096D705F-4EFA-45E9-A615-018E98FF729F}"/>
              </a:ext>
            </a:extLst>
          </p:cNvPr>
          <p:cNvSpPr/>
          <p:nvPr/>
        </p:nvSpPr>
        <p:spPr>
          <a:xfrm>
            <a:off x="9155142" y="489042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2" name="TextBox 22">
            <a:extLst>
              <a:ext uri="{FF2B5EF4-FFF2-40B4-BE49-F238E27FC236}">
                <a16:creationId xmlns:a16="http://schemas.microsoft.com/office/drawing/2014/main" id="{4EBA9281-9B05-4C16-8F02-C7F77B374769}"/>
              </a:ext>
            </a:extLst>
          </p:cNvPr>
          <p:cNvSpPr txBox="1"/>
          <p:nvPr/>
        </p:nvSpPr>
        <p:spPr>
          <a:xfrm>
            <a:off x="8953246" y="51121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733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9463841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4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9312621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5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806165" y="48903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6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9639705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7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10117481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8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965846" y="50900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9EBD22BA-0114-44E3-B30F-8982EE8B78E2}"/>
              </a:ext>
            </a:extLst>
          </p:cNvPr>
          <p:cNvCxnSpPr>
            <a:cxnSpLocks/>
            <a:stCxn id="719" idx="0"/>
            <a:endCxn id="592" idx="2"/>
          </p:cNvCxnSpPr>
          <p:nvPr/>
        </p:nvCxnSpPr>
        <p:spPr>
          <a:xfrm flipV="1">
            <a:off x="6619727" y="4631268"/>
            <a:ext cx="51093" cy="259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EAA02A4A-2971-467F-81FE-BCE8812F0D60}"/>
              </a:ext>
            </a:extLst>
          </p:cNvPr>
          <p:cNvCxnSpPr>
            <a:cxnSpLocks/>
            <a:stCxn id="729" idx="0"/>
            <a:endCxn id="535" idx="2"/>
          </p:cNvCxnSpPr>
          <p:nvPr/>
        </p:nvCxnSpPr>
        <p:spPr>
          <a:xfrm flipV="1">
            <a:off x="8436831" y="4617473"/>
            <a:ext cx="77476" cy="2729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09CD6223-5C3F-4984-8962-0DD704306401}"/>
              </a:ext>
            </a:extLst>
          </p:cNvPr>
          <p:cNvCxnSpPr>
            <a:cxnSpLocks/>
            <a:stCxn id="813" idx="0"/>
            <a:endCxn id="541" idx="2"/>
          </p:cNvCxnSpPr>
          <p:nvPr/>
        </p:nvCxnSpPr>
        <p:spPr>
          <a:xfrm flipV="1">
            <a:off x="8901647" y="4617473"/>
            <a:ext cx="77290" cy="282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3" name="Star: 5 Points 742">
            <a:extLst>
              <a:ext uri="{FF2B5EF4-FFF2-40B4-BE49-F238E27FC236}">
                <a16:creationId xmlns:a16="http://schemas.microsoft.com/office/drawing/2014/main" id="{576585FE-64E5-4A6D-9EC1-4F7EADF2D5E6}"/>
              </a:ext>
            </a:extLst>
          </p:cNvPr>
          <p:cNvSpPr/>
          <p:nvPr/>
        </p:nvSpPr>
        <p:spPr>
          <a:xfrm>
            <a:off x="4865744" y="53581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4" name="TextBox 22">
            <a:extLst>
              <a:ext uri="{FF2B5EF4-FFF2-40B4-BE49-F238E27FC236}">
                <a16:creationId xmlns:a16="http://schemas.microsoft.com/office/drawing/2014/main" id="{A2659C4C-5DBE-44B9-B186-114C689BB2FB}"/>
              </a:ext>
            </a:extLst>
          </p:cNvPr>
          <p:cNvSpPr txBox="1"/>
          <p:nvPr/>
        </p:nvSpPr>
        <p:spPr>
          <a:xfrm>
            <a:off x="4659757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745" name="Star: 5 Points 744">
            <a:extLst>
              <a:ext uri="{FF2B5EF4-FFF2-40B4-BE49-F238E27FC236}">
                <a16:creationId xmlns:a16="http://schemas.microsoft.com/office/drawing/2014/main" id="{3EBDF802-0D4E-497C-9937-EFF81358BD87}"/>
              </a:ext>
            </a:extLst>
          </p:cNvPr>
          <p:cNvSpPr/>
          <p:nvPr/>
        </p:nvSpPr>
        <p:spPr>
          <a:xfrm>
            <a:off x="5221602" y="53581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6" name="TextBox 22">
            <a:extLst>
              <a:ext uri="{FF2B5EF4-FFF2-40B4-BE49-F238E27FC236}">
                <a16:creationId xmlns:a16="http://schemas.microsoft.com/office/drawing/2014/main" id="{553F216E-7159-421E-8CED-3A26A5FAB470}"/>
              </a:ext>
            </a:extLst>
          </p:cNvPr>
          <p:cNvSpPr txBox="1"/>
          <p:nvPr/>
        </p:nvSpPr>
        <p:spPr>
          <a:xfrm>
            <a:off x="5007778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747" name="Star: 5 Points 746">
            <a:extLst>
              <a:ext uri="{FF2B5EF4-FFF2-40B4-BE49-F238E27FC236}">
                <a16:creationId xmlns:a16="http://schemas.microsoft.com/office/drawing/2014/main" id="{5633CD4B-16D4-404E-B406-B8639776AAA3}"/>
              </a:ext>
            </a:extLst>
          </p:cNvPr>
          <p:cNvSpPr/>
          <p:nvPr/>
        </p:nvSpPr>
        <p:spPr>
          <a:xfrm>
            <a:off x="5530579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8" name="TextBox 22">
            <a:extLst>
              <a:ext uri="{FF2B5EF4-FFF2-40B4-BE49-F238E27FC236}">
                <a16:creationId xmlns:a16="http://schemas.microsoft.com/office/drawing/2014/main" id="{336C01E2-18B2-48F7-BC05-D44E76C5DAF6}"/>
              </a:ext>
            </a:extLst>
          </p:cNvPr>
          <p:cNvSpPr txBox="1"/>
          <p:nvPr/>
        </p:nvSpPr>
        <p:spPr>
          <a:xfrm>
            <a:off x="5348879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9" name="Star: 5 Points 748">
            <a:extLst>
              <a:ext uri="{FF2B5EF4-FFF2-40B4-BE49-F238E27FC236}">
                <a16:creationId xmlns:a16="http://schemas.microsoft.com/office/drawing/2014/main" id="{27DDF148-8003-47A2-AD7B-C83B1ACF33A3}"/>
              </a:ext>
            </a:extLst>
          </p:cNvPr>
          <p:cNvSpPr/>
          <p:nvPr/>
        </p:nvSpPr>
        <p:spPr>
          <a:xfrm>
            <a:off x="5873557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0" name="TextBox 22">
            <a:extLst>
              <a:ext uri="{FF2B5EF4-FFF2-40B4-BE49-F238E27FC236}">
                <a16:creationId xmlns:a16="http://schemas.microsoft.com/office/drawing/2014/main" id="{96FB1B37-EA17-4D08-930D-51541843998D}"/>
              </a:ext>
            </a:extLst>
          </p:cNvPr>
          <p:cNvSpPr txBox="1"/>
          <p:nvPr/>
        </p:nvSpPr>
        <p:spPr>
          <a:xfrm>
            <a:off x="5672807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1" name="Star: 5 Points 750">
            <a:extLst>
              <a:ext uri="{FF2B5EF4-FFF2-40B4-BE49-F238E27FC236}">
                <a16:creationId xmlns:a16="http://schemas.microsoft.com/office/drawing/2014/main" id="{B35FB6C3-BBB6-4CDA-92BD-9F90B91BA808}"/>
              </a:ext>
            </a:extLst>
          </p:cNvPr>
          <p:cNvSpPr/>
          <p:nvPr/>
        </p:nvSpPr>
        <p:spPr>
          <a:xfrm>
            <a:off x="6204843" y="535812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2" name="TextBox 22">
            <a:extLst>
              <a:ext uri="{FF2B5EF4-FFF2-40B4-BE49-F238E27FC236}">
                <a16:creationId xmlns:a16="http://schemas.microsoft.com/office/drawing/2014/main" id="{679206AE-9662-413A-9E30-DBB2660480CC}"/>
              </a:ext>
            </a:extLst>
          </p:cNvPr>
          <p:cNvSpPr txBox="1"/>
          <p:nvPr/>
        </p:nvSpPr>
        <p:spPr>
          <a:xfrm>
            <a:off x="6023143" y="55704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753" name="Star: 5 Points 752">
            <a:extLst>
              <a:ext uri="{FF2B5EF4-FFF2-40B4-BE49-F238E27FC236}">
                <a16:creationId xmlns:a16="http://schemas.microsoft.com/office/drawing/2014/main" id="{7686320D-336F-418E-86FD-1160F7EDEFDD}"/>
              </a:ext>
            </a:extLst>
          </p:cNvPr>
          <p:cNvSpPr/>
          <p:nvPr/>
        </p:nvSpPr>
        <p:spPr>
          <a:xfrm>
            <a:off x="6536112" y="53581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4" name="TextBox 22">
            <a:extLst>
              <a:ext uri="{FF2B5EF4-FFF2-40B4-BE49-F238E27FC236}">
                <a16:creationId xmlns:a16="http://schemas.microsoft.com/office/drawing/2014/main" id="{0CE74C8A-0128-4CF7-885A-7CCB4D170730}"/>
              </a:ext>
            </a:extLst>
          </p:cNvPr>
          <p:cNvSpPr txBox="1"/>
          <p:nvPr/>
        </p:nvSpPr>
        <p:spPr>
          <a:xfrm>
            <a:off x="6390741" y="5570405"/>
            <a:ext cx="50304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755" name="Star: 5 Points 754">
            <a:extLst>
              <a:ext uri="{FF2B5EF4-FFF2-40B4-BE49-F238E27FC236}">
                <a16:creationId xmlns:a16="http://schemas.microsoft.com/office/drawing/2014/main" id="{D270098A-B0B4-42E3-9763-CDE88C5DFEF5}"/>
              </a:ext>
            </a:extLst>
          </p:cNvPr>
          <p:cNvSpPr/>
          <p:nvPr/>
        </p:nvSpPr>
        <p:spPr>
          <a:xfrm>
            <a:off x="6862415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6" name="TextBox 22">
            <a:extLst>
              <a:ext uri="{FF2B5EF4-FFF2-40B4-BE49-F238E27FC236}">
                <a16:creationId xmlns:a16="http://schemas.microsoft.com/office/drawing/2014/main" id="{763197BC-6A79-4E74-83CD-92790F45353E}"/>
              </a:ext>
            </a:extLst>
          </p:cNvPr>
          <p:cNvSpPr txBox="1"/>
          <p:nvPr/>
        </p:nvSpPr>
        <p:spPr>
          <a:xfrm>
            <a:off x="6663831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7" name="Star: 5 Points 756">
            <a:extLst>
              <a:ext uri="{FF2B5EF4-FFF2-40B4-BE49-F238E27FC236}">
                <a16:creationId xmlns:a16="http://schemas.microsoft.com/office/drawing/2014/main" id="{43DDD4F9-1A64-4182-BCBE-F473D5C1ED6C}"/>
              </a:ext>
            </a:extLst>
          </p:cNvPr>
          <p:cNvSpPr/>
          <p:nvPr/>
        </p:nvSpPr>
        <p:spPr>
          <a:xfrm>
            <a:off x="7284222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8" name="TextBox 22">
            <a:extLst>
              <a:ext uri="{FF2B5EF4-FFF2-40B4-BE49-F238E27FC236}">
                <a16:creationId xmlns:a16="http://schemas.microsoft.com/office/drawing/2014/main" id="{CE7746A6-37F1-4175-9E80-DBEF616DB951}"/>
              </a:ext>
            </a:extLst>
          </p:cNvPr>
          <p:cNvSpPr txBox="1"/>
          <p:nvPr/>
        </p:nvSpPr>
        <p:spPr>
          <a:xfrm>
            <a:off x="7102522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10/15</a:t>
            </a:r>
          </a:p>
        </p:txBody>
      </p:sp>
      <p:sp>
        <p:nvSpPr>
          <p:cNvPr id="759" name="Star: 5 Points 758">
            <a:extLst>
              <a:ext uri="{FF2B5EF4-FFF2-40B4-BE49-F238E27FC236}">
                <a16:creationId xmlns:a16="http://schemas.microsoft.com/office/drawing/2014/main" id="{FB0AA4D1-7370-44F8-AC01-4071CD3DEA91}"/>
              </a:ext>
            </a:extLst>
          </p:cNvPr>
          <p:cNvSpPr/>
          <p:nvPr/>
        </p:nvSpPr>
        <p:spPr>
          <a:xfrm>
            <a:off x="7652264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0" name="TextBox 22">
            <a:extLst>
              <a:ext uri="{FF2B5EF4-FFF2-40B4-BE49-F238E27FC236}">
                <a16:creationId xmlns:a16="http://schemas.microsoft.com/office/drawing/2014/main" id="{C8880532-F7A6-4F3A-909D-3EE7081F7F5F}"/>
              </a:ext>
            </a:extLst>
          </p:cNvPr>
          <p:cNvSpPr txBox="1"/>
          <p:nvPr/>
        </p:nvSpPr>
        <p:spPr>
          <a:xfrm>
            <a:off x="7470564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1" name="Star: 5 Points 760">
            <a:extLst>
              <a:ext uri="{FF2B5EF4-FFF2-40B4-BE49-F238E27FC236}">
                <a16:creationId xmlns:a16="http://schemas.microsoft.com/office/drawing/2014/main" id="{1C22890F-266B-44DE-B5C0-22253583CFDB}"/>
              </a:ext>
            </a:extLst>
          </p:cNvPr>
          <p:cNvSpPr/>
          <p:nvPr/>
        </p:nvSpPr>
        <p:spPr>
          <a:xfrm>
            <a:off x="7962521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2" name="TextBox 22">
            <a:extLst>
              <a:ext uri="{FF2B5EF4-FFF2-40B4-BE49-F238E27FC236}">
                <a16:creationId xmlns:a16="http://schemas.microsoft.com/office/drawing/2014/main" id="{67A43C87-FC64-4CEE-8C13-3BF9C353B32C}"/>
              </a:ext>
            </a:extLst>
          </p:cNvPr>
          <p:cNvSpPr txBox="1"/>
          <p:nvPr/>
        </p:nvSpPr>
        <p:spPr>
          <a:xfrm>
            <a:off x="7780821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763" name="Star: 5 Points 762">
            <a:extLst>
              <a:ext uri="{FF2B5EF4-FFF2-40B4-BE49-F238E27FC236}">
                <a16:creationId xmlns:a16="http://schemas.microsoft.com/office/drawing/2014/main" id="{0890B18D-20CD-469A-9806-680665F95FEF}"/>
              </a:ext>
            </a:extLst>
          </p:cNvPr>
          <p:cNvSpPr/>
          <p:nvPr/>
        </p:nvSpPr>
        <p:spPr>
          <a:xfrm>
            <a:off x="8326009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4" name="TextBox 22">
            <a:extLst>
              <a:ext uri="{FF2B5EF4-FFF2-40B4-BE49-F238E27FC236}">
                <a16:creationId xmlns:a16="http://schemas.microsoft.com/office/drawing/2014/main" id="{CD66EFCC-8E9C-4944-A8C3-B806D88D0C7E}"/>
              </a:ext>
            </a:extLst>
          </p:cNvPr>
          <p:cNvSpPr txBox="1"/>
          <p:nvPr/>
        </p:nvSpPr>
        <p:spPr>
          <a:xfrm>
            <a:off x="8144309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5" name="Star: 5 Points 764">
            <a:extLst>
              <a:ext uri="{FF2B5EF4-FFF2-40B4-BE49-F238E27FC236}">
                <a16:creationId xmlns:a16="http://schemas.microsoft.com/office/drawing/2014/main" id="{C1A32B9F-9058-460A-886B-087386A5E52F}"/>
              </a:ext>
            </a:extLst>
          </p:cNvPr>
          <p:cNvSpPr/>
          <p:nvPr/>
        </p:nvSpPr>
        <p:spPr>
          <a:xfrm>
            <a:off x="8799575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6" name="TextBox 22">
            <a:extLst>
              <a:ext uri="{FF2B5EF4-FFF2-40B4-BE49-F238E27FC236}">
                <a16:creationId xmlns:a16="http://schemas.microsoft.com/office/drawing/2014/main" id="{1D47150B-6203-44DC-B404-A101F3EBD3EF}"/>
              </a:ext>
            </a:extLst>
          </p:cNvPr>
          <p:cNvSpPr txBox="1"/>
          <p:nvPr/>
        </p:nvSpPr>
        <p:spPr>
          <a:xfrm>
            <a:off x="8617875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767" name="Star: 5 Points 766">
            <a:extLst>
              <a:ext uri="{FF2B5EF4-FFF2-40B4-BE49-F238E27FC236}">
                <a16:creationId xmlns:a16="http://schemas.microsoft.com/office/drawing/2014/main" id="{A836A755-4370-4B73-9A8E-41036A23D0E7}"/>
              </a:ext>
            </a:extLst>
          </p:cNvPr>
          <p:cNvSpPr/>
          <p:nvPr/>
        </p:nvSpPr>
        <p:spPr>
          <a:xfrm>
            <a:off x="9125490" y="53502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8" name="TextBox 22">
            <a:extLst>
              <a:ext uri="{FF2B5EF4-FFF2-40B4-BE49-F238E27FC236}">
                <a16:creationId xmlns:a16="http://schemas.microsoft.com/office/drawing/2014/main" id="{6037AB74-26E6-4279-9BB7-60D7EC96B2FC}"/>
              </a:ext>
            </a:extLst>
          </p:cNvPr>
          <p:cNvSpPr txBox="1"/>
          <p:nvPr/>
        </p:nvSpPr>
        <p:spPr>
          <a:xfrm>
            <a:off x="8943790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C9B24E74-DC22-49A1-8385-DAC6A8F575D3}"/>
              </a:ext>
            </a:extLst>
          </p:cNvPr>
          <p:cNvGrpSpPr/>
          <p:nvPr/>
        </p:nvGrpSpPr>
        <p:grpSpPr>
          <a:xfrm>
            <a:off x="9263069" y="5357149"/>
            <a:ext cx="603171" cy="473886"/>
            <a:chOff x="9263069" y="5357149"/>
            <a:chExt cx="603171" cy="473886"/>
          </a:xfrm>
        </p:grpSpPr>
        <p:sp>
          <p:nvSpPr>
            <p:cNvPr id="770" name="Star: 5 Points 769">
              <a:extLst>
                <a:ext uri="{FF2B5EF4-FFF2-40B4-BE49-F238E27FC236}">
                  <a16:creationId xmlns:a16="http://schemas.microsoft.com/office/drawing/2014/main" id="{0B34F58D-0124-446B-8945-9E5EE4A9483F}"/>
                </a:ext>
              </a:extLst>
            </p:cNvPr>
            <p:cNvSpPr/>
            <p:nvPr/>
          </p:nvSpPr>
          <p:spPr>
            <a:xfrm>
              <a:off x="9444769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1" name="TextBox 22">
              <a:extLst>
                <a:ext uri="{FF2B5EF4-FFF2-40B4-BE49-F238E27FC236}">
                  <a16:creationId xmlns:a16="http://schemas.microsoft.com/office/drawing/2014/main" id="{57417F11-55DE-41C8-B401-523B5B2753F5}"/>
                </a:ext>
              </a:extLst>
            </p:cNvPr>
            <p:cNvSpPr txBox="1"/>
            <p:nvPr/>
          </p:nvSpPr>
          <p:spPr>
            <a:xfrm>
              <a:off x="9263069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811" idx="0"/>
            <a:endCxn id="737" idx="2"/>
          </p:cNvCxnSpPr>
          <p:nvPr/>
        </p:nvCxnSpPr>
        <p:spPr>
          <a:xfrm flipV="1">
            <a:off x="9913793" y="5094779"/>
            <a:ext cx="240942" cy="2623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770" idx="0"/>
            <a:endCxn id="735" idx="2"/>
          </p:cNvCxnSpPr>
          <p:nvPr/>
        </p:nvCxnSpPr>
        <p:spPr>
          <a:xfrm flipV="1">
            <a:off x="9542302" y="5095516"/>
            <a:ext cx="301117" cy="2616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767" idx="0"/>
            <a:endCxn id="733" idx="2"/>
          </p:cNvCxnSpPr>
          <p:nvPr/>
        </p:nvCxnSpPr>
        <p:spPr>
          <a:xfrm flipV="1">
            <a:off x="9223023" y="5095442"/>
            <a:ext cx="278072" cy="2548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>
            <a:extLst>
              <a:ext uri="{FF2B5EF4-FFF2-40B4-BE49-F238E27FC236}">
                <a16:creationId xmlns:a16="http://schemas.microsoft.com/office/drawing/2014/main" id="{D7DC8CF9-415F-44AD-A993-E9FDC6F4D5C2}"/>
              </a:ext>
            </a:extLst>
          </p:cNvPr>
          <p:cNvCxnSpPr>
            <a:cxnSpLocks/>
            <a:stCxn id="765" idx="0"/>
            <a:endCxn id="731" idx="2"/>
          </p:cNvCxnSpPr>
          <p:nvPr/>
        </p:nvCxnSpPr>
        <p:spPr>
          <a:xfrm flipV="1">
            <a:off x="8897108" y="5095589"/>
            <a:ext cx="295288" cy="26222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endCxn id="729" idx="2"/>
          </p:cNvCxnSpPr>
          <p:nvPr/>
        </p:nvCxnSpPr>
        <p:spPr>
          <a:xfrm flipV="1">
            <a:off x="8060054" y="5095589"/>
            <a:ext cx="31649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endCxn id="727" idx="2"/>
          </p:cNvCxnSpPr>
          <p:nvPr/>
        </p:nvCxnSpPr>
        <p:spPr>
          <a:xfrm flipV="1">
            <a:off x="7749797" y="5095442"/>
            <a:ext cx="251765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>
            <a:extLst>
              <a:ext uri="{FF2B5EF4-FFF2-40B4-BE49-F238E27FC236}">
                <a16:creationId xmlns:a16="http://schemas.microsoft.com/office/drawing/2014/main" id="{45AE066F-01BD-4E61-9C6A-EACA04ABBC49}"/>
              </a:ext>
            </a:extLst>
          </p:cNvPr>
          <p:cNvCxnSpPr>
            <a:cxnSpLocks/>
            <a:endCxn id="725" idx="2"/>
          </p:cNvCxnSpPr>
          <p:nvPr/>
        </p:nvCxnSpPr>
        <p:spPr>
          <a:xfrm flipV="1">
            <a:off x="7381755" y="5095442"/>
            <a:ext cx="30307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>
            <a:extLst>
              <a:ext uri="{FF2B5EF4-FFF2-40B4-BE49-F238E27FC236}">
                <a16:creationId xmlns:a16="http://schemas.microsoft.com/office/drawing/2014/main" id="{A90C0A20-221B-4B67-8747-05647AF2C8D2}"/>
              </a:ext>
            </a:extLst>
          </p:cNvPr>
          <p:cNvCxnSpPr>
            <a:cxnSpLocks/>
            <a:endCxn id="723" idx="2"/>
          </p:cNvCxnSpPr>
          <p:nvPr/>
        </p:nvCxnSpPr>
        <p:spPr>
          <a:xfrm flipV="1">
            <a:off x="6959948" y="5095606"/>
            <a:ext cx="25586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Arrow Connector 779">
            <a:extLst>
              <a:ext uri="{FF2B5EF4-FFF2-40B4-BE49-F238E27FC236}">
                <a16:creationId xmlns:a16="http://schemas.microsoft.com/office/drawing/2014/main" id="{040866DF-0F2F-40F3-BB47-7091DABD470C}"/>
              </a:ext>
            </a:extLst>
          </p:cNvPr>
          <p:cNvCxnSpPr>
            <a:cxnSpLocks/>
            <a:endCxn id="721" idx="2"/>
          </p:cNvCxnSpPr>
          <p:nvPr/>
        </p:nvCxnSpPr>
        <p:spPr>
          <a:xfrm flipV="1">
            <a:off x="6633645" y="5095753"/>
            <a:ext cx="244687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endCxn id="719" idx="2"/>
          </p:cNvCxnSpPr>
          <p:nvPr/>
        </p:nvCxnSpPr>
        <p:spPr>
          <a:xfrm flipV="1">
            <a:off x="6302376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endCxn id="717" idx="2"/>
          </p:cNvCxnSpPr>
          <p:nvPr/>
        </p:nvCxnSpPr>
        <p:spPr>
          <a:xfrm flipV="1">
            <a:off x="5971090" y="5095607"/>
            <a:ext cx="26349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Arrow Connector 782">
            <a:extLst>
              <a:ext uri="{FF2B5EF4-FFF2-40B4-BE49-F238E27FC236}">
                <a16:creationId xmlns:a16="http://schemas.microsoft.com/office/drawing/2014/main" id="{12B1905E-D629-4F17-BED9-93E6AECE3836}"/>
              </a:ext>
            </a:extLst>
          </p:cNvPr>
          <p:cNvCxnSpPr>
            <a:cxnSpLocks/>
            <a:endCxn id="715" idx="2"/>
          </p:cNvCxnSpPr>
          <p:nvPr/>
        </p:nvCxnSpPr>
        <p:spPr>
          <a:xfrm flipV="1">
            <a:off x="5628112" y="5095607"/>
            <a:ext cx="264599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>
            <a:extLst>
              <a:ext uri="{FF2B5EF4-FFF2-40B4-BE49-F238E27FC236}">
                <a16:creationId xmlns:a16="http://schemas.microsoft.com/office/drawing/2014/main" id="{A7133121-5E68-4FB3-9275-EB56D531C780}"/>
              </a:ext>
            </a:extLst>
          </p:cNvPr>
          <p:cNvCxnSpPr>
            <a:cxnSpLocks/>
            <a:endCxn id="713" idx="2"/>
          </p:cNvCxnSpPr>
          <p:nvPr/>
        </p:nvCxnSpPr>
        <p:spPr>
          <a:xfrm flipV="1">
            <a:off x="5319135" y="5095771"/>
            <a:ext cx="25795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" name="Rectangle 784">
            <a:extLst>
              <a:ext uri="{FF2B5EF4-FFF2-40B4-BE49-F238E27FC236}">
                <a16:creationId xmlns:a16="http://schemas.microsoft.com/office/drawing/2014/main" id="{D04392B8-A6D5-4507-930A-F441C6EA3374}"/>
              </a:ext>
            </a:extLst>
          </p:cNvPr>
          <p:cNvSpPr/>
          <p:nvPr/>
        </p:nvSpPr>
        <p:spPr>
          <a:xfrm>
            <a:off x="4688061" y="493967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6" name="TextBox 22">
            <a:extLst>
              <a:ext uri="{FF2B5EF4-FFF2-40B4-BE49-F238E27FC236}">
                <a16:creationId xmlns:a16="http://schemas.microsoft.com/office/drawing/2014/main" id="{3AD0E24E-BBE5-4868-ADA3-EACE324570E6}"/>
              </a:ext>
            </a:extLst>
          </p:cNvPr>
          <p:cNvSpPr txBox="1"/>
          <p:nvPr/>
        </p:nvSpPr>
        <p:spPr>
          <a:xfrm>
            <a:off x="4122733" y="4791968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503A5205-E981-4B67-ACE0-699800667E6B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" name="TextBox 22">
            <a:extLst>
              <a:ext uri="{FF2B5EF4-FFF2-40B4-BE49-F238E27FC236}">
                <a16:creationId xmlns:a16="http://schemas.microsoft.com/office/drawing/2014/main" id="{6C1B14D9-BF66-471B-A698-37C4C022EB99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C9B540A-E622-4C47-8D90-385ED85621DE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0" name="TextBox 22">
            <a:extLst>
              <a:ext uri="{FF2B5EF4-FFF2-40B4-BE49-F238E27FC236}">
                <a16:creationId xmlns:a16="http://schemas.microsoft.com/office/drawing/2014/main" id="{B4264177-FCE0-49A3-920F-C7BB961E7760}"/>
              </a:ext>
            </a:extLst>
          </p:cNvPr>
          <p:cNvSpPr txBox="1"/>
          <p:nvPr/>
        </p:nvSpPr>
        <p:spPr>
          <a:xfrm>
            <a:off x="8276242" y="478645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E2080960-2A84-4102-A47D-F408326E4088}"/>
              </a:ext>
            </a:extLst>
          </p:cNvPr>
          <p:cNvCxnSpPr>
            <a:cxnSpLocks/>
            <a:endCxn id="745" idx="2"/>
          </p:cNvCxnSpPr>
          <p:nvPr/>
        </p:nvCxnSpPr>
        <p:spPr>
          <a:xfrm flipV="1">
            <a:off x="42518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9E16150D-4DC2-4C68-927F-2BFDD6107CD2}"/>
              </a:ext>
            </a:extLst>
          </p:cNvPr>
          <p:cNvCxnSpPr>
            <a:cxnSpLocks/>
            <a:endCxn id="799" idx="2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3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4949191" y="51013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5A5FBA2C-3AB1-4184-961D-74A681BA11B0}"/>
              </a:ext>
            </a:extLst>
          </p:cNvPr>
          <p:cNvCxnSpPr>
            <a:cxnSpLocks/>
            <a:stCxn id="735" idx="0"/>
            <a:endCxn id="589" idx="2"/>
          </p:cNvCxnSpPr>
          <p:nvPr/>
        </p:nvCxnSpPr>
        <p:spPr>
          <a:xfrm flipV="1">
            <a:off x="9903698" y="4611112"/>
            <a:ext cx="56035" cy="2792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5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533566" y="496153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6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7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310434" y="4678891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9" name="Star: 5 Points 596">
            <a:extLst>
              <a:ext uri="{FF2B5EF4-FFF2-40B4-BE49-F238E27FC236}">
                <a16:creationId xmlns:a16="http://schemas.microsoft.com/office/drawing/2014/main" id="{C01533F5-1748-4EC8-971A-714828508045}"/>
              </a:ext>
            </a:extLst>
          </p:cNvPr>
          <p:cNvSpPr/>
          <p:nvPr/>
        </p:nvSpPr>
        <p:spPr>
          <a:xfrm>
            <a:off x="4519905" y="535026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1" name="Star: 5 Points 551">
            <a:extLst>
              <a:ext uri="{FF2B5EF4-FFF2-40B4-BE49-F238E27FC236}">
                <a16:creationId xmlns:a16="http://schemas.microsoft.com/office/drawing/2014/main" id="{4FDAA1B1-474F-4C68-B716-8DE0F68D5C6D}"/>
              </a:ext>
            </a:extLst>
          </p:cNvPr>
          <p:cNvSpPr/>
          <p:nvPr/>
        </p:nvSpPr>
        <p:spPr>
          <a:xfrm>
            <a:off x="4870012" y="48908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2" name="TextBox 22">
            <a:extLst>
              <a:ext uri="{FF2B5EF4-FFF2-40B4-BE49-F238E27FC236}">
                <a16:creationId xmlns:a16="http://schemas.microsoft.com/office/drawing/2014/main" id="{F1F3DB5C-E8D3-433F-BF42-9132FE520C88}"/>
              </a:ext>
            </a:extLst>
          </p:cNvPr>
          <p:cNvSpPr txBox="1"/>
          <p:nvPr/>
        </p:nvSpPr>
        <p:spPr>
          <a:xfrm>
            <a:off x="4531412" y="509585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Alpha</a:t>
            </a:r>
          </a:p>
          <a:p>
            <a:r>
              <a:rPr lang="en-US" dirty="0"/>
              <a:t> </a:t>
            </a:r>
            <a:r>
              <a:rPr lang="en-US" altLang="zh-CN" dirty="0"/>
              <a:t>02</a:t>
            </a:r>
            <a:r>
              <a:rPr lang="en-US" dirty="0"/>
              <a:t>/</a:t>
            </a:r>
            <a:r>
              <a:rPr lang="en-US" altLang="zh-CN" dirty="0"/>
              <a:t>28</a:t>
            </a:r>
            <a:endParaRPr lang="en-US" dirty="0"/>
          </a:p>
        </p:txBody>
      </p:sp>
      <p:cxnSp>
        <p:nvCxnSpPr>
          <p:cNvPr id="803" name="Straight Arrow Connector 802">
            <a:extLst>
              <a:ext uri="{FF2B5EF4-FFF2-40B4-BE49-F238E27FC236}">
                <a16:creationId xmlns:a16="http://schemas.microsoft.com/office/drawing/2014/main" id="{9982B935-9FAF-4D1D-ACEF-8F7E545C6F3B}"/>
              </a:ext>
            </a:extLst>
          </p:cNvPr>
          <p:cNvCxnSpPr>
            <a:cxnSpLocks/>
            <a:stCxn id="799" idx="0"/>
            <a:endCxn id="801" idx="2"/>
          </p:cNvCxnSpPr>
          <p:nvPr/>
        </p:nvCxnSpPr>
        <p:spPr>
          <a:xfrm flipV="1">
            <a:off x="4617438" y="5096045"/>
            <a:ext cx="289828" cy="2542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4" name="Rectangle 803">
            <a:extLst>
              <a:ext uri="{FF2B5EF4-FFF2-40B4-BE49-F238E27FC236}">
                <a16:creationId xmlns:a16="http://schemas.microsoft.com/office/drawing/2014/main" id="{420988A8-E25F-4607-BF9C-3A9E2039F8A7}"/>
              </a:ext>
            </a:extLst>
          </p:cNvPr>
          <p:cNvSpPr/>
          <p:nvPr/>
        </p:nvSpPr>
        <p:spPr>
          <a:xfrm>
            <a:off x="4455883" y="5363601"/>
            <a:ext cx="68761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CCFA9B22-05FC-4F3A-9534-C8D3C5E56751}"/>
              </a:ext>
            </a:extLst>
          </p:cNvPr>
          <p:cNvSpPr/>
          <p:nvPr/>
        </p:nvSpPr>
        <p:spPr>
          <a:xfrm>
            <a:off x="5179808" y="5362904"/>
            <a:ext cx="94341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99A7CF27-250F-444F-B153-5C21BA23DAF3}"/>
              </a:ext>
            </a:extLst>
          </p:cNvPr>
          <p:cNvSpPr/>
          <p:nvPr/>
        </p:nvSpPr>
        <p:spPr>
          <a:xfrm>
            <a:off x="6151017" y="5363675"/>
            <a:ext cx="97862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5D655392-3E0E-4E44-B20A-A70350175EDF}"/>
              </a:ext>
            </a:extLst>
          </p:cNvPr>
          <p:cNvSpPr/>
          <p:nvPr/>
        </p:nvSpPr>
        <p:spPr>
          <a:xfrm>
            <a:off x="7178966" y="5349088"/>
            <a:ext cx="73146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7CB2A421-0CB8-4EA5-B51E-808A6B4F0DDC}"/>
              </a:ext>
            </a:extLst>
          </p:cNvPr>
          <p:cNvCxnSpPr>
            <a:cxnSpLocks/>
            <a:endCxn id="751" idx="2"/>
          </p:cNvCxnSpPr>
          <p:nvPr/>
        </p:nvCxnSpPr>
        <p:spPr>
          <a:xfrm flipV="1">
            <a:off x="4591313" y="5563290"/>
            <a:ext cx="1650784" cy="293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77E679E7-7562-47CC-AE83-11778C06E783}"/>
              </a:ext>
            </a:extLst>
          </p:cNvPr>
          <p:cNvCxnSpPr>
            <a:cxnSpLocks/>
            <a:endCxn id="757" idx="2"/>
          </p:cNvCxnSpPr>
          <p:nvPr/>
        </p:nvCxnSpPr>
        <p:spPr>
          <a:xfrm flipV="1">
            <a:off x="5253623" y="5562979"/>
            <a:ext cx="2067853" cy="2934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480EF9A-B9DE-44EB-ADCD-D64C26E4D848}"/>
              </a:ext>
            </a:extLst>
          </p:cNvPr>
          <p:cNvGrpSpPr/>
          <p:nvPr/>
        </p:nvGrpSpPr>
        <p:grpSpPr>
          <a:xfrm>
            <a:off x="9634560" y="5357144"/>
            <a:ext cx="603171" cy="473886"/>
            <a:chOff x="9263069" y="5357149"/>
            <a:chExt cx="603171" cy="473886"/>
          </a:xfrm>
        </p:grpSpPr>
        <p:sp>
          <p:nvSpPr>
            <p:cNvPr id="811" name="Star: 5 Points 810">
              <a:extLst>
                <a:ext uri="{FF2B5EF4-FFF2-40B4-BE49-F238E27FC236}">
                  <a16:creationId xmlns:a16="http://schemas.microsoft.com/office/drawing/2014/main" id="{E28B6219-9037-4D27-A779-E703C7764176}"/>
                </a:ext>
              </a:extLst>
            </p:cNvPr>
            <p:cNvSpPr/>
            <p:nvPr/>
          </p:nvSpPr>
          <p:spPr>
            <a:xfrm>
              <a:off x="9444769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812" name="TextBox 22">
              <a:extLst>
                <a:ext uri="{FF2B5EF4-FFF2-40B4-BE49-F238E27FC236}">
                  <a16:creationId xmlns:a16="http://schemas.microsoft.com/office/drawing/2014/main" id="{1479B65A-7001-4EF0-BF0B-07C7E47263E8}"/>
                </a:ext>
              </a:extLst>
            </p:cNvPr>
            <p:cNvSpPr txBox="1"/>
            <p:nvPr/>
          </p:nvSpPr>
          <p:spPr>
            <a:xfrm>
              <a:off x="9263069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</a:p>
          </p:txBody>
        </p:sp>
      </p:grpSp>
      <p:sp>
        <p:nvSpPr>
          <p:cNvPr id="813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8804114" y="489980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14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8495370" y="512119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763" idx="0"/>
            <a:endCxn id="813" idx="2"/>
          </p:cNvCxnSpPr>
          <p:nvPr/>
        </p:nvCxnSpPr>
        <p:spPr>
          <a:xfrm flipV="1">
            <a:off x="8423542" y="5104976"/>
            <a:ext cx="417826" cy="2529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6" name="Star: 5 Points 815">
            <a:extLst>
              <a:ext uri="{FF2B5EF4-FFF2-40B4-BE49-F238E27FC236}">
                <a16:creationId xmlns:a16="http://schemas.microsoft.com/office/drawing/2014/main" id="{10DEBA42-8D34-475E-B0C7-6D9E09057F2B}"/>
              </a:ext>
            </a:extLst>
          </p:cNvPr>
          <p:cNvSpPr/>
          <p:nvPr/>
        </p:nvSpPr>
        <p:spPr>
          <a:xfrm>
            <a:off x="10221643" y="4294804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D175983F-73C2-404E-B0FD-0BFF1066D828}"/>
              </a:ext>
            </a:extLst>
          </p:cNvPr>
          <p:cNvCxnSpPr>
            <a:cxnSpLocks/>
            <a:stCxn id="737" idx="0"/>
            <a:endCxn id="816" idx="2"/>
          </p:cNvCxnSpPr>
          <p:nvPr/>
        </p:nvCxnSpPr>
        <p:spPr>
          <a:xfrm flipV="1">
            <a:off x="10215014" y="4615010"/>
            <a:ext cx="66279" cy="27460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8" name="TextBox 22">
            <a:extLst>
              <a:ext uri="{FF2B5EF4-FFF2-40B4-BE49-F238E27FC236}">
                <a16:creationId xmlns:a16="http://schemas.microsoft.com/office/drawing/2014/main" id="{83FD2873-0493-42FB-9BC4-9ECE34B48A58}"/>
              </a:ext>
            </a:extLst>
          </p:cNvPr>
          <p:cNvSpPr txBox="1"/>
          <p:nvPr/>
        </p:nvSpPr>
        <p:spPr>
          <a:xfrm>
            <a:off x="10202696" y="4596059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CB021589-04CF-4D38-BFF0-058EA529D39B}"/>
              </a:ext>
            </a:extLst>
          </p:cNvPr>
          <p:cNvCxnSpPr>
            <a:cxnSpLocks/>
            <a:stCxn id="733" idx="0"/>
            <a:endCxn id="583" idx="2"/>
          </p:cNvCxnSpPr>
          <p:nvPr/>
        </p:nvCxnSpPr>
        <p:spPr>
          <a:xfrm flipV="1">
            <a:off x="9561374" y="4607185"/>
            <a:ext cx="60405" cy="2830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D3DF2699-F7C0-4431-BA0C-15F3AE0C5481}"/>
              </a:ext>
            </a:extLst>
          </p:cNvPr>
          <p:cNvCxnSpPr>
            <a:cxnSpLocks/>
            <a:stCxn id="717" idx="0"/>
            <a:endCxn id="591" idx="2"/>
          </p:cNvCxnSpPr>
          <p:nvPr/>
        </p:nvCxnSpPr>
        <p:spPr>
          <a:xfrm flipV="1">
            <a:off x="6294860" y="4628142"/>
            <a:ext cx="50070" cy="26229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CDF8032C-E571-4010-A848-0B89F71A662E}"/>
              </a:ext>
            </a:extLst>
          </p:cNvPr>
          <p:cNvCxnSpPr>
            <a:cxnSpLocks/>
            <a:stCxn id="816" idx="0"/>
            <a:endCxn id="435" idx="2"/>
          </p:cNvCxnSpPr>
          <p:nvPr/>
        </p:nvCxnSpPr>
        <p:spPr>
          <a:xfrm flipH="1" flipV="1">
            <a:off x="10226325" y="1294120"/>
            <a:ext cx="151483" cy="300068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CF45CEE-1B5F-412A-9045-99192CDB012F}"/>
              </a:ext>
            </a:extLst>
          </p:cNvPr>
          <p:cNvGrpSpPr/>
          <p:nvPr/>
        </p:nvGrpSpPr>
        <p:grpSpPr>
          <a:xfrm>
            <a:off x="3219214" y="1762034"/>
            <a:ext cx="682364" cy="607147"/>
            <a:chOff x="1264945" y="1704838"/>
            <a:chExt cx="682364" cy="607147"/>
          </a:xfrm>
        </p:grpSpPr>
        <p:sp>
          <p:nvSpPr>
            <p:cNvPr id="481" name="Isosceles Triangle 480">
              <a:extLst>
                <a:ext uri="{FF2B5EF4-FFF2-40B4-BE49-F238E27FC236}">
                  <a16:creationId xmlns:a16="http://schemas.microsoft.com/office/drawing/2014/main" id="{46C9140A-C6B2-40E9-B7E9-9A053A70CCA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1EC2F48D-6441-4642-A031-05D80DED76E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337F1F8C-0D6F-4B8E-B88D-489B3A0343FB}"/>
              </a:ext>
            </a:extLst>
          </p:cNvPr>
          <p:cNvGrpSpPr/>
          <p:nvPr/>
        </p:nvGrpSpPr>
        <p:grpSpPr>
          <a:xfrm>
            <a:off x="4010200" y="1759200"/>
            <a:ext cx="682364" cy="607147"/>
            <a:chOff x="1264945" y="1704838"/>
            <a:chExt cx="682364" cy="607147"/>
          </a:xfrm>
        </p:grpSpPr>
        <p:sp>
          <p:nvSpPr>
            <p:cNvPr id="499" name="Isosceles Triangle 498">
              <a:extLst>
                <a:ext uri="{FF2B5EF4-FFF2-40B4-BE49-F238E27FC236}">
                  <a16:creationId xmlns:a16="http://schemas.microsoft.com/office/drawing/2014/main" id="{2E5874BB-015C-493F-A744-373B38AABD5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9" name="TextBox 22">
              <a:extLst>
                <a:ext uri="{FF2B5EF4-FFF2-40B4-BE49-F238E27FC236}">
                  <a16:creationId xmlns:a16="http://schemas.microsoft.com/office/drawing/2014/main" id="{3846C360-6E54-47FE-85BB-C1D37E6589E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E6436CD-E2FC-44EA-A467-85F1003E043E}"/>
              </a:ext>
            </a:extLst>
          </p:cNvPr>
          <p:cNvGrpSpPr/>
          <p:nvPr/>
        </p:nvGrpSpPr>
        <p:grpSpPr>
          <a:xfrm>
            <a:off x="4874681" y="1759606"/>
            <a:ext cx="682364" cy="607147"/>
            <a:chOff x="1264945" y="1704838"/>
            <a:chExt cx="682364" cy="607147"/>
          </a:xfrm>
        </p:grpSpPr>
        <p:sp>
          <p:nvSpPr>
            <p:cNvPr id="512" name="Isosceles Triangle 511">
              <a:extLst>
                <a:ext uri="{FF2B5EF4-FFF2-40B4-BE49-F238E27FC236}">
                  <a16:creationId xmlns:a16="http://schemas.microsoft.com/office/drawing/2014/main" id="{52A74F8A-C1C4-46C8-BE0A-FDD86940FA1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3" name="TextBox 22">
              <a:extLst>
                <a:ext uri="{FF2B5EF4-FFF2-40B4-BE49-F238E27FC236}">
                  <a16:creationId xmlns:a16="http://schemas.microsoft.com/office/drawing/2014/main" id="{BCF9A660-77D2-4BB2-8FF2-AEA01A4CE8E2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89F3F0A-7FDF-4C45-B322-72ED9AF8F0B0}"/>
              </a:ext>
            </a:extLst>
          </p:cNvPr>
          <p:cNvGrpSpPr/>
          <p:nvPr/>
        </p:nvGrpSpPr>
        <p:grpSpPr>
          <a:xfrm>
            <a:off x="5630299" y="1760562"/>
            <a:ext cx="682364" cy="607147"/>
            <a:chOff x="1264945" y="1704838"/>
            <a:chExt cx="682364" cy="607147"/>
          </a:xfrm>
        </p:grpSpPr>
        <p:sp>
          <p:nvSpPr>
            <p:cNvPr id="515" name="Isosceles Triangle 514">
              <a:extLst>
                <a:ext uri="{FF2B5EF4-FFF2-40B4-BE49-F238E27FC236}">
                  <a16:creationId xmlns:a16="http://schemas.microsoft.com/office/drawing/2014/main" id="{A5D92AAA-D5B7-4B8E-9E68-503B92719E0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6" name="TextBox 22">
              <a:extLst>
                <a:ext uri="{FF2B5EF4-FFF2-40B4-BE49-F238E27FC236}">
                  <a16:creationId xmlns:a16="http://schemas.microsoft.com/office/drawing/2014/main" id="{ABDC7DD6-EDA5-495D-8345-B3BBF0755F46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18A7E057-B50C-4291-BE02-FD30E7641EE4}"/>
              </a:ext>
            </a:extLst>
          </p:cNvPr>
          <p:cNvSpPr/>
          <p:nvPr/>
        </p:nvSpPr>
        <p:spPr>
          <a:xfrm>
            <a:off x="3768739" y="1800888"/>
            <a:ext cx="467023" cy="1607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DV-1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1" name="Rectangle: Rounded Corners 550">
            <a:extLst>
              <a:ext uri="{FF2B5EF4-FFF2-40B4-BE49-F238E27FC236}">
                <a16:creationId xmlns:a16="http://schemas.microsoft.com/office/drawing/2014/main" id="{D750BFE8-54EF-4070-BC30-26813E004DD1}"/>
              </a:ext>
            </a:extLst>
          </p:cNvPr>
          <p:cNvSpPr/>
          <p:nvPr/>
        </p:nvSpPr>
        <p:spPr>
          <a:xfrm>
            <a:off x="5369972" y="1800422"/>
            <a:ext cx="528658" cy="1405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552" name="TextBox 22">
            <a:extLst>
              <a:ext uri="{FF2B5EF4-FFF2-40B4-BE49-F238E27FC236}">
                <a16:creationId xmlns:a16="http://schemas.microsoft.com/office/drawing/2014/main" id="{F61E4742-3B60-47D2-AF31-D868EA474B38}"/>
              </a:ext>
            </a:extLst>
          </p:cNvPr>
          <p:cNvSpPr txBox="1"/>
          <p:nvPr/>
        </p:nvSpPr>
        <p:spPr>
          <a:xfrm>
            <a:off x="3760547" y="1599154"/>
            <a:ext cx="634126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D1EE3F6A-97B0-476B-BE69-9E5932159748}"/>
              </a:ext>
            </a:extLst>
          </p:cNvPr>
          <p:cNvSpPr txBox="1"/>
          <p:nvPr/>
        </p:nvSpPr>
        <p:spPr>
          <a:xfrm>
            <a:off x="5299927" y="1626203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EF76B8CA-725D-4F12-AC99-4F3473280665}"/>
              </a:ext>
            </a:extLst>
          </p:cNvPr>
          <p:cNvSpPr/>
          <p:nvPr/>
        </p:nvSpPr>
        <p:spPr>
          <a:xfrm>
            <a:off x="4481771" y="1811987"/>
            <a:ext cx="655549" cy="1353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ss tooling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A392524C-55DF-4FCD-8CEC-85F065421526}"/>
              </a:ext>
            </a:extLst>
          </p:cNvPr>
          <p:cNvGrpSpPr/>
          <p:nvPr/>
        </p:nvGrpSpPr>
        <p:grpSpPr>
          <a:xfrm>
            <a:off x="4449725" y="2549063"/>
            <a:ext cx="682364" cy="499426"/>
            <a:chOff x="1264945" y="1704838"/>
            <a:chExt cx="682364" cy="499426"/>
          </a:xfrm>
        </p:grpSpPr>
        <p:sp>
          <p:nvSpPr>
            <p:cNvPr id="564" name="Isosceles Triangle 563">
              <a:extLst>
                <a:ext uri="{FF2B5EF4-FFF2-40B4-BE49-F238E27FC236}">
                  <a16:creationId xmlns:a16="http://schemas.microsoft.com/office/drawing/2014/main" id="{EC414534-5B49-46A2-BA10-0852ED6216D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5" name="TextBox 22">
              <a:extLst>
                <a:ext uri="{FF2B5EF4-FFF2-40B4-BE49-F238E27FC236}">
                  <a16:creationId xmlns:a16="http://schemas.microsoft.com/office/drawing/2014/main" id="{5A0A5AA6-01BD-4A59-84E0-29B4B59344E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FD0E9EAC-DB88-4828-AA8A-D52C6B30BB04}"/>
              </a:ext>
            </a:extLst>
          </p:cNvPr>
          <p:cNvGrpSpPr/>
          <p:nvPr/>
        </p:nvGrpSpPr>
        <p:grpSpPr>
          <a:xfrm>
            <a:off x="5572132" y="2522928"/>
            <a:ext cx="682364" cy="499426"/>
            <a:chOff x="1264945" y="1704838"/>
            <a:chExt cx="682364" cy="499426"/>
          </a:xfrm>
        </p:grpSpPr>
        <p:sp>
          <p:nvSpPr>
            <p:cNvPr id="567" name="Isosceles Triangle 566">
              <a:extLst>
                <a:ext uri="{FF2B5EF4-FFF2-40B4-BE49-F238E27FC236}">
                  <a16:creationId xmlns:a16="http://schemas.microsoft.com/office/drawing/2014/main" id="{AF4A2868-FCC2-4406-B258-69C0C8B81B6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C2DDBFD3-5AFF-4A2F-8583-F5E5C298461A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62D4E9D9-3F06-4721-BB34-71FC0B0EF283}"/>
              </a:ext>
            </a:extLst>
          </p:cNvPr>
          <p:cNvSpPr/>
          <p:nvPr/>
        </p:nvSpPr>
        <p:spPr>
          <a:xfrm>
            <a:off x="6207966" y="2605909"/>
            <a:ext cx="936857" cy="145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</a:p>
        </p:txBody>
      </p:sp>
      <p:sp>
        <p:nvSpPr>
          <p:cNvPr id="570" name="TextBox 22">
            <a:extLst>
              <a:ext uri="{FF2B5EF4-FFF2-40B4-BE49-F238E27FC236}">
                <a16:creationId xmlns:a16="http://schemas.microsoft.com/office/drawing/2014/main" id="{EAA01036-5778-4572-A1AE-B5EB983450C7}"/>
              </a:ext>
            </a:extLst>
          </p:cNvPr>
          <p:cNvSpPr txBox="1"/>
          <p:nvPr/>
        </p:nvSpPr>
        <p:spPr>
          <a:xfrm>
            <a:off x="6294981" y="2417293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sp>
        <p:nvSpPr>
          <p:cNvPr id="571" name="Rectangle: Rounded Corners 570">
            <a:extLst>
              <a:ext uri="{FF2B5EF4-FFF2-40B4-BE49-F238E27FC236}">
                <a16:creationId xmlns:a16="http://schemas.microsoft.com/office/drawing/2014/main" id="{64519372-58DA-4468-9494-CDF730E8B290}"/>
              </a:ext>
            </a:extLst>
          </p:cNvPr>
          <p:cNvSpPr/>
          <p:nvPr/>
        </p:nvSpPr>
        <p:spPr>
          <a:xfrm>
            <a:off x="4920618" y="2587252"/>
            <a:ext cx="887549" cy="157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72" name="TextBox 22">
            <a:extLst>
              <a:ext uri="{FF2B5EF4-FFF2-40B4-BE49-F238E27FC236}">
                <a16:creationId xmlns:a16="http://schemas.microsoft.com/office/drawing/2014/main" id="{D51A18E7-F15B-44A1-9639-6DECF431DEB2}"/>
              </a:ext>
            </a:extLst>
          </p:cNvPr>
          <p:cNvSpPr txBox="1"/>
          <p:nvPr/>
        </p:nvSpPr>
        <p:spPr>
          <a:xfrm>
            <a:off x="5016593" y="2429662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5E39C35-6090-4660-B1A0-0A2BADE28E3B}"/>
              </a:ext>
            </a:extLst>
          </p:cNvPr>
          <p:cNvGrpSpPr/>
          <p:nvPr/>
        </p:nvGrpSpPr>
        <p:grpSpPr>
          <a:xfrm>
            <a:off x="4659757" y="3830520"/>
            <a:ext cx="710215" cy="607147"/>
            <a:chOff x="1264945" y="1704838"/>
            <a:chExt cx="735114" cy="607147"/>
          </a:xfrm>
        </p:grpSpPr>
        <p:sp>
          <p:nvSpPr>
            <p:cNvPr id="312" name="Isosceles Triangle 311">
              <a:extLst>
                <a:ext uri="{FF2B5EF4-FFF2-40B4-BE49-F238E27FC236}">
                  <a16:creationId xmlns:a16="http://schemas.microsoft.com/office/drawing/2014/main" id="{0BFD1B3A-0B92-46BC-A13C-57260B20646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39F319EA-7F4B-44A3-A416-523D79DECD4A}"/>
                </a:ext>
              </a:extLst>
            </p:cNvPr>
            <p:cNvSpPr txBox="1"/>
            <p:nvPr/>
          </p:nvSpPr>
          <p:spPr>
            <a:xfrm>
              <a:off x="1264945" y="1911882"/>
              <a:ext cx="73511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 Sample Pre-DV</a:t>
              </a:r>
            </a:p>
            <a:p>
              <a:r>
                <a:rPr lang="en-US" altLang="zh-CN" sz="700" dirty="0"/>
                <a:t>02/25</a:t>
              </a:r>
            </a:p>
          </p:txBody>
        </p:sp>
      </p:grp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D8738E7-33AD-446B-BB3E-887F14875184}"/>
              </a:ext>
            </a:extLst>
          </p:cNvPr>
          <p:cNvCxnSpPr/>
          <p:nvPr/>
        </p:nvCxnSpPr>
        <p:spPr>
          <a:xfrm flipV="1">
            <a:off x="146630" y="647028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D4BBE3E-88BF-402A-8162-255666E506AB}"/>
              </a:ext>
            </a:extLst>
          </p:cNvPr>
          <p:cNvSpPr/>
          <p:nvPr/>
        </p:nvSpPr>
        <p:spPr>
          <a:xfrm>
            <a:off x="136543" y="6137126"/>
            <a:ext cx="1018227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HUD UI Plan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6" name="TextBox 22">
            <a:extLst>
              <a:ext uri="{FF2B5EF4-FFF2-40B4-BE49-F238E27FC236}">
                <a16:creationId xmlns:a16="http://schemas.microsoft.com/office/drawing/2014/main" id="{6C2BFF2E-911B-499C-9EA0-0A4F060E7008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B4A28D81-7207-4821-92E7-CEB286CCD7B1}"/>
              </a:ext>
            </a:extLst>
          </p:cNvPr>
          <p:cNvCxnSpPr>
            <a:cxnSpLocks/>
            <a:stCxn id="743" idx="0"/>
            <a:endCxn id="712" idx="2"/>
          </p:cNvCxnSpPr>
          <p:nvPr/>
        </p:nvCxnSpPr>
        <p:spPr>
          <a:xfrm flipV="1">
            <a:off x="4963277" y="5095771"/>
            <a:ext cx="289389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4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17895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7659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isplay(15.4)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44" idx="0"/>
            <a:endCxn id="404" idx="2"/>
          </p:cNvCxnSpPr>
          <p:nvPr/>
        </p:nvCxnSpPr>
        <p:spPr>
          <a:xfrm flipH="1" flipV="1">
            <a:off x="4449629" y="1284062"/>
            <a:ext cx="633173" cy="301201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2" idx="0"/>
            <a:endCxn id="364" idx="2"/>
          </p:cNvCxnSpPr>
          <p:nvPr/>
        </p:nvCxnSpPr>
        <p:spPr>
          <a:xfrm flipH="1" flipV="1">
            <a:off x="7453288" y="1296541"/>
            <a:ext cx="414844" cy="29995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35" idx="0"/>
            <a:endCxn id="430" idx="2"/>
          </p:cNvCxnSpPr>
          <p:nvPr/>
        </p:nvCxnSpPr>
        <p:spPr>
          <a:xfrm flipH="1" flipV="1">
            <a:off x="7822392" y="1310010"/>
            <a:ext cx="420130" cy="298725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41" idx="0"/>
            <a:endCxn id="409" idx="2"/>
          </p:cNvCxnSpPr>
          <p:nvPr/>
        </p:nvCxnSpPr>
        <p:spPr>
          <a:xfrm flipH="1" flipV="1">
            <a:off x="8223984" y="1309241"/>
            <a:ext cx="378393" cy="29880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83" idx="0"/>
            <a:endCxn id="413" idx="2"/>
          </p:cNvCxnSpPr>
          <p:nvPr/>
        </p:nvCxnSpPr>
        <p:spPr>
          <a:xfrm flipH="1" flipV="1">
            <a:off x="8977765" y="1283890"/>
            <a:ext cx="162679" cy="30030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89" idx="0"/>
            <a:endCxn id="416" idx="2"/>
          </p:cNvCxnSpPr>
          <p:nvPr/>
        </p:nvCxnSpPr>
        <p:spPr>
          <a:xfrm flipV="1">
            <a:off x="9487923" y="1307054"/>
            <a:ext cx="47583" cy="29838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Plan @06/18(Based on 10/10 Group A UI))</a:t>
            </a:r>
            <a:endParaRPr lang="en-US" sz="2000" dirty="0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96114" cy="530593"/>
            <a:chOff x="1992819" y="1217224"/>
            <a:chExt cx="892444" cy="530593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45302" y="15631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584949"/>
            <a:chOff x="1886575" y="1217224"/>
            <a:chExt cx="687200" cy="584949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617513"/>
              <a:ext cx="51712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70" y="959331"/>
            <a:ext cx="707910" cy="516597"/>
            <a:chOff x="1886575" y="1217224"/>
            <a:chExt cx="705006" cy="516597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86121" y="1549161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930058" y="943441"/>
            <a:ext cx="910290" cy="509150"/>
            <a:chOff x="1858117" y="1217224"/>
            <a:chExt cx="959288" cy="509150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977444" y="154171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50269" y="2656986"/>
            <a:ext cx="11788300" cy="431534"/>
            <a:chOff x="237808" y="980201"/>
            <a:chExt cx="11716383" cy="431534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306855" y="980201"/>
              <a:ext cx="62964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78731" y="956145"/>
            <a:ext cx="843415" cy="509193"/>
            <a:chOff x="1858138" y="1217224"/>
            <a:chExt cx="839961" cy="509193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58138" y="15417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592" idx="0"/>
            <a:endCxn id="420" idx="2"/>
          </p:cNvCxnSpPr>
          <p:nvPr/>
        </p:nvCxnSpPr>
        <p:spPr>
          <a:xfrm flipH="1" flipV="1">
            <a:off x="6094929" y="1283387"/>
            <a:ext cx="304106" cy="30276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4035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109785" y="3126144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621279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294072" y="5488949"/>
            <a:ext cx="863674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Group A 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11/01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Checkpoint 4</a:t>
            </a: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</p:cNvCxnSpPr>
          <p:nvPr/>
        </p:nvCxnSpPr>
        <p:spPr>
          <a:xfrm flipV="1">
            <a:off x="42264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358188" y="5856382"/>
            <a:ext cx="660089" cy="511079"/>
            <a:chOff x="3248047" y="6229762"/>
            <a:chExt cx="660089" cy="511079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48047" y="6448459"/>
              <a:ext cx="6600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01/07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901314" y="5856382"/>
            <a:ext cx="716238" cy="508487"/>
            <a:chOff x="3538226" y="6229762"/>
            <a:chExt cx="716238" cy="508487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538226" y="6445867"/>
              <a:ext cx="71623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UI </a:t>
              </a:r>
            </a:p>
            <a:p>
              <a:r>
                <a:rPr lang="en-US" altLang="zh-CN" dirty="0"/>
                <a:t>03/27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851565" y="5862737"/>
            <a:ext cx="626489" cy="505149"/>
            <a:chOff x="2307873" y="6223417"/>
            <a:chExt cx="626489" cy="505149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07873" y="6436184"/>
              <a:ext cx="6264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12/17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061146" y="5855171"/>
            <a:ext cx="933299" cy="611325"/>
            <a:chOff x="1744281" y="5855171"/>
            <a:chExt cx="933299" cy="611325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44281" y="6066393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07/23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5146300" y="6363005"/>
            <a:ext cx="1198319" cy="485241"/>
            <a:chOff x="1783084" y="5855171"/>
            <a:chExt cx="1198319" cy="485241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783084" y="6048030"/>
              <a:ext cx="11983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~04/15</a:t>
              </a: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821471" y="5482295"/>
            <a:ext cx="819752" cy="573972"/>
            <a:chOff x="1739073" y="5486367"/>
            <a:chExt cx="819823" cy="573972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39073" y="5486367"/>
              <a:ext cx="819823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System UI and Launcher UE Sign-off 07/16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5" y="956375"/>
            <a:ext cx="720630" cy="589060"/>
            <a:chOff x="1886575" y="1217224"/>
            <a:chExt cx="717679" cy="589060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2059771" y="1621624"/>
              <a:ext cx="54448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2179027" y="352686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653272" y="5578530"/>
            <a:ext cx="732729" cy="483836"/>
            <a:chOff x="1854898" y="5576503"/>
            <a:chExt cx="732729" cy="483836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854898" y="5576503"/>
              <a:ext cx="7327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09/03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2975621" y="5854671"/>
            <a:ext cx="774344" cy="934064"/>
            <a:chOff x="1821905" y="5855171"/>
            <a:chExt cx="774344" cy="934064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06771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821905" y="6065966"/>
              <a:ext cx="774344" cy="72326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 Delivery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10/10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Checkpoint 3</a:t>
              </a:r>
            </a:p>
            <a:p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A8AFFEBF-A1FB-4B42-8AB6-04CD874582F9}"/>
              </a:ext>
            </a:extLst>
          </p:cNvPr>
          <p:cNvGrpSpPr/>
          <p:nvPr/>
        </p:nvGrpSpPr>
        <p:grpSpPr>
          <a:xfrm>
            <a:off x="4136925" y="6362376"/>
            <a:ext cx="1036140" cy="473479"/>
            <a:chOff x="1568075" y="5855171"/>
            <a:chExt cx="1036140" cy="473479"/>
          </a:xfrm>
        </p:grpSpPr>
        <p:sp>
          <p:nvSpPr>
            <p:cNvPr id="445" name="Star: 5 Points 444">
              <a:extLst>
                <a:ext uri="{FF2B5EF4-FFF2-40B4-BE49-F238E27FC236}">
                  <a16:creationId xmlns:a16="http://schemas.microsoft.com/office/drawing/2014/main" id="{3361A417-1F78-48DA-B51A-9EF211283C0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7" name="TextBox 22">
              <a:extLst>
                <a:ext uri="{FF2B5EF4-FFF2-40B4-BE49-F238E27FC236}">
                  <a16:creationId xmlns:a16="http://schemas.microsoft.com/office/drawing/2014/main" id="{47671A9B-491F-40AB-93D4-596E15A0BB81}"/>
                </a:ext>
              </a:extLst>
            </p:cNvPr>
            <p:cNvSpPr txBox="1"/>
            <p:nvPr/>
          </p:nvSpPr>
          <p:spPr>
            <a:xfrm>
              <a:off x="1568075" y="6036268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~02/15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EB50A90B-14D8-4C0E-8435-9543BC081361}"/>
              </a:ext>
            </a:extLst>
          </p:cNvPr>
          <p:cNvGrpSpPr/>
          <p:nvPr/>
        </p:nvGrpSpPr>
        <p:grpSpPr>
          <a:xfrm>
            <a:off x="4680270" y="6361167"/>
            <a:ext cx="1036140" cy="482720"/>
            <a:chOff x="1718379" y="5855171"/>
            <a:chExt cx="1036140" cy="482720"/>
          </a:xfrm>
        </p:grpSpPr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C894827A-DE5E-41A0-AC6E-C224D1702C8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DAA81990-A7AF-45AD-9E63-193976AA8151}"/>
                </a:ext>
              </a:extLst>
            </p:cNvPr>
            <p:cNvSpPr txBox="1"/>
            <p:nvPr/>
          </p:nvSpPr>
          <p:spPr>
            <a:xfrm>
              <a:off x="1718379" y="6045509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~03/15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D6CFDBE-FF65-4BAD-A5FE-73A6D34F7514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88889AD-2AC4-4009-AC90-0C166ED3513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A8551C6-6AD6-48C8-8F0F-A0986D3C6DF6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785" name="Rectangle 784">
            <a:extLst>
              <a:ext uri="{FF2B5EF4-FFF2-40B4-BE49-F238E27FC236}">
                <a16:creationId xmlns:a16="http://schemas.microsoft.com/office/drawing/2014/main" id="{D04392B8-A6D5-4507-930A-F441C6EA3374}"/>
              </a:ext>
            </a:extLst>
          </p:cNvPr>
          <p:cNvSpPr/>
          <p:nvPr/>
        </p:nvSpPr>
        <p:spPr>
          <a:xfrm>
            <a:off x="4688061" y="493967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6" name="TextBox 22">
            <a:extLst>
              <a:ext uri="{FF2B5EF4-FFF2-40B4-BE49-F238E27FC236}">
                <a16:creationId xmlns:a16="http://schemas.microsoft.com/office/drawing/2014/main" id="{3AD0E24E-BBE5-4868-ADA3-EACE324570E6}"/>
              </a:ext>
            </a:extLst>
          </p:cNvPr>
          <p:cNvSpPr txBox="1"/>
          <p:nvPr/>
        </p:nvSpPr>
        <p:spPr>
          <a:xfrm>
            <a:off x="4122733" y="4791968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503A5205-E981-4B67-ACE0-699800667E6B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" name="TextBox 22">
            <a:extLst>
              <a:ext uri="{FF2B5EF4-FFF2-40B4-BE49-F238E27FC236}">
                <a16:creationId xmlns:a16="http://schemas.microsoft.com/office/drawing/2014/main" id="{6C1B14D9-BF66-471B-A698-37C4C022EB99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C9B540A-E622-4C47-8D90-385ED85621DE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9E16150D-4DC2-4C68-927F-2BFDD6107CD2}"/>
              </a:ext>
            </a:extLst>
          </p:cNvPr>
          <p:cNvCxnSpPr>
            <a:cxnSpLocks/>
            <a:stCxn id="695" idx="0"/>
            <a:endCxn id="799" idx="2"/>
          </p:cNvCxnSpPr>
          <p:nvPr/>
        </p:nvCxnSpPr>
        <p:spPr>
          <a:xfrm flipV="1">
            <a:off x="3358020" y="5555433"/>
            <a:ext cx="830839" cy="29923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5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533566" y="496153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6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7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310434" y="4678891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CDF8032C-E571-4010-A848-0B89F71A662E}"/>
              </a:ext>
            </a:extLst>
          </p:cNvPr>
          <p:cNvCxnSpPr>
            <a:cxnSpLocks/>
            <a:stCxn id="816" idx="0"/>
            <a:endCxn id="435" idx="2"/>
          </p:cNvCxnSpPr>
          <p:nvPr/>
        </p:nvCxnSpPr>
        <p:spPr>
          <a:xfrm flipV="1">
            <a:off x="9857108" y="1294120"/>
            <a:ext cx="369217" cy="2991159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CF45CEE-1B5F-412A-9045-99192CDB012F}"/>
              </a:ext>
            </a:extLst>
          </p:cNvPr>
          <p:cNvGrpSpPr/>
          <p:nvPr/>
        </p:nvGrpSpPr>
        <p:grpSpPr>
          <a:xfrm>
            <a:off x="3219214" y="2318294"/>
            <a:ext cx="682364" cy="607147"/>
            <a:chOff x="1264945" y="1704838"/>
            <a:chExt cx="682364" cy="607147"/>
          </a:xfrm>
        </p:grpSpPr>
        <p:sp>
          <p:nvSpPr>
            <p:cNvPr id="481" name="Isosceles Triangle 480">
              <a:extLst>
                <a:ext uri="{FF2B5EF4-FFF2-40B4-BE49-F238E27FC236}">
                  <a16:creationId xmlns:a16="http://schemas.microsoft.com/office/drawing/2014/main" id="{46C9140A-C6B2-40E9-B7E9-9A053A70CCA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1EC2F48D-6441-4642-A031-05D80DED76E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337F1F8C-0D6F-4B8E-B88D-489B3A0343FB}"/>
              </a:ext>
            </a:extLst>
          </p:cNvPr>
          <p:cNvGrpSpPr/>
          <p:nvPr/>
        </p:nvGrpSpPr>
        <p:grpSpPr>
          <a:xfrm>
            <a:off x="4010200" y="2315460"/>
            <a:ext cx="682364" cy="607147"/>
            <a:chOff x="1264945" y="1704838"/>
            <a:chExt cx="682364" cy="607147"/>
          </a:xfrm>
        </p:grpSpPr>
        <p:sp>
          <p:nvSpPr>
            <p:cNvPr id="499" name="Isosceles Triangle 498">
              <a:extLst>
                <a:ext uri="{FF2B5EF4-FFF2-40B4-BE49-F238E27FC236}">
                  <a16:creationId xmlns:a16="http://schemas.microsoft.com/office/drawing/2014/main" id="{2E5874BB-015C-493F-A744-373B38AABD5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9" name="TextBox 22">
              <a:extLst>
                <a:ext uri="{FF2B5EF4-FFF2-40B4-BE49-F238E27FC236}">
                  <a16:creationId xmlns:a16="http://schemas.microsoft.com/office/drawing/2014/main" id="{3846C360-6E54-47FE-85BB-C1D37E6589E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E6436CD-E2FC-44EA-A467-85F1003E043E}"/>
              </a:ext>
            </a:extLst>
          </p:cNvPr>
          <p:cNvGrpSpPr/>
          <p:nvPr/>
        </p:nvGrpSpPr>
        <p:grpSpPr>
          <a:xfrm>
            <a:off x="4874681" y="2315866"/>
            <a:ext cx="682364" cy="607147"/>
            <a:chOff x="1264945" y="1704838"/>
            <a:chExt cx="682364" cy="607147"/>
          </a:xfrm>
        </p:grpSpPr>
        <p:sp>
          <p:nvSpPr>
            <p:cNvPr id="512" name="Isosceles Triangle 511">
              <a:extLst>
                <a:ext uri="{FF2B5EF4-FFF2-40B4-BE49-F238E27FC236}">
                  <a16:creationId xmlns:a16="http://schemas.microsoft.com/office/drawing/2014/main" id="{52A74F8A-C1C4-46C8-BE0A-FDD86940FA1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3" name="TextBox 22">
              <a:extLst>
                <a:ext uri="{FF2B5EF4-FFF2-40B4-BE49-F238E27FC236}">
                  <a16:creationId xmlns:a16="http://schemas.microsoft.com/office/drawing/2014/main" id="{BCF9A660-77D2-4BB2-8FF2-AEA01A4CE8E2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89F3F0A-7FDF-4C45-B322-72ED9AF8F0B0}"/>
              </a:ext>
            </a:extLst>
          </p:cNvPr>
          <p:cNvGrpSpPr/>
          <p:nvPr/>
        </p:nvGrpSpPr>
        <p:grpSpPr>
          <a:xfrm>
            <a:off x="5630299" y="2316822"/>
            <a:ext cx="682364" cy="607147"/>
            <a:chOff x="1264945" y="1704838"/>
            <a:chExt cx="682364" cy="607147"/>
          </a:xfrm>
        </p:grpSpPr>
        <p:sp>
          <p:nvSpPr>
            <p:cNvPr id="515" name="Isosceles Triangle 514">
              <a:extLst>
                <a:ext uri="{FF2B5EF4-FFF2-40B4-BE49-F238E27FC236}">
                  <a16:creationId xmlns:a16="http://schemas.microsoft.com/office/drawing/2014/main" id="{A5D92AAA-D5B7-4B8E-9E68-503B92719E0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6" name="TextBox 22">
              <a:extLst>
                <a:ext uri="{FF2B5EF4-FFF2-40B4-BE49-F238E27FC236}">
                  <a16:creationId xmlns:a16="http://schemas.microsoft.com/office/drawing/2014/main" id="{ABDC7DD6-EDA5-495D-8345-B3BBF0755F46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18A7E057-B50C-4291-BE02-FD30E7641EE4}"/>
              </a:ext>
            </a:extLst>
          </p:cNvPr>
          <p:cNvSpPr/>
          <p:nvPr/>
        </p:nvSpPr>
        <p:spPr>
          <a:xfrm>
            <a:off x="3768739" y="2357148"/>
            <a:ext cx="467023" cy="1607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DV-1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1" name="Rectangle: Rounded Corners 550">
            <a:extLst>
              <a:ext uri="{FF2B5EF4-FFF2-40B4-BE49-F238E27FC236}">
                <a16:creationId xmlns:a16="http://schemas.microsoft.com/office/drawing/2014/main" id="{D750BFE8-54EF-4070-BC30-26813E004DD1}"/>
              </a:ext>
            </a:extLst>
          </p:cNvPr>
          <p:cNvSpPr/>
          <p:nvPr/>
        </p:nvSpPr>
        <p:spPr>
          <a:xfrm>
            <a:off x="5369972" y="2356682"/>
            <a:ext cx="528658" cy="1405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552" name="TextBox 22">
            <a:extLst>
              <a:ext uri="{FF2B5EF4-FFF2-40B4-BE49-F238E27FC236}">
                <a16:creationId xmlns:a16="http://schemas.microsoft.com/office/drawing/2014/main" id="{F61E4742-3B60-47D2-AF31-D868EA474B38}"/>
              </a:ext>
            </a:extLst>
          </p:cNvPr>
          <p:cNvSpPr txBox="1"/>
          <p:nvPr/>
        </p:nvSpPr>
        <p:spPr>
          <a:xfrm>
            <a:off x="3760547" y="2155414"/>
            <a:ext cx="634126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D1EE3F6A-97B0-476B-BE69-9E5932159748}"/>
              </a:ext>
            </a:extLst>
          </p:cNvPr>
          <p:cNvSpPr txBox="1"/>
          <p:nvPr/>
        </p:nvSpPr>
        <p:spPr>
          <a:xfrm>
            <a:off x="5299927" y="2182463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EF76B8CA-725D-4F12-AC99-4F3473280665}"/>
              </a:ext>
            </a:extLst>
          </p:cNvPr>
          <p:cNvSpPr/>
          <p:nvPr/>
        </p:nvSpPr>
        <p:spPr>
          <a:xfrm>
            <a:off x="4481771" y="2368247"/>
            <a:ext cx="655549" cy="1353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ss tooling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A392524C-55DF-4FCD-8CEC-85F065421526}"/>
              </a:ext>
            </a:extLst>
          </p:cNvPr>
          <p:cNvGrpSpPr/>
          <p:nvPr/>
        </p:nvGrpSpPr>
        <p:grpSpPr>
          <a:xfrm>
            <a:off x="4449725" y="2952923"/>
            <a:ext cx="682364" cy="499426"/>
            <a:chOff x="1264945" y="1704838"/>
            <a:chExt cx="682364" cy="499426"/>
          </a:xfrm>
        </p:grpSpPr>
        <p:sp>
          <p:nvSpPr>
            <p:cNvPr id="564" name="Isosceles Triangle 563">
              <a:extLst>
                <a:ext uri="{FF2B5EF4-FFF2-40B4-BE49-F238E27FC236}">
                  <a16:creationId xmlns:a16="http://schemas.microsoft.com/office/drawing/2014/main" id="{EC414534-5B49-46A2-BA10-0852ED6216D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5" name="TextBox 22">
              <a:extLst>
                <a:ext uri="{FF2B5EF4-FFF2-40B4-BE49-F238E27FC236}">
                  <a16:creationId xmlns:a16="http://schemas.microsoft.com/office/drawing/2014/main" id="{5A0A5AA6-01BD-4A59-84E0-29B4B59344E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FD0E9EAC-DB88-4828-AA8A-D52C6B30BB04}"/>
              </a:ext>
            </a:extLst>
          </p:cNvPr>
          <p:cNvGrpSpPr/>
          <p:nvPr/>
        </p:nvGrpSpPr>
        <p:grpSpPr>
          <a:xfrm>
            <a:off x="5572132" y="2873448"/>
            <a:ext cx="682364" cy="499426"/>
            <a:chOff x="1264945" y="1704838"/>
            <a:chExt cx="682364" cy="499426"/>
          </a:xfrm>
        </p:grpSpPr>
        <p:sp>
          <p:nvSpPr>
            <p:cNvPr id="567" name="Isosceles Triangle 566">
              <a:extLst>
                <a:ext uri="{FF2B5EF4-FFF2-40B4-BE49-F238E27FC236}">
                  <a16:creationId xmlns:a16="http://schemas.microsoft.com/office/drawing/2014/main" id="{AF4A2868-FCC2-4406-B258-69C0C8B81B6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C2DDBFD3-5AFF-4A2F-8583-F5E5C298461A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62D4E9D9-3F06-4721-BB34-71FC0B0EF283}"/>
              </a:ext>
            </a:extLst>
          </p:cNvPr>
          <p:cNvSpPr/>
          <p:nvPr/>
        </p:nvSpPr>
        <p:spPr>
          <a:xfrm>
            <a:off x="6207966" y="3009769"/>
            <a:ext cx="936857" cy="145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</a:p>
        </p:txBody>
      </p:sp>
      <p:sp>
        <p:nvSpPr>
          <p:cNvPr id="570" name="TextBox 22">
            <a:extLst>
              <a:ext uri="{FF2B5EF4-FFF2-40B4-BE49-F238E27FC236}">
                <a16:creationId xmlns:a16="http://schemas.microsoft.com/office/drawing/2014/main" id="{EAA01036-5778-4572-A1AE-B5EB983450C7}"/>
              </a:ext>
            </a:extLst>
          </p:cNvPr>
          <p:cNvSpPr txBox="1"/>
          <p:nvPr/>
        </p:nvSpPr>
        <p:spPr>
          <a:xfrm>
            <a:off x="6294981" y="2821153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sp>
        <p:nvSpPr>
          <p:cNvPr id="571" name="Rectangle: Rounded Corners 570">
            <a:extLst>
              <a:ext uri="{FF2B5EF4-FFF2-40B4-BE49-F238E27FC236}">
                <a16:creationId xmlns:a16="http://schemas.microsoft.com/office/drawing/2014/main" id="{64519372-58DA-4468-9494-CDF730E8B290}"/>
              </a:ext>
            </a:extLst>
          </p:cNvPr>
          <p:cNvSpPr/>
          <p:nvPr/>
        </p:nvSpPr>
        <p:spPr>
          <a:xfrm>
            <a:off x="4920618" y="2991112"/>
            <a:ext cx="887549" cy="157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72" name="TextBox 22">
            <a:extLst>
              <a:ext uri="{FF2B5EF4-FFF2-40B4-BE49-F238E27FC236}">
                <a16:creationId xmlns:a16="http://schemas.microsoft.com/office/drawing/2014/main" id="{D51A18E7-F15B-44A1-9639-6DECF431DEB2}"/>
              </a:ext>
            </a:extLst>
          </p:cNvPr>
          <p:cNvSpPr txBox="1"/>
          <p:nvPr/>
        </p:nvSpPr>
        <p:spPr>
          <a:xfrm>
            <a:off x="5016593" y="2833522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D8738E7-33AD-446B-BB3E-887F14875184}"/>
              </a:ext>
            </a:extLst>
          </p:cNvPr>
          <p:cNvCxnSpPr/>
          <p:nvPr/>
        </p:nvCxnSpPr>
        <p:spPr>
          <a:xfrm flipV="1">
            <a:off x="146630" y="647028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D4BBE3E-88BF-402A-8162-255666E506AB}"/>
              </a:ext>
            </a:extLst>
          </p:cNvPr>
          <p:cNvSpPr/>
          <p:nvPr/>
        </p:nvSpPr>
        <p:spPr>
          <a:xfrm>
            <a:off x="136543" y="6137126"/>
            <a:ext cx="1018227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HUD UI Plan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6" name="TextBox 22">
            <a:extLst>
              <a:ext uri="{FF2B5EF4-FFF2-40B4-BE49-F238E27FC236}">
                <a16:creationId xmlns:a16="http://schemas.microsoft.com/office/drawing/2014/main" id="{6C2BFF2E-911B-499C-9EA0-0A4F060E7008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sp>
        <p:nvSpPr>
          <p:cNvPr id="643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393778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12/13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DA5BCFEC-BF1E-4E00-A6D0-22C7328F94AB}"/>
              </a:ext>
            </a:extLst>
          </p:cNvPr>
          <p:cNvCxnSpPr>
            <a:cxnSpLocks/>
          </p:cNvCxnSpPr>
          <p:nvPr/>
        </p:nvCxnSpPr>
        <p:spPr>
          <a:xfrm flipV="1">
            <a:off x="7693541" y="4045805"/>
            <a:ext cx="172911" cy="84447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4" name="Star: 5 Points 443">
            <a:extLst>
              <a:ext uri="{FF2B5EF4-FFF2-40B4-BE49-F238E27FC236}">
                <a16:creationId xmlns:a16="http://schemas.microsoft.com/office/drawing/2014/main" id="{C6128BA9-6C33-4A49-A417-022A4DD60308}"/>
              </a:ext>
            </a:extLst>
          </p:cNvPr>
          <p:cNvSpPr/>
          <p:nvPr/>
        </p:nvSpPr>
        <p:spPr>
          <a:xfrm>
            <a:off x="4926637" y="42960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F38EC49-F906-40F4-BB9B-61A7F0EF14E7}"/>
              </a:ext>
            </a:extLst>
          </p:cNvPr>
          <p:cNvGrpSpPr/>
          <p:nvPr/>
        </p:nvGrpSpPr>
        <p:grpSpPr>
          <a:xfrm>
            <a:off x="7539162" y="4296080"/>
            <a:ext cx="692356" cy="613198"/>
            <a:chOff x="1681562" y="2836518"/>
            <a:chExt cx="692356" cy="613198"/>
          </a:xfrm>
        </p:grpSpPr>
        <p:sp>
          <p:nvSpPr>
            <p:cNvPr id="532" name="Star: 5 Points 531">
              <a:extLst>
                <a:ext uri="{FF2B5EF4-FFF2-40B4-BE49-F238E27FC236}">
                  <a16:creationId xmlns:a16="http://schemas.microsoft.com/office/drawing/2014/main" id="{40F7D7F1-4CD3-46DB-A304-A3EB71D71E6F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4" name="TextBox 22">
              <a:extLst>
                <a:ext uri="{FF2B5EF4-FFF2-40B4-BE49-F238E27FC236}">
                  <a16:creationId xmlns:a16="http://schemas.microsoft.com/office/drawing/2014/main" id="{2E586546-41DB-4D6D-A3CC-CFE6532D8E51}"/>
                </a:ext>
              </a:extLst>
            </p:cNvPr>
            <p:cNvSpPr txBox="1"/>
            <p:nvPr/>
          </p:nvSpPr>
          <p:spPr>
            <a:xfrm>
              <a:off x="1681562" y="3157334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11/11</a:t>
              </a:r>
            </a:p>
          </p:txBody>
        </p:sp>
      </p:grp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21C3C474-3CAF-47A5-90C1-45C3D05172C8}"/>
              </a:ext>
            </a:extLst>
          </p:cNvPr>
          <p:cNvSpPr/>
          <p:nvPr/>
        </p:nvSpPr>
        <p:spPr>
          <a:xfrm>
            <a:off x="8086357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1" name="Star: 5 Points 540">
            <a:extLst>
              <a:ext uri="{FF2B5EF4-FFF2-40B4-BE49-F238E27FC236}">
                <a16:creationId xmlns:a16="http://schemas.microsoft.com/office/drawing/2014/main" id="{8530E982-16C2-4A19-B117-18F626E0F2BD}"/>
              </a:ext>
            </a:extLst>
          </p:cNvPr>
          <p:cNvSpPr/>
          <p:nvPr/>
        </p:nvSpPr>
        <p:spPr>
          <a:xfrm>
            <a:off x="8446212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3" name="Star: 5 Points 582">
            <a:extLst>
              <a:ext uri="{FF2B5EF4-FFF2-40B4-BE49-F238E27FC236}">
                <a16:creationId xmlns:a16="http://schemas.microsoft.com/office/drawing/2014/main" id="{01218763-190F-4AD2-9F22-61B92D1DBFB9}"/>
              </a:ext>
            </a:extLst>
          </p:cNvPr>
          <p:cNvSpPr/>
          <p:nvPr/>
        </p:nvSpPr>
        <p:spPr>
          <a:xfrm>
            <a:off x="8984279" y="42869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Star: 5 Points 588">
            <a:extLst>
              <a:ext uri="{FF2B5EF4-FFF2-40B4-BE49-F238E27FC236}">
                <a16:creationId xmlns:a16="http://schemas.microsoft.com/office/drawing/2014/main" id="{D059CBAF-03C3-401E-80B5-6AE3DDF8F354}"/>
              </a:ext>
            </a:extLst>
          </p:cNvPr>
          <p:cNvSpPr/>
          <p:nvPr/>
        </p:nvSpPr>
        <p:spPr>
          <a:xfrm>
            <a:off x="9331758" y="4290906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Star: 5 Points 590">
            <a:extLst>
              <a:ext uri="{FF2B5EF4-FFF2-40B4-BE49-F238E27FC236}">
                <a16:creationId xmlns:a16="http://schemas.microsoft.com/office/drawing/2014/main" id="{9E0B114E-0674-4902-8F13-1FFDF3CED919}"/>
              </a:ext>
            </a:extLst>
          </p:cNvPr>
          <p:cNvSpPr/>
          <p:nvPr/>
        </p:nvSpPr>
        <p:spPr>
          <a:xfrm>
            <a:off x="5840780" y="430793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3FF2723F-E529-4039-AC36-D58DD43E4743}"/>
              </a:ext>
            </a:extLst>
          </p:cNvPr>
          <p:cNvSpPr/>
          <p:nvPr/>
        </p:nvSpPr>
        <p:spPr>
          <a:xfrm>
            <a:off x="6242870" y="4311062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712880B7-2AF4-441F-BC1C-46F30422845D}"/>
              </a:ext>
            </a:extLst>
          </p:cNvPr>
          <p:cNvSpPr txBox="1"/>
          <p:nvPr/>
        </p:nvSpPr>
        <p:spPr>
          <a:xfrm>
            <a:off x="4752090" y="4598221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4" name="TextBox 22">
            <a:extLst>
              <a:ext uri="{FF2B5EF4-FFF2-40B4-BE49-F238E27FC236}">
                <a16:creationId xmlns:a16="http://schemas.microsoft.com/office/drawing/2014/main" id="{49E1F6DE-9EA1-43DA-B970-EFED38494F11}"/>
              </a:ext>
            </a:extLst>
          </p:cNvPr>
          <p:cNvSpPr txBox="1"/>
          <p:nvPr/>
        </p:nvSpPr>
        <p:spPr>
          <a:xfrm>
            <a:off x="7986970" y="459124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0BFCB922-F0FA-4877-B88E-939D717A99DC}"/>
              </a:ext>
            </a:extLst>
          </p:cNvPr>
          <p:cNvSpPr txBox="1"/>
          <p:nvPr/>
        </p:nvSpPr>
        <p:spPr>
          <a:xfrm>
            <a:off x="8374349" y="4597470"/>
            <a:ext cx="56570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sp>
        <p:nvSpPr>
          <p:cNvPr id="637" name="TextBox 22">
            <a:extLst>
              <a:ext uri="{FF2B5EF4-FFF2-40B4-BE49-F238E27FC236}">
                <a16:creationId xmlns:a16="http://schemas.microsoft.com/office/drawing/2014/main" id="{11A12CE3-0048-4BB9-8618-4A70AEA1A2B9}"/>
              </a:ext>
            </a:extLst>
          </p:cNvPr>
          <p:cNvSpPr txBox="1"/>
          <p:nvPr/>
        </p:nvSpPr>
        <p:spPr>
          <a:xfrm>
            <a:off x="8915063" y="4602179"/>
            <a:ext cx="58704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03/17</a:t>
            </a:r>
          </a:p>
        </p:txBody>
      </p:sp>
      <p:sp>
        <p:nvSpPr>
          <p:cNvPr id="663" name="TextBox 22">
            <a:extLst>
              <a:ext uri="{FF2B5EF4-FFF2-40B4-BE49-F238E27FC236}">
                <a16:creationId xmlns:a16="http://schemas.microsoft.com/office/drawing/2014/main" id="{63062321-7A2A-49F9-B54B-3767325D05B9}"/>
              </a:ext>
            </a:extLst>
          </p:cNvPr>
          <p:cNvSpPr txBox="1"/>
          <p:nvPr/>
        </p:nvSpPr>
        <p:spPr>
          <a:xfrm>
            <a:off x="5511943" y="4602179"/>
            <a:ext cx="52085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06/03</a:t>
            </a:r>
          </a:p>
        </p:txBody>
      </p:sp>
      <p:sp>
        <p:nvSpPr>
          <p:cNvPr id="664" name="TextBox 22">
            <a:extLst>
              <a:ext uri="{FF2B5EF4-FFF2-40B4-BE49-F238E27FC236}">
                <a16:creationId xmlns:a16="http://schemas.microsoft.com/office/drawing/2014/main" id="{C73E9BB9-8B3B-4468-BC97-073D6E1D0DB7}"/>
              </a:ext>
            </a:extLst>
          </p:cNvPr>
          <p:cNvSpPr txBox="1"/>
          <p:nvPr/>
        </p:nvSpPr>
        <p:spPr>
          <a:xfrm>
            <a:off x="6071331" y="461079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3EF61F1-EB8F-499E-9720-8123EDB482E7}"/>
              </a:ext>
            </a:extLst>
          </p:cNvPr>
          <p:cNvCxnSpPr>
            <a:cxnSpLocks/>
            <a:stCxn id="712" idx="0"/>
            <a:endCxn id="444" idx="2"/>
          </p:cNvCxnSpPr>
          <p:nvPr/>
        </p:nvCxnSpPr>
        <p:spPr>
          <a:xfrm flipV="1">
            <a:off x="4944645" y="4616286"/>
            <a:ext cx="41642" cy="274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E1066ADE-FF03-448E-8A7C-89A93F15023C}"/>
              </a:ext>
            </a:extLst>
          </p:cNvPr>
          <p:cNvCxnSpPr>
            <a:cxnSpLocks/>
            <a:stCxn id="727" idx="0"/>
            <a:endCxn id="532" idx="2"/>
          </p:cNvCxnSpPr>
          <p:nvPr/>
        </p:nvCxnSpPr>
        <p:spPr>
          <a:xfrm flipV="1">
            <a:off x="7645916" y="4616286"/>
            <a:ext cx="125701" cy="2739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1" name="TextBox 22">
            <a:extLst>
              <a:ext uri="{FF2B5EF4-FFF2-40B4-BE49-F238E27FC236}">
                <a16:creationId xmlns:a16="http://schemas.microsoft.com/office/drawing/2014/main" id="{BBC8773F-3D9B-4D4B-96B5-201AAA85D4AA}"/>
              </a:ext>
            </a:extLst>
          </p:cNvPr>
          <p:cNvSpPr txBox="1"/>
          <p:nvPr/>
        </p:nvSpPr>
        <p:spPr>
          <a:xfrm>
            <a:off x="9272271" y="4601078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2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4847112" y="48906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7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5762352" y="48904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8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5580652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719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125319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0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5919804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727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7548383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8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7395258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729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78947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0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77130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11/27</a:t>
            </a:r>
          </a:p>
        </p:txBody>
      </p:sp>
      <p:sp>
        <p:nvSpPr>
          <p:cNvPr id="733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8828841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4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8649046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5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152115" y="48903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6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8985655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7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9472956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8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321321" y="50900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9EBD22BA-0114-44E3-B30F-8982EE8B78E2}"/>
              </a:ext>
            </a:extLst>
          </p:cNvPr>
          <p:cNvCxnSpPr>
            <a:cxnSpLocks/>
            <a:stCxn id="719" idx="0"/>
            <a:endCxn id="592" idx="2"/>
          </p:cNvCxnSpPr>
          <p:nvPr/>
        </p:nvCxnSpPr>
        <p:spPr>
          <a:xfrm flipV="1">
            <a:off x="6222852" y="4631268"/>
            <a:ext cx="79668" cy="259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EAA02A4A-2971-467F-81FE-BCE8812F0D60}"/>
              </a:ext>
            </a:extLst>
          </p:cNvPr>
          <p:cNvCxnSpPr>
            <a:cxnSpLocks/>
            <a:stCxn id="729" idx="0"/>
            <a:endCxn id="535" idx="2"/>
          </p:cNvCxnSpPr>
          <p:nvPr/>
        </p:nvCxnSpPr>
        <p:spPr>
          <a:xfrm flipV="1">
            <a:off x="7992331" y="4617473"/>
            <a:ext cx="153676" cy="2729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09CD6223-5C3F-4984-8962-0DD704306401}"/>
              </a:ext>
            </a:extLst>
          </p:cNvPr>
          <p:cNvCxnSpPr>
            <a:cxnSpLocks/>
            <a:stCxn id="813" idx="0"/>
            <a:endCxn id="541" idx="2"/>
          </p:cNvCxnSpPr>
          <p:nvPr/>
        </p:nvCxnSpPr>
        <p:spPr>
          <a:xfrm flipV="1">
            <a:off x="8323797" y="4617473"/>
            <a:ext cx="182065" cy="282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3" name="Star: 5 Points 742">
            <a:extLst>
              <a:ext uri="{FF2B5EF4-FFF2-40B4-BE49-F238E27FC236}">
                <a16:creationId xmlns:a16="http://schemas.microsoft.com/office/drawing/2014/main" id="{576585FE-64E5-4A6D-9EC1-4F7EADF2D5E6}"/>
              </a:ext>
            </a:extLst>
          </p:cNvPr>
          <p:cNvSpPr/>
          <p:nvPr/>
        </p:nvSpPr>
        <p:spPr>
          <a:xfrm>
            <a:off x="4497444" y="53581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4" name="TextBox 22">
            <a:extLst>
              <a:ext uri="{FF2B5EF4-FFF2-40B4-BE49-F238E27FC236}">
                <a16:creationId xmlns:a16="http://schemas.microsoft.com/office/drawing/2014/main" id="{A2659C4C-5DBE-44B9-B186-114C689BB2FB}"/>
              </a:ext>
            </a:extLst>
          </p:cNvPr>
          <p:cNvSpPr txBox="1"/>
          <p:nvPr/>
        </p:nvSpPr>
        <p:spPr>
          <a:xfrm>
            <a:off x="4291457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01/13</a:t>
            </a:r>
          </a:p>
        </p:txBody>
      </p:sp>
      <p:sp>
        <p:nvSpPr>
          <p:cNvPr id="745" name="Star: 5 Points 744">
            <a:extLst>
              <a:ext uri="{FF2B5EF4-FFF2-40B4-BE49-F238E27FC236}">
                <a16:creationId xmlns:a16="http://schemas.microsoft.com/office/drawing/2014/main" id="{3EBDF802-0D4E-497C-9937-EFF81358BD87}"/>
              </a:ext>
            </a:extLst>
          </p:cNvPr>
          <p:cNvSpPr/>
          <p:nvPr/>
        </p:nvSpPr>
        <p:spPr>
          <a:xfrm>
            <a:off x="4853302" y="53581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6" name="TextBox 22">
            <a:extLst>
              <a:ext uri="{FF2B5EF4-FFF2-40B4-BE49-F238E27FC236}">
                <a16:creationId xmlns:a16="http://schemas.microsoft.com/office/drawing/2014/main" id="{553F216E-7159-421E-8CED-3A26A5FAB470}"/>
              </a:ext>
            </a:extLst>
          </p:cNvPr>
          <p:cNvSpPr txBox="1"/>
          <p:nvPr/>
        </p:nvSpPr>
        <p:spPr>
          <a:xfrm>
            <a:off x="4639478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02/20</a:t>
            </a:r>
          </a:p>
        </p:txBody>
      </p:sp>
      <p:sp>
        <p:nvSpPr>
          <p:cNvPr id="747" name="Star: 5 Points 746">
            <a:extLst>
              <a:ext uri="{FF2B5EF4-FFF2-40B4-BE49-F238E27FC236}">
                <a16:creationId xmlns:a16="http://schemas.microsoft.com/office/drawing/2014/main" id="{5633CD4B-16D4-404E-B406-B8639776AAA3}"/>
              </a:ext>
            </a:extLst>
          </p:cNvPr>
          <p:cNvSpPr/>
          <p:nvPr/>
        </p:nvSpPr>
        <p:spPr>
          <a:xfrm>
            <a:off x="5162279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8" name="TextBox 22">
            <a:extLst>
              <a:ext uri="{FF2B5EF4-FFF2-40B4-BE49-F238E27FC236}">
                <a16:creationId xmlns:a16="http://schemas.microsoft.com/office/drawing/2014/main" id="{336C01E2-18B2-48F7-BC05-D44E76C5DAF6}"/>
              </a:ext>
            </a:extLst>
          </p:cNvPr>
          <p:cNvSpPr txBox="1"/>
          <p:nvPr/>
        </p:nvSpPr>
        <p:spPr>
          <a:xfrm>
            <a:off x="4980579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9" name="Star: 5 Points 748">
            <a:extLst>
              <a:ext uri="{FF2B5EF4-FFF2-40B4-BE49-F238E27FC236}">
                <a16:creationId xmlns:a16="http://schemas.microsoft.com/office/drawing/2014/main" id="{27DDF148-8003-47A2-AD7B-C83B1ACF33A3}"/>
              </a:ext>
            </a:extLst>
          </p:cNvPr>
          <p:cNvSpPr/>
          <p:nvPr/>
        </p:nvSpPr>
        <p:spPr>
          <a:xfrm>
            <a:off x="5505257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0" name="TextBox 22">
            <a:extLst>
              <a:ext uri="{FF2B5EF4-FFF2-40B4-BE49-F238E27FC236}">
                <a16:creationId xmlns:a16="http://schemas.microsoft.com/office/drawing/2014/main" id="{96FB1B37-EA17-4D08-930D-51541843998D}"/>
              </a:ext>
            </a:extLst>
          </p:cNvPr>
          <p:cNvSpPr txBox="1"/>
          <p:nvPr/>
        </p:nvSpPr>
        <p:spPr>
          <a:xfrm>
            <a:off x="5304507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1" name="Star: 5 Points 750">
            <a:extLst>
              <a:ext uri="{FF2B5EF4-FFF2-40B4-BE49-F238E27FC236}">
                <a16:creationId xmlns:a16="http://schemas.microsoft.com/office/drawing/2014/main" id="{B35FB6C3-BBB6-4CDA-92BD-9F90B91BA808}"/>
              </a:ext>
            </a:extLst>
          </p:cNvPr>
          <p:cNvSpPr/>
          <p:nvPr/>
        </p:nvSpPr>
        <p:spPr>
          <a:xfrm>
            <a:off x="5836543" y="535812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2" name="TextBox 22">
            <a:extLst>
              <a:ext uri="{FF2B5EF4-FFF2-40B4-BE49-F238E27FC236}">
                <a16:creationId xmlns:a16="http://schemas.microsoft.com/office/drawing/2014/main" id="{679206AE-9662-413A-9E30-DBB2660480CC}"/>
              </a:ext>
            </a:extLst>
          </p:cNvPr>
          <p:cNvSpPr txBox="1"/>
          <p:nvPr/>
        </p:nvSpPr>
        <p:spPr>
          <a:xfrm>
            <a:off x="5654843" y="55704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753" name="Star: 5 Points 752">
            <a:extLst>
              <a:ext uri="{FF2B5EF4-FFF2-40B4-BE49-F238E27FC236}">
                <a16:creationId xmlns:a16="http://schemas.microsoft.com/office/drawing/2014/main" id="{7686320D-336F-418E-86FD-1160F7EDEFDD}"/>
              </a:ext>
            </a:extLst>
          </p:cNvPr>
          <p:cNvSpPr/>
          <p:nvPr/>
        </p:nvSpPr>
        <p:spPr>
          <a:xfrm>
            <a:off x="6167812" y="53581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4" name="TextBox 22">
            <a:extLst>
              <a:ext uri="{FF2B5EF4-FFF2-40B4-BE49-F238E27FC236}">
                <a16:creationId xmlns:a16="http://schemas.microsoft.com/office/drawing/2014/main" id="{0CE74C8A-0128-4CF7-885A-7CCB4D170730}"/>
              </a:ext>
            </a:extLst>
          </p:cNvPr>
          <p:cNvSpPr txBox="1"/>
          <p:nvPr/>
        </p:nvSpPr>
        <p:spPr>
          <a:xfrm>
            <a:off x="6022441" y="5570405"/>
            <a:ext cx="50304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755" name="Star: 5 Points 754">
            <a:extLst>
              <a:ext uri="{FF2B5EF4-FFF2-40B4-BE49-F238E27FC236}">
                <a16:creationId xmlns:a16="http://schemas.microsoft.com/office/drawing/2014/main" id="{D270098A-B0B4-42E3-9763-CDE88C5DFEF5}"/>
              </a:ext>
            </a:extLst>
          </p:cNvPr>
          <p:cNvSpPr/>
          <p:nvPr/>
        </p:nvSpPr>
        <p:spPr>
          <a:xfrm>
            <a:off x="6484590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6" name="TextBox 22">
            <a:extLst>
              <a:ext uri="{FF2B5EF4-FFF2-40B4-BE49-F238E27FC236}">
                <a16:creationId xmlns:a16="http://schemas.microsoft.com/office/drawing/2014/main" id="{763197BC-6A79-4E74-83CD-92790F45353E}"/>
              </a:ext>
            </a:extLst>
          </p:cNvPr>
          <p:cNvSpPr txBox="1"/>
          <p:nvPr/>
        </p:nvSpPr>
        <p:spPr>
          <a:xfrm>
            <a:off x="6295531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7" name="Star: 5 Points 756">
            <a:extLst>
              <a:ext uri="{FF2B5EF4-FFF2-40B4-BE49-F238E27FC236}">
                <a16:creationId xmlns:a16="http://schemas.microsoft.com/office/drawing/2014/main" id="{43DDD4F9-1A64-4182-BCBE-F473D5C1ED6C}"/>
              </a:ext>
            </a:extLst>
          </p:cNvPr>
          <p:cNvSpPr/>
          <p:nvPr/>
        </p:nvSpPr>
        <p:spPr>
          <a:xfrm>
            <a:off x="6830197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8" name="TextBox 22">
            <a:extLst>
              <a:ext uri="{FF2B5EF4-FFF2-40B4-BE49-F238E27FC236}">
                <a16:creationId xmlns:a16="http://schemas.microsoft.com/office/drawing/2014/main" id="{CE7746A6-37F1-4175-9E80-DBEF616DB951}"/>
              </a:ext>
            </a:extLst>
          </p:cNvPr>
          <p:cNvSpPr txBox="1"/>
          <p:nvPr/>
        </p:nvSpPr>
        <p:spPr>
          <a:xfrm>
            <a:off x="6600872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08/20</a:t>
            </a:r>
          </a:p>
        </p:txBody>
      </p:sp>
      <p:sp>
        <p:nvSpPr>
          <p:cNvPr id="759" name="Star: 5 Points 758">
            <a:extLst>
              <a:ext uri="{FF2B5EF4-FFF2-40B4-BE49-F238E27FC236}">
                <a16:creationId xmlns:a16="http://schemas.microsoft.com/office/drawing/2014/main" id="{FB0AA4D1-7370-44F8-AC01-4071CD3DEA91}"/>
              </a:ext>
            </a:extLst>
          </p:cNvPr>
          <p:cNvSpPr/>
          <p:nvPr/>
        </p:nvSpPr>
        <p:spPr>
          <a:xfrm>
            <a:off x="7141089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0" name="TextBox 22">
            <a:extLst>
              <a:ext uri="{FF2B5EF4-FFF2-40B4-BE49-F238E27FC236}">
                <a16:creationId xmlns:a16="http://schemas.microsoft.com/office/drawing/2014/main" id="{C8880532-F7A6-4F3A-909D-3EE7081F7F5F}"/>
              </a:ext>
            </a:extLst>
          </p:cNvPr>
          <p:cNvSpPr txBox="1"/>
          <p:nvPr/>
        </p:nvSpPr>
        <p:spPr>
          <a:xfrm>
            <a:off x="6949864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1" name="Star: 5 Points 760">
            <a:extLst>
              <a:ext uri="{FF2B5EF4-FFF2-40B4-BE49-F238E27FC236}">
                <a16:creationId xmlns:a16="http://schemas.microsoft.com/office/drawing/2014/main" id="{1C22890F-266B-44DE-B5C0-22253583CFDB}"/>
              </a:ext>
            </a:extLst>
          </p:cNvPr>
          <p:cNvSpPr/>
          <p:nvPr/>
        </p:nvSpPr>
        <p:spPr>
          <a:xfrm>
            <a:off x="7470396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2" name="TextBox 22">
            <a:extLst>
              <a:ext uri="{FF2B5EF4-FFF2-40B4-BE49-F238E27FC236}">
                <a16:creationId xmlns:a16="http://schemas.microsoft.com/office/drawing/2014/main" id="{67A43C87-FC64-4CEE-8C13-3BF9C353B32C}"/>
              </a:ext>
            </a:extLst>
          </p:cNvPr>
          <p:cNvSpPr txBox="1"/>
          <p:nvPr/>
        </p:nvSpPr>
        <p:spPr>
          <a:xfrm>
            <a:off x="7288696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763" name="Star: 5 Points 762">
            <a:extLst>
              <a:ext uri="{FF2B5EF4-FFF2-40B4-BE49-F238E27FC236}">
                <a16:creationId xmlns:a16="http://schemas.microsoft.com/office/drawing/2014/main" id="{0890B18D-20CD-469A-9806-680665F95FEF}"/>
              </a:ext>
            </a:extLst>
          </p:cNvPr>
          <p:cNvSpPr/>
          <p:nvPr/>
        </p:nvSpPr>
        <p:spPr>
          <a:xfrm>
            <a:off x="7871984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4" name="TextBox 22">
            <a:extLst>
              <a:ext uri="{FF2B5EF4-FFF2-40B4-BE49-F238E27FC236}">
                <a16:creationId xmlns:a16="http://schemas.microsoft.com/office/drawing/2014/main" id="{CD66EFCC-8E9C-4944-A8C3-B806D88D0C7E}"/>
              </a:ext>
            </a:extLst>
          </p:cNvPr>
          <p:cNvSpPr txBox="1"/>
          <p:nvPr/>
        </p:nvSpPr>
        <p:spPr>
          <a:xfrm>
            <a:off x="7690284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5" name="Star: 5 Points 764">
            <a:extLst>
              <a:ext uri="{FF2B5EF4-FFF2-40B4-BE49-F238E27FC236}">
                <a16:creationId xmlns:a16="http://schemas.microsoft.com/office/drawing/2014/main" id="{C1A32B9F-9058-460A-886B-087386A5E52F}"/>
              </a:ext>
            </a:extLst>
          </p:cNvPr>
          <p:cNvSpPr/>
          <p:nvPr/>
        </p:nvSpPr>
        <p:spPr>
          <a:xfrm>
            <a:off x="8231250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6" name="TextBox 22">
            <a:extLst>
              <a:ext uri="{FF2B5EF4-FFF2-40B4-BE49-F238E27FC236}">
                <a16:creationId xmlns:a16="http://schemas.microsoft.com/office/drawing/2014/main" id="{1D47150B-6203-44DC-B404-A101F3EBD3EF}"/>
              </a:ext>
            </a:extLst>
          </p:cNvPr>
          <p:cNvSpPr txBox="1"/>
          <p:nvPr/>
        </p:nvSpPr>
        <p:spPr>
          <a:xfrm>
            <a:off x="8049550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12/27</a:t>
            </a:r>
          </a:p>
        </p:txBody>
      </p:sp>
      <p:sp>
        <p:nvSpPr>
          <p:cNvPr id="767" name="Star: 5 Points 766">
            <a:extLst>
              <a:ext uri="{FF2B5EF4-FFF2-40B4-BE49-F238E27FC236}">
                <a16:creationId xmlns:a16="http://schemas.microsoft.com/office/drawing/2014/main" id="{A836A755-4370-4B73-9A8E-41036A23D0E7}"/>
              </a:ext>
            </a:extLst>
          </p:cNvPr>
          <p:cNvSpPr/>
          <p:nvPr/>
        </p:nvSpPr>
        <p:spPr>
          <a:xfrm>
            <a:off x="8595265" y="53502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8" name="TextBox 22">
            <a:extLst>
              <a:ext uri="{FF2B5EF4-FFF2-40B4-BE49-F238E27FC236}">
                <a16:creationId xmlns:a16="http://schemas.microsoft.com/office/drawing/2014/main" id="{6037AB74-26E6-4279-9BB7-60D7EC96B2FC}"/>
              </a:ext>
            </a:extLst>
          </p:cNvPr>
          <p:cNvSpPr txBox="1"/>
          <p:nvPr/>
        </p:nvSpPr>
        <p:spPr>
          <a:xfrm>
            <a:off x="8413565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C9B24E74-DC22-49A1-8385-DAC6A8F575D3}"/>
              </a:ext>
            </a:extLst>
          </p:cNvPr>
          <p:cNvGrpSpPr/>
          <p:nvPr/>
        </p:nvGrpSpPr>
        <p:grpSpPr>
          <a:xfrm>
            <a:off x="8732844" y="5357149"/>
            <a:ext cx="603171" cy="473886"/>
            <a:chOff x="9101144" y="5357149"/>
            <a:chExt cx="603171" cy="473886"/>
          </a:xfrm>
        </p:grpSpPr>
        <p:sp>
          <p:nvSpPr>
            <p:cNvPr id="770" name="Star: 5 Points 769">
              <a:extLst>
                <a:ext uri="{FF2B5EF4-FFF2-40B4-BE49-F238E27FC236}">
                  <a16:creationId xmlns:a16="http://schemas.microsoft.com/office/drawing/2014/main" id="{0B34F58D-0124-446B-8945-9E5EE4A9483F}"/>
                </a:ext>
              </a:extLst>
            </p:cNvPr>
            <p:cNvSpPr/>
            <p:nvPr/>
          </p:nvSpPr>
          <p:spPr>
            <a:xfrm>
              <a:off x="9282844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1" name="TextBox 22">
              <a:extLst>
                <a:ext uri="{FF2B5EF4-FFF2-40B4-BE49-F238E27FC236}">
                  <a16:creationId xmlns:a16="http://schemas.microsoft.com/office/drawing/2014/main" id="{57417F11-55DE-41C8-B401-523B5B2753F5}"/>
                </a:ext>
              </a:extLst>
            </p:cNvPr>
            <p:cNvSpPr txBox="1"/>
            <p:nvPr/>
          </p:nvSpPr>
          <p:spPr>
            <a:xfrm>
              <a:off x="9101144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03/04</a:t>
              </a:r>
            </a:p>
          </p:txBody>
        </p:sp>
      </p:grp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811" idx="0"/>
            <a:endCxn id="737" idx="2"/>
          </p:cNvCxnSpPr>
          <p:nvPr/>
        </p:nvCxnSpPr>
        <p:spPr>
          <a:xfrm flipV="1">
            <a:off x="9345468" y="5094779"/>
            <a:ext cx="164742" cy="2623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770" idx="0"/>
            <a:endCxn id="735" idx="2"/>
          </p:cNvCxnSpPr>
          <p:nvPr/>
        </p:nvCxnSpPr>
        <p:spPr>
          <a:xfrm flipV="1">
            <a:off x="9012077" y="5095516"/>
            <a:ext cx="177292" cy="2616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767" idx="0"/>
            <a:endCxn id="733" idx="2"/>
          </p:cNvCxnSpPr>
          <p:nvPr/>
        </p:nvCxnSpPr>
        <p:spPr>
          <a:xfrm flipV="1">
            <a:off x="8692798" y="5095442"/>
            <a:ext cx="173297" cy="2548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stCxn id="761" idx="0"/>
            <a:endCxn id="729" idx="2"/>
          </p:cNvCxnSpPr>
          <p:nvPr/>
        </p:nvCxnSpPr>
        <p:spPr>
          <a:xfrm flipV="1">
            <a:off x="7567929" y="5095589"/>
            <a:ext cx="364123" cy="2623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stCxn id="759" idx="0"/>
            <a:endCxn id="727" idx="2"/>
          </p:cNvCxnSpPr>
          <p:nvPr/>
        </p:nvCxnSpPr>
        <p:spPr>
          <a:xfrm flipV="1">
            <a:off x="7238622" y="5095442"/>
            <a:ext cx="347015" cy="2623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endCxn id="719" idx="2"/>
          </p:cNvCxnSpPr>
          <p:nvPr/>
        </p:nvCxnSpPr>
        <p:spPr>
          <a:xfrm flipV="1">
            <a:off x="5905501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749" idx="0"/>
            <a:endCxn id="717" idx="2"/>
          </p:cNvCxnSpPr>
          <p:nvPr/>
        </p:nvCxnSpPr>
        <p:spPr>
          <a:xfrm flipV="1">
            <a:off x="5602790" y="5095607"/>
            <a:ext cx="196816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0" name="TextBox 22">
            <a:extLst>
              <a:ext uri="{FF2B5EF4-FFF2-40B4-BE49-F238E27FC236}">
                <a16:creationId xmlns:a16="http://schemas.microsoft.com/office/drawing/2014/main" id="{B4264177-FCE0-49A3-920F-C7BB961E7760}"/>
              </a:ext>
            </a:extLst>
          </p:cNvPr>
          <p:cNvSpPr txBox="1"/>
          <p:nvPr/>
        </p:nvSpPr>
        <p:spPr>
          <a:xfrm>
            <a:off x="7993667" y="478645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E2080960-2A84-4102-A47D-F408326E4088}"/>
              </a:ext>
            </a:extLst>
          </p:cNvPr>
          <p:cNvCxnSpPr>
            <a:cxnSpLocks/>
            <a:stCxn id="665" idx="0"/>
            <a:endCxn id="745" idx="2"/>
          </p:cNvCxnSpPr>
          <p:nvPr/>
        </p:nvCxnSpPr>
        <p:spPr>
          <a:xfrm flipV="1">
            <a:off x="3718812" y="5563307"/>
            <a:ext cx="1171744" cy="30578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3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4580891" y="51013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02/20</a:t>
            </a:r>
          </a:p>
        </p:txBody>
      </p: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5A5FBA2C-3AB1-4184-961D-74A681BA11B0}"/>
              </a:ext>
            </a:extLst>
          </p:cNvPr>
          <p:cNvCxnSpPr>
            <a:cxnSpLocks/>
            <a:stCxn id="735" idx="0"/>
            <a:endCxn id="589" idx="2"/>
          </p:cNvCxnSpPr>
          <p:nvPr/>
        </p:nvCxnSpPr>
        <p:spPr>
          <a:xfrm flipV="1">
            <a:off x="9249648" y="4611112"/>
            <a:ext cx="141760" cy="2792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9" name="Star: 5 Points 596">
            <a:extLst>
              <a:ext uri="{FF2B5EF4-FFF2-40B4-BE49-F238E27FC236}">
                <a16:creationId xmlns:a16="http://schemas.microsoft.com/office/drawing/2014/main" id="{C01533F5-1748-4EC8-971A-714828508045}"/>
              </a:ext>
            </a:extLst>
          </p:cNvPr>
          <p:cNvSpPr/>
          <p:nvPr/>
        </p:nvSpPr>
        <p:spPr>
          <a:xfrm>
            <a:off x="4151605" y="535026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420988A8-E25F-4607-BF9C-3A9E2039F8A7}"/>
              </a:ext>
            </a:extLst>
          </p:cNvPr>
          <p:cNvSpPr/>
          <p:nvPr/>
        </p:nvSpPr>
        <p:spPr>
          <a:xfrm>
            <a:off x="4087583" y="5363601"/>
            <a:ext cx="68761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CCFA9B22-05FC-4F3A-9534-C8D3C5E56751}"/>
              </a:ext>
            </a:extLst>
          </p:cNvPr>
          <p:cNvSpPr/>
          <p:nvPr/>
        </p:nvSpPr>
        <p:spPr>
          <a:xfrm>
            <a:off x="4811508" y="5362904"/>
            <a:ext cx="94341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99A7CF27-250F-444F-B153-5C21BA23DAF3}"/>
              </a:ext>
            </a:extLst>
          </p:cNvPr>
          <p:cNvSpPr/>
          <p:nvPr/>
        </p:nvSpPr>
        <p:spPr>
          <a:xfrm>
            <a:off x="5782717" y="5363675"/>
            <a:ext cx="97862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5D655392-3E0E-4E44-B20A-A70350175EDF}"/>
              </a:ext>
            </a:extLst>
          </p:cNvPr>
          <p:cNvSpPr/>
          <p:nvPr/>
        </p:nvSpPr>
        <p:spPr>
          <a:xfrm>
            <a:off x="6782091" y="5358613"/>
            <a:ext cx="57963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7CB2A421-0CB8-4EA5-B51E-808A6B4F0DDC}"/>
              </a:ext>
            </a:extLst>
          </p:cNvPr>
          <p:cNvCxnSpPr>
            <a:cxnSpLocks/>
            <a:stCxn id="679" idx="0"/>
            <a:endCxn id="751" idx="2"/>
          </p:cNvCxnSpPr>
          <p:nvPr/>
        </p:nvCxnSpPr>
        <p:spPr>
          <a:xfrm flipV="1">
            <a:off x="4591313" y="5563290"/>
            <a:ext cx="1282484" cy="293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77E679E7-7562-47CC-AE83-11778C06E783}"/>
              </a:ext>
            </a:extLst>
          </p:cNvPr>
          <p:cNvCxnSpPr>
            <a:cxnSpLocks/>
            <a:stCxn id="682" idx="0"/>
            <a:endCxn id="757" idx="2"/>
          </p:cNvCxnSpPr>
          <p:nvPr/>
        </p:nvCxnSpPr>
        <p:spPr>
          <a:xfrm flipV="1">
            <a:off x="5253623" y="5562979"/>
            <a:ext cx="1613828" cy="2934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480EF9A-B9DE-44EB-ADCD-D64C26E4D848}"/>
              </a:ext>
            </a:extLst>
          </p:cNvPr>
          <p:cNvGrpSpPr/>
          <p:nvPr/>
        </p:nvGrpSpPr>
        <p:grpSpPr>
          <a:xfrm>
            <a:off x="9066235" y="5357144"/>
            <a:ext cx="603171" cy="473886"/>
            <a:chOff x="9063044" y="5357149"/>
            <a:chExt cx="603171" cy="473886"/>
          </a:xfrm>
        </p:grpSpPr>
        <p:sp>
          <p:nvSpPr>
            <p:cNvPr id="811" name="Star: 5 Points 810">
              <a:extLst>
                <a:ext uri="{FF2B5EF4-FFF2-40B4-BE49-F238E27FC236}">
                  <a16:creationId xmlns:a16="http://schemas.microsoft.com/office/drawing/2014/main" id="{E28B6219-9037-4D27-A779-E703C7764176}"/>
                </a:ext>
              </a:extLst>
            </p:cNvPr>
            <p:cNvSpPr/>
            <p:nvPr/>
          </p:nvSpPr>
          <p:spPr>
            <a:xfrm>
              <a:off x="9244744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812" name="TextBox 22">
              <a:extLst>
                <a:ext uri="{FF2B5EF4-FFF2-40B4-BE49-F238E27FC236}">
                  <a16:creationId xmlns:a16="http://schemas.microsoft.com/office/drawing/2014/main" id="{1479B65A-7001-4EF0-BF0B-07C7E47263E8}"/>
                </a:ext>
              </a:extLst>
            </p:cNvPr>
            <p:cNvSpPr txBox="1"/>
            <p:nvPr/>
          </p:nvSpPr>
          <p:spPr>
            <a:xfrm>
              <a:off x="9063044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04/04</a:t>
              </a:r>
            </a:p>
          </p:txBody>
        </p:sp>
      </p:grpSp>
      <p:sp>
        <p:nvSpPr>
          <p:cNvPr id="813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8226264" y="489980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14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8088970" y="512119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12/27</a:t>
            </a:r>
          </a:p>
        </p:txBody>
      </p: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763" idx="0"/>
            <a:endCxn id="813" idx="2"/>
          </p:cNvCxnSpPr>
          <p:nvPr/>
        </p:nvCxnSpPr>
        <p:spPr>
          <a:xfrm flipV="1">
            <a:off x="7969517" y="5104976"/>
            <a:ext cx="294001" cy="2529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6" name="Star: 5 Points 815">
            <a:extLst>
              <a:ext uri="{FF2B5EF4-FFF2-40B4-BE49-F238E27FC236}">
                <a16:creationId xmlns:a16="http://schemas.microsoft.com/office/drawing/2014/main" id="{10DEBA42-8D34-475E-B0C7-6D9E09057F2B}"/>
              </a:ext>
            </a:extLst>
          </p:cNvPr>
          <p:cNvSpPr/>
          <p:nvPr/>
        </p:nvSpPr>
        <p:spPr>
          <a:xfrm>
            <a:off x="9700943" y="42852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D175983F-73C2-404E-B0FD-0BFF1066D828}"/>
              </a:ext>
            </a:extLst>
          </p:cNvPr>
          <p:cNvCxnSpPr>
            <a:cxnSpLocks/>
            <a:stCxn id="737" idx="0"/>
            <a:endCxn id="816" idx="2"/>
          </p:cNvCxnSpPr>
          <p:nvPr/>
        </p:nvCxnSpPr>
        <p:spPr>
          <a:xfrm flipV="1">
            <a:off x="9570489" y="4605485"/>
            <a:ext cx="190104" cy="28412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8" name="TextBox 22">
            <a:extLst>
              <a:ext uri="{FF2B5EF4-FFF2-40B4-BE49-F238E27FC236}">
                <a16:creationId xmlns:a16="http://schemas.microsoft.com/office/drawing/2014/main" id="{83FD2873-0493-42FB-9BC4-9ECE34B48A58}"/>
              </a:ext>
            </a:extLst>
          </p:cNvPr>
          <p:cNvSpPr txBox="1"/>
          <p:nvPr/>
        </p:nvSpPr>
        <p:spPr>
          <a:xfrm>
            <a:off x="9720096" y="4586534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CB021589-04CF-4D38-BFF0-058EA529D39B}"/>
              </a:ext>
            </a:extLst>
          </p:cNvPr>
          <p:cNvCxnSpPr>
            <a:cxnSpLocks/>
            <a:stCxn id="733" idx="0"/>
            <a:endCxn id="583" idx="2"/>
          </p:cNvCxnSpPr>
          <p:nvPr/>
        </p:nvCxnSpPr>
        <p:spPr>
          <a:xfrm flipV="1">
            <a:off x="8926374" y="4607185"/>
            <a:ext cx="117555" cy="2830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D3DF2699-F7C0-4431-BA0C-15F3AE0C5481}"/>
              </a:ext>
            </a:extLst>
          </p:cNvPr>
          <p:cNvCxnSpPr>
            <a:cxnSpLocks/>
            <a:stCxn id="717" idx="0"/>
            <a:endCxn id="591" idx="2"/>
          </p:cNvCxnSpPr>
          <p:nvPr/>
        </p:nvCxnSpPr>
        <p:spPr>
          <a:xfrm flipV="1">
            <a:off x="5859885" y="4628142"/>
            <a:ext cx="40545" cy="26229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DA841B09-4F9F-4372-9F91-72DFF5E7A856}"/>
              </a:ext>
            </a:extLst>
          </p:cNvPr>
          <p:cNvCxnSpPr>
            <a:cxnSpLocks/>
            <a:stCxn id="743" idx="0"/>
            <a:endCxn id="712" idx="2"/>
          </p:cNvCxnSpPr>
          <p:nvPr/>
        </p:nvCxnSpPr>
        <p:spPr>
          <a:xfrm flipV="1">
            <a:off x="4594977" y="5095771"/>
            <a:ext cx="289389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2648061-4701-41B9-812B-8998825B68AA}"/>
              </a:ext>
            </a:extLst>
          </p:cNvPr>
          <p:cNvGrpSpPr/>
          <p:nvPr/>
        </p:nvGrpSpPr>
        <p:grpSpPr>
          <a:xfrm>
            <a:off x="9404729" y="6174353"/>
            <a:ext cx="2580767" cy="584286"/>
            <a:chOff x="9716655" y="5817800"/>
            <a:chExt cx="2489641" cy="621389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E2307E82-7CDE-4D6D-8247-94EE102A08A3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234492"/>
              <a:chOff x="9891674" y="2158893"/>
              <a:chExt cx="2354731" cy="234492"/>
            </a:xfrm>
          </p:grpSpPr>
          <p:sp>
            <p:nvSpPr>
              <p:cNvPr id="328" name="Star: 5 Points 327">
                <a:extLst>
                  <a:ext uri="{FF2B5EF4-FFF2-40B4-BE49-F238E27FC236}">
                    <a16:creationId xmlns:a16="http://schemas.microsoft.com/office/drawing/2014/main" id="{0436DA3D-03CC-4D70-A594-6FA453B981A5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noFill/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57DC3B76-6C18-464E-9106-5D80474A370A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/>
                  <a:t>Eng</a:t>
                </a:r>
                <a:r>
                  <a:rPr lang="en-US" sz="700" dirty="0"/>
                  <a:t> </a:t>
                </a:r>
                <a:r>
                  <a:rPr lang="en-US" altLang="zh-CN" sz="700" dirty="0"/>
                  <a:t>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025E5F98-D170-46AB-B14B-7B43533D2FAB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310218"/>
              <a:chOff x="9891674" y="2158893"/>
              <a:chExt cx="2237269" cy="310218"/>
            </a:xfrm>
          </p:grpSpPr>
          <p:sp>
            <p:nvSpPr>
              <p:cNvPr id="326" name="Star: 5 Points 325">
                <a:extLst>
                  <a:ext uri="{FF2B5EF4-FFF2-40B4-BE49-F238E27FC236}">
                    <a16:creationId xmlns:a16="http://schemas.microsoft.com/office/drawing/2014/main" id="{A6AE1E89-CE92-465B-A8E7-6CFE7971DB75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3827618-73AC-4485-A771-6C0B90802A7B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support GPDS key node, full test.</a:t>
                </a:r>
                <a:endParaRPr lang="en-US" sz="700" dirty="0"/>
              </a:p>
            </p:txBody>
          </p:sp>
        </p:grp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58206B26-EB16-47C1-B62C-25062E657DB6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8" name="TextBox 22">
            <a:extLst>
              <a:ext uri="{FF2B5EF4-FFF2-40B4-BE49-F238E27FC236}">
                <a16:creationId xmlns:a16="http://schemas.microsoft.com/office/drawing/2014/main" id="{AD483DC4-4CC2-4DBA-8462-96A5AC96445F}"/>
              </a:ext>
            </a:extLst>
          </p:cNvPr>
          <p:cNvSpPr txBox="1"/>
          <p:nvPr/>
        </p:nvSpPr>
        <p:spPr>
          <a:xfrm>
            <a:off x="9262916" y="1661956"/>
            <a:ext cx="1758233" cy="61554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 – TT milestone becomes ahead of IVI HW DV completion (FEC)</a:t>
            </a:r>
          </a:p>
          <a:p>
            <a:pPr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 – PP milestone becomes ahead of IVI HW PSW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4FC5D2-656B-470F-A243-7C6040762564}"/>
              </a:ext>
            </a:extLst>
          </p:cNvPr>
          <p:cNvGrpSpPr/>
          <p:nvPr/>
        </p:nvGrpSpPr>
        <p:grpSpPr>
          <a:xfrm>
            <a:off x="8839473" y="1283890"/>
            <a:ext cx="326514" cy="1178492"/>
            <a:chOff x="8839473" y="1283890"/>
            <a:chExt cx="326514" cy="1178492"/>
          </a:xfrm>
          <a:solidFill>
            <a:schemeClr val="bg1"/>
          </a:solidFill>
        </p:grpSpPr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55D7B4F-EB2B-4A23-A905-4C8DDF7A435D}"/>
                </a:ext>
              </a:extLst>
            </p:cNvPr>
            <p:cNvCxnSpPr>
              <a:cxnSpLocks/>
              <a:stCxn id="413" idx="2"/>
              <a:endCxn id="557" idx="0"/>
            </p:cNvCxnSpPr>
            <p:nvPr/>
          </p:nvCxnSpPr>
          <p:spPr>
            <a:xfrm>
              <a:off x="8977765" y="1283890"/>
              <a:ext cx="24965" cy="845298"/>
            </a:xfrm>
            <a:prstGeom prst="lin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C335ED7E-08E7-419C-88D6-469FC03F912B}"/>
                </a:ext>
              </a:extLst>
            </p:cNvPr>
            <p:cNvSpPr/>
            <p:nvPr/>
          </p:nvSpPr>
          <p:spPr>
            <a:xfrm>
              <a:off x="8839473" y="2129188"/>
              <a:ext cx="326514" cy="333194"/>
            </a:xfrm>
            <a:prstGeom prst="ellipse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8A3BF157-67B1-4758-A37F-F581EF5B6456}"/>
              </a:ext>
            </a:extLst>
          </p:cNvPr>
          <p:cNvGrpSpPr/>
          <p:nvPr/>
        </p:nvGrpSpPr>
        <p:grpSpPr>
          <a:xfrm>
            <a:off x="5754335" y="3379132"/>
            <a:ext cx="624299" cy="493259"/>
            <a:chOff x="1109342" y="1445990"/>
            <a:chExt cx="624299" cy="493259"/>
          </a:xfrm>
        </p:grpSpPr>
        <p:sp>
          <p:nvSpPr>
            <p:cNvPr id="559" name="Isosceles Triangle 558">
              <a:extLst>
                <a:ext uri="{FF2B5EF4-FFF2-40B4-BE49-F238E27FC236}">
                  <a16:creationId xmlns:a16="http://schemas.microsoft.com/office/drawing/2014/main" id="{DE5412F3-A823-4AF0-A6B4-42CF975039FE}"/>
                </a:ext>
              </a:extLst>
            </p:cNvPr>
            <p:cNvSpPr/>
            <p:nvPr/>
          </p:nvSpPr>
          <p:spPr>
            <a:xfrm rot="10800000">
              <a:off x="13579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0" name="TextBox 22">
              <a:extLst>
                <a:ext uri="{FF2B5EF4-FFF2-40B4-BE49-F238E27FC236}">
                  <a16:creationId xmlns:a16="http://schemas.microsoft.com/office/drawing/2014/main" id="{A4F6ACDB-F4C3-46AE-87BD-8E5AD13BA5FF}"/>
                </a:ext>
              </a:extLst>
            </p:cNvPr>
            <p:cNvSpPr txBox="1"/>
            <p:nvPr/>
          </p:nvSpPr>
          <p:spPr>
            <a:xfrm>
              <a:off x="1109342" y="144599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B0 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06/10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F8F6EAA4-91D2-40CB-9B47-E21876F0CD3F}"/>
              </a:ext>
            </a:extLst>
          </p:cNvPr>
          <p:cNvGrpSpPr/>
          <p:nvPr/>
        </p:nvGrpSpPr>
        <p:grpSpPr>
          <a:xfrm>
            <a:off x="8081899" y="3392715"/>
            <a:ext cx="436182" cy="501193"/>
            <a:chOff x="1400547" y="1438056"/>
            <a:chExt cx="436182" cy="501193"/>
          </a:xfrm>
        </p:grpSpPr>
        <p:sp>
          <p:nvSpPr>
            <p:cNvPr id="576" name="Isosceles Triangle 575">
              <a:extLst>
                <a:ext uri="{FF2B5EF4-FFF2-40B4-BE49-F238E27FC236}">
                  <a16:creationId xmlns:a16="http://schemas.microsoft.com/office/drawing/2014/main" id="{13727F56-8147-445B-9BBE-662642EE98BB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7" name="TextBox 22">
              <a:extLst>
                <a:ext uri="{FF2B5EF4-FFF2-40B4-BE49-F238E27FC236}">
                  <a16:creationId xmlns:a16="http://schemas.microsoft.com/office/drawing/2014/main" id="{717334CC-7720-47EF-8B24-AE57B0CC1311}"/>
                </a:ext>
              </a:extLst>
            </p:cNvPr>
            <p:cNvSpPr txBox="1"/>
            <p:nvPr/>
          </p:nvSpPr>
          <p:spPr>
            <a:xfrm>
              <a:off x="1400547" y="1438056"/>
              <a:ext cx="43618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C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01/06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952D0B4E-B302-491C-9025-62B1F7A820FD}"/>
              </a:ext>
            </a:extLst>
          </p:cNvPr>
          <p:cNvGrpSpPr/>
          <p:nvPr/>
        </p:nvGrpSpPr>
        <p:grpSpPr>
          <a:xfrm>
            <a:off x="2764642" y="3759900"/>
            <a:ext cx="829411" cy="499426"/>
            <a:chOff x="1264945" y="1704838"/>
            <a:chExt cx="829411" cy="499426"/>
          </a:xfrm>
        </p:grpSpPr>
        <p:sp>
          <p:nvSpPr>
            <p:cNvPr id="579" name="Isosceles Triangle 578">
              <a:extLst>
                <a:ext uri="{FF2B5EF4-FFF2-40B4-BE49-F238E27FC236}">
                  <a16:creationId xmlns:a16="http://schemas.microsoft.com/office/drawing/2014/main" id="{36C44AFA-C290-4D35-8B03-69A462C1E87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0" name="TextBox 22">
              <a:extLst>
                <a:ext uri="{FF2B5EF4-FFF2-40B4-BE49-F238E27FC236}">
                  <a16:creationId xmlns:a16="http://schemas.microsoft.com/office/drawing/2014/main" id="{EF286835-AEB0-4C1B-B6C8-81A149A0EE51}"/>
                </a:ext>
              </a:extLst>
            </p:cNvPr>
            <p:cNvSpPr txBox="1"/>
            <p:nvPr/>
          </p:nvSpPr>
          <p:spPr>
            <a:xfrm>
              <a:off x="1264945" y="1911882"/>
              <a:ext cx="82941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A1 Sample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50F85C56-A014-4999-A5CB-33637F16C2FE}"/>
              </a:ext>
            </a:extLst>
          </p:cNvPr>
          <p:cNvGrpSpPr/>
          <p:nvPr/>
        </p:nvGrpSpPr>
        <p:grpSpPr>
          <a:xfrm>
            <a:off x="4954474" y="3647676"/>
            <a:ext cx="963655" cy="337169"/>
            <a:chOff x="3616178" y="3683236"/>
            <a:chExt cx="963655" cy="337169"/>
          </a:xfrm>
        </p:grpSpPr>
        <p:sp>
          <p:nvSpPr>
            <p:cNvPr id="582" name="Rectangle: Rounded Corners 581">
              <a:extLst>
                <a:ext uri="{FF2B5EF4-FFF2-40B4-BE49-F238E27FC236}">
                  <a16:creationId xmlns:a16="http://schemas.microsoft.com/office/drawing/2014/main" id="{2ABD4F30-EC90-4F45-BC4E-3FEAA697E254}"/>
                </a:ext>
              </a:extLst>
            </p:cNvPr>
            <p:cNvSpPr/>
            <p:nvPr/>
          </p:nvSpPr>
          <p:spPr>
            <a:xfrm>
              <a:off x="3788388" y="3863763"/>
              <a:ext cx="370479" cy="1566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584" name="TextBox 22">
              <a:extLst>
                <a:ext uri="{FF2B5EF4-FFF2-40B4-BE49-F238E27FC236}">
                  <a16:creationId xmlns:a16="http://schemas.microsoft.com/office/drawing/2014/main" id="{AB260E3F-07D2-450D-8C77-B85B5E87F029}"/>
                </a:ext>
              </a:extLst>
            </p:cNvPr>
            <p:cNvSpPr txBox="1"/>
            <p:nvPr/>
          </p:nvSpPr>
          <p:spPr>
            <a:xfrm>
              <a:off x="3616178" y="3683236"/>
              <a:ext cx="963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03/14</a:t>
              </a:r>
              <a:r>
                <a:rPr lang="en-US" dirty="0">
                  <a:solidFill>
                    <a:schemeClr val="accent4">
                      <a:lumMod val="10000"/>
                    </a:schemeClr>
                  </a:solidFill>
                </a:rPr>
                <a:t>-04/14</a:t>
              </a:r>
            </a:p>
          </p:txBody>
        </p: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F3498C1A-BC71-45F7-8690-2259A1C195FC}"/>
              </a:ext>
            </a:extLst>
          </p:cNvPr>
          <p:cNvGrpSpPr/>
          <p:nvPr/>
        </p:nvGrpSpPr>
        <p:grpSpPr>
          <a:xfrm>
            <a:off x="5952723" y="3836830"/>
            <a:ext cx="799081" cy="336511"/>
            <a:chOff x="4800560" y="3872390"/>
            <a:chExt cx="1210606" cy="336511"/>
          </a:xfrm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CA2C1833-0FC3-4DBF-8ECE-9867D863FFAE}"/>
                </a:ext>
              </a:extLst>
            </p:cNvPr>
            <p:cNvSpPr/>
            <p:nvPr/>
          </p:nvSpPr>
          <p:spPr>
            <a:xfrm>
              <a:off x="5082114" y="3872390"/>
              <a:ext cx="793224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</a:p>
          </p:txBody>
        </p:sp>
        <p:sp>
          <p:nvSpPr>
            <p:cNvPr id="587" name="TextBox 22">
              <a:extLst>
                <a:ext uri="{FF2B5EF4-FFF2-40B4-BE49-F238E27FC236}">
                  <a16:creationId xmlns:a16="http://schemas.microsoft.com/office/drawing/2014/main" id="{50732C58-0933-4E5F-BD73-3410D81A6802}"/>
                </a:ext>
              </a:extLst>
            </p:cNvPr>
            <p:cNvSpPr txBox="1"/>
            <p:nvPr/>
          </p:nvSpPr>
          <p:spPr>
            <a:xfrm>
              <a:off x="4800560" y="4024241"/>
              <a:ext cx="121060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06/17-08/05</a:t>
              </a:r>
            </a:p>
          </p:txBody>
        </p:sp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6FDE69ED-FD1F-4D7A-B449-054A5BA0B285}"/>
              </a:ext>
            </a:extLst>
          </p:cNvPr>
          <p:cNvGrpSpPr/>
          <p:nvPr/>
        </p:nvGrpSpPr>
        <p:grpSpPr>
          <a:xfrm>
            <a:off x="7778498" y="3820595"/>
            <a:ext cx="759835" cy="332462"/>
            <a:chOff x="6894270" y="3834889"/>
            <a:chExt cx="1047556" cy="332462"/>
          </a:xfrm>
        </p:grpSpPr>
        <p:sp>
          <p:nvSpPr>
            <p:cNvPr id="590" name="Rectangle: Rounded Corners 589">
              <a:extLst>
                <a:ext uri="{FF2B5EF4-FFF2-40B4-BE49-F238E27FC236}">
                  <a16:creationId xmlns:a16="http://schemas.microsoft.com/office/drawing/2014/main" id="{27A38D11-37E5-4D19-90F9-020DEFC543EF}"/>
                </a:ext>
              </a:extLst>
            </p:cNvPr>
            <p:cNvSpPr/>
            <p:nvPr/>
          </p:nvSpPr>
          <p:spPr>
            <a:xfrm>
              <a:off x="6969750" y="3834889"/>
              <a:ext cx="601349" cy="16413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95" name="TextBox 22">
              <a:extLst>
                <a:ext uri="{FF2B5EF4-FFF2-40B4-BE49-F238E27FC236}">
                  <a16:creationId xmlns:a16="http://schemas.microsoft.com/office/drawing/2014/main" id="{38701A5D-04F0-4F01-8789-46FB6CF315B6}"/>
                </a:ext>
              </a:extLst>
            </p:cNvPr>
            <p:cNvSpPr txBox="1"/>
            <p:nvPr/>
          </p:nvSpPr>
          <p:spPr>
            <a:xfrm>
              <a:off x="6894270" y="3982691"/>
              <a:ext cx="104755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11/25-12/30</a:t>
              </a:r>
            </a:p>
          </p:txBody>
        </p: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0D33AD8D-D48D-4549-AC3A-41B45A389E1B}"/>
              </a:ext>
            </a:extLst>
          </p:cNvPr>
          <p:cNvGrpSpPr/>
          <p:nvPr/>
        </p:nvGrpSpPr>
        <p:grpSpPr>
          <a:xfrm>
            <a:off x="8405008" y="3647501"/>
            <a:ext cx="640648" cy="324602"/>
            <a:chOff x="6966815" y="3658257"/>
            <a:chExt cx="1003407" cy="324602"/>
          </a:xfrm>
        </p:grpSpPr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86FC35F8-53C0-4147-ABD0-DB832300635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99" name="TextBox 22">
              <a:extLst>
                <a:ext uri="{FF2B5EF4-FFF2-40B4-BE49-F238E27FC236}">
                  <a16:creationId xmlns:a16="http://schemas.microsoft.com/office/drawing/2014/main" id="{84664F36-0A61-456C-90B8-05FDFE9E19BE}"/>
                </a:ext>
              </a:extLst>
            </p:cNvPr>
            <p:cNvSpPr txBox="1"/>
            <p:nvPr/>
          </p:nvSpPr>
          <p:spPr>
            <a:xfrm>
              <a:off x="6966815" y="3658257"/>
              <a:ext cx="100340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01/13-3/10</a:t>
              </a:r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C6CF81BD-409A-4EDC-917A-79AB5E6D4F2D}"/>
              </a:ext>
            </a:extLst>
          </p:cNvPr>
          <p:cNvGrpSpPr/>
          <p:nvPr/>
        </p:nvGrpSpPr>
        <p:grpSpPr>
          <a:xfrm>
            <a:off x="8890956" y="3658533"/>
            <a:ext cx="843415" cy="481640"/>
            <a:chOff x="6828018" y="3668517"/>
            <a:chExt cx="843415" cy="481640"/>
          </a:xfrm>
        </p:grpSpPr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3FEC901E-0D2A-4995-A536-B4BEC90B7F67}"/>
                </a:ext>
              </a:extLst>
            </p:cNvPr>
            <p:cNvSpPr/>
            <p:nvPr/>
          </p:nvSpPr>
          <p:spPr>
            <a:xfrm>
              <a:off x="6969753" y="3821670"/>
              <a:ext cx="169130" cy="1685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2" name="TextBox 22">
              <a:extLst>
                <a:ext uri="{FF2B5EF4-FFF2-40B4-BE49-F238E27FC236}">
                  <a16:creationId xmlns:a16="http://schemas.microsoft.com/office/drawing/2014/main" id="{1E446A04-C29E-4079-8220-DB22532665CD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03/13-03/27</a:t>
              </a: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DCB18452-2137-46D2-B13B-9CF909A3EB5B}"/>
                </a:ext>
              </a:extLst>
            </p:cNvPr>
            <p:cNvSpPr txBox="1"/>
            <p:nvPr/>
          </p:nvSpPr>
          <p:spPr>
            <a:xfrm>
              <a:off x="6904445" y="3965497"/>
              <a:ext cx="44373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A2B44163-9C94-438F-865F-8464293166AB}"/>
              </a:ext>
            </a:extLst>
          </p:cNvPr>
          <p:cNvGrpSpPr/>
          <p:nvPr/>
        </p:nvGrpSpPr>
        <p:grpSpPr>
          <a:xfrm>
            <a:off x="6037930" y="3507457"/>
            <a:ext cx="843415" cy="309397"/>
            <a:chOff x="4989032" y="3726501"/>
            <a:chExt cx="843415" cy="309397"/>
          </a:xfrm>
        </p:grpSpPr>
        <p:sp>
          <p:nvSpPr>
            <p:cNvPr id="605" name="Rectangle: Rounded Corners 604">
              <a:extLst>
                <a:ext uri="{FF2B5EF4-FFF2-40B4-BE49-F238E27FC236}">
                  <a16:creationId xmlns:a16="http://schemas.microsoft.com/office/drawing/2014/main" id="{0DF35531-D9D1-4FEB-BA35-C012F274F3E7}"/>
                </a:ext>
              </a:extLst>
            </p:cNvPr>
            <p:cNvSpPr/>
            <p:nvPr/>
          </p:nvSpPr>
          <p:spPr>
            <a:xfrm>
              <a:off x="5098858" y="3872389"/>
              <a:ext cx="324702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06" name="TextBox 22">
              <a:extLst>
                <a:ext uri="{FF2B5EF4-FFF2-40B4-BE49-F238E27FC236}">
                  <a16:creationId xmlns:a16="http://schemas.microsoft.com/office/drawing/2014/main" id="{285E966A-F5C9-4621-83DD-13CBD61E0186}"/>
                </a:ext>
              </a:extLst>
            </p:cNvPr>
            <p:cNvSpPr txBox="1"/>
            <p:nvPr/>
          </p:nvSpPr>
          <p:spPr>
            <a:xfrm>
              <a:off x="49890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06/17-07/17</a:t>
              </a:r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0FC3E2B6-D0EF-47E9-8279-36905B10D7CE}"/>
              </a:ext>
            </a:extLst>
          </p:cNvPr>
          <p:cNvGrpSpPr/>
          <p:nvPr/>
        </p:nvGrpSpPr>
        <p:grpSpPr>
          <a:xfrm>
            <a:off x="7716486" y="3391703"/>
            <a:ext cx="576064" cy="419010"/>
            <a:chOff x="6278407" y="3621726"/>
            <a:chExt cx="576064" cy="419010"/>
          </a:xfrm>
        </p:grpSpPr>
        <p:sp>
          <p:nvSpPr>
            <p:cNvPr id="608" name="Rectangle: Rounded Corners 607">
              <a:extLst>
                <a:ext uri="{FF2B5EF4-FFF2-40B4-BE49-F238E27FC236}">
                  <a16:creationId xmlns:a16="http://schemas.microsoft.com/office/drawing/2014/main" id="{006059D0-2FAA-4602-BD31-7CA539D70481}"/>
                </a:ext>
              </a:extLst>
            </p:cNvPr>
            <p:cNvSpPr/>
            <p:nvPr/>
          </p:nvSpPr>
          <p:spPr>
            <a:xfrm>
              <a:off x="63992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279BFC21-F787-42A8-B17A-042A97E7EB12}"/>
                </a:ext>
              </a:extLst>
            </p:cNvPr>
            <p:cNvSpPr txBox="1"/>
            <p:nvPr/>
          </p:nvSpPr>
          <p:spPr>
            <a:xfrm>
              <a:off x="6278407" y="3621726"/>
              <a:ext cx="5760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11/25-</a:t>
              </a:r>
            </a:p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12/25</a:t>
              </a: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9E42A946-880B-4351-B0FF-7BD161E2E804}"/>
              </a:ext>
            </a:extLst>
          </p:cNvPr>
          <p:cNvGrpSpPr/>
          <p:nvPr/>
        </p:nvGrpSpPr>
        <p:grpSpPr>
          <a:xfrm>
            <a:off x="4578574" y="3769560"/>
            <a:ext cx="710215" cy="481061"/>
            <a:chOff x="1362878" y="1704838"/>
            <a:chExt cx="735114" cy="481061"/>
          </a:xfrm>
        </p:grpSpPr>
        <p:sp>
          <p:nvSpPr>
            <p:cNvPr id="611" name="Isosceles Triangle 610">
              <a:extLst>
                <a:ext uri="{FF2B5EF4-FFF2-40B4-BE49-F238E27FC236}">
                  <a16:creationId xmlns:a16="http://schemas.microsoft.com/office/drawing/2014/main" id="{92933D75-D550-4AE8-97D3-B596E9AF26D7}"/>
                </a:ext>
              </a:extLst>
            </p:cNvPr>
            <p:cNvSpPr/>
            <p:nvPr/>
          </p:nvSpPr>
          <p:spPr>
            <a:xfrm rot="10800000">
              <a:off x="1790757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2" name="TextBox 22">
              <a:extLst>
                <a:ext uri="{FF2B5EF4-FFF2-40B4-BE49-F238E27FC236}">
                  <a16:creationId xmlns:a16="http://schemas.microsoft.com/office/drawing/2014/main" id="{29D52735-31C4-41CB-B046-EA5D476BC0BD}"/>
                </a:ext>
              </a:extLst>
            </p:cNvPr>
            <p:cNvSpPr txBox="1"/>
            <p:nvPr/>
          </p:nvSpPr>
          <p:spPr>
            <a:xfrm>
              <a:off x="1362878" y="1893517"/>
              <a:ext cx="73511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Sample</a:t>
              </a:r>
            </a:p>
            <a:p>
              <a:r>
                <a:rPr lang="en-US" altLang="zh-CN" sz="700" dirty="0"/>
                <a:t>03/07</a:t>
              </a:r>
            </a:p>
          </p:txBody>
        </p: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36F28286-8953-4374-8F0B-784ADED4497A}"/>
              </a:ext>
            </a:extLst>
          </p:cNvPr>
          <p:cNvGrpSpPr/>
          <p:nvPr/>
        </p:nvGrpSpPr>
        <p:grpSpPr>
          <a:xfrm>
            <a:off x="5288789" y="3827867"/>
            <a:ext cx="813023" cy="369171"/>
            <a:chOff x="4690696" y="3839730"/>
            <a:chExt cx="1507168" cy="369171"/>
          </a:xfrm>
        </p:grpSpPr>
        <p:sp>
          <p:nvSpPr>
            <p:cNvPr id="614" name="Rectangle: Rounded Corners 613">
              <a:extLst>
                <a:ext uri="{FF2B5EF4-FFF2-40B4-BE49-F238E27FC236}">
                  <a16:creationId xmlns:a16="http://schemas.microsoft.com/office/drawing/2014/main" id="{466F2940-573B-4BA6-819F-C5C5201D7819}"/>
                </a:ext>
              </a:extLst>
            </p:cNvPr>
            <p:cNvSpPr/>
            <p:nvPr/>
          </p:nvSpPr>
          <p:spPr>
            <a:xfrm>
              <a:off x="5043191" y="3839730"/>
              <a:ext cx="1055781" cy="2060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HW Improve</a:t>
              </a:r>
            </a:p>
            <a:p>
              <a:pPr algn="ctr"/>
              <a:r>
                <a:rPr lang="en-US" sz="6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PCB fabricate</a:t>
              </a: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CCDCB8A4-BC15-4972-A820-B8E1BBF50A38}"/>
                </a:ext>
              </a:extLst>
            </p:cNvPr>
            <p:cNvSpPr txBox="1"/>
            <p:nvPr/>
          </p:nvSpPr>
          <p:spPr>
            <a:xfrm>
              <a:off x="4690696" y="4024241"/>
              <a:ext cx="1507168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04/15-06/02</a:t>
              </a:r>
            </a:p>
          </p:txBody>
        </p: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52ACC233-FA1C-4FC0-9B52-4CDC60D346CB}"/>
              </a:ext>
            </a:extLst>
          </p:cNvPr>
          <p:cNvGrpSpPr/>
          <p:nvPr/>
        </p:nvGrpSpPr>
        <p:grpSpPr>
          <a:xfrm>
            <a:off x="6629313" y="3756619"/>
            <a:ext cx="1037069" cy="369171"/>
            <a:chOff x="4916837" y="3839730"/>
            <a:chExt cx="1281027" cy="369171"/>
          </a:xfrm>
        </p:grpSpPr>
        <p:sp>
          <p:nvSpPr>
            <p:cNvPr id="617" name="Rectangle: Rounded Corners 616">
              <a:extLst>
                <a:ext uri="{FF2B5EF4-FFF2-40B4-BE49-F238E27FC236}">
                  <a16:creationId xmlns:a16="http://schemas.microsoft.com/office/drawing/2014/main" id="{ABE14F72-FD21-41E6-9147-0E6BFBEE071B}"/>
                </a:ext>
              </a:extLst>
            </p:cNvPr>
            <p:cNvSpPr/>
            <p:nvPr/>
          </p:nvSpPr>
          <p:spPr>
            <a:xfrm>
              <a:off x="4985773" y="3839730"/>
              <a:ext cx="1194539" cy="2060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HW Improve</a:t>
              </a:r>
            </a:p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PCB fabricate</a:t>
              </a: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FF041463-AD05-4519-9F11-02CF43A64E9B}"/>
                </a:ext>
              </a:extLst>
            </p:cNvPr>
            <p:cNvSpPr txBox="1"/>
            <p:nvPr/>
          </p:nvSpPr>
          <p:spPr>
            <a:xfrm>
              <a:off x="4916837" y="4024241"/>
              <a:ext cx="12810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08/06-11/10</a:t>
              </a:r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A48211E-B73C-4F7B-9A0C-34CDD4C3F80A}"/>
              </a:ext>
            </a:extLst>
          </p:cNvPr>
          <p:cNvGrpSpPr/>
          <p:nvPr/>
        </p:nvGrpSpPr>
        <p:grpSpPr>
          <a:xfrm>
            <a:off x="7057847" y="4115705"/>
            <a:ext cx="811743" cy="369171"/>
            <a:chOff x="4916837" y="3839730"/>
            <a:chExt cx="978809" cy="369171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45CAA542-8A13-482B-8A2A-6A7B5CE3AE91}"/>
                </a:ext>
              </a:extLst>
            </p:cNvPr>
            <p:cNvSpPr/>
            <p:nvPr/>
          </p:nvSpPr>
          <p:spPr>
            <a:xfrm>
              <a:off x="4985774" y="3839730"/>
              <a:ext cx="866053" cy="2060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Vehicle level calibration</a:t>
              </a:r>
            </a:p>
          </p:txBody>
        </p:sp>
        <p:sp>
          <p:nvSpPr>
            <p:cNvPr id="622" name="TextBox 22">
              <a:extLst>
                <a:ext uri="{FF2B5EF4-FFF2-40B4-BE49-F238E27FC236}">
                  <a16:creationId xmlns:a16="http://schemas.microsoft.com/office/drawing/2014/main" id="{AA44F404-1B1B-4EA0-B934-A91EA9A2DB07}"/>
                </a:ext>
              </a:extLst>
            </p:cNvPr>
            <p:cNvSpPr txBox="1"/>
            <p:nvPr/>
          </p:nvSpPr>
          <p:spPr>
            <a:xfrm>
              <a:off x="4916837" y="4024241"/>
              <a:ext cx="97880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09/19-11/25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1EB41A-16E8-4F54-83EA-5715040A272E}"/>
              </a:ext>
            </a:extLst>
          </p:cNvPr>
          <p:cNvGrpSpPr/>
          <p:nvPr/>
        </p:nvGrpSpPr>
        <p:grpSpPr>
          <a:xfrm>
            <a:off x="4154263" y="1459046"/>
            <a:ext cx="4543502" cy="759380"/>
            <a:chOff x="4154263" y="1367606"/>
            <a:chExt cx="4543502" cy="759380"/>
          </a:xfrm>
        </p:grpSpPr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86C48EDC-4D95-47EB-BDD8-0AC5AA8160EE}"/>
                </a:ext>
              </a:extLst>
            </p:cNvPr>
            <p:cNvSpPr/>
            <p:nvPr/>
          </p:nvSpPr>
          <p:spPr>
            <a:xfrm>
              <a:off x="4154263" y="1367606"/>
              <a:ext cx="4543502" cy="707886"/>
            </a:xfrm>
            <a:prstGeom prst="rect">
              <a:avLst/>
            </a:prstGeom>
            <a:solidFill>
              <a:schemeClr val="bg1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endPara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CDC AHU HW Proposed VPP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6CAE1975-E6A3-4208-BB5B-87F9D6D17DF7}"/>
                </a:ext>
              </a:extLst>
            </p:cNvPr>
            <p:cNvGrpSpPr/>
            <p:nvPr/>
          </p:nvGrpSpPr>
          <p:grpSpPr>
            <a:xfrm>
              <a:off x="7696992" y="1632956"/>
              <a:ext cx="523443" cy="485444"/>
              <a:chOff x="1886575" y="1217224"/>
              <a:chExt cx="521297" cy="485444"/>
            </a:xfrm>
          </p:grpSpPr>
          <p:sp>
            <p:nvSpPr>
              <p:cNvPr id="524" name="流程图: 决策 47">
                <a:extLst>
                  <a:ext uri="{FF2B5EF4-FFF2-40B4-BE49-F238E27FC236}">
                    <a16:creationId xmlns:a16="http://schemas.microsoft.com/office/drawing/2014/main" id="{41795BCA-8F98-472F-9D19-1FBFC2E2E438}"/>
                  </a:ext>
                </a:extLst>
              </p:cNvPr>
              <p:cNvSpPr/>
              <p:nvPr/>
            </p:nvSpPr>
            <p:spPr>
              <a:xfrm>
                <a:off x="1886575" y="1217224"/>
                <a:ext cx="521297" cy="350679"/>
              </a:xfrm>
              <a:prstGeom prst="flowChartDecision">
                <a:avLst/>
              </a:prstGeom>
              <a:solidFill>
                <a:schemeClr val="bg1"/>
              </a:solidFill>
              <a:ln w="19050">
                <a:solidFill>
                  <a:srgbClr val="9933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b="1" dirty="0">
                    <a:solidFill>
                      <a:schemeClr val="tx1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PEC</a:t>
                </a:r>
                <a:endParaRPr lang="zh-CN" altLang="en-US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TextBox 22">
                <a:extLst>
                  <a:ext uri="{FF2B5EF4-FFF2-40B4-BE49-F238E27FC236}">
                    <a16:creationId xmlns:a16="http://schemas.microsoft.com/office/drawing/2014/main" id="{66AF6671-C42F-4FA3-8396-8BBFB8781273}"/>
                  </a:ext>
                </a:extLst>
              </p:cNvPr>
              <p:cNvSpPr txBox="1"/>
              <p:nvPr/>
            </p:nvSpPr>
            <p:spPr>
              <a:xfrm>
                <a:off x="1934017" y="1518008"/>
                <a:ext cx="431033" cy="184660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700" dirty="0">
                    <a:solidFill>
                      <a:prstClr val="black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12/02</a:t>
                </a:r>
              </a:p>
            </p:txBody>
          </p:sp>
        </p:grp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AD9E1906-B3C2-48D3-B94C-62F03D69A3A3}"/>
                </a:ext>
              </a:extLst>
            </p:cNvPr>
            <p:cNvGrpSpPr/>
            <p:nvPr/>
          </p:nvGrpSpPr>
          <p:grpSpPr>
            <a:xfrm>
              <a:off x="6543754" y="1386532"/>
              <a:ext cx="685261" cy="522145"/>
              <a:chOff x="1886575" y="1217224"/>
              <a:chExt cx="682460" cy="522145"/>
            </a:xfrm>
          </p:grpSpPr>
          <p:sp>
            <p:nvSpPr>
              <p:cNvPr id="528" name="流程图: 决策 47">
                <a:extLst>
                  <a:ext uri="{FF2B5EF4-FFF2-40B4-BE49-F238E27FC236}">
                    <a16:creationId xmlns:a16="http://schemas.microsoft.com/office/drawing/2014/main" id="{86BE8B3F-E4CD-4FAC-BEE0-C3D27D22A5FF}"/>
                  </a:ext>
                </a:extLst>
              </p:cNvPr>
              <p:cNvSpPr/>
              <p:nvPr/>
            </p:nvSpPr>
            <p:spPr>
              <a:xfrm>
                <a:off x="1886575" y="1217224"/>
                <a:ext cx="521297" cy="350679"/>
              </a:xfrm>
              <a:prstGeom prst="flowChartDecision">
                <a:avLst/>
              </a:prstGeom>
              <a:solidFill>
                <a:schemeClr val="bg1"/>
              </a:solidFill>
              <a:ln w="19050">
                <a:solidFill>
                  <a:srgbClr val="9933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b="1" dirty="0">
                    <a:solidFill>
                      <a:schemeClr val="tx1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DCV</a:t>
                </a:r>
                <a:endParaRPr lang="zh-CN" altLang="en-US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TextBox 22">
                <a:extLst>
                  <a:ext uri="{FF2B5EF4-FFF2-40B4-BE49-F238E27FC236}">
                    <a16:creationId xmlns:a16="http://schemas.microsoft.com/office/drawing/2014/main" id="{D85BB2AA-FC9B-4F4A-A77E-C52CC51D5251}"/>
                  </a:ext>
                </a:extLst>
              </p:cNvPr>
              <p:cNvSpPr txBox="1"/>
              <p:nvPr/>
            </p:nvSpPr>
            <p:spPr>
              <a:xfrm>
                <a:off x="2047485" y="1554709"/>
                <a:ext cx="521550" cy="184660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700" dirty="0">
                    <a:solidFill>
                      <a:prstClr val="black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08/17</a:t>
                </a:r>
                <a:endPara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4C939F9A-4A54-46DE-B541-D654CEDE9105}"/>
                </a:ext>
              </a:extLst>
            </p:cNvPr>
            <p:cNvGrpSpPr/>
            <p:nvPr/>
          </p:nvGrpSpPr>
          <p:grpSpPr>
            <a:xfrm>
              <a:off x="8116244" y="1463660"/>
              <a:ext cx="540274" cy="516597"/>
              <a:chOff x="1886575" y="1217224"/>
              <a:chExt cx="538055" cy="516597"/>
            </a:xfrm>
          </p:grpSpPr>
          <p:sp>
            <p:nvSpPr>
              <p:cNvPr id="533" name="流程图: 决策 47">
                <a:extLst>
                  <a:ext uri="{FF2B5EF4-FFF2-40B4-BE49-F238E27FC236}">
                    <a16:creationId xmlns:a16="http://schemas.microsoft.com/office/drawing/2014/main" id="{F747C0FB-48FE-48E2-B51D-C12777D938D2}"/>
                  </a:ext>
                </a:extLst>
              </p:cNvPr>
              <p:cNvSpPr/>
              <p:nvPr/>
            </p:nvSpPr>
            <p:spPr>
              <a:xfrm>
                <a:off x="1886575" y="1217224"/>
                <a:ext cx="521297" cy="350679"/>
              </a:xfrm>
              <a:prstGeom prst="flowChartDecision">
                <a:avLst/>
              </a:prstGeom>
              <a:solidFill>
                <a:schemeClr val="bg1"/>
              </a:solidFill>
              <a:ln w="19050">
                <a:solidFill>
                  <a:srgbClr val="9933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b="1" dirty="0">
                    <a:solidFill>
                      <a:schemeClr val="tx1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FEC</a:t>
                </a:r>
                <a:endParaRPr lang="zh-CN" altLang="en-US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TextBox 22">
                <a:extLst>
                  <a:ext uri="{FF2B5EF4-FFF2-40B4-BE49-F238E27FC236}">
                    <a16:creationId xmlns:a16="http://schemas.microsoft.com/office/drawing/2014/main" id="{0DEA3F3D-E350-4B98-8F0B-AF76E3F63FFA}"/>
                  </a:ext>
                </a:extLst>
              </p:cNvPr>
              <p:cNvSpPr txBox="1"/>
              <p:nvPr/>
            </p:nvSpPr>
            <p:spPr>
              <a:xfrm>
                <a:off x="1919170" y="1549161"/>
                <a:ext cx="505460" cy="184660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700" dirty="0">
                    <a:solidFill>
                      <a:prstClr val="black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01/13</a:t>
                </a:r>
              </a:p>
            </p:txBody>
          </p:sp>
        </p:grp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1BB1B8F0-4D0F-4909-A41D-B34B962D4DDE}"/>
                </a:ext>
              </a:extLst>
            </p:cNvPr>
            <p:cNvGrpSpPr/>
            <p:nvPr/>
          </p:nvGrpSpPr>
          <p:grpSpPr>
            <a:xfrm>
              <a:off x="6127827" y="1595930"/>
              <a:ext cx="843415" cy="531056"/>
              <a:chOff x="1732315" y="1217224"/>
              <a:chExt cx="839961" cy="531056"/>
            </a:xfrm>
          </p:grpSpPr>
          <p:sp>
            <p:nvSpPr>
              <p:cNvPr id="544" name="流程图: 决策 47">
                <a:extLst>
                  <a:ext uri="{FF2B5EF4-FFF2-40B4-BE49-F238E27FC236}">
                    <a16:creationId xmlns:a16="http://schemas.microsoft.com/office/drawing/2014/main" id="{9A41E608-21B3-4B88-BD21-827B6F6BFF07}"/>
                  </a:ext>
                </a:extLst>
              </p:cNvPr>
              <p:cNvSpPr/>
              <p:nvPr/>
            </p:nvSpPr>
            <p:spPr>
              <a:xfrm>
                <a:off x="1886575" y="1217224"/>
                <a:ext cx="521297" cy="350679"/>
              </a:xfrm>
              <a:prstGeom prst="flowChartDecision">
                <a:avLst/>
              </a:prstGeom>
              <a:solidFill>
                <a:schemeClr val="bg1"/>
              </a:solidFill>
              <a:ln w="19050">
                <a:solidFill>
                  <a:srgbClr val="9933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b="1" dirty="0">
                    <a:solidFill>
                      <a:schemeClr val="tx1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DCV MRD</a:t>
                </a:r>
                <a:endParaRPr lang="zh-CN" altLang="en-US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TextBox 22">
                <a:extLst>
                  <a:ext uri="{FF2B5EF4-FFF2-40B4-BE49-F238E27FC236}">
                    <a16:creationId xmlns:a16="http://schemas.microsoft.com/office/drawing/2014/main" id="{FE05AE2D-7B69-4C39-91A5-C88F988E4ADB}"/>
                  </a:ext>
                </a:extLst>
              </p:cNvPr>
              <p:cNvSpPr txBox="1"/>
              <p:nvPr/>
            </p:nvSpPr>
            <p:spPr>
              <a:xfrm>
                <a:off x="1732315" y="1563620"/>
                <a:ext cx="839961" cy="184660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700" dirty="0">
                    <a:solidFill>
                      <a:prstClr val="black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07/25</a:t>
                </a:r>
                <a:endPara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D1CB05-418E-4DA4-95A3-62CCA2A540AB}"/>
              </a:ext>
            </a:extLst>
          </p:cNvPr>
          <p:cNvGrpSpPr/>
          <p:nvPr/>
        </p:nvGrpSpPr>
        <p:grpSpPr>
          <a:xfrm>
            <a:off x="8062809" y="1309241"/>
            <a:ext cx="326514" cy="1132144"/>
            <a:chOff x="8062809" y="1309241"/>
            <a:chExt cx="326514" cy="1132144"/>
          </a:xfrm>
          <a:solidFill>
            <a:schemeClr val="bg1"/>
          </a:solidFill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5BF6AE3A-376E-475D-863F-58D9806B6FBD}"/>
                </a:ext>
              </a:extLst>
            </p:cNvPr>
            <p:cNvCxnSpPr>
              <a:cxnSpLocks/>
              <a:stCxn id="409" idx="2"/>
              <a:endCxn id="555" idx="0"/>
            </p:cNvCxnSpPr>
            <p:nvPr/>
          </p:nvCxnSpPr>
          <p:spPr>
            <a:xfrm>
              <a:off x="8223984" y="1309241"/>
              <a:ext cx="2082" cy="79895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9BCD1312-3694-45A1-B755-1199E92EDB62}"/>
                </a:ext>
              </a:extLst>
            </p:cNvPr>
            <p:cNvSpPr/>
            <p:nvPr/>
          </p:nvSpPr>
          <p:spPr>
            <a:xfrm>
              <a:off x="8062809" y="2108191"/>
              <a:ext cx="326514" cy="333194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32E407E5-6671-477A-970A-D10BD151FEFA}"/>
              </a:ext>
            </a:extLst>
          </p:cNvPr>
          <p:cNvGrpSpPr/>
          <p:nvPr/>
        </p:nvGrpSpPr>
        <p:grpSpPr>
          <a:xfrm>
            <a:off x="7391625" y="3384592"/>
            <a:ext cx="624299" cy="493573"/>
            <a:chOff x="1282090" y="1445676"/>
            <a:chExt cx="624299" cy="493573"/>
          </a:xfrm>
        </p:grpSpPr>
        <p:sp>
          <p:nvSpPr>
            <p:cNvPr id="573" name="Isosceles Triangle 572">
              <a:extLst>
                <a:ext uri="{FF2B5EF4-FFF2-40B4-BE49-F238E27FC236}">
                  <a16:creationId xmlns:a16="http://schemas.microsoft.com/office/drawing/2014/main" id="{13116FA8-5B4B-4B91-9AEF-62BA81AD470D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4" name="TextBox 22">
              <a:extLst>
                <a:ext uri="{FF2B5EF4-FFF2-40B4-BE49-F238E27FC236}">
                  <a16:creationId xmlns:a16="http://schemas.microsoft.com/office/drawing/2014/main" id="{A205FF31-EB35-42A5-8B88-A7E3DF09766B}"/>
                </a:ext>
              </a:extLst>
            </p:cNvPr>
            <p:cNvSpPr txBox="1"/>
            <p:nvPr/>
          </p:nvSpPr>
          <p:spPr>
            <a:xfrm>
              <a:off x="1282090" y="144567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B1 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11/18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30" name="TextBox 22">
            <a:extLst>
              <a:ext uri="{FF2B5EF4-FFF2-40B4-BE49-F238E27FC236}">
                <a16:creationId xmlns:a16="http://schemas.microsoft.com/office/drawing/2014/main" id="{88CDC646-E616-40EC-89B9-3595335434B6}"/>
              </a:ext>
            </a:extLst>
          </p:cNvPr>
          <p:cNvSpPr txBox="1"/>
          <p:nvPr/>
        </p:nvSpPr>
        <p:spPr>
          <a:xfrm>
            <a:off x="2346002" y="1593106"/>
            <a:ext cx="1758233" cy="29238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C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</a:t>
            </a:r>
            <a:r>
              <a:rPr lang="en-US" altLang="zh-CN" sz="700" dirty="0">
                <a:solidFill>
                  <a:srgbClr val="C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suggested VPP comment to be updated COB 0702 by Jiajia. </a:t>
            </a:r>
            <a:endParaRPr lang="en-US" sz="700" dirty="0">
              <a:solidFill>
                <a:srgbClr val="C0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13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651" idx="0"/>
            <a:endCxn id="191" idx="3"/>
          </p:cNvCxnSpPr>
          <p:nvPr/>
        </p:nvCxnSpPr>
        <p:spPr>
          <a:xfrm flipV="1">
            <a:off x="5500662" y="2929966"/>
            <a:ext cx="233348" cy="40609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48103" y="3814462"/>
            <a:ext cx="11788299" cy="276999"/>
            <a:chOff x="315514" y="4004630"/>
            <a:chExt cx="11716383" cy="276999"/>
          </a:xfrm>
        </p:grpSpPr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637495" y="1325104"/>
            <a:ext cx="783887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70347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CAF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200923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899995" y="2938211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357088" y="1314942"/>
            <a:ext cx="95175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677663" y="2609761"/>
            <a:ext cx="526880" cy="631979"/>
            <a:chOff x="1608204" y="2836518"/>
            <a:chExt cx="526880" cy="631979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12802" y="2836518"/>
              <a:ext cx="312330" cy="320207"/>
            </a:xfrm>
            <a:prstGeom prst="star5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08204" y="3176115"/>
              <a:ext cx="52688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7038426" y="1325258"/>
            <a:ext cx="585564" cy="12845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121686" y="2940536"/>
            <a:ext cx="4858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99165" y="2617934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682773" y="2940304"/>
            <a:ext cx="49248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755330" y="1324401"/>
            <a:ext cx="54964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241102" y="1319161"/>
            <a:ext cx="806294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084937" y="2617934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002538" y="2925968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275064" y="2609919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264131" y="2912158"/>
            <a:ext cx="54424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04/06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431229" y="1319960"/>
            <a:ext cx="58677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10894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18111" y="29317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481330" y="2609760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433974" y="293992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45428" y="1627272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  DV1 </a:t>
              </a:r>
            </a:p>
            <a:p>
              <a:r>
                <a:rPr lang="en-US" altLang="zh-CN" sz="700" dirty="0"/>
                <a:t>3/28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396406" y="1602225"/>
            <a:ext cx="682364" cy="590521"/>
            <a:chOff x="1264945" y="1704838"/>
            <a:chExt cx="682364" cy="590521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</a:t>
              </a:r>
            </a:p>
            <a:p>
              <a:r>
                <a:rPr lang="en-US" altLang="zh-CN" sz="700" dirty="0">
                  <a:solidFill>
                    <a:srgbClr val="C00000"/>
                  </a:solidFill>
                </a:rPr>
                <a:t>10/12</a:t>
              </a:r>
            </a:p>
            <a:p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787533" y="1613184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C  DV2 </a:t>
              </a:r>
            </a:p>
            <a:p>
              <a:r>
                <a:rPr lang="en-US" altLang="zh-CN" sz="700" dirty="0"/>
                <a:t>9/20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014114" y="165694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336605" y="1690691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499805" y="169454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Draft Release Plan @0701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9560201" y="325967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894542" y="15071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en-US" dirty="0"/>
              <a:t>/24—1/28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188037" y="15328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/5</a:t>
            </a:r>
            <a:r>
              <a:rPr lang="en-US" altLang="zh-CN" dirty="0"/>
              <a:t>-6</a:t>
            </a:r>
            <a:r>
              <a:rPr lang="en-US" dirty="0"/>
              <a:t>/30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349270" y="152859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46720" y="1995981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12/24-1/28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85443" y="969281"/>
            <a:ext cx="843415" cy="573060"/>
            <a:chOff x="1802170" y="1217224"/>
            <a:chExt cx="839961" cy="573060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802170" y="1590235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649" idx="0"/>
            <a:endCxn id="188" idx="3"/>
          </p:cNvCxnSpPr>
          <p:nvPr/>
        </p:nvCxnSpPr>
        <p:spPr>
          <a:xfrm flipV="1">
            <a:off x="5104439" y="2930185"/>
            <a:ext cx="257186" cy="40573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659" idx="0"/>
            <a:endCxn id="153" idx="3"/>
          </p:cNvCxnSpPr>
          <p:nvPr/>
        </p:nvCxnSpPr>
        <p:spPr>
          <a:xfrm flipV="1">
            <a:off x="6949011" y="2929967"/>
            <a:ext cx="185930" cy="40578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754" idx="0"/>
          </p:cNvCxnSpPr>
          <p:nvPr/>
        </p:nvCxnSpPr>
        <p:spPr>
          <a:xfrm flipV="1">
            <a:off x="7589310" y="2923575"/>
            <a:ext cx="264322" cy="413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665" idx="0"/>
            <a:endCxn id="171" idx="3"/>
          </p:cNvCxnSpPr>
          <p:nvPr/>
        </p:nvCxnSpPr>
        <p:spPr>
          <a:xfrm flipV="1">
            <a:off x="8087978" y="2938140"/>
            <a:ext cx="249639" cy="39761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667" idx="0"/>
            <a:endCxn id="176" idx="2"/>
          </p:cNvCxnSpPr>
          <p:nvPr/>
        </p:nvCxnSpPr>
        <p:spPr>
          <a:xfrm flipV="1">
            <a:off x="9191782" y="2930125"/>
            <a:ext cx="142932" cy="40570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258" idx="0"/>
            <a:endCxn id="458" idx="2"/>
          </p:cNvCxnSpPr>
          <p:nvPr/>
        </p:nvCxnSpPr>
        <p:spPr>
          <a:xfrm flipV="1">
            <a:off x="10547337" y="1308424"/>
            <a:ext cx="762828" cy="128139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611" idx="0"/>
            <a:endCxn id="133" idx="2"/>
          </p:cNvCxnSpPr>
          <p:nvPr/>
        </p:nvCxnSpPr>
        <p:spPr>
          <a:xfrm flipV="1">
            <a:off x="4175980" y="2927010"/>
            <a:ext cx="84593" cy="40292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961879" y="1798610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7/13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96" name="Star: 7 Points 395">
            <a:extLst>
              <a:ext uri="{FF2B5EF4-FFF2-40B4-BE49-F238E27FC236}">
                <a16:creationId xmlns:a16="http://schemas.microsoft.com/office/drawing/2014/main" id="{5D735FBF-6CA7-4CD2-9330-1CCB2658018F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425714" y="5817387"/>
            <a:ext cx="2580767" cy="584286"/>
            <a:chOff x="9716655" y="5817800"/>
            <a:chExt cx="2489641" cy="621389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234492"/>
              <a:chOff x="9891674" y="2158893"/>
              <a:chExt cx="2354731" cy="234492"/>
            </a:xfrm>
          </p:grpSpPr>
          <p:sp>
            <p:nvSpPr>
              <p:cNvPr id="403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noFill/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/>
                  <a:t>Eng</a:t>
                </a:r>
                <a:r>
                  <a:rPr lang="en-US" sz="700" dirty="0"/>
                  <a:t> </a:t>
                </a:r>
                <a:r>
                  <a:rPr lang="en-US" altLang="zh-CN" sz="700" dirty="0"/>
                  <a:t>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310218"/>
              <a:chOff x="9891674" y="2158893"/>
              <a:chExt cx="2237269" cy="310218"/>
            </a:xfrm>
          </p:grpSpPr>
          <p:sp>
            <p:nvSpPr>
              <p:cNvPr id="400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support GPDS key node, full test.</a:t>
                </a:r>
                <a:endParaRPr lang="en-US" sz="700" dirty="0"/>
              </a:p>
            </p:txBody>
          </p:sp>
        </p:grp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35158" y="478939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7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251205" y="46803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9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2814731" y="4938248"/>
            <a:ext cx="86367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Group A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09/30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16362" y="4456242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3975687" y="4677151"/>
            <a:ext cx="579530" cy="668934"/>
            <a:chOff x="3212535" y="6229762"/>
            <a:chExt cx="579530" cy="668934"/>
          </a:xfrm>
        </p:grpSpPr>
        <p:sp>
          <p:nvSpPr>
            <p:cNvPr id="416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8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12535" y="6498593"/>
              <a:ext cx="579530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12/30</a:t>
              </a: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491051" y="4677151"/>
            <a:ext cx="579529" cy="658216"/>
            <a:chOff x="3793002" y="6229762"/>
            <a:chExt cx="579529" cy="658216"/>
          </a:xfrm>
        </p:grpSpPr>
        <p:sp>
          <p:nvSpPr>
            <p:cNvPr id="425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0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793002" y="6487875"/>
              <a:ext cx="5795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UI 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1/11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498918" y="4673981"/>
            <a:ext cx="579529" cy="672104"/>
            <a:chOff x="2364276" y="6223417"/>
            <a:chExt cx="579529" cy="672104"/>
          </a:xfrm>
          <a:solidFill>
            <a:schemeClr val="bg1"/>
          </a:solidFill>
        </p:grpSpPr>
        <p:sp>
          <p:nvSpPr>
            <p:cNvPr id="436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64276" y="6495418"/>
              <a:ext cx="579529" cy="400103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11/15</a:t>
              </a:r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206933" y="4666415"/>
            <a:ext cx="933299" cy="647983"/>
            <a:chOff x="1770304" y="5855171"/>
            <a:chExt cx="933299" cy="647983"/>
          </a:xfrm>
        </p:grpSpPr>
        <p:sp>
          <p:nvSpPr>
            <p:cNvPr id="445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52764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70304" y="6103051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08/01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843421" y="4247155"/>
            <a:ext cx="819752" cy="620356"/>
            <a:chOff x="1730158" y="5439983"/>
            <a:chExt cx="819823" cy="620356"/>
          </a:xfrm>
        </p:grpSpPr>
        <p:sp>
          <p:nvSpPr>
            <p:cNvPr id="456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7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30158" y="5439983"/>
              <a:ext cx="819823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System UI and Launcher UE Sign-off 07/16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690190" y="4335231"/>
            <a:ext cx="732729" cy="538379"/>
            <a:chOff x="1788945" y="5521960"/>
            <a:chExt cx="732729" cy="538379"/>
          </a:xfrm>
        </p:grpSpPr>
        <p:sp>
          <p:nvSpPr>
            <p:cNvPr id="510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0479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788945" y="5521960"/>
              <a:ext cx="73272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09/03</a:t>
              </a:r>
              <a:endParaRPr lang="en-US" altLang="zh-CN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63196" y="3103035"/>
            <a:ext cx="11794428" cy="355700"/>
            <a:chOff x="231716" y="2692799"/>
            <a:chExt cx="11722474" cy="355700"/>
          </a:xfrm>
        </p:grpSpPr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11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4078447" y="332993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9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5006906" y="3335919"/>
            <a:ext cx="195065" cy="205168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0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4825206" y="35482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03/16</a:t>
            </a:r>
          </a:p>
        </p:txBody>
      </p:sp>
      <p:sp>
        <p:nvSpPr>
          <p:cNvPr id="651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5403129" y="33360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2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5197614" y="35483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659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6851478" y="333575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6650728" y="3548036"/>
            <a:ext cx="5132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1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7126705" y="333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7011509" y="3548183"/>
            <a:ext cx="4486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7990445" y="333575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7797660" y="35480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7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094249" y="33358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8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8904605" y="355459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9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10353918" y="3335091"/>
            <a:ext cx="195065" cy="205168"/>
          </a:xfrm>
          <a:prstGeom prst="star5">
            <a:avLst/>
          </a:prstGeom>
          <a:solidFill>
            <a:schemeClr val="tx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70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10211219" y="355235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328" idx="0"/>
            <a:endCxn id="669" idx="2"/>
          </p:cNvCxnSpPr>
          <p:nvPr/>
        </p:nvCxnSpPr>
        <p:spPr>
          <a:xfrm flipV="1">
            <a:off x="10173635" y="3540258"/>
            <a:ext cx="217537" cy="4130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320" idx="0"/>
            <a:endCxn id="667" idx="2"/>
          </p:cNvCxnSpPr>
          <p:nvPr/>
        </p:nvCxnSpPr>
        <p:spPr>
          <a:xfrm flipV="1">
            <a:off x="8893865" y="3540995"/>
            <a:ext cx="237638" cy="4042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Arrow Connector 704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316" idx="0"/>
            <a:endCxn id="665" idx="2"/>
          </p:cNvCxnSpPr>
          <p:nvPr/>
        </p:nvCxnSpPr>
        <p:spPr>
          <a:xfrm flipV="1">
            <a:off x="7834257" y="3540921"/>
            <a:ext cx="193442" cy="39540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Arrow Connector 706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stCxn id="301" idx="0"/>
            <a:endCxn id="661" idx="2"/>
          </p:cNvCxnSpPr>
          <p:nvPr/>
        </p:nvCxnSpPr>
        <p:spPr>
          <a:xfrm flipV="1">
            <a:off x="6975453" y="3541068"/>
            <a:ext cx="188506" cy="40694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stCxn id="290" idx="0"/>
            <a:endCxn id="659" idx="2"/>
          </p:cNvCxnSpPr>
          <p:nvPr/>
        </p:nvCxnSpPr>
        <p:spPr>
          <a:xfrm flipV="1">
            <a:off x="6678353" y="3540921"/>
            <a:ext cx="210379" cy="40432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stCxn id="277" idx="0"/>
            <a:endCxn id="651" idx="2"/>
          </p:cNvCxnSpPr>
          <p:nvPr/>
        </p:nvCxnSpPr>
        <p:spPr>
          <a:xfrm flipV="1">
            <a:off x="5237774" y="3541232"/>
            <a:ext cx="202609" cy="40401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70" idx="0"/>
            <a:endCxn id="649" idx="2"/>
          </p:cNvCxnSpPr>
          <p:nvPr/>
        </p:nvCxnSpPr>
        <p:spPr>
          <a:xfrm flipV="1">
            <a:off x="4835923" y="3541086"/>
            <a:ext cx="208237" cy="4059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5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3560431" y="35291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altLang="zh-CN" dirty="0"/>
              <a:t>12</a:t>
            </a:r>
            <a:r>
              <a:rPr lang="en-US" dirty="0"/>
              <a:t>/</a:t>
            </a:r>
            <a:r>
              <a:rPr lang="en-US" altLang="zh-CN" dirty="0"/>
              <a:t>23</a:t>
            </a:r>
            <a:endParaRPr lang="en-US" dirty="0"/>
          </a:p>
        </p:txBody>
      </p:sp>
      <p:sp>
        <p:nvSpPr>
          <p:cNvPr id="737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1183039" y="3407009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06/25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38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937609" y="334926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9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2229316" y="335524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0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959907" y="3124370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07/20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54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7491777" y="33369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5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7382086" y="3542582"/>
            <a:ext cx="4508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310" idx="0"/>
            <a:endCxn id="754" idx="2"/>
          </p:cNvCxnSpPr>
          <p:nvPr/>
        </p:nvCxnSpPr>
        <p:spPr>
          <a:xfrm flipV="1">
            <a:off x="7378877" y="3542142"/>
            <a:ext cx="150154" cy="40355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68" idx="0"/>
          </p:cNvCxnSpPr>
          <p:nvPr/>
        </p:nvCxnSpPr>
        <p:spPr>
          <a:xfrm flipV="1">
            <a:off x="3955106" y="3462662"/>
            <a:ext cx="238223" cy="478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3857573" y="394099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9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3625499" y="41415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altLang="zh-CN" dirty="0"/>
              <a:t>11</a:t>
            </a:r>
            <a:r>
              <a:rPr lang="en-US" dirty="0"/>
              <a:t>/</a:t>
            </a:r>
            <a:r>
              <a:rPr lang="en-US" altLang="zh-CN" dirty="0"/>
              <a:t>24</a:t>
            </a:r>
            <a:endParaRPr lang="en-US" dirty="0"/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4532875" y="415931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0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4738390" y="3947033"/>
            <a:ext cx="195065" cy="205168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7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5140241" y="39452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4934726" y="415752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5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303860" y="3338833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6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6098345" y="355111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stCxn id="288" idx="0"/>
            <a:endCxn id="285" idx="2"/>
          </p:cNvCxnSpPr>
          <p:nvPr/>
        </p:nvCxnSpPr>
        <p:spPr>
          <a:xfrm flipV="1">
            <a:off x="6138505" y="3544000"/>
            <a:ext cx="202609" cy="40401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040972" y="3948012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9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5835457" y="41602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6580820" y="39452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1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6380070" y="415752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1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6877920" y="39480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2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6677170" y="41602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661" idx="0"/>
            <a:endCxn id="159" idx="3"/>
          </p:cNvCxnSpPr>
          <p:nvPr/>
        </p:nvCxnSpPr>
        <p:spPr>
          <a:xfrm flipV="1">
            <a:off x="7224238" y="2938140"/>
            <a:ext cx="278361" cy="39776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7281344" y="39457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1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7148322" y="4150412"/>
            <a:ext cx="4508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6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7736724" y="393632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7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7543939" y="414860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0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8796332" y="39452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1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8597681" y="41483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8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10076102" y="3953305"/>
            <a:ext cx="195065" cy="205168"/>
          </a:xfrm>
          <a:prstGeom prst="star5">
            <a:avLst/>
          </a:prstGeom>
          <a:solidFill>
            <a:schemeClr val="tx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924467" y="4153710"/>
            <a:ext cx="44497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3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10939829" y="332980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4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10750185" y="35485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336" idx="0"/>
            <a:endCxn id="333" idx="2"/>
          </p:cNvCxnSpPr>
          <p:nvPr/>
        </p:nvCxnSpPr>
        <p:spPr>
          <a:xfrm flipV="1">
            <a:off x="10773039" y="3534970"/>
            <a:ext cx="204044" cy="4042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10675506" y="39392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7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10576612" y="4150682"/>
            <a:ext cx="50491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274" idx="0"/>
            <a:endCxn id="449" idx="2"/>
          </p:cNvCxnSpPr>
          <p:nvPr/>
        </p:nvCxnSpPr>
        <p:spPr>
          <a:xfrm flipV="1">
            <a:off x="11143657" y="1319960"/>
            <a:ext cx="488259" cy="127880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407" idx="0"/>
            <a:endCxn id="268" idx="2"/>
          </p:cNvCxnSpPr>
          <p:nvPr/>
        </p:nvCxnSpPr>
        <p:spPr>
          <a:xfrm flipV="1">
            <a:off x="3348738" y="4146165"/>
            <a:ext cx="546089" cy="5341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8772920" y="260981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613089" y="2941711"/>
            <a:ext cx="66510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02/27</a:t>
            </a:r>
          </a:p>
        </p:txBody>
      </p:sp>
      <p:sp>
        <p:nvSpPr>
          <p:cNvPr id="213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8623256" y="3335754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4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8441556" y="35480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17" idx="0"/>
            <a:endCxn id="213" idx="2"/>
          </p:cNvCxnSpPr>
          <p:nvPr/>
        </p:nvCxnSpPr>
        <p:spPr>
          <a:xfrm flipV="1">
            <a:off x="8433223" y="3540921"/>
            <a:ext cx="227287" cy="4059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8130175" y="415915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01/06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7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8335690" y="3946868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265110" y="1756945"/>
            <a:ext cx="71495" cy="85303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4693969" y="3338442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3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4258070" y="3543565"/>
            <a:ext cx="48096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4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4431081" y="3947621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5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4225566" y="4159903"/>
            <a:ext cx="45367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34" idx="0"/>
            <a:endCxn id="232" idx="2"/>
          </p:cNvCxnSpPr>
          <p:nvPr/>
        </p:nvCxnSpPr>
        <p:spPr>
          <a:xfrm flipV="1">
            <a:off x="4528614" y="3543609"/>
            <a:ext cx="202609" cy="40401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13" idx="0"/>
            <a:endCxn id="211" idx="2"/>
          </p:cNvCxnSpPr>
          <p:nvPr/>
        </p:nvCxnSpPr>
        <p:spPr>
          <a:xfrm flipV="1">
            <a:off x="8720789" y="2930020"/>
            <a:ext cx="111781" cy="40573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9777921" y="260915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9785063" y="2941047"/>
            <a:ext cx="66510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R07.1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</a:t>
            </a:r>
          </a:p>
        </p:txBody>
      </p:sp>
      <p:sp>
        <p:nvSpPr>
          <p:cNvPr id="248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9596536" y="3335090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9565905" y="354737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05/19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52" idx="0"/>
            <a:endCxn id="248" idx="2"/>
          </p:cNvCxnSpPr>
          <p:nvPr/>
        </p:nvCxnSpPr>
        <p:spPr>
          <a:xfrm flipV="1">
            <a:off x="9430351" y="3540257"/>
            <a:ext cx="203439" cy="4059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9127303" y="41584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9332818" y="3946204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48" idx="0"/>
            <a:endCxn id="246" idx="2"/>
          </p:cNvCxnSpPr>
          <p:nvPr/>
        </p:nvCxnSpPr>
        <p:spPr>
          <a:xfrm flipV="1">
            <a:off x="9694069" y="2929356"/>
            <a:ext cx="143502" cy="40573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611" idx="0"/>
            <a:endCxn id="33" idx="1"/>
          </p:cNvCxnSpPr>
          <p:nvPr/>
        </p:nvCxnSpPr>
        <p:spPr>
          <a:xfrm flipH="1" flipV="1">
            <a:off x="4014114" y="1743744"/>
            <a:ext cx="161866" cy="158619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Star: 5 Points 718">
            <a:extLst>
              <a:ext uri="{FF2B5EF4-FFF2-40B4-BE49-F238E27FC236}">
                <a16:creationId xmlns:a16="http://schemas.microsoft.com/office/drawing/2014/main" id="{3AE419A2-903A-4CEF-B040-7ACF8A78CC20}"/>
              </a:ext>
            </a:extLst>
          </p:cNvPr>
          <p:cNvSpPr/>
          <p:nvPr/>
        </p:nvSpPr>
        <p:spPr>
          <a:xfrm>
            <a:off x="5842203" y="3330618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AC63A0B9-499E-42D2-A6D6-A8B8FECD4369}"/>
              </a:ext>
            </a:extLst>
          </p:cNvPr>
          <p:cNvSpPr txBox="1"/>
          <p:nvPr/>
        </p:nvSpPr>
        <p:spPr>
          <a:xfrm>
            <a:off x="5636688" y="354290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256" name="Star: 5 Points 718">
            <a:extLst>
              <a:ext uri="{FF2B5EF4-FFF2-40B4-BE49-F238E27FC236}">
                <a16:creationId xmlns:a16="http://schemas.microsoft.com/office/drawing/2014/main" id="{962848E5-08E8-4AB1-8450-913E4951FE69}"/>
              </a:ext>
            </a:extLst>
          </p:cNvPr>
          <p:cNvSpPr/>
          <p:nvPr/>
        </p:nvSpPr>
        <p:spPr>
          <a:xfrm>
            <a:off x="5612552" y="3958075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87000CDC-A5FF-466D-8F3D-A8FA460018EC}"/>
              </a:ext>
            </a:extLst>
          </p:cNvPr>
          <p:cNvSpPr txBox="1"/>
          <p:nvPr/>
        </p:nvSpPr>
        <p:spPr>
          <a:xfrm>
            <a:off x="5407037" y="41703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</a:p>
        </p:txBody>
      </p:sp>
      <p:sp>
        <p:nvSpPr>
          <p:cNvPr id="258" name="Star: 5 Points 257">
            <a:extLst>
              <a:ext uri="{FF2B5EF4-FFF2-40B4-BE49-F238E27FC236}">
                <a16:creationId xmlns:a16="http://schemas.microsoft.com/office/drawing/2014/main" id="{78C4819D-0244-4BC6-851F-43DC93723973}"/>
              </a:ext>
            </a:extLst>
          </p:cNvPr>
          <p:cNvSpPr/>
          <p:nvPr/>
        </p:nvSpPr>
        <p:spPr>
          <a:xfrm>
            <a:off x="10391172" y="2589822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9" name="TextBox 22">
            <a:extLst>
              <a:ext uri="{FF2B5EF4-FFF2-40B4-BE49-F238E27FC236}">
                <a16:creationId xmlns:a16="http://schemas.microsoft.com/office/drawing/2014/main" id="{C34DBBBC-9A76-4D54-AF70-23CFFDE1CD49}"/>
              </a:ext>
            </a:extLst>
          </p:cNvPr>
          <p:cNvSpPr txBox="1"/>
          <p:nvPr/>
        </p:nvSpPr>
        <p:spPr>
          <a:xfrm>
            <a:off x="10478063" y="2938566"/>
            <a:ext cx="54424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07/30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A717513B-4322-4B9A-BE0A-2666E57FE2B3}"/>
              </a:ext>
            </a:extLst>
          </p:cNvPr>
          <p:cNvCxnSpPr>
            <a:cxnSpLocks/>
            <a:stCxn id="669" idx="0"/>
            <a:endCxn id="258" idx="3"/>
          </p:cNvCxnSpPr>
          <p:nvPr/>
        </p:nvCxnSpPr>
        <p:spPr>
          <a:xfrm flipV="1">
            <a:off x="10451451" y="2910028"/>
            <a:ext cx="192401" cy="42506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122C855C-6B8C-4C3D-8A03-B64D311E6939}"/>
              </a:ext>
            </a:extLst>
          </p:cNvPr>
          <p:cNvSpPr/>
          <p:nvPr/>
        </p:nvSpPr>
        <p:spPr>
          <a:xfrm>
            <a:off x="10987492" y="2598768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90A574B8-74AD-46EC-99B1-1E30B9D9391A}"/>
              </a:ext>
            </a:extLst>
          </p:cNvPr>
          <p:cNvSpPr txBox="1"/>
          <p:nvPr/>
        </p:nvSpPr>
        <p:spPr>
          <a:xfrm>
            <a:off x="11074383" y="2947512"/>
            <a:ext cx="733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preserved for OKTB 09/30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8809B697-F345-4B91-AF05-8A6A31E4DF25}"/>
              </a:ext>
            </a:extLst>
          </p:cNvPr>
          <p:cNvCxnSpPr>
            <a:cxnSpLocks/>
            <a:stCxn id="333" idx="0"/>
            <a:endCxn id="274" idx="3"/>
          </p:cNvCxnSpPr>
          <p:nvPr/>
        </p:nvCxnSpPr>
        <p:spPr>
          <a:xfrm flipV="1">
            <a:off x="11037362" y="2918974"/>
            <a:ext cx="202810" cy="41082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68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429169" y="1332321"/>
            <a:ext cx="770722" cy="12774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28077-9C8C-448D-8DF9-D8628B80B2BC}"/>
              </a:ext>
            </a:extLst>
          </p:cNvPr>
          <p:cNvCxnSpPr/>
          <p:nvPr/>
        </p:nvCxnSpPr>
        <p:spPr>
          <a:xfrm flipV="1">
            <a:off x="152527" y="399528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B5A5F5-01A1-494D-9AB5-820E3C3E49FD}"/>
              </a:ext>
            </a:extLst>
          </p:cNvPr>
          <p:cNvCxnSpPr/>
          <p:nvPr/>
        </p:nvCxnSpPr>
        <p:spPr>
          <a:xfrm>
            <a:off x="159799" y="2798310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6663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45586" y="260612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14384" y="2902498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547761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6862268" y="1325121"/>
            <a:ext cx="538373" cy="12846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08445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55181" y="2915597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240615" y="1321372"/>
            <a:ext cx="674708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249220" y="261208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864630" y="2934685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405385" y="1304908"/>
            <a:ext cx="634722" cy="13071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42252" y="1318755"/>
            <a:ext cx="598220" cy="13188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86087" y="263764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2947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1053117" y="262592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1027638" y="2997284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209282" y="1300807"/>
            <a:ext cx="243507" cy="13251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7249BC1-14A9-4BF1-BC7B-0521F7AFAF19}"/>
              </a:ext>
            </a:extLst>
          </p:cNvPr>
          <p:cNvCxnSpPr/>
          <p:nvPr/>
        </p:nvCxnSpPr>
        <p:spPr>
          <a:xfrm flipV="1">
            <a:off x="128115" y="582348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21874" y="627345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908347" y="260911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623716" y="2922524"/>
            <a:ext cx="8899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273004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067943" y="292444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747217" y="1604141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477122" y="1609539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Pre-DV</a:t>
              </a:r>
            </a:p>
            <a:p>
              <a:r>
                <a:rPr lang="en-US" altLang="zh-CN" sz="700" dirty="0"/>
                <a:t>11/15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5974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104544" y="1674350"/>
            <a:ext cx="768746" cy="1542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67024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214395" y="167794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24537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26957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8809" y="3467906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11/19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3713288" y="38942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560163" y="4106510"/>
            <a:ext cx="52148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11/19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026583" y="38942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3902033" y="4106510"/>
            <a:ext cx="51072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12/19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02/26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03/27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084258" y="3895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4885674" y="410792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03/27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460153" y="389547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278453" y="410776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04/27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5820959" y="389547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639259" y="410776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05/27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468764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28706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87153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689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09/01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056542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825313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 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451" idx="0"/>
            <a:endCxn id="289" idx="2"/>
          </p:cNvCxnSpPr>
          <p:nvPr/>
        </p:nvCxnSpPr>
        <p:spPr>
          <a:xfrm flipV="1">
            <a:off x="7848846" y="3459629"/>
            <a:ext cx="244950" cy="41820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448" idx="0"/>
            <a:endCxn id="277" idx="2"/>
          </p:cNvCxnSpPr>
          <p:nvPr/>
        </p:nvCxnSpPr>
        <p:spPr>
          <a:xfrm flipV="1">
            <a:off x="6656228" y="3460569"/>
            <a:ext cx="252560" cy="43111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445" idx="0"/>
            <a:endCxn id="270" idx="2"/>
          </p:cNvCxnSpPr>
          <p:nvPr/>
        </p:nvCxnSpPr>
        <p:spPr>
          <a:xfrm flipV="1">
            <a:off x="6278839" y="3460716"/>
            <a:ext cx="227179" cy="4200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442" idx="0"/>
            <a:endCxn id="251" idx="2"/>
          </p:cNvCxnSpPr>
          <p:nvPr/>
        </p:nvCxnSpPr>
        <p:spPr>
          <a:xfrm flipV="1">
            <a:off x="4806496" y="3460880"/>
            <a:ext cx="306067" cy="44215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436" idx="0"/>
            <a:endCxn id="248" idx="2"/>
          </p:cNvCxnSpPr>
          <p:nvPr/>
        </p:nvCxnSpPr>
        <p:spPr>
          <a:xfrm flipV="1">
            <a:off x="4454319" y="3460880"/>
            <a:ext cx="339360" cy="4385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endCxn id="231" idx="2"/>
          </p:cNvCxnSpPr>
          <p:nvPr/>
        </p:nvCxnSpPr>
        <p:spPr>
          <a:xfrm flipV="1">
            <a:off x="3147300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064512" y="1736494"/>
            <a:ext cx="377137" cy="87262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1"/>
          </p:cNvCxnSpPr>
          <p:nvPr/>
        </p:nvCxnSpPr>
        <p:spPr>
          <a:xfrm flipV="1">
            <a:off x="4001751" y="1751480"/>
            <a:ext cx="102793" cy="8546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304418" y="4554164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017174" y="4791053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07/01 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824061" y="4546928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630798" y="47713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09/04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542704" y="4552915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304943" y="47554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11/01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955858" y="4559345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773126" y="475574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before FDJ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 @06/02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4053427" y="1525007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12/10-02/21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51261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03/2</a:t>
            </a:r>
            <a:r>
              <a:rPr lang="en-US" altLang="zh-CN" dirty="0"/>
              <a:t>1</a:t>
            </a:r>
            <a:r>
              <a:rPr lang="en-US" dirty="0"/>
              <a:t>-05/2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51238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079657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61638" y="968076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51748" y="954229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759857" y="974442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755854" y="972152"/>
            <a:ext cx="843415" cy="566007"/>
            <a:chOff x="1850560" y="1217224"/>
            <a:chExt cx="839961" cy="566007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172842" y="2929966"/>
            <a:ext cx="159812" cy="3257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4853958" y="2929324"/>
            <a:ext cx="114039" cy="3263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0" idx="0"/>
            <a:endCxn id="153" idx="2"/>
          </p:cNvCxnSpPr>
          <p:nvPr/>
        </p:nvCxnSpPr>
        <p:spPr>
          <a:xfrm flipV="1">
            <a:off x="6566297" y="2929967"/>
            <a:ext cx="199456" cy="3255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6969067" y="2938140"/>
            <a:ext cx="17503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456" idx="0"/>
            <a:endCxn id="574" idx="2"/>
          </p:cNvCxnSpPr>
          <p:nvPr/>
        </p:nvCxnSpPr>
        <p:spPr>
          <a:xfrm flipV="1">
            <a:off x="8341282" y="1320451"/>
            <a:ext cx="390236" cy="13169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454" idx="0"/>
            <a:endCxn id="164" idx="2"/>
          </p:cNvCxnSpPr>
          <p:nvPr/>
        </p:nvCxnSpPr>
        <p:spPr>
          <a:xfrm flipV="1">
            <a:off x="9234715" y="2932289"/>
            <a:ext cx="74155" cy="32488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10165957" y="2957849"/>
            <a:ext cx="79780" cy="31914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6331"/>
            <a:ext cx="65539" cy="329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443159" y="969772"/>
            <a:ext cx="843415" cy="582633"/>
            <a:chOff x="1860046" y="1217224"/>
            <a:chExt cx="839961" cy="582633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98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727336" y="1776964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6/11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B26AB617-E4D6-48DC-B000-914689601264}"/>
              </a:ext>
            </a:extLst>
          </p:cNvPr>
          <p:cNvSpPr/>
          <p:nvPr/>
        </p:nvSpPr>
        <p:spPr>
          <a:xfrm>
            <a:off x="1522332" y="4552915"/>
            <a:ext cx="199461" cy="207903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251E0546-0293-4627-96AB-78B45E298F3B}"/>
              </a:ext>
            </a:extLst>
          </p:cNvPr>
          <p:cNvSpPr txBox="1"/>
          <p:nvPr/>
        </p:nvSpPr>
        <p:spPr>
          <a:xfrm>
            <a:off x="1043367" y="4813230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157053" y="2081070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081834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1958749" y="3393435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4" name="Star: 7 Points 403">
            <a:extLst>
              <a:ext uri="{FF2B5EF4-FFF2-40B4-BE49-F238E27FC236}">
                <a16:creationId xmlns:a16="http://schemas.microsoft.com/office/drawing/2014/main" id="{4E796DC1-2B6B-476E-A8B4-A832655FFC10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3670" y="2528714"/>
            <a:ext cx="146835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CAF/FO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161367" y="3724844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DA8FB322-DC8B-4DB3-A2B1-CE71031A80AD}"/>
              </a:ext>
            </a:extLst>
          </p:cNvPr>
          <p:cNvSpPr/>
          <p:nvPr/>
        </p:nvSpPr>
        <p:spPr>
          <a:xfrm>
            <a:off x="138741" y="6010893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C8A04E7-5CA9-41C4-94C4-9456C85BA014}"/>
              </a:ext>
            </a:extLst>
          </p:cNvPr>
          <p:cNvSpPr/>
          <p:nvPr/>
        </p:nvSpPr>
        <p:spPr>
          <a:xfrm>
            <a:off x="161367" y="4400427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C548855C-BEE9-408B-8E38-227F44DCBF5C}"/>
              </a:ext>
            </a:extLst>
          </p:cNvPr>
          <p:cNvSpPr/>
          <p:nvPr/>
        </p:nvSpPr>
        <p:spPr>
          <a:xfrm>
            <a:off x="113276" y="513555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3" name="Star: 5 Points 412">
            <a:extLst>
              <a:ext uri="{FF2B5EF4-FFF2-40B4-BE49-F238E27FC236}">
                <a16:creationId xmlns:a16="http://schemas.microsoft.com/office/drawing/2014/main" id="{3A8CFCA0-5D28-42EE-B235-CDE7D4A87E43}"/>
              </a:ext>
            </a:extLst>
          </p:cNvPr>
          <p:cNvSpPr/>
          <p:nvPr/>
        </p:nvSpPr>
        <p:spPr>
          <a:xfrm>
            <a:off x="3027559" y="389093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5" name="TextBox 22">
            <a:extLst>
              <a:ext uri="{FF2B5EF4-FFF2-40B4-BE49-F238E27FC236}">
                <a16:creationId xmlns:a16="http://schemas.microsoft.com/office/drawing/2014/main" id="{F33BED41-CD23-459A-AFCA-FBE3F36B4E89}"/>
              </a:ext>
            </a:extLst>
          </p:cNvPr>
          <p:cNvSpPr txBox="1"/>
          <p:nvPr/>
        </p:nvSpPr>
        <p:spPr>
          <a:xfrm>
            <a:off x="2845860" y="4103218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09/12</a:t>
            </a:r>
          </a:p>
        </p:txBody>
      </p: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A1537727-D478-48C2-9962-B3027E1882E1}"/>
              </a:ext>
            </a:extLst>
          </p:cNvPr>
          <p:cNvCxnSpPr>
            <a:cxnSpLocks/>
            <a:stCxn id="588" idx="0"/>
          </p:cNvCxnSpPr>
          <p:nvPr/>
        </p:nvCxnSpPr>
        <p:spPr>
          <a:xfrm flipV="1">
            <a:off x="2404149" y="4078976"/>
            <a:ext cx="699720" cy="4751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8" name="TextBox 22">
            <a:extLst>
              <a:ext uri="{FF2B5EF4-FFF2-40B4-BE49-F238E27FC236}">
                <a16:creationId xmlns:a16="http://schemas.microsoft.com/office/drawing/2014/main" id="{17F3FAA6-EE67-49C8-A339-6AAC961FB6FF}"/>
              </a:ext>
            </a:extLst>
          </p:cNvPr>
          <p:cNvSpPr txBox="1"/>
          <p:nvPr/>
        </p:nvSpPr>
        <p:spPr>
          <a:xfrm>
            <a:off x="2422296" y="4083510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07/18</a:t>
            </a:r>
          </a:p>
        </p:txBody>
      </p:sp>
      <p:sp>
        <p:nvSpPr>
          <p:cNvPr id="419" name="Star: 5 Points 227">
            <a:extLst>
              <a:ext uri="{FF2B5EF4-FFF2-40B4-BE49-F238E27FC236}">
                <a16:creationId xmlns:a16="http://schemas.microsoft.com/office/drawing/2014/main" id="{811D1D98-421B-498D-ADE3-DB897052B06C}"/>
              </a:ext>
            </a:extLst>
          </p:cNvPr>
          <p:cNvSpPr/>
          <p:nvPr/>
        </p:nvSpPr>
        <p:spPr>
          <a:xfrm>
            <a:off x="2602963" y="389427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103070E9-7BB3-4C46-A746-2D8D53A84668}"/>
              </a:ext>
            </a:extLst>
          </p:cNvPr>
          <p:cNvCxnSpPr>
            <a:cxnSpLocks/>
            <a:stCxn id="370" idx="0"/>
            <a:endCxn id="419" idx="2"/>
          </p:cNvCxnSpPr>
          <p:nvPr/>
        </p:nvCxnSpPr>
        <p:spPr>
          <a:xfrm flipV="1">
            <a:off x="1622063" y="4099439"/>
            <a:ext cx="1018154" cy="45347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Star: 5 Points 424">
            <a:extLst>
              <a:ext uri="{FF2B5EF4-FFF2-40B4-BE49-F238E27FC236}">
                <a16:creationId xmlns:a16="http://schemas.microsoft.com/office/drawing/2014/main" id="{9ACEF745-4D6A-4B8D-A7A3-2F503244D2BE}"/>
              </a:ext>
            </a:extLst>
          </p:cNvPr>
          <p:cNvSpPr/>
          <p:nvPr/>
        </p:nvSpPr>
        <p:spPr>
          <a:xfrm>
            <a:off x="3369917" y="389329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28" name="TextBox 22">
            <a:extLst>
              <a:ext uri="{FF2B5EF4-FFF2-40B4-BE49-F238E27FC236}">
                <a16:creationId xmlns:a16="http://schemas.microsoft.com/office/drawing/2014/main" id="{50072848-8536-41A3-9B5D-8990B02F244C}"/>
              </a:ext>
            </a:extLst>
          </p:cNvPr>
          <p:cNvSpPr txBox="1"/>
          <p:nvPr/>
        </p:nvSpPr>
        <p:spPr>
          <a:xfrm>
            <a:off x="3188218" y="4105579"/>
            <a:ext cx="52184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430" name="Star: 5 Points 429">
            <a:extLst>
              <a:ext uri="{FF2B5EF4-FFF2-40B4-BE49-F238E27FC236}">
                <a16:creationId xmlns:a16="http://schemas.microsoft.com/office/drawing/2014/main" id="{251D5A3C-2A7F-4CC9-B7C4-768B5A333BAC}"/>
              </a:ext>
            </a:extLst>
          </p:cNvPr>
          <p:cNvSpPr/>
          <p:nvPr/>
        </p:nvSpPr>
        <p:spPr>
          <a:xfrm>
            <a:off x="2227231" y="389011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3" name="Star: 5 Points 432">
            <a:extLst>
              <a:ext uri="{FF2B5EF4-FFF2-40B4-BE49-F238E27FC236}">
                <a16:creationId xmlns:a16="http://schemas.microsoft.com/office/drawing/2014/main" id="{DB5DE9EC-4424-474A-92B4-E6161091BF1B}"/>
              </a:ext>
            </a:extLst>
          </p:cNvPr>
          <p:cNvSpPr/>
          <p:nvPr/>
        </p:nvSpPr>
        <p:spPr>
          <a:xfrm>
            <a:off x="1874945" y="389329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6" name="Star: 5 Points 435">
            <a:extLst>
              <a:ext uri="{FF2B5EF4-FFF2-40B4-BE49-F238E27FC236}">
                <a16:creationId xmlns:a16="http://schemas.microsoft.com/office/drawing/2014/main" id="{DCB5E943-DBF0-4DCA-93E3-DA995CDCCD95}"/>
              </a:ext>
            </a:extLst>
          </p:cNvPr>
          <p:cNvSpPr/>
          <p:nvPr/>
        </p:nvSpPr>
        <p:spPr>
          <a:xfrm>
            <a:off x="4356786" y="389940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9" name="TextBox 22">
            <a:extLst>
              <a:ext uri="{FF2B5EF4-FFF2-40B4-BE49-F238E27FC236}">
                <a16:creationId xmlns:a16="http://schemas.microsoft.com/office/drawing/2014/main" id="{7C8FEE0D-E0A3-4CDF-99E7-1C5F91AD01CF}"/>
              </a:ext>
            </a:extLst>
          </p:cNvPr>
          <p:cNvSpPr txBox="1"/>
          <p:nvPr/>
        </p:nvSpPr>
        <p:spPr>
          <a:xfrm>
            <a:off x="4232236" y="4111683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01/21</a:t>
            </a:r>
          </a:p>
        </p:txBody>
      </p:sp>
      <p:sp>
        <p:nvSpPr>
          <p:cNvPr id="442" name="Star: 5 Points 441">
            <a:extLst>
              <a:ext uri="{FF2B5EF4-FFF2-40B4-BE49-F238E27FC236}">
                <a16:creationId xmlns:a16="http://schemas.microsoft.com/office/drawing/2014/main" id="{99126E6E-11E2-4C2B-BC5A-2F02693BA768}"/>
              </a:ext>
            </a:extLst>
          </p:cNvPr>
          <p:cNvSpPr/>
          <p:nvPr/>
        </p:nvSpPr>
        <p:spPr>
          <a:xfrm>
            <a:off x="4708963" y="39030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D4817FFF-71A6-435A-85C6-2DEDF7BC0586}"/>
              </a:ext>
            </a:extLst>
          </p:cNvPr>
          <p:cNvSpPr txBox="1"/>
          <p:nvPr/>
        </p:nvSpPr>
        <p:spPr>
          <a:xfrm>
            <a:off x="4576998" y="4107752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445" name="Star: 5 Points 444">
            <a:extLst>
              <a:ext uri="{FF2B5EF4-FFF2-40B4-BE49-F238E27FC236}">
                <a16:creationId xmlns:a16="http://schemas.microsoft.com/office/drawing/2014/main" id="{65E0B50D-D255-4D59-A280-32294B525EEE}"/>
              </a:ext>
            </a:extLst>
          </p:cNvPr>
          <p:cNvSpPr/>
          <p:nvPr/>
        </p:nvSpPr>
        <p:spPr>
          <a:xfrm>
            <a:off x="6181306" y="388072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A42E1A6F-D4E6-4BD6-8663-9EA0B984F0D4}"/>
              </a:ext>
            </a:extLst>
          </p:cNvPr>
          <p:cNvSpPr txBox="1"/>
          <p:nvPr/>
        </p:nvSpPr>
        <p:spPr>
          <a:xfrm>
            <a:off x="5999606" y="409300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06/27</a:t>
            </a:r>
          </a:p>
        </p:txBody>
      </p:sp>
      <p:sp>
        <p:nvSpPr>
          <p:cNvPr id="448" name="Star: 5 Points 447">
            <a:extLst>
              <a:ext uri="{FF2B5EF4-FFF2-40B4-BE49-F238E27FC236}">
                <a16:creationId xmlns:a16="http://schemas.microsoft.com/office/drawing/2014/main" id="{AA66F64F-72F5-4BA3-A9CD-887D4C2C8A80}"/>
              </a:ext>
            </a:extLst>
          </p:cNvPr>
          <p:cNvSpPr/>
          <p:nvPr/>
        </p:nvSpPr>
        <p:spPr>
          <a:xfrm>
            <a:off x="6558695" y="38916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A04ADB51-2B62-4BA8-81B7-67A96645E568}"/>
              </a:ext>
            </a:extLst>
          </p:cNvPr>
          <p:cNvSpPr txBox="1"/>
          <p:nvPr/>
        </p:nvSpPr>
        <p:spPr>
          <a:xfrm>
            <a:off x="6376995" y="410397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451" name="Star: 5 Points 450">
            <a:extLst>
              <a:ext uri="{FF2B5EF4-FFF2-40B4-BE49-F238E27FC236}">
                <a16:creationId xmlns:a16="http://schemas.microsoft.com/office/drawing/2014/main" id="{6014D59B-94F0-41E1-9B41-3FCDEFB7DEB5}"/>
              </a:ext>
            </a:extLst>
          </p:cNvPr>
          <p:cNvSpPr/>
          <p:nvPr/>
        </p:nvSpPr>
        <p:spPr>
          <a:xfrm>
            <a:off x="7751313" y="387783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3" name="TextBox 22">
            <a:extLst>
              <a:ext uri="{FF2B5EF4-FFF2-40B4-BE49-F238E27FC236}">
                <a16:creationId xmlns:a16="http://schemas.microsoft.com/office/drawing/2014/main" id="{B9263705-B5F8-4257-9D00-6EB310DB3988}"/>
              </a:ext>
            </a:extLst>
          </p:cNvPr>
          <p:cNvSpPr txBox="1"/>
          <p:nvPr/>
        </p:nvSpPr>
        <p:spPr>
          <a:xfrm>
            <a:off x="7569613" y="409011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11/30</a:t>
            </a: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9137182" y="325717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5" name="TextBox 22">
            <a:extLst>
              <a:ext uri="{FF2B5EF4-FFF2-40B4-BE49-F238E27FC236}">
                <a16:creationId xmlns:a16="http://schemas.microsoft.com/office/drawing/2014/main" id="{EB4A2C75-E3FF-4EC3-B9D9-BE8C85E1D2A7}"/>
              </a:ext>
            </a:extLst>
          </p:cNvPr>
          <p:cNvSpPr txBox="1"/>
          <p:nvPr/>
        </p:nvSpPr>
        <p:spPr>
          <a:xfrm>
            <a:off x="8955482" y="346945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456" name="Star: 5 Points 455">
            <a:extLst>
              <a:ext uri="{FF2B5EF4-FFF2-40B4-BE49-F238E27FC236}">
                <a16:creationId xmlns:a16="http://schemas.microsoft.com/office/drawing/2014/main" id="{B11A7E39-41A1-4F65-9C81-37D57F3DB4CB}"/>
              </a:ext>
            </a:extLst>
          </p:cNvPr>
          <p:cNvSpPr/>
          <p:nvPr/>
        </p:nvSpPr>
        <p:spPr>
          <a:xfrm>
            <a:off x="8185117" y="26374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9B606EAC-5D17-4CCA-A662-ADBA89E2DCE7}"/>
              </a:ext>
            </a:extLst>
          </p:cNvPr>
          <p:cNvSpPr txBox="1"/>
          <p:nvPr/>
        </p:nvSpPr>
        <p:spPr>
          <a:xfrm>
            <a:off x="8155848" y="293507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DECC2A-7974-41ED-89B6-AE9A3C1AF24E}"/>
              </a:ext>
            </a:extLst>
          </p:cNvPr>
          <p:cNvCxnSpPr>
            <a:cxnSpLocks/>
            <a:stCxn id="289" idx="0"/>
            <a:endCxn id="456" idx="2"/>
          </p:cNvCxnSpPr>
          <p:nvPr/>
        </p:nvCxnSpPr>
        <p:spPr>
          <a:xfrm flipV="1">
            <a:off x="8154075" y="2957613"/>
            <a:ext cx="90692" cy="2968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10068424" y="32769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9886724" y="34892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513" name="Star: 5 Points 512">
            <a:extLst>
              <a:ext uri="{FF2B5EF4-FFF2-40B4-BE49-F238E27FC236}">
                <a16:creationId xmlns:a16="http://schemas.microsoft.com/office/drawing/2014/main" id="{79C7E0AF-E2E7-4C16-8565-529114694B92}"/>
              </a:ext>
            </a:extLst>
          </p:cNvPr>
          <p:cNvSpPr/>
          <p:nvPr/>
        </p:nvSpPr>
        <p:spPr>
          <a:xfrm>
            <a:off x="10944513" y="327151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4" name="TextBox 22">
            <a:extLst>
              <a:ext uri="{FF2B5EF4-FFF2-40B4-BE49-F238E27FC236}">
                <a16:creationId xmlns:a16="http://schemas.microsoft.com/office/drawing/2014/main" id="{2615146B-C9E0-4018-B3D0-9AF193CB175B}"/>
              </a:ext>
            </a:extLst>
          </p:cNvPr>
          <p:cNvSpPr txBox="1"/>
          <p:nvPr/>
        </p:nvSpPr>
        <p:spPr>
          <a:xfrm>
            <a:off x="10762813" y="348379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33402DC6-E485-457C-9F09-045CA60E6808}"/>
              </a:ext>
            </a:extLst>
          </p:cNvPr>
          <p:cNvCxnSpPr>
            <a:cxnSpLocks/>
            <a:stCxn id="513" idx="0"/>
            <a:endCxn id="176" idx="2"/>
          </p:cNvCxnSpPr>
          <p:nvPr/>
        </p:nvCxnSpPr>
        <p:spPr>
          <a:xfrm flipV="1">
            <a:off x="11042046" y="2946133"/>
            <a:ext cx="70721" cy="32538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7" name="Star: 5 Points 516">
            <a:extLst>
              <a:ext uri="{FF2B5EF4-FFF2-40B4-BE49-F238E27FC236}">
                <a16:creationId xmlns:a16="http://schemas.microsoft.com/office/drawing/2014/main" id="{005F93B7-2970-43DA-B6A0-4BDE8A11889E}"/>
              </a:ext>
            </a:extLst>
          </p:cNvPr>
          <p:cNvSpPr/>
          <p:nvPr/>
        </p:nvSpPr>
        <p:spPr>
          <a:xfrm>
            <a:off x="11620472" y="262883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9" name="TextBox 22">
            <a:extLst>
              <a:ext uri="{FF2B5EF4-FFF2-40B4-BE49-F238E27FC236}">
                <a16:creationId xmlns:a16="http://schemas.microsoft.com/office/drawing/2014/main" id="{CBDEB2CD-76B8-40B2-A54D-CD02E4B399F3}"/>
              </a:ext>
            </a:extLst>
          </p:cNvPr>
          <p:cNvSpPr txBox="1"/>
          <p:nvPr/>
        </p:nvSpPr>
        <p:spPr>
          <a:xfrm>
            <a:off x="11538268" y="3000225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12/30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0" name="Star: 5 Points 519">
            <a:extLst>
              <a:ext uri="{FF2B5EF4-FFF2-40B4-BE49-F238E27FC236}">
                <a16:creationId xmlns:a16="http://schemas.microsoft.com/office/drawing/2014/main" id="{169D1F42-1FF0-49AB-A388-8F0BC70EEDDF}"/>
              </a:ext>
            </a:extLst>
          </p:cNvPr>
          <p:cNvSpPr/>
          <p:nvPr/>
        </p:nvSpPr>
        <p:spPr>
          <a:xfrm>
            <a:off x="11536682" y="32577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22C9371-EE74-4977-AC03-117E9E7FA898}"/>
              </a:ext>
            </a:extLst>
          </p:cNvPr>
          <p:cNvSpPr txBox="1"/>
          <p:nvPr/>
        </p:nvSpPr>
        <p:spPr>
          <a:xfrm>
            <a:off x="11354982" y="34700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AC14FE46-1228-460C-886E-9046DD6AD6D3}"/>
              </a:ext>
            </a:extLst>
          </p:cNvPr>
          <p:cNvCxnSpPr>
            <a:cxnSpLocks/>
            <a:stCxn id="520" idx="0"/>
            <a:endCxn id="517" idx="2"/>
          </p:cNvCxnSpPr>
          <p:nvPr/>
        </p:nvCxnSpPr>
        <p:spPr>
          <a:xfrm flipV="1">
            <a:off x="11634215" y="2949039"/>
            <a:ext cx="45907" cy="3087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8805848" y="388275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8624148" y="409503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02/20</a:t>
            </a: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9753717" y="390256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9572017" y="41148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602" name="Star: 5 Points 601">
            <a:extLst>
              <a:ext uri="{FF2B5EF4-FFF2-40B4-BE49-F238E27FC236}">
                <a16:creationId xmlns:a16="http://schemas.microsoft.com/office/drawing/2014/main" id="{D701A789-19E4-4272-AFA8-4C613E759F51}"/>
              </a:ext>
            </a:extLst>
          </p:cNvPr>
          <p:cNvSpPr/>
          <p:nvPr/>
        </p:nvSpPr>
        <p:spPr>
          <a:xfrm>
            <a:off x="10671371" y="38970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3" name="TextBox 22">
            <a:extLst>
              <a:ext uri="{FF2B5EF4-FFF2-40B4-BE49-F238E27FC236}">
                <a16:creationId xmlns:a16="http://schemas.microsoft.com/office/drawing/2014/main" id="{F7502285-F6BC-4364-A76C-DE00DBD5A98A}"/>
              </a:ext>
            </a:extLst>
          </p:cNvPr>
          <p:cNvSpPr txBox="1"/>
          <p:nvPr/>
        </p:nvSpPr>
        <p:spPr>
          <a:xfrm>
            <a:off x="10489671" y="41093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</a:p>
        </p:txBody>
      </p:sp>
      <p:sp>
        <p:nvSpPr>
          <p:cNvPr id="604" name="Star: 5 Points 603">
            <a:extLst>
              <a:ext uri="{FF2B5EF4-FFF2-40B4-BE49-F238E27FC236}">
                <a16:creationId xmlns:a16="http://schemas.microsoft.com/office/drawing/2014/main" id="{A0C7423A-83E9-4A39-853E-9F423C59F463}"/>
              </a:ext>
            </a:extLst>
          </p:cNvPr>
          <p:cNvSpPr/>
          <p:nvPr/>
        </p:nvSpPr>
        <p:spPr>
          <a:xfrm>
            <a:off x="11354982" y="388335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5" name="TextBox 22">
            <a:extLst>
              <a:ext uri="{FF2B5EF4-FFF2-40B4-BE49-F238E27FC236}">
                <a16:creationId xmlns:a16="http://schemas.microsoft.com/office/drawing/2014/main" id="{A2E0E73B-7B9A-4E75-AC64-F7A568214EDD}"/>
              </a:ext>
            </a:extLst>
          </p:cNvPr>
          <p:cNvSpPr txBox="1"/>
          <p:nvPr/>
        </p:nvSpPr>
        <p:spPr>
          <a:xfrm>
            <a:off x="11173282" y="409563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2CF58D33-F9FF-412E-989A-2200815A5AA6}"/>
              </a:ext>
            </a:extLst>
          </p:cNvPr>
          <p:cNvCxnSpPr>
            <a:cxnSpLocks/>
            <a:stCxn id="525" idx="0"/>
            <a:endCxn id="454" idx="2"/>
          </p:cNvCxnSpPr>
          <p:nvPr/>
        </p:nvCxnSpPr>
        <p:spPr>
          <a:xfrm flipV="1">
            <a:off x="8903381" y="3462344"/>
            <a:ext cx="271055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9851250" y="3482160"/>
            <a:ext cx="254428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858F3397-67B5-4366-877A-D47CB776230D}"/>
              </a:ext>
            </a:extLst>
          </p:cNvPr>
          <p:cNvCxnSpPr>
            <a:cxnSpLocks/>
            <a:stCxn id="602" idx="0"/>
            <a:endCxn id="513" idx="2"/>
          </p:cNvCxnSpPr>
          <p:nvPr/>
        </p:nvCxnSpPr>
        <p:spPr>
          <a:xfrm flipV="1">
            <a:off x="10768904" y="3476683"/>
            <a:ext cx="212863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D09E1A09-52C3-427C-8DD4-AA26A0EAF682}"/>
              </a:ext>
            </a:extLst>
          </p:cNvPr>
          <p:cNvCxnSpPr>
            <a:cxnSpLocks/>
            <a:stCxn id="604" idx="0"/>
            <a:endCxn id="520" idx="2"/>
          </p:cNvCxnSpPr>
          <p:nvPr/>
        </p:nvCxnSpPr>
        <p:spPr>
          <a:xfrm flipV="1">
            <a:off x="11452515" y="3462943"/>
            <a:ext cx="121421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7120309" y="387380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11" name="Star: 5 Points 610">
            <a:extLst>
              <a:ext uri="{FF2B5EF4-FFF2-40B4-BE49-F238E27FC236}">
                <a16:creationId xmlns:a16="http://schemas.microsoft.com/office/drawing/2014/main" id="{6F8DB9DC-CFCA-4206-A48D-52E99F7A8996}"/>
              </a:ext>
            </a:extLst>
          </p:cNvPr>
          <p:cNvSpPr/>
          <p:nvPr/>
        </p:nvSpPr>
        <p:spPr>
          <a:xfrm>
            <a:off x="8294656" y="388532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9" name="Star: 5 Points 638">
            <a:extLst>
              <a:ext uri="{FF2B5EF4-FFF2-40B4-BE49-F238E27FC236}">
                <a16:creationId xmlns:a16="http://schemas.microsoft.com/office/drawing/2014/main" id="{30F89887-1E03-4007-B6C6-E9F522867B44}"/>
              </a:ext>
            </a:extLst>
          </p:cNvPr>
          <p:cNvSpPr/>
          <p:nvPr/>
        </p:nvSpPr>
        <p:spPr>
          <a:xfrm>
            <a:off x="9286574" y="38878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Star: 5 Points 645">
            <a:extLst>
              <a:ext uri="{FF2B5EF4-FFF2-40B4-BE49-F238E27FC236}">
                <a16:creationId xmlns:a16="http://schemas.microsoft.com/office/drawing/2014/main" id="{79CB85DC-C53F-40C4-B8FC-50CD2DD5DAC5}"/>
              </a:ext>
            </a:extLst>
          </p:cNvPr>
          <p:cNvSpPr/>
          <p:nvPr/>
        </p:nvSpPr>
        <p:spPr>
          <a:xfrm>
            <a:off x="10219522" y="38878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0" name="Star: 5 Points 649">
            <a:extLst>
              <a:ext uri="{FF2B5EF4-FFF2-40B4-BE49-F238E27FC236}">
                <a16:creationId xmlns:a16="http://schemas.microsoft.com/office/drawing/2014/main" id="{06B9141C-762F-4349-8919-29530E84AE09}"/>
              </a:ext>
            </a:extLst>
          </p:cNvPr>
          <p:cNvSpPr/>
          <p:nvPr/>
        </p:nvSpPr>
        <p:spPr>
          <a:xfrm>
            <a:off x="11028936" y="388818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A8113C17-6F4D-4496-A5ED-60A25C421939}"/>
              </a:ext>
            </a:extLst>
          </p:cNvPr>
          <p:cNvSpPr/>
          <p:nvPr/>
        </p:nvSpPr>
        <p:spPr>
          <a:xfrm>
            <a:off x="2925911" y="3876723"/>
            <a:ext cx="74082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1008723-C12D-4CA9-ABDD-DB797057F64C}"/>
              </a:ext>
            </a:extLst>
          </p:cNvPr>
          <p:cNvSpPr/>
          <p:nvPr/>
        </p:nvSpPr>
        <p:spPr>
          <a:xfrm>
            <a:off x="3701174" y="3879151"/>
            <a:ext cx="126923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65A64BF-6FCA-427E-93C8-807AED673EED}"/>
              </a:ext>
            </a:extLst>
          </p:cNvPr>
          <p:cNvCxnSpPr>
            <a:cxnSpLocks/>
            <a:stCxn id="590" idx="0"/>
          </p:cNvCxnSpPr>
          <p:nvPr/>
        </p:nvCxnSpPr>
        <p:spPr>
          <a:xfrm flipV="1">
            <a:off x="2923792" y="4114851"/>
            <a:ext cx="819732" cy="4320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F5745858-B5AC-4D2D-8E65-A7451B08AFE3}"/>
              </a:ext>
            </a:extLst>
          </p:cNvPr>
          <p:cNvCxnSpPr>
            <a:cxnSpLocks/>
            <a:stCxn id="592" idx="0"/>
            <a:endCxn id="254" idx="2"/>
          </p:cNvCxnSpPr>
          <p:nvPr/>
        </p:nvCxnSpPr>
        <p:spPr>
          <a:xfrm flipV="1">
            <a:off x="3642435" y="4100810"/>
            <a:ext cx="1479077" cy="45210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724913-98A9-44D5-9F84-24DA7F37E493}"/>
              </a:ext>
            </a:extLst>
          </p:cNvPr>
          <p:cNvSpPr/>
          <p:nvPr/>
        </p:nvSpPr>
        <p:spPr>
          <a:xfrm>
            <a:off x="5017220" y="3874451"/>
            <a:ext cx="139405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D3090B8C-4D2B-403C-B517-DA91953E80E8}"/>
              </a:ext>
            </a:extLst>
          </p:cNvPr>
          <p:cNvCxnSpPr>
            <a:cxnSpLocks/>
            <a:stCxn id="594" idx="0"/>
            <a:endCxn id="445" idx="2"/>
          </p:cNvCxnSpPr>
          <p:nvPr/>
        </p:nvCxnSpPr>
        <p:spPr>
          <a:xfrm flipV="1">
            <a:off x="4055589" y="4085892"/>
            <a:ext cx="2162971" cy="47345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59229E6-0C90-439C-91A8-46BFB985DDB7}"/>
              </a:ext>
            </a:extLst>
          </p:cNvPr>
          <p:cNvGrpSpPr/>
          <p:nvPr/>
        </p:nvGrpSpPr>
        <p:grpSpPr>
          <a:xfrm>
            <a:off x="2377652" y="1637431"/>
            <a:ext cx="767497" cy="623490"/>
            <a:chOff x="1210125" y="1704838"/>
            <a:chExt cx="767497" cy="623490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4D187BD6-E662-408A-AC16-79BD049EB5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DBE5726D-5B30-489B-A59D-6C4189CF390B}"/>
                </a:ext>
              </a:extLst>
            </p:cNvPr>
            <p:cNvSpPr txBox="1"/>
            <p:nvPr/>
          </p:nvSpPr>
          <p:spPr>
            <a:xfrm>
              <a:off x="1210125" y="1928225"/>
              <a:ext cx="767497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A0 08/01(TBC) for SW debug</a:t>
              </a:r>
              <a:endParaRPr lang="zh-CN" altLang="en-US" sz="700" dirty="0"/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0157EE2B-70B8-4DE0-A3F6-814D8A985AA8}"/>
              </a:ext>
            </a:extLst>
          </p:cNvPr>
          <p:cNvSpPr txBox="1"/>
          <p:nvPr/>
        </p:nvSpPr>
        <p:spPr>
          <a:xfrm>
            <a:off x="2906156" y="5104955"/>
            <a:ext cx="1149375" cy="7232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</a:p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6CC379C-0E51-48B3-A8B4-00461D3FBAD0}"/>
              </a:ext>
            </a:extLst>
          </p:cNvPr>
          <p:cNvCxnSpPr>
            <a:cxnSpLocks/>
            <a:stCxn id="259" idx="0"/>
            <a:endCxn id="436" idx="2"/>
          </p:cNvCxnSpPr>
          <p:nvPr/>
        </p:nvCxnSpPr>
        <p:spPr>
          <a:xfrm flipV="1">
            <a:off x="3480844" y="4104568"/>
            <a:ext cx="913196" cy="100038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4BACD51-34D6-4253-8ACA-30920523E338}"/>
              </a:ext>
            </a:extLst>
          </p:cNvPr>
          <p:cNvSpPr txBox="1"/>
          <p:nvPr/>
        </p:nvSpPr>
        <p:spPr>
          <a:xfrm>
            <a:off x="4089343" y="5100903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8B731E8-5CEA-4CC4-8AFE-1B77A006A6A6}"/>
              </a:ext>
            </a:extLst>
          </p:cNvPr>
          <p:cNvSpPr txBox="1"/>
          <p:nvPr/>
        </p:nvSpPr>
        <p:spPr>
          <a:xfrm>
            <a:off x="4911094" y="4745671"/>
            <a:ext cx="1036356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 USB Update </a:t>
            </a:r>
          </a:p>
          <a:p>
            <a:r>
              <a:rPr lang="en-US" altLang="zh-CN" dirty="0"/>
              <a:t>SYNC+ SOC OTA Update 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AD6E88E-7EDD-41AE-9C5A-7A0E56D761E0}"/>
              </a:ext>
            </a:extLst>
          </p:cNvPr>
          <p:cNvSpPr txBox="1"/>
          <p:nvPr/>
        </p:nvSpPr>
        <p:spPr>
          <a:xfrm>
            <a:off x="5144512" y="5396838"/>
            <a:ext cx="989493" cy="4462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SYNC+ MCU USB Update</a:t>
            </a:r>
          </a:p>
          <a:p>
            <a:r>
              <a:rPr lang="en-US" altLang="zh-CN" dirty="0"/>
              <a:t>SYNC+ MCU OTA Update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B448857-F9B1-4EA1-8094-F7D271DC71C1}"/>
              </a:ext>
            </a:extLst>
          </p:cNvPr>
          <p:cNvSpPr txBox="1"/>
          <p:nvPr/>
        </p:nvSpPr>
        <p:spPr>
          <a:xfrm>
            <a:off x="6177027" y="5288035"/>
            <a:ext cx="1036356" cy="538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50BDC4DC-E510-47F9-ADE5-0B494171E6C8}"/>
              </a:ext>
            </a:extLst>
          </p:cNvPr>
          <p:cNvCxnSpPr>
            <a:cxnSpLocks/>
            <a:stCxn id="275" idx="1"/>
            <a:endCxn id="445" idx="2"/>
          </p:cNvCxnSpPr>
          <p:nvPr/>
        </p:nvCxnSpPr>
        <p:spPr>
          <a:xfrm flipV="1">
            <a:off x="6177027" y="4085892"/>
            <a:ext cx="41533" cy="14714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7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218897" y="2449530"/>
            <a:ext cx="11788299" cy="453551"/>
            <a:chOff x="237808" y="958184"/>
            <a:chExt cx="11716383" cy="4535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958184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206676" y="5489356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49476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708582" y="2736540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710427" y="273164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215385" y="4699962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6503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Hardware</a:t>
              </a: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216173" y="341653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242678" y="3154205"/>
            <a:ext cx="77617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793088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4059200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PA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11718" y="2735439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734705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9546783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PP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363937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6587147" y="2734764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711217" y="5902026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792A66CB-606D-4863-B92C-7B08432F58F1}"/>
              </a:ext>
            </a:extLst>
          </p:cNvPr>
          <p:cNvSpPr txBox="1"/>
          <p:nvPr/>
        </p:nvSpPr>
        <p:spPr>
          <a:xfrm>
            <a:off x="7205188" y="5914508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686047" y="59215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884067" y="5916081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666426" y="5913972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70586" y="5910197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220486" y="930714"/>
            <a:ext cx="96212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cs typeface="Calibri" panose="020F0502020204030204" pitchFamily="34" charset="0"/>
              </a:rPr>
              <a:t>K</a:t>
            </a:r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ey Checkpoint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143047" y="5913972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5591500" y="560824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070006" y="33051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089887" y="3473447"/>
            <a:ext cx="15106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Pre DV/FDJ</a:t>
            </a:r>
            <a:endParaRPr lang="en-US" altLang="zh-CN" sz="7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763988" y="33052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284432" y="3486934"/>
            <a:ext cx="97088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B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Critical DV/DCV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441276" y="32975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174752" y="3500326"/>
            <a:ext cx="7975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C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4164317" y="32988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909311" y="3473447"/>
            <a:ext cx="90014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D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DCV/PEC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>
                <a:latin typeface="+mn-lt"/>
              </a:rPr>
              <a:t>Phase5 SYNC+ 3.0 Timeline Draft To Be Reviewed</a:t>
            </a:r>
            <a:endParaRPr lang="en-US" dirty="0">
              <a:latin typeface="+mn-lt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656401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8287293" y="2735987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860797" y="274453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783648" y="274875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UPV0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784915" y="2750024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PS/PSC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202269" y="1447739"/>
            <a:ext cx="948983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288726" y="950469"/>
            <a:ext cx="1440479" cy="1492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feature(MFL)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909455" y="1820487"/>
            <a:ext cx="2081558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347775" y="898958"/>
            <a:ext cx="2601249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376849" y="1807697"/>
            <a:ext cx="2895847" cy="630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765717" y="956187"/>
            <a:ext cx="251558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 critical blocker issue,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0546556" y="1646987"/>
            <a:ext cx="10865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2"/>
            <a:endCxn id="467" idx="0"/>
          </p:cNvCxnSpPr>
          <p:nvPr/>
        </p:nvCxnSpPr>
        <p:spPr>
          <a:xfrm>
            <a:off x="2008966" y="2443185"/>
            <a:ext cx="5274" cy="30557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2"/>
            <a:endCxn id="470" idx="0"/>
          </p:cNvCxnSpPr>
          <p:nvPr/>
        </p:nvCxnSpPr>
        <p:spPr>
          <a:xfrm>
            <a:off x="676761" y="2186403"/>
            <a:ext cx="338746" cy="56362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2"/>
            <a:endCxn id="236" idx="0"/>
          </p:cNvCxnSpPr>
          <p:nvPr/>
        </p:nvCxnSpPr>
        <p:spPr>
          <a:xfrm flipH="1">
            <a:off x="3941019" y="2559151"/>
            <a:ext cx="9215" cy="17249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2"/>
            <a:endCxn id="355" idx="0"/>
          </p:cNvCxnSpPr>
          <p:nvPr/>
        </p:nvCxnSpPr>
        <p:spPr>
          <a:xfrm flipH="1">
            <a:off x="6817739" y="2438639"/>
            <a:ext cx="7034" cy="2961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2"/>
            <a:endCxn id="208" idx="0"/>
          </p:cNvCxnSpPr>
          <p:nvPr/>
        </p:nvCxnSpPr>
        <p:spPr>
          <a:xfrm>
            <a:off x="8023511" y="1694851"/>
            <a:ext cx="169" cy="104036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10847522" y="5936233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7DC98B9-217B-473F-BFE5-205BA71A19B5}"/>
              </a:ext>
            </a:extLst>
          </p:cNvPr>
          <p:cNvCxnSpPr>
            <a:cxnSpLocks/>
            <a:stCxn id="564" idx="2"/>
            <a:endCxn id="461" idx="0"/>
          </p:cNvCxnSpPr>
          <p:nvPr/>
        </p:nvCxnSpPr>
        <p:spPr>
          <a:xfrm>
            <a:off x="11089843" y="2170207"/>
            <a:ext cx="1546" cy="57433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FE9656-0869-4086-A282-B293D7289868}"/>
              </a:ext>
            </a:extLst>
          </p:cNvPr>
          <p:cNvSpPr/>
          <p:nvPr/>
        </p:nvSpPr>
        <p:spPr bwMode="auto">
          <a:xfrm>
            <a:off x="8436271" y="1676895"/>
            <a:ext cx="10661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Agile feature full function Integration without  critical bug.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EE91298-996E-4B72-BBE7-A500A595F18F}"/>
              </a:ext>
            </a:extLst>
          </p:cNvPr>
          <p:cNvGrpSpPr/>
          <p:nvPr/>
        </p:nvGrpSpPr>
        <p:grpSpPr>
          <a:xfrm>
            <a:off x="2202279" y="3978256"/>
            <a:ext cx="4061018" cy="892492"/>
            <a:chOff x="1382878" y="1517979"/>
            <a:chExt cx="8912089" cy="892492"/>
          </a:xfrm>
        </p:grpSpPr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8EFD745-9BAC-45D8-ABCB-75AD5B45EEE0}"/>
                </a:ext>
              </a:extLst>
            </p:cNvPr>
            <p:cNvSpPr/>
            <p:nvPr/>
          </p:nvSpPr>
          <p:spPr>
            <a:xfrm>
              <a:off x="1382878" y="1517979"/>
              <a:ext cx="2203776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D898E31-D1FA-41A9-9441-1CA404CA3872}"/>
                </a:ext>
              </a:extLst>
            </p:cNvPr>
            <p:cNvSpPr/>
            <p:nvPr/>
          </p:nvSpPr>
          <p:spPr>
            <a:xfrm>
              <a:off x="3591583" y="1734350"/>
              <a:ext cx="893347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06C52328-65A0-4B63-A7C0-73882FEA7B3B}"/>
                </a:ext>
              </a:extLst>
            </p:cNvPr>
            <p:cNvSpPr/>
            <p:nvPr/>
          </p:nvSpPr>
          <p:spPr>
            <a:xfrm>
              <a:off x="4489856" y="1734651"/>
              <a:ext cx="862274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DCV B</a:t>
              </a: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796A9B2E-E67A-4D72-9841-E94CA8CCB68C}"/>
                </a:ext>
              </a:extLst>
            </p:cNvPr>
            <p:cNvSpPr/>
            <p:nvPr/>
          </p:nvSpPr>
          <p:spPr>
            <a:xfrm>
              <a:off x="5352133" y="1736840"/>
              <a:ext cx="447176" cy="20431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test</a:t>
              </a:r>
              <a:endParaRPr kumimoji="0" lang="en-US" sz="1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E4D65877-1319-4C45-B870-154529CB8D39}"/>
                </a:ext>
              </a:extLst>
            </p:cNvPr>
            <p:cNvSpPr/>
            <p:nvPr/>
          </p:nvSpPr>
          <p:spPr>
            <a:xfrm>
              <a:off x="5108420" y="1971446"/>
              <a:ext cx="881567" cy="18728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A1 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65F4AEFB-907A-4147-BF32-83443D22DA9F}"/>
                </a:ext>
              </a:extLst>
            </p:cNvPr>
            <p:cNvSpPr/>
            <p:nvPr/>
          </p:nvSpPr>
          <p:spPr>
            <a:xfrm>
              <a:off x="6001677" y="1975888"/>
              <a:ext cx="1754392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BF4099F6-0021-4B4E-ACD4-E5D559EE4CD8}"/>
                </a:ext>
              </a:extLst>
            </p:cNvPr>
            <p:cNvSpPr/>
            <p:nvPr/>
          </p:nvSpPr>
          <p:spPr>
            <a:xfrm>
              <a:off x="7066997" y="2205415"/>
              <a:ext cx="873686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D5104708-5CE0-421B-A8D2-8E5DE418F7DC}"/>
                </a:ext>
              </a:extLst>
            </p:cNvPr>
            <p:cNvSpPr/>
            <p:nvPr/>
          </p:nvSpPr>
          <p:spPr>
            <a:xfrm>
              <a:off x="7954096" y="2209303"/>
              <a:ext cx="904091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B0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FCC4C18B-C9EE-4043-8D1D-D1FB7A7BABE5}"/>
                </a:ext>
              </a:extLst>
            </p:cNvPr>
            <p:cNvSpPr/>
            <p:nvPr/>
          </p:nvSpPr>
          <p:spPr>
            <a:xfrm>
              <a:off x="8851077" y="2206107"/>
              <a:ext cx="1443890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3DA34E23-AA7C-4F47-B05E-FDE95128EA9E}"/>
                </a:ext>
              </a:extLst>
            </p:cNvPr>
            <p:cNvCxnSpPr>
              <a:stCxn id="216" idx="3"/>
            </p:cNvCxnSpPr>
            <p:nvPr/>
          </p:nvCxnSpPr>
          <p:spPr>
            <a:xfrm>
              <a:off x="3586654" y="1618563"/>
              <a:ext cx="107173" cy="12340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F6064C25-99EE-4160-BAAC-3AE0EF56BE87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7756069" y="2076472"/>
              <a:ext cx="69521" cy="1365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Connector: Curved 230">
            <a:extLst>
              <a:ext uri="{FF2B5EF4-FFF2-40B4-BE49-F238E27FC236}">
                <a16:creationId xmlns:a16="http://schemas.microsoft.com/office/drawing/2014/main" id="{68DB0CD8-BF1C-42E1-A04B-1D5FB472497D}"/>
              </a:ext>
            </a:extLst>
          </p:cNvPr>
          <p:cNvCxnSpPr>
            <a:cxnSpLocks/>
            <a:stCxn id="588" idx="3"/>
            <a:endCxn id="216" idx="1"/>
          </p:cNvCxnSpPr>
          <p:nvPr/>
        </p:nvCxnSpPr>
        <p:spPr>
          <a:xfrm rot="5400000">
            <a:off x="1930770" y="3781793"/>
            <a:ext cx="568556" cy="25538"/>
          </a:xfrm>
          <a:prstGeom prst="curvedConnector4">
            <a:avLst>
              <a:gd name="adj1" fmla="val 41154"/>
              <a:gd name="adj2" fmla="val 995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A55DA257-5AB8-4A1F-AB38-78F505563AAE}"/>
              </a:ext>
            </a:extLst>
          </p:cNvPr>
          <p:cNvSpPr/>
          <p:nvPr/>
        </p:nvSpPr>
        <p:spPr>
          <a:xfrm>
            <a:off x="4080907" y="565741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D916D5CC-2A48-4610-AC48-880D679AE70C}"/>
              </a:ext>
            </a:extLst>
          </p:cNvPr>
          <p:cNvSpPr/>
          <p:nvPr/>
        </p:nvSpPr>
        <p:spPr>
          <a:xfrm rot="5400000">
            <a:off x="4401599" y="1651809"/>
            <a:ext cx="155934" cy="459742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4" name="TextBox 22">
            <a:extLst>
              <a:ext uri="{FF2B5EF4-FFF2-40B4-BE49-F238E27FC236}">
                <a16:creationId xmlns:a16="http://schemas.microsoft.com/office/drawing/2014/main" id="{86849A01-DD99-47E3-8B3D-AF1E69001FF9}"/>
              </a:ext>
            </a:extLst>
          </p:cNvPr>
          <p:cNvSpPr txBox="1"/>
          <p:nvPr/>
        </p:nvSpPr>
        <p:spPr>
          <a:xfrm>
            <a:off x="3997089" y="3751977"/>
            <a:ext cx="13750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Calibri" panose="020F0502020204030204" pitchFamily="34" charset="0"/>
              </a:rPr>
              <a:t>DCV Critical Path * 45 weeks</a:t>
            </a:r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22B1C5D8-A44F-41F7-B837-E92BFB62B744}"/>
              </a:ext>
            </a:extLst>
          </p:cNvPr>
          <p:cNvSpPr/>
          <p:nvPr/>
        </p:nvSpPr>
        <p:spPr>
          <a:xfrm>
            <a:off x="5360327" y="565073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C8C88C98-A4C9-4DEF-89C1-84E1E6CA21C9}"/>
              </a:ext>
            </a:extLst>
          </p:cNvPr>
          <p:cNvSpPr txBox="1"/>
          <p:nvPr/>
        </p:nvSpPr>
        <p:spPr>
          <a:xfrm>
            <a:off x="5441682" y="5913972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38" name="Left Brace 237">
            <a:extLst>
              <a:ext uri="{FF2B5EF4-FFF2-40B4-BE49-F238E27FC236}">
                <a16:creationId xmlns:a16="http://schemas.microsoft.com/office/drawing/2014/main" id="{A2494E4A-6D44-4E8C-866B-226268E52B74}"/>
              </a:ext>
            </a:extLst>
          </p:cNvPr>
          <p:cNvSpPr/>
          <p:nvPr/>
        </p:nvSpPr>
        <p:spPr>
          <a:xfrm rot="5400000">
            <a:off x="4916081" y="4782696"/>
            <a:ext cx="53031" cy="15590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EF90690-9616-45FC-AE77-F11DF589F64F}"/>
              </a:ext>
            </a:extLst>
          </p:cNvPr>
          <p:cNvSpPr txBox="1"/>
          <p:nvPr/>
        </p:nvSpPr>
        <p:spPr>
          <a:xfrm>
            <a:off x="4481404" y="5319059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 weeks(4 months)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D82567D-8C7B-4AD9-8997-D2BA6CDFBA98}"/>
              </a:ext>
            </a:extLst>
          </p:cNvPr>
          <p:cNvCxnSpPr>
            <a:cxnSpLocks/>
            <a:stCxn id="558" idx="2"/>
            <a:endCxn id="214" idx="0"/>
          </p:cNvCxnSpPr>
          <p:nvPr/>
        </p:nvCxnSpPr>
        <p:spPr>
          <a:xfrm flipH="1">
            <a:off x="4642310" y="1745344"/>
            <a:ext cx="6090" cy="99009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54D3B85-05C7-4A3D-96FD-5AA0A1341DDC}"/>
              </a:ext>
            </a:extLst>
          </p:cNvPr>
          <p:cNvCxnSpPr>
            <a:cxnSpLocks/>
            <a:stCxn id="179" idx="2"/>
            <a:endCxn id="220" idx="0"/>
          </p:cNvCxnSpPr>
          <p:nvPr/>
        </p:nvCxnSpPr>
        <p:spPr>
          <a:xfrm flipH="1">
            <a:off x="8965297" y="2200115"/>
            <a:ext cx="4066" cy="53510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FC29D3E7-969A-4314-A5BE-8EC3F305D4EB}"/>
              </a:ext>
            </a:extLst>
          </p:cNvPr>
          <p:cNvSpPr/>
          <p:nvPr/>
        </p:nvSpPr>
        <p:spPr>
          <a:xfrm rot="5400000">
            <a:off x="2513805" y="2870674"/>
            <a:ext cx="53931" cy="71831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CE11614B-B694-4F12-9E8F-98E443CCCA74}"/>
              </a:ext>
            </a:extLst>
          </p:cNvPr>
          <p:cNvSpPr txBox="1"/>
          <p:nvPr/>
        </p:nvSpPr>
        <p:spPr>
          <a:xfrm>
            <a:off x="2062928" y="3039026"/>
            <a:ext cx="100420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6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6D6C8E6B-E3C3-4754-AABC-08A64E188A1F}"/>
              </a:ext>
            </a:extLst>
          </p:cNvPr>
          <p:cNvSpPr/>
          <p:nvPr/>
        </p:nvSpPr>
        <p:spPr>
          <a:xfrm>
            <a:off x="6101189" y="5680273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71E0AD7C-750C-49D3-B7C0-749D5E46ABDA}"/>
              </a:ext>
            </a:extLst>
          </p:cNvPr>
          <p:cNvSpPr txBox="1"/>
          <p:nvPr/>
        </p:nvSpPr>
        <p:spPr>
          <a:xfrm>
            <a:off x="6068794" y="5913972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MRD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318508C8-4164-4E83-8E27-1735D6ABE4DD}"/>
              </a:ext>
            </a:extLst>
          </p:cNvPr>
          <p:cNvCxnSpPr>
            <a:cxnSpLocks/>
            <a:stCxn id="227" idx="3"/>
            <a:endCxn id="321" idx="0"/>
          </p:cNvCxnSpPr>
          <p:nvPr/>
        </p:nvCxnSpPr>
        <p:spPr>
          <a:xfrm>
            <a:off x="6263297" y="4766968"/>
            <a:ext cx="10963" cy="9133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Left Brace 327">
            <a:extLst>
              <a:ext uri="{FF2B5EF4-FFF2-40B4-BE49-F238E27FC236}">
                <a16:creationId xmlns:a16="http://schemas.microsoft.com/office/drawing/2014/main" id="{8E88A644-4D44-4CF2-8E73-7A49A9736958}"/>
              </a:ext>
            </a:extLst>
          </p:cNvPr>
          <p:cNvSpPr/>
          <p:nvPr/>
        </p:nvSpPr>
        <p:spPr>
          <a:xfrm rot="5400000">
            <a:off x="6018099" y="5322769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A9A523D5-66E2-4C8D-AAB3-DE66936F8778}"/>
              </a:ext>
            </a:extLst>
          </p:cNvPr>
          <p:cNvSpPr txBox="1"/>
          <p:nvPr/>
        </p:nvSpPr>
        <p:spPr>
          <a:xfrm>
            <a:off x="5560731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30" name="Left Brace 329">
            <a:extLst>
              <a:ext uri="{FF2B5EF4-FFF2-40B4-BE49-F238E27FC236}">
                <a16:creationId xmlns:a16="http://schemas.microsoft.com/office/drawing/2014/main" id="{E14713EB-CA4F-4151-876E-7FBEE64FEA56}"/>
              </a:ext>
            </a:extLst>
          </p:cNvPr>
          <p:cNvSpPr/>
          <p:nvPr/>
        </p:nvSpPr>
        <p:spPr>
          <a:xfrm rot="5400000">
            <a:off x="6539426" y="53123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1" name="TextBox 22">
            <a:extLst>
              <a:ext uri="{FF2B5EF4-FFF2-40B4-BE49-F238E27FC236}">
                <a16:creationId xmlns:a16="http://schemas.microsoft.com/office/drawing/2014/main" id="{9AA76AA5-8940-4B05-A02F-43DE243B5202}"/>
              </a:ext>
            </a:extLst>
          </p:cNvPr>
          <p:cNvSpPr txBox="1"/>
          <p:nvPr/>
        </p:nvSpPr>
        <p:spPr>
          <a:xfrm>
            <a:off x="6082058" y="53359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F0C5B7E-79BB-4798-B1DD-C48F554B94DE}"/>
              </a:ext>
            </a:extLst>
          </p:cNvPr>
          <p:cNvCxnSpPr>
            <a:cxnSpLocks/>
            <a:stCxn id="330" idx="0"/>
            <a:endCxn id="355" idx="2"/>
          </p:cNvCxnSpPr>
          <p:nvPr/>
        </p:nvCxnSpPr>
        <p:spPr>
          <a:xfrm flipV="1">
            <a:off x="6807961" y="3064656"/>
            <a:ext cx="9778" cy="251622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Star: 5 Points 342">
            <a:extLst>
              <a:ext uri="{FF2B5EF4-FFF2-40B4-BE49-F238E27FC236}">
                <a16:creationId xmlns:a16="http://schemas.microsoft.com/office/drawing/2014/main" id="{69D8CDA1-C028-4DD1-8782-3E73B1E42A37}"/>
              </a:ext>
            </a:extLst>
          </p:cNvPr>
          <p:cNvSpPr/>
          <p:nvPr/>
        </p:nvSpPr>
        <p:spPr>
          <a:xfrm>
            <a:off x="7367790" y="5613865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44" name="Left Brace 343">
            <a:extLst>
              <a:ext uri="{FF2B5EF4-FFF2-40B4-BE49-F238E27FC236}">
                <a16:creationId xmlns:a16="http://schemas.microsoft.com/office/drawing/2014/main" id="{3D059769-D246-4B91-8802-5BE4016A1B99}"/>
              </a:ext>
            </a:extLst>
          </p:cNvPr>
          <p:cNvSpPr/>
          <p:nvPr/>
        </p:nvSpPr>
        <p:spPr>
          <a:xfrm rot="5400000">
            <a:off x="7750714" y="5297226"/>
            <a:ext cx="45719" cy="51511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5" name="TextBox 22">
            <a:extLst>
              <a:ext uri="{FF2B5EF4-FFF2-40B4-BE49-F238E27FC236}">
                <a16:creationId xmlns:a16="http://schemas.microsoft.com/office/drawing/2014/main" id="{F1CC3B08-F98B-40F7-8C0E-B263FC9FC9F7}"/>
              </a:ext>
            </a:extLst>
          </p:cNvPr>
          <p:cNvSpPr txBox="1"/>
          <p:nvPr/>
        </p:nvSpPr>
        <p:spPr>
          <a:xfrm>
            <a:off x="7274153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58E664A-F065-42B3-9E3F-CE3BD2CCA78A}"/>
              </a:ext>
            </a:extLst>
          </p:cNvPr>
          <p:cNvCxnSpPr>
            <a:cxnSpLocks/>
            <a:stCxn id="344" idx="0"/>
            <a:endCxn id="208" idx="2"/>
          </p:cNvCxnSpPr>
          <p:nvPr/>
        </p:nvCxnSpPr>
        <p:spPr>
          <a:xfrm flipH="1" flipV="1">
            <a:off x="8023680" y="3065110"/>
            <a:ext cx="7450" cy="251253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CC46C124-8564-47C2-9550-14E71FE1C113}"/>
              </a:ext>
            </a:extLst>
          </p:cNvPr>
          <p:cNvCxnSpPr>
            <a:cxnSpLocks/>
            <a:stCxn id="594" idx="0"/>
            <a:endCxn id="214" idx="2"/>
          </p:cNvCxnSpPr>
          <p:nvPr/>
        </p:nvCxnSpPr>
        <p:spPr>
          <a:xfrm flipV="1">
            <a:off x="4261850" y="3065331"/>
            <a:ext cx="380460" cy="23354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A78DBAE6-26A1-451C-98AF-3EF4F72CF71D}"/>
              </a:ext>
            </a:extLst>
          </p:cNvPr>
          <p:cNvSpPr/>
          <p:nvPr/>
        </p:nvSpPr>
        <p:spPr>
          <a:xfrm>
            <a:off x="4871127" y="4203602"/>
            <a:ext cx="392917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DCV0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AF6E72B0-AA9E-41D3-B348-AB1C18FE8A7B}"/>
              </a:ext>
            </a:extLst>
          </p:cNvPr>
          <p:cNvSpPr/>
          <p:nvPr/>
        </p:nvSpPr>
        <p:spPr>
          <a:xfrm>
            <a:off x="5264045" y="4204522"/>
            <a:ext cx="203767" cy="204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" b="1" dirty="0">
                <a:solidFill>
                  <a:prstClr val="black"/>
                </a:solidFill>
                <a:cs typeface="Calibri" panose="020F0502020204030204" pitchFamily="34" charset="0"/>
              </a:rPr>
              <a:t>test</a:t>
            </a:r>
            <a:endParaRPr kumimoji="0" lang="en-US" sz="1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65" name="Connector: Curved 364">
            <a:extLst>
              <a:ext uri="{FF2B5EF4-FFF2-40B4-BE49-F238E27FC236}">
                <a16:creationId xmlns:a16="http://schemas.microsoft.com/office/drawing/2014/main" id="{53F67692-1C3B-4B0B-9507-59A05E0468FB}"/>
              </a:ext>
            </a:extLst>
          </p:cNvPr>
          <p:cNvCxnSpPr>
            <a:cxnSpLocks/>
            <a:stCxn id="364" idx="3"/>
          </p:cNvCxnSpPr>
          <p:nvPr/>
        </p:nvCxnSpPr>
        <p:spPr>
          <a:xfrm>
            <a:off x="5467812" y="4306678"/>
            <a:ext cx="87580" cy="3629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Curved 367">
            <a:extLst>
              <a:ext uri="{FF2B5EF4-FFF2-40B4-BE49-F238E27FC236}">
                <a16:creationId xmlns:a16="http://schemas.microsoft.com/office/drawing/2014/main" id="{7AC2C533-288C-4E2E-9447-D2E86A0DD4AE}"/>
              </a:ext>
            </a:extLst>
          </p:cNvPr>
          <p:cNvCxnSpPr>
            <a:cxnSpLocks/>
            <a:stCxn id="590" idx="3"/>
          </p:cNvCxnSpPr>
          <p:nvPr/>
        </p:nvCxnSpPr>
        <p:spPr>
          <a:xfrm rot="16200000" flipH="1">
            <a:off x="2700517" y="3731677"/>
            <a:ext cx="467863" cy="25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7CC35C68-75D4-41B8-ADBE-E02F9BD483ED}"/>
              </a:ext>
            </a:extLst>
          </p:cNvPr>
          <p:cNvSpPr/>
          <p:nvPr/>
        </p:nvSpPr>
        <p:spPr>
          <a:xfrm>
            <a:off x="4231784" y="4203064"/>
            <a:ext cx="624064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dirty="0" err="1">
                <a:solidFill>
                  <a:prstClr val="black"/>
                </a:solidFill>
                <a:cs typeface="Calibri" panose="020F0502020204030204" pitchFamily="34" charset="0"/>
              </a:rPr>
              <a:t>Eng</a:t>
            </a:r>
            <a:r>
              <a:rPr lang="en-US" sz="500" b="1" dirty="0">
                <a:solidFill>
                  <a:prstClr val="black"/>
                </a:solidFill>
                <a:cs typeface="Calibri" panose="020F0502020204030204" pitchFamily="34" charset="0"/>
              </a:rPr>
              <a:t> Version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75" name="Connector: Curved 374">
            <a:extLst>
              <a:ext uri="{FF2B5EF4-FFF2-40B4-BE49-F238E27FC236}">
                <a16:creationId xmlns:a16="http://schemas.microsoft.com/office/drawing/2014/main" id="{99D0CCF8-5414-4244-8DA3-B2E3114F1CC6}"/>
              </a:ext>
            </a:extLst>
          </p:cNvPr>
          <p:cNvCxnSpPr>
            <a:cxnSpLocks/>
          </p:cNvCxnSpPr>
          <p:nvPr/>
        </p:nvCxnSpPr>
        <p:spPr>
          <a:xfrm>
            <a:off x="4214737" y="4299273"/>
            <a:ext cx="19130" cy="1270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Star: 5 Points 375">
            <a:extLst>
              <a:ext uri="{FF2B5EF4-FFF2-40B4-BE49-F238E27FC236}">
                <a16:creationId xmlns:a16="http://schemas.microsoft.com/office/drawing/2014/main" id="{B6BA8CE9-58B1-4DBB-8936-020F4CDF1E08}"/>
              </a:ext>
            </a:extLst>
          </p:cNvPr>
          <p:cNvSpPr/>
          <p:nvPr/>
        </p:nvSpPr>
        <p:spPr>
          <a:xfrm>
            <a:off x="7810506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77" name="Left Brace 376">
            <a:extLst>
              <a:ext uri="{FF2B5EF4-FFF2-40B4-BE49-F238E27FC236}">
                <a16:creationId xmlns:a16="http://schemas.microsoft.com/office/drawing/2014/main" id="{17E3D6B4-B91B-4602-A214-D693E7322B50}"/>
              </a:ext>
            </a:extLst>
          </p:cNvPr>
          <p:cNvSpPr/>
          <p:nvPr/>
        </p:nvSpPr>
        <p:spPr>
          <a:xfrm rot="5400000">
            <a:off x="8224950" y="5287838"/>
            <a:ext cx="61688" cy="5505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8" name="TextBox 22">
            <a:extLst>
              <a:ext uri="{FF2B5EF4-FFF2-40B4-BE49-F238E27FC236}">
                <a16:creationId xmlns:a16="http://schemas.microsoft.com/office/drawing/2014/main" id="{BDBACDC5-EDF7-4172-9CDC-E740739945BB}"/>
              </a:ext>
            </a:extLst>
          </p:cNvPr>
          <p:cNvSpPr txBox="1"/>
          <p:nvPr/>
        </p:nvSpPr>
        <p:spPr>
          <a:xfrm>
            <a:off x="7746290" y="534668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95A3BD9-13A9-46DA-886E-932FE1AC9FAD}"/>
              </a:ext>
            </a:extLst>
          </p:cNvPr>
          <p:cNvCxnSpPr>
            <a:cxnSpLocks/>
            <a:stCxn id="377" idx="0"/>
            <a:endCxn id="452" idx="2"/>
          </p:cNvCxnSpPr>
          <p:nvPr/>
        </p:nvCxnSpPr>
        <p:spPr>
          <a:xfrm flipH="1" flipV="1">
            <a:off x="8517885" y="3065879"/>
            <a:ext cx="13170" cy="252806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Star: 5 Points 384">
            <a:extLst>
              <a:ext uri="{FF2B5EF4-FFF2-40B4-BE49-F238E27FC236}">
                <a16:creationId xmlns:a16="http://schemas.microsoft.com/office/drawing/2014/main" id="{903C416A-92FB-4946-BE1E-440119FCC748}"/>
              </a:ext>
            </a:extLst>
          </p:cNvPr>
          <p:cNvSpPr/>
          <p:nvPr/>
        </p:nvSpPr>
        <p:spPr>
          <a:xfrm>
            <a:off x="820349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2396FE0F-94FC-4C1F-BAD1-7B3CFD44384F}"/>
              </a:ext>
            </a:extLst>
          </p:cNvPr>
          <p:cNvSpPr/>
          <p:nvPr/>
        </p:nvSpPr>
        <p:spPr>
          <a:xfrm rot="5400000">
            <a:off x="8644454" y="5254926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9F5219C0-6047-4104-B97E-D62F5F83E45D}"/>
              </a:ext>
            </a:extLst>
          </p:cNvPr>
          <p:cNvSpPr txBox="1"/>
          <p:nvPr/>
        </p:nvSpPr>
        <p:spPr>
          <a:xfrm>
            <a:off x="8201547" y="5338979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23749C5-5992-46F2-BEC4-80B6B775E9A5}"/>
              </a:ext>
            </a:extLst>
          </p:cNvPr>
          <p:cNvCxnSpPr>
            <a:cxnSpLocks/>
            <a:stCxn id="386" idx="0"/>
            <a:endCxn id="220" idx="2"/>
          </p:cNvCxnSpPr>
          <p:nvPr/>
        </p:nvCxnSpPr>
        <p:spPr>
          <a:xfrm flipH="1" flipV="1">
            <a:off x="8965297" y="3065110"/>
            <a:ext cx="18092" cy="252875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Star: 5 Points 390">
            <a:extLst>
              <a:ext uri="{FF2B5EF4-FFF2-40B4-BE49-F238E27FC236}">
                <a16:creationId xmlns:a16="http://schemas.microsoft.com/office/drawing/2014/main" id="{15A6E17D-27DF-4B2C-97BC-681ECE34390E}"/>
              </a:ext>
            </a:extLst>
          </p:cNvPr>
          <p:cNvSpPr/>
          <p:nvPr/>
        </p:nvSpPr>
        <p:spPr>
          <a:xfrm>
            <a:off x="9024982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2" name="Left Brace 391">
            <a:extLst>
              <a:ext uri="{FF2B5EF4-FFF2-40B4-BE49-F238E27FC236}">
                <a16:creationId xmlns:a16="http://schemas.microsoft.com/office/drawing/2014/main" id="{C9CE2634-421F-4149-88D7-DDC39E6F8B0B}"/>
              </a:ext>
            </a:extLst>
          </p:cNvPr>
          <p:cNvSpPr/>
          <p:nvPr/>
        </p:nvSpPr>
        <p:spPr>
          <a:xfrm rot="5400000">
            <a:off x="9465937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D21904AF-DA31-474D-9D98-C27D366F5672}"/>
              </a:ext>
            </a:extLst>
          </p:cNvPr>
          <p:cNvSpPr txBox="1"/>
          <p:nvPr/>
        </p:nvSpPr>
        <p:spPr>
          <a:xfrm>
            <a:off x="9023030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916FE2E-4D99-4D56-B484-DE7F9F6ECB8B}"/>
              </a:ext>
            </a:extLst>
          </p:cNvPr>
          <p:cNvCxnSpPr>
            <a:cxnSpLocks/>
            <a:stCxn id="392" idx="0"/>
            <a:endCxn id="223" idx="2"/>
          </p:cNvCxnSpPr>
          <p:nvPr/>
        </p:nvCxnSpPr>
        <p:spPr>
          <a:xfrm flipH="1" flipV="1">
            <a:off x="9777375" y="3065110"/>
            <a:ext cx="27497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Star: 5 Points 396">
            <a:extLst>
              <a:ext uri="{FF2B5EF4-FFF2-40B4-BE49-F238E27FC236}">
                <a16:creationId xmlns:a16="http://schemas.microsoft.com/office/drawing/2014/main" id="{571F6009-47C4-4270-922F-192679E508A9}"/>
              </a:ext>
            </a:extLst>
          </p:cNvPr>
          <p:cNvSpPr/>
          <p:nvPr/>
        </p:nvSpPr>
        <p:spPr>
          <a:xfrm>
            <a:off x="9838615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8" name="Left Brace 397">
            <a:extLst>
              <a:ext uri="{FF2B5EF4-FFF2-40B4-BE49-F238E27FC236}">
                <a16:creationId xmlns:a16="http://schemas.microsoft.com/office/drawing/2014/main" id="{4DA1748F-79F9-4C16-96F1-CFDF8593B924}"/>
              </a:ext>
            </a:extLst>
          </p:cNvPr>
          <p:cNvSpPr/>
          <p:nvPr/>
        </p:nvSpPr>
        <p:spPr>
          <a:xfrm rot="5400000">
            <a:off x="10279570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42507BAC-2D57-42FA-AC99-755342725DD0}"/>
              </a:ext>
            </a:extLst>
          </p:cNvPr>
          <p:cNvSpPr txBox="1"/>
          <p:nvPr/>
        </p:nvSpPr>
        <p:spPr>
          <a:xfrm>
            <a:off x="9806183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971B511B-47F5-4BC4-B3E3-EDAFA2AFA6B7}"/>
              </a:ext>
            </a:extLst>
          </p:cNvPr>
          <p:cNvCxnSpPr>
            <a:cxnSpLocks/>
            <a:stCxn id="398" idx="0"/>
            <a:endCxn id="226" idx="2"/>
          </p:cNvCxnSpPr>
          <p:nvPr/>
        </p:nvCxnSpPr>
        <p:spPr>
          <a:xfrm flipH="1" flipV="1">
            <a:off x="10594529" y="3065110"/>
            <a:ext cx="23976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Star: 5 Points 403">
            <a:extLst>
              <a:ext uri="{FF2B5EF4-FFF2-40B4-BE49-F238E27FC236}">
                <a16:creationId xmlns:a16="http://schemas.microsoft.com/office/drawing/2014/main" id="{9B05A5C7-A92A-44DA-A98A-38597DDC9AF6}"/>
              </a:ext>
            </a:extLst>
          </p:cNvPr>
          <p:cNvSpPr/>
          <p:nvPr/>
        </p:nvSpPr>
        <p:spPr>
          <a:xfrm>
            <a:off x="1080604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925E6C7B-0B8E-409D-BED4-69623DAF487B}"/>
              </a:ext>
            </a:extLst>
          </p:cNvPr>
          <p:cNvSpPr/>
          <p:nvPr/>
        </p:nvSpPr>
        <p:spPr>
          <a:xfrm rot="10800000">
            <a:off x="1509543" y="4938056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7" name="TextBox 22">
            <a:extLst>
              <a:ext uri="{FF2B5EF4-FFF2-40B4-BE49-F238E27FC236}">
                <a16:creationId xmlns:a16="http://schemas.microsoft.com/office/drawing/2014/main" id="{96974B42-C3DF-45EA-8405-B1F3AF08C91B}"/>
              </a:ext>
            </a:extLst>
          </p:cNvPr>
          <p:cNvSpPr txBox="1"/>
          <p:nvPr/>
        </p:nvSpPr>
        <p:spPr>
          <a:xfrm>
            <a:off x="1322549" y="5092279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8822F96-3B37-4F9F-A55C-EA16EE0175E5}"/>
              </a:ext>
            </a:extLst>
          </p:cNvPr>
          <p:cNvGrpSpPr/>
          <p:nvPr/>
        </p:nvGrpSpPr>
        <p:grpSpPr>
          <a:xfrm>
            <a:off x="4004824" y="4932943"/>
            <a:ext cx="624299" cy="375078"/>
            <a:chOff x="1348765" y="1704838"/>
            <a:chExt cx="624299" cy="375078"/>
          </a:xfrm>
        </p:grpSpPr>
        <p:sp>
          <p:nvSpPr>
            <p:cNvPr id="409" name="Isosceles Triangle 408">
              <a:extLst>
                <a:ext uri="{FF2B5EF4-FFF2-40B4-BE49-F238E27FC236}">
                  <a16:creationId xmlns:a16="http://schemas.microsoft.com/office/drawing/2014/main" id="{7AFCECFF-7A7B-4918-BA38-D1BB8FA35B3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6ECA0425-56BD-445C-B61A-435FE11A93F1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BEF43E3C-6E78-4766-AD95-22BAFA5223DA}"/>
              </a:ext>
            </a:extLst>
          </p:cNvPr>
          <p:cNvGrpSpPr/>
          <p:nvPr/>
        </p:nvGrpSpPr>
        <p:grpSpPr>
          <a:xfrm>
            <a:off x="5309122" y="4910699"/>
            <a:ext cx="624299" cy="375078"/>
            <a:chOff x="1348765" y="1704838"/>
            <a:chExt cx="624299" cy="375078"/>
          </a:xfrm>
        </p:grpSpPr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AC8014E7-DCB8-49FB-9B5F-65842CB5D1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3" name="TextBox 22">
              <a:extLst>
                <a:ext uri="{FF2B5EF4-FFF2-40B4-BE49-F238E27FC236}">
                  <a16:creationId xmlns:a16="http://schemas.microsoft.com/office/drawing/2014/main" id="{4B1F0187-A4BE-42F6-974E-BA1B76F57843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9F90FC57-DF24-40CE-9167-7A9D25BA3682}"/>
              </a:ext>
            </a:extLst>
          </p:cNvPr>
          <p:cNvGrpSpPr/>
          <p:nvPr/>
        </p:nvGrpSpPr>
        <p:grpSpPr>
          <a:xfrm>
            <a:off x="7185990" y="4907790"/>
            <a:ext cx="624299" cy="375078"/>
            <a:chOff x="1348765" y="1704838"/>
            <a:chExt cx="624299" cy="375078"/>
          </a:xfrm>
        </p:grpSpPr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A082CDBF-A650-48BD-B5D3-D662151FDA17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8" name="TextBox 22">
              <a:extLst>
                <a:ext uri="{FF2B5EF4-FFF2-40B4-BE49-F238E27FC236}">
                  <a16:creationId xmlns:a16="http://schemas.microsoft.com/office/drawing/2014/main" id="{C6A2914F-08FD-4BB9-A536-0FE5F568966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sp>
        <p:nvSpPr>
          <p:cNvPr id="419" name="Double Bracket 418">
            <a:extLst>
              <a:ext uri="{FF2B5EF4-FFF2-40B4-BE49-F238E27FC236}">
                <a16:creationId xmlns:a16="http://schemas.microsoft.com/office/drawing/2014/main" id="{7748AB3F-F97F-4227-82FB-2896975809BD}"/>
              </a:ext>
            </a:extLst>
          </p:cNvPr>
          <p:cNvSpPr/>
          <p:nvPr/>
        </p:nvSpPr>
        <p:spPr>
          <a:xfrm>
            <a:off x="2180854" y="6177659"/>
            <a:ext cx="102563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Features and HMI Design </a:t>
            </a:r>
          </a:p>
        </p:txBody>
      </p:sp>
      <p:sp>
        <p:nvSpPr>
          <p:cNvPr id="421" name="Double Bracket 420">
            <a:extLst>
              <a:ext uri="{FF2B5EF4-FFF2-40B4-BE49-F238E27FC236}">
                <a16:creationId xmlns:a16="http://schemas.microsoft.com/office/drawing/2014/main" id="{D8A280BA-4EC3-4EA9-8F03-A93BAED85A49}"/>
              </a:ext>
            </a:extLst>
          </p:cNvPr>
          <p:cNvSpPr/>
          <p:nvPr/>
        </p:nvSpPr>
        <p:spPr>
          <a:xfrm>
            <a:off x="1089660" y="6177659"/>
            <a:ext cx="1057697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Display light up</a:t>
            </a:r>
          </a:p>
          <a:p>
            <a:pPr algn="ctr"/>
            <a:r>
              <a:rPr lang="en-US" sz="600" dirty="0"/>
              <a:t>Platform Arch design</a:t>
            </a:r>
          </a:p>
          <a:p>
            <a:pPr algn="ctr"/>
            <a:r>
              <a:rPr lang="en-US" sz="600" dirty="0"/>
              <a:t>PIPELINE Design</a:t>
            </a:r>
          </a:p>
        </p:txBody>
      </p:sp>
      <p:sp>
        <p:nvSpPr>
          <p:cNvPr id="422" name="Double Bracket 421">
            <a:extLst>
              <a:ext uri="{FF2B5EF4-FFF2-40B4-BE49-F238E27FC236}">
                <a16:creationId xmlns:a16="http://schemas.microsoft.com/office/drawing/2014/main" id="{62F7F613-CEFA-4770-8AB9-0A2252CD11F7}"/>
              </a:ext>
            </a:extLst>
          </p:cNvPr>
          <p:cNvSpPr/>
          <p:nvPr/>
        </p:nvSpPr>
        <p:spPr>
          <a:xfrm>
            <a:off x="3220273" y="6178550"/>
            <a:ext cx="784552" cy="21472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I</a:t>
            </a:r>
            <a:r>
              <a:rPr lang="en-US" altLang="zh-CN" sz="600" dirty="0"/>
              <a:t>nitial release for Pre DV</a:t>
            </a:r>
            <a:endParaRPr lang="en-US" sz="600" dirty="0"/>
          </a:p>
          <a:p>
            <a:pPr algn="ctr"/>
            <a:r>
              <a:rPr lang="en-US" sz="600" dirty="0"/>
              <a:t>DCV Beta </a:t>
            </a:r>
          </a:p>
          <a:p>
            <a:pPr algn="ctr"/>
            <a:r>
              <a:rPr lang="en-US" sz="600" dirty="0"/>
              <a:t>30%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4" name="Double Bracket 423">
            <a:extLst>
              <a:ext uri="{FF2B5EF4-FFF2-40B4-BE49-F238E27FC236}">
                <a16:creationId xmlns:a16="http://schemas.microsoft.com/office/drawing/2014/main" id="{02F8AF42-0154-4CDA-A68C-57ADB22A983A}"/>
              </a:ext>
            </a:extLst>
          </p:cNvPr>
          <p:cNvSpPr/>
          <p:nvPr/>
        </p:nvSpPr>
        <p:spPr>
          <a:xfrm>
            <a:off x="4035879" y="6177184"/>
            <a:ext cx="1620548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R</a:t>
            </a:r>
            <a:r>
              <a:rPr lang="en-US" altLang="zh-CN" sz="600" dirty="0"/>
              <a:t>elease Fundamental features for DCV vehicle testing</a:t>
            </a:r>
            <a:endParaRPr lang="en-US" sz="600" dirty="0"/>
          </a:p>
          <a:p>
            <a:pPr algn="ctr"/>
            <a:r>
              <a:rPr lang="en-US" sz="600" dirty="0"/>
              <a:t>DCV1 </a:t>
            </a:r>
          </a:p>
          <a:p>
            <a:pPr algn="ctr"/>
            <a:r>
              <a:rPr lang="en-US" sz="600" dirty="0"/>
              <a:t>60%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5" name="Double Bracket 424">
            <a:extLst>
              <a:ext uri="{FF2B5EF4-FFF2-40B4-BE49-F238E27FC236}">
                <a16:creationId xmlns:a16="http://schemas.microsoft.com/office/drawing/2014/main" id="{88519460-67E4-4E5D-A48A-CAF8A49E0482}"/>
              </a:ext>
            </a:extLst>
          </p:cNvPr>
          <p:cNvSpPr/>
          <p:nvPr/>
        </p:nvSpPr>
        <p:spPr>
          <a:xfrm>
            <a:off x="5699969" y="6172788"/>
            <a:ext cx="1680124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Zero IG defects supporting PEC sign off</a:t>
            </a:r>
          </a:p>
          <a:p>
            <a:pPr algn="ctr"/>
            <a:r>
              <a:rPr lang="en-US" sz="600" dirty="0"/>
              <a:t>R00 </a:t>
            </a:r>
          </a:p>
          <a:p>
            <a:pPr algn="ctr"/>
            <a:r>
              <a:rPr lang="en-US" sz="600" dirty="0"/>
              <a:t>95% C</a:t>
            </a:r>
            <a:r>
              <a:rPr lang="en-US" altLang="zh-CN" sz="600" dirty="0"/>
              <a:t>oding(Not including Agile features)</a:t>
            </a:r>
            <a:endParaRPr lang="en-US" sz="600" dirty="0"/>
          </a:p>
        </p:txBody>
      </p:sp>
      <p:sp>
        <p:nvSpPr>
          <p:cNvPr id="427" name="Double Bracket 426">
            <a:extLst>
              <a:ext uri="{FF2B5EF4-FFF2-40B4-BE49-F238E27FC236}">
                <a16:creationId xmlns:a16="http://schemas.microsoft.com/office/drawing/2014/main" id="{02F7B057-DAE4-4978-BAEC-760A62138EFC}"/>
              </a:ext>
            </a:extLst>
          </p:cNvPr>
          <p:cNvSpPr/>
          <p:nvPr/>
        </p:nvSpPr>
        <p:spPr>
          <a:xfrm>
            <a:off x="7403425" y="6177184"/>
            <a:ext cx="929665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</a:t>
            </a:r>
            <a:r>
              <a:rPr lang="en-US" altLang="zh-CN" sz="600" dirty="0"/>
              <a:t>elivery of all features with zero G issues</a:t>
            </a:r>
            <a:endParaRPr lang="en-US" sz="600" dirty="0"/>
          </a:p>
          <a:p>
            <a:pPr algn="ctr"/>
            <a:r>
              <a:rPr lang="en-US" sz="600" dirty="0"/>
              <a:t>R05 100%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8" name="Double Bracket 427">
            <a:extLst>
              <a:ext uri="{FF2B5EF4-FFF2-40B4-BE49-F238E27FC236}">
                <a16:creationId xmlns:a16="http://schemas.microsoft.com/office/drawing/2014/main" id="{AB70E688-A567-4F9B-841D-83AFEF554854}"/>
              </a:ext>
            </a:extLst>
          </p:cNvPr>
          <p:cNvSpPr/>
          <p:nvPr/>
        </p:nvSpPr>
        <p:spPr>
          <a:xfrm>
            <a:off x="8363571" y="6172788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R06 100%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0" name="Double Bracket 429">
            <a:extLst>
              <a:ext uri="{FF2B5EF4-FFF2-40B4-BE49-F238E27FC236}">
                <a16:creationId xmlns:a16="http://schemas.microsoft.com/office/drawing/2014/main" id="{FEE38184-F189-42A9-BE63-9A7CC26D26E0}"/>
              </a:ext>
            </a:extLst>
          </p:cNvPr>
          <p:cNvSpPr/>
          <p:nvPr/>
        </p:nvSpPr>
        <p:spPr>
          <a:xfrm>
            <a:off x="9127091" y="6177184"/>
            <a:ext cx="738403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R07 100%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3" name="Left Brace 432">
            <a:extLst>
              <a:ext uri="{FF2B5EF4-FFF2-40B4-BE49-F238E27FC236}">
                <a16:creationId xmlns:a16="http://schemas.microsoft.com/office/drawing/2014/main" id="{B707584F-62DB-4F61-A627-66CB6729A47E}"/>
              </a:ext>
            </a:extLst>
          </p:cNvPr>
          <p:cNvSpPr/>
          <p:nvPr/>
        </p:nvSpPr>
        <p:spPr>
          <a:xfrm rot="5400000" flipH="1">
            <a:off x="4809031" y="5693330"/>
            <a:ext cx="96314" cy="159847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4" name="TextBox 22">
            <a:extLst>
              <a:ext uri="{FF2B5EF4-FFF2-40B4-BE49-F238E27FC236}">
                <a16:creationId xmlns:a16="http://schemas.microsoft.com/office/drawing/2014/main" id="{37E0FF3A-48EE-499C-A9CE-2C54B58D6DCB}"/>
              </a:ext>
            </a:extLst>
          </p:cNvPr>
          <p:cNvSpPr txBox="1"/>
          <p:nvPr/>
        </p:nvSpPr>
        <p:spPr>
          <a:xfrm>
            <a:off x="4366826" y="656656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6" name="Left Brace 435">
            <a:extLst>
              <a:ext uri="{FF2B5EF4-FFF2-40B4-BE49-F238E27FC236}">
                <a16:creationId xmlns:a16="http://schemas.microsoft.com/office/drawing/2014/main" id="{32FB054A-E5EC-4559-93E5-54B8DACCCB5D}"/>
              </a:ext>
            </a:extLst>
          </p:cNvPr>
          <p:cNvSpPr/>
          <p:nvPr/>
        </p:nvSpPr>
        <p:spPr>
          <a:xfrm rot="5400000" flipH="1">
            <a:off x="6494094" y="5680531"/>
            <a:ext cx="104195" cy="1643195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7" name="TextBox 22">
            <a:extLst>
              <a:ext uri="{FF2B5EF4-FFF2-40B4-BE49-F238E27FC236}">
                <a16:creationId xmlns:a16="http://schemas.microsoft.com/office/drawing/2014/main" id="{444655AC-E220-4162-B1DE-A2E964E64BD5}"/>
              </a:ext>
            </a:extLst>
          </p:cNvPr>
          <p:cNvSpPr txBox="1"/>
          <p:nvPr/>
        </p:nvSpPr>
        <p:spPr>
          <a:xfrm>
            <a:off x="6041092" y="657218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9" name="Left Brace 438">
            <a:extLst>
              <a:ext uri="{FF2B5EF4-FFF2-40B4-BE49-F238E27FC236}">
                <a16:creationId xmlns:a16="http://schemas.microsoft.com/office/drawing/2014/main" id="{7AA8C92B-0A6F-491F-8142-10A43E3975E0}"/>
              </a:ext>
            </a:extLst>
          </p:cNvPr>
          <p:cNvSpPr/>
          <p:nvPr/>
        </p:nvSpPr>
        <p:spPr>
          <a:xfrm rot="5400000" flipH="1">
            <a:off x="7827252" y="6035226"/>
            <a:ext cx="81336" cy="92966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0" name="TextBox 22">
            <a:extLst>
              <a:ext uri="{FF2B5EF4-FFF2-40B4-BE49-F238E27FC236}">
                <a16:creationId xmlns:a16="http://schemas.microsoft.com/office/drawing/2014/main" id="{E85663C9-FA2B-48AA-933C-ED82FAB7D8AC}"/>
              </a:ext>
            </a:extLst>
          </p:cNvPr>
          <p:cNvSpPr txBox="1"/>
          <p:nvPr/>
        </p:nvSpPr>
        <p:spPr>
          <a:xfrm>
            <a:off x="7411084" y="6581545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weeks(3months)</a:t>
            </a:r>
          </a:p>
        </p:txBody>
      </p:sp>
      <p:sp>
        <p:nvSpPr>
          <p:cNvPr id="441" name="Left Brace 440">
            <a:extLst>
              <a:ext uri="{FF2B5EF4-FFF2-40B4-BE49-F238E27FC236}">
                <a16:creationId xmlns:a16="http://schemas.microsoft.com/office/drawing/2014/main" id="{FFAA2846-6181-47C1-BC5A-42E6ECD5ABC4}"/>
              </a:ext>
            </a:extLst>
          </p:cNvPr>
          <p:cNvSpPr/>
          <p:nvPr/>
        </p:nvSpPr>
        <p:spPr>
          <a:xfrm rot="5400000" flipH="1">
            <a:off x="8687664" y="6126416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2" name="TextBox 22">
            <a:extLst>
              <a:ext uri="{FF2B5EF4-FFF2-40B4-BE49-F238E27FC236}">
                <a16:creationId xmlns:a16="http://schemas.microsoft.com/office/drawing/2014/main" id="{04321255-8D56-49DB-9E04-D5868DB5172D}"/>
              </a:ext>
            </a:extLst>
          </p:cNvPr>
          <p:cNvSpPr txBox="1"/>
          <p:nvPr/>
        </p:nvSpPr>
        <p:spPr>
          <a:xfrm>
            <a:off x="8377925" y="6581545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5" name="Left Brace 444">
            <a:extLst>
              <a:ext uri="{FF2B5EF4-FFF2-40B4-BE49-F238E27FC236}">
                <a16:creationId xmlns:a16="http://schemas.microsoft.com/office/drawing/2014/main" id="{889F18AC-4378-4152-9589-DAD1E76364B1}"/>
              </a:ext>
            </a:extLst>
          </p:cNvPr>
          <p:cNvSpPr/>
          <p:nvPr/>
        </p:nvSpPr>
        <p:spPr>
          <a:xfrm rot="5400000" flipH="1">
            <a:off x="9463586" y="6165588"/>
            <a:ext cx="117465" cy="68634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6" name="TextBox 22">
            <a:extLst>
              <a:ext uri="{FF2B5EF4-FFF2-40B4-BE49-F238E27FC236}">
                <a16:creationId xmlns:a16="http://schemas.microsoft.com/office/drawing/2014/main" id="{4E6E012A-1AAD-4798-83E7-121A3FB30352}"/>
              </a:ext>
            </a:extLst>
          </p:cNvPr>
          <p:cNvSpPr txBox="1"/>
          <p:nvPr/>
        </p:nvSpPr>
        <p:spPr>
          <a:xfrm>
            <a:off x="9187141" y="6572186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7" name="Left Brace 446">
            <a:extLst>
              <a:ext uri="{FF2B5EF4-FFF2-40B4-BE49-F238E27FC236}">
                <a16:creationId xmlns:a16="http://schemas.microsoft.com/office/drawing/2014/main" id="{1DEE2A0A-A5EE-407D-B87F-78E59A504D8C}"/>
              </a:ext>
            </a:extLst>
          </p:cNvPr>
          <p:cNvSpPr/>
          <p:nvPr/>
        </p:nvSpPr>
        <p:spPr>
          <a:xfrm rot="5400000" flipH="1">
            <a:off x="3577283" y="6112367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A86BB28D-191D-44A5-B0B1-A2600A84F6E8}"/>
              </a:ext>
            </a:extLst>
          </p:cNvPr>
          <p:cNvSpPr txBox="1"/>
          <p:nvPr/>
        </p:nvSpPr>
        <p:spPr>
          <a:xfrm>
            <a:off x="3267544" y="6567496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9" name="Left Brace 448">
            <a:extLst>
              <a:ext uri="{FF2B5EF4-FFF2-40B4-BE49-F238E27FC236}">
                <a16:creationId xmlns:a16="http://schemas.microsoft.com/office/drawing/2014/main" id="{23E9D474-19E0-4106-ABFF-838C5E99544A}"/>
              </a:ext>
            </a:extLst>
          </p:cNvPr>
          <p:cNvSpPr/>
          <p:nvPr/>
        </p:nvSpPr>
        <p:spPr>
          <a:xfrm rot="5400000" flipH="1">
            <a:off x="2634561" y="6010856"/>
            <a:ext cx="96313" cy="98406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55A29FAE-A8B0-4A59-BECE-7409D3548038}"/>
              </a:ext>
            </a:extLst>
          </p:cNvPr>
          <p:cNvSpPr txBox="1"/>
          <p:nvPr/>
        </p:nvSpPr>
        <p:spPr>
          <a:xfrm>
            <a:off x="2213919" y="6576889"/>
            <a:ext cx="9558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10weeks(2.5months)</a:t>
            </a:r>
          </a:p>
        </p:txBody>
      </p:sp>
      <p:sp>
        <p:nvSpPr>
          <p:cNvPr id="451" name="Double Bracket 450">
            <a:extLst>
              <a:ext uri="{FF2B5EF4-FFF2-40B4-BE49-F238E27FC236}">
                <a16:creationId xmlns:a16="http://schemas.microsoft.com/office/drawing/2014/main" id="{83E2BC4C-3ED2-41E5-97D6-AE052AAD67F9}"/>
              </a:ext>
            </a:extLst>
          </p:cNvPr>
          <p:cNvSpPr/>
          <p:nvPr/>
        </p:nvSpPr>
        <p:spPr>
          <a:xfrm>
            <a:off x="9909655" y="6168131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Hotfix </a:t>
            </a:r>
            <a:r>
              <a:rPr lang="en-US" altLang="zh-CN" sz="600" dirty="0"/>
              <a:t>for OKTB</a:t>
            </a:r>
            <a:endParaRPr lang="en-US" sz="600" dirty="0"/>
          </a:p>
        </p:txBody>
      </p:sp>
      <p:sp>
        <p:nvSpPr>
          <p:cNvPr id="453" name="Left Brace 452">
            <a:extLst>
              <a:ext uri="{FF2B5EF4-FFF2-40B4-BE49-F238E27FC236}">
                <a16:creationId xmlns:a16="http://schemas.microsoft.com/office/drawing/2014/main" id="{EE3CD002-DCED-4FC8-A92F-93807B47F0F4}"/>
              </a:ext>
            </a:extLst>
          </p:cNvPr>
          <p:cNvSpPr/>
          <p:nvPr/>
        </p:nvSpPr>
        <p:spPr>
          <a:xfrm rot="5400000" flipH="1">
            <a:off x="10233748" y="6121759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08CD608-F004-490E-AFDE-564112644D99}"/>
              </a:ext>
            </a:extLst>
          </p:cNvPr>
          <p:cNvSpPr txBox="1"/>
          <p:nvPr/>
        </p:nvSpPr>
        <p:spPr>
          <a:xfrm>
            <a:off x="9924009" y="6576888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Preserved</a:t>
            </a:r>
          </a:p>
        </p:txBody>
      </p:sp>
      <p:sp>
        <p:nvSpPr>
          <p:cNvPr id="455" name="Left Brace 454">
            <a:extLst>
              <a:ext uri="{FF2B5EF4-FFF2-40B4-BE49-F238E27FC236}">
                <a16:creationId xmlns:a16="http://schemas.microsoft.com/office/drawing/2014/main" id="{7B31CEE3-F15D-4771-A79A-427F5AB99A5D}"/>
              </a:ext>
            </a:extLst>
          </p:cNvPr>
          <p:cNvSpPr/>
          <p:nvPr/>
        </p:nvSpPr>
        <p:spPr>
          <a:xfrm rot="5400000">
            <a:off x="6691826" y="54647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8174FF28-BE33-449B-B774-E5155F037A07}"/>
              </a:ext>
            </a:extLst>
          </p:cNvPr>
          <p:cNvSpPr txBox="1"/>
          <p:nvPr/>
        </p:nvSpPr>
        <p:spPr>
          <a:xfrm>
            <a:off x="6234458" y="54883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7" name="Left Brace 456">
            <a:extLst>
              <a:ext uri="{FF2B5EF4-FFF2-40B4-BE49-F238E27FC236}">
                <a16:creationId xmlns:a16="http://schemas.microsoft.com/office/drawing/2014/main" id="{802725E5-2604-4279-B122-9D134F165E01}"/>
              </a:ext>
            </a:extLst>
          </p:cNvPr>
          <p:cNvSpPr/>
          <p:nvPr/>
        </p:nvSpPr>
        <p:spPr>
          <a:xfrm rot="5400000">
            <a:off x="7359541" y="3356070"/>
            <a:ext cx="103383" cy="116830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89B85D95-9455-42CB-AE51-F82085EAE69A}"/>
              </a:ext>
            </a:extLst>
          </p:cNvPr>
          <p:cNvSpPr txBox="1"/>
          <p:nvPr/>
        </p:nvSpPr>
        <p:spPr>
          <a:xfrm>
            <a:off x="6899054" y="3696133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&gt;=14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9" name="Left Brace 458">
            <a:extLst>
              <a:ext uri="{FF2B5EF4-FFF2-40B4-BE49-F238E27FC236}">
                <a16:creationId xmlns:a16="http://schemas.microsoft.com/office/drawing/2014/main" id="{19C76E46-E82D-4135-8444-C20D9756FB09}"/>
              </a:ext>
            </a:extLst>
          </p:cNvPr>
          <p:cNvSpPr/>
          <p:nvPr/>
        </p:nvSpPr>
        <p:spPr>
          <a:xfrm rot="5400000">
            <a:off x="9389667" y="2539675"/>
            <a:ext cx="114759" cy="278515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359A2E45-F663-4D52-B5D3-194DB4DDF761}"/>
              </a:ext>
            </a:extLst>
          </p:cNvPr>
          <p:cNvSpPr txBox="1"/>
          <p:nvPr/>
        </p:nvSpPr>
        <p:spPr>
          <a:xfrm>
            <a:off x="8192209" y="3700092"/>
            <a:ext cx="239395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&gt;=32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</p:spTree>
    <p:extLst>
      <p:ext uri="{BB962C8B-B14F-4D97-AF65-F5344CB8AC3E}">
        <p14:creationId xmlns:p14="http://schemas.microsoft.com/office/powerpoint/2010/main" val="161426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2713579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---DCV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30%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50%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60%</a:t>
            </a: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77A2211-D41A-4047-99B6-3BD02DBA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SYNC+ 3.0 DCV/PEC/J1 Critical P</a:t>
            </a:r>
            <a:r>
              <a:rPr lang="en-US" altLang="zh-CN" dirty="0"/>
              <a:t>ath</a:t>
            </a:r>
            <a:endParaRPr lang="en-US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756D90-4757-4E36-8930-E51668C6CD04}"/>
              </a:ext>
            </a:extLst>
          </p:cNvPr>
          <p:cNvGrpSpPr/>
          <p:nvPr/>
        </p:nvGrpSpPr>
        <p:grpSpPr>
          <a:xfrm>
            <a:off x="136713" y="4079404"/>
            <a:ext cx="11994327" cy="934239"/>
            <a:chOff x="237807" y="2111976"/>
            <a:chExt cx="11927350" cy="93423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157D78-E802-457E-A07D-8290E0216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7" y="3037586"/>
              <a:ext cx="11927350" cy="86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2F4A308-EDFD-40A0-B5EA-F092BFC9FAB7}"/>
                </a:ext>
              </a:extLst>
            </p:cNvPr>
            <p:cNvSpPr/>
            <p:nvPr/>
          </p:nvSpPr>
          <p:spPr>
            <a:xfrm>
              <a:off x="241919" y="2111976"/>
              <a:ext cx="28393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China Accelerated SW Plan ---PEC/J1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78" name="TextBox 22">
            <a:extLst>
              <a:ext uri="{FF2B5EF4-FFF2-40B4-BE49-F238E27FC236}">
                <a16:creationId xmlns:a16="http://schemas.microsoft.com/office/drawing/2014/main" id="{CF89CC4F-9168-442B-9D6C-54062A594C81}"/>
              </a:ext>
            </a:extLst>
          </p:cNvPr>
          <p:cNvSpPr txBox="1"/>
          <p:nvPr/>
        </p:nvSpPr>
        <p:spPr>
          <a:xfrm>
            <a:off x="3474258" y="5138946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endParaRPr lang="en-US" dirty="0"/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D6B23472-116E-413F-87BA-9AD081A9A546}"/>
              </a:ext>
            </a:extLst>
          </p:cNvPr>
          <p:cNvSpPr txBox="1"/>
          <p:nvPr/>
        </p:nvSpPr>
        <p:spPr>
          <a:xfrm>
            <a:off x="4086697" y="514562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R04</a:t>
            </a:r>
          </a:p>
          <a:p>
            <a:endParaRPr lang="en-US" dirty="0"/>
          </a:p>
        </p:txBody>
      </p:sp>
      <p:sp>
        <p:nvSpPr>
          <p:cNvPr id="180" name="TextBox 22">
            <a:extLst>
              <a:ext uri="{FF2B5EF4-FFF2-40B4-BE49-F238E27FC236}">
                <a16:creationId xmlns:a16="http://schemas.microsoft.com/office/drawing/2014/main" id="{D3AA2489-1957-4E83-9D2D-0804F00E9F11}"/>
              </a:ext>
            </a:extLst>
          </p:cNvPr>
          <p:cNvSpPr txBox="1"/>
          <p:nvPr/>
        </p:nvSpPr>
        <p:spPr>
          <a:xfrm>
            <a:off x="5721641" y="5132672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R05</a:t>
            </a:r>
          </a:p>
          <a:p>
            <a:endParaRPr lang="en-US" dirty="0"/>
          </a:p>
        </p:txBody>
      </p:sp>
      <p:sp>
        <p:nvSpPr>
          <p:cNvPr id="181" name="TextBox 22">
            <a:extLst>
              <a:ext uri="{FF2B5EF4-FFF2-40B4-BE49-F238E27FC236}">
                <a16:creationId xmlns:a16="http://schemas.microsoft.com/office/drawing/2014/main" id="{87E76934-CCA1-4FD4-A5E7-3998F8EFCFA5}"/>
              </a:ext>
            </a:extLst>
          </p:cNvPr>
          <p:cNvSpPr txBox="1"/>
          <p:nvPr/>
        </p:nvSpPr>
        <p:spPr>
          <a:xfrm>
            <a:off x="7380200" y="512914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R06</a:t>
            </a:r>
          </a:p>
          <a:p>
            <a:endParaRPr lang="en-US" dirty="0"/>
          </a:p>
        </p:txBody>
      </p:sp>
      <p:sp>
        <p:nvSpPr>
          <p:cNvPr id="182" name="TextBox 22">
            <a:extLst>
              <a:ext uri="{FF2B5EF4-FFF2-40B4-BE49-F238E27FC236}">
                <a16:creationId xmlns:a16="http://schemas.microsoft.com/office/drawing/2014/main" id="{4D6949C7-DEF1-4578-B6DC-F42ADBD1D657}"/>
              </a:ext>
            </a:extLst>
          </p:cNvPr>
          <p:cNvSpPr txBox="1"/>
          <p:nvPr/>
        </p:nvSpPr>
        <p:spPr>
          <a:xfrm>
            <a:off x="9004644" y="5188938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R07</a:t>
            </a:r>
            <a:endParaRPr lang="en-US" dirty="0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DA6FB10E-EF5E-4ADA-AC03-54A1D0E0ADB8}"/>
              </a:ext>
            </a:extLst>
          </p:cNvPr>
          <p:cNvSpPr/>
          <p:nvPr/>
        </p:nvSpPr>
        <p:spPr>
          <a:xfrm>
            <a:off x="27780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E3322350-16B2-4E0C-9B96-8F5367412E82}"/>
              </a:ext>
            </a:extLst>
          </p:cNvPr>
          <p:cNvSpPr txBox="1"/>
          <p:nvPr/>
        </p:nvSpPr>
        <p:spPr>
          <a:xfrm>
            <a:off x="9894411" y="518676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R08</a:t>
            </a:r>
            <a:endParaRPr lang="en-US" dirty="0"/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025608B1-C3D3-4F27-90F6-565278E253F7}"/>
              </a:ext>
            </a:extLst>
          </p:cNvPr>
          <p:cNvSpPr txBox="1"/>
          <p:nvPr/>
        </p:nvSpPr>
        <p:spPr>
          <a:xfrm>
            <a:off x="-112691" y="5181142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endParaRPr lang="en-US" dirty="0"/>
          </a:p>
        </p:txBody>
      </p:sp>
      <p:sp>
        <p:nvSpPr>
          <p:cNvPr id="252" name="流程图: 决策 47">
            <a:extLst>
              <a:ext uri="{FF2B5EF4-FFF2-40B4-BE49-F238E27FC236}">
                <a16:creationId xmlns:a16="http://schemas.microsoft.com/office/drawing/2014/main" id="{C92C25BF-EC1E-4111-BB7E-435FAB73A769}"/>
              </a:ext>
            </a:extLst>
          </p:cNvPr>
          <p:cNvSpPr/>
          <p:nvPr/>
        </p:nvSpPr>
        <p:spPr>
          <a:xfrm>
            <a:off x="847859" y="4900369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54" name="TextBox 22">
            <a:extLst>
              <a:ext uri="{FF2B5EF4-FFF2-40B4-BE49-F238E27FC236}">
                <a16:creationId xmlns:a16="http://schemas.microsoft.com/office/drawing/2014/main" id="{6CBA5994-FD0B-4BB9-B5AB-7BDA041F0274}"/>
              </a:ext>
            </a:extLst>
          </p:cNvPr>
          <p:cNvSpPr txBox="1"/>
          <p:nvPr/>
        </p:nvSpPr>
        <p:spPr>
          <a:xfrm>
            <a:off x="815464" y="5134068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MRD</a:t>
            </a:r>
          </a:p>
          <a:p>
            <a:endParaRPr lang="en-US" dirty="0"/>
          </a:p>
        </p:txBody>
      </p: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B4FE796A-5AD1-4B28-B613-1696C11BB5FD}"/>
              </a:ext>
            </a:extLst>
          </p:cNvPr>
          <p:cNvSpPr/>
          <p:nvPr/>
        </p:nvSpPr>
        <p:spPr>
          <a:xfrm rot="5400000">
            <a:off x="590310" y="4383979"/>
            <a:ext cx="68603" cy="8173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1" name="TextBox 22">
            <a:extLst>
              <a:ext uri="{FF2B5EF4-FFF2-40B4-BE49-F238E27FC236}">
                <a16:creationId xmlns:a16="http://schemas.microsoft.com/office/drawing/2014/main" id="{5957CA0E-E71B-4B19-8FC9-5731743176B9}"/>
              </a:ext>
            </a:extLst>
          </p:cNvPr>
          <p:cNvSpPr txBox="1"/>
          <p:nvPr/>
        </p:nvSpPr>
        <p:spPr>
          <a:xfrm>
            <a:off x="307401" y="4566447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 weeks</a:t>
            </a:r>
          </a:p>
        </p:txBody>
      </p:sp>
      <p:sp>
        <p:nvSpPr>
          <p:cNvPr id="262" name="Left Brace 261">
            <a:extLst>
              <a:ext uri="{FF2B5EF4-FFF2-40B4-BE49-F238E27FC236}">
                <a16:creationId xmlns:a16="http://schemas.microsoft.com/office/drawing/2014/main" id="{99181172-5E94-4F20-A272-607DB987B3B5}"/>
              </a:ext>
            </a:extLst>
          </p:cNvPr>
          <p:cNvSpPr/>
          <p:nvPr/>
        </p:nvSpPr>
        <p:spPr>
          <a:xfrm rot="5400000">
            <a:off x="1502088" y="4316447"/>
            <a:ext cx="84401" cy="94739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3" name="TextBox 22">
            <a:extLst>
              <a:ext uri="{FF2B5EF4-FFF2-40B4-BE49-F238E27FC236}">
                <a16:creationId xmlns:a16="http://schemas.microsoft.com/office/drawing/2014/main" id="{2FE0E4F2-F6FE-44FF-990A-E4EE430A1295}"/>
              </a:ext>
            </a:extLst>
          </p:cNvPr>
          <p:cNvSpPr txBox="1"/>
          <p:nvPr/>
        </p:nvSpPr>
        <p:spPr>
          <a:xfrm>
            <a:off x="1178674" y="4564766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 weeks</a:t>
            </a:r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E31BA9F4-B9F0-45E8-A790-E7A36C79FC68}"/>
              </a:ext>
            </a:extLst>
          </p:cNvPr>
          <p:cNvSpPr/>
          <p:nvPr/>
        </p:nvSpPr>
        <p:spPr>
          <a:xfrm>
            <a:off x="3680406" y="48383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205B6406-89D4-484F-88AC-4F85F83BCB82}"/>
              </a:ext>
            </a:extLst>
          </p:cNvPr>
          <p:cNvSpPr/>
          <p:nvPr/>
        </p:nvSpPr>
        <p:spPr>
          <a:xfrm>
            <a:off x="4391773" y="4838907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2" name="Star: 5 Points 271">
            <a:extLst>
              <a:ext uri="{FF2B5EF4-FFF2-40B4-BE49-F238E27FC236}">
                <a16:creationId xmlns:a16="http://schemas.microsoft.com/office/drawing/2014/main" id="{36EBD8A8-4E5F-4D07-8735-D6B55A169742}"/>
              </a:ext>
            </a:extLst>
          </p:cNvPr>
          <p:cNvSpPr/>
          <p:nvPr/>
        </p:nvSpPr>
        <p:spPr>
          <a:xfrm>
            <a:off x="6041073" y="48301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688DE077-C574-45A6-B08D-1C6535A0F050}"/>
              </a:ext>
            </a:extLst>
          </p:cNvPr>
          <p:cNvSpPr/>
          <p:nvPr/>
        </p:nvSpPr>
        <p:spPr>
          <a:xfrm rot="5400000">
            <a:off x="7024160" y="3885839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4" name="TextBox 22">
            <a:extLst>
              <a:ext uri="{FF2B5EF4-FFF2-40B4-BE49-F238E27FC236}">
                <a16:creationId xmlns:a16="http://schemas.microsoft.com/office/drawing/2014/main" id="{5E425EBD-D87A-4578-BA59-874EFA636990}"/>
              </a:ext>
            </a:extLst>
          </p:cNvPr>
          <p:cNvSpPr txBox="1"/>
          <p:nvPr/>
        </p:nvSpPr>
        <p:spPr>
          <a:xfrm>
            <a:off x="6628834" y="4529499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5" name="Star: 5 Points 274">
            <a:extLst>
              <a:ext uri="{FF2B5EF4-FFF2-40B4-BE49-F238E27FC236}">
                <a16:creationId xmlns:a16="http://schemas.microsoft.com/office/drawing/2014/main" id="{A77A62A3-084F-452D-B781-19077189E80D}"/>
              </a:ext>
            </a:extLst>
          </p:cNvPr>
          <p:cNvSpPr/>
          <p:nvPr/>
        </p:nvSpPr>
        <p:spPr>
          <a:xfrm>
            <a:off x="7632006" y="48469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7" name="TextBox 22">
            <a:extLst>
              <a:ext uri="{FF2B5EF4-FFF2-40B4-BE49-F238E27FC236}">
                <a16:creationId xmlns:a16="http://schemas.microsoft.com/office/drawing/2014/main" id="{671E6ABA-A17A-4942-86EA-647D20C5FF60}"/>
              </a:ext>
            </a:extLst>
          </p:cNvPr>
          <p:cNvSpPr txBox="1"/>
          <p:nvPr/>
        </p:nvSpPr>
        <p:spPr>
          <a:xfrm>
            <a:off x="8169091" y="4521638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8" name="Star: 5 Points 277">
            <a:extLst>
              <a:ext uri="{FF2B5EF4-FFF2-40B4-BE49-F238E27FC236}">
                <a16:creationId xmlns:a16="http://schemas.microsoft.com/office/drawing/2014/main" id="{9361F089-5BAF-4191-847D-0CC76712F87E}"/>
              </a:ext>
            </a:extLst>
          </p:cNvPr>
          <p:cNvSpPr/>
          <p:nvPr/>
        </p:nvSpPr>
        <p:spPr>
          <a:xfrm>
            <a:off x="9180983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E176E06B-A8FD-4E31-964E-66E5150A5600}"/>
              </a:ext>
            </a:extLst>
          </p:cNvPr>
          <p:cNvSpPr/>
          <p:nvPr/>
        </p:nvSpPr>
        <p:spPr>
          <a:xfrm>
            <a:off x="10126312" y="4870186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6" name="Double Bracket 285">
            <a:extLst>
              <a:ext uri="{FF2B5EF4-FFF2-40B4-BE49-F238E27FC236}">
                <a16:creationId xmlns:a16="http://schemas.microsoft.com/office/drawing/2014/main" id="{E4BC5A3F-94E7-43EE-B91A-8FA9647E44A2}"/>
              </a:ext>
            </a:extLst>
          </p:cNvPr>
          <p:cNvSpPr/>
          <p:nvPr/>
        </p:nvSpPr>
        <p:spPr>
          <a:xfrm>
            <a:off x="262095" y="5625708"/>
            <a:ext cx="3425105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Zero IG defects supporting PEC sign off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 (4*SW iterated versions )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95%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oding(Not including Agile features)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7" name="Double Bracket 286">
            <a:extLst>
              <a:ext uri="{FF2B5EF4-FFF2-40B4-BE49-F238E27FC236}">
                <a16:creationId xmlns:a16="http://schemas.microsoft.com/office/drawing/2014/main" id="{11FE3630-13D0-4119-8D0E-DFC8738DA1EE}"/>
              </a:ext>
            </a:extLst>
          </p:cNvPr>
          <p:cNvSpPr/>
          <p:nvPr/>
        </p:nvSpPr>
        <p:spPr>
          <a:xfrm>
            <a:off x="3732105" y="5628563"/>
            <a:ext cx="2458347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elivery of all features with zero G issues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TT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8" name="Double Bracket 287">
            <a:extLst>
              <a:ext uri="{FF2B5EF4-FFF2-40B4-BE49-F238E27FC236}">
                <a16:creationId xmlns:a16="http://schemas.microsoft.com/office/drawing/2014/main" id="{507952F8-B1B3-40D7-BB76-70B7A0611D80}"/>
              </a:ext>
            </a:extLst>
          </p:cNvPr>
          <p:cNvSpPr/>
          <p:nvPr/>
        </p:nvSpPr>
        <p:spPr>
          <a:xfrm>
            <a:off x="6235820" y="5632470"/>
            <a:ext cx="153406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PP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2" name="Left Brace 291">
            <a:extLst>
              <a:ext uri="{FF2B5EF4-FFF2-40B4-BE49-F238E27FC236}">
                <a16:creationId xmlns:a16="http://schemas.microsoft.com/office/drawing/2014/main" id="{4E13F4BB-0E39-452C-A627-3738232832A0}"/>
              </a:ext>
            </a:extLst>
          </p:cNvPr>
          <p:cNvSpPr/>
          <p:nvPr/>
        </p:nvSpPr>
        <p:spPr>
          <a:xfrm rot="5400000" flipH="1">
            <a:off x="1929932" y="4586953"/>
            <a:ext cx="104195" cy="33498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04984C77-94A7-4289-9EDA-6A6DAA439243}"/>
              </a:ext>
            </a:extLst>
          </p:cNvPr>
          <p:cNvSpPr txBox="1"/>
          <p:nvPr/>
        </p:nvSpPr>
        <p:spPr>
          <a:xfrm>
            <a:off x="1082190" y="6387360"/>
            <a:ext cx="20471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294" name="Left Brace 293">
            <a:extLst>
              <a:ext uri="{FF2B5EF4-FFF2-40B4-BE49-F238E27FC236}">
                <a16:creationId xmlns:a16="http://schemas.microsoft.com/office/drawing/2014/main" id="{BA127174-EE3A-41A8-9B7C-AEAC14C3994F}"/>
              </a:ext>
            </a:extLst>
          </p:cNvPr>
          <p:cNvSpPr/>
          <p:nvPr/>
        </p:nvSpPr>
        <p:spPr>
          <a:xfrm rot="5400000" flipH="1">
            <a:off x="4912250" y="5044810"/>
            <a:ext cx="103997" cy="241282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5" name="TextBox 22">
            <a:extLst>
              <a:ext uri="{FF2B5EF4-FFF2-40B4-BE49-F238E27FC236}">
                <a16:creationId xmlns:a16="http://schemas.microsoft.com/office/drawing/2014/main" id="{1EEDBDB1-F603-49EE-86E5-23FD63B4CAB5}"/>
              </a:ext>
            </a:extLst>
          </p:cNvPr>
          <p:cNvSpPr txBox="1"/>
          <p:nvPr/>
        </p:nvSpPr>
        <p:spPr>
          <a:xfrm>
            <a:off x="3820436" y="6400506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 weeks(3months)</a:t>
            </a:r>
          </a:p>
        </p:txBody>
      </p:sp>
      <p:sp>
        <p:nvSpPr>
          <p:cNvPr id="296" name="Left Brace 295">
            <a:extLst>
              <a:ext uri="{FF2B5EF4-FFF2-40B4-BE49-F238E27FC236}">
                <a16:creationId xmlns:a16="http://schemas.microsoft.com/office/drawing/2014/main" id="{66349218-B9CC-49DF-A24D-E33A8A7F22DA}"/>
              </a:ext>
            </a:extLst>
          </p:cNvPr>
          <p:cNvSpPr/>
          <p:nvPr/>
        </p:nvSpPr>
        <p:spPr>
          <a:xfrm rot="5400000" flipH="1">
            <a:off x="6970557" y="5554777"/>
            <a:ext cx="103995" cy="141280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297" name="TextBox 22">
            <a:extLst>
              <a:ext uri="{FF2B5EF4-FFF2-40B4-BE49-F238E27FC236}">
                <a16:creationId xmlns:a16="http://schemas.microsoft.com/office/drawing/2014/main" id="{BAF5C5B1-DF4C-4F54-87C5-B2418D5869E2}"/>
              </a:ext>
            </a:extLst>
          </p:cNvPr>
          <p:cNvSpPr txBox="1"/>
          <p:nvPr/>
        </p:nvSpPr>
        <p:spPr>
          <a:xfrm>
            <a:off x="6298436" y="6400506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07" name="流程图: 决策 47">
            <a:extLst>
              <a:ext uri="{FF2B5EF4-FFF2-40B4-BE49-F238E27FC236}">
                <a16:creationId xmlns:a16="http://schemas.microsoft.com/office/drawing/2014/main" id="{68755B18-3963-4C50-AEB0-9AEC98091785}"/>
              </a:ext>
            </a:extLst>
          </p:cNvPr>
          <p:cNvSpPr/>
          <p:nvPr/>
        </p:nvSpPr>
        <p:spPr>
          <a:xfrm>
            <a:off x="1799803" y="4838303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8" name="Left Brace 307">
            <a:extLst>
              <a:ext uri="{FF2B5EF4-FFF2-40B4-BE49-F238E27FC236}">
                <a16:creationId xmlns:a16="http://schemas.microsoft.com/office/drawing/2014/main" id="{37238DC5-E169-4B68-AF62-44FE620D69AD}"/>
              </a:ext>
            </a:extLst>
          </p:cNvPr>
          <p:cNvSpPr/>
          <p:nvPr/>
        </p:nvSpPr>
        <p:spPr>
          <a:xfrm rot="5400000">
            <a:off x="4332135" y="4220947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908D98BE-E3C3-4D8C-9E2C-0C71ADF45B33}"/>
              </a:ext>
            </a:extLst>
          </p:cNvPr>
          <p:cNvSpPr txBox="1"/>
          <p:nvPr/>
        </p:nvSpPr>
        <p:spPr>
          <a:xfrm>
            <a:off x="3934523" y="4543465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0" name="流程图: 决策 47">
            <a:extLst>
              <a:ext uri="{FF2B5EF4-FFF2-40B4-BE49-F238E27FC236}">
                <a16:creationId xmlns:a16="http://schemas.microsoft.com/office/drawing/2014/main" id="{18C94449-BC4E-4462-AE1E-300198D8D0B1}"/>
              </a:ext>
            </a:extLst>
          </p:cNvPr>
          <p:cNvSpPr/>
          <p:nvPr/>
        </p:nvSpPr>
        <p:spPr>
          <a:xfrm>
            <a:off x="4719561" y="484070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1" name="流程图: 决策 47">
            <a:extLst>
              <a:ext uri="{FF2B5EF4-FFF2-40B4-BE49-F238E27FC236}">
                <a16:creationId xmlns:a16="http://schemas.microsoft.com/office/drawing/2014/main" id="{BC57FBEC-A62E-4229-8F6B-CF6F74DA0769}"/>
              </a:ext>
            </a:extLst>
          </p:cNvPr>
          <p:cNvSpPr/>
          <p:nvPr/>
        </p:nvSpPr>
        <p:spPr>
          <a:xfrm>
            <a:off x="5480913" y="484469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Left Brace 311">
            <a:extLst>
              <a:ext uri="{FF2B5EF4-FFF2-40B4-BE49-F238E27FC236}">
                <a16:creationId xmlns:a16="http://schemas.microsoft.com/office/drawing/2014/main" id="{674711D9-8318-4439-88C5-84211EA763B3}"/>
              </a:ext>
            </a:extLst>
          </p:cNvPr>
          <p:cNvSpPr/>
          <p:nvPr/>
        </p:nvSpPr>
        <p:spPr>
          <a:xfrm rot="5400000">
            <a:off x="5076821" y="4198835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3" name="TextBox 22">
            <a:extLst>
              <a:ext uri="{FF2B5EF4-FFF2-40B4-BE49-F238E27FC236}">
                <a16:creationId xmlns:a16="http://schemas.microsoft.com/office/drawing/2014/main" id="{5D33E014-1038-474E-8A32-279CAA97B969}"/>
              </a:ext>
            </a:extLst>
          </p:cNvPr>
          <p:cNvSpPr txBox="1"/>
          <p:nvPr/>
        </p:nvSpPr>
        <p:spPr>
          <a:xfrm>
            <a:off x="4657830" y="4530081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4" name="流程图: 决策 47">
            <a:extLst>
              <a:ext uri="{FF2B5EF4-FFF2-40B4-BE49-F238E27FC236}">
                <a16:creationId xmlns:a16="http://schemas.microsoft.com/office/drawing/2014/main" id="{FC75C5F7-11AE-4171-ABF0-9EA337D44E99}"/>
              </a:ext>
            </a:extLst>
          </p:cNvPr>
          <p:cNvSpPr/>
          <p:nvPr/>
        </p:nvSpPr>
        <p:spPr>
          <a:xfrm>
            <a:off x="7796010" y="48389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Left Brace 314">
            <a:extLst>
              <a:ext uri="{FF2B5EF4-FFF2-40B4-BE49-F238E27FC236}">
                <a16:creationId xmlns:a16="http://schemas.microsoft.com/office/drawing/2014/main" id="{73BE0820-B00A-463B-AD40-020D938C56C7}"/>
              </a:ext>
            </a:extLst>
          </p:cNvPr>
          <p:cNvSpPr/>
          <p:nvPr/>
        </p:nvSpPr>
        <p:spPr>
          <a:xfrm rot="5400000">
            <a:off x="8588803" y="3871567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6" name="流程图: 决策 47">
            <a:extLst>
              <a:ext uri="{FF2B5EF4-FFF2-40B4-BE49-F238E27FC236}">
                <a16:creationId xmlns:a16="http://schemas.microsoft.com/office/drawing/2014/main" id="{C715187E-ABB3-41E9-BD1F-1CE4B43CAF64}"/>
              </a:ext>
            </a:extLst>
          </p:cNvPr>
          <p:cNvSpPr/>
          <p:nvPr/>
        </p:nvSpPr>
        <p:spPr>
          <a:xfrm>
            <a:off x="9318530" y="4843440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7" name="Double Bracket 316">
            <a:extLst>
              <a:ext uri="{FF2B5EF4-FFF2-40B4-BE49-F238E27FC236}">
                <a16:creationId xmlns:a16="http://schemas.microsoft.com/office/drawing/2014/main" id="{040C44D1-4463-41F1-A2EC-5525163BEC68}"/>
              </a:ext>
            </a:extLst>
          </p:cNvPr>
          <p:cNvSpPr/>
          <p:nvPr/>
        </p:nvSpPr>
        <p:spPr>
          <a:xfrm>
            <a:off x="7814839" y="5625979"/>
            <a:ext cx="153017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oding for J1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559FD3D2-3195-4D2C-AFA2-7AC948B08BDD}"/>
              </a:ext>
            </a:extLst>
          </p:cNvPr>
          <p:cNvSpPr/>
          <p:nvPr/>
        </p:nvSpPr>
        <p:spPr>
          <a:xfrm rot="5400000" flipH="1">
            <a:off x="8557158" y="5480051"/>
            <a:ext cx="71263" cy="150444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966170C2-5160-42B0-A68B-3656586578F2}"/>
              </a:ext>
            </a:extLst>
          </p:cNvPr>
          <p:cNvSpPr txBox="1"/>
          <p:nvPr/>
        </p:nvSpPr>
        <p:spPr>
          <a:xfrm>
            <a:off x="7455173" y="6379948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 weeks(2months)</a:t>
            </a:r>
          </a:p>
        </p:txBody>
      </p:sp>
      <p:sp>
        <p:nvSpPr>
          <p:cNvPr id="320" name="Double Bracket 319">
            <a:extLst>
              <a:ext uri="{FF2B5EF4-FFF2-40B4-BE49-F238E27FC236}">
                <a16:creationId xmlns:a16="http://schemas.microsoft.com/office/drawing/2014/main" id="{E5A9C8AA-231E-4F49-8CFA-036DD05C8A27}"/>
              </a:ext>
            </a:extLst>
          </p:cNvPr>
          <p:cNvSpPr/>
          <p:nvPr/>
        </p:nvSpPr>
        <p:spPr>
          <a:xfrm>
            <a:off x="9382320" y="5609540"/>
            <a:ext cx="988132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Hotfix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OKTB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R08 100% Coding </a:t>
            </a:r>
          </a:p>
        </p:txBody>
      </p:sp>
      <p:sp>
        <p:nvSpPr>
          <p:cNvPr id="321" name="Left Brace 320">
            <a:extLst>
              <a:ext uri="{FF2B5EF4-FFF2-40B4-BE49-F238E27FC236}">
                <a16:creationId xmlns:a16="http://schemas.microsoft.com/office/drawing/2014/main" id="{E3815346-126A-4487-B197-0DB63D331404}"/>
              </a:ext>
            </a:extLst>
          </p:cNvPr>
          <p:cNvSpPr/>
          <p:nvPr/>
        </p:nvSpPr>
        <p:spPr>
          <a:xfrm rot="5400000" flipH="1">
            <a:off x="9819968" y="5828936"/>
            <a:ext cx="101770" cy="816400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94CB3D2B-E12C-431C-A195-1DDE34D0E774}"/>
              </a:ext>
            </a:extLst>
          </p:cNvPr>
          <p:cNvSpPr txBox="1"/>
          <p:nvPr/>
        </p:nvSpPr>
        <p:spPr>
          <a:xfrm>
            <a:off x="9164451" y="6387117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Preserved</a:t>
            </a:r>
          </a:p>
        </p:txBody>
      </p:sp>
      <p:sp>
        <p:nvSpPr>
          <p:cNvPr id="323" name="Star: 5 Points 322">
            <a:extLst>
              <a:ext uri="{FF2B5EF4-FFF2-40B4-BE49-F238E27FC236}">
                <a16:creationId xmlns:a16="http://schemas.microsoft.com/office/drawing/2014/main" id="{4AA533A5-CC4A-466F-97EF-D8525D03C0C1}"/>
              </a:ext>
            </a:extLst>
          </p:cNvPr>
          <p:cNvSpPr/>
          <p:nvPr/>
        </p:nvSpPr>
        <p:spPr>
          <a:xfrm>
            <a:off x="9345012" y="12295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4" name="TextBox 22">
            <a:extLst>
              <a:ext uri="{FF2B5EF4-FFF2-40B4-BE49-F238E27FC236}">
                <a16:creationId xmlns:a16="http://schemas.microsoft.com/office/drawing/2014/main" id="{7E8E95DF-3EC1-4DFE-AF8A-2A7709FBF1A1}"/>
              </a:ext>
            </a:extLst>
          </p:cNvPr>
          <p:cNvSpPr txBox="1"/>
          <p:nvPr/>
        </p:nvSpPr>
        <p:spPr>
          <a:xfrm>
            <a:off x="9710731" y="4533285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325" name="Left Brace 324">
            <a:extLst>
              <a:ext uri="{FF2B5EF4-FFF2-40B4-BE49-F238E27FC236}">
                <a16:creationId xmlns:a16="http://schemas.microsoft.com/office/drawing/2014/main" id="{EC79B0E9-7EED-449F-A095-5D2BE9D783A9}"/>
              </a:ext>
            </a:extLst>
          </p:cNvPr>
          <p:cNvSpPr/>
          <p:nvPr/>
        </p:nvSpPr>
        <p:spPr>
          <a:xfrm rot="5400000">
            <a:off x="10130443" y="3883214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6" name="流程图: 决策 47">
            <a:extLst>
              <a:ext uri="{FF2B5EF4-FFF2-40B4-BE49-F238E27FC236}">
                <a16:creationId xmlns:a16="http://schemas.microsoft.com/office/drawing/2014/main" id="{C1EC2D58-86F8-4E2B-8817-F896040D0007}"/>
              </a:ext>
            </a:extLst>
          </p:cNvPr>
          <p:cNvSpPr/>
          <p:nvPr/>
        </p:nvSpPr>
        <p:spPr>
          <a:xfrm>
            <a:off x="10826815" y="48291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J1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7" name="Double Bracket 326">
            <a:extLst>
              <a:ext uri="{FF2B5EF4-FFF2-40B4-BE49-F238E27FC236}">
                <a16:creationId xmlns:a16="http://schemas.microsoft.com/office/drawing/2014/main" id="{ACF8E585-ADB9-440D-9C03-714B3E219A5C}"/>
              </a:ext>
            </a:extLst>
          </p:cNvPr>
          <p:cNvSpPr/>
          <p:nvPr/>
        </p:nvSpPr>
        <p:spPr>
          <a:xfrm>
            <a:off x="3586656" y="2747216"/>
            <a:ext cx="2065124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nitial release for Pre DV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8" name="Double Bracket 327">
            <a:extLst>
              <a:ext uri="{FF2B5EF4-FFF2-40B4-BE49-F238E27FC236}">
                <a16:creationId xmlns:a16="http://schemas.microsoft.com/office/drawing/2014/main" id="{8677813C-6379-4CF5-90F3-072CB427A21F}"/>
              </a:ext>
            </a:extLst>
          </p:cNvPr>
          <p:cNvSpPr/>
          <p:nvPr/>
        </p:nvSpPr>
        <p:spPr>
          <a:xfrm>
            <a:off x="5721642" y="2753461"/>
            <a:ext cx="3483480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elease Fundamental features for DCV vehicle testing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9" name="Left Brace 328">
            <a:extLst>
              <a:ext uri="{FF2B5EF4-FFF2-40B4-BE49-F238E27FC236}">
                <a16:creationId xmlns:a16="http://schemas.microsoft.com/office/drawing/2014/main" id="{225221D8-C092-46AC-A962-582D2F70C0BD}"/>
              </a:ext>
            </a:extLst>
          </p:cNvPr>
          <p:cNvSpPr/>
          <p:nvPr/>
        </p:nvSpPr>
        <p:spPr>
          <a:xfrm rot="5400000" flipH="1">
            <a:off x="7438319" y="1637463"/>
            <a:ext cx="93351" cy="342141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0" name="TextBox 22">
            <a:extLst>
              <a:ext uri="{FF2B5EF4-FFF2-40B4-BE49-F238E27FC236}">
                <a16:creationId xmlns:a16="http://schemas.microsoft.com/office/drawing/2014/main" id="{908DFB38-399A-4078-A6BD-E4E73A953F44}"/>
              </a:ext>
            </a:extLst>
          </p:cNvPr>
          <p:cNvSpPr txBox="1"/>
          <p:nvPr/>
        </p:nvSpPr>
        <p:spPr>
          <a:xfrm>
            <a:off x="6955582" y="3439440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331" name="Left Brace 330">
            <a:extLst>
              <a:ext uri="{FF2B5EF4-FFF2-40B4-BE49-F238E27FC236}">
                <a16:creationId xmlns:a16="http://schemas.microsoft.com/office/drawing/2014/main" id="{8849A684-388D-457F-B303-6A957F08E22D}"/>
              </a:ext>
            </a:extLst>
          </p:cNvPr>
          <p:cNvSpPr/>
          <p:nvPr/>
        </p:nvSpPr>
        <p:spPr>
          <a:xfrm rot="5400000" flipH="1">
            <a:off x="4556855" y="2284437"/>
            <a:ext cx="111487" cy="210933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2" name="TextBox 22">
            <a:extLst>
              <a:ext uri="{FF2B5EF4-FFF2-40B4-BE49-F238E27FC236}">
                <a16:creationId xmlns:a16="http://schemas.microsoft.com/office/drawing/2014/main" id="{7EDE9889-D57E-405F-8907-8B02E30BD5D2}"/>
              </a:ext>
            </a:extLst>
          </p:cNvPr>
          <p:cNvSpPr txBox="1"/>
          <p:nvPr/>
        </p:nvSpPr>
        <p:spPr>
          <a:xfrm>
            <a:off x="4184501" y="3431910"/>
            <a:ext cx="100420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33" name="Double Bracket 332">
            <a:extLst>
              <a:ext uri="{FF2B5EF4-FFF2-40B4-BE49-F238E27FC236}">
                <a16:creationId xmlns:a16="http://schemas.microsoft.com/office/drawing/2014/main" id="{5EAC66CA-A61F-4140-91DA-531AF9107A06}"/>
              </a:ext>
            </a:extLst>
          </p:cNvPr>
          <p:cNvSpPr/>
          <p:nvPr/>
        </p:nvSpPr>
        <p:spPr>
          <a:xfrm>
            <a:off x="1371718" y="2748610"/>
            <a:ext cx="2168717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Features and HMI Design </a:t>
            </a:r>
          </a:p>
        </p:txBody>
      </p:sp>
      <p:sp>
        <p:nvSpPr>
          <p:cNvPr id="334" name="Double Bracket 333">
            <a:extLst>
              <a:ext uri="{FF2B5EF4-FFF2-40B4-BE49-F238E27FC236}">
                <a16:creationId xmlns:a16="http://schemas.microsoft.com/office/drawing/2014/main" id="{BAF5B230-C114-40DE-BC98-BA0B5565F93B}"/>
              </a:ext>
            </a:extLst>
          </p:cNvPr>
          <p:cNvSpPr/>
          <p:nvPr/>
        </p:nvSpPr>
        <p:spPr>
          <a:xfrm>
            <a:off x="0" y="2755950"/>
            <a:ext cx="1355709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Display light up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Platform Arch design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PIPELINE Design</a:t>
            </a:r>
          </a:p>
        </p:txBody>
      </p:sp>
      <p:sp>
        <p:nvSpPr>
          <p:cNvPr id="335" name="Left Brace 334">
            <a:extLst>
              <a:ext uri="{FF2B5EF4-FFF2-40B4-BE49-F238E27FC236}">
                <a16:creationId xmlns:a16="http://schemas.microsoft.com/office/drawing/2014/main" id="{AC41DDBD-35DA-4603-8687-DBEF7D6EC61E}"/>
              </a:ext>
            </a:extLst>
          </p:cNvPr>
          <p:cNvSpPr/>
          <p:nvPr/>
        </p:nvSpPr>
        <p:spPr>
          <a:xfrm rot="5400000" flipH="1">
            <a:off x="2407983" y="2286234"/>
            <a:ext cx="91442" cy="2109336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98EEA849-936B-43D4-9071-C0EA92152FF5}"/>
              </a:ext>
            </a:extLst>
          </p:cNvPr>
          <p:cNvSpPr txBox="1"/>
          <p:nvPr/>
        </p:nvSpPr>
        <p:spPr>
          <a:xfrm>
            <a:off x="1807977" y="3460032"/>
            <a:ext cx="137590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10weeks(2.5months)</a:t>
            </a:r>
          </a:p>
        </p:txBody>
      </p:sp>
      <p:sp>
        <p:nvSpPr>
          <p:cNvPr id="337" name="流程图: 决策 47">
            <a:extLst>
              <a:ext uri="{FF2B5EF4-FFF2-40B4-BE49-F238E27FC236}">
                <a16:creationId xmlns:a16="http://schemas.microsoft.com/office/drawing/2014/main" id="{A6BDAB0A-2E95-4E02-9CF7-37597B2230E6}"/>
              </a:ext>
            </a:extLst>
          </p:cNvPr>
          <p:cNvSpPr/>
          <p:nvPr/>
        </p:nvSpPr>
        <p:spPr>
          <a:xfrm>
            <a:off x="11546513" y="482297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OKTB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10383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E99F0E-535F-4633-BF56-2A1BCEA9BB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16768</TotalTime>
  <Words>5042</Words>
  <Application>Microsoft Office PowerPoint</Application>
  <PresentationFormat>Widescreen</PresentationFormat>
  <Paragraphs>2379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等线</vt:lpstr>
      <vt:lpstr>Arial</vt:lpstr>
      <vt:lpstr>Arial Nova Light</vt:lpstr>
      <vt:lpstr>Calibri</vt:lpstr>
      <vt:lpstr>Calibri Light</vt:lpstr>
      <vt:lpstr>Ford Antenna Light</vt:lpstr>
      <vt:lpstr>Ford Antenna Medium</vt:lpstr>
      <vt:lpstr>Ford Antenna Regular</vt:lpstr>
      <vt:lpstr>Wingdings</vt:lpstr>
      <vt:lpstr>Corp Presentations 2018</vt:lpstr>
      <vt:lpstr>Custom Design</vt:lpstr>
      <vt:lpstr>Phase5 SW Release Plan</vt:lpstr>
      <vt:lpstr>Phase 5 Vehicles Timeline </vt:lpstr>
      <vt:lpstr>CDX707 SW Release Plan @06/15  </vt:lpstr>
      <vt:lpstr>CX788 SYNC+/AR-HUD/Display Plan @06/07(Based on 11/26 Group A UI)</vt:lpstr>
      <vt:lpstr>CX788 SYNC+/AR-HUD/Display Plan @06/18(Based on 10/10 Group A UI))</vt:lpstr>
      <vt:lpstr>CDX747 SW Draft Release Plan @0701 </vt:lpstr>
      <vt:lpstr>U611MCA SW Release Plan @06/02 </vt:lpstr>
      <vt:lpstr>Phase5 SYNC+ 3.0 Timeline Draft To Be Reviewed</vt:lpstr>
      <vt:lpstr>SYNC+ 3.0 DCV/PEC/J1 Critical Path</vt:lpstr>
      <vt:lpstr>CDX707/788 SW Release Requirement for MRD</vt:lpstr>
      <vt:lpstr>CDX707 SW Maturity Chart @0524</vt:lpstr>
      <vt:lpstr>Backup material</vt:lpstr>
      <vt:lpstr>Phase 5 Vehicles Timeline Between CX788 &amp; Accelerated  VPP </vt:lpstr>
      <vt:lpstr>CDX707 HW and SW Design &amp; Validation Plan </vt:lpstr>
      <vt:lpstr>CDX707 System Block Diagram </vt:lpstr>
      <vt:lpstr>CDX707 Software and Autosar Release Plan</vt:lpstr>
      <vt:lpstr>Phase5 SW Integration and Release Rule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472</cp:revision>
  <cp:lastPrinted>2019-07-19T08:55:20Z</cp:lastPrinted>
  <dcterms:created xsi:type="dcterms:W3CDTF">2019-07-11T00:48:49Z</dcterms:created>
  <dcterms:modified xsi:type="dcterms:W3CDTF">2021-07-01T06:04:57Z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