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</p:sldMasterIdLst>
  <p:notesMasterIdLst>
    <p:notesMasterId r:id="rId23"/>
  </p:notesMasterIdLst>
  <p:handoutMasterIdLst>
    <p:handoutMasterId r:id="rId24"/>
  </p:handoutMasterIdLst>
  <p:sldIdLst>
    <p:sldId id="262" r:id="rId6"/>
    <p:sldId id="313" r:id="rId7"/>
    <p:sldId id="438" r:id="rId8"/>
    <p:sldId id="1986357424" r:id="rId9"/>
    <p:sldId id="1986357432" r:id="rId10"/>
    <p:sldId id="1986357431" r:id="rId11"/>
    <p:sldId id="1986357419" r:id="rId12"/>
    <p:sldId id="1986357427" r:id="rId13"/>
    <p:sldId id="1986357428" r:id="rId14"/>
    <p:sldId id="432" r:id="rId15"/>
    <p:sldId id="1986357423" r:id="rId16"/>
    <p:sldId id="1095" r:id="rId17"/>
    <p:sldId id="1986357425" r:id="rId18"/>
    <p:sldId id="1986357416" r:id="rId19"/>
    <p:sldId id="1986357402" r:id="rId20"/>
    <p:sldId id="1883" r:id="rId21"/>
    <p:sldId id="1986357426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ou, Jiajia (J.)" initials="ZJ(" lastIdx="1" clrIdx="0">
    <p:extLst>
      <p:ext uri="{19B8F6BF-5375-455C-9EA6-DF929625EA0E}">
        <p15:presenceInfo xmlns:p15="http://schemas.microsoft.com/office/powerpoint/2012/main" userId="S::jzhou101@ford.com::8c08fd32-1a43-4edf-b23e-6e6580f2da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6687C"/>
    <a:srgbClr val="0000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40057-7D26-4145-B19D-D162C6348DE4}" v="18" dt="2021-07-05T10:37:19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17" autoAdjust="0"/>
    <p:restoredTop sz="95118" autoAdjust="0"/>
  </p:normalViewPr>
  <p:slideViewPr>
    <p:cSldViewPr snapToGrid="0">
      <p:cViewPr varScale="1">
        <p:scale>
          <a:sx n="85" d="100"/>
          <a:sy n="85" d="100"/>
        </p:scale>
        <p:origin x="57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30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Jiajia (J.)" userId="8c08fd32-1a43-4edf-b23e-6e6580f2da1d" providerId="ADAL" clId="{65240057-7D26-4145-B19D-D162C6348DE4}"/>
    <pc:docChg chg="undo redo custSel addSld delSld modSld">
      <pc:chgData name="Zhou, Jiajia (J.)" userId="8c08fd32-1a43-4edf-b23e-6e6580f2da1d" providerId="ADAL" clId="{65240057-7D26-4145-B19D-D162C6348DE4}" dt="2021-07-05T10:37:30.962" v="486" actId="20577"/>
      <pc:docMkLst>
        <pc:docMk/>
      </pc:docMkLst>
      <pc:sldChg chg="modSp mod">
        <pc:chgData name="Zhou, Jiajia (J.)" userId="8c08fd32-1a43-4edf-b23e-6e6580f2da1d" providerId="ADAL" clId="{65240057-7D26-4145-B19D-D162C6348DE4}" dt="2021-07-01T06:03:11.839" v="17" actId="20577"/>
        <pc:sldMkLst>
          <pc:docMk/>
          <pc:sldMk cId="2530407144" sldId="262"/>
        </pc:sldMkLst>
        <pc:spChg chg="mod">
          <ac:chgData name="Zhou, Jiajia (J.)" userId="8c08fd32-1a43-4edf-b23e-6e6580f2da1d" providerId="ADAL" clId="{65240057-7D26-4145-B19D-D162C6348DE4}" dt="2021-07-01T06:03:11.839" v="17" actId="20577"/>
          <ac:spMkLst>
            <pc:docMk/>
            <pc:sldMk cId="2530407144" sldId="262"/>
            <ac:spMk id="22" creationId="{00000000-0000-0000-0000-000000000000}"/>
          </ac:spMkLst>
        </pc:spChg>
      </pc:sldChg>
      <pc:sldChg chg="modSp mod">
        <pc:chgData name="Zhou, Jiajia (J.)" userId="8c08fd32-1a43-4edf-b23e-6e6580f2da1d" providerId="ADAL" clId="{65240057-7D26-4145-B19D-D162C6348DE4}" dt="2021-07-05T08:18:11.583" v="471" actId="14100"/>
        <pc:sldMkLst>
          <pc:docMk/>
          <pc:sldMk cId="2666208293" sldId="1986357423"/>
        </pc:sldMkLst>
        <pc:picChg chg="mod">
          <ac:chgData name="Zhou, Jiajia (J.)" userId="8c08fd32-1a43-4edf-b23e-6e6580f2da1d" providerId="ADAL" clId="{65240057-7D26-4145-B19D-D162C6348DE4}" dt="2021-07-05T08:18:07.103" v="469" actId="1076"/>
          <ac:picMkLst>
            <pc:docMk/>
            <pc:sldMk cId="2666208293" sldId="1986357423"/>
            <ac:picMk id="6" creationId="{AF9D6E0D-650D-4CEE-A2F8-C72C4ECD566E}"/>
          </ac:picMkLst>
        </pc:picChg>
        <pc:picChg chg="mod">
          <ac:chgData name="Zhou, Jiajia (J.)" userId="8c08fd32-1a43-4edf-b23e-6e6580f2da1d" providerId="ADAL" clId="{65240057-7D26-4145-B19D-D162C6348DE4}" dt="2021-07-05T08:18:11.583" v="471" actId="14100"/>
          <ac:picMkLst>
            <pc:docMk/>
            <pc:sldMk cId="2666208293" sldId="1986357423"/>
            <ac:picMk id="7" creationId="{76141BD2-AB0A-454C-B70B-C95CACE9E1AE}"/>
          </ac:picMkLst>
        </pc:picChg>
      </pc:sldChg>
      <pc:sldChg chg="delSp modSp mod">
        <pc:chgData name="Zhou, Jiajia (J.)" userId="8c08fd32-1a43-4edf-b23e-6e6580f2da1d" providerId="ADAL" clId="{65240057-7D26-4145-B19D-D162C6348DE4}" dt="2021-07-01T06:04:51.782" v="91" actId="20577"/>
        <pc:sldMkLst>
          <pc:docMk/>
          <pc:sldMk cId="3231342503" sldId="1986357424"/>
        </pc:sldMkLst>
        <pc:spChg chg="mod">
          <ac:chgData name="Zhou, Jiajia (J.)" userId="8c08fd32-1a43-4edf-b23e-6e6580f2da1d" providerId="ADAL" clId="{65240057-7D26-4145-B19D-D162C6348DE4}" dt="2021-07-01T06:04:51.782" v="91" actId="20577"/>
          <ac:spMkLst>
            <pc:docMk/>
            <pc:sldMk cId="3231342503" sldId="1986357424"/>
            <ac:spMk id="3" creationId="{8F55C346-1113-4A97-AF41-A0D7894E2F37}"/>
          </ac:spMkLst>
        </pc:spChg>
        <pc:graphicFrameChg chg="del mod">
          <ac:chgData name="Zhou, Jiajia (J.)" userId="8c08fd32-1a43-4edf-b23e-6e6580f2da1d" providerId="ADAL" clId="{65240057-7D26-4145-B19D-D162C6348DE4}" dt="2021-07-01T06:04:27.982" v="79" actId="478"/>
          <ac:graphicFrameMkLst>
            <pc:docMk/>
            <pc:sldMk cId="3231342503" sldId="1986357424"/>
            <ac:graphicFrameMk id="402" creationId="{1477766A-C08F-41BF-85BA-1C3FEB60DA6C}"/>
          </ac:graphicFrameMkLst>
        </pc:graphicFrameChg>
      </pc:sldChg>
      <pc:sldChg chg="modSp mod">
        <pc:chgData name="Zhou, Jiajia (J.)" userId="8c08fd32-1a43-4edf-b23e-6e6580f2da1d" providerId="ADAL" clId="{65240057-7D26-4145-B19D-D162C6348DE4}" dt="2021-07-05T07:11:35.281" v="457" actId="20577"/>
        <pc:sldMkLst>
          <pc:docMk/>
          <pc:sldMk cId="1670510383" sldId="1986357428"/>
        </pc:sldMkLst>
        <pc:spChg chg="mod">
          <ac:chgData name="Zhou, Jiajia (J.)" userId="8c08fd32-1a43-4edf-b23e-6e6580f2da1d" providerId="ADAL" clId="{65240057-7D26-4145-B19D-D162C6348DE4}" dt="2021-07-05T07:11:30.420" v="452" actId="20577"/>
          <ac:spMkLst>
            <pc:docMk/>
            <pc:sldMk cId="1670510383" sldId="1986357428"/>
            <ac:spMk id="178" creationId="{CF89CC4F-9168-442B-9D6C-54062A594C81}"/>
          </ac:spMkLst>
        </pc:spChg>
        <pc:spChg chg="mod">
          <ac:chgData name="Zhou, Jiajia (J.)" userId="8c08fd32-1a43-4edf-b23e-6e6580f2da1d" providerId="ADAL" clId="{65240057-7D26-4145-B19D-D162C6348DE4}" dt="2021-07-05T07:11:35.281" v="457" actId="20577"/>
          <ac:spMkLst>
            <pc:docMk/>
            <pc:sldMk cId="1670510383" sldId="1986357428"/>
            <ac:spMk id="180" creationId="{D3AA2489-1957-4E83-9D2D-0804F00E9F11}"/>
          </ac:spMkLst>
        </pc:spChg>
        <pc:spChg chg="mod">
          <ac:chgData name="Zhou, Jiajia (J.)" userId="8c08fd32-1a43-4edf-b23e-6e6580f2da1d" providerId="ADAL" clId="{65240057-7D26-4145-B19D-D162C6348DE4}" dt="2021-07-05T07:11:22.278" v="448" actId="20577"/>
          <ac:spMkLst>
            <pc:docMk/>
            <pc:sldMk cId="1670510383" sldId="1986357428"/>
            <ac:spMk id="248" creationId="{025608B1-C3D3-4F27-90F6-565278E253F7}"/>
          </ac:spMkLst>
        </pc:spChg>
      </pc:sldChg>
      <pc:sldChg chg="add del">
        <pc:chgData name="Zhou, Jiajia (J.)" userId="8c08fd32-1a43-4edf-b23e-6e6580f2da1d" providerId="ADAL" clId="{65240057-7D26-4145-B19D-D162C6348DE4}" dt="2021-07-05T10:36:49.380" v="473" actId="47"/>
        <pc:sldMkLst>
          <pc:docMk/>
          <pc:sldMk cId="2440720950" sldId="1986357429"/>
        </pc:sldMkLst>
      </pc:sldChg>
      <pc:sldChg chg="addSp delSp modSp del mod">
        <pc:chgData name="Zhou, Jiajia (J.)" userId="8c08fd32-1a43-4edf-b23e-6e6580f2da1d" providerId="ADAL" clId="{65240057-7D26-4145-B19D-D162C6348DE4}" dt="2021-07-05T03:40:42.377" v="241" actId="47"/>
        <pc:sldMkLst>
          <pc:docMk/>
          <pc:sldMk cId="3978135897" sldId="1986357430"/>
        </pc:sldMkLst>
        <pc:spChg chg="add del">
          <ac:chgData name="Zhou, Jiajia (J.)" userId="8c08fd32-1a43-4edf-b23e-6e6580f2da1d" providerId="ADAL" clId="{65240057-7D26-4145-B19D-D162C6348DE4}" dt="2021-07-01T06:10:02.553" v="93" actId="11529"/>
          <ac:spMkLst>
            <pc:docMk/>
            <pc:sldMk cId="3978135897" sldId="1986357430"/>
            <ac:spMk id="2" creationId="{DC5B69CB-502B-4A62-B3B5-8D2CF0B08EB1}"/>
          </ac:spMkLst>
        </pc:spChg>
        <pc:spChg chg="mod">
          <ac:chgData name="Zhou, Jiajia (J.)" userId="8c08fd32-1a43-4edf-b23e-6e6580f2da1d" providerId="ADAL" clId="{65240057-7D26-4145-B19D-D162C6348DE4}" dt="2021-07-01T06:04:48.412" v="90" actId="20577"/>
          <ac:spMkLst>
            <pc:docMk/>
            <pc:sldMk cId="3978135897" sldId="1986357430"/>
            <ac:spMk id="3" creationId="{8F55C346-1113-4A97-AF41-A0D7894E2F37}"/>
          </ac:spMkLst>
        </pc:spChg>
        <pc:spChg chg="add del">
          <ac:chgData name="Zhou, Jiajia (J.)" userId="8c08fd32-1a43-4edf-b23e-6e6580f2da1d" providerId="ADAL" clId="{65240057-7D26-4145-B19D-D162C6348DE4}" dt="2021-07-01T06:11:52.409" v="105" actId="478"/>
          <ac:spMkLst>
            <pc:docMk/>
            <pc:sldMk cId="3978135897" sldId="1986357430"/>
            <ac:spMk id="330" creationId="{88CDC646-E616-40EC-89B9-3595335434B6}"/>
          </ac:spMkLst>
        </pc:spChg>
        <pc:spChg chg="mod">
          <ac:chgData name="Zhou, Jiajia (J.)" userId="8c08fd32-1a43-4edf-b23e-6e6580f2da1d" providerId="ADAL" clId="{65240057-7D26-4145-B19D-D162C6348DE4}" dt="2021-07-01T06:12:42.636" v="117" actId="1037"/>
          <ac:spMkLst>
            <pc:docMk/>
            <pc:sldMk cId="3978135897" sldId="1986357430"/>
            <ac:spMk id="417" creationId="{4B3F025C-1777-4610-8357-5814F121EF6A}"/>
          </ac:spMkLst>
        </pc:spChg>
        <pc:spChg chg="add del">
          <ac:chgData name="Zhou, Jiajia (J.)" userId="8c08fd32-1a43-4edf-b23e-6e6580f2da1d" providerId="ADAL" clId="{65240057-7D26-4145-B19D-D162C6348DE4}" dt="2021-07-01T06:11:50.398" v="100" actId="478"/>
          <ac:spMkLst>
            <pc:docMk/>
            <pc:sldMk cId="3978135897" sldId="1986357430"/>
            <ac:spMk id="548" creationId="{AD483DC4-4CC2-4DBA-8462-96A5AC96445F}"/>
          </ac:spMkLst>
        </pc:spChg>
        <pc:spChg chg="add del mod topLvl">
          <ac:chgData name="Zhou, Jiajia (J.)" userId="8c08fd32-1a43-4edf-b23e-6e6580f2da1d" providerId="ADAL" clId="{65240057-7D26-4145-B19D-D162C6348DE4}" dt="2021-07-01T06:11:51.656" v="103" actId="478"/>
          <ac:spMkLst>
            <pc:docMk/>
            <pc:sldMk cId="3978135897" sldId="1986357430"/>
            <ac:spMk id="555" creationId="{9BCD1312-3694-45A1-B755-1199E92EDB62}"/>
          </ac:spMkLst>
        </pc:spChg>
        <pc:grpChg chg="add del">
          <ac:chgData name="Zhou, Jiajia (J.)" userId="8c08fd32-1a43-4edf-b23e-6e6580f2da1d" providerId="ADAL" clId="{65240057-7D26-4145-B19D-D162C6348DE4}" dt="2021-07-01T06:11:51.656" v="103" actId="478"/>
          <ac:grpSpMkLst>
            <pc:docMk/>
            <pc:sldMk cId="3978135897" sldId="1986357430"/>
            <ac:grpSpMk id="9" creationId="{C8D1CB05-418E-4DA4-95A3-62CCA2A540AB}"/>
          </ac:grpSpMkLst>
        </pc:grpChg>
        <pc:grpChg chg="add del">
          <ac:chgData name="Zhou, Jiajia (J.)" userId="8c08fd32-1a43-4edf-b23e-6e6580f2da1d" providerId="ADAL" clId="{65240057-7D26-4145-B19D-D162C6348DE4}" dt="2021-07-01T06:11:51.405" v="102" actId="478"/>
          <ac:grpSpMkLst>
            <pc:docMk/>
            <pc:sldMk cId="3978135897" sldId="1986357430"/>
            <ac:grpSpMk id="13" creationId="{7C4FC5D2-656B-470F-A243-7C6040762564}"/>
          </ac:grpSpMkLst>
        </pc:grpChg>
        <pc:grpChg chg="add del">
          <ac:chgData name="Zhou, Jiajia (J.)" userId="8c08fd32-1a43-4edf-b23e-6e6580f2da1d" providerId="ADAL" clId="{65240057-7D26-4145-B19D-D162C6348DE4}" dt="2021-07-01T06:11:52.047" v="104" actId="478"/>
          <ac:grpSpMkLst>
            <pc:docMk/>
            <pc:sldMk cId="3978135897" sldId="1986357430"/>
            <ac:grpSpMk id="15" creationId="{451EB41A-16E8-4F54-83EA-5715040A272E}"/>
          </ac:grpSpMkLst>
        </pc:grpChg>
        <pc:graphicFrameChg chg="del">
          <ac:chgData name="Zhou, Jiajia (J.)" userId="8c08fd32-1a43-4edf-b23e-6e6580f2da1d" providerId="ADAL" clId="{65240057-7D26-4145-B19D-D162C6348DE4}" dt="2021-07-01T06:04:41.040" v="83" actId="478"/>
          <ac:graphicFrameMkLst>
            <pc:docMk/>
            <pc:sldMk cId="3978135897" sldId="1986357430"/>
            <ac:graphicFrameMk id="402" creationId="{1477766A-C08F-41BF-85BA-1C3FEB60DA6C}"/>
          </ac:graphicFrameMkLst>
        </pc:graphicFrameChg>
        <pc:cxnChg chg="add del mod topLvl">
          <ac:chgData name="Zhou, Jiajia (J.)" userId="8c08fd32-1a43-4edf-b23e-6e6580f2da1d" providerId="ADAL" clId="{65240057-7D26-4145-B19D-D162C6348DE4}" dt="2021-07-01T06:11:51.656" v="103" actId="478"/>
          <ac:cxnSpMkLst>
            <pc:docMk/>
            <pc:sldMk cId="3978135897" sldId="1986357430"/>
            <ac:cxnSpMk id="522" creationId="{5BF6AE3A-376E-475D-863F-58D9806B6FBD}"/>
          </ac:cxnSpMkLst>
        </pc:cxnChg>
        <pc:cxnChg chg="mod">
          <ac:chgData name="Zhou, Jiajia (J.)" userId="8c08fd32-1a43-4edf-b23e-6e6580f2da1d" providerId="ADAL" clId="{65240057-7D26-4145-B19D-D162C6348DE4}" dt="2021-07-01T06:11:51.405" v="102" actId="478"/>
          <ac:cxnSpMkLst>
            <pc:docMk/>
            <pc:sldMk cId="3978135897" sldId="1986357430"/>
            <ac:cxnSpMk id="554" creationId="{655D7B4F-EB2B-4A23-A905-4C8DDF7A435D}"/>
          </ac:cxnSpMkLst>
        </pc:cxnChg>
      </pc:sldChg>
      <pc:sldChg chg="addSp delSp modSp mod">
        <pc:chgData name="Zhou, Jiajia (J.)" userId="8c08fd32-1a43-4edf-b23e-6e6580f2da1d" providerId="ADAL" clId="{65240057-7D26-4145-B19D-D162C6348DE4}" dt="2021-07-05T07:39:45.568" v="459" actId="20577"/>
        <pc:sldMkLst>
          <pc:docMk/>
          <pc:sldMk cId="2143688578" sldId="1986357431"/>
        </pc:sldMkLst>
        <pc:spChg chg="mod">
          <ac:chgData name="Zhou, Jiajia (J.)" userId="8c08fd32-1a43-4edf-b23e-6e6580f2da1d" providerId="ADAL" clId="{65240057-7D26-4145-B19D-D162C6348DE4}" dt="2021-07-05T07:39:45.568" v="459" actId="20577"/>
          <ac:spMkLst>
            <pc:docMk/>
            <pc:sldMk cId="2143688578" sldId="1986357431"/>
            <ac:spMk id="3" creationId="{8F55C346-1113-4A97-AF41-A0D7894E2F37}"/>
          </ac:spMkLst>
        </pc:spChg>
        <pc:spChg chg="add mod">
          <ac:chgData name="Zhou, Jiajia (J.)" userId="8c08fd32-1a43-4edf-b23e-6e6580f2da1d" providerId="ADAL" clId="{65240057-7D26-4145-B19D-D162C6348DE4}" dt="2021-07-05T05:28:57.896" v="362" actId="20577"/>
          <ac:spMkLst>
            <pc:docMk/>
            <pc:sldMk cId="2143688578" sldId="1986357431"/>
            <ac:spMk id="9" creationId="{74F5183C-F416-420B-AAB1-25768972FE1F}"/>
          </ac:spMkLst>
        </pc:spChg>
        <pc:spChg chg="mod">
          <ac:chgData name="Zhou, Jiajia (J.)" userId="8c08fd32-1a43-4edf-b23e-6e6580f2da1d" providerId="ADAL" clId="{65240057-7D26-4145-B19D-D162C6348DE4}" dt="2021-07-05T05:27:44.149" v="346" actId="20577"/>
          <ac:spMkLst>
            <pc:docMk/>
            <pc:sldMk cId="2143688578" sldId="1986357431"/>
            <ac:spMk id="12" creationId="{8DD1EAF4-6526-4BE3-9F32-3D43D4827A9C}"/>
          </ac:spMkLst>
        </pc:spChg>
        <pc:spChg chg="mod">
          <ac:chgData name="Zhou, Jiajia (J.)" userId="8c08fd32-1a43-4edf-b23e-6e6580f2da1d" providerId="ADAL" clId="{65240057-7D26-4145-B19D-D162C6348DE4}" dt="2021-07-05T06:35:12.613" v="442" actId="108"/>
          <ac:spMkLst>
            <pc:docMk/>
            <pc:sldMk cId="2143688578" sldId="1986357431"/>
            <ac:spMk id="33" creationId="{4B23B570-0705-4302-95EA-3BFA12A06377}"/>
          </ac:spMkLst>
        </pc:spChg>
        <pc:spChg chg="add mod">
          <ac:chgData name="Zhou, Jiajia (J.)" userId="8c08fd32-1a43-4edf-b23e-6e6580f2da1d" providerId="ADAL" clId="{65240057-7D26-4145-B19D-D162C6348DE4}" dt="2021-07-02T06:51:28.983" v="119" actId="1076"/>
          <ac:spMkLst>
            <pc:docMk/>
            <pc:sldMk cId="2143688578" sldId="1986357431"/>
            <ac:spMk id="238" creationId="{9540ECEA-8AD6-41D5-8A47-1ED00CA7FCB7}"/>
          </ac:spMkLst>
        </pc:spChg>
        <pc:spChg chg="add del mod">
          <ac:chgData name="Zhou, Jiajia (J.)" userId="8c08fd32-1a43-4edf-b23e-6e6580f2da1d" providerId="ADAL" clId="{65240057-7D26-4145-B19D-D162C6348DE4}" dt="2021-07-02T06:53:02.618" v="197" actId="478"/>
          <ac:spMkLst>
            <pc:docMk/>
            <pc:sldMk cId="2143688578" sldId="1986357431"/>
            <ac:spMk id="240" creationId="{1BE24318-18BC-4140-A0E0-D259DE20DFC1}"/>
          </ac:spMkLst>
        </pc:spChg>
        <pc:spChg chg="add mod">
          <ac:chgData name="Zhou, Jiajia (J.)" userId="8c08fd32-1a43-4edf-b23e-6e6580f2da1d" providerId="ADAL" clId="{65240057-7D26-4145-B19D-D162C6348DE4}" dt="2021-07-02T06:52:04.924" v="147" actId="20577"/>
          <ac:spMkLst>
            <pc:docMk/>
            <pc:sldMk cId="2143688578" sldId="1986357431"/>
            <ac:spMk id="241" creationId="{89A0410B-F20C-4738-84B4-535B50AC7FC9}"/>
          </ac:spMkLst>
        </pc:spChg>
        <pc:spChg chg="add del mod">
          <ac:chgData name="Zhou, Jiajia (J.)" userId="8c08fd32-1a43-4edf-b23e-6e6580f2da1d" providerId="ADAL" clId="{65240057-7D26-4145-B19D-D162C6348DE4}" dt="2021-07-02T06:52:13.568" v="149"/>
          <ac:spMkLst>
            <pc:docMk/>
            <pc:sldMk cId="2143688578" sldId="1986357431"/>
            <ac:spMk id="243" creationId="{870BB848-0565-4E1C-971A-A9847FE0A110}"/>
          </ac:spMkLst>
        </pc:spChg>
        <pc:spChg chg="add mod">
          <ac:chgData name="Zhou, Jiajia (J.)" userId="8c08fd32-1a43-4edf-b23e-6e6580f2da1d" providerId="ADAL" clId="{65240057-7D26-4145-B19D-D162C6348DE4}" dt="2021-07-05T02:19:14.195" v="206"/>
          <ac:spMkLst>
            <pc:docMk/>
            <pc:sldMk cId="2143688578" sldId="1986357431"/>
            <ac:spMk id="244" creationId="{8007600F-0630-4D4D-931B-3E1F6F944414}"/>
          </ac:spMkLst>
        </pc:spChg>
        <pc:spChg chg="mod">
          <ac:chgData name="Zhou, Jiajia (J.)" userId="8c08fd32-1a43-4edf-b23e-6e6580f2da1d" providerId="ADAL" clId="{65240057-7D26-4145-B19D-D162C6348DE4}" dt="2021-07-02T06:54:42.282" v="205" actId="1038"/>
          <ac:spMkLst>
            <pc:docMk/>
            <pc:sldMk cId="2143688578" sldId="1986357431"/>
            <ac:spMk id="255" creationId="{AC63A0B9-499E-42D2-A6D6-A8B8FECD4369}"/>
          </ac:spMkLst>
        </pc:spChg>
        <pc:spChg chg="mod">
          <ac:chgData name="Zhou, Jiajia (J.)" userId="8c08fd32-1a43-4edf-b23e-6e6580f2da1d" providerId="ADAL" clId="{65240057-7D26-4145-B19D-D162C6348DE4}" dt="2021-07-05T06:35:18.530" v="443" actId="14100"/>
          <ac:spMkLst>
            <pc:docMk/>
            <pc:sldMk cId="2143688578" sldId="1986357431"/>
            <ac:spMk id="260" creationId="{6B667F87-D4E5-4557-A949-6A3362BF074C}"/>
          </ac:spMkLst>
        </pc:spChg>
        <pc:spChg chg="del">
          <ac:chgData name="Zhou, Jiajia (J.)" userId="8c08fd32-1a43-4edf-b23e-6e6580f2da1d" providerId="ADAL" clId="{65240057-7D26-4145-B19D-D162C6348DE4}" dt="2021-07-05T05:22:47.626" v="270" actId="478"/>
          <ac:spMkLst>
            <pc:docMk/>
            <pc:sldMk cId="2143688578" sldId="1986357431"/>
            <ac:spMk id="267" creationId="{399A786B-EDF6-459E-A8FE-F718D45A56B6}"/>
          </ac:spMkLst>
        </pc:spChg>
        <pc:spChg chg="del">
          <ac:chgData name="Zhou, Jiajia (J.)" userId="8c08fd32-1a43-4edf-b23e-6e6580f2da1d" providerId="ADAL" clId="{65240057-7D26-4145-B19D-D162C6348DE4}" dt="2021-07-05T05:22:49.468" v="272" actId="478"/>
          <ac:spMkLst>
            <pc:docMk/>
            <pc:sldMk cId="2143688578" sldId="1986357431"/>
            <ac:spMk id="273" creationId="{25B93FB6-1434-4767-9A95-D37E201E09A7}"/>
          </ac:spMkLst>
        </pc:spChg>
        <pc:spChg chg="add mod">
          <ac:chgData name="Zhou, Jiajia (J.)" userId="8c08fd32-1a43-4edf-b23e-6e6580f2da1d" providerId="ADAL" clId="{65240057-7D26-4145-B19D-D162C6348DE4}" dt="2021-07-05T02:19:29.055" v="239" actId="1036"/>
          <ac:spMkLst>
            <pc:docMk/>
            <pc:sldMk cId="2143688578" sldId="1986357431"/>
            <ac:spMk id="281" creationId="{F62961A9-4DE5-4BD5-9D77-8B3CBEEFCE88}"/>
          </ac:spMkLst>
        </pc:spChg>
        <pc:spChg chg="add mod">
          <ac:chgData name="Zhou, Jiajia (J.)" userId="8c08fd32-1a43-4edf-b23e-6e6580f2da1d" providerId="ADAL" clId="{65240057-7D26-4145-B19D-D162C6348DE4}" dt="2021-07-05T05:20:18.247" v="253" actId="14100"/>
          <ac:spMkLst>
            <pc:docMk/>
            <pc:sldMk cId="2143688578" sldId="1986357431"/>
            <ac:spMk id="284" creationId="{0A8FE8C8-5890-4CE1-8251-0405B7DE38A8}"/>
          </ac:spMkLst>
        </pc:spChg>
        <pc:spChg chg="add mod">
          <ac:chgData name="Zhou, Jiajia (J.)" userId="8c08fd32-1a43-4edf-b23e-6e6580f2da1d" providerId="ADAL" clId="{65240057-7D26-4145-B19D-D162C6348DE4}" dt="2021-07-05T05:20:34.740" v="258" actId="1036"/>
          <ac:spMkLst>
            <pc:docMk/>
            <pc:sldMk cId="2143688578" sldId="1986357431"/>
            <ac:spMk id="292" creationId="{0F0EC288-44B9-4FA6-B851-68B0A543B5BB}"/>
          </ac:spMkLst>
        </pc:spChg>
        <pc:spChg chg="add mod">
          <ac:chgData name="Zhou, Jiajia (J.)" userId="8c08fd32-1a43-4edf-b23e-6e6580f2da1d" providerId="ADAL" clId="{65240057-7D26-4145-B19D-D162C6348DE4}" dt="2021-07-05T05:32:25.068" v="431" actId="1076"/>
          <ac:spMkLst>
            <pc:docMk/>
            <pc:sldMk cId="2143688578" sldId="1986357431"/>
            <ac:spMk id="293" creationId="{9A59C637-1638-4F71-BA3F-F36B1E9E32AF}"/>
          </ac:spMkLst>
        </pc:spChg>
        <pc:spChg chg="mod">
          <ac:chgData name="Zhou, Jiajia (J.)" userId="8c08fd32-1a43-4edf-b23e-6e6580f2da1d" providerId="ADAL" clId="{65240057-7D26-4145-B19D-D162C6348DE4}" dt="2021-07-02T06:52:48.716" v="196" actId="1038"/>
          <ac:spMkLst>
            <pc:docMk/>
            <pc:sldMk cId="2143688578" sldId="1986357431"/>
            <ac:spMk id="405" creationId="{3780EF11-7A42-45C7-ACFD-026821A21063}"/>
          </ac:spMkLst>
        </pc:spChg>
        <pc:spChg chg="del">
          <ac:chgData name="Zhou, Jiajia (J.)" userId="8c08fd32-1a43-4edf-b23e-6e6580f2da1d" providerId="ADAL" clId="{65240057-7D26-4145-B19D-D162C6348DE4}" dt="2021-07-05T05:22:48.614" v="271" actId="478"/>
          <ac:spMkLst>
            <pc:docMk/>
            <pc:sldMk cId="2143688578" sldId="1986357431"/>
            <ac:spMk id="441" creationId="{47FE73A5-A6F9-423F-B9BA-D89037603300}"/>
          </ac:spMkLst>
        </pc:spChg>
        <pc:spChg chg="del">
          <ac:chgData name="Zhou, Jiajia (J.)" userId="8c08fd32-1a43-4edf-b23e-6e6580f2da1d" providerId="ADAL" clId="{65240057-7D26-4145-B19D-D162C6348DE4}" dt="2021-07-05T05:22:50.850" v="273" actId="478"/>
          <ac:spMkLst>
            <pc:docMk/>
            <pc:sldMk cId="2143688578" sldId="1986357431"/>
            <ac:spMk id="444" creationId="{42B86A27-28BC-416E-9EDA-E6FC967104A4}"/>
          </ac:spMkLst>
        </pc:spChg>
        <pc:spChg chg="del mod">
          <ac:chgData name="Zhou, Jiajia (J.)" userId="8c08fd32-1a43-4edf-b23e-6e6580f2da1d" providerId="ADAL" clId="{65240057-7D26-4145-B19D-D162C6348DE4}" dt="2021-07-05T05:22:52.064" v="274" actId="478"/>
          <ac:spMkLst>
            <pc:docMk/>
            <pc:sldMk cId="2143688578" sldId="1986357431"/>
            <ac:spMk id="447" creationId="{5E927DF1-B00A-48D8-8ED7-493CDFC334CD}"/>
          </ac:spMkLst>
        </pc:spChg>
        <pc:spChg chg="mod">
          <ac:chgData name="Zhou, Jiajia (J.)" userId="8c08fd32-1a43-4edf-b23e-6e6580f2da1d" providerId="ADAL" clId="{65240057-7D26-4145-B19D-D162C6348DE4}" dt="2021-07-02T06:52:34.070" v="161" actId="1038"/>
          <ac:spMkLst>
            <pc:docMk/>
            <pc:sldMk cId="2143688578" sldId="1986357431"/>
            <ac:spMk id="611" creationId="{DE71ABBA-B21E-4A04-BCEF-164E3564BF3B}"/>
          </ac:spMkLst>
        </pc:spChg>
        <pc:spChg chg="mod">
          <ac:chgData name="Zhou, Jiajia (J.)" userId="8c08fd32-1a43-4edf-b23e-6e6580f2da1d" providerId="ADAL" clId="{65240057-7D26-4145-B19D-D162C6348DE4}" dt="2021-07-02T06:51:52.688" v="134" actId="1076"/>
          <ac:spMkLst>
            <pc:docMk/>
            <pc:sldMk cId="2143688578" sldId="1986357431"/>
            <ac:spMk id="735" creationId="{0FE0FC32-1B83-4E39-84CE-6A2272419780}"/>
          </ac:spMkLst>
        </pc:spChg>
        <pc:grpChg chg="mod">
          <ac:chgData name="Zhou, Jiajia (J.)" userId="8c08fd32-1a43-4edf-b23e-6e6580f2da1d" providerId="ADAL" clId="{65240057-7D26-4145-B19D-D162C6348DE4}" dt="2021-07-05T06:35:25.878" v="444" actId="1038"/>
          <ac:grpSpMkLst>
            <pc:docMk/>
            <pc:sldMk cId="2143688578" sldId="1986357431"/>
            <ac:grpSpMk id="10" creationId="{90DDA7D0-B084-4FFD-8CEF-C1ADB897259D}"/>
          </ac:grpSpMkLst>
        </pc:grpChg>
        <pc:cxnChg chg="add mod">
          <ac:chgData name="Zhou, Jiajia (J.)" userId="8c08fd32-1a43-4edf-b23e-6e6580f2da1d" providerId="ADAL" clId="{65240057-7D26-4145-B19D-D162C6348DE4}" dt="2021-07-05T02:19:14.195" v="206"/>
          <ac:cxnSpMkLst>
            <pc:docMk/>
            <pc:sldMk cId="2143688578" sldId="1986357431"/>
            <ac:cxnSpMk id="243" creationId="{BEB814F9-67F2-4F08-84AF-F3E1776244F4}"/>
          </ac:cxnSpMkLst>
        </pc:cxnChg>
        <pc:cxnChg chg="add del mod">
          <ac:chgData name="Zhou, Jiajia (J.)" userId="8c08fd32-1a43-4edf-b23e-6e6580f2da1d" providerId="ADAL" clId="{65240057-7D26-4145-B19D-D162C6348DE4}" dt="2021-07-02T06:53:03.433" v="198" actId="478"/>
          <ac:cxnSpMkLst>
            <pc:docMk/>
            <pc:sldMk cId="2143688578" sldId="1986357431"/>
            <ac:cxnSpMk id="244" creationId="{E2B52385-1525-4B5F-B6F5-DC7EEC508E19}"/>
          </ac:cxnSpMkLst>
        </pc:cxnChg>
        <pc:cxnChg chg="mod">
          <ac:chgData name="Zhou, Jiajia (J.)" userId="8c08fd32-1a43-4edf-b23e-6e6580f2da1d" providerId="ADAL" clId="{65240057-7D26-4145-B19D-D162C6348DE4}" dt="2021-07-02T06:52:41.122" v="182" actId="1038"/>
          <ac:cxnSpMkLst>
            <pc:docMk/>
            <pc:sldMk cId="2143688578" sldId="1986357431"/>
            <ac:cxnSpMk id="254" creationId="{0A784597-9A82-47C6-AF4B-D96FF3041737}"/>
          </ac:cxnSpMkLst>
        </pc:cxnChg>
        <pc:cxnChg chg="mod">
          <ac:chgData name="Zhou, Jiajia (J.)" userId="8c08fd32-1a43-4edf-b23e-6e6580f2da1d" providerId="ADAL" clId="{65240057-7D26-4145-B19D-D162C6348DE4}" dt="2021-07-02T06:52:34.070" v="161" actId="1038"/>
          <ac:cxnSpMkLst>
            <pc:docMk/>
            <pc:sldMk cId="2143688578" sldId="1986357431"/>
            <ac:cxnSpMk id="265" creationId="{12F7A53B-AF9B-41C7-92A1-D5EE388426EE}"/>
          </ac:cxnSpMkLst>
        </pc:cxnChg>
        <pc:cxnChg chg="add mod">
          <ac:chgData name="Zhou, Jiajia (J.)" userId="8c08fd32-1a43-4edf-b23e-6e6580f2da1d" providerId="ADAL" clId="{65240057-7D26-4145-B19D-D162C6348DE4}" dt="2021-07-02T06:54:39.745" v="201" actId="14100"/>
          <ac:cxnSpMkLst>
            <pc:docMk/>
            <pc:sldMk cId="2143688578" sldId="1986357431"/>
            <ac:cxnSpMk id="279" creationId="{376EA775-31CC-4B10-A082-2A488CC54C65}"/>
          </ac:cxnSpMkLst>
        </pc:cxnChg>
        <pc:cxnChg chg="add mod">
          <ac:chgData name="Zhou, Jiajia (J.)" userId="8c08fd32-1a43-4edf-b23e-6e6580f2da1d" providerId="ADAL" clId="{65240057-7D26-4145-B19D-D162C6348DE4}" dt="2021-07-05T02:19:29.055" v="239" actId="1036"/>
          <ac:cxnSpMkLst>
            <pc:docMk/>
            <pc:sldMk cId="2143688578" sldId="1986357431"/>
            <ac:cxnSpMk id="280" creationId="{6296672E-749C-45EF-9BCE-C9BCB0EB9C07}"/>
          </ac:cxnSpMkLst>
        </pc:cxnChg>
        <pc:cxnChg chg="add mod">
          <ac:chgData name="Zhou, Jiajia (J.)" userId="8c08fd32-1a43-4edf-b23e-6e6580f2da1d" providerId="ADAL" clId="{65240057-7D26-4145-B19D-D162C6348DE4}" dt="2021-07-05T05:15:04.527" v="246" actId="14100"/>
          <ac:cxnSpMkLst>
            <pc:docMk/>
            <pc:sldMk cId="2143688578" sldId="1986357431"/>
            <ac:cxnSpMk id="282" creationId="{48176D19-AB27-44BF-BF5A-CD311F9DB221}"/>
          </ac:cxnSpMkLst>
        </pc:cxnChg>
        <pc:cxnChg chg="add mod">
          <ac:chgData name="Zhou, Jiajia (J.)" userId="8c08fd32-1a43-4edf-b23e-6e6580f2da1d" providerId="ADAL" clId="{65240057-7D26-4145-B19D-D162C6348DE4}" dt="2021-07-05T05:15:47.611" v="249" actId="14100"/>
          <ac:cxnSpMkLst>
            <pc:docMk/>
            <pc:sldMk cId="2143688578" sldId="1986357431"/>
            <ac:cxnSpMk id="283" creationId="{3E5834A3-3ED7-43D3-9CA2-432C1FA33A09}"/>
          </ac:cxnSpMkLst>
        </pc:cxnChg>
        <pc:cxnChg chg="mod">
          <ac:chgData name="Zhou, Jiajia (J.)" userId="8c08fd32-1a43-4edf-b23e-6e6580f2da1d" providerId="ADAL" clId="{65240057-7D26-4145-B19D-D162C6348DE4}" dt="2021-07-02T06:52:34.070" v="161" actId="1038"/>
          <ac:cxnSpMkLst>
            <pc:docMk/>
            <pc:sldMk cId="2143688578" sldId="1986357431"/>
            <ac:cxnSpMk id="648" creationId="{12F7A53B-AF9B-41C7-92A1-D5EE388426EE}"/>
          </ac:cxnSpMkLst>
        </pc:cxnChg>
      </pc:sldChg>
      <pc:sldChg chg="delSp modSp add mod">
        <pc:chgData name="Zhou, Jiajia (J.)" userId="8c08fd32-1a43-4edf-b23e-6e6580f2da1d" providerId="ADAL" clId="{65240057-7D26-4145-B19D-D162C6348DE4}" dt="2021-07-05T10:37:30.962" v="486" actId="20577"/>
        <pc:sldMkLst>
          <pc:docMk/>
          <pc:sldMk cId="4020442565" sldId="1986357432"/>
        </pc:sldMkLst>
        <pc:spChg chg="mod">
          <ac:chgData name="Zhou, Jiajia (J.)" userId="8c08fd32-1a43-4edf-b23e-6e6580f2da1d" providerId="ADAL" clId="{65240057-7D26-4145-B19D-D162C6348DE4}" dt="2021-07-05T10:37:30.962" v="486" actId="20577"/>
          <ac:spMkLst>
            <pc:docMk/>
            <pc:sldMk cId="4020442565" sldId="1986357432"/>
            <ac:spMk id="3" creationId="{8F55C346-1113-4A97-AF41-A0D7894E2F37}"/>
          </ac:spMkLst>
        </pc:spChg>
        <pc:graphicFrameChg chg="del">
          <ac:chgData name="Zhou, Jiajia (J.)" userId="8c08fd32-1a43-4edf-b23e-6e6580f2da1d" providerId="ADAL" clId="{65240057-7D26-4145-B19D-D162C6348DE4}" dt="2021-07-05T10:37:23.661" v="480" actId="478"/>
          <ac:graphicFrameMkLst>
            <pc:docMk/>
            <pc:sldMk cId="4020442565" sldId="1986357432"/>
            <ac:graphicFrameMk id="402" creationId="{1477766A-C08F-41BF-85BA-1C3FEB60DA6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0546BA-695B-4739-B190-F405CA2DFEC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C127D92-F52A-4AD8-BD20-B0C50132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98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FA15740-AD31-4744-829C-56BC92AB9E2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11"/>
            <a:ext cx="3076363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77C4C6F-11DF-47DF-B7A1-355FCD947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1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2400" y="112713"/>
            <a:ext cx="7577138" cy="42624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86D5DE-39A7-4D7E-B414-293B96CD3B7A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907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767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57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48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6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有功能增加；</a:t>
            </a:r>
            <a:endParaRPr lang="en-US" altLang="zh-CN" dirty="0"/>
          </a:p>
          <a:p>
            <a:r>
              <a:rPr lang="zh-CN" altLang="en-US" dirty="0"/>
              <a:t>音频架构有变化。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C4C6F-11DF-47DF-B7A1-355FCD947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47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C4C6F-11DF-47DF-B7A1-355FCD947E6C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140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2912605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38928" y="3557016"/>
            <a:ext cx="6400800" cy="6400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95000"/>
              </a:lnSpc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8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2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7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A02-EF02-4076-B40B-2ACBEA6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F331-A3C0-4DE0-909C-6ED4FE6E5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718A-5CFD-4C23-A469-129F86A9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06953-F87A-49D5-BC12-2726D0A3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C352-2B5A-46CC-8AE4-284292D4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8587-DCE5-4069-B214-BA8B03B2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F1B-84CA-4FE3-AFF3-E166C92B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1ACA-5AB2-4863-AD4C-EB7B9D9B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4A775-10B0-4D28-89F2-3F293BD2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EC4C6-8B30-41AC-A1BD-0058DF679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F4B0-A18A-427C-B09C-00BD8E13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33894-501F-4E80-9023-A938E4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AE795-6983-4F0A-98EE-CDCFEFF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8A28-E15C-409E-9E26-9635F334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01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CD9C-7160-44AC-BA8E-E33B3BE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4FED7-C6BD-4EC2-B56C-995AAB10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64309-A7FD-4EC4-B7EC-1F78E77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786FF-FC6C-4409-A022-063C9A69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9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297B9-12EC-424D-AB08-97F078D6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6E0C2C-74EB-4BCB-BEB4-C68F4C4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FAB90-976E-4D18-B632-8E1E7E21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55D8-697F-4B9C-80A6-0E7593AC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4138-86BE-41F2-9A8F-CC1146EA4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34DB-AFE6-416F-911C-4F5044DD1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136F2-0628-4B8F-B7AE-71A9E82F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C346-6242-4959-B328-AA39EE50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DDB47-32FD-42CB-8783-DD9E09D7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40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824B-9B85-4FB0-92BF-8A26EBF9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33708-ABFE-4F87-A843-74366631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D275-2440-404D-BA11-11CC2956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35D53-0AF6-45A9-9C11-4E849544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635DD-0F6D-483B-B87A-F42B3C16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A2AB-DCF9-46EE-BBD2-4663C4C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1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3B1-95A6-4CC8-859C-7B3A2160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9AB6-7643-4E47-8A19-D5E463401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7DAB-60B9-48DC-9C58-4755799A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2323-FB83-4C46-9AF1-3ADDFD85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3412-8726-4406-AFD8-84571D34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8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45CC9-568B-4759-9425-49FB80863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BE26-20E3-474F-829E-981CAED55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C36F7-3376-4CC9-9F7C-947D8F2E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FD24-7E4F-4DB9-9E4C-2214D79D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5CEF-CBE0-4268-B602-E7DE4C3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138928" y="3108960"/>
            <a:ext cx="6400800" cy="64008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405079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3049193"/>
            <a:ext cx="1929384" cy="7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8696" y="112233"/>
            <a:ext cx="10835640" cy="5791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084" y="910483"/>
            <a:ext cx="10835640" cy="4675613"/>
          </a:xfrm>
          <a:prstGeom prst="rect">
            <a:avLst/>
          </a:prstGeom>
        </p:spPr>
        <p:txBody>
          <a:bodyPr>
            <a:noAutofit/>
          </a:bodyPr>
          <a:lstStyle>
            <a:lvl1pPr marL="346075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60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5525" indent="-333375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Ford Antenna Medium" pitchFamily="50" charset="0"/>
              <a:buChar char="»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3399" y="6484195"/>
            <a:ext cx="27432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defRPr/>
            </a:pPr>
            <a:r>
              <a:rPr lang="en-US" altLang="en-US" sz="900" b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</a:p>
        </p:txBody>
      </p:sp>
      <p:sp>
        <p:nvSpPr>
          <p:cNvPr id="10" name="TextBox 3"/>
          <p:cNvSpPr txBox="1">
            <a:spLocks noChangeArrowheads="1"/>
          </p:cNvSpPr>
          <p:nvPr userDrawn="1"/>
        </p:nvSpPr>
        <p:spPr bwMode="auto">
          <a:xfrm>
            <a:off x="11512724" y="6413710"/>
            <a:ext cx="35618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1" smtClean="0">
                <a:solidFill>
                  <a:schemeClr val="tx1"/>
                </a:solidFill>
              </a:rPr>
              <a:pPr lvl="0" algn="r"/>
              <a:t>‹#›</a:t>
            </a:fld>
            <a:endParaRPr lang="en-US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 userDrawn="1"/>
        </p:nvCxnSpPr>
        <p:spPr>
          <a:xfrm>
            <a:off x="1504950" y="602980"/>
            <a:ext cx="86235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799-8E3A-46C0-BDC7-A82131F21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269" y="82869"/>
            <a:ext cx="1806438" cy="6084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ED048A-C7B8-4168-849D-F07F4D0213E1}"/>
              </a:ext>
            </a:extLst>
          </p:cNvPr>
          <p:cNvSpPr/>
          <p:nvPr userDrawn="1"/>
        </p:nvSpPr>
        <p:spPr>
          <a:xfrm>
            <a:off x="10249234" y="379107"/>
            <a:ext cx="446019" cy="160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20F74A-924D-4151-94C0-2830C4835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99" y="162023"/>
            <a:ext cx="1298561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9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627241" y="989015"/>
            <a:ext cx="5308835" cy="4860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197604" y="989015"/>
            <a:ext cx="5393703" cy="48609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C47E0-B0C4-4097-870D-58EDF7E793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220926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Heading and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lIns="91426" tIns="45713" rIns="91426" bIns="45713"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03867" y="6577518"/>
            <a:ext cx="488139" cy="348587"/>
          </a:xfrm>
          <a:prstGeom prst="rect">
            <a:avLst/>
          </a:prstGeom>
        </p:spPr>
        <p:txBody>
          <a:bodyPr/>
          <a:lstStyle/>
          <a:p>
            <a:fld id="{1B3D55C6-5A66-944B-AAE2-1E74F191E52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4736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/>
            </a:lvl1pPr>
            <a:lvl2pPr marL="548528" indent="0">
              <a:buNone/>
              <a:defRPr sz="2160"/>
            </a:lvl2pPr>
            <a:lvl3pPr marL="1097057" indent="0">
              <a:buNone/>
              <a:defRPr sz="1920"/>
            </a:lvl3pPr>
            <a:lvl4pPr marL="1645585" indent="0">
              <a:buNone/>
              <a:defRPr sz="1680"/>
            </a:lvl4pPr>
            <a:lvl5pPr marL="2194114" indent="0">
              <a:buNone/>
              <a:defRPr sz="1680"/>
            </a:lvl5pPr>
            <a:lvl6pPr marL="2742642" indent="0">
              <a:buNone/>
              <a:defRPr sz="1680"/>
            </a:lvl6pPr>
            <a:lvl7pPr marL="3291170" indent="0">
              <a:buNone/>
              <a:defRPr sz="1680"/>
            </a:lvl7pPr>
            <a:lvl8pPr marL="3839698" indent="0">
              <a:buNone/>
              <a:defRPr sz="1680"/>
            </a:lvl8pPr>
            <a:lvl9pPr marL="4388227" indent="0">
              <a:buNone/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5763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5CD-A22F-482F-BFE1-CD2586C0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C006-B59A-4C8B-941F-7003B2BA4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14F2-495D-44C2-B3A5-764D6AF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071-83F5-4B00-959B-C780D98E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CDCE-4D1D-446E-8A08-1274E1EF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3E82-0852-49B4-915C-210202FC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ABEC-832E-4D53-97E2-C3D0FC91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5BB9-56F3-49F5-9155-5277FC5B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5D4A0-AFD4-43ED-977F-F02C5F0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0BCEA-19AF-43DD-BF76-790E2773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9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3142-B5A2-4C36-8BFE-66347F2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1DEF6-AEA7-481D-96EA-FEE1EFF4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22CD6-140D-489A-89F6-2D9EAE98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8DEE8-9E65-498E-AA31-F5D59F25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5CC-3F63-4E32-B0AE-9B28AD5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44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4" r:id="rId3"/>
    <p:sldLayoutId id="2147483688" r:id="rId4"/>
    <p:sldLayoutId id="2147483689" r:id="rId5"/>
    <p:sldLayoutId id="214748369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2C46D-FA63-4528-A27E-F54C8849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3E038-0A20-453C-B209-46949CE43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D358-D9D1-43FC-80EC-BCF12996B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ABA5-D581-43CD-B9B8-BF17B6DB9E9C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C11F-9A26-43B4-9E1F-DC3DE0E76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6A054-E7E8-460E-9543-0C9E68362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ABE8-A4F2-49E4-B2B2-EB8CAD78D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ctrTitle"/>
          </p:nvPr>
        </p:nvSpPr>
        <p:spPr>
          <a:xfrm>
            <a:off x="6743853" y="756374"/>
            <a:ext cx="5899186" cy="1075113"/>
          </a:xfrm>
          <a:ln>
            <a:noFill/>
          </a:ln>
        </p:spPr>
        <p:txBody>
          <a:bodyPr anchor="ctr"/>
          <a:lstStyle/>
          <a:p>
            <a:r>
              <a:rPr lang="en-US" sz="3200" dirty="0"/>
              <a:t>Phase5 SW Release Plan</a:t>
            </a:r>
            <a:endParaRPr lang="en-US" sz="6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577187" y="5976596"/>
            <a:ext cx="6332948" cy="640085"/>
            <a:chOff x="5703858" y="5922005"/>
            <a:chExt cx="5948850" cy="640085"/>
          </a:xfrm>
        </p:grpSpPr>
        <p:grpSp>
          <p:nvGrpSpPr>
            <p:cNvPr id="2" name="Group 1"/>
            <p:cNvGrpSpPr/>
            <p:nvPr/>
          </p:nvGrpSpPr>
          <p:grpSpPr>
            <a:xfrm>
              <a:off x="5703858" y="5922005"/>
              <a:ext cx="5948850" cy="640085"/>
              <a:chOff x="5703858" y="5922005"/>
              <a:chExt cx="5948850" cy="64008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5703858" y="5922009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8CCD1">
                        <a:lumMod val="2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Think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268218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Point of view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8832579" y="5922006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noFill/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457E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Plan to Implement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10396939" y="5922005"/>
                <a:ext cx="1255769" cy="640081"/>
              </a:xfrm>
              <a:custGeom>
                <a:avLst/>
                <a:gdLst>
                  <a:gd name="connsiteX0" fmla="*/ 0 w 1255769"/>
                  <a:gd name="connsiteY0" fmla="*/ 64008 h 640081"/>
                  <a:gd name="connsiteX1" fmla="*/ 64008 w 1255769"/>
                  <a:gd name="connsiteY1" fmla="*/ 0 h 640081"/>
                  <a:gd name="connsiteX2" fmla="*/ 1191761 w 1255769"/>
                  <a:gd name="connsiteY2" fmla="*/ 0 h 640081"/>
                  <a:gd name="connsiteX3" fmla="*/ 1255769 w 1255769"/>
                  <a:gd name="connsiteY3" fmla="*/ 64008 h 640081"/>
                  <a:gd name="connsiteX4" fmla="*/ 1255769 w 1255769"/>
                  <a:gd name="connsiteY4" fmla="*/ 576073 h 640081"/>
                  <a:gd name="connsiteX5" fmla="*/ 1191761 w 1255769"/>
                  <a:gd name="connsiteY5" fmla="*/ 640081 h 640081"/>
                  <a:gd name="connsiteX6" fmla="*/ 64008 w 1255769"/>
                  <a:gd name="connsiteY6" fmla="*/ 640081 h 640081"/>
                  <a:gd name="connsiteX7" fmla="*/ 0 w 1255769"/>
                  <a:gd name="connsiteY7" fmla="*/ 576073 h 640081"/>
                  <a:gd name="connsiteX8" fmla="*/ 0 w 1255769"/>
                  <a:gd name="connsiteY8" fmla="*/ 64008 h 64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5769" h="640081">
                    <a:moveTo>
                      <a:pt x="0" y="64008"/>
                    </a:moveTo>
                    <a:cubicBezTo>
                      <a:pt x="0" y="28657"/>
                      <a:pt x="28657" y="0"/>
                      <a:pt x="64008" y="0"/>
                    </a:cubicBezTo>
                    <a:lnTo>
                      <a:pt x="1191761" y="0"/>
                    </a:lnTo>
                    <a:cubicBezTo>
                      <a:pt x="1227112" y="0"/>
                      <a:pt x="1255769" y="28657"/>
                      <a:pt x="1255769" y="64008"/>
                    </a:cubicBezTo>
                    <a:lnTo>
                      <a:pt x="1255769" y="576073"/>
                    </a:lnTo>
                    <a:cubicBezTo>
                      <a:pt x="1255769" y="611424"/>
                      <a:pt x="1227112" y="640081"/>
                      <a:pt x="1191761" y="640081"/>
                    </a:cubicBezTo>
                    <a:lnTo>
                      <a:pt x="64008" y="640081"/>
                    </a:lnTo>
                    <a:cubicBezTo>
                      <a:pt x="28657" y="640081"/>
                      <a:pt x="0" y="611424"/>
                      <a:pt x="0" y="576073"/>
                    </a:cubicBezTo>
                    <a:lnTo>
                      <a:pt x="0" y="64008"/>
                    </a:lnTo>
                    <a:close/>
                  </a:path>
                </a:pathLst>
              </a:custGeom>
              <a:solidFill>
                <a:schemeClr val="tx1">
                  <a:lumMod val="90000"/>
                  <a:lumOff val="10000"/>
                </a:schemeClr>
              </a:solidFill>
              <a:ln w="285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9707" tIns="79707" rIns="79707" bIns="79707" numCol="1" spcCol="1270" anchor="ctr" anchorCtr="0">
                <a:noAutofit/>
              </a:bodyPr>
              <a:lstStyle/>
              <a:p>
                <a:pPr marL="0" marR="0" lvl="0" indent="0" algn="ctr" defTabSz="7112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 panose="020B0604020202020204" pitchFamily="34" charset="0"/>
                  </a:rPr>
                  <a:t>Implement</a:t>
                </a: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8541123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7010167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0123210" y="6150606"/>
              <a:ext cx="274320" cy="182880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8" name="Down Arrow 17"/>
          <p:cNvSpPr/>
          <p:nvPr/>
        </p:nvSpPr>
        <p:spPr>
          <a:xfrm>
            <a:off x="7714128" y="5429606"/>
            <a:ext cx="393700" cy="431800"/>
          </a:xfrm>
          <a:prstGeom prst="downArrow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3853" y="1818767"/>
            <a:ext cx="3829432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264E">
                    <a:lumMod val="75000"/>
                    <a:lumOff val="25000"/>
                  </a:srgbClr>
                </a:solidFill>
              </a:rPr>
              <a:t>Roger Xu,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Jiajia Zhou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3853" y="2188625"/>
            <a:ext cx="3379990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Date: July 01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64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2021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0825" y="3023307"/>
            <a:ext cx="3125718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Desired Outcome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41827" y="3710573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1826" y="4101030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1826" y="4502776"/>
            <a:ext cx="228600" cy="228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457E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6046" y="3506766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46046" y="3904132"/>
            <a:ext cx="18225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31510" y="4310248"/>
            <a:ext cx="2216266" cy="584775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 i="0" cap="none" baseline="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457E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Escalation Help</a:t>
            </a:r>
          </a:p>
        </p:txBody>
      </p:sp>
      <p:pic>
        <p:nvPicPr>
          <p:cNvPr id="2050" name="Picture 2" descr="Image result for å¯¹å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52" y="3721321"/>
            <a:ext cx="200981" cy="2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0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CDX707/788 SW Release Requirement for MRD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39362F-364D-435D-9A74-A4A0A3A30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61580"/>
              </p:ext>
            </p:extLst>
          </p:nvPr>
        </p:nvGraphicFramePr>
        <p:xfrm>
          <a:off x="1758696" y="668337"/>
          <a:ext cx="8521700" cy="308542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3274288080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2555599804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1339418334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146303082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1347127998"/>
                    </a:ext>
                  </a:extLst>
                </a:gridCol>
              </a:tblGrid>
              <a:tr h="3524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CDX707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28954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R-Event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Software Maturity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Corresponding Milestone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Release Due Date</a:t>
                      </a:r>
                      <a:r>
                        <a:rPr lang="en-US" sz="1000" u="none" strike="noStrike" baseline="30000" dirty="0">
                          <a:effectLst/>
                          <a:latin typeface="+mn-lt"/>
                        </a:rPr>
                        <a:t>*1)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Build Support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12832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TPB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TPV BB MRD - 1 week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9/9/2019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TPV BB and TPV T&amp;C MRD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109365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TP3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TDC - 2weeks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1/22/2021</a:t>
                      </a:r>
                      <a:endParaRPr lang="en-US" sz="1000" b="0" i="0" u="none" strike="noStrike" dirty="0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Support TDC</a:t>
                      </a:r>
                      <a:endParaRPr lang="en-US" sz="1000" b="0" i="0" u="none" strike="noStrike">
                        <a:solidFill>
                          <a:srgbClr val="80808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479303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beta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System test on engineering prototype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eBB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8/20/2021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FDJ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72696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Fully verified on component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BB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11/10/2021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&lt;DCV BB&gt; MRD and </a:t>
                      </a:r>
                      <a:r>
                        <a:rPr lang="en-US" sz="1000" u="none" strike="noStrike" dirty="0" err="1">
                          <a:effectLst/>
                          <a:latin typeface="+mn-lt"/>
                        </a:rPr>
                        <a:t>HiL</a:t>
                      </a:r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9143596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 dirty="0">
                          <a:effectLst/>
                          <a:latin typeface="+mn-lt"/>
                        </a:rPr>
                        <a:t>T/C MRD - 4 weeks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12/8/2021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&lt;T/C&gt;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13237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- 2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1/19/2022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737758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 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Updates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DCV+ 4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3/2/2022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Breadboard update, DCV vehicles update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17722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complete.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5/2/2022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PEC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71379246"/>
                  </a:ext>
                </a:extLst>
              </a:tr>
              <a:tr h="1707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Feature DV signed off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FEC - 6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6/13/2022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 DCV vehicles update for FEC Sign-off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31514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TT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7/13/2022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&lt;TT&gt;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895644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PP MRD - 4 weeks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9/28/2022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&lt;PP&gt;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66912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R07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Fully Validated Release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+mn-lt"/>
                        </a:rPr>
                        <a:t>MP1/J1 MRD - 4 weeks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12/6/2022</a:t>
                      </a:r>
                      <a:endParaRPr lang="en-US" sz="1000" b="0" i="0" u="none" strike="noStrike" dirty="0">
                        <a:solidFill>
                          <a:srgbClr val="24406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Support &lt;MP1&gt; MRD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578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5E0B33-2616-4662-A240-3074F7C4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69510"/>
              </p:ext>
            </p:extLst>
          </p:nvPr>
        </p:nvGraphicFramePr>
        <p:xfrm>
          <a:off x="1758696" y="3941586"/>
          <a:ext cx="8521700" cy="27241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9054">
                  <a:extLst>
                    <a:ext uri="{9D8B030D-6E8A-4147-A177-3AD203B41FA5}">
                      <a16:colId xmlns:a16="http://schemas.microsoft.com/office/drawing/2014/main" val="616158733"/>
                    </a:ext>
                  </a:extLst>
                </a:gridCol>
                <a:gridCol w="1779849">
                  <a:extLst>
                    <a:ext uri="{9D8B030D-6E8A-4147-A177-3AD203B41FA5}">
                      <a16:colId xmlns:a16="http://schemas.microsoft.com/office/drawing/2014/main" val="1053292290"/>
                    </a:ext>
                  </a:extLst>
                </a:gridCol>
                <a:gridCol w="1586318">
                  <a:extLst>
                    <a:ext uri="{9D8B030D-6E8A-4147-A177-3AD203B41FA5}">
                      <a16:colId xmlns:a16="http://schemas.microsoft.com/office/drawing/2014/main" val="4202073560"/>
                    </a:ext>
                  </a:extLst>
                </a:gridCol>
                <a:gridCol w="1170703">
                  <a:extLst>
                    <a:ext uri="{9D8B030D-6E8A-4147-A177-3AD203B41FA5}">
                      <a16:colId xmlns:a16="http://schemas.microsoft.com/office/drawing/2014/main" val="2187280540"/>
                    </a:ext>
                  </a:extLst>
                </a:gridCol>
                <a:gridCol w="2715776">
                  <a:extLst>
                    <a:ext uri="{9D8B030D-6E8A-4147-A177-3AD203B41FA5}">
                      <a16:colId xmlns:a16="http://schemas.microsoft.com/office/drawing/2014/main" val="213779391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R-Event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Software Maturity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Corresponding Milestone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Release Due Date*1)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Build Support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44161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TPB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Fully verified on component level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TPV BB MRD - 1 week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NA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TPV BB and TPV T&amp;C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361331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TP3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TDC - 2weeks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7/30/2021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TDC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148533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beta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System test on engineering prototype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 err="1">
                          <a:effectLst/>
                        </a:rPr>
                        <a:t>eBB</a:t>
                      </a:r>
                      <a:r>
                        <a:rPr lang="en-US" sz="1000" u="none" strike="noStrike" kern="1200" dirty="0">
                          <a:effectLst/>
                        </a:rPr>
                        <a:t>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1/7/2022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FDJ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07458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verified on component level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BB MRD - 4 weeks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3/21/2022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Support &lt;DCV BB&gt; MRD and HiL MRD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541905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DCV 1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Updates Release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DE" sz="1000" u="none" strike="noStrike" kern="1200" dirty="0">
                          <a:effectLst/>
                        </a:rPr>
                        <a:t>T/C MRD - 4 weeks</a:t>
                      </a:r>
                      <a:endParaRPr lang="de-DE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5/4/2022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&lt;T/C&gt;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563236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- 2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5/30/2022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034084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 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Updates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DCV+ 4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7/11/2022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Breadboard update, DCV vehicles update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73148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R00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complete.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9/2/2022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PEC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2440856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R04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Feature DV signed off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FEC - 6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10/12/2022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 DCV vehicles update for FEC Sign-off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95745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R05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TT MRD - 3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11/24/2022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&lt;TT&gt;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86717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R06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PP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1/26/2023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&lt;PP&gt;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25139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R07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Fully Validated Release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MP1/J1 MRD - 4 weeks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>
                          <a:effectLst/>
                        </a:rPr>
                        <a:t>4/1/2023</a:t>
                      </a:r>
                      <a:endParaRPr lang="en-US" sz="10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u="none" strike="noStrike" kern="1200" dirty="0">
                          <a:effectLst/>
                        </a:rPr>
                        <a:t>Support &lt;MP1&gt; MRD</a:t>
                      </a:r>
                      <a:endParaRPr 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3807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54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7DEC0D-B95D-471C-A8F7-2023BBFE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CDX707 SW Maturity C</a:t>
            </a:r>
            <a:r>
              <a:rPr lang="en-US" altLang="zh-CN" dirty="0"/>
              <a:t>hart @0524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6E0D-650D-4CEE-A2F8-C72C4ECD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7" y="876979"/>
            <a:ext cx="8608768" cy="4169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41BD2-AB0A-454C-B70B-C95CACE9E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18" y="3526744"/>
            <a:ext cx="3465404" cy="32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3774" y="2809966"/>
            <a:ext cx="5962262" cy="1362076"/>
          </a:xfrm>
        </p:spPr>
        <p:txBody>
          <a:bodyPr/>
          <a:lstStyle/>
          <a:p>
            <a:pPr algn="ctr"/>
            <a:r>
              <a:rPr lang="en-AU" dirty="0"/>
              <a:t>Backup material</a:t>
            </a:r>
          </a:p>
        </p:txBody>
      </p:sp>
    </p:spTree>
    <p:extLst>
      <p:ext uri="{BB962C8B-B14F-4D97-AF65-F5344CB8AC3E}">
        <p14:creationId xmlns:p14="http://schemas.microsoft.com/office/powerpoint/2010/main" val="20033878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93" y="-12876"/>
            <a:ext cx="11837607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 5 Vehicles Timeline Between CX788 &amp; Accelerated  VPP</a:t>
            </a:r>
            <a:br>
              <a:rPr lang="zh-CN" altLang="en-US" dirty="0"/>
            </a:br>
            <a:endParaRPr lang="en-US" dirty="0"/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165567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</a:t>
            </a:r>
          </a:p>
        </p:txBody>
      </p:sp>
      <p:sp>
        <p:nvSpPr>
          <p:cNvPr id="385" name="Star: 5 Points 551">
            <a:extLst>
              <a:ext uri="{FF2B5EF4-FFF2-40B4-BE49-F238E27FC236}">
                <a16:creationId xmlns:a16="http://schemas.microsoft.com/office/drawing/2014/main" id="{6C8C323C-7AC1-4951-8ED1-586A6585C1A4}"/>
              </a:ext>
            </a:extLst>
          </p:cNvPr>
          <p:cNvSpPr/>
          <p:nvPr/>
        </p:nvSpPr>
        <p:spPr>
          <a:xfrm>
            <a:off x="9378661" y="125270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26A3696-C015-484E-847D-49AB877FD8B7}"/>
              </a:ext>
            </a:extLst>
          </p:cNvPr>
          <p:cNvGrpSpPr/>
          <p:nvPr/>
        </p:nvGrpSpPr>
        <p:grpSpPr>
          <a:xfrm>
            <a:off x="30515" y="2622333"/>
            <a:ext cx="14192286" cy="798360"/>
            <a:chOff x="237808" y="613375"/>
            <a:chExt cx="14105704" cy="79836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1A83F8B-3E60-4B23-AC21-85887D56D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8" y="1387714"/>
              <a:ext cx="14105704" cy="24021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06A1126-90C0-4BC5-8C6A-A1516A6A47A6}"/>
                </a:ext>
              </a:extLst>
            </p:cNvPr>
            <p:cNvSpPr/>
            <p:nvPr/>
          </p:nvSpPr>
          <p:spPr>
            <a:xfrm>
              <a:off x="237808" y="613375"/>
              <a:ext cx="1037508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Phase5 CDX788</a:t>
              </a:r>
            </a:p>
          </p:txBody>
        </p:sp>
      </p:grpSp>
      <p:sp>
        <p:nvSpPr>
          <p:cNvPr id="145" name="流程图: 决策 47">
            <a:extLst>
              <a:ext uri="{FF2B5EF4-FFF2-40B4-BE49-F238E27FC236}">
                <a16:creationId xmlns:a16="http://schemas.microsoft.com/office/drawing/2014/main" id="{43F05723-D924-4F6D-AE36-539AC8E63395}"/>
              </a:ext>
            </a:extLst>
          </p:cNvPr>
          <p:cNvSpPr/>
          <p:nvPr/>
        </p:nvSpPr>
        <p:spPr>
          <a:xfrm>
            <a:off x="6668707" y="3233394"/>
            <a:ext cx="431239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6" name="流程图: 决策 47">
            <a:extLst>
              <a:ext uri="{FF2B5EF4-FFF2-40B4-BE49-F238E27FC236}">
                <a16:creationId xmlns:a16="http://schemas.microsoft.com/office/drawing/2014/main" id="{E6A3F98C-AE4C-4066-BEB4-44CF4E7EC573}"/>
              </a:ext>
            </a:extLst>
          </p:cNvPr>
          <p:cNvSpPr/>
          <p:nvPr/>
        </p:nvSpPr>
        <p:spPr>
          <a:xfrm>
            <a:off x="11170808" y="3233394"/>
            <a:ext cx="438334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92E07C42-2827-4EC1-B0A9-F52941CE9B99}"/>
              </a:ext>
            </a:extLst>
          </p:cNvPr>
          <p:cNvSpPr txBox="1"/>
          <p:nvPr/>
        </p:nvSpPr>
        <p:spPr>
          <a:xfrm>
            <a:off x="796349" y="3001113"/>
            <a:ext cx="129380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  7/06(Per Template)</a:t>
            </a:r>
          </a:p>
        </p:txBody>
      </p:sp>
      <p:sp>
        <p:nvSpPr>
          <p:cNvPr id="148" name="Star: 5 Points 551">
            <a:extLst>
              <a:ext uri="{FF2B5EF4-FFF2-40B4-BE49-F238E27FC236}">
                <a16:creationId xmlns:a16="http://schemas.microsoft.com/office/drawing/2014/main" id="{3A44B54B-20A8-4D64-B9AB-05C9CCE6D084}"/>
              </a:ext>
            </a:extLst>
          </p:cNvPr>
          <p:cNvSpPr/>
          <p:nvPr/>
        </p:nvSpPr>
        <p:spPr>
          <a:xfrm>
            <a:off x="1141057" y="328981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6B42C218-7585-4A60-9576-D4926E0624C6}"/>
              </a:ext>
            </a:extLst>
          </p:cNvPr>
          <p:cNvSpPr txBox="1"/>
          <p:nvPr/>
        </p:nvSpPr>
        <p:spPr>
          <a:xfrm>
            <a:off x="10918702" y="358470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150" name="TextBox 22">
            <a:extLst>
              <a:ext uri="{FF2B5EF4-FFF2-40B4-BE49-F238E27FC236}">
                <a16:creationId xmlns:a16="http://schemas.microsoft.com/office/drawing/2014/main" id="{49203B3A-ED3E-441F-9957-5EDDD4A6F3F4}"/>
              </a:ext>
            </a:extLst>
          </p:cNvPr>
          <p:cNvSpPr txBox="1"/>
          <p:nvPr/>
        </p:nvSpPr>
        <p:spPr>
          <a:xfrm>
            <a:off x="6406319" y="3570827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151" name="Left Brace 150">
            <a:extLst>
              <a:ext uri="{FF2B5EF4-FFF2-40B4-BE49-F238E27FC236}">
                <a16:creationId xmlns:a16="http://schemas.microsoft.com/office/drawing/2014/main" id="{BFC2F909-429C-45C6-9CAC-F0CA47D4739B}"/>
              </a:ext>
            </a:extLst>
          </p:cNvPr>
          <p:cNvSpPr/>
          <p:nvPr/>
        </p:nvSpPr>
        <p:spPr>
          <a:xfrm rot="5400000">
            <a:off x="6225200" y="-2139068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TextBox 22">
            <a:extLst>
              <a:ext uri="{FF2B5EF4-FFF2-40B4-BE49-F238E27FC236}">
                <a16:creationId xmlns:a16="http://schemas.microsoft.com/office/drawing/2014/main" id="{C404521A-2BA9-4B13-B77B-9A42EB36598C}"/>
              </a:ext>
            </a:extLst>
          </p:cNvPr>
          <p:cNvSpPr txBox="1"/>
          <p:nvPr/>
        </p:nvSpPr>
        <p:spPr>
          <a:xfrm>
            <a:off x="6289508" y="270337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sp>
        <p:nvSpPr>
          <p:cNvPr id="166" name="TextBox 22">
            <a:extLst>
              <a:ext uri="{FF2B5EF4-FFF2-40B4-BE49-F238E27FC236}">
                <a16:creationId xmlns:a16="http://schemas.microsoft.com/office/drawing/2014/main" id="{26BEB402-D75A-433C-9C6B-C6BD8233DF18}"/>
              </a:ext>
            </a:extLst>
          </p:cNvPr>
          <p:cNvSpPr txBox="1"/>
          <p:nvPr/>
        </p:nvSpPr>
        <p:spPr>
          <a:xfrm>
            <a:off x="1880716" y="2962395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08/15(SW Expected)</a:t>
            </a:r>
          </a:p>
        </p:txBody>
      </p:sp>
      <p:sp>
        <p:nvSpPr>
          <p:cNvPr id="167" name="Left Brace 166">
            <a:extLst>
              <a:ext uri="{FF2B5EF4-FFF2-40B4-BE49-F238E27FC236}">
                <a16:creationId xmlns:a16="http://schemas.microsoft.com/office/drawing/2014/main" id="{C1D987CC-C38C-47E2-A284-FE5FF5C37F26}"/>
              </a:ext>
            </a:extLst>
          </p:cNvPr>
          <p:cNvSpPr/>
          <p:nvPr/>
        </p:nvSpPr>
        <p:spPr>
          <a:xfrm rot="5400000">
            <a:off x="6905329" y="-1232079"/>
            <a:ext cx="110207" cy="8791773"/>
          </a:xfrm>
          <a:prstGeom prst="leftBrace">
            <a:avLst>
              <a:gd name="adj1" fmla="val 61720"/>
              <a:gd name="adj2" fmla="val 49480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8" name="TextBox 22">
            <a:extLst>
              <a:ext uri="{FF2B5EF4-FFF2-40B4-BE49-F238E27FC236}">
                <a16:creationId xmlns:a16="http://schemas.microsoft.com/office/drawing/2014/main" id="{923B41CC-6076-45E6-8B7E-42A76090AB9D}"/>
              </a:ext>
            </a:extLst>
          </p:cNvPr>
          <p:cNvSpPr txBox="1"/>
          <p:nvPr/>
        </p:nvSpPr>
        <p:spPr>
          <a:xfrm>
            <a:off x="6289508" y="2947118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40 weeks</a:t>
            </a:r>
          </a:p>
        </p:txBody>
      </p:sp>
      <p:sp>
        <p:nvSpPr>
          <p:cNvPr id="169" name="Star: 5 Points 551">
            <a:extLst>
              <a:ext uri="{FF2B5EF4-FFF2-40B4-BE49-F238E27FC236}">
                <a16:creationId xmlns:a16="http://schemas.microsoft.com/office/drawing/2014/main" id="{CBA2D900-5AFE-4614-B325-FB5659219575}"/>
              </a:ext>
            </a:extLst>
          </p:cNvPr>
          <p:cNvSpPr/>
          <p:nvPr/>
        </p:nvSpPr>
        <p:spPr>
          <a:xfrm>
            <a:off x="5062131" y="330127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0" name="TextBox 22">
            <a:extLst>
              <a:ext uri="{FF2B5EF4-FFF2-40B4-BE49-F238E27FC236}">
                <a16:creationId xmlns:a16="http://schemas.microsoft.com/office/drawing/2014/main" id="{950DCCA5-7B57-4A16-B00D-7E83FA48F431}"/>
              </a:ext>
            </a:extLst>
          </p:cNvPr>
          <p:cNvSpPr txBox="1"/>
          <p:nvPr/>
        </p:nvSpPr>
        <p:spPr>
          <a:xfrm>
            <a:off x="5095283" y="3044330"/>
            <a:ext cx="868789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11/01(HMI Feedback)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BF3844C6-7FD4-44D3-AF68-E0A8708D644B}"/>
              </a:ext>
            </a:extLst>
          </p:cNvPr>
          <p:cNvSpPr/>
          <p:nvPr/>
        </p:nvSpPr>
        <p:spPr>
          <a:xfrm>
            <a:off x="2635220" y="3293193"/>
            <a:ext cx="2428362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10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3D9AA62E-CD0D-41CD-8724-D1CEFEC0C94B}"/>
              </a:ext>
            </a:extLst>
          </p:cNvPr>
          <p:cNvGrpSpPr/>
          <p:nvPr/>
        </p:nvGrpSpPr>
        <p:grpSpPr>
          <a:xfrm>
            <a:off x="1179106" y="2247332"/>
            <a:ext cx="1126293" cy="517400"/>
            <a:chOff x="0" y="-121929"/>
            <a:chExt cx="4225636" cy="1884917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27CACD98-E199-491D-82BC-33CB8B59CEB8}"/>
                </a:ext>
              </a:extLst>
            </p:cNvPr>
            <p:cNvSpPr/>
            <p:nvPr/>
          </p:nvSpPr>
          <p:spPr>
            <a:xfrm>
              <a:off x="0" y="464125"/>
              <a:ext cx="4225636" cy="129886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09B2080-16CD-4609-AC85-849A0DC4C343}"/>
                </a:ext>
              </a:extLst>
            </p:cNvPr>
            <p:cNvSpPr/>
            <p:nvPr/>
          </p:nvSpPr>
          <p:spPr>
            <a:xfrm>
              <a:off x="155864" y="550715"/>
              <a:ext cx="1160318" cy="114300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294070B-6957-4B40-A3DA-C78AD56CED07}"/>
                </a:ext>
              </a:extLst>
            </p:cNvPr>
            <p:cNvSpPr/>
            <p:nvPr/>
          </p:nvSpPr>
          <p:spPr>
            <a:xfrm>
              <a:off x="256310" y="654625"/>
              <a:ext cx="955962" cy="935182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3F787B9-23D8-4BC3-A07F-1B1AE7B0D879}"/>
                </a:ext>
              </a:extLst>
            </p:cNvPr>
            <p:cNvSpPr/>
            <p:nvPr/>
          </p:nvSpPr>
          <p:spPr>
            <a:xfrm>
              <a:off x="65810" y="813952"/>
              <a:ext cx="1340426" cy="2424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smart surface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89458BE-393D-4ADB-A7CC-36FA34E10F61}"/>
                </a:ext>
              </a:extLst>
            </p:cNvPr>
            <p:cNvSpPr/>
            <p:nvPr/>
          </p:nvSpPr>
          <p:spPr>
            <a:xfrm>
              <a:off x="308264" y="-121929"/>
              <a:ext cx="890154" cy="322119"/>
            </a:xfrm>
            <a:prstGeom prst="rect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8'' HUD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E1435B8-F040-4696-B640-FD1DB15E6ABD}"/>
                </a:ext>
              </a:extLst>
            </p:cNvPr>
            <p:cNvSpPr/>
            <p:nvPr/>
          </p:nvSpPr>
          <p:spPr>
            <a:xfrm>
              <a:off x="1645228" y="0"/>
              <a:ext cx="1631372" cy="6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4E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+mn-cs"/>
                </a:rPr>
                <a:t>15.3''</a:t>
              </a:r>
            </a:p>
          </p:txBody>
        </p:sp>
      </p:grpSp>
      <p:sp>
        <p:nvSpPr>
          <p:cNvPr id="187" name="TextBox 22">
            <a:extLst>
              <a:ext uri="{FF2B5EF4-FFF2-40B4-BE49-F238E27FC236}">
                <a16:creationId xmlns:a16="http://schemas.microsoft.com/office/drawing/2014/main" id="{71759D71-D16F-4698-A45B-6AC740821AF3}"/>
              </a:ext>
            </a:extLst>
          </p:cNvPr>
          <p:cNvSpPr txBox="1"/>
          <p:nvPr/>
        </p:nvSpPr>
        <p:spPr>
          <a:xfrm>
            <a:off x="11517834" y="3132244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80% 06/24</a:t>
            </a:r>
          </a:p>
        </p:txBody>
      </p:sp>
      <p:sp>
        <p:nvSpPr>
          <p:cNvPr id="188" name="Star: 5 Points 551">
            <a:extLst>
              <a:ext uri="{FF2B5EF4-FFF2-40B4-BE49-F238E27FC236}">
                <a16:creationId xmlns:a16="http://schemas.microsoft.com/office/drawing/2014/main" id="{8F44AC61-0F9C-4046-B68D-EC54B41AF475}"/>
              </a:ext>
            </a:extLst>
          </p:cNvPr>
          <p:cNvSpPr/>
          <p:nvPr/>
        </p:nvSpPr>
        <p:spPr>
          <a:xfrm>
            <a:off x="12287627" y="327463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AD4D7D9D-FA70-4FB7-822D-25F7055064AD}"/>
              </a:ext>
            </a:extLst>
          </p:cNvPr>
          <p:cNvSpPr txBox="1"/>
          <p:nvPr/>
        </p:nvSpPr>
        <p:spPr>
          <a:xfrm>
            <a:off x="13090497" y="4263069"/>
            <a:ext cx="127902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07/13-08/31</a:t>
            </a:r>
          </a:p>
        </p:txBody>
      </p:sp>
      <p:sp>
        <p:nvSpPr>
          <p:cNvPr id="191" name="Star: 5 Points 551">
            <a:extLst>
              <a:ext uri="{FF2B5EF4-FFF2-40B4-BE49-F238E27FC236}">
                <a16:creationId xmlns:a16="http://schemas.microsoft.com/office/drawing/2014/main" id="{F946EA0D-312D-46BF-8719-7E37AB9E20D5}"/>
              </a:ext>
            </a:extLst>
          </p:cNvPr>
          <p:cNvSpPr/>
          <p:nvPr/>
        </p:nvSpPr>
        <p:spPr>
          <a:xfrm>
            <a:off x="2410005" y="3289819"/>
            <a:ext cx="195065" cy="205168"/>
          </a:xfrm>
          <a:prstGeom prst="star5">
            <a:avLst/>
          </a:prstGeom>
          <a:noFill/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highlight>
                <a:srgbClr val="FFFF00"/>
              </a:highlight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5400BCF0-F673-4932-B080-313EFF8B0C45}"/>
              </a:ext>
            </a:extLst>
          </p:cNvPr>
          <p:cNvSpPr txBox="1"/>
          <p:nvPr/>
        </p:nvSpPr>
        <p:spPr>
          <a:xfrm>
            <a:off x="7713897" y="376655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02/15</a:t>
            </a:r>
          </a:p>
        </p:txBody>
      </p:sp>
      <p:sp>
        <p:nvSpPr>
          <p:cNvPr id="193" name="TextBox 22">
            <a:extLst>
              <a:ext uri="{FF2B5EF4-FFF2-40B4-BE49-F238E27FC236}">
                <a16:creationId xmlns:a16="http://schemas.microsoft.com/office/drawing/2014/main" id="{5CF046A0-444A-4169-BB31-401ABF4ADB17}"/>
              </a:ext>
            </a:extLst>
          </p:cNvPr>
          <p:cNvSpPr txBox="1"/>
          <p:nvPr/>
        </p:nvSpPr>
        <p:spPr>
          <a:xfrm>
            <a:off x="9234677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4" name="TextBox 22">
            <a:extLst>
              <a:ext uri="{FF2B5EF4-FFF2-40B4-BE49-F238E27FC236}">
                <a16:creationId xmlns:a16="http://schemas.microsoft.com/office/drawing/2014/main" id="{14D9CB4D-1DC0-4728-94E0-7912928B0DDB}"/>
              </a:ext>
            </a:extLst>
          </p:cNvPr>
          <p:cNvSpPr txBox="1"/>
          <p:nvPr/>
        </p:nvSpPr>
        <p:spPr>
          <a:xfrm>
            <a:off x="9651522" y="4040186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04/07-06/07</a:t>
            </a:r>
          </a:p>
        </p:txBody>
      </p:sp>
      <p:sp>
        <p:nvSpPr>
          <p:cNvPr id="195" name="TextBox 22">
            <a:extLst>
              <a:ext uri="{FF2B5EF4-FFF2-40B4-BE49-F238E27FC236}">
                <a16:creationId xmlns:a16="http://schemas.microsoft.com/office/drawing/2014/main" id="{B66A2D9F-13F2-44F5-A76A-EF4422079A45}"/>
              </a:ext>
            </a:extLst>
          </p:cNvPr>
          <p:cNvSpPr txBox="1"/>
          <p:nvPr/>
        </p:nvSpPr>
        <p:spPr>
          <a:xfrm>
            <a:off x="8613498" y="3817801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03/15</a:t>
            </a: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C2CE0826-C978-43E7-A7EC-4B714AF0346B}"/>
              </a:ext>
            </a:extLst>
          </p:cNvPr>
          <p:cNvSpPr txBox="1"/>
          <p:nvPr/>
        </p:nvSpPr>
        <p:spPr>
          <a:xfrm>
            <a:off x="12152132" y="427681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07/13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FBE8507A-E319-41E4-906E-A6023F1A0E46}"/>
              </a:ext>
            </a:extLst>
          </p:cNvPr>
          <p:cNvCxnSpPr>
            <a:cxnSpLocks/>
            <a:stCxn id="188" idx="3"/>
          </p:cNvCxnSpPr>
          <p:nvPr/>
        </p:nvCxnSpPr>
        <p:spPr>
          <a:xfrm rot="16200000" flipH="1">
            <a:off x="11981123" y="3944115"/>
            <a:ext cx="1020064" cy="91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552B6F0-6229-40C6-9C99-B5A5602BBD2B}"/>
              </a:ext>
            </a:extLst>
          </p:cNvPr>
          <p:cNvGrpSpPr/>
          <p:nvPr/>
        </p:nvGrpSpPr>
        <p:grpSpPr>
          <a:xfrm>
            <a:off x="5094920" y="3758394"/>
            <a:ext cx="8995702" cy="987474"/>
            <a:chOff x="1382878" y="1517979"/>
            <a:chExt cx="8995702" cy="987474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BCEDEDE-57BF-44F9-9199-C92F0C61926F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78B4A7A-1B3A-4A21-92A0-6DAC1850D402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484E343-3A44-4447-B816-C3185DC3E7DC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02FE4C9-DB46-4D94-A14A-30DB23C462EA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14178EAC-FFD0-4ABB-BBF3-4108C65FDBB4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0670CCFC-E898-44C6-BEF3-BC34FB31611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DD436DBC-A6A1-49F7-BAD3-98172D735DB2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BEB18F3-E2AC-4DD7-8128-B6CF41522899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CE15A6E-E729-4007-AC1E-D38AA1F2FC0A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415AFA16-A86C-41E7-875B-583944535A76}"/>
                </a:ext>
              </a:extLst>
            </p:cNvPr>
            <p:cNvCxnSpPr>
              <a:stCxn id="199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FB342FD3-80F0-4BF6-A1F2-4D86573160AE}"/>
                </a:ext>
              </a:extLst>
            </p:cNvPr>
            <p:cNvCxnSpPr>
              <a:cxnSpLocks/>
              <a:stCxn id="202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ctor: Curved 209">
              <a:extLst>
                <a:ext uri="{FF2B5EF4-FFF2-40B4-BE49-F238E27FC236}">
                  <a16:creationId xmlns:a16="http://schemas.microsoft.com/office/drawing/2014/main" id="{4166422A-6136-4029-8120-6A1F88787296}"/>
                </a:ext>
              </a:extLst>
            </p:cNvPr>
            <p:cNvCxnSpPr>
              <a:cxnSpLocks/>
              <a:stCxn id="204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957A21AF-F5A0-4D1A-8942-00851A27C319}"/>
              </a:ext>
            </a:extLst>
          </p:cNvPr>
          <p:cNvSpPr/>
          <p:nvPr/>
        </p:nvSpPr>
        <p:spPr>
          <a:xfrm>
            <a:off x="9914022" y="3238935"/>
            <a:ext cx="438334" cy="350679"/>
          </a:xfrm>
          <a:prstGeom prst="flowChartDecision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577C4020-7B72-4B07-A4A2-F41776D67921}"/>
              </a:ext>
            </a:extLst>
          </p:cNvPr>
          <p:cNvSpPr txBox="1"/>
          <p:nvPr/>
        </p:nvSpPr>
        <p:spPr>
          <a:xfrm>
            <a:off x="9708515" y="360130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IP MRD 05/06</a:t>
            </a:r>
          </a:p>
        </p:txBody>
      </p:sp>
      <p:sp>
        <p:nvSpPr>
          <p:cNvPr id="213" name="TextBox 22">
            <a:extLst>
              <a:ext uri="{FF2B5EF4-FFF2-40B4-BE49-F238E27FC236}">
                <a16:creationId xmlns:a16="http://schemas.microsoft.com/office/drawing/2014/main" id="{D8FA15E7-A929-453E-B45A-1CFDF09872AF}"/>
              </a:ext>
            </a:extLst>
          </p:cNvPr>
          <p:cNvSpPr txBox="1"/>
          <p:nvPr/>
        </p:nvSpPr>
        <p:spPr>
          <a:xfrm>
            <a:off x="13096428" y="3126954"/>
            <a:ext cx="105099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85%  07/24</a:t>
            </a:r>
          </a:p>
        </p:txBody>
      </p:sp>
      <p:sp>
        <p:nvSpPr>
          <p:cNvPr id="214" name="Star: 5 Points 551">
            <a:extLst>
              <a:ext uri="{FF2B5EF4-FFF2-40B4-BE49-F238E27FC236}">
                <a16:creationId xmlns:a16="http://schemas.microsoft.com/office/drawing/2014/main" id="{DE177EC3-9512-48B9-9C28-D2EAACB11778}"/>
              </a:ext>
            </a:extLst>
          </p:cNvPr>
          <p:cNvSpPr/>
          <p:nvPr/>
        </p:nvSpPr>
        <p:spPr>
          <a:xfrm>
            <a:off x="13231948" y="328136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DE251B27-590A-468A-82D9-3B3E05866B78}"/>
              </a:ext>
            </a:extLst>
          </p:cNvPr>
          <p:cNvSpPr/>
          <p:nvPr/>
        </p:nvSpPr>
        <p:spPr>
          <a:xfrm>
            <a:off x="1345432" y="3287738"/>
            <a:ext cx="1026636" cy="238363"/>
          </a:xfrm>
          <a:prstGeom prst="roundRect">
            <a:avLst/>
          </a:prstGeom>
          <a:solidFill>
            <a:srgbClr val="FFFF0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5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weeks Gap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6" name="TextBox 22">
            <a:extLst>
              <a:ext uri="{FF2B5EF4-FFF2-40B4-BE49-F238E27FC236}">
                <a16:creationId xmlns:a16="http://schemas.microsoft.com/office/drawing/2014/main" id="{F392D515-342E-4E5C-B4AC-612DD7329FED}"/>
              </a:ext>
            </a:extLst>
          </p:cNvPr>
          <p:cNvSpPr txBox="1"/>
          <p:nvPr/>
        </p:nvSpPr>
        <p:spPr>
          <a:xfrm>
            <a:off x="8707764" y="3162219"/>
            <a:ext cx="8429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35% 03/30</a:t>
            </a:r>
          </a:p>
        </p:txBody>
      </p:sp>
      <p:sp>
        <p:nvSpPr>
          <p:cNvPr id="217" name="Star: 5 Points 551">
            <a:extLst>
              <a:ext uri="{FF2B5EF4-FFF2-40B4-BE49-F238E27FC236}">
                <a16:creationId xmlns:a16="http://schemas.microsoft.com/office/drawing/2014/main" id="{A96B8DEE-9E4F-49A4-895F-6C15F7069DFE}"/>
              </a:ext>
            </a:extLst>
          </p:cNvPr>
          <p:cNvSpPr/>
          <p:nvPr/>
        </p:nvSpPr>
        <p:spPr>
          <a:xfrm>
            <a:off x="9416876" y="328333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EFC57DDC-9D8B-4EBF-BBE2-40EE2BEA1D64}"/>
              </a:ext>
            </a:extLst>
          </p:cNvPr>
          <p:cNvCxnSpPr>
            <a:cxnSpLocks/>
            <a:stCxn id="171" idx="3"/>
            <a:endCxn id="199" idx="1"/>
          </p:cNvCxnSpPr>
          <p:nvPr/>
        </p:nvCxnSpPr>
        <p:spPr>
          <a:xfrm>
            <a:off x="5063582" y="3412375"/>
            <a:ext cx="31338" cy="46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969B85-7204-47D7-B83B-279FDB58F045}"/>
              </a:ext>
            </a:extLst>
          </p:cNvPr>
          <p:cNvCxnSpPr>
            <a:stCxn id="207" idx="3"/>
            <a:endCxn id="211" idx="2"/>
          </p:cNvCxnSpPr>
          <p:nvPr/>
        </p:nvCxnSpPr>
        <p:spPr>
          <a:xfrm flipH="1" flipV="1">
            <a:off x="10133189" y="3589614"/>
            <a:ext cx="3957433" cy="102943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04040274-91A7-4469-BED5-B28080E2A01C}"/>
              </a:ext>
            </a:extLst>
          </p:cNvPr>
          <p:cNvCxnSpPr>
            <a:cxnSpLocks/>
            <a:stCxn id="207" idx="3"/>
            <a:endCxn id="146" idx="2"/>
          </p:cNvCxnSpPr>
          <p:nvPr/>
        </p:nvCxnSpPr>
        <p:spPr>
          <a:xfrm flipH="1" flipV="1">
            <a:off x="11389975" y="3584073"/>
            <a:ext cx="2700647" cy="1034974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8" name="TextBox 22">
            <a:extLst>
              <a:ext uri="{FF2B5EF4-FFF2-40B4-BE49-F238E27FC236}">
                <a16:creationId xmlns:a16="http://schemas.microsoft.com/office/drawing/2014/main" id="{54C2DD35-CE0E-4930-8C03-04C912317906}"/>
              </a:ext>
            </a:extLst>
          </p:cNvPr>
          <p:cNvSpPr txBox="1"/>
          <p:nvPr/>
        </p:nvSpPr>
        <p:spPr>
          <a:xfrm rot="1073974">
            <a:off x="12393136" y="3930487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 WKS Gap</a:t>
            </a:r>
          </a:p>
        </p:txBody>
      </p:sp>
      <p:sp>
        <p:nvSpPr>
          <p:cNvPr id="219" name="TextBox 22">
            <a:extLst>
              <a:ext uri="{FF2B5EF4-FFF2-40B4-BE49-F238E27FC236}">
                <a16:creationId xmlns:a16="http://schemas.microsoft.com/office/drawing/2014/main" id="{C6E5FD0B-1729-44D1-999E-69FEBCCADBFD}"/>
              </a:ext>
            </a:extLst>
          </p:cNvPr>
          <p:cNvSpPr txBox="1"/>
          <p:nvPr/>
        </p:nvSpPr>
        <p:spPr>
          <a:xfrm rot="892238">
            <a:off x="11405892" y="3833150"/>
            <a:ext cx="84292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10+5 WKS Gap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D567E81-091F-49C2-A963-A6C2E8D014DD}"/>
              </a:ext>
            </a:extLst>
          </p:cNvPr>
          <p:cNvCxnSpPr/>
          <p:nvPr/>
        </p:nvCxnSpPr>
        <p:spPr>
          <a:xfrm flipV="1">
            <a:off x="140848" y="5129310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3E725-74AE-4D27-B67E-427D0A8A32CE}"/>
              </a:ext>
            </a:extLst>
          </p:cNvPr>
          <p:cNvGrpSpPr/>
          <p:nvPr/>
        </p:nvGrpSpPr>
        <p:grpSpPr>
          <a:xfrm>
            <a:off x="1336122" y="4833787"/>
            <a:ext cx="1026636" cy="414704"/>
            <a:chOff x="1336122" y="5309775"/>
            <a:chExt cx="1026636" cy="414704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F79D54BD-F58C-404C-85FA-7171C1B3CBB7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22" name="TextBox 22">
              <a:extLst>
                <a:ext uri="{FF2B5EF4-FFF2-40B4-BE49-F238E27FC236}">
                  <a16:creationId xmlns:a16="http://schemas.microsoft.com/office/drawing/2014/main" id="{6FBC4490-AFE2-43A5-B2F8-A02DC707B02E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AA53AA0-C3BD-478A-A8C3-3D1D20A778B8}"/>
              </a:ext>
            </a:extLst>
          </p:cNvPr>
          <p:cNvGrpSpPr/>
          <p:nvPr/>
        </p:nvGrpSpPr>
        <p:grpSpPr>
          <a:xfrm>
            <a:off x="4452770" y="4995195"/>
            <a:ext cx="682364" cy="607147"/>
            <a:chOff x="1264945" y="1704838"/>
            <a:chExt cx="682364" cy="607147"/>
          </a:xfrm>
        </p:grpSpPr>
        <p:sp>
          <p:nvSpPr>
            <p:cNvPr id="224" name="Isosceles Triangle 223">
              <a:extLst>
                <a:ext uri="{FF2B5EF4-FFF2-40B4-BE49-F238E27FC236}">
                  <a16:creationId xmlns:a16="http://schemas.microsoft.com/office/drawing/2014/main" id="{BE16D9D9-037C-422F-9124-BAD8D605FA5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">
              <a:extLst>
                <a:ext uri="{FF2B5EF4-FFF2-40B4-BE49-F238E27FC236}">
                  <a16:creationId xmlns:a16="http://schemas.microsoft.com/office/drawing/2014/main" id="{829102DB-9669-475A-A150-F42EF0B393E4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CB8178E-8CBB-42C0-9CDD-7A0C4B52B1BE}"/>
              </a:ext>
            </a:extLst>
          </p:cNvPr>
          <p:cNvGrpSpPr/>
          <p:nvPr/>
        </p:nvGrpSpPr>
        <p:grpSpPr>
          <a:xfrm>
            <a:off x="6365299" y="5000964"/>
            <a:ext cx="682364" cy="607147"/>
            <a:chOff x="1264945" y="1704838"/>
            <a:chExt cx="682364" cy="607147"/>
          </a:xfrm>
        </p:grpSpPr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401BFFB4-5215-48E2-B506-45736604B94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8" name="TextBox 22">
              <a:extLst>
                <a:ext uri="{FF2B5EF4-FFF2-40B4-BE49-F238E27FC236}">
                  <a16:creationId xmlns:a16="http://schemas.microsoft.com/office/drawing/2014/main" id="{22B9F61B-56DB-4F82-8E01-AAB5113EFD35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1D0DDA-31AB-4FDF-803B-36077F9DFFD8}"/>
              </a:ext>
            </a:extLst>
          </p:cNvPr>
          <p:cNvGrpSpPr/>
          <p:nvPr/>
        </p:nvGrpSpPr>
        <p:grpSpPr>
          <a:xfrm>
            <a:off x="8261392" y="5000964"/>
            <a:ext cx="682364" cy="607147"/>
            <a:chOff x="1264945" y="1704838"/>
            <a:chExt cx="682364" cy="607147"/>
          </a:xfrm>
        </p:grpSpPr>
        <p:sp>
          <p:nvSpPr>
            <p:cNvPr id="230" name="Isosceles Triangle 229">
              <a:extLst>
                <a:ext uri="{FF2B5EF4-FFF2-40B4-BE49-F238E27FC236}">
                  <a16:creationId xmlns:a16="http://schemas.microsoft.com/office/drawing/2014/main" id="{86731FFF-BD9B-43A9-AE91-E53D19EC574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1" name="TextBox 22">
              <a:extLst>
                <a:ext uri="{FF2B5EF4-FFF2-40B4-BE49-F238E27FC236}">
                  <a16:creationId xmlns:a16="http://schemas.microsoft.com/office/drawing/2014/main" id="{B77ADAF3-0BBD-4623-8358-CE07E17FE76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39D9E1F-40A6-4297-9614-A3A37E2C795B}"/>
              </a:ext>
            </a:extLst>
          </p:cNvPr>
          <p:cNvGrpSpPr/>
          <p:nvPr/>
        </p:nvGrpSpPr>
        <p:grpSpPr>
          <a:xfrm>
            <a:off x="10096675" y="4969221"/>
            <a:ext cx="682364" cy="607147"/>
            <a:chOff x="1264945" y="1704838"/>
            <a:chExt cx="682364" cy="607147"/>
          </a:xfrm>
        </p:grpSpPr>
        <p:sp>
          <p:nvSpPr>
            <p:cNvPr id="233" name="Isosceles Triangle 232">
              <a:extLst>
                <a:ext uri="{FF2B5EF4-FFF2-40B4-BE49-F238E27FC236}">
                  <a16:creationId xmlns:a16="http://schemas.microsoft.com/office/drawing/2014/main" id="{78FA0B6C-C0FF-41ED-91A5-CA59DEC0F69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4" name="TextBox 22">
              <a:extLst>
                <a:ext uri="{FF2B5EF4-FFF2-40B4-BE49-F238E27FC236}">
                  <a16:creationId xmlns:a16="http://schemas.microsoft.com/office/drawing/2014/main" id="{4FD7165E-BDBE-4A1C-9444-8F7F66D02C5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0846A15D-1C50-4087-9704-A35C20C379FC}"/>
              </a:ext>
            </a:extLst>
          </p:cNvPr>
          <p:cNvSpPr/>
          <p:nvPr/>
        </p:nvSpPr>
        <p:spPr>
          <a:xfrm>
            <a:off x="5159663" y="5000964"/>
            <a:ext cx="1310372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DV-Round 1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DCAE947D-C590-4169-B549-096AA268EA73}"/>
              </a:ext>
            </a:extLst>
          </p:cNvPr>
          <p:cNvSpPr/>
          <p:nvPr/>
        </p:nvSpPr>
        <p:spPr>
          <a:xfrm>
            <a:off x="8871833" y="5006545"/>
            <a:ext cx="1322534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9" name="TextBox 22">
            <a:extLst>
              <a:ext uri="{FF2B5EF4-FFF2-40B4-BE49-F238E27FC236}">
                <a16:creationId xmlns:a16="http://schemas.microsoft.com/office/drawing/2014/main" id="{AFA3FB33-56E6-41AB-876E-1C5BDFCD7683}"/>
              </a:ext>
            </a:extLst>
          </p:cNvPr>
          <p:cNvSpPr txBox="1"/>
          <p:nvPr/>
        </p:nvSpPr>
        <p:spPr>
          <a:xfrm>
            <a:off x="4882994" y="483378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240" name="TextBox 22">
            <a:extLst>
              <a:ext uri="{FF2B5EF4-FFF2-40B4-BE49-F238E27FC236}">
                <a16:creationId xmlns:a16="http://schemas.microsoft.com/office/drawing/2014/main" id="{8D08AA17-0259-4ABF-847A-FF2027163F34}"/>
              </a:ext>
            </a:extLst>
          </p:cNvPr>
          <p:cNvSpPr txBox="1"/>
          <p:nvPr/>
        </p:nvSpPr>
        <p:spPr>
          <a:xfrm>
            <a:off x="9211054" y="4786680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795F357C-514A-4825-9010-60A7E9A4E646}"/>
              </a:ext>
            </a:extLst>
          </p:cNvPr>
          <p:cNvSpPr/>
          <p:nvPr/>
        </p:nvSpPr>
        <p:spPr>
          <a:xfrm>
            <a:off x="7043423" y="5000964"/>
            <a:ext cx="1334527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Tier 1 assembly tooling KO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39CC7002-9240-4A33-8738-ED82A67E32CE}"/>
              </a:ext>
            </a:extLst>
          </p:cNvPr>
          <p:cNvCxnSpPr/>
          <p:nvPr/>
        </p:nvCxnSpPr>
        <p:spPr>
          <a:xfrm flipV="1">
            <a:off x="142936" y="6008218"/>
            <a:ext cx="11788300" cy="5280"/>
          </a:xfrm>
          <a:prstGeom prst="line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9842585-93B2-4636-B2F0-F040B53E934C}"/>
              </a:ext>
            </a:extLst>
          </p:cNvPr>
          <p:cNvGrpSpPr/>
          <p:nvPr/>
        </p:nvGrpSpPr>
        <p:grpSpPr>
          <a:xfrm>
            <a:off x="1338210" y="5712695"/>
            <a:ext cx="1026636" cy="414704"/>
            <a:chOff x="1336122" y="5309775"/>
            <a:chExt cx="1026636" cy="414704"/>
          </a:xfrm>
        </p:grpSpPr>
        <p:sp>
          <p:nvSpPr>
            <p:cNvPr id="245" name="Rectangle: Rounded Corners 244">
              <a:extLst>
                <a:ext uri="{FF2B5EF4-FFF2-40B4-BE49-F238E27FC236}">
                  <a16:creationId xmlns:a16="http://schemas.microsoft.com/office/drawing/2014/main" id="{2B981335-10CE-49DC-BF0F-7BB1664646D9}"/>
                </a:ext>
              </a:extLst>
            </p:cNvPr>
            <p:cNvSpPr/>
            <p:nvPr/>
          </p:nvSpPr>
          <p:spPr>
            <a:xfrm>
              <a:off x="1336122" y="5486116"/>
              <a:ext cx="1026636" cy="238363"/>
            </a:xfrm>
            <a:prstGeom prst="roundRect">
              <a:avLst/>
            </a:prstGeom>
            <a:solidFill>
              <a:srgbClr val="FFFF00"/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EC Approval</a:t>
              </a:r>
            </a:p>
          </p:txBody>
        </p:sp>
        <p:sp>
          <p:nvSpPr>
            <p:cNvPr id="246" name="TextBox 22">
              <a:extLst>
                <a:ext uri="{FF2B5EF4-FFF2-40B4-BE49-F238E27FC236}">
                  <a16:creationId xmlns:a16="http://schemas.microsoft.com/office/drawing/2014/main" id="{C474253F-585F-4A97-95C3-89D00D4C5EA8}"/>
                </a:ext>
              </a:extLst>
            </p:cNvPr>
            <p:cNvSpPr txBox="1"/>
            <p:nvPr/>
          </p:nvSpPr>
          <p:spPr>
            <a:xfrm>
              <a:off x="1345615" y="5309775"/>
              <a:ext cx="10059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6/30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3C054803-EFF2-4A98-95DD-79DFBA9AFF3B}"/>
              </a:ext>
            </a:extLst>
          </p:cNvPr>
          <p:cNvSpPr/>
          <p:nvPr/>
        </p:nvSpPr>
        <p:spPr>
          <a:xfrm>
            <a:off x="8873921" y="5885453"/>
            <a:ext cx="1202609" cy="37457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Pre-EMC + critical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2446FB72-7D0B-4B1B-9FF5-657A63885985}"/>
              </a:ext>
            </a:extLst>
          </p:cNvPr>
          <p:cNvSpPr txBox="1"/>
          <p:nvPr/>
        </p:nvSpPr>
        <p:spPr>
          <a:xfrm>
            <a:off x="8882438" y="5703946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91E81B7-1060-48DE-B0D4-F1CF10F73378}"/>
              </a:ext>
            </a:extLst>
          </p:cNvPr>
          <p:cNvSpPr/>
          <p:nvPr/>
        </p:nvSpPr>
        <p:spPr>
          <a:xfrm>
            <a:off x="119143" y="4779751"/>
            <a:ext cx="851515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15.4” Display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C165F3FB-9EC5-4682-96A4-6EB6E8A7DCD8}"/>
              </a:ext>
            </a:extLst>
          </p:cNvPr>
          <p:cNvSpPr/>
          <p:nvPr/>
        </p:nvSpPr>
        <p:spPr>
          <a:xfrm>
            <a:off x="133820" y="5657966"/>
            <a:ext cx="633507" cy="215444"/>
          </a:xfrm>
          <a:prstGeom prst="rect">
            <a:avLst/>
          </a:prstGeom>
          <a:ln w="127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AR-HUD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1FE220C7-D5A9-4107-8348-1047BF4C2930}"/>
              </a:ext>
            </a:extLst>
          </p:cNvPr>
          <p:cNvGrpSpPr/>
          <p:nvPr/>
        </p:nvGrpSpPr>
        <p:grpSpPr>
          <a:xfrm>
            <a:off x="7843987" y="5874103"/>
            <a:ext cx="682364" cy="499426"/>
            <a:chOff x="1264945" y="1704838"/>
            <a:chExt cx="682364" cy="499426"/>
          </a:xfrm>
        </p:grpSpPr>
        <p:sp>
          <p:nvSpPr>
            <p:cNvPr id="258" name="Isosceles Triangle 257">
              <a:extLst>
                <a:ext uri="{FF2B5EF4-FFF2-40B4-BE49-F238E27FC236}">
                  <a16:creationId xmlns:a16="http://schemas.microsoft.com/office/drawing/2014/main" id="{FFDF0A9A-0C15-4A60-BA04-030E917C44C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9" name="TextBox 22">
              <a:extLst>
                <a:ext uri="{FF2B5EF4-FFF2-40B4-BE49-F238E27FC236}">
                  <a16:creationId xmlns:a16="http://schemas.microsoft.com/office/drawing/2014/main" id="{16F11D35-83E1-4D42-93BB-DF99D3409A0F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4075982-020B-4BA8-AF5A-A6E5330AB242}"/>
              </a:ext>
            </a:extLst>
          </p:cNvPr>
          <p:cNvSpPr/>
          <p:nvPr/>
        </p:nvSpPr>
        <p:spPr>
          <a:xfrm>
            <a:off x="3421595" y="5018447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Tier 2 TFT 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Included PCBA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B4425BB6-8356-4DD4-B912-575A14D7806D}"/>
              </a:ext>
            </a:extLst>
          </p:cNvPr>
          <p:cNvSpPr/>
          <p:nvPr/>
        </p:nvSpPr>
        <p:spPr>
          <a:xfrm>
            <a:off x="5356791" y="5896711"/>
            <a:ext cx="88156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Tooling KO</a:t>
            </a: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3" name="TextBox 22">
            <a:extLst>
              <a:ext uri="{FF2B5EF4-FFF2-40B4-BE49-F238E27FC236}">
                <a16:creationId xmlns:a16="http://schemas.microsoft.com/office/drawing/2014/main" id="{194FDA20-FF85-4A81-8A1A-5BFE05666DB8}"/>
              </a:ext>
            </a:extLst>
          </p:cNvPr>
          <p:cNvSpPr txBox="1"/>
          <p:nvPr/>
        </p:nvSpPr>
        <p:spPr>
          <a:xfrm>
            <a:off x="3335389" y="4833787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8/30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85D30D69-4469-4DC2-B5C8-A787AB7BB17B}"/>
              </a:ext>
            </a:extLst>
          </p:cNvPr>
          <p:cNvSpPr txBox="1"/>
          <p:nvPr/>
        </p:nvSpPr>
        <p:spPr>
          <a:xfrm>
            <a:off x="6805937" y="4843917"/>
            <a:ext cx="177478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12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/15-3/15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B402F90-A9BC-4AAC-8647-CC71DC744027}"/>
              </a:ext>
            </a:extLst>
          </p:cNvPr>
          <p:cNvSpPr/>
          <p:nvPr/>
        </p:nvSpPr>
        <p:spPr>
          <a:xfrm>
            <a:off x="3855765" y="5826403"/>
            <a:ext cx="881566" cy="6469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Windshield surface/HUD package frozen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57" name="TextBox 22">
            <a:extLst>
              <a:ext uri="{FF2B5EF4-FFF2-40B4-BE49-F238E27FC236}">
                <a16:creationId xmlns:a16="http://schemas.microsoft.com/office/drawing/2014/main" id="{439E4E8B-204F-4D32-BC6F-E7859D8FB635}"/>
              </a:ext>
            </a:extLst>
          </p:cNvPr>
          <p:cNvSpPr txBox="1"/>
          <p:nvPr/>
        </p:nvSpPr>
        <p:spPr>
          <a:xfrm>
            <a:off x="3776431" y="5663558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9/15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8" name="TextBox 22">
            <a:extLst>
              <a:ext uri="{FF2B5EF4-FFF2-40B4-BE49-F238E27FC236}">
                <a16:creationId xmlns:a16="http://schemas.microsoft.com/office/drawing/2014/main" id="{4F47C9E1-EA0F-44EC-8458-AAFA2A9C815B}"/>
              </a:ext>
            </a:extLst>
          </p:cNvPr>
          <p:cNvSpPr txBox="1"/>
          <p:nvPr/>
        </p:nvSpPr>
        <p:spPr>
          <a:xfrm>
            <a:off x="5276946" y="5733866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11/15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D9909C5-6741-41D5-A94B-A705C55D81D1}"/>
              </a:ext>
            </a:extLst>
          </p:cNvPr>
          <p:cNvSpPr/>
          <p:nvPr/>
        </p:nvSpPr>
        <p:spPr>
          <a:xfrm>
            <a:off x="11089337" y="5837765"/>
            <a:ext cx="1046736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7EDEB542-B9EF-4992-8EF1-805598ABDCA6}"/>
              </a:ext>
            </a:extLst>
          </p:cNvPr>
          <p:cNvSpPr txBox="1"/>
          <p:nvPr/>
        </p:nvSpPr>
        <p:spPr>
          <a:xfrm>
            <a:off x="11097854" y="5656258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D219BF-1284-42E3-9614-9D9ADBEC9662}"/>
              </a:ext>
            </a:extLst>
          </p:cNvPr>
          <p:cNvGrpSpPr/>
          <p:nvPr/>
        </p:nvGrpSpPr>
        <p:grpSpPr>
          <a:xfrm>
            <a:off x="10309878" y="5864812"/>
            <a:ext cx="682364" cy="499426"/>
            <a:chOff x="1264945" y="1704838"/>
            <a:chExt cx="682364" cy="499426"/>
          </a:xfrm>
        </p:grpSpPr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E3ED4959-A8DE-49EA-ACEC-AA02DF46CD5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7" name="TextBox 22">
              <a:extLst>
                <a:ext uri="{FF2B5EF4-FFF2-40B4-BE49-F238E27FC236}">
                  <a16:creationId xmlns:a16="http://schemas.microsoft.com/office/drawing/2014/main" id="{498672C0-72AA-4E07-A681-C8C90C9F4B1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689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7C42E9F8-42A9-4F7D-BD4C-10ADA059E5A2}"/>
              </a:ext>
            </a:extLst>
          </p:cNvPr>
          <p:cNvSpPr/>
          <p:nvPr/>
        </p:nvSpPr>
        <p:spPr>
          <a:xfrm>
            <a:off x="1876804" y="3676622"/>
            <a:ext cx="783150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95603DEE-25D4-4C43-958F-0A94E0D7B500}"/>
              </a:ext>
            </a:extLst>
          </p:cNvPr>
          <p:cNvSpPr/>
          <p:nvPr/>
        </p:nvSpPr>
        <p:spPr>
          <a:xfrm>
            <a:off x="818126" y="5686932"/>
            <a:ext cx="9065617" cy="10419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Proposed resolution: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 DCV&gt;: Retrofit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SYNC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HW with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R10 SW on 22-Feb-2022.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&lt;PEC&gt;&lt;FEC&gt; &gt;&lt;PSW&gt;: Stagger milestone for SYNC+&amp; related </a:t>
            </a:r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features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&lt;TT&gt;: Check point at PEC 08/01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for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SYNC+ retrofit on vehicle.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5B3A620-1131-4BFB-A387-1E1E24D20022}"/>
              </a:ext>
            </a:extLst>
          </p:cNvPr>
          <p:cNvSpPr/>
          <p:nvPr/>
        </p:nvSpPr>
        <p:spPr>
          <a:xfrm>
            <a:off x="1255359" y="1859114"/>
            <a:ext cx="7928880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FEB0699-5237-4BA9-BBC9-522D10238F2A}"/>
              </a:ext>
            </a:extLst>
          </p:cNvPr>
          <p:cNvCxnSpPr>
            <a:cxnSpLocks/>
          </p:cNvCxnSpPr>
          <p:nvPr/>
        </p:nvCxnSpPr>
        <p:spPr>
          <a:xfrm>
            <a:off x="9184239" y="4474900"/>
            <a:ext cx="0" cy="1544300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C3CFB63-3ACD-409A-B9D1-D6A16C1CF020}"/>
              </a:ext>
            </a:extLst>
          </p:cNvPr>
          <p:cNvCxnSpPr>
            <a:cxnSpLocks/>
          </p:cNvCxnSpPr>
          <p:nvPr/>
        </p:nvCxnSpPr>
        <p:spPr>
          <a:xfrm>
            <a:off x="5827105" y="1505407"/>
            <a:ext cx="0" cy="3968416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BE08A06-9456-4D0D-8DA8-85031E7C0E6D}"/>
              </a:ext>
            </a:extLst>
          </p:cNvPr>
          <p:cNvCxnSpPr/>
          <p:nvPr/>
        </p:nvCxnSpPr>
        <p:spPr>
          <a:xfrm flipV="1">
            <a:off x="1907756" y="1169957"/>
            <a:ext cx="8596248" cy="3967"/>
          </a:xfrm>
          <a:prstGeom prst="line">
            <a:avLst/>
          </a:prstGeom>
          <a:solidFill>
            <a:schemeClr val="accent5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CBC2A-A125-4FF8-B9DB-89D1EAADE9DB}"/>
              </a:ext>
            </a:extLst>
          </p:cNvPr>
          <p:cNvSpPr/>
          <p:nvPr/>
        </p:nvSpPr>
        <p:spPr>
          <a:xfrm>
            <a:off x="774968" y="939086"/>
            <a:ext cx="9854401" cy="1046394"/>
          </a:xfrm>
          <a:prstGeom prst="roundRect">
            <a:avLst>
              <a:gd name="adj" fmla="val 8186"/>
            </a:avLst>
          </a:prstGeom>
          <a:solidFill>
            <a:schemeClr val="bg1">
              <a:lumMod val="95000"/>
              <a:alpha val="40000"/>
            </a:schemeClr>
          </a:solidFill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2542326-BEED-418D-9632-1761633E662D}"/>
              </a:ext>
            </a:extLst>
          </p:cNvPr>
          <p:cNvCxnSpPr>
            <a:cxnSpLocks/>
          </p:cNvCxnSpPr>
          <p:nvPr/>
        </p:nvCxnSpPr>
        <p:spPr>
          <a:xfrm>
            <a:off x="7247152" y="1502914"/>
            <a:ext cx="0" cy="3182218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522D6DF-1CFA-4E84-A62D-FC1B217BDC7F}"/>
              </a:ext>
            </a:extLst>
          </p:cNvPr>
          <p:cNvCxnSpPr>
            <a:cxnSpLocks/>
          </p:cNvCxnSpPr>
          <p:nvPr/>
        </p:nvCxnSpPr>
        <p:spPr>
          <a:xfrm>
            <a:off x="7638767" y="1452229"/>
            <a:ext cx="0" cy="2959859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92048B-0946-4697-90CF-3A5BF3C1D907}"/>
              </a:ext>
            </a:extLst>
          </p:cNvPr>
          <p:cNvCxnSpPr>
            <a:cxnSpLocks/>
          </p:cNvCxnSpPr>
          <p:nvPr/>
        </p:nvCxnSpPr>
        <p:spPr>
          <a:xfrm>
            <a:off x="5478748" y="1481206"/>
            <a:ext cx="0" cy="2993694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A862456-DE20-4417-8707-A1E1977DDBED}"/>
              </a:ext>
            </a:extLst>
          </p:cNvPr>
          <p:cNvCxnSpPr>
            <a:cxnSpLocks/>
          </p:cNvCxnSpPr>
          <p:nvPr/>
        </p:nvCxnSpPr>
        <p:spPr>
          <a:xfrm>
            <a:off x="8811448" y="1417342"/>
            <a:ext cx="17280" cy="3255781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1477944" y="653218"/>
          <a:ext cx="9501067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流程图: 决策 47">
            <a:extLst>
              <a:ext uri="{FF2B5EF4-FFF2-40B4-BE49-F238E27FC236}">
                <a16:creationId xmlns:a16="http://schemas.microsoft.com/office/drawing/2014/main" id="{3738D842-C456-4419-9CEC-52311F5F1A89}"/>
              </a:ext>
            </a:extLst>
          </p:cNvPr>
          <p:cNvSpPr/>
          <p:nvPr/>
        </p:nvSpPr>
        <p:spPr>
          <a:xfrm>
            <a:off x="5596630" y="10464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8D51BC3E-A897-496B-9C6B-466B8E81B4FB}"/>
              </a:ext>
            </a:extLst>
          </p:cNvPr>
          <p:cNvSpPr txBox="1"/>
          <p:nvPr/>
        </p:nvSpPr>
        <p:spPr>
          <a:xfrm>
            <a:off x="5554177" y="1319039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02/02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HW and SW Design &amp; Validation Plan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519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4128900" y="4757936"/>
            <a:ext cx="909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0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3692780" y="4888109"/>
            <a:ext cx="1069686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09/10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5268627" y="4753572"/>
            <a:ext cx="121120" cy="140132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4975411" y="4917506"/>
            <a:ext cx="732471" cy="523220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24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5627158" y="4903523"/>
            <a:ext cx="772427" cy="307777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4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22</a:t>
            </a:r>
          </a:p>
        </p:txBody>
      </p: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>
            <a:cxnSpLocks/>
          </p:cNvCxnSpPr>
          <p:nvPr/>
        </p:nvCxnSpPr>
        <p:spPr>
          <a:xfrm>
            <a:off x="4128900" y="3947731"/>
            <a:ext cx="5204844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3030D-22BE-418F-A7A3-9DE1340C1440}"/>
              </a:ext>
            </a:extLst>
          </p:cNvPr>
          <p:cNvSpPr/>
          <p:nvPr/>
        </p:nvSpPr>
        <p:spPr>
          <a:xfrm>
            <a:off x="2680716" y="2836116"/>
            <a:ext cx="819265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77" name="Star: 5 Points 172">
            <a:extLst>
              <a:ext uri="{FF2B5EF4-FFF2-40B4-BE49-F238E27FC236}">
                <a16:creationId xmlns:a16="http://schemas.microsoft.com/office/drawing/2014/main" id="{445DEEB9-31BD-42B8-9D14-85B57CB3EF05}"/>
              </a:ext>
            </a:extLst>
          </p:cNvPr>
          <p:cNvSpPr/>
          <p:nvPr/>
        </p:nvSpPr>
        <p:spPr>
          <a:xfrm>
            <a:off x="3572909" y="2816391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FE15FAF0-BC8F-4E6B-AB7E-DDE005495303}"/>
              </a:ext>
            </a:extLst>
          </p:cNvPr>
          <p:cNvSpPr txBox="1"/>
          <p:nvPr/>
        </p:nvSpPr>
        <p:spPr>
          <a:xfrm>
            <a:off x="3230425" y="2932939"/>
            <a:ext cx="973666" cy="31399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Beta(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(Pre-DV)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EF2BD042-A409-4F1D-9B20-97961E5872F8}"/>
              </a:ext>
            </a:extLst>
          </p:cNvPr>
          <p:cNvSpPr txBox="1"/>
          <p:nvPr/>
        </p:nvSpPr>
        <p:spPr>
          <a:xfrm>
            <a:off x="4297355" y="2905444"/>
            <a:ext cx="603171" cy="353937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R8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5D2E421-BE7F-4849-B799-37B4F55CE930}"/>
              </a:ext>
            </a:extLst>
          </p:cNvPr>
          <p:cNvCxnSpPr>
            <a:cxnSpLocks/>
          </p:cNvCxnSpPr>
          <p:nvPr/>
        </p:nvCxnSpPr>
        <p:spPr>
          <a:xfrm>
            <a:off x="3456976" y="2282157"/>
            <a:ext cx="5444516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CFF62E9-8AE4-419B-861D-A15802D57D4E}"/>
              </a:ext>
            </a:extLst>
          </p:cNvPr>
          <p:cNvSpPr/>
          <p:nvPr/>
        </p:nvSpPr>
        <p:spPr>
          <a:xfrm>
            <a:off x="2637589" y="2131797"/>
            <a:ext cx="843414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A05B95BD-DE35-44AE-8EDC-C0D43CF01E15}"/>
              </a:ext>
            </a:extLst>
          </p:cNvPr>
          <p:cNvSpPr txBox="1"/>
          <p:nvPr/>
        </p:nvSpPr>
        <p:spPr>
          <a:xfrm>
            <a:off x="3355310" y="2026693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13-9/13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A32A19F9-C450-49D6-9318-B2151A502384}"/>
              </a:ext>
            </a:extLst>
          </p:cNvPr>
          <p:cNvSpPr txBox="1"/>
          <p:nvPr/>
        </p:nvSpPr>
        <p:spPr>
          <a:xfrm>
            <a:off x="4573411" y="2023395"/>
            <a:ext cx="669418" cy="2161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/21-12/15</a:t>
            </a:r>
          </a:p>
        </p:txBody>
      </p:sp>
      <p:sp>
        <p:nvSpPr>
          <p:cNvPr id="90" name="Rectangle: Rounded Corners 263">
            <a:extLst>
              <a:ext uri="{FF2B5EF4-FFF2-40B4-BE49-F238E27FC236}">
                <a16:creationId xmlns:a16="http://schemas.microsoft.com/office/drawing/2014/main" id="{3E981883-8E6D-4917-97EA-EED24E6BC001}"/>
              </a:ext>
            </a:extLst>
          </p:cNvPr>
          <p:cNvSpPr/>
          <p:nvPr/>
        </p:nvSpPr>
        <p:spPr>
          <a:xfrm>
            <a:off x="4614352" y="2211345"/>
            <a:ext cx="598974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7F7C39BD-2945-41B1-BF27-2BFDB0677742}"/>
              </a:ext>
            </a:extLst>
          </p:cNvPr>
          <p:cNvSpPr txBox="1"/>
          <p:nvPr/>
        </p:nvSpPr>
        <p:spPr>
          <a:xfrm>
            <a:off x="5144453" y="2034095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/21-4/5</a:t>
            </a:r>
          </a:p>
        </p:txBody>
      </p:sp>
      <p:sp>
        <p:nvSpPr>
          <p:cNvPr id="98" name="TextBox 22">
            <a:extLst>
              <a:ext uri="{FF2B5EF4-FFF2-40B4-BE49-F238E27FC236}">
                <a16:creationId xmlns:a16="http://schemas.microsoft.com/office/drawing/2014/main" id="{0232A64B-D236-4FDF-916A-CAB99AC09F78}"/>
              </a:ext>
            </a:extLst>
          </p:cNvPr>
          <p:cNvSpPr txBox="1"/>
          <p:nvPr/>
        </p:nvSpPr>
        <p:spPr>
          <a:xfrm>
            <a:off x="6814086" y="1967996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06/07–7/10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3D2C0952-94A9-4E4C-91B1-200954C25BEE}"/>
              </a:ext>
            </a:extLst>
          </p:cNvPr>
          <p:cNvSpPr txBox="1"/>
          <p:nvPr/>
        </p:nvSpPr>
        <p:spPr>
          <a:xfrm>
            <a:off x="4134029" y="371528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" b="1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13-11/18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8C9A3A90-5B15-4CA6-B403-9D508775E596}"/>
              </a:ext>
            </a:extLst>
          </p:cNvPr>
          <p:cNvSpPr txBox="1"/>
          <p:nvPr/>
        </p:nvSpPr>
        <p:spPr>
          <a:xfrm>
            <a:off x="5299457" y="3699061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12/24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-2/22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DEFE9B9F-09C1-4AB1-9BC6-42A880D2DE81}"/>
              </a:ext>
            </a:extLst>
          </p:cNvPr>
          <p:cNvSpPr txBox="1"/>
          <p:nvPr/>
        </p:nvSpPr>
        <p:spPr>
          <a:xfrm>
            <a:off x="5936207" y="3708972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2/22 – 5/27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EEC48992-4728-4873-8224-2E9088248A20}"/>
              </a:ext>
            </a:extLst>
          </p:cNvPr>
          <p:cNvSpPr txBox="1"/>
          <p:nvPr/>
        </p:nvSpPr>
        <p:spPr>
          <a:xfrm>
            <a:off x="7526393" y="3630198"/>
            <a:ext cx="89538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08/02-09/05</a:t>
            </a:r>
          </a:p>
        </p:txBody>
      </p:sp>
      <p:sp>
        <p:nvSpPr>
          <p:cNvPr id="113" name="Rectangle: Rounded Corners 263">
            <a:extLst>
              <a:ext uri="{FF2B5EF4-FFF2-40B4-BE49-F238E27FC236}">
                <a16:creationId xmlns:a16="http://schemas.microsoft.com/office/drawing/2014/main" id="{048EB333-D944-4344-98E0-B7B13501F8E5}"/>
              </a:ext>
            </a:extLst>
          </p:cNvPr>
          <p:cNvSpPr/>
          <p:nvPr/>
        </p:nvSpPr>
        <p:spPr>
          <a:xfrm>
            <a:off x="8056543" y="3878272"/>
            <a:ext cx="1021520" cy="1504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7014B74-66B0-4D81-8491-94F56E54EF7B}"/>
              </a:ext>
            </a:extLst>
          </p:cNvPr>
          <p:cNvSpPr/>
          <p:nvPr/>
        </p:nvSpPr>
        <p:spPr>
          <a:xfrm rot="16200000">
            <a:off x="404335" y="1129130"/>
            <a:ext cx="990839" cy="415498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Ver. 20210224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5" name="流程图: 决策 47">
            <a:extLst>
              <a:ext uri="{FF2B5EF4-FFF2-40B4-BE49-F238E27FC236}">
                <a16:creationId xmlns:a16="http://schemas.microsoft.com/office/drawing/2014/main" id="{C0DAC520-3250-40A4-8538-AB5310A77AC6}"/>
              </a:ext>
            </a:extLst>
          </p:cNvPr>
          <p:cNvSpPr/>
          <p:nvPr/>
        </p:nvSpPr>
        <p:spPr>
          <a:xfrm>
            <a:off x="7000280" y="1040772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6" name="TextBox 22">
            <a:extLst>
              <a:ext uri="{FF2B5EF4-FFF2-40B4-BE49-F238E27FC236}">
                <a16:creationId xmlns:a16="http://schemas.microsoft.com/office/drawing/2014/main" id="{A2E34482-92CC-42AB-A7B1-13BF0251AE7B}"/>
              </a:ext>
            </a:extLst>
          </p:cNvPr>
          <p:cNvSpPr txBox="1"/>
          <p:nvPr/>
        </p:nvSpPr>
        <p:spPr>
          <a:xfrm>
            <a:off x="6957606" y="1319567"/>
            <a:ext cx="54877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06/13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4" name="流程图: 决策 47">
            <a:extLst>
              <a:ext uri="{FF2B5EF4-FFF2-40B4-BE49-F238E27FC236}">
                <a16:creationId xmlns:a16="http://schemas.microsoft.com/office/drawing/2014/main" id="{4E22600A-3747-4025-8C1E-16DA440C4733}"/>
              </a:ext>
            </a:extLst>
          </p:cNvPr>
          <p:cNvSpPr/>
          <p:nvPr/>
        </p:nvSpPr>
        <p:spPr>
          <a:xfrm>
            <a:off x="7393482" y="1049259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5" name="TextBox 22">
            <a:extLst>
              <a:ext uri="{FF2B5EF4-FFF2-40B4-BE49-F238E27FC236}">
                <a16:creationId xmlns:a16="http://schemas.microsoft.com/office/drawing/2014/main" id="{C546654D-34A3-432D-B1F6-7DAA8406DF92}"/>
              </a:ext>
            </a:extLst>
          </p:cNvPr>
          <p:cNvSpPr txBox="1"/>
          <p:nvPr/>
        </p:nvSpPr>
        <p:spPr>
          <a:xfrm>
            <a:off x="7481876" y="859957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07/11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7" name="流程图: 决策 47">
            <a:extLst>
              <a:ext uri="{FF2B5EF4-FFF2-40B4-BE49-F238E27FC236}">
                <a16:creationId xmlns:a16="http://schemas.microsoft.com/office/drawing/2014/main" id="{9A1E3D20-1AF4-41A7-AEB4-78DDDD0DC076}"/>
              </a:ext>
            </a:extLst>
          </p:cNvPr>
          <p:cNvSpPr/>
          <p:nvPr/>
        </p:nvSpPr>
        <p:spPr>
          <a:xfrm>
            <a:off x="7778150" y="103124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8" name="TextBox 22">
            <a:extLst>
              <a:ext uri="{FF2B5EF4-FFF2-40B4-BE49-F238E27FC236}">
                <a16:creationId xmlns:a16="http://schemas.microsoft.com/office/drawing/2014/main" id="{9AFD8711-EBD7-45B5-9BF3-F8F407E6F001}"/>
              </a:ext>
            </a:extLst>
          </p:cNvPr>
          <p:cNvSpPr txBox="1"/>
          <p:nvPr/>
        </p:nvSpPr>
        <p:spPr>
          <a:xfrm>
            <a:off x="7810944" y="849878"/>
            <a:ext cx="4097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08/10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CA89D23D-605D-4187-8A95-409C9FF6229A}"/>
              </a:ext>
            </a:extLst>
          </p:cNvPr>
          <p:cNvSpPr txBox="1"/>
          <p:nvPr/>
        </p:nvSpPr>
        <p:spPr>
          <a:xfrm>
            <a:off x="8599322" y="852751"/>
            <a:ext cx="45840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3" name="流程图: 决策 47">
            <a:extLst>
              <a:ext uri="{FF2B5EF4-FFF2-40B4-BE49-F238E27FC236}">
                <a16:creationId xmlns:a16="http://schemas.microsoft.com/office/drawing/2014/main" id="{DEE43A1F-A279-46E7-8CC6-47916A775E45}"/>
              </a:ext>
            </a:extLst>
          </p:cNvPr>
          <p:cNvSpPr/>
          <p:nvPr/>
        </p:nvSpPr>
        <p:spPr>
          <a:xfrm>
            <a:off x="5239169" y="1046780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MRD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E3801C86-D620-4E73-881D-6010340EA55E}"/>
              </a:ext>
            </a:extLst>
          </p:cNvPr>
          <p:cNvSpPr txBox="1"/>
          <p:nvPr/>
        </p:nvSpPr>
        <p:spPr>
          <a:xfrm>
            <a:off x="5151308" y="1322862"/>
            <a:ext cx="60940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01/05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8" name="流程图: 决策 47">
            <a:extLst>
              <a:ext uri="{FF2B5EF4-FFF2-40B4-BE49-F238E27FC236}">
                <a16:creationId xmlns:a16="http://schemas.microsoft.com/office/drawing/2014/main" id="{062C1401-5E93-4B46-BE69-1CE8DD8E8095}"/>
              </a:ext>
            </a:extLst>
          </p:cNvPr>
          <p:cNvSpPr/>
          <p:nvPr/>
        </p:nvSpPr>
        <p:spPr>
          <a:xfrm>
            <a:off x="9496574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9" name="TextBox 22">
            <a:extLst>
              <a:ext uri="{FF2B5EF4-FFF2-40B4-BE49-F238E27FC236}">
                <a16:creationId xmlns:a16="http://schemas.microsoft.com/office/drawing/2014/main" id="{380DE714-3C5A-49DC-ABA4-AF65B6ACA038}"/>
              </a:ext>
            </a:extLst>
          </p:cNvPr>
          <p:cNvSpPr txBox="1"/>
          <p:nvPr/>
        </p:nvSpPr>
        <p:spPr>
          <a:xfrm>
            <a:off x="935851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1" name="流程图: 决策 47">
            <a:extLst>
              <a:ext uri="{FF2B5EF4-FFF2-40B4-BE49-F238E27FC236}">
                <a16:creationId xmlns:a16="http://schemas.microsoft.com/office/drawing/2014/main" id="{79189CDD-0BBD-445A-9D0F-47341B1D919F}"/>
              </a:ext>
            </a:extLst>
          </p:cNvPr>
          <p:cNvSpPr/>
          <p:nvPr/>
        </p:nvSpPr>
        <p:spPr>
          <a:xfrm>
            <a:off x="9883743" y="1036113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MP2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2" name="TextBox 22">
            <a:extLst>
              <a:ext uri="{FF2B5EF4-FFF2-40B4-BE49-F238E27FC236}">
                <a16:creationId xmlns:a16="http://schemas.microsoft.com/office/drawing/2014/main" id="{30CC1D1F-F6AD-444B-B99D-625545D427E8}"/>
              </a:ext>
            </a:extLst>
          </p:cNvPr>
          <p:cNvSpPr txBox="1"/>
          <p:nvPr/>
        </p:nvSpPr>
        <p:spPr>
          <a:xfrm>
            <a:off x="9783780" y="1281872"/>
            <a:ext cx="84341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03/01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4731598B-F985-4469-BF41-62FB617508AB}"/>
              </a:ext>
            </a:extLst>
          </p:cNvPr>
          <p:cNvSpPr/>
          <p:nvPr/>
        </p:nvSpPr>
        <p:spPr>
          <a:xfrm>
            <a:off x="1900846" y="1036995"/>
            <a:ext cx="527397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68" name="流程图: 决策 47">
            <a:extLst>
              <a:ext uri="{FF2B5EF4-FFF2-40B4-BE49-F238E27FC236}">
                <a16:creationId xmlns:a16="http://schemas.microsoft.com/office/drawing/2014/main" id="{2C846A61-E7A3-48C3-BCF9-5FF1AAECD225}"/>
              </a:ext>
            </a:extLst>
          </p:cNvPr>
          <p:cNvSpPr/>
          <p:nvPr/>
        </p:nvSpPr>
        <p:spPr>
          <a:xfrm>
            <a:off x="2939136" y="1030586"/>
            <a:ext cx="517840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UPV2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1" name="流程图: 决策 47">
            <a:extLst>
              <a:ext uri="{FF2B5EF4-FFF2-40B4-BE49-F238E27FC236}">
                <a16:creationId xmlns:a16="http://schemas.microsoft.com/office/drawing/2014/main" id="{8772BE1E-46F3-41BC-87B3-C484C20057A8}"/>
              </a:ext>
            </a:extLst>
          </p:cNvPr>
          <p:cNvSpPr/>
          <p:nvPr/>
        </p:nvSpPr>
        <p:spPr>
          <a:xfrm>
            <a:off x="3334655" y="1030836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B674D52D-BD95-4A08-993C-C4B4792BD586}"/>
              </a:ext>
            </a:extLst>
          </p:cNvPr>
          <p:cNvSpPr txBox="1"/>
          <p:nvPr/>
        </p:nvSpPr>
        <p:spPr>
          <a:xfrm>
            <a:off x="3336925" y="1278077"/>
            <a:ext cx="520516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4" name="流程图: 决策 47">
            <a:extLst>
              <a:ext uri="{FF2B5EF4-FFF2-40B4-BE49-F238E27FC236}">
                <a16:creationId xmlns:a16="http://schemas.microsoft.com/office/drawing/2014/main" id="{B4CEB844-DC4A-4B2C-8DAF-24F66D379DB6}"/>
              </a:ext>
            </a:extLst>
          </p:cNvPr>
          <p:cNvSpPr/>
          <p:nvPr/>
        </p:nvSpPr>
        <p:spPr>
          <a:xfrm>
            <a:off x="3772260" y="103105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40DAD6F4-7B69-44A6-BB64-EC57F465FC1F}"/>
              </a:ext>
            </a:extLst>
          </p:cNvPr>
          <p:cNvSpPr txBox="1"/>
          <p:nvPr/>
        </p:nvSpPr>
        <p:spPr>
          <a:xfrm>
            <a:off x="3798969" y="1291552"/>
            <a:ext cx="43280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08/20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BA5110-F5B1-4E3F-B024-0388B9ACA0C2}"/>
              </a:ext>
            </a:extLst>
          </p:cNvPr>
          <p:cNvSpPr/>
          <p:nvPr/>
        </p:nvSpPr>
        <p:spPr>
          <a:xfrm rot="10800000">
            <a:off x="123441" y="615288"/>
            <a:ext cx="461665" cy="96617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VPP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4096DBE-8C52-40BB-BCCD-9234886158E3}"/>
              </a:ext>
            </a:extLst>
          </p:cNvPr>
          <p:cNvSpPr/>
          <p:nvPr/>
        </p:nvSpPr>
        <p:spPr>
          <a:xfrm rot="10800000">
            <a:off x="125782" y="1783186"/>
            <a:ext cx="461665" cy="322603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eaVert"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DEVELOPMENT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D3BAFD-A0E2-4D18-B705-0D2EFA731D27}"/>
              </a:ext>
            </a:extLst>
          </p:cNvPr>
          <p:cNvSpPr/>
          <p:nvPr/>
        </p:nvSpPr>
        <p:spPr>
          <a:xfrm rot="16200000">
            <a:off x="403954" y="2681332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Current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plan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50BC29-FA6E-453D-8B12-C40EFE8550B6}"/>
              </a:ext>
            </a:extLst>
          </p:cNvPr>
          <p:cNvSpPr/>
          <p:nvPr/>
        </p:nvSpPr>
        <p:spPr>
          <a:xfrm rot="16200000">
            <a:off x="371743" y="4532949"/>
            <a:ext cx="1461263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8wks delay</a:t>
            </a:r>
          </a:p>
        </p:txBody>
      </p:sp>
      <p:sp>
        <p:nvSpPr>
          <p:cNvPr id="204" name="Rectangle: Rounded Corners 263">
            <a:extLst>
              <a:ext uri="{FF2B5EF4-FFF2-40B4-BE49-F238E27FC236}">
                <a16:creationId xmlns:a16="http://schemas.microsoft.com/office/drawing/2014/main" id="{2D1BCF80-1689-476F-B6CF-E152F0CBB49F}"/>
              </a:ext>
            </a:extLst>
          </p:cNvPr>
          <p:cNvSpPr/>
          <p:nvPr/>
        </p:nvSpPr>
        <p:spPr>
          <a:xfrm>
            <a:off x="6142872" y="2368595"/>
            <a:ext cx="978588" cy="1427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Vehicle level test/sign off</a:t>
            </a:r>
          </a:p>
        </p:txBody>
      </p:sp>
      <p:sp>
        <p:nvSpPr>
          <p:cNvPr id="206" name="Rectangle: Rounded Corners 263">
            <a:extLst>
              <a:ext uri="{FF2B5EF4-FFF2-40B4-BE49-F238E27FC236}">
                <a16:creationId xmlns:a16="http://schemas.microsoft.com/office/drawing/2014/main" id="{B9B952D4-43EC-4547-9FAE-70F0394DCC31}"/>
              </a:ext>
            </a:extLst>
          </p:cNvPr>
          <p:cNvSpPr/>
          <p:nvPr/>
        </p:nvSpPr>
        <p:spPr>
          <a:xfrm>
            <a:off x="6137338" y="4042441"/>
            <a:ext cx="1621382" cy="15808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         Vehicle level test/sign off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829351F-D267-40F0-9D96-E4743D2751DF}"/>
              </a:ext>
            </a:extLst>
          </p:cNvPr>
          <p:cNvSpPr/>
          <p:nvPr/>
        </p:nvSpPr>
        <p:spPr>
          <a:xfrm>
            <a:off x="3008750" y="3716839"/>
            <a:ext cx="1049599" cy="33855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Build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&amp;Validation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12" name="Rectangle: Rounded Corners 265">
            <a:extLst>
              <a:ext uri="{FF2B5EF4-FFF2-40B4-BE49-F238E27FC236}">
                <a16:creationId xmlns:a16="http://schemas.microsoft.com/office/drawing/2014/main" id="{F153BA1B-9989-4B76-85AE-74157E3E1D5F}"/>
              </a:ext>
            </a:extLst>
          </p:cNvPr>
          <p:cNvSpPr/>
          <p:nvPr/>
        </p:nvSpPr>
        <p:spPr>
          <a:xfrm>
            <a:off x="9012369" y="4115354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3EAA6B37-CBEE-417B-8AA8-9EC02B2E87DE}"/>
              </a:ext>
            </a:extLst>
          </p:cNvPr>
          <p:cNvSpPr txBox="1"/>
          <p:nvPr/>
        </p:nvSpPr>
        <p:spPr>
          <a:xfrm>
            <a:off x="5567843" y="867150"/>
            <a:ext cx="545855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1/19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75E7F51-574D-45ED-8D1A-8C1CCABB90A1}"/>
              </a:ext>
            </a:extLst>
          </p:cNvPr>
          <p:cNvSpPr txBox="1"/>
          <p:nvPr/>
        </p:nvSpPr>
        <p:spPr>
          <a:xfrm>
            <a:off x="5211241" y="857947"/>
            <a:ext cx="541922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12/22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76E3F-8FE9-4ECA-B2DA-D49C7EBABFD9}"/>
              </a:ext>
            </a:extLst>
          </p:cNvPr>
          <p:cNvCxnSpPr>
            <a:cxnSpLocks/>
          </p:cNvCxnSpPr>
          <p:nvPr/>
        </p:nvCxnSpPr>
        <p:spPr>
          <a:xfrm>
            <a:off x="5859423" y="5196819"/>
            <a:ext cx="2542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22">
            <a:extLst>
              <a:ext uri="{FF2B5EF4-FFF2-40B4-BE49-F238E27FC236}">
                <a16:creationId xmlns:a16="http://schemas.microsoft.com/office/drawing/2014/main" id="{A68D35FE-6FD9-438B-A9DA-2A25FC865124}"/>
              </a:ext>
            </a:extLst>
          </p:cNvPr>
          <p:cNvSpPr txBox="1"/>
          <p:nvPr/>
        </p:nvSpPr>
        <p:spPr>
          <a:xfrm>
            <a:off x="5400387" y="5093312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AB2579B3-719B-4ED6-89EC-B7806C24E4F4}"/>
              </a:ext>
            </a:extLst>
          </p:cNvPr>
          <p:cNvSpPr txBox="1"/>
          <p:nvPr/>
        </p:nvSpPr>
        <p:spPr>
          <a:xfrm>
            <a:off x="7002001" y="860531"/>
            <a:ext cx="464647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sng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sng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05/30</a:t>
            </a:r>
            <a:endParaRPr kumimoji="0" lang="en-US" sz="700" b="0" i="0" u="none" strike="sng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7" name="TextBox 22">
            <a:extLst>
              <a:ext uri="{FF2B5EF4-FFF2-40B4-BE49-F238E27FC236}">
                <a16:creationId xmlns:a16="http://schemas.microsoft.com/office/drawing/2014/main" id="{C81DF74A-C17F-43CE-B076-E1CD9C9FFDAA}"/>
              </a:ext>
            </a:extLst>
          </p:cNvPr>
          <p:cNvSpPr txBox="1"/>
          <p:nvPr/>
        </p:nvSpPr>
        <p:spPr>
          <a:xfrm>
            <a:off x="7405567" y="1307101"/>
            <a:ext cx="482714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8" name="TextBox 22">
            <a:extLst>
              <a:ext uri="{FF2B5EF4-FFF2-40B4-BE49-F238E27FC236}">
                <a16:creationId xmlns:a16="http://schemas.microsoft.com/office/drawing/2014/main" id="{84901D63-1C70-4AC5-91F7-ECB9A9682262}"/>
              </a:ext>
            </a:extLst>
          </p:cNvPr>
          <p:cNvSpPr txBox="1"/>
          <p:nvPr/>
        </p:nvSpPr>
        <p:spPr>
          <a:xfrm>
            <a:off x="7777795" y="1298623"/>
            <a:ext cx="593751" cy="22752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08/24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B950ABD1-8AC1-4B40-8EE0-08CA168AD06D}"/>
              </a:ext>
            </a:extLst>
          </p:cNvPr>
          <p:cNvSpPr txBox="1"/>
          <p:nvPr/>
        </p:nvSpPr>
        <p:spPr>
          <a:xfrm>
            <a:off x="7146678" y="4416416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</a:t>
            </a:r>
            <a:r>
              <a:rPr kumimoji="0" lang="en-US" altLang="zh-CN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A66D526F-312F-4A8F-92C9-0A8C4092A435}"/>
              </a:ext>
            </a:extLst>
          </p:cNvPr>
          <p:cNvSpPr txBox="1"/>
          <p:nvPr/>
        </p:nvSpPr>
        <p:spPr>
          <a:xfrm>
            <a:off x="7611720" y="4416417"/>
            <a:ext cx="603171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39" name="TextBox 22">
            <a:extLst>
              <a:ext uri="{FF2B5EF4-FFF2-40B4-BE49-F238E27FC236}">
                <a16:creationId xmlns:a16="http://schemas.microsoft.com/office/drawing/2014/main" id="{F7F5061D-BC2C-40F8-835A-4FE4D4C53639}"/>
              </a:ext>
            </a:extLst>
          </p:cNvPr>
          <p:cNvSpPr txBox="1"/>
          <p:nvPr/>
        </p:nvSpPr>
        <p:spPr>
          <a:xfrm>
            <a:off x="8581556" y="1281872"/>
            <a:ext cx="52369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11/09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95C0ECC-1529-4E7D-9EB6-039C674F2921}"/>
              </a:ext>
            </a:extLst>
          </p:cNvPr>
          <p:cNvCxnSpPr>
            <a:cxnSpLocks/>
          </p:cNvCxnSpPr>
          <p:nvPr/>
        </p:nvCxnSpPr>
        <p:spPr>
          <a:xfrm>
            <a:off x="7246394" y="4602167"/>
            <a:ext cx="4955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2EAC545-88C1-43A1-9BC9-2699468EE15D}"/>
              </a:ext>
            </a:extLst>
          </p:cNvPr>
          <p:cNvCxnSpPr>
            <a:cxnSpLocks/>
          </p:cNvCxnSpPr>
          <p:nvPr/>
        </p:nvCxnSpPr>
        <p:spPr>
          <a:xfrm>
            <a:off x="7673830" y="4353672"/>
            <a:ext cx="39087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2A7D18D-DE2B-4DF2-9775-41731DE36AA4}"/>
              </a:ext>
            </a:extLst>
          </p:cNvPr>
          <p:cNvSpPr/>
          <p:nvPr/>
        </p:nvSpPr>
        <p:spPr>
          <a:xfrm>
            <a:off x="8645565" y="2287332"/>
            <a:ext cx="72572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DE574521-E007-44F8-AC51-9ABD7CECE0B3}"/>
              </a:ext>
            </a:extLst>
          </p:cNvPr>
          <p:cNvSpPr/>
          <p:nvPr/>
        </p:nvSpPr>
        <p:spPr>
          <a:xfrm>
            <a:off x="9130656" y="3957202"/>
            <a:ext cx="74270" cy="64285"/>
          </a:xfrm>
          <a:prstGeom prst="triangl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5" name="Rectangle: Rounded Corners 263">
            <a:extLst>
              <a:ext uri="{FF2B5EF4-FFF2-40B4-BE49-F238E27FC236}">
                <a16:creationId xmlns:a16="http://schemas.microsoft.com/office/drawing/2014/main" id="{E513E557-6239-4DA5-8AA7-C059B358EBE4}"/>
              </a:ext>
            </a:extLst>
          </p:cNvPr>
          <p:cNvSpPr/>
          <p:nvPr/>
        </p:nvSpPr>
        <p:spPr>
          <a:xfrm>
            <a:off x="9958653" y="5565963"/>
            <a:ext cx="2201547" cy="1162938"/>
          </a:xfrm>
          <a:prstGeom prst="roundRect">
            <a:avLst>
              <a:gd name="adj" fmla="val 3628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Preliminary DV and debug for b</a:t>
            </a: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asic functions of platform.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Hand build prototype sample (w/ ~30% design completion)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setup trail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Test 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at none Ford certified Lab.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Safety function validation(Speed, PRND, Fuel, Telltale, RVC, Climate, ESP/ADAS setting), EMC/thermal/Key off load, High/Low temperature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off-tool sample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Ford certified Lab.</a:t>
            </a:r>
            <a:endParaRPr kumimoji="0" lang="en-US" sz="65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6" name="TextBox 22">
            <a:extLst>
              <a:ext uri="{FF2B5EF4-FFF2-40B4-BE49-F238E27FC236}">
                <a16:creationId xmlns:a16="http://schemas.microsoft.com/office/drawing/2014/main" id="{0AE25FC5-0FC0-4953-A03B-C0C297A33FEB}"/>
              </a:ext>
            </a:extLst>
          </p:cNvPr>
          <p:cNvSpPr txBox="1"/>
          <p:nvPr/>
        </p:nvSpPr>
        <p:spPr>
          <a:xfrm>
            <a:off x="7634792" y="1979706"/>
            <a:ext cx="84341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07/12-10/21</a:t>
            </a:r>
          </a:p>
        </p:txBody>
      </p:sp>
      <p:sp>
        <p:nvSpPr>
          <p:cNvPr id="147" name="TextBox 22">
            <a:extLst>
              <a:ext uri="{FF2B5EF4-FFF2-40B4-BE49-F238E27FC236}">
                <a16:creationId xmlns:a16="http://schemas.microsoft.com/office/drawing/2014/main" id="{1FF0B0F4-22AE-49DB-9234-145D411E9745}"/>
              </a:ext>
            </a:extLst>
          </p:cNvPr>
          <p:cNvSpPr txBox="1"/>
          <p:nvPr/>
        </p:nvSpPr>
        <p:spPr>
          <a:xfrm>
            <a:off x="8427683" y="254927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10/29</a:t>
            </a: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9D56EA88-A5A7-448D-9B3A-386396764AF3}"/>
              </a:ext>
            </a:extLst>
          </p:cNvPr>
          <p:cNvSpPr txBox="1"/>
          <p:nvPr/>
        </p:nvSpPr>
        <p:spPr>
          <a:xfrm>
            <a:off x="8988101" y="6000730"/>
            <a:ext cx="421602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29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1" name="TextBox 22">
            <a:extLst>
              <a:ext uri="{FF2B5EF4-FFF2-40B4-BE49-F238E27FC236}">
                <a16:creationId xmlns:a16="http://schemas.microsoft.com/office/drawing/2014/main" id="{4726C1DD-386D-4E03-80E3-0438383EA55D}"/>
              </a:ext>
            </a:extLst>
          </p:cNvPr>
          <p:cNvSpPr txBox="1"/>
          <p:nvPr/>
        </p:nvSpPr>
        <p:spPr>
          <a:xfrm>
            <a:off x="8161131" y="3657249"/>
            <a:ext cx="843415" cy="200055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 b="0">
                <a:solidFill>
                  <a:srgbClr val="080808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09/12-12/21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096AE-0EF5-4838-B6E8-70A63E9D617F}"/>
              </a:ext>
            </a:extLst>
          </p:cNvPr>
          <p:cNvCxnSpPr>
            <a:cxnSpLocks/>
          </p:cNvCxnSpPr>
          <p:nvPr/>
        </p:nvCxnSpPr>
        <p:spPr>
          <a:xfrm>
            <a:off x="8107658" y="4253645"/>
            <a:ext cx="0" cy="178517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D7FE2DF-A60E-4062-B79D-59B3A96EC41D}"/>
              </a:ext>
            </a:extLst>
          </p:cNvPr>
          <p:cNvCxnSpPr>
            <a:cxnSpLocks/>
          </p:cNvCxnSpPr>
          <p:nvPr/>
        </p:nvCxnSpPr>
        <p:spPr>
          <a:xfrm>
            <a:off x="7774758" y="4488881"/>
            <a:ext cx="0" cy="1476425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EC311E-463E-4D04-A96A-C993B4CACBCC}"/>
              </a:ext>
            </a:extLst>
          </p:cNvPr>
          <p:cNvCxnSpPr>
            <a:cxnSpLocks/>
          </p:cNvCxnSpPr>
          <p:nvPr/>
        </p:nvCxnSpPr>
        <p:spPr>
          <a:xfrm>
            <a:off x="6123125" y="5133730"/>
            <a:ext cx="0" cy="839567"/>
          </a:xfrm>
          <a:prstGeom prst="line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5F061D9-E913-4D68-A5B5-4D2C34169464}"/>
              </a:ext>
            </a:extLst>
          </p:cNvPr>
          <p:cNvCxnSpPr>
            <a:cxnSpLocks/>
          </p:cNvCxnSpPr>
          <p:nvPr/>
        </p:nvCxnSpPr>
        <p:spPr>
          <a:xfrm>
            <a:off x="8833690" y="4663069"/>
            <a:ext cx="31849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263">
            <a:extLst>
              <a:ext uri="{FF2B5EF4-FFF2-40B4-BE49-F238E27FC236}">
                <a16:creationId xmlns:a16="http://schemas.microsoft.com/office/drawing/2014/main" id="{551B6F13-057D-4300-8E2A-283942276E20}"/>
              </a:ext>
            </a:extLst>
          </p:cNvPr>
          <p:cNvSpPr/>
          <p:nvPr/>
        </p:nvSpPr>
        <p:spPr>
          <a:xfrm>
            <a:off x="7121460" y="2131123"/>
            <a:ext cx="345188" cy="37369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054C5CB9-3B33-48DD-9B05-38C64F03002B}"/>
              </a:ext>
            </a:extLst>
          </p:cNvPr>
          <p:cNvSpPr txBox="1"/>
          <p:nvPr/>
        </p:nvSpPr>
        <p:spPr>
          <a:xfrm>
            <a:off x="8702888" y="4455492"/>
            <a:ext cx="562589" cy="184660"/>
          </a:xfrm>
          <a:prstGeom prst="rect">
            <a:avLst/>
          </a:prstGeom>
          <a:noFill/>
        </p:spPr>
        <p:txBody>
          <a:bodyPr wrap="square" lIns="76194" tIns="38097" rIns="76194" bIns="38097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7wks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0" name="流程图: 决策 47">
            <a:extLst>
              <a:ext uri="{FF2B5EF4-FFF2-40B4-BE49-F238E27FC236}">
                <a16:creationId xmlns:a16="http://schemas.microsoft.com/office/drawing/2014/main" id="{2DD2CE9F-840A-49B0-9A54-8C8F90C7679F}"/>
              </a:ext>
            </a:extLst>
          </p:cNvPr>
          <p:cNvSpPr/>
          <p:nvPr/>
        </p:nvSpPr>
        <p:spPr>
          <a:xfrm>
            <a:off x="5867191" y="5727146"/>
            <a:ext cx="530618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3" name="流程图: 决策 47">
            <a:extLst>
              <a:ext uri="{FF2B5EF4-FFF2-40B4-BE49-F238E27FC236}">
                <a16:creationId xmlns:a16="http://schemas.microsoft.com/office/drawing/2014/main" id="{C87AA7E8-E016-4B03-AD5C-DDAF6872B69D}"/>
              </a:ext>
            </a:extLst>
          </p:cNvPr>
          <p:cNvSpPr/>
          <p:nvPr/>
        </p:nvSpPr>
        <p:spPr>
          <a:xfrm>
            <a:off x="7540222" y="5710529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76" name="流程图: 决策 47">
            <a:extLst>
              <a:ext uri="{FF2B5EF4-FFF2-40B4-BE49-F238E27FC236}">
                <a16:creationId xmlns:a16="http://schemas.microsoft.com/office/drawing/2014/main" id="{96ADC00A-81C8-43DE-AE2E-FBD95E540A45}"/>
              </a:ext>
            </a:extLst>
          </p:cNvPr>
          <p:cNvSpPr/>
          <p:nvPr/>
        </p:nvSpPr>
        <p:spPr>
          <a:xfrm>
            <a:off x="7864678" y="5717836"/>
            <a:ext cx="475855" cy="289817"/>
          </a:xfrm>
          <a:prstGeom prst="flowChartDecision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FEC1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09" name="TextBox 22">
            <a:extLst>
              <a:ext uri="{FF2B5EF4-FFF2-40B4-BE49-F238E27FC236}">
                <a16:creationId xmlns:a16="http://schemas.microsoft.com/office/drawing/2014/main" id="{14F6A1EC-7058-487E-A23C-D1154EDB4435}"/>
              </a:ext>
            </a:extLst>
          </p:cNvPr>
          <p:cNvSpPr txBox="1"/>
          <p:nvPr/>
        </p:nvSpPr>
        <p:spPr>
          <a:xfrm>
            <a:off x="1856334" y="263589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FC51184-5A4B-41B6-A8A9-987CAD662E10}"/>
              </a:ext>
            </a:extLst>
          </p:cNvPr>
          <p:cNvSpPr/>
          <p:nvPr/>
        </p:nvSpPr>
        <p:spPr>
          <a:xfrm rot="16200000">
            <a:off x="388508" y="4497686"/>
            <a:ext cx="990839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New plan</a:t>
            </a:r>
          </a:p>
        </p:txBody>
      </p:sp>
      <p:sp>
        <p:nvSpPr>
          <p:cNvPr id="523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5913122" y="4693126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27FCB6-56FE-485D-8430-CCAC9C8E44EC}"/>
              </a:ext>
            </a:extLst>
          </p:cNvPr>
          <p:cNvGrpSpPr/>
          <p:nvPr/>
        </p:nvGrpSpPr>
        <p:grpSpPr>
          <a:xfrm>
            <a:off x="4176660" y="4221352"/>
            <a:ext cx="929184" cy="426372"/>
            <a:chOff x="4176660" y="4413322"/>
            <a:chExt cx="929184" cy="457401"/>
          </a:xfrm>
        </p:grpSpPr>
        <p:sp>
          <p:nvSpPr>
            <p:cNvPr id="19" name="Callout: Line 18">
              <a:extLst>
                <a:ext uri="{FF2B5EF4-FFF2-40B4-BE49-F238E27FC236}">
                  <a16:creationId xmlns:a16="http://schemas.microsoft.com/office/drawing/2014/main" id="{CF3E800B-8B78-4B1A-ACEF-82DA7B65E11E}"/>
                </a:ext>
              </a:extLst>
            </p:cNvPr>
            <p:cNvSpPr/>
            <p:nvPr/>
          </p:nvSpPr>
          <p:spPr>
            <a:xfrm flipH="1" flipV="1">
              <a:off x="4190148" y="4413322"/>
              <a:ext cx="915696" cy="457401"/>
            </a:xfrm>
            <a:prstGeom prst="borderCallout1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7DC5E9-94E9-4D1B-851A-E48A6D2D7B4F}"/>
                </a:ext>
              </a:extLst>
            </p:cNvPr>
            <p:cNvSpPr txBox="1"/>
            <p:nvPr/>
          </p:nvSpPr>
          <p:spPr>
            <a:xfrm flipH="1">
              <a:off x="4176660" y="4440508"/>
              <a:ext cx="881306" cy="415498"/>
            </a:xfrm>
            <a:prstGeom prst="rect">
              <a:avLst/>
            </a:prstGeom>
            <a:noFill/>
            <a:ln w="12700">
              <a:noFill/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Critical DV can’t complete by DCV MRD. (7wks gap)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4" name="TextBox 22">
            <a:extLst>
              <a:ext uri="{FF2B5EF4-FFF2-40B4-BE49-F238E27FC236}">
                <a16:creationId xmlns:a16="http://schemas.microsoft.com/office/drawing/2014/main" id="{727B5000-E878-4006-993C-B1A40D9B2EE3}"/>
              </a:ext>
            </a:extLst>
          </p:cNvPr>
          <p:cNvSpPr txBox="1"/>
          <p:nvPr/>
        </p:nvSpPr>
        <p:spPr>
          <a:xfrm>
            <a:off x="5866141" y="6011143"/>
            <a:ext cx="498488" cy="167873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02/22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9" name="流程图: 决策 47">
            <a:extLst>
              <a:ext uri="{FF2B5EF4-FFF2-40B4-BE49-F238E27FC236}">
                <a16:creationId xmlns:a16="http://schemas.microsoft.com/office/drawing/2014/main" id="{07630231-29D2-41C0-B5FE-232836472671}"/>
              </a:ext>
            </a:extLst>
          </p:cNvPr>
          <p:cNvSpPr/>
          <p:nvPr/>
        </p:nvSpPr>
        <p:spPr>
          <a:xfrm>
            <a:off x="8581450" y="1032967"/>
            <a:ext cx="475855" cy="26347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0" name="TextBox 22">
            <a:extLst>
              <a:ext uri="{FF2B5EF4-FFF2-40B4-BE49-F238E27FC236}">
                <a16:creationId xmlns:a16="http://schemas.microsoft.com/office/drawing/2014/main" id="{4B4A14AA-7A28-4535-896F-5AB8F3A31362}"/>
              </a:ext>
            </a:extLst>
          </p:cNvPr>
          <p:cNvSpPr txBox="1"/>
          <p:nvPr/>
        </p:nvSpPr>
        <p:spPr>
          <a:xfrm>
            <a:off x="7568845" y="5996585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07/26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1" name="TextBox 22">
            <a:extLst>
              <a:ext uri="{FF2B5EF4-FFF2-40B4-BE49-F238E27FC236}">
                <a16:creationId xmlns:a16="http://schemas.microsoft.com/office/drawing/2014/main" id="{F9608F01-3DBB-4389-837D-F6CC9DEFEB9A}"/>
              </a:ext>
            </a:extLst>
          </p:cNvPr>
          <p:cNvSpPr txBox="1"/>
          <p:nvPr/>
        </p:nvSpPr>
        <p:spPr>
          <a:xfrm>
            <a:off x="7898169" y="5996336"/>
            <a:ext cx="411974" cy="184660"/>
          </a:xfrm>
          <a:prstGeom prst="rect">
            <a:avLst/>
          </a:prstGeom>
          <a:ln w="12700">
            <a:solidFill>
              <a:srgbClr val="3366FF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square" lIns="76194" tIns="38097" rIns="76194" bIns="38097" anchor="b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09/06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9" name="Rectangle: Rounded Corners 265">
            <a:extLst>
              <a:ext uri="{FF2B5EF4-FFF2-40B4-BE49-F238E27FC236}">
                <a16:creationId xmlns:a16="http://schemas.microsoft.com/office/drawing/2014/main" id="{8E00352C-6CA6-4FA8-9719-4A95315CD80E}"/>
              </a:ext>
            </a:extLst>
          </p:cNvPr>
          <p:cNvSpPr/>
          <p:nvPr/>
        </p:nvSpPr>
        <p:spPr>
          <a:xfrm>
            <a:off x="9004546" y="5815657"/>
            <a:ext cx="328316" cy="15942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508E7FF7-1FFD-4577-B263-CEDCAE7CEB23}"/>
              </a:ext>
            </a:extLst>
          </p:cNvPr>
          <p:cNvSpPr txBox="1"/>
          <p:nvPr/>
        </p:nvSpPr>
        <p:spPr>
          <a:xfrm>
            <a:off x="2495438" y="4478480"/>
            <a:ext cx="508369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5/19</a:t>
            </a:r>
          </a:p>
        </p:txBody>
      </p:sp>
      <p:sp>
        <p:nvSpPr>
          <p:cNvPr id="111" name="Rectangle: Rounded Corners 263">
            <a:extLst>
              <a:ext uri="{FF2B5EF4-FFF2-40B4-BE49-F238E27FC236}">
                <a16:creationId xmlns:a16="http://schemas.microsoft.com/office/drawing/2014/main" id="{8C2E9E44-D9EF-49A9-984D-065D5EBC6CD5}"/>
              </a:ext>
            </a:extLst>
          </p:cNvPr>
          <p:cNvSpPr/>
          <p:nvPr/>
        </p:nvSpPr>
        <p:spPr>
          <a:xfrm>
            <a:off x="7466648" y="2215664"/>
            <a:ext cx="1121773" cy="14494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TT Build &amp; PV</a:t>
            </a:r>
          </a:p>
        </p:txBody>
      </p:sp>
      <p:sp>
        <p:nvSpPr>
          <p:cNvPr id="271" name="Callout: Line 270">
            <a:extLst>
              <a:ext uri="{FF2B5EF4-FFF2-40B4-BE49-F238E27FC236}">
                <a16:creationId xmlns:a16="http://schemas.microsoft.com/office/drawing/2014/main" id="{61624545-CCBC-4449-9F6E-20E2390ED58C}"/>
              </a:ext>
            </a:extLst>
          </p:cNvPr>
          <p:cNvSpPr/>
          <p:nvPr/>
        </p:nvSpPr>
        <p:spPr>
          <a:xfrm>
            <a:off x="9850291" y="1752386"/>
            <a:ext cx="2278740" cy="949836"/>
          </a:xfrm>
          <a:prstGeom prst="borderCallout1">
            <a:avLst>
              <a:gd name="adj1" fmla="val 18750"/>
              <a:gd name="adj2" fmla="val -8333"/>
              <a:gd name="adj3" fmla="val 21313"/>
              <a:gd name="adj4" fmla="val -753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TT Containment: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Aligned with NMP: SYNC+ HW  &amp; SW w/ PEC signed off to support TT build. Potential TT retrofit 2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wks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post TT required to contain critical DV test failure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TT/PP VOCF 2 shift to support robust SW &amp; HW delivery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0" name="TextBox 22">
            <a:extLst>
              <a:ext uri="{FF2B5EF4-FFF2-40B4-BE49-F238E27FC236}">
                <a16:creationId xmlns:a16="http://schemas.microsoft.com/office/drawing/2014/main" id="{6132C5B9-4885-47D3-8774-EED61978A0EC}"/>
              </a:ext>
            </a:extLst>
          </p:cNvPr>
          <p:cNvSpPr txBox="1"/>
          <p:nvPr/>
        </p:nvSpPr>
        <p:spPr>
          <a:xfrm>
            <a:off x="1876804" y="1297505"/>
            <a:ext cx="523695" cy="18186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03/05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49" name="TextBox 22">
            <a:extLst>
              <a:ext uri="{FF2B5EF4-FFF2-40B4-BE49-F238E27FC236}">
                <a16:creationId xmlns:a16="http://schemas.microsoft.com/office/drawing/2014/main" id="{E607C4E3-C1F4-4EAE-90CB-18DC9DE03DDF}"/>
              </a:ext>
            </a:extLst>
          </p:cNvPr>
          <p:cNvSpPr txBox="1"/>
          <p:nvPr/>
        </p:nvSpPr>
        <p:spPr>
          <a:xfrm>
            <a:off x="3037373" y="1272156"/>
            <a:ext cx="325173" cy="20004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06/16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B79AC-1248-47B7-9704-5CE6CEA6052B}"/>
              </a:ext>
            </a:extLst>
          </p:cNvPr>
          <p:cNvGrpSpPr/>
          <p:nvPr/>
        </p:nvGrpSpPr>
        <p:grpSpPr>
          <a:xfrm>
            <a:off x="2036117" y="1459835"/>
            <a:ext cx="676640" cy="347546"/>
            <a:chOff x="2151714" y="1684619"/>
            <a:chExt cx="676640" cy="347546"/>
          </a:xfrm>
        </p:grpSpPr>
        <p:sp>
          <p:nvSpPr>
            <p:cNvPr id="198" name="TextBox 22">
              <a:extLst>
                <a:ext uri="{FF2B5EF4-FFF2-40B4-BE49-F238E27FC236}">
                  <a16:creationId xmlns:a16="http://schemas.microsoft.com/office/drawing/2014/main" id="{185C54CC-EDF4-4462-A79E-84235AF21EB0}"/>
                </a:ext>
              </a:extLst>
            </p:cNvPr>
            <p:cNvSpPr txBox="1"/>
            <p:nvPr/>
          </p:nvSpPr>
          <p:spPr>
            <a:xfrm>
              <a:off x="2151714" y="183211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3/30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Hero S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" name="Star: 4 Points 1">
              <a:extLst>
                <a:ext uri="{FF2B5EF4-FFF2-40B4-BE49-F238E27FC236}">
                  <a16:creationId xmlns:a16="http://schemas.microsoft.com/office/drawing/2014/main" id="{9AE32F58-1C36-4075-A66D-98EB03FF0514}"/>
                </a:ext>
              </a:extLst>
            </p:cNvPr>
            <p:cNvSpPr/>
            <p:nvPr/>
          </p:nvSpPr>
          <p:spPr>
            <a:xfrm>
              <a:off x="2442715" y="16846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05FBA-8BF5-43E1-B4DB-0F673EA56788}"/>
              </a:ext>
            </a:extLst>
          </p:cNvPr>
          <p:cNvGrpSpPr/>
          <p:nvPr/>
        </p:nvGrpSpPr>
        <p:grpSpPr>
          <a:xfrm>
            <a:off x="2414957" y="1447800"/>
            <a:ext cx="676640" cy="346853"/>
            <a:chOff x="2304991" y="1837019"/>
            <a:chExt cx="676640" cy="346853"/>
          </a:xfrm>
        </p:grpSpPr>
        <p:sp>
          <p:nvSpPr>
            <p:cNvPr id="188" name="TextBox 22">
              <a:extLst>
                <a:ext uri="{FF2B5EF4-FFF2-40B4-BE49-F238E27FC236}">
                  <a16:creationId xmlns:a16="http://schemas.microsoft.com/office/drawing/2014/main" id="{22819BC9-1AC6-4F40-91FB-C0F579305056}"/>
                </a:ext>
              </a:extLst>
            </p:cNvPr>
            <p:cNvSpPr txBox="1"/>
            <p:nvPr/>
          </p:nvSpPr>
          <p:spPr>
            <a:xfrm>
              <a:off x="2304991" y="1983823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5/5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5" name="Star: 4 Points 204">
              <a:extLst>
                <a:ext uri="{FF2B5EF4-FFF2-40B4-BE49-F238E27FC236}">
                  <a16:creationId xmlns:a16="http://schemas.microsoft.com/office/drawing/2014/main" id="{5425FB70-B69E-457C-AF34-AF6B8694E861}"/>
                </a:ext>
              </a:extLst>
            </p:cNvPr>
            <p:cNvSpPr/>
            <p:nvPr/>
          </p:nvSpPr>
          <p:spPr>
            <a:xfrm>
              <a:off x="2595115" y="1837019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4311FF-F38E-4246-9D52-3C5A0DCAF565}"/>
              </a:ext>
            </a:extLst>
          </p:cNvPr>
          <p:cNvGrpSpPr/>
          <p:nvPr/>
        </p:nvGrpSpPr>
        <p:grpSpPr>
          <a:xfrm>
            <a:off x="2684285" y="1559236"/>
            <a:ext cx="676640" cy="343682"/>
            <a:chOff x="2900146" y="1710848"/>
            <a:chExt cx="676640" cy="343682"/>
          </a:xfrm>
        </p:grpSpPr>
        <p:sp>
          <p:nvSpPr>
            <p:cNvPr id="202" name="TextBox 22">
              <a:extLst>
                <a:ext uri="{FF2B5EF4-FFF2-40B4-BE49-F238E27FC236}">
                  <a16:creationId xmlns:a16="http://schemas.microsoft.com/office/drawing/2014/main" id="{F151FDCE-A6CE-4720-BE0B-5D41F9384091}"/>
                </a:ext>
              </a:extLst>
            </p:cNvPr>
            <p:cNvSpPr txBox="1"/>
            <p:nvPr/>
          </p:nvSpPr>
          <p:spPr>
            <a:xfrm>
              <a:off x="2900146" y="1854481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Group C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07" name="Star: 4 Points 206">
              <a:extLst>
                <a:ext uri="{FF2B5EF4-FFF2-40B4-BE49-F238E27FC236}">
                  <a16:creationId xmlns:a16="http://schemas.microsoft.com/office/drawing/2014/main" id="{D07A500D-D3C2-4B14-8F7D-1D43DFD25EF0}"/>
                </a:ext>
              </a:extLst>
            </p:cNvPr>
            <p:cNvSpPr/>
            <p:nvPr/>
          </p:nvSpPr>
          <p:spPr>
            <a:xfrm>
              <a:off x="3239192" y="171084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C70727-09D6-4C2E-A965-1B1863C4D992}"/>
              </a:ext>
            </a:extLst>
          </p:cNvPr>
          <p:cNvGrpSpPr/>
          <p:nvPr/>
        </p:nvGrpSpPr>
        <p:grpSpPr>
          <a:xfrm>
            <a:off x="2941237" y="1490504"/>
            <a:ext cx="676640" cy="347307"/>
            <a:chOff x="2794868" y="1846178"/>
            <a:chExt cx="676640" cy="347307"/>
          </a:xfrm>
        </p:grpSpPr>
        <p:sp>
          <p:nvSpPr>
            <p:cNvPr id="191" name="TextBox 22">
              <a:extLst>
                <a:ext uri="{FF2B5EF4-FFF2-40B4-BE49-F238E27FC236}">
                  <a16:creationId xmlns:a16="http://schemas.microsoft.com/office/drawing/2014/main" id="{1D6CED73-C741-4A07-99CE-AF8EA1ED0B40}"/>
                </a:ext>
              </a:extLst>
            </p:cNvPr>
            <p:cNvSpPr txBox="1"/>
            <p:nvPr/>
          </p:nvSpPr>
          <p:spPr>
            <a:xfrm>
              <a:off x="2794868" y="1993436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6/16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UPV2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2" name="Star: 4 Points 211">
              <a:extLst>
                <a:ext uri="{FF2B5EF4-FFF2-40B4-BE49-F238E27FC236}">
                  <a16:creationId xmlns:a16="http://schemas.microsoft.com/office/drawing/2014/main" id="{9429F124-D728-410A-BF26-5A7FE8CDD8C5}"/>
                </a:ext>
              </a:extLst>
            </p:cNvPr>
            <p:cNvSpPr/>
            <p:nvPr/>
          </p:nvSpPr>
          <p:spPr>
            <a:xfrm>
              <a:off x="3066757" y="1846178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A7DD45-5FE4-4F42-A6A3-732CDB81BFF6}"/>
              </a:ext>
            </a:extLst>
          </p:cNvPr>
          <p:cNvGrpSpPr/>
          <p:nvPr/>
        </p:nvGrpSpPr>
        <p:grpSpPr>
          <a:xfrm>
            <a:off x="3276238" y="1571427"/>
            <a:ext cx="634879" cy="334273"/>
            <a:chOff x="3189679" y="1847051"/>
            <a:chExt cx="676640" cy="334273"/>
          </a:xfrm>
        </p:grpSpPr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A61D778E-8269-4B09-A670-C7C6E1F4EBEA}"/>
                </a:ext>
              </a:extLst>
            </p:cNvPr>
            <p:cNvSpPr txBox="1"/>
            <p:nvPr/>
          </p:nvSpPr>
          <p:spPr>
            <a:xfrm>
              <a:off x="3189679" y="1981275"/>
              <a:ext cx="676640" cy="20004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zh-CN"/>
              </a:defPPr>
              <a:lvl1pPr marR="0" lvl="0" indent="0" algn="ctr" fontAlgn="auto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700" b="0" i="0" u="none" strike="noStrike" cap="none" spc="0" normalizeH="0" baseline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7/1 </a:t>
              </a:r>
            </a:p>
            <a:p>
              <a:pPr marL="0" marR="0" lvl="0" indent="0" algn="ctr" defTabSz="914400" rtl="0" eaLnBrk="1" fontAlgn="auto" latinLnBrk="0" hangingPunct="1">
                <a:lnSpc>
                  <a:spcPts val="7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Calibri" panose="020F0502020204030204" pitchFamily="34" charset="0"/>
                </a:rPr>
                <a:t>VPP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16" name="Star: 4 Points 215">
              <a:extLst>
                <a:ext uri="{FF2B5EF4-FFF2-40B4-BE49-F238E27FC236}">
                  <a16:creationId xmlns:a16="http://schemas.microsoft.com/office/drawing/2014/main" id="{78D89A2D-DD7B-4D4B-A461-BE76A21E3C95}"/>
                </a:ext>
              </a:extLst>
            </p:cNvPr>
            <p:cNvSpPr/>
            <p:nvPr/>
          </p:nvSpPr>
          <p:spPr>
            <a:xfrm>
              <a:off x="3394474" y="1847051"/>
              <a:ext cx="90255" cy="83036"/>
            </a:xfrm>
            <a:prstGeom prst="star4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17" name="TextBox 22">
            <a:extLst>
              <a:ext uri="{FF2B5EF4-FFF2-40B4-BE49-F238E27FC236}">
                <a16:creationId xmlns:a16="http://schemas.microsoft.com/office/drawing/2014/main" id="{26859195-E02F-462C-A85E-511B5721FD0D}"/>
              </a:ext>
            </a:extLst>
          </p:cNvPr>
          <p:cNvSpPr txBox="1"/>
          <p:nvPr/>
        </p:nvSpPr>
        <p:spPr>
          <a:xfrm>
            <a:off x="1173086" y="1572779"/>
            <a:ext cx="1071041" cy="300073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Checkpoint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ED65D2-4BAC-4FE3-BE1F-F49229E44C22}"/>
              </a:ext>
            </a:extLst>
          </p:cNvPr>
          <p:cNvSpPr/>
          <p:nvPr/>
        </p:nvSpPr>
        <p:spPr>
          <a:xfrm>
            <a:off x="396326" y="5412266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F395173-004E-46A3-86D8-F1F94F97D400}"/>
              </a:ext>
            </a:extLst>
          </p:cNvPr>
          <p:cNvSpPr/>
          <p:nvPr/>
        </p:nvSpPr>
        <p:spPr>
          <a:xfrm>
            <a:off x="10785737" y="1185518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F505A973-CAF9-410B-987A-6D04470F14A9}"/>
              </a:ext>
            </a:extLst>
          </p:cNvPr>
          <p:cNvSpPr/>
          <p:nvPr/>
        </p:nvSpPr>
        <p:spPr>
          <a:xfrm>
            <a:off x="1289217" y="1241170"/>
            <a:ext cx="365760" cy="36576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92FB1D52-BF83-4D32-B53D-20B1C8677F3D}"/>
              </a:ext>
            </a:extLst>
          </p:cNvPr>
          <p:cNvSpPr txBox="1"/>
          <p:nvPr/>
        </p:nvSpPr>
        <p:spPr>
          <a:xfrm>
            <a:off x="4907293" y="2916862"/>
            <a:ext cx="603171" cy="42069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DCV1(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R10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12/20</a:t>
            </a:r>
          </a:p>
        </p:txBody>
      </p:sp>
      <p:sp>
        <p:nvSpPr>
          <p:cNvPr id="183" name="Star: 5 Points 233">
            <a:extLst>
              <a:ext uri="{FF2B5EF4-FFF2-40B4-BE49-F238E27FC236}">
                <a16:creationId xmlns:a16="http://schemas.microsoft.com/office/drawing/2014/main" id="{2EACD411-0069-4711-A79E-E75916FD3873}"/>
              </a:ext>
            </a:extLst>
          </p:cNvPr>
          <p:cNvSpPr/>
          <p:nvPr/>
        </p:nvSpPr>
        <p:spPr>
          <a:xfrm>
            <a:off x="5125170" y="2785289"/>
            <a:ext cx="177332" cy="186516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5" name="TextBox 22">
            <a:extLst>
              <a:ext uri="{FF2B5EF4-FFF2-40B4-BE49-F238E27FC236}">
                <a16:creationId xmlns:a16="http://schemas.microsoft.com/office/drawing/2014/main" id="{9964A4CE-0668-49B6-B791-424FA34A1D70}"/>
              </a:ext>
            </a:extLst>
          </p:cNvPr>
          <p:cNvSpPr txBox="1"/>
          <p:nvPr/>
        </p:nvSpPr>
        <p:spPr>
          <a:xfrm>
            <a:off x="6280324" y="2971805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04/06</a:t>
            </a:r>
          </a:p>
        </p:txBody>
      </p:sp>
      <p:sp>
        <p:nvSpPr>
          <p:cNvPr id="189" name="Star: 5 Points 233">
            <a:extLst>
              <a:ext uri="{FF2B5EF4-FFF2-40B4-BE49-F238E27FC236}">
                <a16:creationId xmlns:a16="http://schemas.microsoft.com/office/drawing/2014/main" id="{B26369BA-2743-40BF-B623-4BF71710F523}"/>
              </a:ext>
            </a:extLst>
          </p:cNvPr>
          <p:cNvSpPr/>
          <p:nvPr/>
        </p:nvSpPr>
        <p:spPr>
          <a:xfrm>
            <a:off x="6425080" y="2788927"/>
            <a:ext cx="177332" cy="186516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843D5FAA-D003-4FBB-8C2A-8C92E063F287}"/>
              </a:ext>
            </a:extLst>
          </p:cNvPr>
          <p:cNvSpPr txBox="1"/>
          <p:nvPr/>
        </p:nvSpPr>
        <p:spPr>
          <a:xfrm>
            <a:off x="6763002" y="3019288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6" name="Star: 5 Points 233">
            <a:extLst>
              <a:ext uri="{FF2B5EF4-FFF2-40B4-BE49-F238E27FC236}">
                <a16:creationId xmlns:a16="http://schemas.microsoft.com/office/drawing/2014/main" id="{8D6D0D50-02EE-446C-A2B3-57E295FE2C67}"/>
              </a:ext>
            </a:extLst>
          </p:cNvPr>
          <p:cNvSpPr/>
          <p:nvPr/>
        </p:nvSpPr>
        <p:spPr>
          <a:xfrm>
            <a:off x="695757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99" name="Star: 5 Points 233">
            <a:extLst>
              <a:ext uri="{FF2B5EF4-FFF2-40B4-BE49-F238E27FC236}">
                <a16:creationId xmlns:a16="http://schemas.microsoft.com/office/drawing/2014/main" id="{DA86C9F1-ED6A-4D5F-A0B4-34B9DDEBC4A4}"/>
              </a:ext>
            </a:extLst>
          </p:cNvPr>
          <p:cNvSpPr/>
          <p:nvPr/>
        </p:nvSpPr>
        <p:spPr>
          <a:xfrm>
            <a:off x="7101829" y="4698801"/>
            <a:ext cx="195065" cy="205168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5" name="Star: 5 Points 233">
            <a:extLst>
              <a:ext uri="{FF2B5EF4-FFF2-40B4-BE49-F238E27FC236}">
                <a16:creationId xmlns:a16="http://schemas.microsoft.com/office/drawing/2014/main" id="{21DB1E3B-82AB-4257-A855-2781B528E7E6}"/>
              </a:ext>
            </a:extLst>
          </p:cNvPr>
          <p:cNvSpPr/>
          <p:nvPr/>
        </p:nvSpPr>
        <p:spPr>
          <a:xfrm>
            <a:off x="7638767" y="4702902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18" name="Star: 4 Points 217">
            <a:extLst>
              <a:ext uri="{FF2B5EF4-FFF2-40B4-BE49-F238E27FC236}">
                <a16:creationId xmlns:a16="http://schemas.microsoft.com/office/drawing/2014/main" id="{8A7D2429-7288-49CC-B890-497FE5AE0FF9}"/>
              </a:ext>
            </a:extLst>
          </p:cNvPr>
          <p:cNvSpPr/>
          <p:nvPr/>
        </p:nvSpPr>
        <p:spPr>
          <a:xfrm>
            <a:off x="2056643" y="237378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2" name="TextBox 22">
            <a:extLst>
              <a:ext uri="{FF2B5EF4-FFF2-40B4-BE49-F238E27FC236}">
                <a16:creationId xmlns:a16="http://schemas.microsoft.com/office/drawing/2014/main" id="{0AF8ED9A-D478-4C16-B169-1BA8B5B9F99E}"/>
              </a:ext>
            </a:extLst>
          </p:cNvPr>
          <p:cNvSpPr txBox="1"/>
          <p:nvPr/>
        </p:nvSpPr>
        <p:spPr>
          <a:xfrm>
            <a:off x="1089390" y="2658465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(HMI)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276A03-B411-4B59-9B9C-37FF55E21380}"/>
              </a:ext>
            </a:extLst>
          </p:cNvPr>
          <p:cNvCxnSpPr/>
          <p:nvPr/>
        </p:nvCxnSpPr>
        <p:spPr>
          <a:xfrm>
            <a:off x="1596464" y="2485308"/>
            <a:ext cx="393485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Star: 5 Points 233">
            <a:extLst>
              <a:ext uri="{FF2B5EF4-FFF2-40B4-BE49-F238E27FC236}">
                <a16:creationId xmlns:a16="http://schemas.microsoft.com/office/drawing/2014/main" id="{396322AE-02AB-495B-8F66-017FC2EF7BA4}"/>
              </a:ext>
            </a:extLst>
          </p:cNvPr>
          <p:cNvSpPr/>
          <p:nvPr/>
        </p:nvSpPr>
        <p:spPr>
          <a:xfrm>
            <a:off x="8465458" y="2788200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6" name="Star: 5 Points 233">
            <a:extLst>
              <a:ext uri="{FF2B5EF4-FFF2-40B4-BE49-F238E27FC236}">
                <a16:creationId xmlns:a16="http://schemas.microsoft.com/office/drawing/2014/main" id="{9545AF47-E834-4C7E-AE65-90B83872BA53}"/>
              </a:ext>
            </a:extLst>
          </p:cNvPr>
          <p:cNvSpPr/>
          <p:nvPr/>
        </p:nvSpPr>
        <p:spPr>
          <a:xfrm>
            <a:off x="8948450" y="4724655"/>
            <a:ext cx="195065" cy="205168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7" name="TextBox 22">
            <a:extLst>
              <a:ext uri="{FF2B5EF4-FFF2-40B4-BE49-F238E27FC236}">
                <a16:creationId xmlns:a16="http://schemas.microsoft.com/office/drawing/2014/main" id="{59CD329C-6123-49B1-B287-33117D4A8634}"/>
              </a:ext>
            </a:extLst>
          </p:cNvPr>
          <p:cNvSpPr txBox="1"/>
          <p:nvPr/>
        </p:nvSpPr>
        <p:spPr>
          <a:xfrm rot="16200000">
            <a:off x="385805" y="2678213"/>
            <a:ext cx="1461264" cy="253916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B0AC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 12wks delayed</a:t>
            </a:r>
          </a:p>
        </p:txBody>
      </p:sp>
      <p:sp>
        <p:nvSpPr>
          <p:cNvPr id="230" name="TextBox 22">
            <a:extLst>
              <a:ext uri="{FF2B5EF4-FFF2-40B4-BE49-F238E27FC236}">
                <a16:creationId xmlns:a16="http://schemas.microsoft.com/office/drawing/2014/main" id="{40DBA981-CE43-46C1-B025-9DB45BBDA077}"/>
              </a:ext>
            </a:extLst>
          </p:cNvPr>
          <p:cNvSpPr txBox="1"/>
          <p:nvPr/>
        </p:nvSpPr>
        <p:spPr>
          <a:xfrm>
            <a:off x="1844184" y="4485084"/>
            <a:ext cx="676640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3/15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515FD70-51EE-42B7-BF2A-305F5A1BC2E4}"/>
              </a:ext>
            </a:extLst>
          </p:cNvPr>
          <p:cNvCxnSpPr/>
          <p:nvPr/>
        </p:nvCxnSpPr>
        <p:spPr>
          <a:xfrm>
            <a:off x="2376224" y="4274780"/>
            <a:ext cx="2221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F86F6A1-1495-40E6-8071-C13B1D13C1AF}"/>
              </a:ext>
            </a:extLst>
          </p:cNvPr>
          <p:cNvSpPr/>
          <p:nvPr/>
        </p:nvSpPr>
        <p:spPr>
          <a:xfrm>
            <a:off x="3139622" y="4861957"/>
            <a:ext cx="810374" cy="215444"/>
          </a:xfrm>
          <a:prstGeom prst="rect">
            <a:avLst/>
          </a:prstGeom>
          <a:noFill/>
          <a:ln w="12700">
            <a:noFill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SW Release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859C6E-A38F-4966-BF8A-3CFF089C7111}"/>
              </a:ext>
            </a:extLst>
          </p:cNvPr>
          <p:cNvSpPr/>
          <p:nvPr/>
        </p:nvSpPr>
        <p:spPr>
          <a:xfrm>
            <a:off x="3428157" y="3363481"/>
            <a:ext cx="5738669" cy="181712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Compress Development timing and stagger DCV software to 3 version (R10/11/12) to support PEC/FEC sign off to contain HMI 12wks delay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46" name="Star: 4 Points 245">
            <a:extLst>
              <a:ext uri="{FF2B5EF4-FFF2-40B4-BE49-F238E27FC236}">
                <a16:creationId xmlns:a16="http://schemas.microsoft.com/office/drawing/2014/main" id="{7369B535-0C92-495C-A323-ED04D61625FD}"/>
              </a:ext>
            </a:extLst>
          </p:cNvPr>
          <p:cNvSpPr/>
          <p:nvPr/>
        </p:nvSpPr>
        <p:spPr>
          <a:xfrm>
            <a:off x="1320043" y="2390109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9" name="Star: 4 Points 248">
            <a:extLst>
              <a:ext uri="{FF2B5EF4-FFF2-40B4-BE49-F238E27FC236}">
                <a16:creationId xmlns:a16="http://schemas.microsoft.com/office/drawing/2014/main" id="{73E3E0AC-875C-4E34-B3B2-319930BE8C4B}"/>
              </a:ext>
            </a:extLst>
          </p:cNvPr>
          <p:cNvSpPr/>
          <p:nvPr/>
        </p:nvSpPr>
        <p:spPr>
          <a:xfrm>
            <a:off x="2087417" y="4150870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0" name="Star: 4 Points 249">
            <a:extLst>
              <a:ext uri="{FF2B5EF4-FFF2-40B4-BE49-F238E27FC236}">
                <a16:creationId xmlns:a16="http://schemas.microsoft.com/office/drawing/2014/main" id="{BF11D1C2-8735-42F7-8F56-0FAF20B3E08D}"/>
              </a:ext>
            </a:extLst>
          </p:cNvPr>
          <p:cNvSpPr/>
          <p:nvPr/>
        </p:nvSpPr>
        <p:spPr>
          <a:xfrm>
            <a:off x="2671865" y="4174222"/>
            <a:ext cx="194205" cy="217416"/>
          </a:xfrm>
          <a:prstGeom prst="star4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1" name="Rectangle: Rounded Corners 265">
            <a:extLst>
              <a:ext uri="{FF2B5EF4-FFF2-40B4-BE49-F238E27FC236}">
                <a16:creationId xmlns:a16="http://schemas.microsoft.com/office/drawing/2014/main" id="{0AD281E7-7E37-49FF-9098-6227A2D1D0A4}"/>
              </a:ext>
            </a:extLst>
          </p:cNvPr>
          <p:cNvSpPr/>
          <p:nvPr/>
        </p:nvSpPr>
        <p:spPr>
          <a:xfrm>
            <a:off x="8518309" y="2398260"/>
            <a:ext cx="328316" cy="1594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PSW</a:t>
            </a: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D4D21DBF-DC2C-41BF-B889-FEA0E6940F7E}"/>
              </a:ext>
            </a:extLst>
          </p:cNvPr>
          <p:cNvSpPr txBox="1"/>
          <p:nvPr/>
        </p:nvSpPr>
        <p:spPr>
          <a:xfrm>
            <a:off x="2208892" y="4035596"/>
            <a:ext cx="508369" cy="23350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3" name="TextBox 22">
            <a:extLst>
              <a:ext uri="{FF2B5EF4-FFF2-40B4-BE49-F238E27FC236}">
                <a16:creationId xmlns:a16="http://schemas.microsoft.com/office/drawing/2014/main" id="{8BC3ABC2-F5F3-446E-880F-80C001A0CE51}"/>
              </a:ext>
            </a:extLst>
          </p:cNvPr>
          <p:cNvSpPr txBox="1"/>
          <p:nvPr/>
        </p:nvSpPr>
        <p:spPr>
          <a:xfrm>
            <a:off x="1563008" y="2190341"/>
            <a:ext cx="508369" cy="30777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cap="none" spc="0" normalizeH="0" baseline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HMI</a:t>
            </a: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0F6BEFF2-BD33-463B-B17D-9A575E852A4D}"/>
              </a:ext>
            </a:extLst>
          </p:cNvPr>
          <p:cNvSpPr txBox="1"/>
          <p:nvPr/>
        </p:nvSpPr>
        <p:spPr>
          <a:xfrm>
            <a:off x="5172130" y="3135852"/>
            <a:ext cx="1419680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PEC 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4DC2254-92B8-4F79-99D8-69E80D3B1DB4}"/>
              </a:ext>
            </a:extLst>
          </p:cNvPr>
          <p:cNvSpPr/>
          <p:nvPr/>
        </p:nvSpPr>
        <p:spPr>
          <a:xfrm>
            <a:off x="4002895" y="5340145"/>
            <a:ext cx="5695752" cy="182869"/>
          </a:xfrm>
          <a:prstGeom prst="rect">
            <a:avLst/>
          </a:prstGeom>
          <a:solidFill>
            <a:srgbClr val="0000FF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/>
                <a:ea typeface="+mn-ea"/>
                <a:cs typeface="+mn-cs"/>
              </a:rPr>
              <a:t>To ensure robust and quality delivery no timing opportunity could be further compressed, downstream engineering work postponed by 8wks </a:t>
            </a:r>
          </a:p>
        </p:txBody>
      </p:sp>
      <p:sp>
        <p:nvSpPr>
          <p:cNvPr id="260" name="Star: 5 Points 233">
            <a:extLst>
              <a:ext uri="{FF2B5EF4-FFF2-40B4-BE49-F238E27FC236}">
                <a16:creationId xmlns:a16="http://schemas.microsoft.com/office/drawing/2014/main" id="{9885D5BF-D51F-4702-AA1F-7766F055DB2B}"/>
              </a:ext>
            </a:extLst>
          </p:cNvPr>
          <p:cNvSpPr/>
          <p:nvPr/>
        </p:nvSpPr>
        <p:spPr>
          <a:xfrm>
            <a:off x="5650181" y="2801073"/>
            <a:ext cx="165525" cy="201964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1" name="Star: 5 Points 233">
            <a:extLst>
              <a:ext uri="{FF2B5EF4-FFF2-40B4-BE49-F238E27FC236}">
                <a16:creationId xmlns:a16="http://schemas.microsoft.com/office/drawing/2014/main" id="{3CA9E63B-D512-4152-9380-8680EC9DFDB4}"/>
              </a:ext>
            </a:extLst>
          </p:cNvPr>
          <p:cNvSpPr/>
          <p:nvPr/>
        </p:nvSpPr>
        <p:spPr>
          <a:xfrm>
            <a:off x="6046070" y="2811787"/>
            <a:ext cx="172647" cy="177295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2" name="Star: 5 Points 233">
            <a:extLst>
              <a:ext uri="{FF2B5EF4-FFF2-40B4-BE49-F238E27FC236}">
                <a16:creationId xmlns:a16="http://schemas.microsoft.com/office/drawing/2014/main" id="{AC7DD6EB-676A-4955-8222-D5DE16D8FDD7}"/>
              </a:ext>
            </a:extLst>
          </p:cNvPr>
          <p:cNvSpPr/>
          <p:nvPr/>
        </p:nvSpPr>
        <p:spPr>
          <a:xfrm>
            <a:off x="6349109" y="4734762"/>
            <a:ext cx="180428" cy="189379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3" name="Star: 5 Points 233">
            <a:extLst>
              <a:ext uri="{FF2B5EF4-FFF2-40B4-BE49-F238E27FC236}">
                <a16:creationId xmlns:a16="http://schemas.microsoft.com/office/drawing/2014/main" id="{EE17AD8A-2828-4C5F-A498-5D4B17A063D7}"/>
              </a:ext>
            </a:extLst>
          </p:cNvPr>
          <p:cNvSpPr/>
          <p:nvPr/>
        </p:nvSpPr>
        <p:spPr>
          <a:xfrm>
            <a:off x="6732536" y="4734564"/>
            <a:ext cx="189051" cy="177001"/>
          </a:xfrm>
          <a:prstGeom prst="star5">
            <a:avLst>
              <a:gd name="adj" fmla="val 21151"/>
              <a:gd name="hf" fmla="val 105146"/>
              <a:gd name="vf" fmla="val 110557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highlight>
                <a:srgbClr val="FFFF00"/>
              </a:highligh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6" name="TextBox 22">
            <a:extLst>
              <a:ext uri="{FF2B5EF4-FFF2-40B4-BE49-F238E27FC236}">
                <a16:creationId xmlns:a16="http://schemas.microsoft.com/office/drawing/2014/main" id="{A68686BA-0FB9-455D-8CBC-37A997A2D3B2}"/>
              </a:ext>
            </a:extLst>
          </p:cNvPr>
          <p:cNvSpPr txBox="1"/>
          <p:nvPr/>
        </p:nvSpPr>
        <p:spPr>
          <a:xfrm>
            <a:off x="6145180" y="5166578"/>
            <a:ext cx="1567577" cy="20807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build and vehicle test/sign off)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0" name="Callout: Line 269">
            <a:extLst>
              <a:ext uri="{FF2B5EF4-FFF2-40B4-BE49-F238E27FC236}">
                <a16:creationId xmlns:a16="http://schemas.microsoft.com/office/drawing/2014/main" id="{E5C379C5-94B8-4423-A22D-40EDA7D68D47}"/>
              </a:ext>
            </a:extLst>
          </p:cNvPr>
          <p:cNvSpPr/>
          <p:nvPr/>
        </p:nvSpPr>
        <p:spPr>
          <a:xfrm>
            <a:off x="9850291" y="2724275"/>
            <a:ext cx="2278740" cy="1181094"/>
          </a:xfrm>
          <a:prstGeom prst="borderCallout1">
            <a:avLst>
              <a:gd name="adj1" fmla="val 18750"/>
              <a:gd name="adj2" fmla="val -8333"/>
              <a:gd name="adj3" fmla="val 19495"/>
              <a:gd name="adj4" fmla="val -761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DV Test Impact &amp; Opp.: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R10 Feb. 22, 20 DCVs built w/ 4 plan to be shipped out at Feb. 15 for US Calibration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Further discussion with C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align the containment plan if defer 4 Cal. DCVs 1wk with right level HW &amp; SW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Study to build DCV in 2 lines or add more DCVs to reduce build time </a:t>
            </a:r>
          </a:p>
        </p:txBody>
      </p:sp>
      <p:sp>
        <p:nvSpPr>
          <p:cNvPr id="269" name="Callout: Line 268">
            <a:extLst>
              <a:ext uri="{FF2B5EF4-FFF2-40B4-BE49-F238E27FC236}">
                <a16:creationId xmlns:a16="http://schemas.microsoft.com/office/drawing/2014/main" id="{9BA9393F-1C90-4539-8BE4-E8EF84FCCA76}"/>
              </a:ext>
            </a:extLst>
          </p:cNvPr>
          <p:cNvSpPr/>
          <p:nvPr/>
        </p:nvSpPr>
        <p:spPr>
          <a:xfrm>
            <a:off x="9858758" y="3928530"/>
            <a:ext cx="2278740" cy="874313"/>
          </a:xfrm>
          <a:prstGeom prst="borderCallout1">
            <a:avLst>
              <a:gd name="adj1" fmla="val 18750"/>
              <a:gd name="adj2" fmla="val -8333"/>
              <a:gd name="adj3" fmla="val 21336"/>
              <a:gd name="adj4" fmla="val -8955"/>
            </a:avLst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DCV Opportunity: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R8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R10 to support DCV build w/ downstream test hold till R10 ready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6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CDC module retrofit takes 44 minutes only with control screen, lower vent and floor console disassembled</a:t>
            </a:r>
          </a:p>
        </p:txBody>
      </p:sp>
      <p:sp>
        <p:nvSpPr>
          <p:cNvPr id="272" name="TextBox 22">
            <a:extLst>
              <a:ext uri="{FF2B5EF4-FFF2-40B4-BE49-F238E27FC236}">
                <a16:creationId xmlns:a16="http://schemas.microsoft.com/office/drawing/2014/main" id="{075D8EB3-5556-4714-A1DC-A99BAA8B4BC3}"/>
              </a:ext>
            </a:extLst>
          </p:cNvPr>
          <p:cNvSpPr txBox="1"/>
          <p:nvPr/>
        </p:nvSpPr>
        <p:spPr>
          <a:xfrm>
            <a:off x="5389747" y="2584891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73" name="TextBox 22">
            <a:extLst>
              <a:ext uri="{FF2B5EF4-FFF2-40B4-BE49-F238E27FC236}">
                <a16:creationId xmlns:a16="http://schemas.microsoft.com/office/drawing/2014/main" id="{AAA98424-B275-488B-B136-CD05BEF84601}"/>
              </a:ext>
            </a:extLst>
          </p:cNvPr>
          <p:cNvSpPr txBox="1"/>
          <p:nvPr/>
        </p:nvSpPr>
        <p:spPr>
          <a:xfrm>
            <a:off x="5960210" y="2611035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392D6678-E666-44B9-8471-006C32FAEA93}"/>
              </a:ext>
            </a:extLst>
          </p:cNvPr>
          <p:cNvSpPr txBox="1"/>
          <p:nvPr/>
        </p:nvSpPr>
        <p:spPr>
          <a:xfrm>
            <a:off x="5832772" y="5133144"/>
            <a:ext cx="628984" cy="140296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(DCV reflash)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4" name="Rectangle: Rounded Corners 263">
            <a:extLst>
              <a:ext uri="{FF2B5EF4-FFF2-40B4-BE49-F238E27FC236}">
                <a16:creationId xmlns:a16="http://schemas.microsoft.com/office/drawing/2014/main" id="{75425281-4A18-4C91-8278-00AAFA5ECD0F}"/>
              </a:ext>
            </a:extLst>
          </p:cNvPr>
          <p:cNvSpPr/>
          <p:nvPr/>
        </p:nvSpPr>
        <p:spPr>
          <a:xfrm>
            <a:off x="5923570" y="1915278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194" name="Rectangle: Rounded Corners 263">
            <a:extLst>
              <a:ext uri="{FF2B5EF4-FFF2-40B4-BE49-F238E27FC236}">
                <a16:creationId xmlns:a16="http://schemas.microsoft.com/office/drawing/2014/main" id="{4A2EF02B-EF33-42F2-A72B-E8EDD6F404FC}"/>
              </a:ext>
            </a:extLst>
          </p:cNvPr>
          <p:cNvSpPr/>
          <p:nvPr/>
        </p:nvSpPr>
        <p:spPr>
          <a:xfrm>
            <a:off x="6596278" y="2140662"/>
            <a:ext cx="517087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13" name="Rectangle: Rounded Corners 32">
            <a:extLst>
              <a:ext uri="{FF2B5EF4-FFF2-40B4-BE49-F238E27FC236}">
                <a16:creationId xmlns:a16="http://schemas.microsoft.com/office/drawing/2014/main" id="{D50A5D1A-BBFD-487F-9918-8ED458971CCE}"/>
              </a:ext>
            </a:extLst>
          </p:cNvPr>
          <p:cNvSpPr/>
          <p:nvPr/>
        </p:nvSpPr>
        <p:spPr>
          <a:xfrm>
            <a:off x="3998090" y="2042536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24" name="Rectangle: Rounded Corners 263">
            <a:extLst>
              <a:ext uri="{FF2B5EF4-FFF2-40B4-BE49-F238E27FC236}">
                <a16:creationId xmlns:a16="http://schemas.microsoft.com/office/drawing/2014/main" id="{E86EF14D-F2EA-4D81-B085-13A27C0F5102}"/>
              </a:ext>
            </a:extLst>
          </p:cNvPr>
          <p:cNvSpPr/>
          <p:nvPr/>
        </p:nvSpPr>
        <p:spPr>
          <a:xfrm>
            <a:off x="5447473" y="3875323"/>
            <a:ext cx="598974" cy="15834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228" name="Rectangle: Rounded Corners 263">
            <a:extLst>
              <a:ext uri="{FF2B5EF4-FFF2-40B4-BE49-F238E27FC236}">
                <a16:creationId xmlns:a16="http://schemas.microsoft.com/office/drawing/2014/main" id="{D3B7BBFF-E36B-41CB-9C92-58389491274A}"/>
              </a:ext>
            </a:extLst>
          </p:cNvPr>
          <p:cNvSpPr/>
          <p:nvPr/>
        </p:nvSpPr>
        <p:spPr>
          <a:xfrm>
            <a:off x="7765681" y="3801348"/>
            <a:ext cx="319990" cy="39917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</a:p>
        </p:txBody>
      </p:sp>
      <p:sp>
        <p:nvSpPr>
          <p:cNvPr id="231" name="Rectangle: Rounded Corners 263">
            <a:extLst>
              <a:ext uri="{FF2B5EF4-FFF2-40B4-BE49-F238E27FC236}">
                <a16:creationId xmlns:a16="http://schemas.microsoft.com/office/drawing/2014/main" id="{87B7C83A-0477-4F02-9E5A-673BB3121B72}"/>
              </a:ext>
            </a:extLst>
          </p:cNvPr>
          <p:cNvSpPr/>
          <p:nvPr/>
        </p:nvSpPr>
        <p:spPr>
          <a:xfrm>
            <a:off x="7267929" y="3810888"/>
            <a:ext cx="490791" cy="22658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Sample Build</a:t>
            </a:r>
          </a:p>
        </p:txBody>
      </p:sp>
      <p:sp>
        <p:nvSpPr>
          <p:cNvPr id="236" name="TextBox 22">
            <a:extLst>
              <a:ext uri="{FF2B5EF4-FFF2-40B4-BE49-F238E27FC236}">
                <a16:creationId xmlns:a16="http://schemas.microsoft.com/office/drawing/2014/main" id="{9AC32354-C65F-41A7-A13A-56E75CBB3145}"/>
              </a:ext>
            </a:extLst>
          </p:cNvPr>
          <p:cNvSpPr txBox="1"/>
          <p:nvPr/>
        </p:nvSpPr>
        <p:spPr>
          <a:xfrm>
            <a:off x="8911809" y="4252058"/>
            <a:ext cx="517905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12/29</a:t>
            </a:r>
          </a:p>
        </p:txBody>
      </p:sp>
      <p:sp>
        <p:nvSpPr>
          <p:cNvPr id="238" name="Rectangle: Rounded Corners 263">
            <a:extLst>
              <a:ext uri="{FF2B5EF4-FFF2-40B4-BE49-F238E27FC236}">
                <a16:creationId xmlns:a16="http://schemas.microsoft.com/office/drawing/2014/main" id="{C3B5839E-4705-4F7D-B6F6-99C400A28805}"/>
              </a:ext>
            </a:extLst>
          </p:cNvPr>
          <p:cNvSpPr/>
          <p:nvPr/>
        </p:nvSpPr>
        <p:spPr>
          <a:xfrm>
            <a:off x="3948230" y="2191828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9" name="Rectangle: Rounded Corners 32">
            <a:extLst>
              <a:ext uri="{FF2B5EF4-FFF2-40B4-BE49-F238E27FC236}">
                <a16:creationId xmlns:a16="http://schemas.microsoft.com/office/drawing/2014/main" id="{871C0890-C77C-40F2-8B44-9A510CB59FA7}"/>
              </a:ext>
            </a:extLst>
          </p:cNvPr>
          <p:cNvSpPr/>
          <p:nvPr/>
        </p:nvSpPr>
        <p:spPr>
          <a:xfrm>
            <a:off x="3688342" y="2214091"/>
            <a:ext cx="508078" cy="14733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40" name="Rectangle: Rounded Corners 263">
            <a:extLst>
              <a:ext uri="{FF2B5EF4-FFF2-40B4-BE49-F238E27FC236}">
                <a16:creationId xmlns:a16="http://schemas.microsoft.com/office/drawing/2014/main" id="{F1ED6E98-4855-4E57-A356-5B09E6F78F7D}"/>
              </a:ext>
            </a:extLst>
          </p:cNvPr>
          <p:cNvSpPr/>
          <p:nvPr/>
        </p:nvSpPr>
        <p:spPr>
          <a:xfrm>
            <a:off x="5923570" y="2183571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Rectangle: Rounded Corners 263">
            <a:extLst>
              <a:ext uri="{FF2B5EF4-FFF2-40B4-BE49-F238E27FC236}">
                <a16:creationId xmlns:a16="http://schemas.microsoft.com/office/drawing/2014/main" id="{82194EB1-2A86-4007-A423-C35C1D53AC2D}"/>
              </a:ext>
            </a:extLst>
          </p:cNvPr>
          <p:cNvSpPr/>
          <p:nvPr/>
        </p:nvSpPr>
        <p:spPr>
          <a:xfrm>
            <a:off x="5226249" y="2215663"/>
            <a:ext cx="1198831" cy="14906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 DV</a:t>
            </a:r>
          </a:p>
        </p:txBody>
      </p:sp>
      <p:sp>
        <p:nvSpPr>
          <p:cNvPr id="241" name="Star: 5 Points 172">
            <a:extLst>
              <a:ext uri="{FF2B5EF4-FFF2-40B4-BE49-F238E27FC236}">
                <a16:creationId xmlns:a16="http://schemas.microsoft.com/office/drawing/2014/main" id="{167E97BA-D2DF-4DD6-BC76-3BBA68343C83}"/>
              </a:ext>
            </a:extLst>
          </p:cNvPr>
          <p:cNvSpPr/>
          <p:nvPr/>
        </p:nvSpPr>
        <p:spPr>
          <a:xfrm>
            <a:off x="4548643" y="2810960"/>
            <a:ext cx="100099" cy="105284"/>
          </a:xfrm>
          <a:prstGeom prst="star5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D9E7792-4A6E-4569-A052-DB51CCEC741F}"/>
              </a:ext>
            </a:extLst>
          </p:cNvPr>
          <p:cNvSpPr/>
          <p:nvPr/>
        </p:nvSpPr>
        <p:spPr>
          <a:xfrm>
            <a:off x="1253052" y="1858569"/>
            <a:ext cx="1353026" cy="1709040"/>
          </a:xfrm>
          <a:prstGeom prst="rect">
            <a:avLst/>
          </a:prstGeom>
          <a:noFill/>
          <a:ln w="19050">
            <a:solidFill>
              <a:srgbClr val="B0AC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832D071-18E0-4EE8-BFD6-08EDF7407F41}"/>
              </a:ext>
            </a:extLst>
          </p:cNvPr>
          <p:cNvSpPr/>
          <p:nvPr/>
        </p:nvSpPr>
        <p:spPr>
          <a:xfrm>
            <a:off x="1869775" y="3676271"/>
            <a:ext cx="1306229" cy="1881248"/>
          </a:xfrm>
          <a:prstGeom prst="rect">
            <a:avLst/>
          </a:prstGeom>
          <a:noFill/>
          <a:ln w="19050">
            <a:solidFill>
              <a:srgbClr val="A80000"/>
            </a:solidFill>
            <a:prstDash val="sysDash"/>
          </a:ln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DA90460-B6FE-4D73-8ACF-01DA86C83633}"/>
              </a:ext>
            </a:extLst>
          </p:cNvPr>
          <p:cNvSpPr/>
          <p:nvPr/>
        </p:nvSpPr>
        <p:spPr>
          <a:xfrm rot="20178411">
            <a:off x="2062319" y="3165905"/>
            <a:ext cx="257250" cy="920833"/>
          </a:xfrm>
          <a:prstGeom prst="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5" name="TextBox 22">
            <a:extLst>
              <a:ext uri="{FF2B5EF4-FFF2-40B4-BE49-F238E27FC236}">
                <a16:creationId xmlns:a16="http://schemas.microsoft.com/office/drawing/2014/main" id="{3F67D562-A292-400A-9D19-F040D71A3AF5}"/>
              </a:ext>
            </a:extLst>
          </p:cNvPr>
          <p:cNvSpPr txBox="1"/>
          <p:nvPr/>
        </p:nvSpPr>
        <p:spPr>
          <a:xfrm>
            <a:off x="6290448" y="1974421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4/18-06/06</a:t>
            </a:r>
          </a:p>
        </p:txBody>
      </p:sp>
      <p:sp>
        <p:nvSpPr>
          <p:cNvPr id="254" name="Rectangle: Rounded Corners 263">
            <a:extLst>
              <a:ext uri="{FF2B5EF4-FFF2-40B4-BE49-F238E27FC236}">
                <a16:creationId xmlns:a16="http://schemas.microsoft.com/office/drawing/2014/main" id="{436ED0F8-CB0A-41EF-A750-FB767DE21793}"/>
              </a:ext>
            </a:extLst>
          </p:cNvPr>
          <p:cNvSpPr/>
          <p:nvPr/>
        </p:nvSpPr>
        <p:spPr>
          <a:xfrm>
            <a:off x="6595698" y="3597275"/>
            <a:ext cx="673204" cy="318950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Root cause &amp; Countermeasure</a:t>
            </a:r>
          </a:p>
        </p:txBody>
      </p:sp>
      <p:sp>
        <p:nvSpPr>
          <p:cNvPr id="258" name="Rectangle: Rounded Corners 263">
            <a:extLst>
              <a:ext uri="{FF2B5EF4-FFF2-40B4-BE49-F238E27FC236}">
                <a16:creationId xmlns:a16="http://schemas.microsoft.com/office/drawing/2014/main" id="{694D2AC1-BB06-4CBD-AEB9-04ED83823F17}"/>
              </a:ext>
            </a:extLst>
          </p:cNvPr>
          <p:cNvSpPr/>
          <p:nvPr/>
        </p:nvSpPr>
        <p:spPr>
          <a:xfrm>
            <a:off x="6595698" y="3861436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4" name="TextBox 22">
            <a:extLst>
              <a:ext uri="{FF2B5EF4-FFF2-40B4-BE49-F238E27FC236}">
                <a16:creationId xmlns:a16="http://schemas.microsoft.com/office/drawing/2014/main" id="{275BB19F-CDBB-4A37-8C35-D7DF3A1F6911}"/>
              </a:ext>
            </a:extLst>
          </p:cNvPr>
          <p:cNvSpPr txBox="1"/>
          <p:nvPr/>
        </p:nvSpPr>
        <p:spPr>
          <a:xfrm>
            <a:off x="6917350" y="3643077"/>
            <a:ext cx="1098806" cy="21543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06/10-08/01</a:t>
            </a:r>
          </a:p>
        </p:txBody>
      </p:sp>
      <p:sp>
        <p:nvSpPr>
          <p:cNvPr id="193" name="Rectangle: Rounded Corners 263">
            <a:extLst>
              <a:ext uri="{FF2B5EF4-FFF2-40B4-BE49-F238E27FC236}">
                <a16:creationId xmlns:a16="http://schemas.microsoft.com/office/drawing/2014/main" id="{B9AB7316-6059-488D-98CA-B64C700B6D2D}"/>
              </a:ext>
            </a:extLst>
          </p:cNvPr>
          <p:cNvSpPr/>
          <p:nvPr/>
        </p:nvSpPr>
        <p:spPr>
          <a:xfrm>
            <a:off x="6042751" y="3879485"/>
            <a:ext cx="899074" cy="15418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SYNC+ CDC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DV</a:t>
            </a:r>
          </a:p>
        </p:txBody>
      </p:sp>
      <p:sp>
        <p:nvSpPr>
          <p:cNvPr id="267" name="Rectangle: Rounded Corners 32">
            <a:extLst>
              <a:ext uri="{FF2B5EF4-FFF2-40B4-BE49-F238E27FC236}">
                <a16:creationId xmlns:a16="http://schemas.microsoft.com/office/drawing/2014/main" id="{EF1865D5-85C6-421A-96AF-9A57ED192BC5}"/>
              </a:ext>
            </a:extLst>
          </p:cNvPr>
          <p:cNvSpPr/>
          <p:nvPr/>
        </p:nvSpPr>
        <p:spPr>
          <a:xfrm>
            <a:off x="4823081" y="3718533"/>
            <a:ext cx="625044" cy="167485"/>
          </a:xfrm>
          <a:prstGeom prst="round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Debug &amp; Build</a:t>
            </a:r>
          </a:p>
        </p:txBody>
      </p:sp>
      <p:sp>
        <p:nvSpPr>
          <p:cNvPr id="268" name="Rectangle: Rounded Corners 263">
            <a:extLst>
              <a:ext uri="{FF2B5EF4-FFF2-40B4-BE49-F238E27FC236}">
                <a16:creationId xmlns:a16="http://schemas.microsoft.com/office/drawing/2014/main" id="{CEA4A7EB-724D-4C12-BBC8-2D6FFD63F3B1}"/>
              </a:ext>
            </a:extLst>
          </p:cNvPr>
          <p:cNvSpPr/>
          <p:nvPr/>
        </p:nvSpPr>
        <p:spPr>
          <a:xfrm>
            <a:off x="4773221" y="3863592"/>
            <a:ext cx="660328" cy="17334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9" name="Rectangle: Rounded Corners 32">
            <a:extLst>
              <a:ext uri="{FF2B5EF4-FFF2-40B4-BE49-F238E27FC236}">
                <a16:creationId xmlns:a16="http://schemas.microsoft.com/office/drawing/2014/main" id="{A61D8A21-696A-4335-A5A5-C02332702C36}"/>
              </a:ext>
            </a:extLst>
          </p:cNvPr>
          <p:cNvSpPr/>
          <p:nvPr/>
        </p:nvSpPr>
        <p:spPr>
          <a:xfrm>
            <a:off x="4324081" y="3886018"/>
            <a:ext cx="839679" cy="14236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BED4-94F5-455C-9FEC-1AAD530E7901}"/>
              </a:ext>
            </a:extLst>
          </p:cNvPr>
          <p:cNvSpPr/>
          <p:nvPr/>
        </p:nvSpPr>
        <p:spPr>
          <a:xfrm>
            <a:off x="5012804" y="2771633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4CFE27C-E629-48CA-86F5-F2DD00074333}"/>
              </a:ext>
            </a:extLst>
          </p:cNvPr>
          <p:cNvSpPr/>
          <p:nvPr/>
        </p:nvSpPr>
        <p:spPr>
          <a:xfrm>
            <a:off x="5793099" y="4682821"/>
            <a:ext cx="1676307" cy="2455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25" name="TextBox 22">
            <a:extLst>
              <a:ext uri="{FF2B5EF4-FFF2-40B4-BE49-F238E27FC236}">
                <a16:creationId xmlns:a16="http://schemas.microsoft.com/office/drawing/2014/main" id="{85580658-BE06-427F-9878-AD56CEED5383}"/>
              </a:ext>
            </a:extLst>
          </p:cNvPr>
          <p:cNvSpPr txBox="1"/>
          <p:nvPr/>
        </p:nvSpPr>
        <p:spPr>
          <a:xfrm>
            <a:off x="6125855" y="4476973"/>
            <a:ext cx="516137" cy="23054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DCV2(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R11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889F7B8E-83C4-4D4A-9D12-1EF614962BD7}"/>
              </a:ext>
            </a:extLst>
          </p:cNvPr>
          <p:cNvSpPr txBox="1"/>
          <p:nvPr/>
        </p:nvSpPr>
        <p:spPr>
          <a:xfrm>
            <a:off x="6696318" y="4503117"/>
            <a:ext cx="509837" cy="180260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DCV3(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R12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44" name="TextBox 22">
            <a:extLst>
              <a:ext uri="{FF2B5EF4-FFF2-40B4-BE49-F238E27FC236}">
                <a16:creationId xmlns:a16="http://schemas.microsoft.com/office/drawing/2014/main" id="{9B3F4E1F-029E-4CD0-8F28-F0CDA4752A9D}"/>
              </a:ext>
            </a:extLst>
          </p:cNvPr>
          <p:cNvSpPr txBox="1"/>
          <p:nvPr/>
        </p:nvSpPr>
        <p:spPr>
          <a:xfrm>
            <a:off x="6921588" y="4896267"/>
            <a:ext cx="533762" cy="308218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R00(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R13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06/06</a:t>
            </a: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450216F4-7DF9-42ED-AB65-7CB0BF77C11A}"/>
              </a:ext>
            </a:extLst>
          </p:cNvPr>
          <p:cNvSpPr txBox="1"/>
          <p:nvPr/>
        </p:nvSpPr>
        <p:spPr>
          <a:xfrm>
            <a:off x="7416699" y="4937364"/>
            <a:ext cx="653065" cy="3064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R04(</a:t>
            </a:r>
            <a:r>
              <a: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R15 </a:t>
            </a:r>
            <a:r>
              <a:rPr kumimoji="0" lang="en-US" altLang="zh-CN" sz="500" b="0" i="0" u="none" strike="noStrike" kern="1200" cap="none" spc="0" normalizeH="0" baseline="0" noProof="0" dirty="0" err="1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Eng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 08/01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Re-DV</a:t>
            </a: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142E">
                    <a:lumMod val="90000"/>
                    <a:lumOff val="10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00142E">
                  <a:lumMod val="90000"/>
                  <a:lumOff val="10000"/>
                </a:srgb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C2B203-0186-4F00-BC01-375DFD204D1A}"/>
              </a:ext>
            </a:extLst>
          </p:cNvPr>
          <p:cNvSpPr/>
          <p:nvPr/>
        </p:nvSpPr>
        <p:spPr>
          <a:xfrm>
            <a:off x="9508914" y="1902532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61BB0A7F-F892-4874-B0B0-89ADCE1D021E}"/>
              </a:ext>
            </a:extLst>
          </p:cNvPr>
          <p:cNvSpPr/>
          <p:nvPr/>
        </p:nvSpPr>
        <p:spPr>
          <a:xfrm>
            <a:off x="9546457" y="2829148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D61B30E-F54D-45DE-A170-F81CB586D153}"/>
              </a:ext>
            </a:extLst>
          </p:cNvPr>
          <p:cNvSpPr/>
          <p:nvPr/>
        </p:nvSpPr>
        <p:spPr>
          <a:xfrm>
            <a:off x="9439805" y="3964823"/>
            <a:ext cx="255321" cy="21988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08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System Block Diagram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782" y="779685"/>
            <a:ext cx="10369617" cy="56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ADB9841-AD77-4370-9B0B-70422B14A1C5}"/>
              </a:ext>
            </a:extLst>
          </p:cNvPr>
          <p:cNvGrpSpPr/>
          <p:nvPr/>
        </p:nvGrpSpPr>
        <p:grpSpPr>
          <a:xfrm>
            <a:off x="-51805" y="3938606"/>
            <a:ext cx="11961677" cy="438022"/>
            <a:chOff x="143194" y="3843607"/>
            <a:chExt cx="11888703" cy="43802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92B562B-1E5E-4EC9-A863-19EE27C976F2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FCA2FC14-7EBF-42C9-BDBF-B7F51B56AF23}"/>
                </a:ext>
              </a:extLst>
            </p:cNvPr>
            <p:cNvSpPr/>
            <p:nvPr/>
          </p:nvSpPr>
          <p:spPr>
            <a:xfrm>
              <a:off x="143194" y="3843607"/>
              <a:ext cx="2090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    </a:t>
              </a:r>
              <a:r>
                <a:rPr lang="en-US" altLang="zh-CN" sz="800" b="1" dirty="0" err="1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Autosar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 Package integration</a:t>
              </a:r>
              <a:r>
                <a:rPr lang="en-US" altLang="zh-CN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06364" y="3585258"/>
            <a:ext cx="11834462" cy="269751"/>
            <a:chOff x="269633" y="4011878"/>
            <a:chExt cx="11762264" cy="2697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269633" y="4011878"/>
              <a:ext cx="1590356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YF Package integration</a:t>
              </a:r>
              <a:r>
                <a:rPr lang="en-US" altLang="zh-CN" sz="800" dirty="0"/>
                <a:t> </a:t>
              </a:r>
              <a:endPara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1604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26665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0097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529810"/>
            <a:ext cx="98635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</a:p>
          <a:p>
            <a:pPr algn="ctr">
              <a:defRPr/>
            </a:pPr>
            <a:r>
              <a:rPr lang="en-US" sz="7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9651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9647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9629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9444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9579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9650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9448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781232" y="1617233"/>
            <a:ext cx="624299" cy="590521"/>
            <a:chOff x="1348765" y="1704838"/>
            <a:chExt cx="624299" cy="590521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PCBA </a:t>
              </a:r>
            </a:p>
            <a:p>
              <a:r>
                <a:rPr lang="en-US" altLang="zh-CN" sz="700" strike="sngStrike" dirty="0"/>
                <a:t>05/30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06/08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410860" y="1617701"/>
            <a:ext cx="509809" cy="545115"/>
            <a:chOff x="1223832" y="1704838"/>
            <a:chExt cx="509809" cy="545115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23832" y="1849850"/>
              <a:ext cx="509809" cy="40010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11/30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70641" y="1618930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05/10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2745938" y="1710458"/>
            <a:ext cx="471734" cy="173600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3997549" y="1676333"/>
            <a:ext cx="941966" cy="1345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2216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2216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2214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08/01</a:t>
            </a: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0093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2125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2168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0093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0093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2216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0091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12/07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0091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2214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01/07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0093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22162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02/11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009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221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0091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2214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0090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0091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2214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0091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2214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0090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2213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0091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2213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0083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2206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0080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2203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87" idx="0"/>
            <a:endCxn id="289" idx="2"/>
          </p:cNvCxnSpPr>
          <p:nvPr/>
        </p:nvCxnSpPr>
        <p:spPr>
          <a:xfrm flipV="1">
            <a:off x="7912104" y="3213255"/>
            <a:ext cx="381200" cy="103425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486" idx="0"/>
            <a:endCxn id="286" idx="2"/>
          </p:cNvCxnSpPr>
          <p:nvPr/>
        </p:nvCxnSpPr>
        <p:spPr>
          <a:xfrm flipV="1">
            <a:off x="7516879" y="3213532"/>
            <a:ext cx="284391" cy="10403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484" idx="0"/>
            <a:endCxn id="281" idx="2"/>
          </p:cNvCxnSpPr>
          <p:nvPr/>
        </p:nvCxnSpPr>
        <p:spPr>
          <a:xfrm flipV="1">
            <a:off x="7197934" y="3214269"/>
            <a:ext cx="204390" cy="103943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83" idx="0"/>
            <a:endCxn id="277" idx="2"/>
          </p:cNvCxnSpPr>
          <p:nvPr/>
        </p:nvCxnSpPr>
        <p:spPr>
          <a:xfrm flipV="1">
            <a:off x="6876685" y="3214195"/>
            <a:ext cx="115233" cy="1033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481" idx="0"/>
            <a:endCxn id="274" idx="2"/>
          </p:cNvCxnSpPr>
          <p:nvPr/>
        </p:nvCxnSpPr>
        <p:spPr>
          <a:xfrm flipV="1">
            <a:off x="6529085" y="3214342"/>
            <a:ext cx="189503" cy="10393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80" idx="0"/>
            <a:endCxn id="270" idx="2"/>
          </p:cNvCxnSpPr>
          <p:nvPr/>
        </p:nvCxnSpPr>
        <p:spPr>
          <a:xfrm flipV="1">
            <a:off x="6198759" y="3214342"/>
            <a:ext cx="199990" cy="103295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478" idx="0"/>
            <a:endCxn id="265" idx="2"/>
          </p:cNvCxnSpPr>
          <p:nvPr/>
        </p:nvCxnSpPr>
        <p:spPr>
          <a:xfrm flipV="1">
            <a:off x="5851159" y="3214195"/>
            <a:ext cx="206559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508" idx="0"/>
            <a:endCxn id="257" idx="2"/>
          </p:cNvCxnSpPr>
          <p:nvPr/>
        </p:nvCxnSpPr>
        <p:spPr>
          <a:xfrm flipV="1">
            <a:off x="5520833" y="3214195"/>
            <a:ext cx="225955" cy="103951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507" idx="0"/>
            <a:endCxn id="254" idx="2"/>
          </p:cNvCxnSpPr>
          <p:nvPr/>
        </p:nvCxnSpPr>
        <p:spPr>
          <a:xfrm flipV="1">
            <a:off x="5202469" y="3214359"/>
            <a:ext cx="251554" cy="103934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77" idx="0"/>
            <a:endCxn id="251" idx="2"/>
          </p:cNvCxnSpPr>
          <p:nvPr/>
        </p:nvCxnSpPr>
        <p:spPr>
          <a:xfrm flipV="1">
            <a:off x="4854442" y="3214506"/>
            <a:ext cx="25812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75" idx="0"/>
            <a:endCxn id="248" idx="2"/>
          </p:cNvCxnSpPr>
          <p:nvPr/>
        </p:nvCxnSpPr>
        <p:spPr>
          <a:xfrm flipV="1">
            <a:off x="4536078" y="3214506"/>
            <a:ext cx="257601" cy="103912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474" idx="0"/>
            <a:endCxn id="245" idx="2"/>
          </p:cNvCxnSpPr>
          <p:nvPr/>
        </p:nvCxnSpPr>
        <p:spPr>
          <a:xfrm flipV="1">
            <a:off x="4186316" y="3214360"/>
            <a:ext cx="234695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472" idx="0"/>
            <a:endCxn id="242" idx="2"/>
          </p:cNvCxnSpPr>
          <p:nvPr/>
        </p:nvCxnSpPr>
        <p:spPr>
          <a:xfrm flipV="1">
            <a:off x="3839377" y="3214360"/>
            <a:ext cx="255666" cy="103934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471" idx="0"/>
            <a:endCxn id="234" idx="2"/>
          </p:cNvCxnSpPr>
          <p:nvPr/>
        </p:nvCxnSpPr>
        <p:spPr>
          <a:xfrm flipV="1">
            <a:off x="3526584" y="3214524"/>
            <a:ext cx="252834" cy="10327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439" idx="0"/>
            <a:endCxn id="231" idx="2"/>
          </p:cNvCxnSpPr>
          <p:nvPr/>
        </p:nvCxnSpPr>
        <p:spPr>
          <a:xfrm flipV="1">
            <a:off x="3098562" y="3214524"/>
            <a:ext cx="340710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436" idx="0"/>
            <a:endCxn id="228" idx="2"/>
          </p:cNvCxnSpPr>
          <p:nvPr/>
        </p:nvCxnSpPr>
        <p:spPr>
          <a:xfrm flipV="1">
            <a:off x="2761930" y="3214524"/>
            <a:ext cx="290895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433" idx="0"/>
            <a:endCxn id="180" idx="2"/>
          </p:cNvCxnSpPr>
          <p:nvPr/>
        </p:nvCxnSpPr>
        <p:spPr>
          <a:xfrm flipV="1">
            <a:off x="2457181" y="3214524"/>
            <a:ext cx="249232" cy="53210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30" idx="0"/>
            <a:endCxn id="173" idx="2"/>
          </p:cNvCxnSpPr>
          <p:nvPr/>
        </p:nvCxnSpPr>
        <p:spPr>
          <a:xfrm flipV="1">
            <a:off x="2109301" y="3214360"/>
            <a:ext cx="285452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427" idx="0"/>
            <a:endCxn id="162" idx="2"/>
          </p:cNvCxnSpPr>
          <p:nvPr/>
        </p:nvCxnSpPr>
        <p:spPr>
          <a:xfrm flipV="1">
            <a:off x="1779328" y="3214360"/>
            <a:ext cx="300225" cy="5322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1" idx="0"/>
            <a:endCxn id="264" idx="1"/>
          </p:cNvCxnSpPr>
          <p:nvPr/>
        </p:nvCxnSpPr>
        <p:spPr>
          <a:xfrm flipV="1">
            <a:off x="3499551" y="1743626"/>
            <a:ext cx="497998" cy="126573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765" y="136115"/>
            <a:ext cx="12174561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Software and </a:t>
            </a:r>
            <a:r>
              <a:rPr lang="en-US" altLang="zh-CN" dirty="0" err="1"/>
              <a:t>Autosar</a:t>
            </a:r>
            <a:r>
              <a:rPr lang="en-US" altLang="zh-CN" dirty="0"/>
              <a:t> Release Plan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512559" y="1498175"/>
            <a:ext cx="829497" cy="184660"/>
          </a:xfrm>
          <a:prstGeom prst="rect">
            <a:avLst/>
          </a:prstGeom>
          <a:solidFill>
            <a:srgbClr val="FFFF00"/>
          </a:solidFill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08/02-08/30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3869237" y="151820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12/05-2/</a:t>
            </a:r>
            <a:r>
              <a:rPr lang="en-US" altLang="zh-CN" dirty="0"/>
              <a:t>28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0484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29115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0472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28871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0584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048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28767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0517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28856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29299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3159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51777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11/10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3161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518538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strike="sngStrike" dirty="0"/>
              <a:t>12/</a:t>
            </a:r>
            <a:r>
              <a:rPr lang="en-US" altLang="zh-CN" strike="sngStrike" dirty="0"/>
              <a:t>29</a:t>
            </a:r>
          </a:p>
          <a:p>
            <a:r>
              <a:rPr lang="en-US" dirty="0">
                <a:solidFill>
                  <a:srgbClr val="FF0000"/>
                </a:solidFill>
              </a:rPr>
              <a:t>12/15</a:t>
            </a:r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3080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52035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308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520501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02/25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3086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5209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3084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520745"/>
            <a:ext cx="43844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3084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52074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3086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5208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3080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520355"/>
            <a:ext cx="53314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05/02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3143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5266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3155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52785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09/29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3087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5210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3080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520343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3077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5200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3" cy="9445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5212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5132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5210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5133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5132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5137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5136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5137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5195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5207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5139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5132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5129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2976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5098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>
            <a:off x="2089797" y="341493"/>
            <a:ext cx="29681" cy="51950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7" name="Rectangle 426"/>
          <p:cNvSpPr/>
          <p:nvPr/>
        </p:nvSpPr>
        <p:spPr>
          <a:xfrm>
            <a:off x="1694255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02422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372108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2676857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3013489" y="3746626"/>
            <a:ext cx="170146" cy="18637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45" name="TextBox 22">
            <a:extLst>
              <a:ext uri="{FF2B5EF4-FFF2-40B4-BE49-F238E27FC236}">
                <a16:creationId xmlns:a16="http://schemas.microsoft.com/office/drawing/2014/main" id="{06AA7A5D-1672-4240-A0E1-9E1C278D3D87}"/>
              </a:ext>
            </a:extLst>
          </p:cNvPr>
          <p:cNvSpPr txBox="1"/>
          <p:nvPr/>
        </p:nvSpPr>
        <p:spPr>
          <a:xfrm>
            <a:off x="3235300" y="4449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1CCBAA1E-B84E-47B7-9E4F-5CA06AE2F4BD}"/>
              </a:ext>
            </a:extLst>
          </p:cNvPr>
          <p:cNvSpPr txBox="1"/>
          <p:nvPr/>
        </p:nvSpPr>
        <p:spPr>
          <a:xfrm>
            <a:off x="356780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C7750BBF-0C75-4862-999E-CEC579F14288}"/>
              </a:ext>
            </a:extLst>
          </p:cNvPr>
          <p:cNvSpPr txBox="1"/>
          <p:nvPr/>
        </p:nvSpPr>
        <p:spPr>
          <a:xfrm>
            <a:off x="3909679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1" name="TextBox 22">
            <a:extLst>
              <a:ext uri="{FF2B5EF4-FFF2-40B4-BE49-F238E27FC236}">
                <a16:creationId xmlns:a16="http://schemas.microsoft.com/office/drawing/2014/main" id="{4D9B006C-2F44-4313-855A-F8127643A405}"/>
              </a:ext>
            </a:extLst>
          </p:cNvPr>
          <p:cNvSpPr txBox="1"/>
          <p:nvPr/>
        </p:nvSpPr>
        <p:spPr>
          <a:xfrm>
            <a:off x="4242630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6BCC4B43-4D7A-4197-82CE-5CA128C76689}"/>
              </a:ext>
            </a:extLst>
          </p:cNvPr>
          <p:cNvSpPr txBox="1"/>
          <p:nvPr/>
        </p:nvSpPr>
        <p:spPr>
          <a:xfrm>
            <a:off x="4585329" y="44499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9CC6ACF-C311-4140-848B-B0B67759C434}"/>
              </a:ext>
            </a:extLst>
          </p:cNvPr>
          <p:cNvSpPr txBox="1"/>
          <p:nvPr/>
        </p:nvSpPr>
        <p:spPr>
          <a:xfrm>
            <a:off x="4909905" y="4449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BD10FDD4-287C-4BD4-8FF3-225DBBCB040C}"/>
              </a:ext>
            </a:extLst>
          </p:cNvPr>
          <p:cNvSpPr txBox="1"/>
          <p:nvPr/>
        </p:nvSpPr>
        <p:spPr>
          <a:xfrm>
            <a:off x="524241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7" name="TextBox 22">
            <a:extLst>
              <a:ext uri="{FF2B5EF4-FFF2-40B4-BE49-F238E27FC236}">
                <a16:creationId xmlns:a16="http://schemas.microsoft.com/office/drawing/2014/main" id="{0CF5F6B5-7600-4159-85CA-D0D6D06F6CAF}"/>
              </a:ext>
            </a:extLst>
          </p:cNvPr>
          <p:cNvSpPr txBox="1"/>
          <p:nvPr/>
        </p:nvSpPr>
        <p:spPr>
          <a:xfrm>
            <a:off x="5584284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9" name="TextBox 22">
            <a:extLst>
              <a:ext uri="{FF2B5EF4-FFF2-40B4-BE49-F238E27FC236}">
                <a16:creationId xmlns:a16="http://schemas.microsoft.com/office/drawing/2014/main" id="{58D7A1E2-E17A-49DF-8530-933AA4088C3B}"/>
              </a:ext>
            </a:extLst>
          </p:cNvPr>
          <p:cNvSpPr txBox="1"/>
          <p:nvPr/>
        </p:nvSpPr>
        <p:spPr>
          <a:xfrm>
            <a:off x="5917235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0072B9FC-400E-469E-9B58-3565C3F8F0B2}"/>
              </a:ext>
            </a:extLst>
          </p:cNvPr>
          <p:cNvSpPr txBox="1"/>
          <p:nvPr/>
        </p:nvSpPr>
        <p:spPr>
          <a:xfrm>
            <a:off x="6259934" y="444981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2" name="TextBox 22">
            <a:extLst>
              <a:ext uri="{FF2B5EF4-FFF2-40B4-BE49-F238E27FC236}">
                <a16:creationId xmlns:a16="http://schemas.microsoft.com/office/drawing/2014/main" id="{9047186D-0E49-4862-A37D-41C34B8C1A50}"/>
              </a:ext>
            </a:extLst>
          </p:cNvPr>
          <p:cNvSpPr txBox="1"/>
          <p:nvPr/>
        </p:nvSpPr>
        <p:spPr>
          <a:xfrm>
            <a:off x="6568097" y="444966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3" name="TextBox 22">
            <a:extLst>
              <a:ext uri="{FF2B5EF4-FFF2-40B4-BE49-F238E27FC236}">
                <a16:creationId xmlns:a16="http://schemas.microsoft.com/office/drawing/2014/main" id="{16C4A281-EFFD-46B4-A59C-B02DCB431069}"/>
              </a:ext>
            </a:extLst>
          </p:cNvPr>
          <p:cNvSpPr txBox="1"/>
          <p:nvPr/>
        </p:nvSpPr>
        <p:spPr>
          <a:xfrm>
            <a:off x="6914137" y="44497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5" name="TextBox 22">
            <a:extLst>
              <a:ext uri="{FF2B5EF4-FFF2-40B4-BE49-F238E27FC236}">
                <a16:creationId xmlns:a16="http://schemas.microsoft.com/office/drawing/2014/main" id="{543C92D5-1EE7-4B6A-ADFB-D9852CF3C921}"/>
              </a:ext>
            </a:extLst>
          </p:cNvPr>
          <p:cNvSpPr txBox="1"/>
          <p:nvPr/>
        </p:nvSpPr>
        <p:spPr>
          <a:xfrm>
            <a:off x="7262308" y="444921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6" name="TextBox 22">
            <a:extLst>
              <a:ext uri="{FF2B5EF4-FFF2-40B4-BE49-F238E27FC236}">
                <a16:creationId xmlns:a16="http://schemas.microsoft.com/office/drawing/2014/main" id="{8608A5FC-5845-439B-95EE-06E936B30C23}"/>
              </a:ext>
            </a:extLst>
          </p:cNvPr>
          <p:cNvSpPr txBox="1"/>
          <p:nvPr/>
        </p:nvSpPr>
        <p:spPr>
          <a:xfrm>
            <a:off x="7646538" y="4444068"/>
            <a:ext cx="92820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123484" y="4754279"/>
            <a:ext cx="45032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完成调查表，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2970141" y="425655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69" name="Rectangle 468"/>
          <p:cNvSpPr/>
          <p:nvPr/>
        </p:nvSpPr>
        <p:spPr>
          <a:xfrm>
            <a:off x="370326" y="424445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0" name="Rectangle 469"/>
          <p:cNvSpPr/>
          <p:nvPr/>
        </p:nvSpPr>
        <p:spPr>
          <a:xfrm>
            <a:off x="766110" y="4249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1" name="Rectangle 470"/>
          <p:cNvSpPr/>
          <p:nvPr/>
        </p:nvSpPr>
        <p:spPr>
          <a:xfrm>
            <a:off x="3441511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2" name="Rectangle 471"/>
          <p:cNvSpPr/>
          <p:nvPr/>
        </p:nvSpPr>
        <p:spPr>
          <a:xfrm>
            <a:off x="3754304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4" name="Rectangle 473"/>
          <p:cNvSpPr/>
          <p:nvPr/>
        </p:nvSpPr>
        <p:spPr>
          <a:xfrm>
            <a:off x="4101243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5" name="Rectangle 474"/>
          <p:cNvSpPr/>
          <p:nvPr/>
        </p:nvSpPr>
        <p:spPr>
          <a:xfrm>
            <a:off x="4451005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4769369" y="4253631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78" name="Rectangle 477"/>
          <p:cNvSpPr/>
          <p:nvPr/>
        </p:nvSpPr>
        <p:spPr>
          <a:xfrm>
            <a:off x="576608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0" name="Rectangle 479"/>
          <p:cNvSpPr/>
          <p:nvPr/>
        </p:nvSpPr>
        <p:spPr>
          <a:xfrm>
            <a:off x="6113686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6444012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3" name="Rectangle 482"/>
          <p:cNvSpPr/>
          <p:nvPr/>
        </p:nvSpPr>
        <p:spPr>
          <a:xfrm>
            <a:off x="6791612" y="4247300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4" name="Rectangle 483"/>
          <p:cNvSpPr/>
          <p:nvPr/>
        </p:nvSpPr>
        <p:spPr>
          <a:xfrm>
            <a:off x="7112861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7431806" y="4253913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7827031" y="4247507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451421" y="4430831"/>
            <a:ext cx="3978" cy="3071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/>
          <p:cNvSpPr txBox="1"/>
          <p:nvPr/>
        </p:nvSpPr>
        <p:spPr>
          <a:xfrm>
            <a:off x="609791" y="4756167"/>
            <a:ext cx="496943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完成德国报价，</a:t>
            </a:r>
            <a:r>
              <a:rPr lang="en-US" altLang="zh-CN" sz="600" dirty="0">
                <a:latin typeface="Ford Antenna Regular"/>
                <a:cs typeface="Ford Antenna Regular"/>
              </a:rPr>
              <a:t>2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490" idx="0"/>
            <a:endCxn id="470" idx="2"/>
          </p:cNvCxnSpPr>
          <p:nvPr/>
        </p:nvCxnSpPr>
        <p:spPr>
          <a:xfrm flipH="1" flipV="1">
            <a:off x="851183" y="4435674"/>
            <a:ext cx="7080" cy="32049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Rectangle 492"/>
          <p:cNvSpPr/>
          <p:nvPr/>
        </p:nvSpPr>
        <p:spPr>
          <a:xfrm>
            <a:off x="1299619" y="4241184"/>
            <a:ext cx="170146" cy="1863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1148819" y="4754575"/>
            <a:ext cx="337570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预估项目定点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3" idx="2"/>
          </p:cNvCxnSpPr>
          <p:nvPr/>
        </p:nvCxnSpPr>
        <p:spPr>
          <a:xfrm flipH="1" flipV="1">
            <a:off x="1384692" y="4427558"/>
            <a:ext cx="1745" cy="310433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8" name="Rectangle 497"/>
          <p:cNvSpPr/>
          <p:nvPr/>
        </p:nvSpPr>
        <p:spPr>
          <a:xfrm>
            <a:off x="1610943" y="425487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499" name="TextBox 498"/>
          <p:cNvSpPr txBox="1"/>
          <p:nvPr/>
        </p:nvSpPr>
        <p:spPr>
          <a:xfrm>
            <a:off x="1543400" y="4753866"/>
            <a:ext cx="569136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YF</a:t>
            </a:r>
            <a:r>
              <a:rPr lang="zh-CN" altLang="en-US" sz="600" dirty="0">
                <a:latin typeface="Ford Antenna Regular"/>
                <a:cs typeface="Ford Antenna Regular"/>
              </a:rPr>
              <a:t>内部流程</a:t>
            </a:r>
            <a:r>
              <a:rPr lang="en-US" altLang="zh-CN" sz="600" dirty="0">
                <a:latin typeface="Ford Antenna Regular"/>
                <a:cs typeface="Ford Antenna Regular"/>
              </a:rPr>
              <a:t>PR&amp;PO</a:t>
            </a:r>
            <a:r>
              <a:rPr lang="zh-CN" altLang="en-US" sz="600" dirty="0">
                <a:latin typeface="Ford Antenna Regular"/>
                <a:cs typeface="Ford Antenna Regular"/>
              </a:rPr>
              <a:t>，签订采购合同</a:t>
            </a:r>
          </a:p>
          <a:p>
            <a:r>
              <a:rPr lang="en-US" altLang="zh-CN" sz="600" dirty="0">
                <a:latin typeface="Ford Antenna Regular"/>
                <a:cs typeface="Ford Antenna Regular"/>
              </a:rPr>
              <a:t>6</a:t>
            </a:r>
            <a:r>
              <a:rPr lang="zh-CN" altLang="en-US" sz="600" dirty="0"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98" idx="2"/>
          </p:cNvCxnSpPr>
          <p:nvPr/>
        </p:nvCxnSpPr>
        <p:spPr>
          <a:xfrm flipV="1">
            <a:off x="1694255" y="4441250"/>
            <a:ext cx="1761" cy="310762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438216" y="4253631"/>
            <a:ext cx="156610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4" name="TextBox 503"/>
          <p:cNvSpPr txBox="1"/>
          <p:nvPr/>
        </p:nvSpPr>
        <p:spPr>
          <a:xfrm>
            <a:off x="2221298" y="4752012"/>
            <a:ext cx="575901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Vector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释放软件包，</a:t>
            </a:r>
            <a:r>
              <a:rPr lang="en-US" altLang="zh-CN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10</a:t>
            </a:r>
            <a:r>
              <a:rPr lang="zh-CN" altLang="en-US" sz="600" b="1" dirty="0">
                <a:solidFill>
                  <a:srgbClr val="FF0000"/>
                </a:solidFill>
                <a:latin typeface="Ford Antenna Regular"/>
                <a:cs typeface="Ford Antenna Regular"/>
              </a:rPr>
              <a:t>周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04" idx="0"/>
            <a:endCxn id="502" idx="2"/>
          </p:cNvCxnSpPr>
          <p:nvPr/>
        </p:nvCxnSpPr>
        <p:spPr>
          <a:xfrm flipV="1">
            <a:off x="2509249" y="4440005"/>
            <a:ext cx="7272" cy="312007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/>
          <p:cNvSpPr/>
          <p:nvPr/>
        </p:nvSpPr>
        <p:spPr>
          <a:xfrm>
            <a:off x="5117396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08" name="Rectangle 507"/>
          <p:cNvSpPr/>
          <p:nvPr/>
        </p:nvSpPr>
        <p:spPr>
          <a:xfrm>
            <a:off x="5435760" y="4253706"/>
            <a:ext cx="170146" cy="18637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Ford Antenna Medium"/>
              <a:cs typeface="Ford Antenna Medium"/>
            </a:endParaRPr>
          </a:p>
        </p:txBody>
      </p:sp>
      <p:sp>
        <p:nvSpPr>
          <p:cNvPr id="510" name="TextBox 509"/>
          <p:cNvSpPr txBox="1"/>
          <p:nvPr/>
        </p:nvSpPr>
        <p:spPr>
          <a:xfrm>
            <a:off x="3907186" y="4815365"/>
            <a:ext cx="56864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网络诊断全功能，</a:t>
            </a:r>
            <a:r>
              <a:rPr lang="en-US" altLang="zh-CN" sz="600" dirty="0">
                <a:latin typeface="Ford Antenna Regular"/>
                <a:cs typeface="Ford Antenna Regular"/>
              </a:rPr>
              <a:t>FBL</a:t>
            </a:r>
            <a:r>
              <a:rPr lang="zh-CN" altLang="en-US" sz="600" dirty="0">
                <a:latin typeface="Ford Antenna Regular"/>
                <a:cs typeface="Ford Antenna Regular"/>
              </a:rPr>
              <a:t>并行开发</a:t>
            </a:r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474" idx="2"/>
          </p:cNvCxnSpPr>
          <p:nvPr/>
        </p:nvCxnSpPr>
        <p:spPr>
          <a:xfrm flipV="1">
            <a:off x="4186316" y="4440080"/>
            <a:ext cx="0" cy="365534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" name="TextBox 512"/>
          <p:cNvSpPr txBox="1"/>
          <p:nvPr/>
        </p:nvSpPr>
        <p:spPr>
          <a:xfrm>
            <a:off x="4547980" y="4812707"/>
            <a:ext cx="30507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Bug Fix</a:t>
            </a:r>
            <a:endParaRPr lang="zh-CN" altLang="en-US" sz="600" dirty="0">
              <a:latin typeface="Ford Antenna Regular"/>
              <a:cs typeface="Ford Antenna Regular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4697538" y="4376628"/>
            <a:ext cx="3836" cy="426329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6000997" y="4800032"/>
            <a:ext cx="436747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P2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6" idx="0"/>
            <a:endCxn id="459" idx="0"/>
          </p:cNvCxnSpPr>
          <p:nvPr/>
        </p:nvCxnSpPr>
        <p:spPr>
          <a:xfrm flipH="1" flipV="1">
            <a:off x="6218821" y="4449814"/>
            <a:ext cx="550" cy="35021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9" name="TextBox 518"/>
          <p:cNvSpPr txBox="1"/>
          <p:nvPr/>
        </p:nvSpPr>
        <p:spPr>
          <a:xfrm>
            <a:off x="5171172" y="4806133"/>
            <a:ext cx="428015" cy="18466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Ford Antenna Regular"/>
                <a:cs typeface="Ford Antenna Regular"/>
              </a:rPr>
              <a:t>ITV P1</a:t>
            </a:r>
          </a:p>
        </p:txBody>
      </p: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19" idx="0"/>
          </p:cNvCxnSpPr>
          <p:nvPr/>
        </p:nvCxnSpPr>
        <p:spPr>
          <a:xfrm flipH="1" flipV="1">
            <a:off x="5371617" y="4376628"/>
            <a:ext cx="13563" cy="429505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2881870" y="4792484"/>
            <a:ext cx="342364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网络诊断初版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22" idx="0"/>
            <a:endCxn id="468" idx="2"/>
          </p:cNvCxnSpPr>
          <p:nvPr/>
        </p:nvCxnSpPr>
        <p:spPr>
          <a:xfrm flipV="1">
            <a:off x="3053052" y="4442924"/>
            <a:ext cx="2162" cy="34956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201299" y="4531274"/>
            <a:ext cx="603171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</a:t>
            </a:r>
            <a:r>
              <a:rPr lang="zh-CN" alt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：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525"/>
          <p:cNvSpPr txBox="1"/>
          <p:nvPr/>
        </p:nvSpPr>
        <p:spPr>
          <a:xfrm>
            <a:off x="6538826" y="4791676"/>
            <a:ext cx="370863" cy="276999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完成</a:t>
            </a:r>
            <a:r>
              <a:rPr lang="en-US" altLang="zh-CN" sz="600" dirty="0">
                <a:latin typeface="Ford Antenna Regular"/>
                <a:cs typeface="Ford Antenna Regular"/>
              </a:rPr>
              <a:t>ITV</a:t>
            </a:r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V="1">
            <a:off x="6717859" y="4361963"/>
            <a:ext cx="729" cy="421520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9" name="TextBox 528"/>
          <p:cNvSpPr txBox="1"/>
          <p:nvPr/>
        </p:nvSpPr>
        <p:spPr>
          <a:xfrm>
            <a:off x="3296911" y="4786437"/>
            <a:ext cx="464098" cy="64633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移植完成之前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</a:t>
            </a:r>
            <a:r>
              <a:rPr lang="en-US" altLang="zh-CN" sz="600" dirty="0">
                <a:latin typeface="Ford Antenna Regular"/>
                <a:cs typeface="Ford Antenna Regular"/>
              </a:rPr>
              <a:t>,</a:t>
            </a:r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信号添加</a:t>
            </a:r>
          </a:p>
        </p:txBody>
      </p:sp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</p:cNvCxnSpPr>
          <p:nvPr/>
        </p:nvCxnSpPr>
        <p:spPr>
          <a:xfrm flipH="1" flipV="1">
            <a:off x="3525086" y="4426205"/>
            <a:ext cx="7902" cy="376751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47992" y="44815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stCxn id="542" idx="0"/>
          </p:cNvCxnSpPr>
          <p:nvPr/>
        </p:nvCxnSpPr>
        <p:spPr>
          <a:xfrm flipV="1">
            <a:off x="3831684" y="4447173"/>
            <a:ext cx="10163" cy="1089378"/>
          </a:xfrm>
          <a:prstGeom prst="straightConnector1">
            <a:avLst/>
          </a:prstGeom>
          <a:ln w="12700"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2" name="TextBox 541"/>
          <p:cNvSpPr txBox="1"/>
          <p:nvPr/>
        </p:nvSpPr>
        <p:spPr>
          <a:xfrm>
            <a:off x="3492378" y="5536551"/>
            <a:ext cx="678612" cy="46166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Ford Antenna Regular"/>
                <a:cs typeface="Ford Antenna Regular"/>
              </a:rPr>
              <a:t>实现</a:t>
            </a:r>
            <a:r>
              <a:rPr lang="en-US" altLang="zh-CN" sz="600" dirty="0">
                <a:latin typeface="Ford Antenna Regular"/>
                <a:cs typeface="Ford Antenna Regular"/>
              </a:rPr>
              <a:t>60%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CAN</a:t>
            </a:r>
            <a:r>
              <a:rPr lang="zh-CN" altLang="en-US" sz="600" dirty="0">
                <a:latin typeface="Ford Antenna Regular"/>
                <a:cs typeface="Ford Antenna Regular"/>
              </a:rPr>
              <a:t>信号的添加，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DID</a:t>
            </a:r>
            <a:r>
              <a:rPr lang="zh-CN" altLang="en-US" sz="600" dirty="0">
                <a:latin typeface="Ford Antenna Regular"/>
                <a:cs typeface="Ford Antenna Regular"/>
              </a:rPr>
              <a:t>和</a:t>
            </a:r>
            <a:r>
              <a:rPr lang="en-US" altLang="zh-CN" sz="600" dirty="0">
                <a:latin typeface="Ford Antenna Regular"/>
                <a:cs typeface="Ford Antenna Regular"/>
              </a:rPr>
              <a:t>30%</a:t>
            </a:r>
            <a:r>
              <a:rPr lang="zh-CN" altLang="en-US" sz="600" dirty="0">
                <a:latin typeface="Ford Antenna Regular"/>
                <a:cs typeface="Ford Antenna Regular"/>
              </a:rPr>
              <a:t>的</a:t>
            </a:r>
            <a:r>
              <a:rPr lang="en-US" altLang="zh-CN" sz="600" dirty="0">
                <a:latin typeface="Ford Antenna Regular"/>
                <a:cs typeface="Ford Antenna Regular"/>
              </a:rPr>
              <a:t>DTC</a:t>
            </a:r>
            <a:r>
              <a:rPr lang="zh-CN" altLang="en-US" sz="600" dirty="0">
                <a:latin typeface="Ford Antenna Regular"/>
                <a:cs typeface="Ford Antenna Regular"/>
              </a:rPr>
              <a:t>的实现</a:t>
            </a:r>
          </a:p>
        </p:txBody>
      </p:sp>
      <p:sp>
        <p:nvSpPr>
          <p:cNvPr id="303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459408" y="3844796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7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1809356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</a:p>
        </p:txBody>
      </p:sp>
      <p:sp>
        <p:nvSpPr>
          <p:cNvPr id="308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135776" y="3910204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455277" y="390962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  <a:endParaRPr lang="en-US" altLang="zh-CN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0" name="TextBox 22">
            <a:extLst>
              <a:ext uri="{FF2B5EF4-FFF2-40B4-BE49-F238E27FC236}">
                <a16:creationId xmlns:a16="http://schemas.microsoft.com/office/drawing/2014/main" id="{CEE41B12-AD7E-43A7-A368-FBEF1847B807}"/>
              </a:ext>
            </a:extLst>
          </p:cNvPr>
          <p:cNvSpPr txBox="1"/>
          <p:nvPr/>
        </p:nvSpPr>
        <p:spPr>
          <a:xfrm>
            <a:off x="2775259" y="390071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7238111" y="4967120"/>
            <a:ext cx="4971653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05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注：</a:t>
            </a:r>
            <a:endParaRPr lang="en-US" altLang="zh-CN" sz="105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DCV ALPHA4 – R06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详细释放计划见后页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YF CAN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网络信号分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个版本释放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10/20(DCV0.1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),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包括移植先前开发的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CAN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(YF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自研包开发的信息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11/17(DCV1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30%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60%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-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12/15(DCV2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集成时间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释放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40%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信号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即整体信号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100%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pPr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此外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还需考虑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Package2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调试和集成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时间。</a:t>
            </a:r>
            <a:endParaRPr lang="en-US" altLang="zh-CN" sz="105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l"/>
              <a:defRPr/>
            </a:pP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ITV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认证周期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： 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T(2021/07/30) +12</a:t>
            </a:r>
            <a:r>
              <a:rPr lang="zh-CN" altLang="en-US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,  </a:t>
            </a:r>
            <a:r>
              <a:rPr lang="zh-CN" altLang="en-US" sz="105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完成认证时间</a:t>
            </a:r>
            <a:r>
              <a:rPr lang="en-US" altLang="zh-CN" sz="105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2022/07/25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21120" y="3543519"/>
            <a:ext cx="8687160" cy="11570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y 24"/>
          <p:cNvSpPr/>
          <p:nvPr/>
        </p:nvSpPr>
        <p:spPr>
          <a:xfrm>
            <a:off x="2306096" y="3728392"/>
            <a:ext cx="269396" cy="240316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2397140" y="1884058"/>
            <a:ext cx="584665" cy="113971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ヒラギノ角ゴ Pro W3" pitchFamily="-108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377" y="153327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Phase5 SW Integration and Release Rule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512483" y="317308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A10DF8-A5E3-435E-A306-F4C5F33C1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5625"/>
            <a:ext cx="12192000" cy="574847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65DEC018-F809-4729-8059-1A5A1B1560EC}"/>
              </a:ext>
            </a:extLst>
          </p:cNvPr>
          <p:cNvSpPr/>
          <p:nvPr/>
        </p:nvSpPr>
        <p:spPr>
          <a:xfrm>
            <a:off x="3845304" y="3524694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C84934-AF4D-4B3F-B579-A52A8AB7AB0E}"/>
              </a:ext>
            </a:extLst>
          </p:cNvPr>
          <p:cNvSpPr/>
          <p:nvPr/>
        </p:nvSpPr>
        <p:spPr>
          <a:xfrm>
            <a:off x="3040063" y="3746186"/>
            <a:ext cx="117532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Checkpoint1:</a:t>
            </a: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89E1-3F0E-474A-8F10-FD1A0F778584}"/>
              </a:ext>
            </a:extLst>
          </p:cNvPr>
          <p:cNvSpPr/>
          <p:nvPr/>
        </p:nvSpPr>
        <p:spPr>
          <a:xfrm>
            <a:off x="7001187" y="3504736"/>
            <a:ext cx="147668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Checkpoint2:</a:t>
            </a:r>
          </a:p>
          <a:p>
            <a:r>
              <a:rPr lang="en-US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Eng</a:t>
            </a:r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SW Release 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REC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57274935-35B9-4DAA-B97D-6D378C62F7C2}"/>
              </a:ext>
            </a:extLst>
          </p:cNvPr>
          <p:cNvSpPr/>
          <p:nvPr/>
        </p:nvSpPr>
        <p:spPr>
          <a:xfrm>
            <a:off x="6864729" y="4068551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41817C1-C026-4F7B-9017-53E6A4C0359C}"/>
              </a:ext>
            </a:extLst>
          </p:cNvPr>
          <p:cNvSpPr/>
          <p:nvPr/>
        </p:nvSpPr>
        <p:spPr>
          <a:xfrm>
            <a:off x="7464804" y="4084740"/>
            <a:ext cx="195065" cy="205168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8E9B30-7C32-4DEC-A864-5EAF0EEF08CA}"/>
              </a:ext>
            </a:extLst>
          </p:cNvPr>
          <p:cNvSpPr/>
          <p:nvPr/>
        </p:nvSpPr>
        <p:spPr>
          <a:xfrm>
            <a:off x="7758580" y="3887558"/>
            <a:ext cx="1661032" cy="338554"/>
          </a:xfrm>
          <a:prstGeom prst="rect">
            <a:avLst/>
          </a:prstGeom>
          <a:solidFill>
            <a:srgbClr val="92D050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heckpoint3:</a:t>
            </a:r>
          </a:p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Pro SW Release for CAF/FO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986D65-D5C8-41C7-905F-37DA3CECEC7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27726" y="3603061"/>
            <a:ext cx="217578" cy="126802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C23EF-7C14-4EDA-BEBE-EBDC848A51B3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flipV="1">
            <a:off x="6962262" y="3674013"/>
            <a:ext cx="38925" cy="39453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97A79B-9497-4AFB-B80E-AB7E8F8E4A5C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flipV="1">
            <a:off x="7562337" y="4056835"/>
            <a:ext cx="196243" cy="2790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1111521"/>
            <a:ext cx="11788299" cy="282279"/>
            <a:chOff x="237808" y="1129456"/>
            <a:chExt cx="11716383" cy="28227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129456"/>
              <a:ext cx="60946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70224" y="3149204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53882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86554" y="1219078"/>
            <a:ext cx="606752" cy="567244"/>
            <a:chOff x="1727242" y="1217224"/>
            <a:chExt cx="839961" cy="567244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1E7D62-2A37-403B-9F91-FD65B3FDD892}"/>
              </a:ext>
            </a:extLst>
          </p:cNvPr>
          <p:cNvGrpSpPr/>
          <p:nvPr/>
        </p:nvGrpSpPr>
        <p:grpSpPr>
          <a:xfrm>
            <a:off x="159800" y="1752710"/>
            <a:ext cx="11788299" cy="282279"/>
            <a:chOff x="237808" y="1129456"/>
            <a:chExt cx="11716383" cy="282279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A60BAE-3A38-4FA6-BC34-B17E2E939A6B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2DA405-1445-4483-B607-E59111D1F63D}"/>
                </a:ext>
              </a:extLst>
            </p:cNvPr>
            <p:cNvSpPr/>
            <p:nvPr/>
          </p:nvSpPr>
          <p:spPr>
            <a:xfrm>
              <a:off x="238356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EA6C7-9240-4E03-8D61-AD40558FE1EB}"/>
              </a:ext>
            </a:extLst>
          </p:cNvPr>
          <p:cNvGrpSpPr/>
          <p:nvPr/>
        </p:nvGrpSpPr>
        <p:grpSpPr>
          <a:xfrm>
            <a:off x="6861933" y="3244396"/>
            <a:ext cx="606752" cy="674966"/>
            <a:chOff x="1727242" y="1217224"/>
            <a:chExt cx="839961" cy="674966"/>
          </a:xfrm>
        </p:grpSpPr>
        <p:sp>
          <p:nvSpPr>
            <p:cNvPr id="101" name="流程图: 决策 47">
              <a:extLst>
                <a:ext uri="{FF2B5EF4-FFF2-40B4-BE49-F238E27FC236}">
                  <a16:creationId xmlns:a16="http://schemas.microsoft.com/office/drawing/2014/main" id="{B949DF9B-0D75-493F-90C5-A89593A7718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Box 22">
              <a:extLst>
                <a:ext uri="{FF2B5EF4-FFF2-40B4-BE49-F238E27FC236}">
                  <a16:creationId xmlns:a16="http://schemas.microsoft.com/office/drawing/2014/main" id="{D1A5BAF6-B8EA-405E-A7EE-42427F95772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12/29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029EB3-28F7-4828-9501-5665AE46AAF1}"/>
              </a:ext>
            </a:extLst>
          </p:cNvPr>
          <p:cNvGrpSpPr/>
          <p:nvPr/>
        </p:nvGrpSpPr>
        <p:grpSpPr>
          <a:xfrm>
            <a:off x="6583480" y="3247938"/>
            <a:ext cx="606752" cy="567244"/>
            <a:chOff x="1735915" y="1217224"/>
            <a:chExt cx="839961" cy="567244"/>
          </a:xfrm>
        </p:grpSpPr>
        <p:sp>
          <p:nvSpPr>
            <p:cNvPr id="49" name="流程图: 决策 47">
              <a:extLst>
                <a:ext uri="{FF2B5EF4-FFF2-40B4-BE49-F238E27FC236}">
                  <a16:creationId xmlns:a16="http://schemas.microsoft.com/office/drawing/2014/main" id="{24112045-75AD-497A-9585-80B8D7B0F1C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26F20D57-E8EA-4E2D-8F8C-98C2440B8F0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28E655-8EA8-4E0E-B280-E675A169145D}"/>
              </a:ext>
            </a:extLst>
          </p:cNvPr>
          <p:cNvGrpSpPr/>
          <p:nvPr/>
        </p:nvGrpSpPr>
        <p:grpSpPr>
          <a:xfrm>
            <a:off x="6141401" y="3247006"/>
            <a:ext cx="606752" cy="567244"/>
            <a:chOff x="1727242" y="1217224"/>
            <a:chExt cx="839961" cy="567244"/>
          </a:xfrm>
        </p:grpSpPr>
        <p:sp>
          <p:nvSpPr>
            <p:cNvPr id="46" name="流程图: 决策 47">
              <a:extLst>
                <a:ext uri="{FF2B5EF4-FFF2-40B4-BE49-F238E27FC236}">
                  <a16:creationId xmlns:a16="http://schemas.microsoft.com/office/drawing/2014/main" id="{F22A12A4-457F-455A-9148-86D3D1EA15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B44148B3-1669-486C-9351-03225F291F4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84B7359-B8A3-4FD1-BE53-B12CDE5198E9}"/>
              </a:ext>
            </a:extLst>
          </p:cNvPr>
          <p:cNvGrpSpPr/>
          <p:nvPr/>
        </p:nvGrpSpPr>
        <p:grpSpPr>
          <a:xfrm>
            <a:off x="7553892" y="3248284"/>
            <a:ext cx="606752" cy="674966"/>
            <a:chOff x="1727242" y="1217224"/>
            <a:chExt cx="839961" cy="674966"/>
          </a:xfrm>
        </p:grpSpPr>
        <p:sp>
          <p:nvSpPr>
            <p:cNvPr id="104" name="流程图: 决策 47">
              <a:extLst>
                <a:ext uri="{FF2B5EF4-FFF2-40B4-BE49-F238E27FC236}">
                  <a16:creationId xmlns:a16="http://schemas.microsoft.com/office/drawing/2014/main" id="{02C50249-C3CA-4AEF-BD98-98D88B9D8D8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227F5C9-5EF2-44EA-8772-0A46CBD6C19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03/14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5D847AC-D5AC-4E32-9F73-E039FCC6E935}"/>
              </a:ext>
            </a:extLst>
          </p:cNvPr>
          <p:cNvGrpSpPr/>
          <p:nvPr/>
        </p:nvGrpSpPr>
        <p:grpSpPr>
          <a:xfrm>
            <a:off x="8720733" y="3247006"/>
            <a:ext cx="606752" cy="567244"/>
            <a:chOff x="1841074" y="1217224"/>
            <a:chExt cx="839961" cy="567244"/>
          </a:xfrm>
        </p:grpSpPr>
        <p:sp>
          <p:nvSpPr>
            <p:cNvPr id="107" name="流程图: 决策 47">
              <a:extLst>
                <a:ext uri="{FF2B5EF4-FFF2-40B4-BE49-F238E27FC236}">
                  <a16:creationId xmlns:a16="http://schemas.microsoft.com/office/drawing/2014/main" id="{B044D5F3-407A-41A3-AD2C-F618FE331A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22">
              <a:extLst>
                <a:ext uri="{FF2B5EF4-FFF2-40B4-BE49-F238E27FC236}">
                  <a16:creationId xmlns:a16="http://schemas.microsoft.com/office/drawing/2014/main" id="{F7FC0E11-6DA2-42F0-A622-44C8360D76B1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DB0AE5-3A7E-42E1-9FAE-B95440CC39D8}"/>
              </a:ext>
            </a:extLst>
          </p:cNvPr>
          <p:cNvGrpSpPr/>
          <p:nvPr/>
        </p:nvGrpSpPr>
        <p:grpSpPr>
          <a:xfrm>
            <a:off x="7974440" y="3249227"/>
            <a:ext cx="606752" cy="674966"/>
            <a:chOff x="1664002" y="1217224"/>
            <a:chExt cx="839961" cy="674966"/>
          </a:xfrm>
        </p:grpSpPr>
        <p:sp>
          <p:nvSpPr>
            <p:cNvPr id="52" name="流程图: 决策 47">
              <a:extLst>
                <a:ext uri="{FF2B5EF4-FFF2-40B4-BE49-F238E27FC236}">
                  <a16:creationId xmlns:a16="http://schemas.microsoft.com/office/drawing/2014/main" id="{2033CF71-320B-4F38-91A3-F1878DCF0C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5DDDB185-1006-418E-962C-3DA29F97F3E6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strike="sngStrike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05/03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741BBE5-D621-4FA7-9087-0142E684F427}"/>
              </a:ext>
            </a:extLst>
          </p:cNvPr>
          <p:cNvGrpSpPr/>
          <p:nvPr/>
        </p:nvGrpSpPr>
        <p:grpSpPr>
          <a:xfrm>
            <a:off x="5024597" y="3252820"/>
            <a:ext cx="606752" cy="567244"/>
            <a:chOff x="1727242" y="1217224"/>
            <a:chExt cx="839961" cy="567244"/>
          </a:xfrm>
        </p:grpSpPr>
        <p:sp>
          <p:nvSpPr>
            <p:cNvPr id="271" name="流程图: 决策 47">
              <a:extLst>
                <a:ext uri="{FF2B5EF4-FFF2-40B4-BE49-F238E27FC236}">
                  <a16:creationId xmlns:a16="http://schemas.microsoft.com/office/drawing/2014/main" id="{EE6C5290-DBFC-48C9-9248-00544BD5597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2" name="TextBox 22">
              <a:extLst>
                <a:ext uri="{FF2B5EF4-FFF2-40B4-BE49-F238E27FC236}">
                  <a16:creationId xmlns:a16="http://schemas.microsoft.com/office/drawing/2014/main" id="{006257CB-0857-4C84-BD47-7AB1E6BE606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0E836FF9-0F10-410E-82AE-DD167DCF3DA0}"/>
              </a:ext>
            </a:extLst>
          </p:cNvPr>
          <p:cNvGrpSpPr/>
          <p:nvPr/>
        </p:nvGrpSpPr>
        <p:grpSpPr>
          <a:xfrm>
            <a:off x="3538023" y="3243460"/>
            <a:ext cx="606752" cy="567244"/>
            <a:chOff x="1727242" y="1217224"/>
            <a:chExt cx="839961" cy="567244"/>
          </a:xfrm>
        </p:grpSpPr>
        <p:sp>
          <p:nvSpPr>
            <p:cNvPr id="277" name="流程图: 决策 47">
              <a:extLst>
                <a:ext uri="{FF2B5EF4-FFF2-40B4-BE49-F238E27FC236}">
                  <a16:creationId xmlns:a16="http://schemas.microsoft.com/office/drawing/2014/main" id="{6B6C20BF-639C-4C2E-B617-11A175BB78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78" name="TextBox 22">
              <a:extLst>
                <a:ext uri="{FF2B5EF4-FFF2-40B4-BE49-F238E27FC236}">
                  <a16:creationId xmlns:a16="http://schemas.microsoft.com/office/drawing/2014/main" id="{96AF6BF6-7858-4C59-A582-809D71D06D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72129033-019E-4684-9F20-8BF557806ACC}"/>
              </a:ext>
            </a:extLst>
          </p:cNvPr>
          <p:cNvGrpSpPr/>
          <p:nvPr/>
        </p:nvGrpSpPr>
        <p:grpSpPr>
          <a:xfrm>
            <a:off x="1353329" y="3260885"/>
            <a:ext cx="606752" cy="567244"/>
            <a:chOff x="1727242" y="1217224"/>
            <a:chExt cx="839961" cy="567244"/>
          </a:xfrm>
        </p:grpSpPr>
        <p:sp>
          <p:nvSpPr>
            <p:cNvPr id="268" name="流程图: 决策 47">
              <a:extLst>
                <a:ext uri="{FF2B5EF4-FFF2-40B4-BE49-F238E27FC236}">
                  <a16:creationId xmlns:a16="http://schemas.microsoft.com/office/drawing/2014/main" id="{7E4FA4AB-BB5E-4809-BCEC-9FDB0F616D9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Box 22">
              <a:extLst>
                <a:ext uri="{FF2B5EF4-FFF2-40B4-BE49-F238E27FC236}">
                  <a16:creationId xmlns:a16="http://schemas.microsoft.com/office/drawing/2014/main" id="{B81DB4C9-6649-4F3E-B121-AB14C93AE7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05/10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A9E94D-EA47-4F40-9E4B-61125D9E3682}"/>
              </a:ext>
            </a:extLst>
          </p:cNvPr>
          <p:cNvGrpSpPr/>
          <p:nvPr/>
        </p:nvGrpSpPr>
        <p:grpSpPr>
          <a:xfrm>
            <a:off x="2238512" y="3249026"/>
            <a:ext cx="606752" cy="567244"/>
            <a:chOff x="1727242" y="1217224"/>
            <a:chExt cx="839961" cy="567244"/>
          </a:xfrm>
        </p:grpSpPr>
        <p:sp>
          <p:nvSpPr>
            <p:cNvPr id="275" name="流程图: 决策 47">
              <a:extLst>
                <a:ext uri="{FF2B5EF4-FFF2-40B4-BE49-F238E27FC236}">
                  <a16:creationId xmlns:a16="http://schemas.microsoft.com/office/drawing/2014/main" id="{223E5C3A-C1C3-4C8F-B521-347498A3E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0" name="TextBox 22">
              <a:extLst>
                <a:ext uri="{FF2B5EF4-FFF2-40B4-BE49-F238E27FC236}">
                  <a16:creationId xmlns:a16="http://schemas.microsoft.com/office/drawing/2014/main" id="{91E5F16B-4762-43D8-8078-1C2D15F3047D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DCA7B4-4BC4-46F7-AA99-66F7A15A03BE}"/>
              </a:ext>
            </a:extLst>
          </p:cNvPr>
          <p:cNvGrpSpPr/>
          <p:nvPr/>
        </p:nvGrpSpPr>
        <p:grpSpPr>
          <a:xfrm>
            <a:off x="2907591" y="3261726"/>
            <a:ext cx="606752" cy="567244"/>
            <a:chOff x="1727242" y="1217224"/>
            <a:chExt cx="839961" cy="567244"/>
          </a:xfrm>
        </p:grpSpPr>
        <p:sp>
          <p:nvSpPr>
            <p:cNvPr id="300" name="流程图: 决策 47">
              <a:extLst>
                <a:ext uri="{FF2B5EF4-FFF2-40B4-BE49-F238E27FC236}">
                  <a16:creationId xmlns:a16="http://schemas.microsoft.com/office/drawing/2014/main" id="{EC294EDF-4B3A-4A33-8E45-84CAE95DEC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7" name="TextBox 22">
              <a:extLst>
                <a:ext uri="{FF2B5EF4-FFF2-40B4-BE49-F238E27FC236}">
                  <a16:creationId xmlns:a16="http://schemas.microsoft.com/office/drawing/2014/main" id="{1AD6D8C9-8901-49F1-A735-2E63BFF9E13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4169119-ED9B-4627-A612-2019F0185AD9}"/>
              </a:ext>
            </a:extLst>
          </p:cNvPr>
          <p:cNvGrpSpPr/>
          <p:nvPr/>
        </p:nvGrpSpPr>
        <p:grpSpPr>
          <a:xfrm>
            <a:off x="3262771" y="3257710"/>
            <a:ext cx="606752" cy="567244"/>
            <a:chOff x="1727242" y="1217224"/>
            <a:chExt cx="839961" cy="567244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D072EA16-BBFD-4EA5-9022-5053C42B0A2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DA1AC547-494E-4403-BF61-FF3025CF8F6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752D54-71F7-44D3-9E54-29723AA5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Phase 5 Vehicles Timeline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C9FCBD6-92DD-42B0-8335-6CDDAC298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761"/>
              </p:ext>
            </p:extLst>
          </p:nvPr>
        </p:nvGraphicFramePr>
        <p:xfrm>
          <a:off x="380358" y="719440"/>
          <a:ext cx="1179439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2465148799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24474123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1537710673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856269915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92124501"/>
                    </a:ext>
                  </a:extLst>
                </a:gridCol>
                <a:gridCol w="280819">
                  <a:extLst>
                    <a:ext uri="{9D8B030D-6E8A-4147-A177-3AD203B41FA5}">
                      <a16:colId xmlns:a16="http://schemas.microsoft.com/office/drawing/2014/main" val="3462154463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7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8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9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10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5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6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7A62D782-B0E8-4FEA-BD83-FC2D72B7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82329"/>
              </p:ext>
            </p:extLst>
          </p:nvPr>
        </p:nvGraphicFramePr>
        <p:xfrm>
          <a:off x="8228052" y="316571"/>
          <a:ext cx="1874484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21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  <a:gridCol w="468621">
                  <a:extLst>
                    <a:ext uri="{9D8B030D-6E8A-4147-A177-3AD203B41FA5}">
                      <a16:colId xmlns:a16="http://schemas.microsoft.com/office/drawing/2014/main" val="3704944461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2021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2022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2023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+mn-lt"/>
                        </a:rPr>
                        <a:t>2024</a:t>
                      </a:r>
                      <a:endParaRPr lang="zh-CN" altLang="en-US" sz="600" dirty="0">
                        <a:latin typeface="+mn-lt"/>
                      </a:endParaRPr>
                    </a:p>
                  </a:txBody>
                  <a:tcPr anchor="ctr">
                    <a:solidFill>
                      <a:srgbClr val="066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A257C4E-474F-4A68-AF1C-DA738FD9AE6D}"/>
              </a:ext>
            </a:extLst>
          </p:cNvPr>
          <p:cNvGrpSpPr/>
          <p:nvPr/>
        </p:nvGrpSpPr>
        <p:grpSpPr>
          <a:xfrm>
            <a:off x="8349090" y="3249227"/>
            <a:ext cx="606752" cy="567244"/>
            <a:chOff x="1727242" y="1217224"/>
            <a:chExt cx="839961" cy="567244"/>
          </a:xfrm>
        </p:grpSpPr>
        <p:sp>
          <p:nvSpPr>
            <p:cNvPr id="138" name="流程图: 决策 47">
              <a:extLst>
                <a:ext uri="{FF2B5EF4-FFF2-40B4-BE49-F238E27FC236}">
                  <a16:creationId xmlns:a16="http://schemas.microsoft.com/office/drawing/2014/main" id="{05565C55-3EE1-4999-9795-2C987447A3B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9" name="TextBox 22">
              <a:extLst>
                <a:ext uri="{FF2B5EF4-FFF2-40B4-BE49-F238E27FC236}">
                  <a16:creationId xmlns:a16="http://schemas.microsoft.com/office/drawing/2014/main" id="{0F5636AA-528E-4846-AC6D-0856DD151FA5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82E469-4FEB-4A42-A2BF-B7A9D7386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49151"/>
              </p:ext>
            </p:extLst>
          </p:nvPr>
        </p:nvGraphicFramePr>
        <p:xfrm>
          <a:off x="1093306" y="5331152"/>
          <a:ext cx="10305972" cy="14230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2402">
                  <a:extLst>
                    <a:ext uri="{9D8B030D-6E8A-4147-A177-3AD203B41FA5}">
                      <a16:colId xmlns:a16="http://schemas.microsoft.com/office/drawing/2014/main" val="2014842915"/>
                    </a:ext>
                  </a:extLst>
                </a:gridCol>
                <a:gridCol w="1190125">
                  <a:extLst>
                    <a:ext uri="{9D8B030D-6E8A-4147-A177-3AD203B41FA5}">
                      <a16:colId xmlns:a16="http://schemas.microsoft.com/office/drawing/2014/main" val="3122677646"/>
                    </a:ext>
                  </a:extLst>
                </a:gridCol>
                <a:gridCol w="641486">
                  <a:extLst>
                    <a:ext uri="{9D8B030D-6E8A-4147-A177-3AD203B41FA5}">
                      <a16:colId xmlns:a16="http://schemas.microsoft.com/office/drawing/2014/main" val="3050285061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2476125927"/>
                    </a:ext>
                  </a:extLst>
                </a:gridCol>
                <a:gridCol w="725893">
                  <a:extLst>
                    <a:ext uri="{9D8B030D-6E8A-4147-A177-3AD203B41FA5}">
                      <a16:colId xmlns:a16="http://schemas.microsoft.com/office/drawing/2014/main" val="3906838798"/>
                    </a:ext>
                  </a:extLst>
                </a:gridCol>
                <a:gridCol w="573961">
                  <a:extLst>
                    <a:ext uri="{9D8B030D-6E8A-4147-A177-3AD203B41FA5}">
                      <a16:colId xmlns:a16="http://schemas.microsoft.com/office/drawing/2014/main" val="3610108712"/>
                    </a:ext>
                  </a:extLst>
                </a:gridCol>
                <a:gridCol w="860941">
                  <a:extLst>
                    <a:ext uri="{9D8B030D-6E8A-4147-A177-3AD203B41FA5}">
                      <a16:colId xmlns:a16="http://schemas.microsoft.com/office/drawing/2014/main" val="2534889170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3809829797"/>
                    </a:ext>
                  </a:extLst>
                </a:gridCol>
                <a:gridCol w="1578391">
                  <a:extLst>
                    <a:ext uri="{9D8B030D-6E8A-4147-A177-3AD203B41FA5}">
                      <a16:colId xmlns:a16="http://schemas.microsoft.com/office/drawing/2014/main" val="3868026656"/>
                    </a:ext>
                  </a:extLst>
                </a:gridCol>
                <a:gridCol w="599283">
                  <a:extLst>
                    <a:ext uri="{9D8B030D-6E8A-4147-A177-3AD203B41FA5}">
                      <a16:colId xmlns:a16="http://schemas.microsoft.com/office/drawing/2014/main" val="463552112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487577076"/>
                    </a:ext>
                  </a:extLst>
                </a:gridCol>
                <a:gridCol w="540197">
                  <a:extLst>
                    <a:ext uri="{9D8B030D-6E8A-4147-A177-3AD203B41FA5}">
                      <a16:colId xmlns:a16="http://schemas.microsoft.com/office/drawing/2014/main" val="3878578785"/>
                    </a:ext>
                  </a:extLst>
                </a:gridCol>
              </a:tblGrid>
              <a:tr h="154219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Phase5 Scope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9364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Program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PMT5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Nameplate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Manufacture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J1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OKTB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EE Architecture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 err="1">
                          <a:effectLst/>
                        </a:rPr>
                        <a:t>Centerstack</a:t>
                      </a:r>
                      <a:r>
                        <a:rPr lang="en-US" sz="900" u="none" strike="noStrike" dirty="0">
                          <a:effectLst/>
                        </a:rPr>
                        <a:t> 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Cluster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TCU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ECG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512927180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</a:t>
                      </a:r>
                      <a:r>
                        <a:rPr lang="en-US" sz="900" u="none" strike="noStrike" dirty="0" err="1">
                          <a:effectLst/>
                        </a:rPr>
                        <a:t>Youfei</a:t>
                      </a:r>
                      <a:r>
                        <a:rPr lang="en-US" sz="900" u="none" strike="noStrike" dirty="0">
                          <a:effectLst/>
                        </a:rPr>
                        <a:t>, Xu Fiona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Nautilus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3/28/2023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65316957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CX788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He Sylvia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Ford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4/26/2023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6/21/2023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15.3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NA, AR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Landscape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063627002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CDX747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Lincoln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BU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6/12/2023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11/6/2023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FNV3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23.6(</a:t>
                      </a:r>
                      <a:r>
                        <a:rPr lang="en-US" sz="900" u="none" strike="noStrike" dirty="0" err="1">
                          <a:effectLst/>
                        </a:rPr>
                        <a:t>Pano</a:t>
                      </a:r>
                      <a:r>
                        <a:rPr lang="en-US" sz="900" u="none" strike="noStrike" dirty="0">
                          <a:effectLst/>
                        </a:rPr>
                        <a:t>-Non touch)*2&amp;11.1(Controller-Touch)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30458880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U611 MCA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Yang Frank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Aviator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CAF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12/6/2023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1/23/2024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FNV3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12.3，Standalone HUD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Landscape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Boundle6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ECG2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2948911011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U625MCA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xplorer</a:t>
                      </a:r>
                      <a:endParaRPr lang="en-US" sz="900" u="none" strike="noStrik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CAF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12/6/2023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1/23/2024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12.3，Standalone HUD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3576117445"/>
                  </a:ext>
                </a:extLst>
              </a:tr>
              <a:tr h="1812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2"/>
                          </a:solidFill>
                          <a:effectLst/>
                        </a:rPr>
                        <a:t>U718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Frank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Navigator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3/11/2024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4/22/2024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FNV3</a:t>
                      </a:r>
                    </a:p>
                  </a:txBody>
                  <a:tcPr marL="8601" marR="8601" marT="8601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23.6(</a:t>
                      </a:r>
                      <a:r>
                        <a:rPr lang="en-US" sz="900" u="none" strike="noStrike" kern="12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Pano</a:t>
                      </a:r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-Non touch)*2&amp;11.1(Controller-Touch)</a:t>
                      </a:r>
                    </a:p>
                  </a:txBody>
                  <a:tcPr marL="8601" marR="8601" marT="860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Landscape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Boundle6</a:t>
                      </a:r>
                    </a:p>
                  </a:txBody>
                  <a:tcPr marL="8601" marR="8601" marT="86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ECG2</a:t>
                      </a:r>
                    </a:p>
                  </a:txBody>
                  <a:tcPr marL="8601" marR="8601" marT="8601" marB="0" anchor="ctr"/>
                </a:tc>
                <a:extLst>
                  <a:ext uri="{0D108BD9-81ED-4DB2-BD59-A6C34878D82A}">
                    <a16:rowId xmlns:a16="http://schemas.microsoft.com/office/drawing/2014/main" val="4049778099"/>
                  </a:ext>
                </a:extLst>
              </a:tr>
            </a:tbl>
          </a:graphicData>
        </a:graphic>
      </p:graphicFrame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6C1B485-BACF-4D8B-AB8B-AC38C9ED692C}"/>
              </a:ext>
            </a:extLst>
          </p:cNvPr>
          <p:cNvGrpSpPr/>
          <p:nvPr/>
        </p:nvGrpSpPr>
        <p:grpSpPr>
          <a:xfrm>
            <a:off x="170224" y="2442239"/>
            <a:ext cx="11788299" cy="282279"/>
            <a:chOff x="237808" y="1129456"/>
            <a:chExt cx="11716383" cy="282279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D0A2227-E915-46E4-9F4C-4E2C809F4B7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8B89E3B-0508-441C-8973-400564CA1A21}"/>
                </a:ext>
              </a:extLst>
            </p:cNvPr>
            <p:cNvSpPr/>
            <p:nvPr/>
          </p:nvSpPr>
          <p:spPr>
            <a:xfrm>
              <a:off x="238356" y="1129456"/>
              <a:ext cx="671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</a:p>
          </p:txBody>
        </p:sp>
      </p:grpSp>
      <p:sp>
        <p:nvSpPr>
          <p:cNvPr id="144" name="流程图: 决策 47">
            <a:extLst>
              <a:ext uri="{FF2B5EF4-FFF2-40B4-BE49-F238E27FC236}">
                <a16:creationId xmlns:a16="http://schemas.microsoft.com/office/drawing/2014/main" id="{419C592C-4627-41AC-9E6E-ADFD105391F1}"/>
              </a:ext>
            </a:extLst>
          </p:cNvPr>
          <p:cNvSpPr/>
          <p:nvPr/>
        </p:nvSpPr>
        <p:spPr>
          <a:xfrm>
            <a:off x="8526870" y="2537431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7" name="流程图: 决策 47">
            <a:extLst>
              <a:ext uri="{FF2B5EF4-FFF2-40B4-BE49-F238E27FC236}">
                <a16:creationId xmlns:a16="http://schemas.microsoft.com/office/drawing/2014/main" id="{2AD7FEFA-E7A4-45E7-AC2F-0C4E7C7837B1}"/>
              </a:ext>
            </a:extLst>
          </p:cNvPr>
          <p:cNvSpPr/>
          <p:nvPr/>
        </p:nvSpPr>
        <p:spPr>
          <a:xfrm>
            <a:off x="6498513" y="255202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0" name="流程图: 决策 47">
            <a:extLst>
              <a:ext uri="{FF2B5EF4-FFF2-40B4-BE49-F238E27FC236}">
                <a16:creationId xmlns:a16="http://schemas.microsoft.com/office/drawing/2014/main" id="{4414F46F-F7D8-49BE-BEE2-7ADAF589FE76}"/>
              </a:ext>
            </a:extLst>
          </p:cNvPr>
          <p:cNvSpPr/>
          <p:nvPr/>
        </p:nvSpPr>
        <p:spPr>
          <a:xfrm>
            <a:off x="6120336" y="2559763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46481A2-F712-40CC-9637-87B1923213DE}"/>
              </a:ext>
            </a:extLst>
          </p:cNvPr>
          <p:cNvGrpSpPr/>
          <p:nvPr/>
        </p:nvGrpSpPr>
        <p:grpSpPr>
          <a:xfrm>
            <a:off x="9211242" y="2541319"/>
            <a:ext cx="606752" cy="567244"/>
            <a:chOff x="1727242" y="1217224"/>
            <a:chExt cx="839961" cy="567244"/>
          </a:xfrm>
        </p:grpSpPr>
        <p:sp>
          <p:nvSpPr>
            <p:cNvPr id="153" name="流程图: 决策 47">
              <a:extLst>
                <a:ext uri="{FF2B5EF4-FFF2-40B4-BE49-F238E27FC236}">
                  <a16:creationId xmlns:a16="http://schemas.microsoft.com/office/drawing/2014/main" id="{28A48A58-E5F7-43DC-B255-D14AE6A0D02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DAFB110A-A422-4421-BF00-2C21E921B2A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A84FD7-17CD-40EA-8B04-3DC363BA98EC}"/>
              </a:ext>
            </a:extLst>
          </p:cNvPr>
          <p:cNvGrpSpPr/>
          <p:nvPr/>
        </p:nvGrpSpPr>
        <p:grpSpPr>
          <a:xfrm>
            <a:off x="10576928" y="2563702"/>
            <a:ext cx="606752" cy="567244"/>
            <a:chOff x="1841074" y="1217224"/>
            <a:chExt cx="839961" cy="567244"/>
          </a:xfrm>
        </p:grpSpPr>
        <p:sp>
          <p:nvSpPr>
            <p:cNvPr id="156" name="流程图: 决策 47">
              <a:extLst>
                <a:ext uri="{FF2B5EF4-FFF2-40B4-BE49-F238E27FC236}">
                  <a16:creationId xmlns:a16="http://schemas.microsoft.com/office/drawing/2014/main" id="{871C64F4-5E42-4BD6-AECE-15E3810B6F9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7" name="TextBox 22">
              <a:extLst>
                <a:ext uri="{FF2B5EF4-FFF2-40B4-BE49-F238E27FC236}">
                  <a16:creationId xmlns:a16="http://schemas.microsoft.com/office/drawing/2014/main" id="{5A73D6FE-9C84-42D6-92CB-00917F75130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56D356D-50AA-4276-892F-F616F52A5FA2}"/>
              </a:ext>
            </a:extLst>
          </p:cNvPr>
          <p:cNvGrpSpPr/>
          <p:nvPr/>
        </p:nvGrpSpPr>
        <p:grpSpPr>
          <a:xfrm>
            <a:off x="9973920" y="2551587"/>
            <a:ext cx="606752" cy="568069"/>
            <a:chOff x="1727242" y="1217224"/>
            <a:chExt cx="839961" cy="568069"/>
          </a:xfrm>
        </p:grpSpPr>
        <p:sp>
          <p:nvSpPr>
            <p:cNvPr id="159" name="流程图: 决策 47">
              <a:extLst>
                <a:ext uri="{FF2B5EF4-FFF2-40B4-BE49-F238E27FC236}">
                  <a16:creationId xmlns:a16="http://schemas.microsoft.com/office/drawing/2014/main" id="{4FC2EAFF-4E70-47D1-96F4-2EEC7CBAD8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6D68889C-E43B-43B8-B209-6FC0555D8C7E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62" name="流程图: 决策 47">
            <a:extLst>
              <a:ext uri="{FF2B5EF4-FFF2-40B4-BE49-F238E27FC236}">
                <a16:creationId xmlns:a16="http://schemas.microsoft.com/office/drawing/2014/main" id="{A2ADB445-DEBC-4EE6-AE29-6645DFCD50AC}"/>
              </a:ext>
            </a:extLst>
          </p:cNvPr>
          <p:cNvSpPr/>
          <p:nvPr/>
        </p:nvSpPr>
        <p:spPr>
          <a:xfrm>
            <a:off x="4966608" y="253664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流程图: 决策 47">
            <a:extLst>
              <a:ext uri="{FF2B5EF4-FFF2-40B4-BE49-F238E27FC236}">
                <a16:creationId xmlns:a16="http://schemas.microsoft.com/office/drawing/2014/main" id="{713F6991-71EB-4747-BFAD-1EA69C9AC0B5}"/>
              </a:ext>
            </a:extLst>
          </p:cNvPr>
          <p:cNvSpPr/>
          <p:nvPr/>
        </p:nvSpPr>
        <p:spPr>
          <a:xfrm>
            <a:off x="3599583" y="252697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37DDA48-A75F-4552-B888-571C64F54902}"/>
              </a:ext>
            </a:extLst>
          </p:cNvPr>
          <p:cNvGrpSpPr/>
          <p:nvPr/>
        </p:nvGrpSpPr>
        <p:grpSpPr>
          <a:xfrm>
            <a:off x="756007" y="2545894"/>
            <a:ext cx="606752" cy="567244"/>
            <a:chOff x="1727242" y="1217224"/>
            <a:chExt cx="839961" cy="567244"/>
          </a:xfrm>
        </p:grpSpPr>
        <p:sp>
          <p:nvSpPr>
            <p:cNvPr id="168" name="流程图: 决策 47">
              <a:extLst>
                <a:ext uri="{FF2B5EF4-FFF2-40B4-BE49-F238E27FC236}">
                  <a16:creationId xmlns:a16="http://schemas.microsoft.com/office/drawing/2014/main" id="{A77E835F-238E-4C10-9533-022C1DB0C9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22">
              <a:extLst>
                <a:ext uri="{FF2B5EF4-FFF2-40B4-BE49-F238E27FC236}">
                  <a16:creationId xmlns:a16="http://schemas.microsoft.com/office/drawing/2014/main" id="{17EE8E80-92C0-44CD-A36B-D17AE827413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FAC8233-3CBC-40CD-949D-50007AAAE2E1}"/>
              </a:ext>
            </a:extLst>
          </p:cNvPr>
          <p:cNvGrpSpPr/>
          <p:nvPr/>
        </p:nvGrpSpPr>
        <p:grpSpPr>
          <a:xfrm>
            <a:off x="1743212" y="2542061"/>
            <a:ext cx="606752" cy="567244"/>
            <a:chOff x="1727242" y="1217224"/>
            <a:chExt cx="839961" cy="567244"/>
          </a:xfrm>
        </p:grpSpPr>
        <p:sp>
          <p:nvSpPr>
            <p:cNvPr id="171" name="流程图: 决策 47">
              <a:extLst>
                <a:ext uri="{FF2B5EF4-FFF2-40B4-BE49-F238E27FC236}">
                  <a16:creationId xmlns:a16="http://schemas.microsoft.com/office/drawing/2014/main" id="{E3F47472-6480-4FE4-948F-F9422289833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2" name="TextBox 22">
              <a:extLst>
                <a:ext uri="{FF2B5EF4-FFF2-40B4-BE49-F238E27FC236}">
                  <a16:creationId xmlns:a16="http://schemas.microsoft.com/office/drawing/2014/main" id="{9B4FF4FC-988C-4036-BE73-06AEAF3539E6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71C345D-693E-4A68-97E2-4FFC009DDD5D}"/>
              </a:ext>
            </a:extLst>
          </p:cNvPr>
          <p:cNvGrpSpPr/>
          <p:nvPr/>
        </p:nvGrpSpPr>
        <p:grpSpPr>
          <a:xfrm>
            <a:off x="2745666" y="2554761"/>
            <a:ext cx="606752" cy="567244"/>
            <a:chOff x="1641868" y="1217224"/>
            <a:chExt cx="839961" cy="567244"/>
          </a:xfrm>
        </p:grpSpPr>
        <p:sp>
          <p:nvSpPr>
            <p:cNvPr id="174" name="流程图: 决策 47">
              <a:extLst>
                <a:ext uri="{FF2B5EF4-FFF2-40B4-BE49-F238E27FC236}">
                  <a16:creationId xmlns:a16="http://schemas.microsoft.com/office/drawing/2014/main" id="{8B79548F-4AD2-4D37-8E1F-174B865EF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57DEBDFF-6DE3-4779-A542-A8D290B55F04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9875FC-7978-44D6-A0FE-2952AEA3E423}"/>
              </a:ext>
            </a:extLst>
          </p:cNvPr>
          <p:cNvGrpSpPr/>
          <p:nvPr/>
        </p:nvGrpSpPr>
        <p:grpSpPr>
          <a:xfrm>
            <a:off x="3138946" y="2541220"/>
            <a:ext cx="606752" cy="576769"/>
            <a:chOff x="1736728" y="1217224"/>
            <a:chExt cx="839961" cy="576769"/>
          </a:xfrm>
        </p:grpSpPr>
        <p:sp>
          <p:nvSpPr>
            <p:cNvPr id="177" name="流程图: 决策 47">
              <a:extLst>
                <a:ext uri="{FF2B5EF4-FFF2-40B4-BE49-F238E27FC236}">
                  <a16:creationId xmlns:a16="http://schemas.microsoft.com/office/drawing/2014/main" id="{00031953-C1CB-4F6C-B087-EC9A8746457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22">
              <a:extLst>
                <a:ext uri="{FF2B5EF4-FFF2-40B4-BE49-F238E27FC236}">
                  <a16:creationId xmlns:a16="http://schemas.microsoft.com/office/drawing/2014/main" id="{46793DB1-9F83-49A0-8448-E1903BEE4BCD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80" name="流程图: 决策 47">
            <a:extLst>
              <a:ext uri="{FF2B5EF4-FFF2-40B4-BE49-F238E27FC236}">
                <a16:creationId xmlns:a16="http://schemas.microsoft.com/office/drawing/2014/main" id="{7711BCDB-F730-46E8-AAFE-B97A6454F81E}"/>
              </a:ext>
            </a:extLst>
          </p:cNvPr>
          <p:cNvSpPr/>
          <p:nvPr/>
        </p:nvSpPr>
        <p:spPr>
          <a:xfrm>
            <a:off x="7526211" y="2551439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6" name="TextBox 22">
            <a:extLst>
              <a:ext uri="{FF2B5EF4-FFF2-40B4-BE49-F238E27FC236}">
                <a16:creationId xmlns:a16="http://schemas.microsoft.com/office/drawing/2014/main" id="{DBE33BF5-CD49-4859-A61F-B8AD9F8C4485}"/>
              </a:ext>
            </a:extLst>
          </p:cNvPr>
          <p:cNvSpPr txBox="1"/>
          <p:nvPr/>
        </p:nvSpPr>
        <p:spPr>
          <a:xfrm>
            <a:off x="3408258" y="293232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7" name="TextBox 22">
            <a:extLst>
              <a:ext uri="{FF2B5EF4-FFF2-40B4-BE49-F238E27FC236}">
                <a16:creationId xmlns:a16="http://schemas.microsoft.com/office/drawing/2014/main" id="{CD79DE55-236A-4B11-939A-8DFC8B3C371E}"/>
              </a:ext>
            </a:extLst>
          </p:cNvPr>
          <p:cNvSpPr txBox="1"/>
          <p:nvPr/>
        </p:nvSpPr>
        <p:spPr>
          <a:xfrm>
            <a:off x="4798985" y="293232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8" name="TextBox 22">
            <a:extLst>
              <a:ext uri="{FF2B5EF4-FFF2-40B4-BE49-F238E27FC236}">
                <a16:creationId xmlns:a16="http://schemas.microsoft.com/office/drawing/2014/main" id="{E6C7F84B-FCFD-446B-BF63-26FA3EC905F8}"/>
              </a:ext>
            </a:extLst>
          </p:cNvPr>
          <p:cNvSpPr txBox="1"/>
          <p:nvPr/>
        </p:nvSpPr>
        <p:spPr>
          <a:xfrm>
            <a:off x="5967111" y="293154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19670AB9-BD1F-496C-BA8F-ACBCFF8B792D}"/>
              </a:ext>
            </a:extLst>
          </p:cNvPr>
          <p:cNvSpPr txBox="1"/>
          <p:nvPr/>
        </p:nvSpPr>
        <p:spPr>
          <a:xfrm>
            <a:off x="6379950" y="2922021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0" name="TextBox 22">
            <a:extLst>
              <a:ext uri="{FF2B5EF4-FFF2-40B4-BE49-F238E27FC236}">
                <a16:creationId xmlns:a16="http://schemas.microsoft.com/office/drawing/2014/main" id="{1FF80956-3D12-4FD3-AB31-B9B6836384E2}"/>
              </a:ext>
            </a:extLst>
          </p:cNvPr>
          <p:cNvSpPr txBox="1"/>
          <p:nvPr/>
        </p:nvSpPr>
        <p:spPr>
          <a:xfrm>
            <a:off x="7324745" y="2903037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1" name="TextBox 22">
            <a:extLst>
              <a:ext uri="{FF2B5EF4-FFF2-40B4-BE49-F238E27FC236}">
                <a16:creationId xmlns:a16="http://schemas.microsoft.com/office/drawing/2014/main" id="{4B153083-759B-4CC0-99AD-35C4093C605D}"/>
              </a:ext>
            </a:extLst>
          </p:cNvPr>
          <p:cNvSpPr txBox="1"/>
          <p:nvPr/>
        </p:nvSpPr>
        <p:spPr>
          <a:xfrm>
            <a:off x="8352669" y="2903036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813C2DF-94BD-48F8-B221-93C705C480DA}"/>
              </a:ext>
            </a:extLst>
          </p:cNvPr>
          <p:cNvGrpSpPr/>
          <p:nvPr/>
        </p:nvGrpSpPr>
        <p:grpSpPr>
          <a:xfrm>
            <a:off x="1609049" y="1215339"/>
            <a:ext cx="606752" cy="513904"/>
            <a:chOff x="1727242" y="1217224"/>
            <a:chExt cx="839961" cy="513904"/>
          </a:xfrm>
        </p:grpSpPr>
        <p:sp>
          <p:nvSpPr>
            <p:cNvPr id="164" name="流程图: 决策 47">
              <a:extLst>
                <a:ext uri="{FF2B5EF4-FFF2-40B4-BE49-F238E27FC236}">
                  <a16:creationId xmlns:a16="http://schemas.microsoft.com/office/drawing/2014/main" id="{0C217C9D-FD4A-4509-8C22-14B8A2E204B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66" name="TextBox 22">
              <a:extLst>
                <a:ext uri="{FF2B5EF4-FFF2-40B4-BE49-F238E27FC236}">
                  <a16:creationId xmlns:a16="http://schemas.microsoft.com/office/drawing/2014/main" id="{BC10D67D-3732-44C2-A288-6B063671EBA4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/>
                <a:t>06/11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B802238-65B0-4138-B6AF-67822A40BB04}"/>
              </a:ext>
            </a:extLst>
          </p:cNvPr>
          <p:cNvGrpSpPr/>
          <p:nvPr/>
        </p:nvGrpSpPr>
        <p:grpSpPr>
          <a:xfrm>
            <a:off x="4966639" y="1213473"/>
            <a:ext cx="606752" cy="538738"/>
            <a:chOff x="1733731" y="1217224"/>
            <a:chExt cx="839961" cy="538738"/>
          </a:xfrm>
        </p:grpSpPr>
        <p:sp>
          <p:nvSpPr>
            <p:cNvPr id="181" name="流程图: 决策 47">
              <a:extLst>
                <a:ext uri="{FF2B5EF4-FFF2-40B4-BE49-F238E27FC236}">
                  <a16:creationId xmlns:a16="http://schemas.microsoft.com/office/drawing/2014/main" id="{E79B26C3-40D2-4A6F-8C36-41F4C0ABA75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Box 22">
              <a:extLst>
                <a:ext uri="{FF2B5EF4-FFF2-40B4-BE49-F238E27FC236}">
                  <a16:creationId xmlns:a16="http://schemas.microsoft.com/office/drawing/2014/main" id="{F41B2A76-8B2F-4980-9688-7E825AAF7BD7}"/>
                </a:ext>
              </a:extLst>
            </p:cNvPr>
            <p:cNvSpPr txBox="1"/>
            <p:nvPr/>
          </p:nvSpPr>
          <p:spPr>
            <a:xfrm>
              <a:off x="1733731" y="15713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5063374-5960-4867-9F9D-118769FA48B6}"/>
              </a:ext>
            </a:extLst>
          </p:cNvPr>
          <p:cNvGrpSpPr/>
          <p:nvPr/>
        </p:nvGrpSpPr>
        <p:grpSpPr>
          <a:xfrm>
            <a:off x="1882170" y="1218912"/>
            <a:ext cx="606752" cy="506284"/>
            <a:chOff x="1727242" y="1217224"/>
            <a:chExt cx="839961" cy="506284"/>
          </a:xfrm>
        </p:grpSpPr>
        <p:sp>
          <p:nvSpPr>
            <p:cNvPr id="184" name="流程图: 决策 47">
              <a:extLst>
                <a:ext uri="{FF2B5EF4-FFF2-40B4-BE49-F238E27FC236}">
                  <a16:creationId xmlns:a16="http://schemas.microsoft.com/office/drawing/2014/main" id="{F4028A58-4379-41B5-A7A2-52C69CAF232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85" name="TextBox 22">
              <a:extLst>
                <a:ext uri="{FF2B5EF4-FFF2-40B4-BE49-F238E27FC236}">
                  <a16:creationId xmlns:a16="http://schemas.microsoft.com/office/drawing/2014/main" id="{E326EF27-8F93-46CD-B1C3-BA581C37BC70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5132ABC-0A1B-4781-B365-62BE397D1CA9}"/>
              </a:ext>
            </a:extLst>
          </p:cNvPr>
          <p:cNvGrpSpPr/>
          <p:nvPr/>
        </p:nvGrpSpPr>
        <p:grpSpPr>
          <a:xfrm>
            <a:off x="2365458" y="1219133"/>
            <a:ext cx="639668" cy="491044"/>
            <a:chOff x="1886575" y="1217224"/>
            <a:chExt cx="885530" cy="491044"/>
          </a:xfrm>
        </p:grpSpPr>
        <p:sp>
          <p:nvSpPr>
            <p:cNvPr id="196" name="流程图: 决策 47">
              <a:extLst>
                <a:ext uri="{FF2B5EF4-FFF2-40B4-BE49-F238E27FC236}">
                  <a16:creationId xmlns:a16="http://schemas.microsoft.com/office/drawing/2014/main" id="{F5A7492E-0589-4E8C-BC99-13D37E3BE20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97" name="TextBox 22">
              <a:extLst>
                <a:ext uri="{FF2B5EF4-FFF2-40B4-BE49-F238E27FC236}">
                  <a16:creationId xmlns:a16="http://schemas.microsoft.com/office/drawing/2014/main" id="{6C47FEAE-4CD3-4A34-98CE-C7A8AD8A4B75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873D22B-0E24-4831-8575-34E166AD5508}"/>
              </a:ext>
            </a:extLst>
          </p:cNvPr>
          <p:cNvGrpSpPr/>
          <p:nvPr/>
        </p:nvGrpSpPr>
        <p:grpSpPr>
          <a:xfrm>
            <a:off x="5744435" y="1218912"/>
            <a:ext cx="606752" cy="528808"/>
            <a:chOff x="1981661" y="1217224"/>
            <a:chExt cx="839961" cy="528808"/>
          </a:xfrm>
        </p:grpSpPr>
        <p:sp>
          <p:nvSpPr>
            <p:cNvPr id="199" name="流程图: 决策 47">
              <a:extLst>
                <a:ext uri="{FF2B5EF4-FFF2-40B4-BE49-F238E27FC236}">
                  <a16:creationId xmlns:a16="http://schemas.microsoft.com/office/drawing/2014/main" id="{D626329B-166A-424C-BF81-913AA824542D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C5C85F7B-FD01-4248-B157-C0F98AC324FB}"/>
                </a:ext>
              </a:extLst>
            </p:cNvPr>
            <p:cNvSpPr txBox="1"/>
            <p:nvPr/>
          </p:nvSpPr>
          <p:spPr>
            <a:xfrm>
              <a:off x="1981661" y="156137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5EE2959-82C9-457F-BD27-493421B65ABC}"/>
              </a:ext>
            </a:extLst>
          </p:cNvPr>
          <p:cNvGrpSpPr/>
          <p:nvPr/>
        </p:nvGrpSpPr>
        <p:grpSpPr>
          <a:xfrm>
            <a:off x="6457853" y="1218912"/>
            <a:ext cx="606753" cy="526344"/>
            <a:chOff x="1882053" y="1217224"/>
            <a:chExt cx="839961" cy="526344"/>
          </a:xfrm>
        </p:grpSpPr>
        <p:sp>
          <p:nvSpPr>
            <p:cNvPr id="202" name="流程图: 决策 47">
              <a:extLst>
                <a:ext uri="{FF2B5EF4-FFF2-40B4-BE49-F238E27FC236}">
                  <a16:creationId xmlns:a16="http://schemas.microsoft.com/office/drawing/2014/main" id="{A8EE2AD2-95F6-4043-B06A-E6374E22158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3" name="TextBox 22">
              <a:extLst>
                <a:ext uri="{FF2B5EF4-FFF2-40B4-BE49-F238E27FC236}">
                  <a16:creationId xmlns:a16="http://schemas.microsoft.com/office/drawing/2014/main" id="{EBC90F81-1794-4FA2-A21B-F820191DA0DD}"/>
                </a:ext>
              </a:extLst>
            </p:cNvPr>
            <p:cNvSpPr txBox="1"/>
            <p:nvPr/>
          </p:nvSpPr>
          <p:spPr>
            <a:xfrm>
              <a:off x="1882053" y="15589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9CFE3D66-9A0E-4AC7-83A3-628704F7BAE9}"/>
              </a:ext>
            </a:extLst>
          </p:cNvPr>
          <p:cNvGrpSpPr/>
          <p:nvPr/>
        </p:nvGrpSpPr>
        <p:grpSpPr>
          <a:xfrm>
            <a:off x="7140504" y="1222087"/>
            <a:ext cx="606752" cy="517532"/>
            <a:chOff x="1702551" y="1217224"/>
            <a:chExt cx="839961" cy="517532"/>
          </a:xfrm>
        </p:grpSpPr>
        <p:sp>
          <p:nvSpPr>
            <p:cNvPr id="205" name="流程图: 决策 47">
              <a:extLst>
                <a:ext uri="{FF2B5EF4-FFF2-40B4-BE49-F238E27FC236}">
                  <a16:creationId xmlns:a16="http://schemas.microsoft.com/office/drawing/2014/main" id="{EF76EC94-C9B0-4151-8A32-648C7465B1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6" name="TextBox 22">
              <a:extLst>
                <a:ext uri="{FF2B5EF4-FFF2-40B4-BE49-F238E27FC236}">
                  <a16:creationId xmlns:a16="http://schemas.microsoft.com/office/drawing/2014/main" id="{D39DCBAC-35D7-41C8-A96C-7E7E2A7C23A3}"/>
                </a:ext>
              </a:extLst>
            </p:cNvPr>
            <p:cNvSpPr txBox="1"/>
            <p:nvPr/>
          </p:nvSpPr>
          <p:spPr>
            <a:xfrm>
              <a:off x="1702551" y="15500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6B137EF-6681-4208-8FD4-A6F83A8EC37B}"/>
              </a:ext>
            </a:extLst>
          </p:cNvPr>
          <p:cNvGrpSpPr/>
          <p:nvPr/>
        </p:nvGrpSpPr>
        <p:grpSpPr>
          <a:xfrm>
            <a:off x="3867253" y="1242613"/>
            <a:ext cx="650545" cy="468895"/>
            <a:chOff x="1886575" y="1217224"/>
            <a:chExt cx="900586" cy="468895"/>
          </a:xfrm>
        </p:grpSpPr>
        <p:sp>
          <p:nvSpPr>
            <p:cNvPr id="229" name="流程图: 决策 47">
              <a:extLst>
                <a:ext uri="{FF2B5EF4-FFF2-40B4-BE49-F238E27FC236}">
                  <a16:creationId xmlns:a16="http://schemas.microsoft.com/office/drawing/2014/main" id="{4F4D7583-FD87-49B1-85EB-29C2A019A8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0" name="TextBox 22">
              <a:extLst>
                <a:ext uri="{FF2B5EF4-FFF2-40B4-BE49-F238E27FC236}">
                  <a16:creationId xmlns:a16="http://schemas.microsoft.com/office/drawing/2014/main" id="{85796969-5961-4899-AEF9-79179549BA6D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FA00B72-9831-4CB3-A3BC-E21AB9B0CC6E}"/>
              </a:ext>
            </a:extLst>
          </p:cNvPr>
          <p:cNvGrpSpPr/>
          <p:nvPr/>
        </p:nvGrpSpPr>
        <p:grpSpPr>
          <a:xfrm>
            <a:off x="7457437" y="1231612"/>
            <a:ext cx="606752" cy="510442"/>
            <a:chOff x="1773554" y="1217224"/>
            <a:chExt cx="839961" cy="510442"/>
          </a:xfrm>
        </p:grpSpPr>
        <p:sp>
          <p:nvSpPr>
            <p:cNvPr id="238" name="流程图: 决策 47">
              <a:extLst>
                <a:ext uri="{FF2B5EF4-FFF2-40B4-BE49-F238E27FC236}">
                  <a16:creationId xmlns:a16="http://schemas.microsoft.com/office/drawing/2014/main" id="{0DE0A1A5-D4AE-4521-AD82-5A4FD966C43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9" name="TextBox 22">
              <a:extLst>
                <a:ext uri="{FF2B5EF4-FFF2-40B4-BE49-F238E27FC236}">
                  <a16:creationId xmlns:a16="http://schemas.microsoft.com/office/drawing/2014/main" id="{C67A44F0-8DAD-4A79-A58A-7C6FAC8942A2}"/>
                </a:ext>
              </a:extLst>
            </p:cNvPr>
            <p:cNvSpPr txBox="1"/>
            <p:nvPr/>
          </p:nvSpPr>
          <p:spPr>
            <a:xfrm>
              <a:off x="1773554" y="154300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57604955-D625-4037-8AD1-A270A9759031}"/>
              </a:ext>
            </a:extLst>
          </p:cNvPr>
          <p:cNvGrpSpPr/>
          <p:nvPr/>
        </p:nvGrpSpPr>
        <p:grpSpPr>
          <a:xfrm>
            <a:off x="5443125" y="1213331"/>
            <a:ext cx="475771" cy="540963"/>
            <a:chOff x="1932655" y="1217224"/>
            <a:chExt cx="658637" cy="540963"/>
          </a:xfrm>
        </p:grpSpPr>
        <p:sp>
          <p:nvSpPr>
            <p:cNvPr id="260" name="流程图: 决策 47">
              <a:extLst>
                <a:ext uri="{FF2B5EF4-FFF2-40B4-BE49-F238E27FC236}">
                  <a16:creationId xmlns:a16="http://schemas.microsoft.com/office/drawing/2014/main" id="{A65C0E3A-6E57-4426-A937-25E6E661C6B2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1" name="TextBox 22">
              <a:extLst>
                <a:ext uri="{FF2B5EF4-FFF2-40B4-BE49-F238E27FC236}">
                  <a16:creationId xmlns:a16="http://schemas.microsoft.com/office/drawing/2014/main" id="{9C05F971-5529-4DF9-9C49-108E5A53C0DD}"/>
                </a:ext>
              </a:extLst>
            </p:cNvPr>
            <p:cNvSpPr txBox="1"/>
            <p:nvPr/>
          </p:nvSpPr>
          <p:spPr>
            <a:xfrm>
              <a:off x="1932655" y="1573527"/>
              <a:ext cx="65863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5C97C7D-BC59-49A5-B512-01742CE5FA00}"/>
              </a:ext>
            </a:extLst>
          </p:cNvPr>
          <p:cNvGrpSpPr/>
          <p:nvPr/>
        </p:nvGrpSpPr>
        <p:grpSpPr>
          <a:xfrm>
            <a:off x="7738490" y="1228663"/>
            <a:ext cx="631671" cy="513539"/>
            <a:chOff x="1886575" y="1217224"/>
            <a:chExt cx="874458" cy="513539"/>
          </a:xfrm>
        </p:grpSpPr>
        <p:sp>
          <p:nvSpPr>
            <p:cNvPr id="263" name="流程图: 决策 47">
              <a:extLst>
                <a:ext uri="{FF2B5EF4-FFF2-40B4-BE49-F238E27FC236}">
                  <a16:creationId xmlns:a16="http://schemas.microsoft.com/office/drawing/2014/main" id="{1D298255-6388-45D7-B216-BC25F29B818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Box 22">
              <a:extLst>
                <a:ext uri="{FF2B5EF4-FFF2-40B4-BE49-F238E27FC236}">
                  <a16:creationId xmlns:a16="http://schemas.microsoft.com/office/drawing/2014/main" id="{27983BF2-6CC0-4F9A-B223-32958D112540}"/>
                </a:ext>
              </a:extLst>
            </p:cNvPr>
            <p:cNvSpPr txBox="1"/>
            <p:nvPr/>
          </p:nvSpPr>
          <p:spPr>
            <a:xfrm>
              <a:off x="1921072" y="154610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3F3849E1-EA5E-4F1B-BE3C-C882FC16004F}"/>
              </a:ext>
            </a:extLst>
          </p:cNvPr>
          <p:cNvGrpSpPr/>
          <p:nvPr/>
        </p:nvGrpSpPr>
        <p:grpSpPr>
          <a:xfrm>
            <a:off x="9739217" y="1845029"/>
            <a:ext cx="606752" cy="567244"/>
            <a:chOff x="1727242" y="1217224"/>
            <a:chExt cx="839961" cy="567244"/>
          </a:xfrm>
        </p:grpSpPr>
        <p:sp>
          <p:nvSpPr>
            <p:cNvPr id="266" name="流程图: 决策 47">
              <a:extLst>
                <a:ext uri="{FF2B5EF4-FFF2-40B4-BE49-F238E27FC236}">
                  <a16:creationId xmlns:a16="http://schemas.microsoft.com/office/drawing/2014/main" id="{21EB552B-BAA2-41EA-8491-0AEDB30DC4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Box 22">
              <a:extLst>
                <a:ext uri="{FF2B5EF4-FFF2-40B4-BE49-F238E27FC236}">
                  <a16:creationId xmlns:a16="http://schemas.microsoft.com/office/drawing/2014/main" id="{16CB7734-9582-429D-8DEA-7D66490E59F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12D54E92-DC9D-401E-980C-15BCD94452F1}"/>
              </a:ext>
            </a:extLst>
          </p:cNvPr>
          <p:cNvGrpSpPr/>
          <p:nvPr/>
        </p:nvGrpSpPr>
        <p:grpSpPr>
          <a:xfrm>
            <a:off x="9443970" y="1846745"/>
            <a:ext cx="606752" cy="567244"/>
            <a:chOff x="1727242" y="1217224"/>
            <a:chExt cx="839961" cy="567244"/>
          </a:xfrm>
        </p:grpSpPr>
        <p:sp>
          <p:nvSpPr>
            <p:cNvPr id="279" name="流程图: 决策 47">
              <a:extLst>
                <a:ext uri="{FF2B5EF4-FFF2-40B4-BE49-F238E27FC236}">
                  <a16:creationId xmlns:a16="http://schemas.microsoft.com/office/drawing/2014/main" id="{B1386681-1590-460C-815F-F7B78949266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2" name="TextBox 22">
              <a:extLst>
                <a:ext uri="{FF2B5EF4-FFF2-40B4-BE49-F238E27FC236}">
                  <a16:creationId xmlns:a16="http://schemas.microsoft.com/office/drawing/2014/main" id="{79821E71-39D2-4EB1-ADA7-898E495FDC54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57428B6-A891-4004-AF9A-2F24B1CE00F5}"/>
              </a:ext>
            </a:extLst>
          </p:cNvPr>
          <p:cNvGrpSpPr/>
          <p:nvPr/>
        </p:nvGrpSpPr>
        <p:grpSpPr>
          <a:xfrm>
            <a:off x="8427213" y="1845029"/>
            <a:ext cx="606752" cy="567244"/>
            <a:chOff x="1869532" y="1217224"/>
            <a:chExt cx="839961" cy="567244"/>
          </a:xfrm>
        </p:grpSpPr>
        <p:sp>
          <p:nvSpPr>
            <p:cNvPr id="284" name="流程图: 决策 47">
              <a:extLst>
                <a:ext uri="{FF2B5EF4-FFF2-40B4-BE49-F238E27FC236}">
                  <a16:creationId xmlns:a16="http://schemas.microsoft.com/office/drawing/2014/main" id="{BD732D00-7FB9-4F2F-9CDA-8EBA1B9E612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5" name="TextBox 22">
              <a:extLst>
                <a:ext uri="{FF2B5EF4-FFF2-40B4-BE49-F238E27FC236}">
                  <a16:creationId xmlns:a16="http://schemas.microsoft.com/office/drawing/2014/main" id="{9C308E07-BDA0-4228-9651-A483B634AF9B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3935A5E-F6C1-4845-B553-FCAFD3BCE5C4}"/>
              </a:ext>
            </a:extLst>
          </p:cNvPr>
          <p:cNvGrpSpPr/>
          <p:nvPr/>
        </p:nvGrpSpPr>
        <p:grpSpPr>
          <a:xfrm>
            <a:off x="7575871" y="1844230"/>
            <a:ext cx="606752" cy="567244"/>
            <a:chOff x="1869532" y="1217224"/>
            <a:chExt cx="839961" cy="567244"/>
          </a:xfrm>
        </p:grpSpPr>
        <p:sp>
          <p:nvSpPr>
            <p:cNvPr id="287" name="流程图: 决策 47">
              <a:extLst>
                <a:ext uri="{FF2B5EF4-FFF2-40B4-BE49-F238E27FC236}">
                  <a16:creationId xmlns:a16="http://schemas.microsoft.com/office/drawing/2014/main" id="{A5B7B0B6-608D-4229-930C-2B7FBB2545F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88" name="TextBox 22">
              <a:extLst>
                <a:ext uri="{FF2B5EF4-FFF2-40B4-BE49-F238E27FC236}">
                  <a16:creationId xmlns:a16="http://schemas.microsoft.com/office/drawing/2014/main" id="{DB3B8AC2-B667-46A6-BA0E-7E8B4F900BF6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2A80DD6-0528-4AAD-B9DB-84F7D3FF9F85}"/>
              </a:ext>
            </a:extLst>
          </p:cNvPr>
          <p:cNvGrpSpPr/>
          <p:nvPr/>
        </p:nvGrpSpPr>
        <p:grpSpPr>
          <a:xfrm>
            <a:off x="6539459" y="1859693"/>
            <a:ext cx="606752" cy="567244"/>
            <a:chOff x="1727242" y="1217224"/>
            <a:chExt cx="839961" cy="567244"/>
          </a:xfrm>
        </p:grpSpPr>
        <p:sp>
          <p:nvSpPr>
            <p:cNvPr id="290" name="流程图: 决策 47">
              <a:extLst>
                <a:ext uri="{FF2B5EF4-FFF2-40B4-BE49-F238E27FC236}">
                  <a16:creationId xmlns:a16="http://schemas.microsoft.com/office/drawing/2014/main" id="{0CD4C4CB-FC09-4731-9B0B-48C8548E580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1" name="TextBox 22">
              <a:extLst>
                <a:ext uri="{FF2B5EF4-FFF2-40B4-BE49-F238E27FC236}">
                  <a16:creationId xmlns:a16="http://schemas.microsoft.com/office/drawing/2014/main" id="{A6BD4AB5-E861-4272-9B0F-BBE97D69552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9C1FD420-D7B5-46BE-80AC-05F0FE79AAEC}"/>
              </a:ext>
            </a:extLst>
          </p:cNvPr>
          <p:cNvGrpSpPr/>
          <p:nvPr/>
        </p:nvGrpSpPr>
        <p:grpSpPr>
          <a:xfrm>
            <a:off x="6797418" y="1862722"/>
            <a:ext cx="606752" cy="567244"/>
            <a:chOff x="1860046" y="1217224"/>
            <a:chExt cx="839961" cy="567244"/>
          </a:xfrm>
        </p:grpSpPr>
        <p:sp>
          <p:nvSpPr>
            <p:cNvPr id="293" name="流程图: 决策 47">
              <a:extLst>
                <a:ext uri="{FF2B5EF4-FFF2-40B4-BE49-F238E27FC236}">
                  <a16:creationId xmlns:a16="http://schemas.microsoft.com/office/drawing/2014/main" id="{C5BCB6EA-9399-405D-B8BF-08B4655D304C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4" name="TextBox 22">
              <a:extLst>
                <a:ext uri="{FF2B5EF4-FFF2-40B4-BE49-F238E27FC236}">
                  <a16:creationId xmlns:a16="http://schemas.microsoft.com/office/drawing/2014/main" id="{C16CD4A4-7585-49B3-A819-CC78B8BAC3C2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4902D1B-F35E-4275-BB7D-E1CC65F25E3E}"/>
              </a:ext>
            </a:extLst>
          </p:cNvPr>
          <p:cNvGrpSpPr/>
          <p:nvPr/>
        </p:nvGrpSpPr>
        <p:grpSpPr>
          <a:xfrm>
            <a:off x="6278357" y="1854054"/>
            <a:ext cx="606752" cy="567244"/>
            <a:chOff x="1667296" y="1217224"/>
            <a:chExt cx="839960" cy="567244"/>
          </a:xfrm>
        </p:grpSpPr>
        <p:sp>
          <p:nvSpPr>
            <p:cNvPr id="296" name="流程图: 决策 47">
              <a:extLst>
                <a:ext uri="{FF2B5EF4-FFF2-40B4-BE49-F238E27FC236}">
                  <a16:creationId xmlns:a16="http://schemas.microsoft.com/office/drawing/2014/main" id="{8890D9A8-64AC-4588-9852-2DC080B00EB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97" name="TextBox 22">
              <a:extLst>
                <a:ext uri="{FF2B5EF4-FFF2-40B4-BE49-F238E27FC236}">
                  <a16:creationId xmlns:a16="http://schemas.microsoft.com/office/drawing/2014/main" id="{2DC211DB-9123-4499-8069-A67B4B86FAA3}"/>
                </a:ext>
              </a:extLst>
            </p:cNvPr>
            <p:cNvSpPr txBox="1"/>
            <p:nvPr/>
          </p:nvSpPr>
          <p:spPr>
            <a:xfrm>
              <a:off x="1667296" y="1599808"/>
              <a:ext cx="8399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36714DE-ECD2-474E-B6FD-21420C88AE22}"/>
              </a:ext>
            </a:extLst>
          </p:cNvPr>
          <p:cNvGrpSpPr/>
          <p:nvPr/>
        </p:nvGrpSpPr>
        <p:grpSpPr>
          <a:xfrm>
            <a:off x="1775597" y="1854919"/>
            <a:ext cx="606752" cy="567244"/>
            <a:chOff x="1727242" y="1217224"/>
            <a:chExt cx="839961" cy="567244"/>
          </a:xfrm>
        </p:grpSpPr>
        <p:sp>
          <p:nvSpPr>
            <p:cNvPr id="299" name="流程图: 决策 47">
              <a:extLst>
                <a:ext uri="{FF2B5EF4-FFF2-40B4-BE49-F238E27FC236}">
                  <a16:creationId xmlns:a16="http://schemas.microsoft.com/office/drawing/2014/main" id="{8EE33571-1601-404A-9D55-90244430713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1" name="TextBox 22">
              <a:extLst>
                <a:ext uri="{FF2B5EF4-FFF2-40B4-BE49-F238E27FC236}">
                  <a16:creationId xmlns:a16="http://schemas.microsoft.com/office/drawing/2014/main" id="{639ECEBA-E996-4D6F-B86A-501A790CDB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24ECE68-0DBC-4BF3-B340-CFEB5CD527C5}"/>
              </a:ext>
            </a:extLst>
          </p:cNvPr>
          <p:cNvGrpSpPr/>
          <p:nvPr/>
        </p:nvGrpSpPr>
        <p:grpSpPr>
          <a:xfrm>
            <a:off x="2812341" y="1864444"/>
            <a:ext cx="606752" cy="567244"/>
            <a:chOff x="1727242" y="1217224"/>
            <a:chExt cx="839961" cy="567244"/>
          </a:xfrm>
        </p:grpSpPr>
        <p:sp>
          <p:nvSpPr>
            <p:cNvPr id="303" name="流程图: 决策 47">
              <a:extLst>
                <a:ext uri="{FF2B5EF4-FFF2-40B4-BE49-F238E27FC236}">
                  <a16:creationId xmlns:a16="http://schemas.microsoft.com/office/drawing/2014/main" id="{6708FBE0-FED9-43CC-889E-64D15C8CA5F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4" name="TextBox 22">
              <a:extLst>
                <a:ext uri="{FF2B5EF4-FFF2-40B4-BE49-F238E27FC236}">
                  <a16:creationId xmlns:a16="http://schemas.microsoft.com/office/drawing/2014/main" id="{D999A794-58BA-45B5-ACE8-AD5E11467BE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2012D95-14D7-4B42-B6A6-1AD05ADAF4EE}"/>
              </a:ext>
            </a:extLst>
          </p:cNvPr>
          <p:cNvGrpSpPr/>
          <p:nvPr/>
        </p:nvGrpSpPr>
        <p:grpSpPr>
          <a:xfrm>
            <a:off x="3601930" y="1853263"/>
            <a:ext cx="606752" cy="567244"/>
            <a:chOff x="1850560" y="1217224"/>
            <a:chExt cx="839961" cy="567244"/>
          </a:xfrm>
        </p:grpSpPr>
        <p:sp>
          <p:nvSpPr>
            <p:cNvPr id="306" name="流程图: 决策 47">
              <a:extLst>
                <a:ext uri="{FF2B5EF4-FFF2-40B4-BE49-F238E27FC236}">
                  <a16:creationId xmlns:a16="http://schemas.microsoft.com/office/drawing/2014/main" id="{194E08E0-DE4A-4376-9B42-81CEDD6438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8" name="TextBox 22">
              <a:extLst>
                <a:ext uri="{FF2B5EF4-FFF2-40B4-BE49-F238E27FC236}">
                  <a16:creationId xmlns:a16="http://schemas.microsoft.com/office/drawing/2014/main" id="{88B607C0-CBBD-48E3-989E-306BA9061FC9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279B823-976E-4B89-9EB0-C943DEC96DDC}"/>
              </a:ext>
            </a:extLst>
          </p:cNvPr>
          <p:cNvGrpSpPr/>
          <p:nvPr/>
        </p:nvGrpSpPr>
        <p:grpSpPr>
          <a:xfrm>
            <a:off x="5294824" y="1853900"/>
            <a:ext cx="606752" cy="567244"/>
            <a:chOff x="1822102" y="1217224"/>
            <a:chExt cx="839961" cy="567244"/>
          </a:xfrm>
        </p:grpSpPr>
        <p:sp>
          <p:nvSpPr>
            <p:cNvPr id="310" name="流程图: 决策 47">
              <a:extLst>
                <a:ext uri="{FF2B5EF4-FFF2-40B4-BE49-F238E27FC236}">
                  <a16:creationId xmlns:a16="http://schemas.microsoft.com/office/drawing/2014/main" id="{22D21EEF-6656-4E05-9CB3-65E52F69014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5" name="TextBox 22">
              <a:extLst>
                <a:ext uri="{FF2B5EF4-FFF2-40B4-BE49-F238E27FC236}">
                  <a16:creationId xmlns:a16="http://schemas.microsoft.com/office/drawing/2014/main" id="{BC4E185C-9E54-47FC-AB99-56B6A6E7DED1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586D55-459C-4320-A4F8-02C2B535F7F9}"/>
              </a:ext>
            </a:extLst>
          </p:cNvPr>
          <p:cNvGrpSpPr/>
          <p:nvPr/>
        </p:nvGrpSpPr>
        <p:grpSpPr>
          <a:xfrm>
            <a:off x="155316" y="3856523"/>
            <a:ext cx="11788299" cy="282279"/>
            <a:chOff x="237808" y="1129456"/>
            <a:chExt cx="11716383" cy="282279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330E924-DAE6-477A-B0D2-9E8DED0C4FB7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67247AB-7F79-43C4-BC67-879C67F54AFE}"/>
                </a:ext>
              </a:extLst>
            </p:cNvPr>
            <p:cNvSpPr/>
            <p:nvPr/>
          </p:nvSpPr>
          <p:spPr>
            <a:xfrm>
              <a:off x="238356" y="1129456"/>
              <a:ext cx="43845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U718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C58EE68-169A-440E-A897-535807A8E0C2}"/>
              </a:ext>
            </a:extLst>
          </p:cNvPr>
          <p:cNvGrpSpPr/>
          <p:nvPr/>
        </p:nvGrpSpPr>
        <p:grpSpPr>
          <a:xfrm>
            <a:off x="7835396" y="3955257"/>
            <a:ext cx="608655" cy="567244"/>
            <a:chOff x="1735915" y="1217224"/>
            <a:chExt cx="839961" cy="567244"/>
          </a:xfrm>
        </p:grpSpPr>
        <p:sp>
          <p:nvSpPr>
            <p:cNvPr id="207" name="流程图: 决策 47">
              <a:extLst>
                <a:ext uri="{FF2B5EF4-FFF2-40B4-BE49-F238E27FC236}">
                  <a16:creationId xmlns:a16="http://schemas.microsoft.com/office/drawing/2014/main" id="{BD80C199-1E1C-461A-9307-4B8D5950D3D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8" name="TextBox 22">
              <a:extLst>
                <a:ext uri="{FF2B5EF4-FFF2-40B4-BE49-F238E27FC236}">
                  <a16:creationId xmlns:a16="http://schemas.microsoft.com/office/drawing/2014/main" id="{F340F839-1555-43EC-9F38-87F71E48F4FE}"/>
                </a:ext>
              </a:extLst>
            </p:cNvPr>
            <p:cNvSpPr txBox="1"/>
            <p:nvPr/>
          </p:nvSpPr>
          <p:spPr>
            <a:xfrm>
              <a:off x="1735915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A08A4B1-1834-4B1A-90D7-379D7E5B8EA3}"/>
              </a:ext>
            </a:extLst>
          </p:cNvPr>
          <p:cNvGrpSpPr/>
          <p:nvPr/>
        </p:nvGrpSpPr>
        <p:grpSpPr>
          <a:xfrm>
            <a:off x="7507617" y="3963850"/>
            <a:ext cx="608655" cy="567244"/>
            <a:chOff x="1727242" y="1217224"/>
            <a:chExt cx="839961" cy="567244"/>
          </a:xfrm>
        </p:grpSpPr>
        <p:sp>
          <p:nvSpPr>
            <p:cNvPr id="210" name="流程图: 决策 47">
              <a:extLst>
                <a:ext uri="{FF2B5EF4-FFF2-40B4-BE49-F238E27FC236}">
                  <a16:creationId xmlns:a16="http://schemas.microsoft.com/office/drawing/2014/main" id="{B24792BB-39F5-4CEC-9A1A-89B2CD44F3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1" name="TextBox 22">
              <a:extLst>
                <a:ext uri="{FF2B5EF4-FFF2-40B4-BE49-F238E27FC236}">
                  <a16:creationId xmlns:a16="http://schemas.microsoft.com/office/drawing/2014/main" id="{E24347D2-A058-433F-8E2C-E37C5C339F2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763674F-E1B5-4DAD-A6BE-B6BCCC3FCC6A}"/>
              </a:ext>
            </a:extLst>
          </p:cNvPr>
          <p:cNvGrpSpPr/>
          <p:nvPr/>
        </p:nvGrpSpPr>
        <p:grpSpPr>
          <a:xfrm>
            <a:off x="11463474" y="3949039"/>
            <a:ext cx="608655" cy="567244"/>
            <a:chOff x="1841074" y="1217224"/>
            <a:chExt cx="839961" cy="567244"/>
          </a:xfrm>
        </p:grpSpPr>
        <p:sp>
          <p:nvSpPr>
            <p:cNvPr id="213" name="流程图: 决策 47">
              <a:extLst>
                <a:ext uri="{FF2B5EF4-FFF2-40B4-BE49-F238E27FC236}">
                  <a16:creationId xmlns:a16="http://schemas.microsoft.com/office/drawing/2014/main" id="{739BC628-14AB-43EA-B386-66DA1431CD3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4" name="TextBox 22">
              <a:extLst>
                <a:ext uri="{FF2B5EF4-FFF2-40B4-BE49-F238E27FC236}">
                  <a16:creationId xmlns:a16="http://schemas.microsoft.com/office/drawing/2014/main" id="{7D146740-7468-4D4F-9B1D-2BC10351C915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6B9B5F2-B8DF-4B3F-B20A-E9C9053445C9}"/>
              </a:ext>
            </a:extLst>
          </p:cNvPr>
          <p:cNvGrpSpPr/>
          <p:nvPr/>
        </p:nvGrpSpPr>
        <p:grpSpPr>
          <a:xfrm>
            <a:off x="6257463" y="3960139"/>
            <a:ext cx="608655" cy="567244"/>
            <a:chOff x="1727242" y="1217224"/>
            <a:chExt cx="839961" cy="567244"/>
          </a:xfrm>
        </p:grpSpPr>
        <p:sp>
          <p:nvSpPr>
            <p:cNvPr id="216" name="流程图: 决策 47">
              <a:extLst>
                <a:ext uri="{FF2B5EF4-FFF2-40B4-BE49-F238E27FC236}">
                  <a16:creationId xmlns:a16="http://schemas.microsoft.com/office/drawing/2014/main" id="{219E9AF8-B8DE-4018-9850-B126C328C31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2">
              <a:extLst>
                <a:ext uri="{FF2B5EF4-FFF2-40B4-BE49-F238E27FC236}">
                  <a16:creationId xmlns:a16="http://schemas.microsoft.com/office/drawing/2014/main" id="{B08DB815-2086-4118-8133-0D87CDC5482E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8C3ECD-1057-44C8-A2CD-E3D446B96055}"/>
              </a:ext>
            </a:extLst>
          </p:cNvPr>
          <p:cNvGrpSpPr/>
          <p:nvPr/>
        </p:nvGrpSpPr>
        <p:grpSpPr>
          <a:xfrm>
            <a:off x="4561339" y="3950779"/>
            <a:ext cx="608655" cy="567244"/>
            <a:chOff x="1727242" y="1217224"/>
            <a:chExt cx="839961" cy="567244"/>
          </a:xfrm>
        </p:grpSpPr>
        <p:sp>
          <p:nvSpPr>
            <p:cNvPr id="219" name="流程图: 决策 47">
              <a:extLst>
                <a:ext uri="{FF2B5EF4-FFF2-40B4-BE49-F238E27FC236}">
                  <a16:creationId xmlns:a16="http://schemas.microsoft.com/office/drawing/2014/main" id="{AF951208-0DE4-4098-9B38-4EF19F4A7FD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0" name="TextBox 22">
              <a:extLst>
                <a:ext uri="{FF2B5EF4-FFF2-40B4-BE49-F238E27FC236}">
                  <a16:creationId xmlns:a16="http://schemas.microsoft.com/office/drawing/2014/main" id="{34A68824-4A26-4244-B77E-12575FEC9D0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1231166-0501-4129-A731-69DD87DA3FF8}"/>
              </a:ext>
            </a:extLst>
          </p:cNvPr>
          <p:cNvGrpSpPr/>
          <p:nvPr/>
        </p:nvGrpSpPr>
        <p:grpSpPr>
          <a:xfrm>
            <a:off x="2024220" y="3968204"/>
            <a:ext cx="608655" cy="567244"/>
            <a:chOff x="1727242" y="1217224"/>
            <a:chExt cx="839961" cy="567244"/>
          </a:xfrm>
        </p:grpSpPr>
        <p:sp>
          <p:nvSpPr>
            <p:cNvPr id="222" name="流程图: 决策 47">
              <a:extLst>
                <a:ext uri="{FF2B5EF4-FFF2-40B4-BE49-F238E27FC236}">
                  <a16:creationId xmlns:a16="http://schemas.microsoft.com/office/drawing/2014/main" id="{EB523013-88F0-4752-8DCF-76F77DF72ABA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3" name="TextBox 22">
              <a:extLst>
                <a:ext uri="{FF2B5EF4-FFF2-40B4-BE49-F238E27FC236}">
                  <a16:creationId xmlns:a16="http://schemas.microsoft.com/office/drawing/2014/main" id="{F687CFE1-8385-4CC1-9897-74005E7EE16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3887DB5-F0A1-4085-A0F3-17DB581CAADB}"/>
              </a:ext>
            </a:extLst>
          </p:cNvPr>
          <p:cNvGrpSpPr/>
          <p:nvPr/>
        </p:nvGrpSpPr>
        <p:grpSpPr>
          <a:xfrm>
            <a:off x="2947503" y="3956345"/>
            <a:ext cx="608655" cy="567244"/>
            <a:chOff x="1727242" y="1217224"/>
            <a:chExt cx="839961" cy="567244"/>
          </a:xfrm>
        </p:grpSpPr>
        <p:sp>
          <p:nvSpPr>
            <p:cNvPr id="225" name="流程图: 决策 47">
              <a:extLst>
                <a:ext uri="{FF2B5EF4-FFF2-40B4-BE49-F238E27FC236}">
                  <a16:creationId xmlns:a16="http://schemas.microsoft.com/office/drawing/2014/main" id="{A7509D5C-F130-4EE0-BB44-75417582F61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6" name="TextBox 22">
              <a:extLst>
                <a:ext uri="{FF2B5EF4-FFF2-40B4-BE49-F238E27FC236}">
                  <a16:creationId xmlns:a16="http://schemas.microsoft.com/office/drawing/2014/main" id="{8DB0C11E-E857-4363-8C0F-CB21E0B8265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86F0895F-8672-4767-A71D-85BED324FDC1}"/>
              </a:ext>
            </a:extLst>
          </p:cNvPr>
          <p:cNvGrpSpPr/>
          <p:nvPr/>
        </p:nvGrpSpPr>
        <p:grpSpPr>
          <a:xfrm>
            <a:off x="3860701" y="3969045"/>
            <a:ext cx="608655" cy="567244"/>
            <a:chOff x="1727242" y="1217224"/>
            <a:chExt cx="839961" cy="567244"/>
          </a:xfrm>
        </p:grpSpPr>
        <p:sp>
          <p:nvSpPr>
            <p:cNvPr id="232" name="流程图: 决策 47">
              <a:extLst>
                <a:ext uri="{FF2B5EF4-FFF2-40B4-BE49-F238E27FC236}">
                  <a16:creationId xmlns:a16="http://schemas.microsoft.com/office/drawing/2014/main" id="{2E6EB6EB-E278-42F2-8B2B-E9F98AE6E4E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Box 22">
              <a:extLst>
                <a:ext uri="{FF2B5EF4-FFF2-40B4-BE49-F238E27FC236}">
                  <a16:creationId xmlns:a16="http://schemas.microsoft.com/office/drawing/2014/main" id="{4C39188B-DD50-4C28-86B6-6AAABA77F5B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CED55DC-1D56-4C0B-A1CE-EDE60761967C}"/>
              </a:ext>
            </a:extLst>
          </p:cNvPr>
          <p:cNvGrpSpPr/>
          <p:nvPr/>
        </p:nvGrpSpPr>
        <p:grpSpPr>
          <a:xfrm>
            <a:off x="4067012" y="3965029"/>
            <a:ext cx="608655" cy="567244"/>
            <a:chOff x="1727242" y="1217224"/>
            <a:chExt cx="839961" cy="567244"/>
          </a:xfrm>
        </p:grpSpPr>
        <p:sp>
          <p:nvSpPr>
            <p:cNvPr id="235" name="流程图: 决策 47">
              <a:extLst>
                <a:ext uri="{FF2B5EF4-FFF2-40B4-BE49-F238E27FC236}">
                  <a16:creationId xmlns:a16="http://schemas.microsoft.com/office/drawing/2014/main" id="{F96032FA-DE2D-4BC5-A896-C31157C042B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6" name="TextBox 22">
              <a:extLst>
                <a:ext uri="{FF2B5EF4-FFF2-40B4-BE49-F238E27FC236}">
                  <a16:creationId xmlns:a16="http://schemas.microsoft.com/office/drawing/2014/main" id="{F69DDC37-0D09-4C07-BE37-628B60E4641F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6EF7CD19-C743-4B4C-803C-E0C31B3B9983}"/>
              </a:ext>
            </a:extLst>
          </p:cNvPr>
          <p:cNvGrpSpPr/>
          <p:nvPr/>
        </p:nvGrpSpPr>
        <p:grpSpPr>
          <a:xfrm>
            <a:off x="11159718" y="3958361"/>
            <a:ext cx="608655" cy="567244"/>
            <a:chOff x="1727242" y="1217224"/>
            <a:chExt cx="839961" cy="567244"/>
          </a:xfrm>
        </p:grpSpPr>
        <p:sp>
          <p:nvSpPr>
            <p:cNvPr id="241" name="流程图: 决策 47">
              <a:extLst>
                <a:ext uri="{FF2B5EF4-FFF2-40B4-BE49-F238E27FC236}">
                  <a16:creationId xmlns:a16="http://schemas.microsoft.com/office/drawing/2014/main" id="{B0DC99EF-FBB5-47BA-B625-A2B39BF6D90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2" name="TextBox 22">
              <a:extLst>
                <a:ext uri="{FF2B5EF4-FFF2-40B4-BE49-F238E27FC236}">
                  <a16:creationId xmlns:a16="http://schemas.microsoft.com/office/drawing/2014/main" id="{4931C493-1497-4713-9BB7-B8C8039C993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04/08</a:t>
              </a: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27713F-C988-4B98-9258-1174C20F945F}"/>
              </a:ext>
            </a:extLst>
          </p:cNvPr>
          <p:cNvGrpSpPr/>
          <p:nvPr/>
        </p:nvGrpSpPr>
        <p:grpSpPr>
          <a:xfrm>
            <a:off x="8840513" y="3962358"/>
            <a:ext cx="608655" cy="567244"/>
            <a:chOff x="1727242" y="1217224"/>
            <a:chExt cx="839961" cy="567244"/>
          </a:xfrm>
        </p:grpSpPr>
        <p:sp>
          <p:nvSpPr>
            <p:cNvPr id="244" name="流程图: 决策 47">
              <a:extLst>
                <a:ext uri="{FF2B5EF4-FFF2-40B4-BE49-F238E27FC236}">
                  <a16:creationId xmlns:a16="http://schemas.microsoft.com/office/drawing/2014/main" id="{8B493B4D-A84B-4CB9-8970-858E0B41A66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5" name="TextBox 22">
              <a:extLst>
                <a:ext uri="{FF2B5EF4-FFF2-40B4-BE49-F238E27FC236}">
                  <a16:creationId xmlns:a16="http://schemas.microsoft.com/office/drawing/2014/main" id="{52D4B115-F8E0-4BA3-96BE-D5AB5AA46B0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08/07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E5C3F79-806A-4782-AE6E-D03BB776C38F}"/>
              </a:ext>
            </a:extLst>
          </p:cNvPr>
          <p:cNvGrpSpPr/>
          <p:nvPr/>
        </p:nvGrpSpPr>
        <p:grpSpPr>
          <a:xfrm>
            <a:off x="9636551" y="3956345"/>
            <a:ext cx="608655" cy="567244"/>
            <a:chOff x="1727242" y="1217224"/>
            <a:chExt cx="839961" cy="567244"/>
          </a:xfrm>
        </p:grpSpPr>
        <p:sp>
          <p:nvSpPr>
            <p:cNvPr id="248" name="流程图: 决策 47">
              <a:extLst>
                <a:ext uri="{FF2B5EF4-FFF2-40B4-BE49-F238E27FC236}">
                  <a16:creationId xmlns:a16="http://schemas.microsoft.com/office/drawing/2014/main" id="{D93D0DFE-161D-41B9-811C-9B99CE30F274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49" name="TextBox 22">
              <a:extLst>
                <a:ext uri="{FF2B5EF4-FFF2-40B4-BE49-F238E27FC236}">
                  <a16:creationId xmlns:a16="http://schemas.microsoft.com/office/drawing/2014/main" id="{001465D5-EF59-4A66-9A08-EE8D3B869AE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10/23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BEEB406-593B-404F-9216-447C166EBE5E}"/>
              </a:ext>
            </a:extLst>
          </p:cNvPr>
          <p:cNvGrpSpPr/>
          <p:nvPr/>
        </p:nvGrpSpPr>
        <p:grpSpPr>
          <a:xfrm>
            <a:off x="10860252" y="3958361"/>
            <a:ext cx="608655" cy="567244"/>
            <a:chOff x="1664002" y="1217224"/>
            <a:chExt cx="839961" cy="567244"/>
          </a:xfrm>
        </p:grpSpPr>
        <p:sp>
          <p:nvSpPr>
            <p:cNvPr id="251" name="流程图: 决策 47">
              <a:extLst>
                <a:ext uri="{FF2B5EF4-FFF2-40B4-BE49-F238E27FC236}">
                  <a16:creationId xmlns:a16="http://schemas.microsoft.com/office/drawing/2014/main" id="{777B066B-8262-4292-AADC-51E527F90F5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2" name="TextBox 22">
              <a:extLst>
                <a:ext uri="{FF2B5EF4-FFF2-40B4-BE49-F238E27FC236}">
                  <a16:creationId xmlns:a16="http://schemas.microsoft.com/office/drawing/2014/main" id="{A78D09B6-062C-4981-B7A2-0F2CBB5A1049}"/>
                </a:ext>
              </a:extLst>
            </p:cNvPr>
            <p:cNvSpPr txBox="1"/>
            <p:nvPr/>
          </p:nvSpPr>
          <p:spPr>
            <a:xfrm>
              <a:off x="166400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47059B9-EA68-4185-A094-D406D41682AD}"/>
              </a:ext>
            </a:extLst>
          </p:cNvPr>
          <p:cNvGrpSpPr/>
          <p:nvPr/>
        </p:nvGrpSpPr>
        <p:grpSpPr>
          <a:xfrm>
            <a:off x="174573" y="4545366"/>
            <a:ext cx="11788299" cy="282279"/>
            <a:chOff x="237808" y="1129456"/>
            <a:chExt cx="11716383" cy="282279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0F79930-8554-4C5C-9809-8BD639C4CBFC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54E64AE5-1D92-4F77-8DF6-E146E738DED1}"/>
                </a:ext>
              </a:extLst>
            </p:cNvPr>
            <p:cNvSpPr/>
            <p:nvPr/>
          </p:nvSpPr>
          <p:spPr>
            <a:xfrm>
              <a:off x="238356" y="1129456"/>
              <a:ext cx="717269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U625MCA</a:t>
              </a:r>
            </a:p>
          </p:txBody>
        </p:sp>
      </p:grpSp>
      <p:sp>
        <p:nvSpPr>
          <p:cNvPr id="256" name="流程图: 决策 47">
            <a:extLst>
              <a:ext uri="{FF2B5EF4-FFF2-40B4-BE49-F238E27FC236}">
                <a16:creationId xmlns:a16="http://schemas.microsoft.com/office/drawing/2014/main" id="{45EE269F-C613-4163-90E1-6793EE774525}"/>
              </a:ext>
            </a:extLst>
          </p:cNvPr>
          <p:cNvSpPr/>
          <p:nvPr/>
        </p:nvSpPr>
        <p:spPr>
          <a:xfrm>
            <a:off x="8531219" y="4640558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流程图: 决策 47">
            <a:extLst>
              <a:ext uri="{FF2B5EF4-FFF2-40B4-BE49-F238E27FC236}">
                <a16:creationId xmlns:a16="http://schemas.microsoft.com/office/drawing/2014/main" id="{021B350D-A8FC-4E19-A674-C6897D4647E3}"/>
              </a:ext>
            </a:extLst>
          </p:cNvPr>
          <p:cNvSpPr/>
          <p:nvPr/>
        </p:nvSpPr>
        <p:spPr>
          <a:xfrm>
            <a:off x="6502862" y="4655154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流程图: 决策 47">
            <a:extLst>
              <a:ext uri="{FF2B5EF4-FFF2-40B4-BE49-F238E27FC236}">
                <a16:creationId xmlns:a16="http://schemas.microsoft.com/office/drawing/2014/main" id="{71FB8FCA-1CC6-4B1A-9F41-299BBC464D9F}"/>
              </a:ext>
            </a:extLst>
          </p:cNvPr>
          <p:cNvSpPr/>
          <p:nvPr/>
        </p:nvSpPr>
        <p:spPr>
          <a:xfrm>
            <a:off x="6124685" y="4662890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C2EFFA6-99FD-420A-9239-D0B0E6EADB81}"/>
              </a:ext>
            </a:extLst>
          </p:cNvPr>
          <p:cNvGrpSpPr/>
          <p:nvPr/>
        </p:nvGrpSpPr>
        <p:grpSpPr>
          <a:xfrm>
            <a:off x="9215591" y="4644446"/>
            <a:ext cx="606752" cy="567244"/>
            <a:chOff x="1727242" y="1217224"/>
            <a:chExt cx="839961" cy="567244"/>
          </a:xfrm>
        </p:grpSpPr>
        <p:sp>
          <p:nvSpPr>
            <p:cNvPr id="311" name="流程图: 决策 47">
              <a:extLst>
                <a:ext uri="{FF2B5EF4-FFF2-40B4-BE49-F238E27FC236}">
                  <a16:creationId xmlns:a16="http://schemas.microsoft.com/office/drawing/2014/main" id="{7C1AD4FE-81F0-401D-8CBA-A3C66487679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28CA67B6-F3ED-47D6-868B-11CEA86E2D23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07D63C22-66E9-48F2-B52D-A12FB3EFC79E}"/>
              </a:ext>
            </a:extLst>
          </p:cNvPr>
          <p:cNvGrpSpPr/>
          <p:nvPr/>
        </p:nvGrpSpPr>
        <p:grpSpPr>
          <a:xfrm>
            <a:off x="10581277" y="4666829"/>
            <a:ext cx="606752" cy="567244"/>
            <a:chOff x="1841074" y="1217224"/>
            <a:chExt cx="839961" cy="567244"/>
          </a:xfrm>
        </p:grpSpPr>
        <p:sp>
          <p:nvSpPr>
            <p:cNvPr id="314" name="流程图: 决策 47">
              <a:extLst>
                <a:ext uri="{FF2B5EF4-FFF2-40B4-BE49-F238E27FC236}">
                  <a16:creationId xmlns:a16="http://schemas.microsoft.com/office/drawing/2014/main" id="{CC2862AE-EAE6-4178-9A3E-6D2424B79FD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2D7AA3AD-D756-45B7-B7C6-416B11BACEAD}"/>
                </a:ext>
              </a:extLst>
            </p:cNvPr>
            <p:cNvSpPr txBox="1"/>
            <p:nvPr/>
          </p:nvSpPr>
          <p:spPr>
            <a:xfrm>
              <a:off x="1841074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35D18C6-E16F-4806-9B17-A765F481220D}"/>
              </a:ext>
            </a:extLst>
          </p:cNvPr>
          <p:cNvGrpSpPr/>
          <p:nvPr/>
        </p:nvGrpSpPr>
        <p:grpSpPr>
          <a:xfrm>
            <a:off x="9978269" y="4654714"/>
            <a:ext cx="606752" cy="568069"/>
            <a:chOff x="1727242" y="1217224"/>
            <a:chExt cx="839961" cy="568069"/>
          </a:xfrm>
        </p:grpSpPr>
        <p:sp>
          <p:nvSpPr>
            <p:cNvPr id="318" name="流程图: 决策 47">
              <a:extLst>
                <a:ext uri="{FF2B5EF4-FFF2-40B4-BE49-F238E27FC236}">
                  <a16:creationId xmlns:a16="http://schemas.microsoft.com/office/drawing/2014/main" id="{3FFBB5A1-7B6F-4E48-86F7-30DEA26790D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2ED6B18-C504-4808-A5AC-C0098FF2EAF4}"/>
                </a:ext>
              </a:extLst>
            </p:cNvPr>
            <p:cNvSpPr txBox="1"/>
            <p:nvPr/>
          </p:nvSpPr>
          <p:spPr>
            <a:xfrm>
              <a:off x="1727242" y="16006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20" name="流程图: 决策 47">
            <a:extLst>
              <a:ext uri="{FF2B5EF4-FFF2-40B4-BE49-F238E27FC236}">
                <a16:creationId xmlns:a16="http://schemas.microsoft.com/office/drawing/2014/main" id="{82832284-4A45-4FA5-89DF-04F689959710}"/>
              </a:ext>
            </a:extLst>
          </p:cNvPr>
          <p:cNvSpPr/>
          <p:nvPr/>
        </p:nvSpPr>
        <p:spPr>
          <a:xfrm>
            <a:off x="4970957" y="4639775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F28C9D26-7CF6-4FC6-B15D-252EC9E52B55}"/>
              </a:ext>
            </a:extLst>
          </p:cNvPr>
          <p:cNvSpPr/>
          <p:nvPr/>
        </p:nvSpPr>
        <p:spPr>
          <a:xfrm>
            <a:off x="3807134" y="4630097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27D929A-3697-4C38-92DD-C9E945026FB6}"/>
              </a:ext>
            </a:extLst>
          </p:cNvPr>
          <p:cNvGrpSpPr/>
          <p:nvPr/>
        </p:nvGrpSpPr>
        <p:grpSpPr>
          <a:xfrm>
            <a:off x="760356" y="4649021"/>
            <a:ext cx="606752" cy="567244"/>
            <a:chOff x="1727242" y="1217224"/>
            <a:chExt cx="839961" cy="567244"/>
          </a:xfrm>
        </p:grpSpPr>
        <p:sp>
          <p:nvSpPr>
            <p:cNvPr id="323" name="流程图: 决策 47">
              <a:extLst>
                <a:ext uri="{FF2B5EF4-FFF2-40B4-BE49-F238E27FC236}">
                  <a16:creationId xmlns:a16="http://schemas.microsoft.com/office/drawing/2014/main" id="{DEFB8851-A742-49D6-96A4-4990A292DC0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4" name="TextBox 22">
              <a:extLst>
                <a:ext uri="{FF2B5EF4-FFF2-40B4-BE49-F238E27FC236}">
                  <a16:creationId xmlns:a16="http://schemas.microsoft.com/office/drawing/2014/main" id="{C1A17898-5B0B-4B45-8627-F1128C22D6C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03/12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03E7024-6571-4887-9645-5B461AEBF43E}"/>
              </a:ext>
            </a:extLst>
          </p:cNvPr>
          <p:cNvGrpSpPr/>
          <p:nvPr/>
        </p:nvGrpSpPr>
        <p:grpSpPr>
          <a:xfrm>
            <a:off x="1747561" y="4645188"/>
            <a:ext cx="606752" cy="567244"/>
            <a:chOff x="1727242" y="1217224"/>
            <a:chExt cx="839961" cy="567244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48D4A8C-6A06-430D-9F61-E8CB6393FFB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7" name="TextBox 22">
              <a:extLst>
                <a:ext uri="{FF2B5EF4-FFF2-40B4-BE49-F238E27FC236}">
                  <a16:creationId xmlns:a16="http://schemas.microsoft.com/office/drawing/2014/main" id="{25746E79-0B5E-4A2A-ACBF-B4C3BABB8D00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B2D4687-E242-40DA-B290-DFCDBF88DC48}"/>
              </a:ext>
            </a:extLst>
          </p:cNvPr>
          <p:cNvGrpSpPr/>
          <p:nvPr/>
        </p:nvGrpSpPr>
        <p:grpSpPr>
          <a:xfrm>
            <a:off x="2750015" y="4657888"/>
            <a:ext cx="606752" cy="567244"/>
            <a:chOff x="1641868" y="1217224"/>
            <a:chExt cx="839961" cy="567244"/>
          </a:xfrm>
        </p:grpSpPr>
        <p:sp>
          <p:nvSpPr>
            <p:cNvPr id="329" name="流程图: 决策 47">
              <a:extLst>
                <a:ext uri="{FF2B5EF4-FFF2-40B4-BE49-F238E27FC236}">
                  <a16:creationId xmlns:a16="http://schemas.microsoft.com/office/drawing/2014/main" id="{F3631065-2C13-4605-98CB-BB2734A47E7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0" name="TextBox 22">
              <a:extLst>
                <a:ext uri="{FF2B5EF4-FFF2-40B4-BE49-F238E27FC236}">
                  <a16:creationId xmlns:a16="http://schemas.microsoft.com/office/drawing/2014/main" id="{55333401-8A2D-4721-A1B6-778BE4448433}"/>
                </a:ext>
              </a:extLst>
            </p:cNvPr>
            <p:cNvSpPr txBox="1"/>
            <p:nvPr/>
          </p:nvSpPr>
          <p:spPr>
            <a:xfrm>
              <a:off x="1641868" y="15998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09/24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16FD59A-0C4D-4FFB-B99A-5EC07C27B189}"/>
              </a:ext>
            </a:extLst>
          </p:cNvPr>
          <p:cNvGrpSpPr/>
          <p:nvPr/>
        </p:nvGrpSpPr>
        <p:grpSpPr>
          <a:xfrm>
            <a:off x="3143295" y="4644347"/>
            <a:ext cx="606752" cy="576769"/>
            <a:chOff x="1736728" y="1217224"/>
            <a:chExt cx="839961" cy="576769"/>
          </a:xfrm>
        </p:grpSpPr>
        <p:sp>
          <p:nvSpPr>
            <p:cNvPr id="332" name="流程图: 决策 47">
              <a:extLst>
                <a:ext uri="{FF2B5EF4-FFF2-40B4-BE49-F238E27FC236}">
                  <a16:creationId xmlns:a16="http://schemas.microsoft.com/office/drawing/2014/main" id="{BE1DD7CB-9289-414E-A128-D89232C88E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3" name="TextBox 22">
              <a:extLst>
                <a:ext uri="{FF2B5EF4-FFF2-40B4-BE49-F238E27FC236}">
                  <a16:creationId xmlns:a16="http://schemas.microsoft.com/office/drawing/2014/main" id="{A4D950A3-0E60-422B-8BF6-A0D52215EBA1}"/>
                </a:ext>
              </a:extLst>
            </p:cNvPr>
            <p:cNvSpPr txBox="1"/>
            <p:nvPr/>
          </p:nvSpPr>
          <p:spPr>
            <a:xfrm>
              <a:off x="1736728" y="1609333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34" name="流程图: 决策 47">
            <a:extLst>
              <a:ext uri="{FF2B5EF4-FFF2-40B4-BE49-F238E27FC236}">
                <a16:creationId xmlns:a16="http://schemas.microsoft.com/office/drawing/2014/main" id="{58D3F488-48EF-4C20-985D-FAAC556DDDBC}"/>
              </a:ext>
            </a:extLst>
          </p:cNvPr>
          <p:cNvSpPr/>
          <p:nvPr/>
        </p:nvSpPr>
        <p:spPr>
          <a:xfrm>
            <a:off x="7530560" y="4654566"/>
            <a:ext cx="376563" cy="350679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HB</a:t>
            </a:r>
            <a:endParaRPr lang="zh-CN" alt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5" name="TextBox 22">
            <a:extLst>
              <a:ext uri="{FF2B5EF4-FFF2-40B4-BE49-F238E27FC236}">
                <a16:creationId xmlns:a16="http://schemas.microsoft.com/office/drawing/2014/main" id="{E457742C-8A96-48AC-980A-BE2903E50C70}"/>
              </a:ext>
            </a:extLst>
          </p:cNvPr>
          <p:cNvSpPr txBox="1"/>
          <p:nvPr/>
        </p:nvSpPr>
        <p:spPr>
          <a:xfrm>
            <a:off x="3615809" y="503545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0534ACBA-9A7A-4BAB-A8C9-9FD3B9932DF7}"/>
              </a:ext>
            </a:extLst>
          </p:cNvPr>
          <p:cNvSpPr txBox="1"/>
          <p:nvPr/>
        </p:nvSpPr>
        <p:spPr>
          <a:xfrm>
            <a:off x="4803334" y="503545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CDDF634A-E5F4-463F-B234-C6833941FDA8}"/>
              </a:ext>
            </a:extLst>
          </p:cNvPr>
          <p:cNvSpPr txBox="1"/>
          <p:nvPr/>
        </p:nvSpPr>
        <p:spPr>
          <a:xfrm>
            <a:off x="5971460" y="503467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10/07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8" name="TextBox 22">
            <a:extLst>
              <a:ext uri="{FF2B5EF4-FFF2-40B4-BE49-F238E27FC236}">
                <a16:creationId xmlns:a16="http://schemas.microsoft.com/office/drawing/2014/main" id="{1B080FE9-7CE0-4029-9A6D-251BA0733679}"/>
              </a:ext>
            </a:extLst>
          </p:cNvPr>
          <p:cNvSpPr txBox="1"/>
          <p:nvPr/>
        </p:nvSpPr>
        <p:spPr>
          <a:xfrm>
            <a:off x="6384299" y="5025148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9" name="TextBox 22">
            <a:extLst>
              <a:ext uri="{FF2B5EF4-FFF2-40B4-BE49-F238E27FC236}">
                <a16:creationId xmlns:a16="http://schemas.microsoft.com/office/drawing/2014/main" id="{6E384586-9CFE-4781-A4DF-DC341A0E883C}"/>
              </a:ext>
            </a:extLst>
          </p:cNvPr>
          <p:cNvSpPr txBox="1"/>
          <p:nvPr/>
        </p:nvSpPr>
        <p:spPr>
          <a:xfrm>
            <a:off x="7329094" y="5006164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TextBox 22">
            <a:extLst>
              <a:ext uri="{FF2B5EF4-FFF2-40B4-BE49-F238E27FC236}">
                <a16:creationId xmlns:a16="http://schemas.microsoft.com/office/drawing/2014/main" id="{2BECBA53-7A8F-4CAD-91DA-787F4E3CF4AA}"/>
              </a:ext>
            </a:extLst>
          </p:cNvPr>
          <p:cNvSpPr txBox="1"/>
          <p:nvPr/>
        </p:nvSpPr>
        <p:spPr>
          <a:xfrm>
            <a:off x="8357018" y="5006163"/>
            <a:ext cx="60675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9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165892" y="862030"/>
            <a:ext cx="11788299" cy="313851"/>
            <a:chOff x="237808" y="1097884"/>
            <a:chExt cx="11716383" cy="3138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1097884"/>
              <a:ext cx="85906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CDX707 VPP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5EE0E-0935-440D-B804-C7A33FE97B2D}"/>
              </a:ext>
            </a:extLst>
          </p:cNvPr>
          <p:cNvGrpSpPr/>
          <p:nvPr/>
        </p:nvGrpSpPr>
        <p:grpSpPr>
          <a:xfrm>
            <a:off x="152527" y="3915830"/>
            <a:ext cx="11788299" cy="383679"/>
            <a:chOff x="315514" y="3897950"/>
            <a:chExt cx="11716383" cy="38367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28077-9C8C-448D-8DF9-D8628B80B2BC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A1CA2-9DB3-4518-BA32-F8EA1E5B57B2}"/>
                </a:ext>
              </a:extLst>
            </p:cNvPr>
            <p:cNvSpPr/>
            <p:nvPr/>
          </p:nvSpPr>
          <p:spPr>
            <a:xfrm>
              <a:off x="315514" y="3897950"/>
              <a:ext cx="1168152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Vendor Integration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528714"/>
            <a:ext cx="11794428" cy="271880"/>
            <a:chOff x="231716" y="2776619"/>
            <a:chExt cx="11722474" cy="2718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76619"/>
              <a:ext cx="144218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for CAF/FO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C80B529B-5077-40D3-A394-85F473AD811E}"/>
              </a:ext>
            </a:extLst>
          </p:cNvPr>
          <p:cNvGrpSpPr/>
          <p:nvPr/>
        </p:nvGrpSpPr>
        <p:grpSpPr>
          <a:xfrm>
            <a:off x="473853" y="1001159"/>
            <a:ext cx="843415" cy="506281"/>
            <a:chOff x="1727242" y="1217224"/>
            <a:chExt cx="839961" cy="506281"/>
          </a:xfrm>
        </p:grpSpPr>
        <p:sp>
          <p:nvSpPr>
            <p:cNvPr id="31" name="流程图: 决策 47">
              <a:extLst>
                <a:ext uri="{FF2B5EF4-FFF2-40B4-BE49-F238E27FC236}">
                  <a16:creationId xmlns:a16="http://schemas.microsoft.com/office/drawing/2014/main" id="{022E9990-7097-4714-8EE3-D31552BE7F5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77C6451E-999B-4383-85B0-BBCFB686B3F2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2D1EDF-3F88-448E-81E5-78AABC672263}"/>
              </a:ext>
            </a:extLst>
          </p:cNvPr>
          <p:cNvGrpSpPr/>
          <p:nvPr/>
        </p:nvGrpSpPr>
        <p:grpSpPr>
          <a:xfrm>
            <a:off x="1475698" y="996264"/>
            <a:ext cx="843415" cy="513904"/>
            <a:chOff x="1727242" y="1217224"/>
            <a:chExt cx="839961" cy="513904"/>
          </a:xfrm>
        </p:grpSpPr>
        <p:sp>
          <p:nvSpPr>
            <p:cNvPr id="236" name="流程图: 决策 47">
              <a:extLst>
                <a:ext uri="{FF2B5EF4-FFF2-40B4-BE49-F238E27FC236}">
                  <a16:creationId xmlns:a16="http://schemas.microsoft.com/office/drawing/2014/main" id="{F6564AE5-8E1D-40DF-A334-C09B07EEC4B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37" name="TextBox 22">
              <a:extLst>
                <a:ext uri="{FF2B5EF4-FFF2-40B4-BE49-F238E27FC236}">
                  <a16:creationId xmlns:a16="http://schemas.microsoft.com/office/drawing/2014/main" id="{D7625686-38D2-47F1-97B3-AD8EFE7E8E7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4860"/>
            <a:ext cx="11794428" cy="478712"/>
            <a:chOff x="231716" y="2569787"/>
            <a:chExt cx="11722474" cy="478712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569787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accent3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500359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EE915-20B5-4C34-807A-493F451BD195}"/>
              </a:ext>
            </a:extLst>
          </p:cNvPr>
          <p:cNvGrpSpPr/>
          <p:nvPr/>
        </p:nvGrpSpPr>
        <p:grpSpPr>
          <a:xfrm>
            <a:off x="5300099" y="994398"/>
            <a:ext cx="924477" cy="462332"/>
            <a:chOff x="1487181" y="1217224"/>
            <a:chExt cx="920691" cy="462332"/>
          </a:xfrm>
        </p:grpSpPr>
        <p:sp>
          <p:nvSpPr>
            <p:cNvPr id="208" name="流程图: 决策 47">
              <a:extLst>
                <a:ext uri="{FF2B5EF4-FFF2-40B4-BE49-F238E27FC236}">
                  <a16:creationId xmlns:a16="http://schemas.microsoft.com/office/drawing/2014/main" id="{D0668F3D-D3E4-49B4-A367-353CF1F98EE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9" name="TextBox 22">
              <a:extLst>
                <a:ext uri="{FF2B5EF4-FFF2-40B4-BE49-F238E27FC236}">
                  <a16:creationId xmlns:a16="http://schemas.microsoft.com/office/drawing/2014/main" id="{062C5554-0802-4DAB-A83B-5059EDC7F481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C261061-43ED-4C88-A01C-B3AE80304A97}"/>
              </a:ext>
            </a:extLst>
          </p:cNvPr>
          <p:cNvGrpSpPr/>
          <p:nvPr/>
        </p:nvGrpSpPr>
        <p:grpSpPr>
          <a:xfrm>
            <a:off x="1920269" y="999837"/>
            <a:ext cx="843415" cy="506284"/>
            <a:chOff x="1727242" y="1217224"/>
            <a:chExt cx="839961" cy="506284"/>
          </a:xfrm>
        </p:grpSpPr>
        <p:sp>
          <p:nvSpPr>
            <p:cNvPr id="211" name="流程图: 决策 47">
              <a:extLst>
                <a:ext uri="{FF2B5EF4-FFF2-40B4-BE49-F238E27FC236}">
                  <a16:creationId xmlns:a16="http://schemas.microsoft.com/office/drawing/2014/main" id="{A5C0E457-D603-4C64-A0A8-F02F162E26A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2" name="TextBox 22">
              <a:extLst>
                <a:ext uri="{FF2B5EF4-FFF2-40B4-BE49-F238E27FC236}">
                  <a16:creationId xmlns:a16="http://schemas.microsoft.com/office/drawing/2014/main" id="{A51BBDE5-C0F4-4F5B-AF79-EFEA05AF520F}"/>
                </a:ext>
              </a:extLst>
            </p:cNvPr>
            <p:cNvSpPr txBox="1"/>
            <p:nvPr/>
          </p:nvSpPr>
          <p:spPr>
            <a:xfrm>
              <a:off x="1727242" y="153884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588904-5F13-492B-B99A-5441E1147B6D}"/>
              </a:ext>
            </a:extLst>
          </p:cNvPr>
          <p:cNvGrpSpPr/>
          <p:nvPr/>
        </p:nvGrpSpPr>
        <p:grpSpPr>
          <a:xfrm>
            <a:off x="2637127" y="1000058"/>
            <a:ext cx="889170" cy="491044"/>
            <a:chOff x="1886575" y="1217224"/>
            <a:chExt cx="885530" cy="491044"/>
          </a:xfrm>
        </p:grpSpPr>
        <p:sp>
          <p:nvSpPr>
            <p:cNvPr id="214" name="流程图: 决策 47">
              <a:extLst>
                <a:ext uri="{FF2B5EF4-FFF2-40B4-BE49-F238E27FC236}">
                  <a16:creationId xmlns:a16="http://schemas.microsoft.com/office/drawing/2014/main" id="{C788F0F4-D478-433A-B4F0-2B43D1503E27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15" name="TextBox 22">
              <a:extLst>
                <a:ext uri="{FF2B5EF4-FFF2-40B4-BE49-F238E27FC236}">
                  <a16:creationId xmlns:a16="http://schemas.microsoft.com/office/drawing/2014/main" id="{3436B398-D998-4842-8D8F-2DB7A943CFB2}"/>
                </a:ext>
              </a:extLst>
            </p:cNvPr>
            <p:cNvSpPr txBox="1"/>
            <p:nvPr/>
          </p:nvSpPr>
          <p:spPr>
            <a:xfrm>
              <a:off x="1932144" y="15236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08/20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A7EEDF-87C6-4B99-8D3D-7999811EF03A}"/>
              </a:ext>
            </a:extLst>
          </p:cNvPr>
          <p:cNvGrpSpPr/>
          <p:nvPr/>
        </p:nvGrpSpPr>
        <p:grpSpPr>
          <a:xfrm>
            <a:off x="6565262" y="999837"/>
            <a:ext cx="909670" cy="453002"/>
            <a:chOff x="1992819" y="1217224"/>
            <a:chExt cx="905945" cy="453002"/>
          </a:xfrm>
        </p:grpSpPr>
        <p:sp>
          <p:nvSpPr>
            <p:cNvPr id="220" name="流程图: 决策 47">
              <a:extLst>
                <a:ext uri="{FF2B5EF4-FFF2-40B4-BE49-F238E27FC236}">
                  <a16:creationId xmlns:a16="http://schemas.microsoft.com/office/drawing/2014/main" id="{C486BF2A-866E-4926-B222-9B74227E0775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1" name="TextBox 22">
              <a:extLst>
                <a:ext uri="{FF2B5EF4-FFF2-40B4-BE49-F238E27FC236}">
                  <a16:creationId xmlns:a16="http://schemas.microsoft.com/office/drawing/2014/main" id="{F87912EE-3AB4-4B74-8380-344CCF67DAD9}"/>
                </a:ext>
              </a:extLst>
            </p:cNvPr>
            <p:cNvSpPr txBox="1"/>
            <p:nvPr/>
          </p:nvSpPr>
          <p:spPr>
            <a:xfrm>
              <a:off x="2058803" y="148556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08/24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C0B5A7B6-9CE3-4F1A-A7E7-132159373565}"/>
              </a:ext>
            </a:extLst>
          </p:cNvPr>
          <p:cNvGrpSpPr/>
          <p:nvPr/>
        </p:nvGrpSpPr>
        <p:grpSpPr>
          <a:xfrm>
            <a:off x="7424417" y="999837"/>
            <a:ext cx="924709" cy="439706"/>
            <a:chOff x="1886575" y="1217224"/>
            <a:chExt cx="920922" cy="439706"/>
          </a:xfrm>
        </p:grpSpPr>
        <p:sp>
          <p:nvSpPr>
            <p:cNvPr id="223" name="流程图: 决策 47">
              <a:extLst>
                <a:ext uri="{FF2B5EF4-FFF2-40B4-BE49-F238E27FC236}">
                  <a16:creationId xmlns:a16="http://schemas.microsoft.com/office/drawing/2014/main" id="{1533E72C-6034-4090-B47B-E02B92A529E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4" name="TextBox 22">
              <a:extLst>
                <a:ext uri="{FF2B5EF4-FFF2-40B4-BE49-F238E27FC236}">
                  <a16:creationId xmlns:a16="http://schemas.microsoft.com/office/drawing/2014/main" id="{F75A572B-AB15-4EBD-B71F-917B16AAF9B1}"/>
                </a:ext>
              </a:extLst>
            </p:cNvPr>
            <p:cNvSpPr txBox="1"/>
            <p:nvPr/>
          </p:nvSpPr>
          <p:spPr>
            <a:xfrm>
              <a:off x="1967536" y="147227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11/09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5CF117F3-705D-46EF-8D27-A9D1D08B7CD1}"/>
              </a:ext>
            </a:extLst>
          </p:cNvPr>
          <p:cNvGrpSpPr/>
          <p:nvPr/>
        </p:nvGrpSpPr>
        <p:grpSpPr>
          <a:xfrm>
            <a:off x="8149224" y="1012537"/>
            <a:ext cx="843415" cy="507817"/>
            <a:chOff x="1701626" y="1217224"/>
            <a:chExt cx="839961" cy="507817"/>
          </a:xfrm>
        </p:grpSpPr>
        <p:sp>
          <p:nvSpPr>
            <p:cNvPr id="226" name="流程图: 决策 47">
              <a:extLst>
                <a:ext uri="{FF2B5EF4-FFF2-40B4-BE49-F238E27FC236}">
                  <a16:creationId xmlns:a16="http://schemas.microsoft.com/office/drawing/2014/main" id="{032DE1E4-900D-46B1-95C1-A091ADB6473E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27" name="TextBox 22">
              <a:extLst>
                <a:ext uri="{FF2B5EF4-FFF2-40B4-BE49-F238E27FC236}">
                  <a16:creationId xmlns:a16="http://schemas.microsoft.com/office/drawing/2014/main" id="{AF8299A4-007A-4C66-8E28-B064FA9E6F59}"/>
                </a:ext>
              </a:extLst>
            </p:cNvPr>
            <p:cNvSpPr txBox="1"/>
            <p:nvPr/>
          </p:nvSpPr>
          <p:spPr>
            <a:xfrm>
              <a:off x="1701626" y="154038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B1815FD-9F40-42B8-AE01-363F1AF17F31}"/>
              </a:ext>
            </a:extLst>
          </p:cNvPr>
          <p:cNvGrpSpPr/>
          <p:nvPr/>
        </p:nvGrpSpPr>
        <p:grpSpPr>
          <a:xfrm>
            <a:off x="4467328" y="1000678"/>
            <a:ext cx="904289" cy="468895"/>
            <a:chOff x="1886575" y="1217224"/>
            <a:chExt cx="900586" cy="468895"/>
          </a:xfrm>
        </p:grpSpPr>
        <p:sp>
          <p:nvSpPr>
            <p:cNvPr id="355" name="流程图: 决策 47">
              <a:extLst>
                <a:ext uri="{FF2B5EF4-FFF2-40B4-BE49-F238E27FC236}">
                  <a16:creationId xmlns:a16="http://schemas.microsoft.com/office/drawing/2014/main" id="{12C56D9D-4294-4E4B-9DE2-65ECFA7DB7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6" name="TextBox 22">
              <a:extLst>
                <a:ext uri="{FF2B5EF4-FFF2-40B4-BE49-F238E27FC236}">
                  <a16:creationId xmlns:a16="http://schemas.microsoft.com/office/drawing/2014/main" id="{651837AE-D86B-431D-AE6C-D201325C45D7}"/>
                </a:ext>
              </a:extLst>
            </p:cNvPr>
            <p:cNvSpPr txBox="1"/>
            <p:nvPr/>
          </p:nvSpPr>
          <p:spPr>
            <a:xfrm>
              <a:off x="1947200" y="150145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60EBC-46F1-4BD0-91F7-554F8CA2E05F}"/>
              </a:ext>
            </a:extLst>
          </p:cNvPr>
          <p:cNvGrpSpPr/>
          <p:nvPr/>
        </p:nvGrpSpPr>
        <p:grpSpPr>
          <a:xfrm>
            <a:off x="365062" y="3378017"/>
            <a:ext cx="710536" cy="528209"/>
            <a:chOff x="-375280" y="2856157"/>
            <a:chExt cx="1137681" cy="824378"/>
          </a:xfrm>
        </p:grpSpPr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0F4AD347-E21E-489E-9B73-155A31D0CB55}"/>
                </a:ext>
              </a:extLst>
            </p:cNvPr>
            <p:cNvSpPr/>
            <p:nvPr/>
          </p:nvSpPr>
          <p:spPr>
            <a:xfrm>
              <a:off x="450071" y="2856157"/>
              <a:ext cx="312330" cy="320207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6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32" name="TextBox 22">
              <a:extLst>
                <a:ext uri="{FF2B5EF4-FFF2-40B4-BE49-F238E27FC236}">
                  <a16:creationId xmlns:a16="http://schemas.microsoft.com/office/drawing/2014/main" id="{01A4A44C-5963-469E-B56B-8213AE42ED84}"/>
                </a:ext>
              </a:extLst>
            </p:cNvPr>
            <p:cNvSpPr txBox="1"/>
            <p:nvPr/>
          </p:nvSpPr>
          <p:spPr>
            <a:xfrm>
              <a:off x="-375280" y="3128144"/>
              <a:ext cx="726220" cy="5523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</a:t>
              </a: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19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2211040" y="2898110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08/02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79" idx="0"/>
            <a:endCxn id="214" idx="2"/>
          </p:cNvCxnSpPr>
          <p:nvPr/>
        </p:nvCxnSpPr>
        <p:spPr>
          <a:xfrm flipV="1">
            <a:off x="2633883" y="1350737"/>
            <a:ext cx="264964" cy="133347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488" idx="0"/>
            <a:endCxn id="355" idx="2"/>
          </p:cNvCxnSpPr>
          <p:nvPr/>
        </p:nvCxnSpPr>
        <p:spPr>
          <a:xfrm flipV="1">
            <a:off x="4243828" y="1351357"/>
            <a:ext cx="485220" cy="133304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0" idx="0"/>
            <a:endCxn id="208" idx="2"/>
          </p:cNvCxnSpPr>
          <p:nvPr/>
        </p:nvCxnSpPr>
        <p:spPr>
          <a:xfrm flipV="1">
            <a:off x="5330737" y="1345077"/>
            <a:ext cx="632119" cy="133129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12" idx="0"/>
            <a:endCxn id="452" idx="2"/>
          </p:cNvCxnSpPr>
          <p:nvPr/>
        </p:nvCxnSpPr>
        <p:spPr>
          <a:xfrm flipV="1">
            <a:off x="5920259" y="1363985"/>
            <a:ext cx="546397" cy="131277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18" idx="0"/>
            <a:endCxn id="220" idx="2"/>
          </p:cNvCxnSpPr>
          <p:nvPr/>
        </p:nvCxnSpPr>
        <p:spPr>
          <a:xfrm flipV="1">
            <a:off x="6231189" y="1350516"/>
            <a:ext cx="595793" cy="1326247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44" idx="0"/>
            <a:endCxn id="223" idx="2"/>
          </p:cNvCxnSpPr>
          <p:nvPr/>
        </p:nvCxnSpPr>
        <p:spPr>
          <a:xfrm flipV="1">
            <a:off x="7174930" y="1350516"/>
            <a:ext cx="511208" cy="13333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52" idx="0"/>
            <a:endCxn id="226" idx="2"/>
          </p:cNvCxnSpPr>
          <p:nvPr/>
        </p:nvCxnSpPr>
        <p:spPr>
          <a:xfrm flipV="1">
            <a:off x="8013109" y="1363216"/>
            <a:ext cx="583546" cy="13131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239" name="Isosceles Triangle 238">
            <a:extLst>
              <a:ext uri="{FF2B5EF4-FFF2-40B4-BE49-F238E27FC236}">
                <a16:creationId xmlns:a16="http://schemas.microsoft.com/office/drawing/2014/main" id="{2070FBE7-6FDD-470E-939F-61341D4D092D}"/>
              </a:ext>
            </a:extLst>
          </p:cNvPr>
          <p:cNvSpPr/>
          <p:nvPr/>
        </p:nvSpPr>
        <p:spPr>
          <a:xfrm rot="10800000">
            <a:off x="407999" y="1641224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7" name="TextBox 22">
            <a:extLst>
              <a:ext uri="{FF2B5EF4-FFF2-40B4-BE49-F238E27FC236}">
                <a16:creationId xmlns:a16="http://schemas.microsoft.com/office/drawing/2014/main" id="{65FA0267-7EF6-4710-AAF6-4AD3C9DAF579}"/>
              </a:ext>
            </a:extLst>
          </p:cNvPr>
          <p:cNvSpPr txBox="1"/>
          <p:nvPr/>
        </p:nvSpPr>
        <p:spPr>
          <a:xfrm>
            <a:off x="221005" y="1795447"/>
            <a:ext cx="10059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  <a:p>
            <a:r>
              <a:rPr lang="en-US" altLang="zh-CN" dirty="0"/>
              <a:t>01/25</a:t>
            </a:r>
            <a:endParaRPr lang="zh-CN" altLang="en-US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041123-8527-402F-A0D0-CF06522ADC4F}"/>
              </a:ext>
            </a:extLst>
          </p:cNvPr>
          <p:cNvGrpSpPr/>
          <p:nvPr/>
        </p:nvGrpSpPr>
        <p:grpSpPr>
          <a:xfrm>
            <a:off x="1886888" y="1598137"/>
            <a:ext cx="624299" cy="482800"/>
            <a:chOff x="1348765" y="1704838"/>
            <a:chExt cx="624299" cy="482800"/>
          </a:xfrm>
        </p:grpSpPr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2952ED66-C90A-4016-A1C4-4E3BA488799A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0" name="TextBox 22">
              <a:extLst>
                <a:ext uri="{FF2B5EF4-FFF2-40B4-BE49-F238E27FC236}">
                  <a16:creationId xmlns:a16="http://schemas.microsoft.com/office/drawing/2014/main" id="{6B7D9B2B-1941-4117-96C4-772124958D19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</a:p>
            <a:p>
              <a:r>
                <a:rPr lang="en-US" altLang="zh-CN" dirty="0"/>
                <a:t>06/15</a:t>
              </a:r>
              <a:endParaRPr lang="zh-CN" alt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3673869" y="1608834"/>
            <a:ext cx="624299" cy="427594"/>
            <a:chOff x="1204590" y="1704838"/>
            <a:chExt cx="624299" cy="4275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04590" y="18400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</a:p>
            <a:p>
              <a:r>
                <a:rPr lang="en-US" altLang="zh-CN" dirty="0"/>
                <a:t>12/13</a:t>
              </a:r>
              <a:endParaRPr lang="zh-CN" altLang="en-US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5099216" y="1609405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  DV2 </a:t>
              </a:r>
            </a:p>
            <a:p>
              <a:r>
                <a:rPr lang="en-US" altLang="zh-CN" dirty="0"/>
                <a:t>05/10</a:t>
              </a:r>
              <a:endParaRPr lang="zh-CN" altLang="en-US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3039194" y="1664738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4247739" y="1676333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5631867" y="1682088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399A786B-EDF6-459E-A8FE-F718D45A56B6}"/>
              </a:ext>
            </a:extLst>
          </p:cNvPr>
          <p:cNvSpPr/>
          <p:nvPr/>
        </p:nvSpPr>
        <p:spPr>
          <a:xfrm>
            <a:off x="1125899" y="2236147"/>
            <a:ext cx="967433" cy="1632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03/22-06/09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3978701" y="2233738"/>
            <a:ext cx="338634" cy="1298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23.6 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7FEA750-981D-4E3E-A964-470A5EFF4FAA}"/>
              </a:ext>
            </a:extLst>
          </p:cNvPr>
          <p:cNvCxnSpPr/>
          <p:nvPr/>
        </p:nvCxnSpPr>
        <p:spPr>
          <a:xfrm flipV="1">
            <a:off x="131155" y="5767118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4ADDF04-C7D4-42BA-A653-15792E9C6A64}"/>
              </a:ext>
            </a:extLst>
          </p:cNvPr>
          <p:cNvSpPr/>
          <p:nvPr/>
        </p:nvSpPr>
        <p:spPr>
          <a:xfrm>
            <a:off x="1115590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78DAB5D6-7183-4C71-83DF-3BDDB6B00C55}"/>
              </a:ext>
            </a:extLst>
          </p:cNvPr>
          <p:cNvSpPr txBox="1"/>
          <p:nvPr/>
        </p:nvSpPr>
        <p:spPr>
          <a:xfrm>
            <a:off x="933891" y="3589939"/>
            <a:ext cx="4525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03/31</a:t>
            </a:r>
          </a:p>
        </p:txBody>
      </p:sp>
      <p:sp>
        <p:nvSpPr>
          <p:cNvPr id="147" name="Star: 5 Points 146">
            <a:extLst>
              <a:ext uri="{FF2B5EF4-FFF2-40B4-BE49-F238E27FC236}">
                <a16:creationId xmlns:a16="http://schemas.microsoft.com/office/drawing/2014/main" id="{AAE3A704-D369-4C0A-9582-1312F9720B36}"/>
              </a:ext>
            </a:extLst>
          </p:cNvPr>
          <p:cNvSpPr/>
          <p:nvPr/>
        </p:nvSpPr>
        <p:spPr>
          <a:xfrm>
            <a:off x="141290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48" name="TextBox 22">
            <a:extLst>
              <a:ext uri="{FF2B5EF4-FFF2-40B4-BE49-F238E27FC236}">
                <a16:creationId xmlns:a16="http://schemas.microsoft.com/office/drawing/2014/main" id="{10C3AABD-3587-440D-9905-90B19329479A}"/>
              </a:ext>
            </a:extLst>
          </p:cNvPr>
          <p:cNvSpPr txBox="1"/>
          <p:nvPr/>
        </p:nvSpPr>
        <p:spPr>
          <a:xfrm>
            <a:off x="1231209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</a:t>
            </a:r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2AC93CC5-D905-4666-9F0A-D092CC193C8C}"/>
              </a:ext>
            </a:extLst>
          </p:cNvPr>
          <p:cNvSpPr/>
          <p:nvPr/>
        </p:nvSpPr>
        <p:spPr>
          <a:xfrm>
            <a:off x="1738365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56" name="TextBox 22">
            <a:extLst>
              <a:ext uri="{FF2B5EF4-FFF2-40B4-BE49-F238E27FC236}">
                <a16:creationId xmlns:a16="http://schemas.microsoft.com/office/drawing/2014/main" id="{08EEE42C-7AAC-4466-869A-ACA728D18E80}"/>
              </a:ext>
            </a:extLst>
          </p:cNvPr>
          <p:cNvSpPr txBox="1"/>
          <p:nvPr/>
        </p:nvSpPr>
        <p:spPr>
          <a:xfrm>
            <a:off x="1556665" y="3589939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05/26</a:t>
            </a:r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BFC9B4B3-328C-40DE-A9E9-17784E64149A}"/>
              </a:ext>
            </a:extLst>
          </p:cNvPr>
          <p:cNvSpPr/>
          <p:nvPr/>
        </p:nvSpPr>
        <p:spPr>
          <a:xfrm>
            <a:off x="2042299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7" name="TextBox 22">
            <a:extLst>
              <a:ext uri="{FF2B5EF4-FFF2-40B4-BE49-F238E27FC236}">
                <a16:creationId xmlns:a16="http://schemas.microsoft.com/office/drawing/2014/main" id="{CE8A5852-7C95-4CA1-BD28-B05C7D01CD63}"/>
              </a:ext>
            </a:extLst>
          </p:cNvPr>
          <p:cNvSpPr txBox="1"/>
          <p:nvPr/>
        </p:nvSpPr>
        <p:spPr>
          <a:xfrm>
            <a:off x="1860599" y="3589775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06/23</a:t>
            </a:r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4094ACE5-A3F3-41A4-91C0-0255E6A2B1B6}"/>
              </a:ext>
            </a:extLst>
          </p:cNvPr>
          <p:cNvSpPr/>
          <p:nvPr/>
        </p:nvSpPr>
        <p:spPr>
          <a:xfrm>
            <a:off x="235749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4" name="TextBox 22">
            <a:extLst>
              <a:ext uri="{FF2B5EF4-FFF2-40B4-BE49-F238E27FC236}">
                <a16:creationId xmlns:a16="http://schemas.microsoft.com/office/drawing/2014/main" id="{4F706FF0-DA71-4ED6-B882-C6E93412649D}"/>
              </a:ext>
            </a:extLst>
          </p:cNvPr>
          <p:cNvSpPr txBox="1"/>
          <p:nvPr/>
        </p:nvSpPr>
        <p:spPr>
          <a:xfrm>
            <a:off x="2220250" y="3589775"/>
            <a:ext cx="49928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</a:t>
            </a:r>
            <a:r>
              <a:rPr lang="en-US" altLang="zh-CN" sz="600" strike="sngStrike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</a:p>
          <a:p>
            <a:pPr algn="ctr">
              <a:defRPr/>
            </a:pPr>
            <a:r>
              <a:rPr lang="en-US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0" name="Star: 5 Points 179">
            <a:extLst>
              <a:ext uri="{FF2B5EF4-FFF2-40B4-BE49-F238E27FC236}">
                <a16:creationId xmlns:a16="http://schemas.microsoft.com/office/drawing/2014/main" id="{01958E27-5FE3-444E-8A7B-074E72AC71AB}"/>
              </a:ext>
            </a:extLst>
          </p:cNvPr>
          <p:cNvSpPr/>
          <p:nvPr/>
        </p:nvSpPr>
        <p:spPr>
          <a:xfrm>
            <a:off x="2669159" y="337765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6" name="TextBox 22">
            <a:extLst>
              <a:ext uri="{FF2B5EF4-FFF2-40B4-BE49-F238E27FC236}">
                <a16:creationId xmlns:a16="http://schemas.microsoft.com/office/drawing/2014/main" id="{B81ED282-6B66-478A-958A-8A6A491F5B71}"/>
              </a:ext>
            </a:extLst>
          </p:cNvPr>
          <p:cNvSpPr txBox="1"/>
          <p:nvPr/>
        </p:nvSpPr>
        <p:spPr>
          <a:xfrm>
            <a:off x="2556087" y="3580828"/>
            <a:ext cx="52068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strike="sngStrike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08/18</a:t>
            </a:r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5A349BC7-5FD6-431F-9D94-C6BE15CEF663}"/>
              </a:ext>
            </a:extLst>
          </p:cNvPr>
          <p:cNvSpPr/>
          <p:nvPr/>
        </p:nvSpPr>
        <p:spPr>
          <a:xfrm>
            <a:off x="3015571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29" name="TextBox 22">
            <a:extLst>
              <a:ext uri="{FF2B5EF4-FFF2-40B4-BE49-F238E27FC236}">
                <a16:creationId xmlns:a16="http://schemas.microsoft.com/office/drawing/2014/main" id="{F6635FF6-0D02-4922-82FF-591C5AF4DA86}"/>
              </a:ext>
            </a:extLst>
          </p:cNvPr>
          <p:cNvSpPr txBox="1"/>
          <p:nvPr/>
        </p:nvSpPr>
        <p:spPr>
          <a:xfrm>
            <a:off x="2932301" y="3585176"/>
            <a:ext cx="438623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Beta2</a:t>
            </a:r>
          </a:p>
          <a:p>
            <a:r>
              <a:rPr lang="en-US" dirty="0"/>
              <a:t>09/15</a:t>
            </a: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02018" y="337765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0318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10/20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37765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58993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DCV0.1</a:t>
            </a:r>
          </a:p>
          <a:p>
            <a:r>
              <a:rPr lang="en-US" dirty="0"/>
              <a:t>11/17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4057789" y="33774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876089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12/15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383757" y="337749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4202057" y="35897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DCV2</a:t>
            </a:r>
          </a:p>
          <a:p>
            <a:r>
              <a:rPr lang="en-US" dirty="0"/>
              <a:t>01/12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37763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377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589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dirty="0"/>
              <a:t>03/23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416769" y="33774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5218185" y="3589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709534" y="33773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52783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05/18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60204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8387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361495" y="33774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179795" y="35897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07/13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699DDD36-2AE1-44A0-919D-56FECA14A017}"/>
              </a:ext>
            </a:extLst>
          </p:cNvPr>
          <p:cNvSpPr/>
          <p:nvPr/>
        </p:nvSpPr>
        <p:spPr>
          <a:xfrm>
            <a:off x="6681334" y="337747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B5E6C0C3-3E12-48A4-AA72-EB545CD1A844}"/>
              </a:ext>
            </a:extLst>
          </p:cNvPr>
          <p:cNvSpPr txBox="1"/>
          <p:nvPr/>
        </p:nvSpPr>
        <p:spPr>
          <a:xfrm>
            <a:off x="6596822" y="3589757"/>
            <a:ext cx="44474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08/10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954664" y="33773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772964" y="358961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09/07</a:t>
            </a: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8EB5565D-98F7-46B8-99C5-D00B77A1F75D}"/>
              </a:ext>
            </a:extLst>
          </p:cNvPr>
          <p:cNvSpPr/>
          <p:nvPr/>
        </p:nvSpPr>
        <p:spPr>
          <a:xfrm>
            <a:off x="7365070" y="3377402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4" name="TextBox 22">
            <a:extLst>
              <a:ext uri="{FF2B5EF4-FFF2-40B4-BE49-F238E27FC236}">
                <a16:creationId xmlns:a16="http://schemas.microsoft.com/office/drawing/2014/main" id="{EA836195-CA27-4441-8C20-0CC613D6CEED}"/>
              </a:ext>
            </a:extLst>
          </p:cNvPr>
          <p:cNvSpPr txBox="1"/>
          <p:nvPr/>
        </p:nvSpPr>
        <p:spPr>
          <a:xfrm>
            <a:off x="7183370" y="3589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86" name="Star: 5 Points 285">
            <a:extLst>
              <a:ext uri="{FF2B5EF4-FFF2-40B4-BE49-F238E27FC236}">
                <a16:creationId xmlns:a16="http://schemas.microsoft.com/office/drawing/2014/main" id="{B648E59B-2787-4749-892A-0A055BB34326}"/>
              </a:ext>
            </a:extLst>
          </p:cNvPr>
          <p:cNvSpPr/>
          <p:nvPr/>
        </p:nvSpPr>
        <p:spPr>
          <a:xfrm>
            <a:off x="7764016" y="33766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7" name="TextBox 22">
            <a:extLst>
              <a:ext uri="{FF2B5EF4-FFF2-40B4-BE49-F238E27FC236}">
                <a16:creationId xmlns:a16="http://schemas.microsoft.com/office/drawing/2014/main" id="{F457BAA9-C399-43EA-B8C8-667C09D4CD49}"/>
              </a:ext>
            </a:extLst>
          </p:cNvPr>
          <p:cNvSpPr txBox="1"/>
          <p:nvPr/>
        </p:nvSpPr>
        <p:spPr>
          <a:xfrm>
            <a:off x="7582316" y="35889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11/20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256050" y="33763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8179598" y="3588670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7A5E71-358C-4FFB-8ED6-8C1B40CE7FEF}"/>
              </a:ext>
            </a:extLst>
          </p:cNvPr>
          <p:cNvGrpSpPr/>
          <p:nvPr/>
        </p:nvGrpSpPr>
        <p:grpSpPr>
          <a:xfrm>
            <a:off x="214794" y="4149733"/>
            <a:ext cx="8350961" cy="574452"/>
            <a:chOff x="214794" y="3867793"/>
            <a:chExt cx="8350961" cy="574452"/>
          </a:xfrm>
        </p:grpSpPr>
        <p:sp>
          <p:nvSpPr>
            <p:cNvPr id="302" name="Star: 5 Points 301">
              <a:extLst>
                <a:ext uri="{FF2B5EF4-FFF2-40B4-BE49-F238E27FC236}">
                  <a16:creationId xmlns:a16="http://schemas.microsoft.com/office/drawing/2014/main" id="{A60743F3-808E-4B00-AEA3-7B5F68F62135}"/>
                </a:ext>
              </a:extLst>
            </p:cNvPr>
            <p:cNvSpPr/>
            <p:nvPr/>
          </p:nvSpPr>
          <p:spPr>
            <a:xfrm>
              <a:off x="434594" y="3876025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3" name="TextBox 22">
              <a:extLst>
                <a:ext uri="{FF2B5EF4-FFF2-40B4-BE49-F238E27FC236}">
                  <a16:creationId xmlns:a16="http://schemas.microsoft.com/office/drawing/2014/main" id="{AC9EE414-4682-401B-A7F5-D09B236082D1}"/>
                </a:ext>
              </a:extLst>
            </p:cNvPr>
            <p:cNvSpPr txBox="1"/>
            <p:nvPr/>
          </p:nvSpPr>
          <p:spPr>
            <a:xfrm>
              <a:off x="214794" y="4088308"/>
              <a:ext cx="54468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02/23</a:t>
              </a:r>
            </a:p>
          </p:txBody>
        </p:sp>
        <p:sp>
          <p:nvSpPr>
            <p:cNvPr id="308" name="Star: 5 Points 307">
              <a:extLst>
                <a:ext uri="{FF2B5EF4-FFF2-40B4-BE49-F238E27FC236}">
                  <a16:creationId xmlns:a16="http://schemas.microsoft.com/office/drawing/2014/main" id="{814DBFCC-A8A0-4F28-A52A-60238253C4DB}"/>
                </a:ext>
              </a:extLst>
            </p:cNvPr>
            <p:cNvSpPr/>
            <p:nvPr/>
          </p:nvSpPr>
          <p:spPr>
            <a:xfrm>
              <a:off x="754336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09" name="TextBox 22">
              <a:extLst>
                <a:ext uri="{FF2B5EF4-FFF2-40B4-BE49-F238E27FC236}">
                  <a16:creationId xmlns:a16="http://schemas.microsoft.com/office/drawing/2014/main" id="{BCD5B135-827C-4939-AE28-4B202E1D91E5}"/>
                </a:ext>
              </a:extLst>
            </p:cNvPr>
            <p:cNvSpPr txBox="1"/>
            <p:nvPr/>
          </p:nvSpPr>
          <p:spPr>
            <a:xfrm>
              <a:off x="565016" y="4087949"/>
              <a:ext cx="541479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03/03</a:t>
              </a:r>
            </a:p>
          </p:txBody>
        </p:sp>
        <p:sp>
          <p:nvSpPr>
            <p:cNvPr id="311" name="Star: 5 Points 310">
              <a:extLst>
                <a:ext uri="{FF2B5EF4-FFF2-40B4-BE49-F238E27FC236}">
                  <a16:creationId xmlns:a16="http://schemas.microsoft.com/office/drawing/2014/main" id="{4A64573E-4990-48F4-9037-078C18F6B335}"/>
                </a:ext>
              </a:extLst>
            </p:cNvPr>
            <p:cNvSpPr/>
            <p:nvPr/>
          </p:nvSpPr>
          <p:spPr>
            <a:xfrm>
              <a:off x="1070298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2" name="TextBox 22">
              <a:extLst>
                <a:ext uri="{FF2B5EF4-FFF2-40B4-BE49-F238E27FC236}">
                  <a16:creationId xmlns:a16="http://schemas.microsoft.com/office/drawing/2014/main" id="{652579EB-8C83-429B-A0A8-6C02E9E5B435}"/>
                </a:ext>
              </a:extLst>
            </p:cNvPr>
            <p:cNvSpPr txBox="1"/>
            <p:nvPr/>
          </p:nvSpPr>
          <p:spPr>
            <a:xfrm>
              <a:off x="888598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03/31</a:t>
              </a:r>
            </a:p>
          </p:txBody>
        </p:sp>
        <p:sp>
          <p:nvSpPr>
            <p:cNvPr id="315" name="Star: 5 Points 314">
              <a:extLst>
                <a:ext uri="{FF2B5EF4-FFF2-40B4-BE49-F238E27FC236}">
                  <a16:creationId xmlns:a16="http://schemas.microsoft.com/office/drawing/2014/main" id="{4DD4C22D-4C6C-4396-BC34-DE276AD26441}"/>
                </a:ext>
              </a:extLst>
            </p:cNvPr>
            <p:cNvSpPr/>
            <p:nvPr/>
          </p:nvSpPr>
          <p:spPr>
            <a:xfrm>
              <a:off x="1376415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6" name="TextBox 22">
              <a:extLst>
                <a:ext uri="{FF2B5EF4-FFF2-40B4-BE49-F238E27FC236}">
                  <a16:creationId xmlns:a16="http://schemas.microsoft.com/office/drawing/2014/main" id="{B0E904BA-55A0-452F-8C4E-04CF4BFB9CE9}"/>
                </a:ext>
              </a:extLst>
            </p:cNvPr>
            <p:cNvSpPr txBox="1"/>
            <p:nvPr/>
          </p:nvSpPr>
          <p:spPr>
            <a:xfrm>
              <a:off x="1194715" y="4087949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04/28</a:t>
              </a:r>
            </a:p>
          </p:txBody>
        </p:sp>
        <p:sp>
          <p:nvSpPr>
            <p:cNvPr id="318" name="Star: 5 Points 317">
              <a:extLst>
                <a:ext uri="{FF2B5EF4-FFF2-40B4-BE49-F238E27FC236}">
                  <a16:creationId xmlns:a16="http://schemas.microsoft.com/office/drawing/2014/main" id="{370C9E5A-4723-4A58-9ABB-A6AA9B16B5C8}"/>
                </a:ext>
              </a:extLst>
            </p:cNvPr>
            <p:cNvSpPr/>
            <p:nvPr/>
          </p:nvSpPr>
          <p:spPr>
            <a:xfrm>
              <a:off x="170320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9" name="TextBox 22">
              <a:extLst>
                <a:ext uri="{FF2B5EF4-FFF2-40B4-BE49-F238E27FC236}">
                  <a16:creationId xmlns:a16="http://schemas.microsoft.com/office/drawing/2014/main" id="{0168A11F-7DB3-4EE5-8323-3ABF638F5D0E}"/>
                </a:ext>
              </a:extLst>
            </p:cNvPr>
            <p:cNvSpPr txBox="1"/>
            <p:nvPr/>
          </p:nvSpPr>
          <p:spPr>
            <a:xfrm>
              <a:off x="152150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Alpha4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05/26</a:t>
              </a:r>
            </a:p>
          </p:txBody>
        </p:sp>
        <p:sp>
          <p:nvSpPr>
            <p:cNvPr id="321" name="Star: 5 Points 320">
              <a:extLst>
                <a:ext uri="{FF2B5EF4-FFF2-40B4-BE49-F238E27FC236}">
                  <a16:creationId xmlns:a16="http://schemas.microsoft.com/office/drawing/2014/main" id="{072EDD46-024C-4061-A2AB-659EC962FEBC}"/>
                </a:ext>
              </a:extLst>
            </p:cNvPr>
            <p:cNvSpPr/>
            <p:nvPr/>
          </p:nvSpPr>
          <p:spPr>
            <a:xfrm>
              <a:off x="202602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2" name="TextBox 22">
              <a:extLst>
                <a:ext uri="{FF2B5EF4-FFF2-40B4-BE49-F238E27FC236}">
                  <a16:creationId xmlns:a16="http://schemas.microsoft.com/office/drawing/2014/main" id="{BA0FF9C2-0559-44A3-A4BC-AA3391EAA54C}"/>
                </a:ext>
              </a:extLst>
            </p:cNvPr>
            <p:cNvSpPr txBox="1"/>
            <p:nvPr/>
          </p:nvSpPr>
          <p:spPr>
            <a:xfrm>
              <a:off x="1844329" y="4087785"/>
              <a:ext cx="603171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/>
                <a:t>DCV Beta</a:t>
              </a:r>
            </a:p>
            <a:p>
              <a:r>
                <a:rPr lang="en-US" strike="sngStrike" dirty="0"/>
                <a:t>06/2</a:t>
              </a:r>
              <a:r>
                <a:rPr lang="en-US" altLang="zh-CN" strike="sngStrike" dirty="0"/>
                <a:t>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07/02</a:t>
              </a:r>
            </a:p>
          </p:txBody>
        </p:sp>
        <p:sp>
          <p:nvSpPr>
            <p:cNvPr id="327" name="Star: 5 Points 326">
              <a:extLst>
                <a:ext uri="{FF2B5EF4-FFF2-40B4-BE49-F238E27FC236}">
                  <a16:creationId xmlns:a16="http://schemas.microsoft.com/office/drawing/2014/main" id="{3B141C52-9843-4EC5-85D3-B1F9BAB96C9A}"/>
                </a:ext>
              </a:extLst>
            </p:cNvPr>
            <p:cNvSpPr/>
            <p:nvPr/>
          </p:nvSpPr>
          <p:spPr>
            <a:xfrm>
              <a:off x="2337689" y="3875667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8" name="TextBox 22">
              <a:extLst>
                <a:ext uri="{FF2B5EF4-FFF2-40B4-BE49-F238E27FC236}">
                  <a16:creationId xmlns:a16="http://schemas.microsoft.com/office/drawing/2014/main" id="{1E7AAA9D-9E71-40C4-B8DB-D063CE7D8239}"/>
                </a:ext>
              </a:extLst>
            </p:cNvPr>
            <p:cNvSpPr txBox="1"/>
            <p:nvPr/>
          </p:nvSpPr>
          <p:spPr>
            <a:xfrm>
              <a:off x="2225660" y="4087949"/>
              <a:ext cx="532862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trike="sngStrike" dirty="0"/>
                <a:t>DCV Beta1</a:t>
              </a:r>
            </a:p>
            <a:p>
              <a:r>
                <a:rPr lang="en-US" strike="sngStrike" dirty="0"/>
                <a:t>07/21</a:t>
              </a:r>
            </a:p>
          </p:txBody>
        </p:sp>
        <p:sp>
          <p:nvSpPr>
            <p:cNvPr id="330" name="Star: 5 Points 329">
              <a:extLst>
                <a:ext uri="{FF2B5EF4-FFF2-40B4-BE49-F238E27FC236}">
                  <a16:creationId xmlns:a16="http://schemas.microsoft.com/office/drawing/2014/main" id="{50FC2650-9B11-49FC-B73D-4F00EC98C08E}"/>
                </a:ext>
              </a:extLst>
            </p:cNvPr>
            <p:cNvSpPr/>
            <p:nvPr/>
          </p:nvSpPr>
          <p:spPr>
            <a:xfrm>
              <a:off x="2691721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1" name="TextBox 22">
              <a:extLst>
                <a:ext uri="{FF2B5EF4-FFF2-40B4-BE49-F238E27FC236}">
                  <a16:creationId xmlns:a16="http://schemas.microsoft.com/office/drawing/2014/main" id="{ACFC1880-CC7E-40E1-AA8D-F47E22891E98}"/>
                </a:ext>
              </a:extLst>
            </p:cNvPr>
            <p:cNvSpPr txBox="1"/>
            <p:nvPr/>
          </p:nvSpPr>
          <p:spPr>
            <a:xfrm>
              <a:off x="2517641" y="4087949"/>
              <a:ext cx="510903" cy="353937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DCV Beta2</a:t>
              </a:r>
            </a:p>
            <a:p>
              <a:r>
                <a:rPr lang="en-US" dirty="0"/>
                <a:t>08/18</a:t>
              </a:r>
            </a:p>
          </p:txBody>
        </p:sp>
        <p:sp>
          <p:nvSpPr>
            <p:cNvPr id="333" name="Star: 5 Points 332">
              <a:extLst>
                <a:ext uri="{FF2B5EF4-FFF2-40B4-BE49-F238E27FC236}">
                  <a16:creationId xmlns:a16="http://schemas.microsoft.com/office/drawing/2014/main" id="{0D3ACE81-4FF0-4076-B8A1-0998A792CED2}"/>
                </a:ext>
              </a:extLst>
            </p:cNvPr>
            <p:cNvSpPr/>
            <p:nvPr/>
          </p:nvSpPr>
          <p:spPr>
            <a:xfrm>
              <a:off x="3024828" y="3875667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4" name="TextBox 22">
              <a:extLst>
                <a:ext uri="{FF2B5EF4-FFF2-40B4-BE49-F238E27FC236}">
                  <a16:creationId xmlns:a16="http://schemas.microsoft.com/office/drawing/2014/main" id="{26E31F74-341D-491C-A63D-5FF7FD6DBD43}"/>
                </a:ext>
              </a:extLst>
            </p:cNvPr>
            <p:cNvSpPr txBox="1"/>
            <p:nvPr/>
          </p:nvSpPr>
          <p:spPr>
            <a:xfrm>
              <a:off x="2835508" y="4087949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DCV0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09/15</a:t>
              </a:r>
            </a:p>
          </p:txBody>
        </p:sp>
        <p:sp>
          <p:nvSpPr>
            <p:cNvPr id="336" name="Star: 5 Points 335">
              <a:extLst>
                <a:ext uri="{FF2B5EF4-FFF2-40B4-BE49-F238E27FC236}">
                  <a16:creationId xmlns:a16="http://schemas.microsoft.com/office/drawing/2014/main" id="{BBDB1C1E-6A23-49D3-B1B0-9EB6543B7108}"/>
                </a:ext>
              </a:extLst>
            </p:cNvPr>
            <p:cNvSpPr/>
            <p:nvPr/>
          </p:nvSpPr>
          <p:spPr>
            <a:xfrm>
              <a:off x="3387834" y="3875667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68A2D30D-9D4C-436D-8DE5-99819E2080D8}"/>
                </a:ext>
              </a:extLst>
            </p:cNvPr>
            <p:cNvSpPr txBox="1"/>
            <p:nvPr/>
          </p:nvSpPr>
          <p:spPr>
            <a:xfrm>
              <a:off x="3174010" y="4087949"/>
              <a:ext cx="60317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DCV0.1</a:t>
              </a:r>
              <a:endParaRPr lang="en-US" altLang="zh-CN" dirty="0"/>
            </a:p>
            <a:p>
              <a:r>
                <a:rPr lang="en-US" dirty="0"/>
                <a:t>10/20</a:t>
              </a:r>
            </a:p>
          </p:txBody>
        </p:sp>
        <p:sp>
          <p:nvSpPr>
            <p:cNvPr id="339" name="Star: 5 Points 338">
              <a:extLst>
                <a:ext uri="{FF2B5EF4-FFF2-40B4-BE49-F238E27FC236}">
                  <a16:creationId xmlns:a16="http://schemas.microsoft.com/office/drawing/2014/main" id="{932F9E67-D6FD-48B9-8703-E3F714E808B2}"/>
                </a:ext>
              </a:extLst>
            </p:cNvPr>
            <p:cNvSpPr/>
            <p:nvPr/>
          </p:nvSpPr>
          <p:spPr>
            <a:xfrm>
              <a:off x="37263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0" name="TextBox 22">
              <a:extLst>
                <a:ext uri="{FF2B5EF4-FFF2-40B4-BE49-F238E27FC236}">
                  <a16:creationId xmlns:a16="http://schemas.microsoft.com/office/drawing/2014/main" id="{C97F2324-4B5C-4E5C-B86F-ADE165275883}"/>
                </a:ext>
              </a:extLst>
            </p:cNvPr>
            <p:cNvSpPr txBox="1"/>
            <p:nvPr/>
          </p:nvSpPr>
          <p:spPr>
            <a:xfrm>
              <a:off x="354461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DCV1</a:t>
              </a:r>
              <a:endPara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11/17</a:t>
              </a:r>
            </a:p>
          </p:txBody>
        </p:sp>
        <p:sp>
          <p:nvSpPr>
            <p:cNvPr id="342" name="Star: 5 Points 341">
              <a:extLst>
                <a:ext uri="{FF2B5EF4-FFF2-40B4-BE49-F238E27FC236}">
                  <a16:creationId xmlns:a16="http://schemas.microsoft.com/office/drawing/2014/main" id="{075D6977-1D46-4729-9DFB-E5DADA5E1325}"/>
                </a:ext>
              </a:extLst>
            </p:cNvPr>
            <p:cNvSpPr/>
            <p:nvPr/>
          </p:nvSpPr>
          <p:spPr>
            <a:xfrm>
              <a:off x="4068189" y="387550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3" name="TextBox 22">
              <a:extLst>
                <a:ext uri="{FF2B5EF4-FFF2-40B4-BE49-F238E27FC236}">
                  <a16:creationId xmlns:a16="http://schemas.microsoft.com/office/drawing/2014/main" id="{C3F58615-B72D-46DB-80B6-0FE637ECDB41}"/>
                </a:ext>
              </a:extLst>
            </p:cNvPr>
            <p:cNvSpPr txBox="1"/>
            <p:nvPr/>
          </p:nvSpPr>
          <p:spPr>
            <a:xfrm>
              <a:off x="3886489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</a:p>
          </p:txBody>
        </p:sp>
        <p:sp>
          <p:nvSpPr>
            <p:cNvPr id="345" name="Star: 5 Points 344">
              <a:extLst>
                <a:ext uri="{FF2B5EF4-FFF2-40B4-BE49-F238E27FC236}">
                  <a16:creationId xmlns:a16="http://schemas.microsoft.com/office/drawing/2014/main" id="{7EF4FC2D-CD40-4209-B09A-40BF149C376A}"/>
                </a:ext>
              </a:extLst>
            </p:cNvPr>
            <p:cNvSpPr/>
            <p:nvPr/>
          </p:nvSpPr>
          <p:spPr>
            <a:xfrm>
              <a:off x="4393520" y="3875650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187A57FA-3289-41FB-9C7E-3B6C5FFEF72D}"/>
                </a:ext>
              </a:extLst>
            </p:cNvPr>
            <p:cNvSpPr txBox="1"/>
            <p:nvPr/>
          </p:nvSpPr>
          <p:spPr>
            <a:xfrm>
              <a:off x="4211820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DCV3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01/12</a:t>
              </a:r>
            </a:p>
          </p:txBody>
        </p:sp>
        <p:sp>
          <p:nvSpPr>
            <p:cNvPr id="348" name="Star: 5 Points 347">
              <a:extLst>
                <a:ext uri="{FF2B5EF4-FFF2-40B4-BE49-F238E27FC236}">
                  <a16:creationId xmlns:a16="http://schemas.microsoft.com/office/drawing/2014/main" id="{3AF86108-4CB2-436D-8F47-63D0DFDEFF1C}"/>
                </a:ext>
              </a:extLst>
            </p:cNvPr>
            <p:cNvSpPr/>
            <p:nvPr/>
          </p:nvSpPr>
          <p:spPr>
            <a:xfrm>
              <a:off x="4743839" y="3875650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9" name="TextBox 22">
              <a:extLst>
                <a:ext uri="{FF2B5EF4-FFF2-40B4-BE49-F238E27FC236}">
                  <a16:creationId xmlns:a16="http://schemas.microsoft.com/office/drawing/2014/main" id="{89288B90-E0B9-43F5-ABF0-85785F2C40A4}"/>
                </a:ext>
              </a:extLst>
            </p:cNvPr>
            <p:cNvSpPr txBox="1"/>
            <p:nvPr/>
          </p:nvSpPr>
          <p:spPr>
            <a:xfrm>
              <a:off x="4562139" y="4087932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R00</a:t>
              </a:r>
            </a:p>
            <a:p>
              <a:r>
                <a:rPr lang="en-US" dirty="0"/>
                <a:t>02/23</a:t>
              </a:r>
            </a:p>
          </p:txBody>
        </p:sp>
        <p:sp>
          <p:nvSpPr>
            <p:cNvPr id="351" name="Star: 5 Points 350">
              <a:extLst>
                <a:ext uri="{FF2B5EF4-FFF2-40B4-BE49-F238E27FC236}">
                  <a16:creationId xmlns:a16="http://schemas.microsoft.com/office/drawing/2014/main" id="{77FF64D5-AFDD-4D0B-9F16-58A784A87E65}"/>
                </a:ext>
              </a:extLst>
            </p:cNvPr>
            <p:cNvSpPr/>
            <p:nvPr/>
          </p:nvSpPr>
          <p:spPr>
            <a:xfrm>
              <a:off x="5092919" y="387550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2" name="TextBox 22">
              <a:extLst>
                <a:ext uri="{FF2B5EF4-FFF2-40B4-BE49-F238E27FC236}">
                  <a16:creationId xmlns:a16="http://schemas.microsoft.com/office/drawing/2014/main" id="{B4401064-4D06-4437-9537-9B2127AABE30}"/>
                </a:ext>
              </a:extLst>
            </p:cNvPr>
            <p:cNvSpPr txBox="1"/>
            <p:nvPr/>
          </p:nvSpPr>
          <p:spPr>
            <a:xfrm>
              <a:off x="4894335" y="408778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03/23</a:t>
              </a:r>
            </a:p>
          </p:txBody>
        </p:sp>
        <p:sp>
          <p:nvSpPr>
            <p:cNvPr id="354" name="Star: 5 Points 353">
              <a:extLst>
                <a:ext uri="{FF2B5EF4-FFF2-40B4-BE49-F238E27FC236}">
                  <a16:creationId xmlns:a16="http://schemas.microsoft.com/office/drawing/2014/main" id="{634B366D-F936-4BA1-8DF2-59ECAC0E644D}"/>
                </a:ext>
              </a:extLst>
            </p:cNvPr>
            <p:cNvSpPr/>
            <p:nvPr/>
          </p:nvSpPr>
          <p:spPr>
            <a:xfrm>
              <a:off x="5416164" y="3875339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7" name="TextBox 22">
              <a:extLst>
                <a:ext uri="{FF2B5EF4-FFF2-40B4-BE49-F238E27FC236}">
                  <a16:creationId xmlns:a16="http://schemas.microsoft.com/office/drawing/2014/main" id="{A724652D-41D2-4658-ADD5-7F9DF1A29BCF}"/>
                </a:ext>
              </a:extLst>
            </p:cNvPr>
            <p:cNvSpPr txBox="1"/>
            <p:nvPr/>
          </p:nvSpPr>
          <p:spPr>
            <a:xfrm>
              <a:off x="523446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R04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04/20</a:t>
              </a:r>
            </a:p>
          </p:txBody>
        </p:sp>
        <p:sp>
          <p:nvSpPr>
            <p:cNvPr id="359" name="Star: 5 Points 358">
              <a:extLst>
                <a:ext uri="{FF2B5EF4-FFF2-40B4-BE49-F238E27FC236}">
                  <a16:creationId xmlns:a16="http://schemas.microsoft.com/office/drawing/2014/main" id="{94931120-A3A7-4B5F-99F4-15F75C3D5ABE}"/>
                </a:ext>
              </a:extLst>
            </p:cNvPr>
            <p:cNvSpPr/>
            <p:nvPr/>
          </p:nvSpPr>
          <p:spPr>
            <a:xfrm>
              <a:off x="5704694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0" name="TextBox 22">
              <a:extLst>
                <a:ext uri="{FF2B5EF4-FFF2-40B4-BE49-F238E27FC236}">
                  <a16:creationId xmlns:a16="http://schemas.microsoft.com/office/drawing/2014/main" id="{08AF5566-157F-4358-8EB6-15E07AE2504B}"/>
                </a:ext>
              </a:extLst>
            </p:cNvPr>
            <p:cNvSpPr txBox="1"/>
            <p:nvPr/>
          </p:nvSpPr>
          <p:spPr>
            <a:xfrm>
              <a:off x="5522994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05/18</a:t>
              </a:r>
            </a:p>
          </p:txBody>
        </p:sp>
        <p:sp>
          <p:nvSpPr>
            <p:cNvPr id="362" name="Star: 5 Points 361">
              <a:extLst>
                <a:ext uri="{FF2B5EF4-FFF2-40B4-BE49-F238E27FC236}">
                  <a16:creationId xmlns:a16="http://schemas.microsoft.com/office/drawing/2014/main" id="{D4417E50-1E98-4528-9DD9-3CCA95942442}"/>
                </a:ext>
              </a:extLst>
            </p:cNvPr>
            <p:cNvSpPr/>
            <p:nvPr/>
          </p:nvSpPr>
          <p:spPr>
            <a:xfrm>
              <a:off x="6022405" y="387548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DA140D4B-A1E7-4B56-987C-7FBB5292DE76}"/>
                </a:ext>
              </a:extLst>
            </p:cNvPr>
            <p:cNvSpPr txBox="1"/>
            <p:nvPr/>
          </p:nvSpPr>
          <p:spPr>
            <a:xfrm>
              <a:off x="5840705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06/15</a:t>
              </a:r>
            </a:p>
          </p:txBody>
        </p:sp>
        <p:sp>
          <p:nvSpPr>
            <p:cNvPr id="365" name="Star: 5 Points 364">
              <a:extLst>
                <a:ext uri="{FF2B5EF4-FFF2-40B4-BE49-F238E27FC236}">
                  <a16:creationId xmlns:a16="http://schemas.microsoft.com/office/drawing/2014/main" id="{D8C1C649-B38D-4FB9-89B7-1A66C435F51A}"/>
                </a:ext>
              </a:extLst>
            </p:cNvPr>
            <p:cNvSpPr/>
            <p:nvPr/>
          </p:nvSpPr>
          <p:spPr>
            <a:xfrm>
              <a:off x="6372724" y="3875486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6" name="TextBox 22">
              <a:extLst>
                <a:ext uri="{FF2B5EF4-FFF2-40B4-BE49-F238E27FC236}">
                  <a16:creationId xmlns:a16="http://schemas.microsoft.com/office/drawing/2014/main" id="{99EC0D4B-6506-4402-B11F-62EEC33FD48D}"/>
                </a:ext>
              </a:extLst>
            </p:cNvPr>
            <p:cNvSpPr txBox="1"/>
            <p:nvPr/>
          </p:nvSpPr>
          <p:spPr>
            <a:xfrm>
              <a:off x="6191024" y="408776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R05.2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</a:p>
          </p:txBody>
        </p:sp>
        <p:sp>
          <p:nvSpPr>
            <p:cNvPr id="368" name="Star: 5 Points 367">
              <a:extLst>
                <a:ext uri="{FF2B5EF4-FFF2-40B4-BE49-F238E27FC236}">
                  <a16:creationId xmlns:a16="http://schemas.microsoft.com/office/drawing/2014/main" id="{7C1A21B4-F1DF-40E4-B6A7-596C775F71F8}"/>
                </a:ext>
              </a:extLst>
            </p:cNvPr>
            <p:cNvSpPr/>
            <p:nvPr/>
          </p:nvSpPr>
          <p:spPr>
            <a:xfrm>
              <a:off x="6688507" y="387533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BD493C35-1E26-4775-9C61-565252D26E4C}"/>
                </a:ext>
              </a:extLst>
            </p:cNvPr>
            <p:cNvSpPr txBox="1"/>
            <p:nvPr/>
          </p:nvSpPr>
          <p:spPr>
            <a:xfrm>
              <a:off x="6506807" y="408762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08/10</a:t>
              </a:r>
            </a:p>
          </p:txBody>
        </p:sp>
        <p:sp>
          <p:nvSpPr>
            <p:cNvPr id="371" name="Star: 5 Points 370">
              <a:extLst>
                <a:ext uri="{FF2B5EF4-FFF2-40B4-BE49-F238E27FC236}">
                  <a16:creationId xmlns:a16="http://schemas.microsoft.com/office/drawing/2014/main" id="{BB051DD2-8AB9-4E4D-85D8-71A564F94B55}"/>
                </a:ext>
              </a:extLst>
            </p:cNvPr>
            <p:cNvSpPr/>
            <p:nvPr/>
          </p:nvSpPr>
          <p:spPr>
            <a:xfrm>
              <a:off x="6973587" y="38677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2" name="TextBox 22">
              <a:extLst>
                <a:ext uri="{FF2B5EF4-FFF2-40B4-BE49-F238E27FC236}">
                  <a16:creationId xmlns:a16="http://schemas.microsoft.com/office/drawing/2014/main" id="{E840EB13-0BAD-48B0-999C-847E673C3766}"/>
                </a:ext>
              </a:extLst>
            </p:cNvPr>
            <p:cNvSpPr txBox="1"/>
            <p:nvPr/>
          </p:nvSpPr>
          <p:spPr>
            <a:xfrm>
              <a:off x="6791887" y="4080075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R06.1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09/07</a:t>
              </a:r>
            </a:p>
          </p:txBody>
        </p:sp>
        <p:sp>
          <p:nvSpPr>
            <p:cNvPr id="374" name="Star: 5 Points 373">
              <a:extLst>
                <a:ext uri="{FF2B5EF4-FFF2-40B4-BE49-F238E27FC236}">
                  <a16:creationId xmlns:a16="http://schemas.microsoft.com/office/drawing/2014/main" id="{D4F236A7-6A20-41F9-8CAA-9AF555F26B78}"/>
                </a:ext>
              </a:extLst>
            </p:cNvPr>
            <p:cNvSpPr/>
            <p:nvPr/>
          </p:nvSpPr>
          <p:spPr>
            <a:xfrm>
              <a:off x="7345459" y="3874676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6C32872A-C76C-4EBD-BC3A-79FAE0C0F813}"/>
                </a:ext>
              </a:extLst>
            </p:cNvPr>
            <p:cNvSpPr txBox="1"/>
            <p:nvPr/>
          </p:nvSpPr>
          <p:spPr>
            <a:xfrm>
              <a:off x="7163759" y="4086958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R07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10/19</a:t>
              </a:r>
            </a:p>
          </p:txBody>
        </p:sp>
        <p:sp>
          <p:nvSpPr>
            <p:cNvPr id="377" name="Star: 5 Points 376">
              <a:extLst>
                <a:ext uri="{FF2B5EF4-FFF2-40B4-BE49-F238E27FC236}">
                  <a16:creationId xmlns:a16="http://schemas.microsoft.com/office/drawing/2014/main" id="{63A46D6C-EAE0-486C-94DD-E2944E52F65F}"/>
                </a:ext>
              </a:extLst>
            </p:cNvPr>
            <p:cNvSpPr/>
            <p:nvPr/>
          </p:nvSpPr>
          <p:spPr>
            <a:xfrm>
              <a:off x="7943073" y="387439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F27641BC-B14D-4AF9-898A-C5CB8470B336}"/>
                </a:ext>
              </a:extLst>
            </p:cNvPr>
            <p:cNvSpPr txBox="1"/>
            <p:nvPr/>
          </p:nvSpPr>
          <p:spPr>
            <a:xfrm>
              <a:off x="7637549" y="4086681"/>
              <a:ext cx="928206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R08 for OKTB</a:t>
              </a:r>
            </a:p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12/15</a:t>
              </a:r>
              <a:endPara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377" idx="0"/>
            <a:endCxn id="289" idx="2"/>
          </p:cNvCxnSpPr>
          <p:nvPr/>
        </p:nvCxnSpPr>
        <p:spPr>
          <a:xfrm flipV="1">
            <a:off x="8040606" y="3581555"/>
            <a:ext cx="25269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4E54E5AC-34D0-496B-8E1F-1E00BABE7E27}"/>
              </a:ext>
            </a:extLst>
          </p:cNvPr>
          <p:cNvCxnSpPr>
            <a:cxnSpLocks/>
            <a:stCxn id="374" idx="0"/>
            <a:endCxn id="286" idx="2"/>
          </p:cNvCxnSpPr>
          <p:nvPr/>
        </p:nvCxnSpPr>
        <p:spPr>
          <a:xfrm flipV="1">
            <a:off x="7442992" y="3581832"/>
            <a:ext cx="3582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1F6705C6-83B6-451E-B23E-4D3F41CC2FAE}"/>
              </a:ext>
            </a:extLst>
          </p:cNvPr>
          <p:cNvCxnSpPr>
            <a:cxnSpLocks/>
            <a:stCxn id="371" idx="0"/>
            <a:endCxn id="281" idx="2"/>
          </p:cNvCxnSpPr>
          <p:nvPr/>
        </p:nvCxnSpPr>
        <p:spPr>
          <a:xfrm flipV="1">
            <a:off x="7071120" y="3582569"/>
            <a:ext cx="331204" cy="56716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368" idx="0"/>
            <a:endCxn id="277" idx="2"/>
          </p:cNvCxnSpPr>
          <p:nvPr/>
        </p:nvCxnSpPr>
        <p:spPr>
          <a:xfrm flipV="1">
            <a:off x="6786040" y="3582495"/>
            <a:ext cx="205878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FA89618-D1E6-44BC-B34B-4275CCD367D9}"/>
              </a:ext>
            </a:extLst>
          </p:cNvPr>
          <p:cNvCxnSpPr>
            <a:cxnSpLocks/>
            <a:stCxn id="365" idx="0"/>
            <a:endCxn id="274" idx="2"/>
          </p:cNvCxnSpPr>
          <p:nvPr/>
        </p:nvCxnSpPr>
        <p:spPr>
          <a:xfrm flipV="1">
            <a:off x="6470257" y="3582642"/>
            <a:ext cx="24833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362" idx="0"/>
            <a:endCxn id="270" idx="2"/>
          </p:cNvCxnSpPr>
          <p:nvPr/>
        </p:nvCxnSpPr>
        <p:spPr>
          <a:xfrm flipV="1">
            <a:off x="6119938" y="3582642"/>
            <a:ext cx="27881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59C51AA2-906B-49D9-A36B-3AEBF9E11953}"/>
              </a:ext>
            </a:extLst>
          </p:cNvPr>
          <p:cNvCxnSpPr>
            <a:cxnSpLocks/>
            <a:stCxn id="359" idx="0"/>
            <a:endCxn id="265" idx="2"/>
          </p:cNvCxnSpPr>
          <p:nvPr/>
        </p:nvCxnSpPr>
        <p:spPr>
          <a:xfrm flipV="1">
            <a:off x="5802227" y="3582495"/>
            <a:ext cx="2554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67DADAE-7D1F-438A-BBFB-9E1D33B161AA}"/>
              </a:ext>
            </a:extLst>
          </p:cNvPr>
          <p:cNvCxnSpPr>
            <a:cxnSpLocks/>
            <a:stCxn id="354" idx="0"/>
            <a:endCxn id="257" idx="2"/>
          </p:cNvCxnSpPr>
          <p:nvPr/>
        </p:nvCxnSpPr>
        <p:spPr>
          <a:xfrm flipV="1">
            <a:off x="5513697" y="3582495"/>
            <a:ext cx="2330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05C4A5BE-B65B-4480-992E-413028E1A125}"/>
              </a:ext>
            </a:extLst>
          </p:cNvPr>
          <p:cNvCxnSpPr>
            <a:cxnSpLocks/>
            <a:stCxn id="351" idx="0"/>
            <a:endCxn id="254" idx="2"/>
          </p:cNvCxnSpPr>
          <p:nvPr/>
        </p:nvCxnSpPr>
        <p:spPr>
          <a:xfrm flipV="1">
            <a:off x="5190452" y="3582659"/>
            <a:ext cx="26357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348" idx="0"/>
            <a:endCxn id="251" idx="2"/>
          </p:cNvCxnSpPr>
          <p:nvPr/>
        </p:nvCxnSpPr>
        <p:spPr>
          <a:xfrm flipV="1">
            <a:off x="4841372" y="3582806"/>
            <a:ext cx="271191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345" idx="0"/>
            <a:endCxn id="248" idx="2"/>
          </p:cNvCxnSpPr>
          <p:nvPr/>
        </p:nvCxnSpPr>
        <p:spPr>
          <a:xfrm flipV="1">
            <a:off x="4491053" y="3582806"/>
            <a:ext cx="302626" cy="57478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F5840C67-3FAF-4763-8281-F5ADB9D55737}"/>
              </a:ext>
            </a:extLst>
          </p:cNvPr>
          <p:cNvCxnSpPr>
            <a:cxnSpLocks/>
            <a:stCxn id="342" idx="0"/>
            <a:endCxn id="245" idx="2"/>
          </p:cNvCxnSpPr>
          <p:nvPr/>
        </p:nvCxnSpPr>
        <p:spPr>
          <a:xfrm flipV="1">
            <a:off x="4165722" y="3582660"/>
            <a:ext cx="255289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7EB69D2D-0736-463E-939B-F5D696EDD8E1}"/>
              </a:ext>
            </a:extLst>
          </p:cNvPr>
          <p:cNvCxnSpPr>
            <a:cxnSpLocks/>
            <a:stCxn id="339" idx="0"/>
            <a:endCxn id="242" idx="2"/>
          </p:cNvCxnSpPr>
          <p:nvPr/>
        </p:nvCxnSpPr>
        <p:spPr>
          <a:xfrm flipV="1">
            <a:off x="3823852" y="3582660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stCxn id="336" idx="0"/>
            <a:endCxn id="234" idx="2"/>
          </p:cNvCxnSpPr>
          <p:nvPr/>
        </p:nvCxnSpPr>
        <p:spPr>
          <a:xfrm flipV="1">
            <a:off x="3485367" y="3582824"/>
            <a:ext cx="29405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stCxn id="333" idx="0"/>
            <a:endCxn id="231" idx="2"/>
          </p:cNvCxnSpPr>
          <p:nvPr/>
        </p:nvCxnSpPr>
        <p:spPr>
          <a:xfrm flipV="1">
            <a:off x="3122361" y="3582824"/>
            <a:ext cx="3169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D805FFB7-EFEA-4698-AB84-E89CBA020D17}"/>
              </a:ext>
            </a:extLst>
          </p:cNvPr>
          <p:cNvCxnSpPr>
            <a:cxnSpLocks/>
            <a:stCxn id="330" idx="0"/>
            <a:endCxn id="228" idx="2"/>
          </p:cNvCxnSpPr>
          <p:nvPr/>
        </p:nvCxnSpPr>
        <p:spPr>
          <a:xfrm flipV="1">
            <a:off x="2789254" y="3582824"/>
            <a:ext cx="2635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415EA90D-1071-42B1-9536-8E468C598094}"/>
              </a:ext>
            </a:extLst>
          </p:cNvPr>
          <p:cNvCxnSpPr>
            <a:cxnSpLocks/>
            <a:stCxn id="327" idx="0"/>
            <a:endCxn id="180" idx="2"/>
          </p:cNvCxnSpPr>
          <p:nvPr/>
        </p:nvCxnSpPr>
        <p:spPr>
          <a:xfrm flipV="1">
            <a:off x="2435222" y="3582824"/>
            <a:ext cx="27119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96BCF0F3-39A5-4AB8-8CD9-B426FD793AFC}"/>
              </a:ext>
            </a:extLst>
          </p:cNvPr>
          <p:cNvCxnSpPr>
            <a:cxnSpLocks/>
            <a:endCxn id="173" idx="2"/>
          </p:cNvCxnSpPr>
          <p:nvPr/>
        </p:nvCxnSpPr>
        <p:spPr>
          <a:xfrm flipV="1">
            <a:off x="2170790" y="3582660"/>
            <a:ext cx="223963" cy="5728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>
            <a:extLst>
              <a:ext uri="{FF2B5EF4-FFF2-40B4-BE49-F238E27FC236}">
                <a16:creationId xmlns:a16="http://schemas.microsoft.com/office/drawing/2014/main" id="{7F644EDF-2AF4-4E50-A154-C67D607B028C}"/>
              </a:ext>
            </a:extLst>
          </p:cNvPr>
          <p:cNvCxnSpPr>
            <a:cxnSpLocks/>
            <a:stCxn id="318" idx="0"/>
            <a:endCxn id="162" idx="2"/>
          </p:cNvCxnSpPr>
          <p:nvPr/>
        </p:nvCxnSpPr>
        <p:spPr>
          <a:xfrm flipV="1">
            <a:off x="1800742" y="3582660"/>
            <a:ext cx="27881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4328E3F5-9386-446A-984E-08A67C206941}"/>
              </a:ext>
            </a:extLst>
          </p:cNvPr>
          <p:cNvCxnSpPr>
            <a:cxnSpLocks/>
            <a:stCxn id="315" idx="0"/>
            <a:endCxn id="155" idx="2"/>
          </p:cNvCxnSpPr>
          <p:nvPr/>
        </p:nvCxnSpPr>
        <p:spPr>
          <a:xfrm flipV="1">
            <a:off x="1473948" y="3582824"/>
            <a:ext cx="301671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D6A9EE47-AAA4-47D3-8985-DE0E1941A142}"/>
              </a:ext>
            </a:extLst>
          </p:cNvPr>
          <p:cNvCxnSpPr>
            <a:cxnSpLocks/>
            <a:stCxn id="311" idx="0"/>
            <a:endCxn id="147" idx="2"/>
          </p:cNvCxnSpPr>
          <p:nvPr/>
        </p:nvCxnSpPr>
        <p:spPr>
          <a:xfrm flipV="1">
            <a:off x="1167831" y="3582824"/>
            <a:ext cx="282332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178D5C71-FF88-453E-958D-ED233C6BE744}"/>
              </a:ext>
            </a:extLst>
          </p:cNvPr>
          <p:cNvCxnSpPr>
            <a:cxnSpLocks/>
            <a:stCxn id="308" idx="0"/>
            <a:endCxn id="140" idx="2"/>
          </p:cNvCxnSpPr>
          <p:nvPr/>
        </p:nvCxnSpPr>
        <p:spPr>
          <a:xfrm flipV="1">
            <a:off x="851869" y="3582824"/>
            <a:ext cx="300975" cy="5747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>
            <a:extLst>
              <a:ext uri="{FF2B5EF4-FFF2-40B4-BE49-F238E27FC236}">
                <a16:creationId xmlns:a16="http://schemas.microsoft.com/office/drawing/2014/main" id="{577BC15E-6B07-408E-9A58-CA693D7A52AF}"/>
              </a:ext>
            </a:extLst>
          </p:cNvPr>
          <p:cNvCxnSpPr>
            <a:cxnSpLocks/>
            <a:stCxn id="302" idx="0"/>
            <a:endCxn id="2" idx="2"/>
          </p:cNvCxnSpPr>
          <p:nvPr/>
        </p:nvCxnSpPr>
        <p:spPr>
          <a:xfrm flipV="1">
            <a:off x="532127" y="3583184"/>
            <a:ext cx="385660" cy="57478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234" idx="0"/>
            <a:endCxn id="264" idx="1"/>
          </p:cNvCxnSpPr>
          <p:nvPr/>
        </p:nvCxnSpPr>
        <p:spPr>
          <a:xfrm flipV="1">
            <a:off x="3839697" y="1742587"/>
            <a:ext cx="408042" cy="163507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73" idx="0"/>
            <a:endCxn id="33" idx="2"/>
          </p:cNvCxnSpPr>
          <p:nvPr/>
        </p:nvCxnSpPr>
        <p:spPr>
          <a:xfrm flipV="1">
            <a:off x="2455032" y="1838338"/>
            <a:ext cx="820029" cy="153915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1179061" y="4902899"/>
            <a:ext cx="195065" cy="205168"/>
          </a:xfrm>
          <a:prstGeom prst="star5">
            <a:avLst/>
          </a:prstGeom>
          <a:solidFill>
            <a:srgbClr val="00B05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00FF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978504" y="5082379"/>
            <a:ext cx="952152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Group A</a:t>
            </a:r>
          </a:p>
          <a:p>
            <a:pPr algn="l"/>
            <a:r>
              <a:rPr lang="en-US" altLang="zh-CN" dirty="0"/>
              <a:t>03/15 sign-off UE</a:t>
            </a:r>
          </a:p>
          <a:p>
            <a:pPr algn="l"/>
            <a:r>
              <a:rPr lang="en-US" altLang="zh-CN" dirty="0"/>
              <a:t>05/05  Stagger UI</a:t>
            </a:r>
          </a:p>
          <a:p>
            <a:pPr algn="l"/>
            <a:r>
              <a:rPr lang="en-US" altLang="zh-CN" dirty="0"/>
              <a:t>05/19 sign-off UI</a:t>
            </a: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041488" y="490301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1989825" y="5077942"/>
            <a:ext cx="827748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 stagger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06/16 sign-off UI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2647929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2626568" y="5088446"/>
            <a:ext cx="64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05/21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08/17 UI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2987622" y="490935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004333" y="5089009"/>
            <a:ext cx="598776" cy="44627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 UE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 UI</a:t>
            </a:r>
          </a:p>
          <a:p>
            <a:pPr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TBD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109" y="125120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dirty="0"/>
              <a:t>CDX707 SW Release Plan @06/15 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2964820" y="1515992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09/13</a:t>
            </a:r>
            <a:r>
              <a:rPr lang="en-US" altLang="zh-CN" dirty="0"/>
              <a:t>-10/15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4222103" y="1518305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r>
              <a:rPr lang="en-US" altLang="zh-CN" dirty="0"/>
              <a:t>/17-03/15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5491577" y="153588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05/15-06/15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3299606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11.1 EMC</a:t>
            </a: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3086655" y="2068939"/>
            <a:ext cx="803264" cy="18973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09/30-10/30</a:t>
            </a:r>
            <a:endParaRPr lang="en-US" dirty="0"/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5E927DF1-B00A-48D8-8ED7-493CDFC334CD}"/>
              </a:ext>
            </a:extLst>
          </p:cNvPr>
          <p:cNvSpPr txBox="1"/>
          <p:nvPr/>
        </p:nvSpPr>
        <p:spPr>
          <a:xfrm>
            <a:off x="3854123" y="205792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12/05-12/11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47174" y="341673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279860"/>
            <a:ext cx="78654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415524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3750" y="3255480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9" name="Rectangle 638"/>
          <p:cNvSpPr/>
          <p:nvPr/>
        </p:nvSpPr>
        <p:spPr>
          <a:xfrm>
            <a:off x="345348" y="342673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Rectangle 640"/>
          <p:cNvSpPr/>
          <p:nvPr/>
        </p:nvSpPr>
        <p:spPr>
          <a:xfrm>
            <a:off x="4632941" y="34168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27357" y="3245052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564729" y="3420031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7604197" y="3253996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1964" y="3298273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DF1C7F2D-FF4C-4E6C-800F-A8330E5D7D75}"/>
              </a:ext>
            </a:extLst>
          </p:cNvPr>
          <p:cNvCxnSpPr>
            <a:cxnSpLocks/>
            <a:stCxn id="588" idx="0"/>
            <a:endCxn id="318" idx="2"/>
          </p:cNvCxnSpPr>
          <p:nvPr/>
        </p:nvCxnSpPr>
        <p:spPr>
          <a:xfrm flipV="1">
            <a:off x="1276594" y="4362610"/>
            <a:ext cx="463869" cy="54028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49E667DB-779F-483A-982D-1C2F0D83C344}"/>
              </a:ext>
            </a:extLst>
          </p:cNvPr>
          <p:cNvCxnSpPr>
            <a:cxnSpLocks/>
            <a:stCxn id="590" idx="0"/>
            <a:endCxn id="327" idx="2"/>
          </p:cNvCxnSpPr>
          <p:nvPr/>
        </p:nvCxnSpPr>
        <p:spPr>
          <a:xfrm flipV="1">
            <a:off x="2139021" y="4362774"/>
            <a:ext cx="235922" cy="5402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269BF33A-AFAA-48C7-A178-7BD29E7D516E}"/>
              </a:ext>
            </a:extLst>
          </p:cNvPr>
          <p:cNvCxnSpPr>
            <a:cxnSpLocks/>
            <a:stCxn id="594" idx="0"/>
            <a:endCxn id="345" idx="2"/>
          </p:cNvCxnSpPr>
          <p:nvPr/>
        </p:nvCxnSpPr>
        <p:spPr>
          <a:xfrm flipV="1">
            <a:off x="3085155" y="4362757"/>
            <a:ext cx="1345619" cy="54659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4FC0BFE7-4232-4ABA-865A-1FA4C4C96543}"/>
              </a:ext>
            </a:extLst>
          </p:cNvPr>
          <p:cNvCxnSpPr>
            <a:cxnSpLocks/>
            <a:stCxn id="592" idx="0"/>
            <a:endCxn id="339" idx="2"/>
          </p:cNvCxnSpPr>
          <p:nvPr/>
        </p:nvCxnSpPr>
        <p:spPr>
          <a:xfrm flipV="1">
            <a:off x="2745462" y="4362610"/>
            <a:ext cx="1018111" cy="5467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56813E2-1359-46F3-8DE9-5FC0A882516C}"/>
              </a:ext>
            </a:extLst>
          </p:cNvPr>
          <p:cNvGrpSpPr/>
          <p:nvPr/>
        </p:nvGrpSpPr>
        <p:grpSpPr>
          <a:xfrm>
            <a:off x="8685346" y="1012537"/>
            <a:ext cx="729929" cy="519967"/>
            <a:chOff x="1886575" y="1217224"/>
            <a:chExt cx="726940" cy="519967"/>
          </a:xfrm>
        </p:grpSpPr>
        <p:sp>
          <p:nvSpPr>
            <p:cNvPr id="431" name="流程图: 决策 47">
              <a:extLst>
                <a:ext uri="{FF2B5EF4-FFF2-40B4-BE49-F238E27FC236}">
                  <a16:creationId xmlns:a16="http://schemas.microsoft.com/office/drawing/2014/main" id="{83AE3867-4189-4781-B2ED-264E9262D0E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4" name="TextBox 22">
              <a:extLst>
                <a:ext uri="{FF2B5EF4-FFF2-40B4-BE49-F238E27FC236}">
                  <a16:creationId xmlns:a16="http://schemas.microsoft.com/office/drawing/2014/main" id="{1B5C5289-E759-468C-B848-C3F31BA3A610}"/>
                </a:ext>
              </a:extLst>
            </p:cNvPr>
            <p:cNvSpPr txBox="1"/>
            <p:nvPr/>
          </p:nvSpPr>
          <p:spPr>
            <a:xfrm>
              <a:off x="1998788" y="1552531"/>
              <a:ext cx="6147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6565F6F-484B-416B-B535-E056BE285018}"/>
              </a:ext>
            </a:extLst>
          </p:cNvPr>
          <p:cNvSpPr/>
          <p:nvPr/>
        </p:nvSpPr>
        <p:spPr>
          <a:xfrm>
            <a:off x="373959" y="4144058"/>
            <a:ext cx="18699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06DD469D-0EAC-4377-A39D-0AA5767C126F}"/>
              </a:ext>
            </a:extLst>
          </p:cNvPr>
          <p:cNvSpPr/>
          <p:nvPr/>
        </p:nvSpPr>
        <p:spPr>
          <a:xfrm>
            <a:off x="2284877" y="4142562"/>
            <a:ext cx="1309243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7182E28-DF41-41B4-A57A-EC2DF2B3BFDC}"/>
              </a:ext>
            </a:extLst>
          </p:cNvPr>
          <p:cNvSpPr/>
          <p:nvPr/>
        </p:nvSpPr>
        <p:spPr>
          <a:xfrm>
            <a:off x="3665459" y="4145456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21D8908-107F-4771-A569-1859B6E0D5C1}"/>
              </a:ext>
            </a:extLst>
          </p:cNvPr>
          <p:cNvSpPr/>
          <p:nvPr/>
        </p:nvSpPr>
        <p:spPr>
          <a:xfrm>
            <a:off x="4357424" y="4144058"/>
            <a:ext cx="64091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5AA2BCAA-0418-47FE-BC7D-9B5D090303C3}"/>
              </a:ext>
            </a:extLst>
          </p:cNvPr>
          <p:cNvGrpSpPr/>
          <p:nvPr/>
        </p:nvGrpSpPr>
        <p:grpSpPr>
          <a:xfrm>
            <a:off x="6204935" y="1013306"/>
            <a:ext cx="680922" cy="465093"/>
            <a:chOff x="1971949" y="1217224"/>
            <a:chExt cx="678133" cy="465093"/>
          </a:xfrm>
        </p:grpSpPr>
        <p:sp>
          <p:nvSpPr>
            <p:cNvPr id="452" name="流程图: 决策 47">
              <a:extLst>
                <a:ext uri="{FF2B5EF4-FFF2-40B4-BE49-F238E27FC236}">
                  <a16:creationId xmlns:a16="http://schemas.microsoft.com/office/drawing/2014/main" id="{606DD675-67F2-4D41-B774-DFA0DC921A73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A6FDDD22-8564-40D1-AE5A-192989AEEEF2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70A5C92B-4D47-44C3-B4E5-66507B4A13A9}"/>
              </a:ext>
            </a:extLst>
          </p:cNvPr>
          <p:cNvGrpSpPr/>
          <p:nvPr/>
        </p:nvGrpSpPr>
        <p:grpSpPr>
          <a:xfrm>
            <a:off x="9033221" y="1009588"/>
            <a:ext cx="811853" cy="513539"/>
            <a:chOff x="1886575" y="1217224"/>
            <a:chExt cx="808528" cy="513539"/>
          </a:xfrm>
        </p:grpSpPr>
        <p:sp>
          <p:nvSpPr>
            <p:cNvPr id="461" name="流程图: 决策 47">
              <a:extLst>
                <a:ext uri="{FF2B5EF4-FFF2-40B4-BE49-F238E27FC236}">
                  <a16:creationId xmlns:a16="http://schemas.microsoft.com/office/drawing/2014/main" id="{2E75FB79-3B4D-4E5D-97D2-AFB0899B6D7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4" name="TextBox 22">
              <a:extLst>
                <a:ext uri="{FF2B5EF4-FFF2-40B4-BE49-F238E27FC236}">
                  <a16:creationId xmlns:a16="http://schemas.microsoft.com/office/drawing/2014/main" id="{2146D113-4391-49E4-BC3A-07928EE966B3}"/>
                </a:ext>
              </a:extLst>
            </p:cNvPr>
            <p:cNvSpPr txBox="1"/>
            <p:nvPr/>
          </p:nvSpPr>
          <p:spPr>
            <a:xfrm>
              <a:off x="1912987" y="1546103"/>
              <a:ext cx="78211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5A17EF9-562D-464A-8ECD-62366D0E5851}"/>
              </a:ext>
            </a:extLst>
          </p:cNvPr>
          <p:cNvSpPr/>
          <p:nvPr/>
        </p:nvSpPr>
        <p:spPr>
          <a:xfrm>
            <a:off x="137571" y="4747430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4738D5D-FFB0-40C6-B3DA-8C7B8A9585CB}"/>
              </a:ext>
            </a:extLst>
          </p:cNvPr>
          <p:cNvSpPr/>
          <p:nvPr/>
        </p:nvSpPr>
        <p:spPr>
          <a:xfrm>
            <a:off x="114288" y="550913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79" name="Star: 5 Points 478">
            <a:extLst>
              <a:ext uri="{FF2B5EF4-FFF2-40B4-BE49-F238E27FC236}">
                <a16:creationId xmlns:a16="http://schemas.microsoft.com/office/drawing/2014/main" id="{BEDE82CE-6606-4032-BB44-BD1037302F0E}"/>
              </a:ext>
            </a:extLst>
          </p:cNvPr>
          <p:cNvSpPr/>
          <p:nvPr/>
        </p:nvSpPr>
        <p:spPr>
          <a:xfrm>
            <a:off x="2536350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2" name="Star: 5 Points 481">
            <a:extLst>
              <a:ext uri="{FF2B5EF4-FFF2-40B4-BE49-F238E27FC236}">
                <a16:creationId xmlns:a16="http://schemas.microsoft.com/office/drawing/2014/main" id="{4F4A7103-7759-4048-B4FA-FB411E2880B9}"/>
              </a:ext>
            </a:extLst>
          </p:cNvPr>
          <p:cNvSpPr/>
          <p:nvPr/>
        </p:nvSpPr>
        <p:spPr>
          <a:xfrm>
            <a:off x="3595356" y="26842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85" name="TextBox 22">
            <a:extLst>
              <a:ext uri="{FF2B5EF4-FFF2-40B4-BE49-F238E27FC236}">
                <a16:creationId xmlns:a16="http://schemas.microsoft.com/office/drawing/2014/main" id="{8D184DB9-1A76-4736-BCEB-CF97BB15EFFC}"/>
              </a:ext>
            </a:extLst>
          </p:cNvPr>
          <p:cNvSpPr txBox="1"/>
          <p:nvPr/>
        </p:nvSpPr>
        <p:spPr>
          <a:xfrm>
            <a:off x="3451484" y="288607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11/03</a:t>
            </a:r>
          </a:p>
        </p:txBody>
      </p:sp>
      <p:sp>
        <p:nvSpPr>
          <p:cNvPr id="488" name="Star: 5 Points 487">
            <a:extLst>
              <a:ext uri="{FF2B5EF4-FFF2-40B4-BE49-F238E27FC236}">
                <a16:creationId xmlns:a16="http://schemas.microsoft.com/office/drawing/2014/main" id="{F0D7C610-AC03-4479-8125-E64E73EFE52D}"/>
              </a:ext>
            </a:extLst>
          </p:cNvPr>
          <p:cNvSpPr/>
          <p:nvPr/>
        </p:nvSpPr>
        <p:spPr>
          <a:xfrm>
            <a:off x="4146295" y="26844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1" name="TextBox 22">
            <a:extLst>
              <a:ext uri="{FF2B5EF4-FFF2-40B4-BE49-F238E27FC236}">
                <a16:creationId xmlns:a16="http://schemas.microsoft.com/office/drawing/2014/main" id="{1BC70C59-A912-44BA-9528-6039BCA95362}"/>
              </a:ext>
            </a:extLst>
          </p:cNvPr>
          <p:cNvSpPr txBox="1"/>
          <p:nvPr/>
        </p:nvSpPr>
        <p:spPr>
          <a:xfrm>
            <a:off x="3935457" y="288683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</a:t>
            </a:r>
          </a:p>
          <a:p>
            <a:r>
              <a:rPr lang="en-US" dirty="0"/>
              <a:t>12/</a:t>
            </a:r>
            <a:r>
              <a:rPr lang="en-US" altLang="zh-CN" dirty="0"/>
              <a:t>29</a:t>
            </a:r>
            <a:endParaRPr lang="en-US" dirty="0"/>
          </a:p>
        </p:txBody>
      </p:sp>
      <p:sp>
        <p:nvSpPr>
          <p:cNvPr id="494" name="Star: 5 Points 493">
            <a:extLst>
              <a:ext uri="{FF2B5EF4-FFF2-40B4-BE49-F238E27FC236}">
                <a16:creationId xmlns:a16="http://schemas.microsoft.com/office/drawing/2014/main" id="{575EB0C0-C6EE-45F9-A341-514418C9E8C2}"/>
              </a:ext>
            </a:extLst>
          </p:cNvPr>
          <p:cNvSpPr/>
          <p:nvPr/>
        </p:nvSpPr>
        <p:spPr>
          <a:xfrm>
            <a:off x="4466699" y="267637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97" name="TextBox 22">
            <a:extLst>
              <a:ext uri="{FF2B5EF4-FFF2-40B4-BE49-F238E27FC236}">
                <a16:creationId xmlns:a16="http://schemas.microsoft.com/office/drawing/2014/main" id="{88EFABF4-2841-44CA-8633-8B2D835ECA21}"/>
              </a:ext>
            </a:extLst>
          </p:cNvPr>
          <p:cNvSpPr txBox="1"/>
          <p:nvPr/>
        </p:nvSpPr>
        <p:spPr>
          <a:xfrm>
            <a:off x="4323099" y="288865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01/26</a:t>
            </a:r>
          </a:p>
        </p:txBody>
      </p:sp>
      <p:sp>
        <p:nvSpPr>
          <p:cNvPr id="500" name="Star: 5 Points 499">
            <a:extLst>
              <a:ext uri="{FF2B5EF4-FFF2-40B4-BE49-F238E27FC236}">
                <a16:creationId xmlns:a16="http://schemas.microsoft.com/office/drawing/2014/main" id="{F80BCB9E-4417-478F-AE41-3B79CABD05BB}"/>
              </a:ext>
            </a:extLst>
          </p:cNvPr>
          <p:cNvSpPr/>
          <p:nvPr/>
        </p:nvSpPr>
        <p:spPr>
          <a:xfrm>
            <a:off x="4892707" y="26765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3" name="TextBox 22">
            <a:extLst>
              <a:ext uri="{FF2B5EF4-FFF2-40B4-BE49-F238E27FC236}">
                <a16:creationId xmlns:a16="http://schemas.microsoft.com/office/drawing/2014/main" id="{E43F8C99-A927-454F-B2B8-8227FE455F5C}"/>
              </a:ext>
            </a:extLst>
          </p:cNvPr>
          <p:cNvSpPr txBox="1"/>
          <p:nvPr/>
        </p:nvSpPr>
        <p:spPr>
          <a:xfrm>
            <a:off x="4731642" y="28888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03/09</a:t>
            </a:r>
          </a:p>
        </p:txBody>
      </p:sp>
      <p:sp>
        <p:nvSpPr>
          <p:cNvPr id="506" name="Star: 5 Points 505">
            <a:extLst>
              <a:ext uri="{FF2B5EF4-FFF2-40B4-BE49-F238E27FC236}">
                <a16:creationId xmlns:a16="http://schemas.microsoft.com/office/drawing/2014/main" id="{7C39ADBF-2F1F-49AA-9817-320BC685EB91}"/>
              </a:ext>
            </a:extLst>
          </p:cNvPr>
          <p:cNvSpPr/>
          <p:nvPr/>
        </p:nvSpPr>
        <p:spPr>
          <a:xfrm>
            <a:off x="5529961" y="267692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09" name="TextBox 22">
            <a:extLst>
              <a:ext uri="{FF2B5EF4-FFF2-40B4-BE49-F238E27FC236}">
                <a16:creationId xmlns:a16="http://schemas.microsoft.com/office/drawing/2014/main" id="{7F04C111-91FA-4143-A5B1-8CCD5F71974F}"/>
              </a:ext>
            </a:extLst>
          </p:cNvPr>
          <p:cNvSpPr txBox="1"/>
          <p:nvPr/>
        </p:nvSpPr>
        <p:spPr>
          <a:xfrm>
            <a:off x="5375827" y="288920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</a:p>
        </p:txBody>
      </p:sp>
      <p:sp>
        <p:nvSpPr>
          <p:cNvPr id="512" name="Star: 5 Points 511">
            <a:extLst>
              <a:ext uri="{FF2B5EF4-FFF2-40B4-BE49-F238E27FC236}">
                <a16:creationId xmlns:a16="http://schemas.microsoft.com/office/drawing/2014/main" id="{0C97EC04-7370-4E8C-B8DA-BB2C772FE9A6}"/>
              </a:ext>
            </a:extLst>
          </p:cNvPr>
          <p:cNvSpPr/>
          <p:nvPr/>
        </p:nvSpPr>
        <p:spPr>
          <a:xfrm>
            <a:off x="5822726" y="267676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5" name="TextBox 22">
            <a:extLst>
              <a:ext uri="{FF2B5EF4-FFF2-40B4-BE49-F238E27FC236}">
                <a16:creationId xmlns:a16="http://schemas.microsoft.com/office/drawing/2014/main" id="{43B19B2D-3EB9-4556-95C6-7C91FF9D03A3}"/>
              </a:ext>
            </a:extLst>
          </p:cNvPr>
          <p:cNvSpPr txBox="1"/>
          <p:nvPr/>
        </p:nvSpPr>
        <p:spPr>
          <a:xfrm>
            <a:off x="5737006" y="2889045"/>
            <a:ext cx="438449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06/01</a:t>
            </a:r>
          </a:p>
        </p:txBody>
      </p:sp>
      <p:sp>
        <p:nvSpPr>
          <p:cNvPr id="518" name="Star: 5 Points 517">
            <a:extLst>
              <a:ext uri="{FF2B5EF4-FFF2-40B4-BE49-F238E27FC236}">
                <a16:creationId xmlns:a16="http://schemas.microsoft.com/office/drawing/2014/main" id="{E400FCA6-01DF-4009-8474-BBCC7B37875C}"/>
              </a:ext>
            </a:extLst>
          </p:cNvPr>
          <p:cNvSpPr/>
          <p:nvPr/>
        </p:nvSpPr>
        <p:spPr>
          <a:xfrm>
            <a:off x="6133656" y="267676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1" name="TextBox 22">
            <a:extLst>
              <a:ext uri="{FF2B5EF4-FFF2-40B4-BE49-F238E27FC236}">
                <a16:creationId xmlns:a16="http://schemas.microsoft.com/office/drawing/2014/main" id="{3B964A75-7D8E-49D7-A100-D6146E9F9717}"/>
              </a:ext>
            </a:extLst>
          </p:cNvPr>
          <p:cNvSpPr txBox="1"/>
          <p:nvPr/>
        </p:nvSpPr>
        <p:spPr>
          <a:xfrm>
            <a:off x="5996406" y="28890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06/29</a:t>
            </a:r>
          </a:p>
        </p:txBody>
      </p:sp>
      <p:sp>
        <p:nvSpPr>
          <p:cNvPr id="524" name="Star: 5 Points 523">
            <a:extLst>
              <a:ext uri="{FF2B5EF4-FFF2-40B4-BE49-F238E27FC236}">
                <a16:creationId xmlns:a16="http://schemas.microsoft.com/office/drawing/2014/main" id="{A5E1C2EE-80EC-454F-B421-429A56A48F13}"/>
              </a:ext>
            </a:extLst>
          </p:cNvPr>
          <p:cNvSpPr/>
          <p:nvPr/>
        </p:nvSpPr>
        <p:spPr>
          <a:xfrm>
            <a:off x="6474687" y="267691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7" name="TextBox 22">
            <a:extLst>
              <a:ext uri="{FF2B5EF4-FFF2-40B4-BE49-F238E27FC236}">
                <a16:creationId xmlns:a16="http://schemas.microsoft.com/office/drawing/2014/main" id="{D23DC1D4-BCA6-4AB7-94E8-1A381201567F}"/>
              </a:ext>
            </a:extLst>
          </p:cNvPr>
          <p:cNvSpPr txBox="1"/>
          <p:nvPr/>
        </p:nvSpPr>
        <p:spPr>
          <a:xfrm>
            <a:off x="6337437" y="288919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530" name="Star: 5 Points 529">
            <a:extLst>
              <a:ext uri="{FF2B5EF4-FFF2-40B4-BE49-F238E27FC236}">
                <a16:creationId xmlns:a16="http://schemas.microsoft.com/office/drawing/2014/main" id="{BE7B2579-B781-4BBA-8A72-CE7F5BFF17D1}"/>
              </a:ext>
            </a:extLst>
          </p:cNvPr>
          <p:cNvSpPr/>
          <p:nvPr/>
        </p:nvSpPr>
        <p:spPr>
          <a:xfrm>
            <a:off x="5233204" y="267637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3" name="TextBox 22">
            <a:extLst>
              <a:ext uri="{FF2B5EF4-FFF2-40B4-BE49-F238E27FC236}">
                <a16:creationId xmlns:a16="http://schemas.microsoft.com/office/drawing/2014/main" id="{AC5FEB3A-DFD1-4506-B5B1-5D66E8E2707C}"/>
              </a:ext>
            </a:extLst>
          </p:cNvPr>
          <p:cNvSpPr txBox="1"/>
          <p:nvPr/>
        </p:nvSpPr>
        <p:spPr>
          <a:xfrm>
            <a:off x="5079070" y="2888655"/>
            <a:ext cx="5331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04/06</a:t>
            </a:r>
          </a:p>
        </p:txBody>
      </p:sp>
      <p:sp>
        <p:nvSpPr>
          <p:cNvPr id="536" name="Star: 5 Points 535">
            <a:extLst>
              <a:ext uri="{FF2B5EF4-FFF2-40B4-BE49-F238E27FC236}">
                <a16:creationId xmlns:a16="http://schemas.microsoft.com/office/drawing/2014/main" id="{4DAF6169-778B-46F6-BE62-891CCDE0CDBF}"/>
              </a:ext>
            </a:extLst>
          </p:cNvPr>
          <p:cNvSpPr/>
          <p:nvPr/>
        </p:nvSpPr>
        <p:spPr>
          <a:xfrm>
            <a:off x="6778522" y="26826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39" name="TextBox 22">
            <a:extLst>
              <a:ext uri="{FF2B5EF4-FFF2-40B4-BE49-F238E27FC236}">
                <a16:creationId xmlns:a16="http://schemas.microsoft.com/office/drawing/2014/main" id="{4572181E-07FD-4749-BDDF-7B01A09B1EC1}"/>
              </a:ext>
            </a:extLst>
          </p:cNvPr>
          <p:cNvSpPr txBox="1"/>
          <p:nvPr/>
        </p:nvSpPr>
        <p:spPr>
          <a:xfrm>
            <a:off x="6641272" y="28949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4" name="Star: 5 Points 543">
            <a:extLst>
              <a:ext uri="{FF2B5EF4-FFF2-40B4-BE49-F238E27FC236}">
                <a16:creationId xmlns:a16="http://schemas.microsoft.com/office/drawing/2014/main" id="{250DC8B7-44D4-4D5C-B844-1A5FD880628F}"/>
              </a:ext>
            </a:extLst>
          </p:cNvPr>
          <p:cNvSpPr/>
          <p:nvPr/>
        </p:nvSpPr>
        <p:spPr>
          <a:xfrm>
            <a:off x="7077397" y="268387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6" name="TextBox 22">
            <a:extLst>
              <a:ext uri="{FF2B5EF4-FFF2-40B4-BE49-F238E27FC236}">
                <a16:creationId xmlns:a16="http://schemas.microsoft.com/office/drawing/2014/main" id="{613FE025-4BD9-46EA-851B-0C097A447CEA}"/>
              </a:ext>
            </a:extLst>
          </p:cNvPr>
          <p:cNvSpPr txBox="1"/>
          <p:nvPr/>
        </p:nvSpPr>
        <p:spPr>
          <a:xfrm>
            <a:off x="6940147" y="289615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09/21</a:t>
            </a:r>
          </a:p>
        </p:txBody>
      </p:sp>
      <p:sp>
        <p:nvSpPr>
          <p:cNvPr id="548" name="Star: 5 Points 547">
            <a:extLst>
              <a:ext uri="{FF2B5EF4-FFF2-40B4-BE49-F238E27FC236}">
                <a16:creationId xmlns:a16="http://schemas.microsoft.com/office/drawing/2014/main" id="{0E3C43B0-F9CD-40B3-AA18-FCF826DE6DBC}"/>
              </a:ext>
            </a:extLst>
          </p:cNvPr>
          <p:cNvSpPr/>
          <p:nvPr/>
        </p:nvSpPr>
        <p:spPr>
          <a:xfrm>
            <a:off x="7470910" y="267709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0" name="TextBox 22">
            <a:extLst>
              <a:ext uri="{FF2B5EF4-FFF2-40B4-BE49-F238E27FC236}">
                <a16:creationId xmlns:a16="http://schemas.microsoft.com/office/drawing/2014/main" id="{0E07BD5F-D2DF-4532-BEBC-B6887F4A79B2}"/>
              </a:ext>
            </a:extLst>
          </p:cNvPr>
          <p:cNvSpPr txBox="1"/>
          <p:nvPr/>
        </p:nvSpPr>
        <p:spPr>
          <a:xfrm>
            <a:off x="7333660" y="28893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11/02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2" name="Star: 5 Points 551">
            <a:extLst>
              <a:ext uri="{FF2B5EF4-FFF2-40B4-BE49-F238E27FC236}">
                <a16:creationId xmlns:a16="http://schemas.microsoft.com/office/drawing/2014/main" id="{1484467B-299D-4686-BA8F-C90D8556A364}"/>
              </a:ext>
            </a:extLst>
          </p:cNvPr>
          <p:cNvSpPr/>
          <p:nvPr/>
        </p:nvSpPr>
        <p:spPr>
          <a:xfrm>
            <a:off x="7915576" y="267636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4" name="TextBox 22">
            <a:extLst>
              <a:ext uri="{FF2B5EF4-FFF2-40B4-BE49-F238E27FC236}">
                <a16:creationId xmlns:a16="http://schemas.microsoft.com/office/drawing/2014/main" id="{B6E300A8-6A14-4CE3-9A29-028C44CF322C}"/>
              </a:ext>
            </a:extLst>
          </p:cNvPr>
          <p:cNvSpPr txBox="1"/>
          <p:nvPr/>
        </p:nvSpPr>
        <p:spPr>
          <a:xfrm>
            <a:off x="7778326" y="288864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6" name="Star: 5 Points 555">
            <a:extLst>
              <a:ext uri="{FF2B5EF4-FFF2-40B4-BE49-F238E27FC236}">
                <a16:creationId xmlns:a16="http://schemas.microsoft.com/office/drawing/2014/main" id="{D4D86623-2A83-470B-AC8C-574147539B60}"/>
              </a:ext>
            </a:extLst>
          </p:cNvPr>
          <p:cNvSpPr/>
          <p:nvPr/>
        </p:nvSpPr>
        <p:spPr>
          <a:xfrm>
            <a:off x="8354270" y="267608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8" name="TextBox 22">
            <a:extLst>
              <a:ext uri="{FF2B5EF4-FFF2-40B4-BE49-F238E27FC236}">
                <a16:creationId xmlns:a16="http://schemas.microsoft.com/office/drawing/2014/main" id="{2B92D086-5A1E-4C9D-B3DA-610CB6DCE799}"/>
              </a:ext>
            </a:extLst>
          </p:cNvPr>
          <p:cNvSpPr txBox="1"/>
          <p:nvPr/>
        </p:nvSpPr>
        <p:spPr>
          <a:xfrm>
            <a:off x="8252596" y="2888366"/>
            <a:ext cx="651508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for OKTB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F1ECB981-56A4-41DD-8AF0-18D4912CD1EB}"/>
              </a:ext>
            </a:extLst>
          </p:cNvPr>
          <p:cNvCxnSpPr>
            <a:cxnSpLocks/>
            <a:stCxn id="556" idx="0"/>
            <a:endCxn id="431" idx="2"/>
          </p:cNvCxnSpPr>
          <p:nvPr/>
        </p:nvCxnSpPr>
        <p:spPr>
          <a:xfrm flipV="1">
            <a:off x="8451803" y="1363216"/>
            <a:ext cx="495265" cy="131286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A3625D80-EDB2-4555-A943-538741B58246}"/>
              </a:ext>
            </a:extLst>
          </p:cNvPr>
          <p:cNvCxnSpPr>
            <a:cxnSpLocks/>
            <a:stCxn id="242" idx="1"/>
            <a:endCxn id="488" idx="2"/>
          </p:cNvCxnSpPr>
          <p:nvPr/>
        </p:nvCxnSpPr>
        <p:spPr>
          <a:xfrm flipV="1">
            <a:off x="4057789" y="2889567"/>
            <a:ext cx="125760" cy="5662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DBBD650A-BB57-4A2D-9143-56EFC27B2C92}"/>
              </a:ext>
            </a:extLst>
          </p:cNvPr>
          <p:cNvCxnSpPr>
            <a:cxnSpLocks/>
            <a:stCxn id="245" idx="1"/>
            <a:endCxn id="494" idx="2"/>
          </p:cNvCxnSpPr>
          <p:nvPr/>
        </p:nvCxnSpPr>
        <p:spPr>
          <a:xfrm flipV="1">
            <a:off x="4383757" y="2881540"/>
            <a:ext cx="12019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98E57C98-E921-4423-B413-77E35B89D0AA}"/>
              </a:ext>
            </a:extLst>
          </p:cNvPr>
          <p:cNvCxnSpPr>
            <a:cxnSpLocks/>
            <a:stCxn id="231" idx="0"/>
            <a:endCxn id="482" idx="2"/>
          </p:cNvCxnSpPr>
          <p:nvPr/>
        </p:nvCxnSpPr>
        <p:spPr>
          <a:xfrm flipV="1">
            <a:off x="3499551" y="2889380"/>
            <a:ext cx="133059" cy="4882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76E37401-6E81-49AA-A3BF-CF3CABE52E2D}"/>
              </a:ext>
            </a:extLst>
          </p:cNvPr>
          <p:cNvCxnSpPr>
            <a:cxnSpLocks/>
            <a:stCxn id="248" idx="1"/>
            <a:endCxn id="500" idx="2"/>
          </p:cNvCxnSpPr>
          <p:nvPr/>
        </p:nvCxnSpPr>
        <p:spPr>
          <a:xfrm flipV="1">
            <a:off x="4756425" y="2881686"/>
            <a:ext cx="173536" cy="57432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F9FD0067-AE21-4C4A-8F6E-9CE15B3E861A}"/>
              </a:ext>
            </a:extLst>
          </p:cNvPr>
          <p:cNvCxnSpPr>
            <a:cxnSpLocks/>
            <a:stCxn id="251" idx="1"/>
            <a:endCxn id="530" idx="2"/>
          </p:cNvCxnSpPr>
          <p:nvPr/>
        </p:nvCxnSpPr>
        <p:spPr>
          <a:xfrm flipV="1">
            <a:off x="5075309" y="2881540"/>
            <a:ext cx="195149" cy="5744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F86BDE0C-F433-4AF2-9035-A99C1E48C1FA}"/>
              </a:ext>
            </a:extLst>
          </p:cNvPr>
          <p:cNvCxnSpPr>
            <a:cxnSpLocks/>
            <a:stCxn id="254" idx="1"/>
            <a:endCxn id="506" idx="2"/>
          </p:cNvCxnSpPr>
          <p:nvPr/>
        </p:nvCxnSpPr>
        <p:spPr>
          <a:xfrm flipV="1">
            <a:off x="5416769" y="2882094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411586CC-BFCC-48AE-BB94-4766AFB52176}"/>
              </a:ext>
            </a:extLst>
          </p:cNvPr>
          <p:cNvCxnSpPr>
            <a:cxnSpLocks/>
            <a:stCxn id="265" idx="1"/>
            <a:endCxn id="518" idx="2"/>
          </p:cNvCxnSpPr>
          <p:nvPr/>
        </p:nvCxnSpPr>
        <p:spPr>
          <a:xfrm flipV="1">
            <a:off x="602046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4563CC0B-ADBF-4CCA-90F0-D091C0EE42B4}"/>
              </a:ext>
            </a:extLst>
          </p:cNvPr>
          <p:cNvCxnSpPr>
            <a:cxnSpLocks/>
            <a:stCxn id="257" idx="1"/>
            <a:endCxn id="512" idx="2"/>
          </p:cNvCxnSpPr>
          <p:nvPr/>
        </p:nvCxnSpPr>
        <p:spPr>
          <a:xfrm flipV="1">
            <a:off x="5709534" y="2881930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FBFE2E32-5DE5-4DEB-AA53-77A0DE59CDC9}"/>
              </a:ext>
            </a:extLst>
          </p:cNvPr>
          <p:cNvCxnSpPr>
            <a:cxnSpLocks/>
            <a:stCxn id="270" idx="1"/>
            <a:endCxn id="524" idx="2"/>
          </p:cNvCxnSpPr>
          <p:nvPr/>
        </p:nvCxnSpPr>
        <p:spPr>
          <a:xfrm flipV="1">
            <a:off x="6361495" y="2882077"/>
            <a:ext cx="150446" cy="5737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044EAC1-1DA4-4E94-BA06-76FEBCD7B5F8}"/>
              </a:ext>
            </a:extLst>
          </p:cNvPr>
          <p:cNvCxnSpPr>
            <a:cxnSpLocks/>
            <a:stCxn id="274" idx="1"/>
            <a:endCxn id="536" idx="2"/>
          </p:cNvCxnSpPr>
          <p:nvPr/>
        </p:nvCxnSpPr>
        <p:spPr>
          <a:xfrm flipV="1">
            <a:off x="6681334" y="2887806"/>
            <a:ext cx="134442" cy="56803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0C2B7D33-FE36-4602-A274-0458B2C3FDCF}"/>
              </a:ext>
            </a:extLst>
          </p:cNvPr>
          <p:cNvCxnSpPr>
            <a:cxnSpLocks/>
            <a:stCxn id="277" idx="1"/>
            <a:endCxn id="544" idx="2"/>
          </p:cNvCxnSpPr>
          <p:nvPr/>
        </p:nvCxnSpPr>
        <p:spPr>
          <a:xfrm flipV="1">
            <a:off x="6954664" y="2889039"/>
            <a:ext cx="159987" cy="56665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E721982-0137-404E-BA08-DFC210BC3F08}"/>
              </a:ext>
            </a:extLst>
          </p:cNvPr>
          <p:cNvCxnSpPr>
            <a:cxnSpLocks/>
            <a:stCxn id="281" idx="1"/>
            <a:endCxn id="548" idx="2"/>
          </p:cNvCxnSpPr>
          <p:nvPr/>
        </p:nvCxnSpPr>
        <p:spPr>
          <a:xfrm flipV="1">
            <a:off x="7365070" y="2882265"/>
            <a:ext cx="14309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392F4345-3DC7-44E8-886C-809C993B148A}"/>
              </a:ext>
            </a:extLst>
          </p:cNvPr>
          <p:cNvCxnSpPr>
            <a:cxnSpLocks/>
            <a:stCxn id="286" idx="1"/>
            <a:endCxn id="552" idx="2"/>
          </p:cNvCxnSpPr>
          <p:nvPr/>
        </p:nvCxnSpPr>
        <p:spPr>
          <a:xfrm flipV="1">
            <a:off x="7764016" y="2881528"/>
            <a:ext cx="18881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01A8D360-D5C2-4E15-BEB9-0555529FB330}"/>
              </a:ext>
            </a:extLst>
          </p:cNvPr>
          <p:cNvCxnSpPr>
            <a:cxnSpLocks/>
            <a:stCxn id="289" idx="1"/>
            <a:endCxn id="556" idx="2"/>
          </p:cNvCxnSpPr>
          <p:nvPr/>
        </p:nvCxnSpPr>
        <p:spPr>
          <a:xfrm flipV="1">
            <a:off x="8256050" y="2881251"/>
            <a:ext cx="135474" cy="57350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F728AC8B-BF2C-48C8-B3C4-54AEC863699C}"/>
              </a:ext>
            </a:extLst>
          </p:cNvPr>
          <p:cNvSpPr txBox="1"/>
          <p:nvPr/>
        </p:nvSpPr>
        <p:spPr>
          <a:xfrm>
            <a:off x="2071333" y="5548270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6B29FCB7-A5EA-45EF-BF19-445284B0D1B7}"/>
              </a:ext>
            </a:extLst>
          </p:cNvPr>
          <p:cNvSpPr txBox="1"/>
          <p:nvPr/>
        </p:nvSpPr>
        <p:spPr>
          <a:xfrm>
            <a:off x="3466113" y="5233979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327BED4-36B8-4429-9486-D624B114AFCF}"/>
              </a:ext>
            </a:extLst>
          </p:cNvPr>
          <p:cNvCxnSpPr>
            <a:cxnSpLocks/>
            <a:stCxn id="336" idx="2"/>
            <a:endCxn id="644" idx="0"/>
          </p:cNvCxnSpPr>
          <p:nvPr/>
        </p:nvCxnSpPr>
        <p:spPr>
          <a:xfrm flipH="1">
            <a:off x="2646021" y="4362774"/>
            <a:ext cx="779067" cy="11854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939354F8-87FE-4A01-9CE1-23867D11955D}"/>
              </a:ext>
            </a:extLst>
          </p:cNvPr>
          <p:cNvCxnSpPr>
            <a:cxnSpLocks/>
            <a:stCxn id="339" idx="2"/>
            <a:endCxn id="647" idx="0"/>
          </p:cNvCxnSpPr>
          <p:nvPr/>
        </p:nvCxnSpPr>
        <p:spPr>
          <a:xfrm>
            <a:off x="3763573" y="4362610"/>
            <a:ext cx="101111" cy="871369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D4C962DA-ADA9-489B-8F49-BF78253D2E38}"/>
              </a:ext>
            </a:extLst>
          </p:cNvPr>
          <p:cNvSpPr txBox="1"/>
          <p:nvPr/>
        </p:nvSpPr>
        <p:spPr>
          <a:xfrm>
            <a:off x="3514554" y="5644806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C493FC5D-332D-4A24-8048-36A062D39DEE}"/>
              </a:ext>
            </a:extLst>
          </p:cNvPr>
          <p:cNvCxnSpPr>
            <a:cxnSpLocks/>
            <a:stCxn id="342" idx="2"/>
            <a:endCxn id="650" idx="0"/>
          </p:cNvCxnSpPr>
          <p:nvPr/>
        </p:nvCxnSpPr>
        <p:spPr>
          <a:xfrm flipH="1">
            <a:off x="4032732" y="4362610"/>
            <a:ext cx="72711" cy="1282196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ABD68353-74B1-4A48-8D2F-E81AC2CAA372}"/>
              </a:ext>
            </a:extLst>
          </p:cNvPr>
          <p:cNvSpPr txBox="1"/>
          <p:nvPr/>
        </p:nvSpPr>
        <p:spPr>
          <a:xfrm>
            <a:off x="4341244" y="5157175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11607AA-9423-4690-92D2-E135126E1377}"/>
              </a:ext>
            </a:extLst>
          </p:cNvPr>
          <p:cNvSpPr txBox="1"/>
          <p:nvPr/>
        </p:nvSpPr>
        <p:spPr>
          <a:xfrm>
            <a:off x="5380591" y="5205039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A12164C2-8CCB-49C1-852F-C6CF4D85EAFD}"/>
              </a:ext>
            </a:extLst>
          </p:cNvPr>
          <p:cNvCxnSpPr>
            <a:cxnSpLocks/>
            <a:stCxn id="345" idx="2"/>
            <a:endCxn id="652" idx="0"/>
          </p:cNvCxnSpPr>
          <p:nvPr/>
        </p:nvCxnSpPr>
        <p:spPr>
          <a:xfrm>
            <a:off x="4430774" y="4362757"/>
            <a:ext cx="405217" cy="794418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3957E906-0E74-42D5-918F-80A81B66EBB6}"/>
              </a:ext>
            </a:extLst>
          </p:cNvPr>
          <p:cNvCxnSpPr>
            <a:cxnSpLocks/>
            <a:stCxn id="348" idx="2"/>
            <a:endCxn id="653" idx="0"/>
          </p:cNvCxnSpPr>
          <p:nvPr/>
        </p:nvCxnSpPr>
        <p:spPr>
          <a:xfrm>
            <a:off x="4781093" y="4362757"/>
            <a:ext cx="1117676" cy="842282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9" name="Rectangle: Rounded Corners 658">
            <a:extLst>
              <a:ext uri="{FF2B5EF4-FFF2-40B4-BE49-F238E27FC236}">
                <a16:creationId xmlns:a16="http://schemas.microsoft.com/office/drawing/2014/main" id="{FBE4F12D-3D6A-4C42-B433-3DF7DC468246}"/>
              </a:ext>
            </a:extLst>
          </p:cNvPr>
          <p:cNvSpPr/>
          <p:nvPr/>
        </p:nvSpPr>
        <p:spPr>
          <a:xfrm>
            <a:off x="1133298" y="6390267"/>
            <a:ext cx="1384343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urchase process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DFA01721-9CEB-414A-A00D-EBDFE8FBABFA}"/>
              </a:ext>
            </a:extLst>
          </p:cNvPr>
          <p:cNvSpPr txBox="1"/>
          <p:nvPr/>
        </p:nvSpPr>
        <p:spPr>
          <a:xfrm>
            <a:off x="1203075" y="6250731"/>
            <a:ext cx="843415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>
                <a:solidFill>
                  <a:prstClr val="black"/>
                </a:solidFill>
              </a:rPr>
              <a:t>03/23-07/30</a:t>
            </a:r>
          </a:p>
        </p:txBody>
      </p:sp>
      <p:sp>
        <p:nvSpPr>
          <p:cNvPr id="661" name="Star: 5 Points 660">
            <a:extLst>
              <a:ext uri="{FF2B5EF4-FFF2-40B4-BE49-F238E27FC236}">
                <a16:creationId xmlns:a16="http://schemas.microsoft.com/office/drawing/2014/main" id="{5505CF8D-1145-4FD1-8AD5-DA08783A794D}"/>
              </a:ext>
            </a:extLst>
          </p:cNvPr>
          <p:cNvSpPr/>
          <p:nvPr/>
        </p:nvSpPr>
        <p:spPr>
          <a:xfrm>
            <a:off x="4012044" y="635708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95708619-6B53-4556-9EE1-8049E731EE77}"/>
              </a:ext>
            </a:extLst>
          </p:cNvPr>
          <p:cNvSpPr txBox="1"/>
          <p:nvPr/>
        </p:nvSpPr>
        <p:spPr>
          <a:xfrm>
            <a:off x="3486593" y="6541746"/>
            <a:ext cx="7427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Net/Diagnostic full function 12/15</a:t>
            </a:r>
            <a:r>
              <a:rPr lang="en-US" altLang="zh-CN" dirty="0"/>
              <a:t> for DCV2</a:t>
            </a:r>
            <a:endParaRPr lang="en-US" dirty="0"/>
          </a:p>
        </p:txBody>
      </p: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1964DD47-7D2E-4968-B67D-2AC1991DA388}"/>
              </a:ext>
            </a:extLst>
          </p:cNvPr>
          <p:cNvCxnSpPr>
            <a:cxnSpLocks/>
            <a:stCxn id="342" idx="2"/>
            <a:endCxn id="661" idx="0"/>
          </p:cNvCxnSpPr>
          <p:nvPr/>
        </p:nvCxnSpPr>
        <p:spPr>
          <a:xfrm>
            <a:off x="4105443" y="4362610"/>
            <a:ext cx="4134" cy="1994477"/>
          </a:xfrm>
          <a:prstGeom prst="line">
            <a:avLst/>
          </a:prstGeom>
          <a:ln w="12700">
            <a:solidFill>
              <a:srgbClr val="002060"/>
            </a:solidFill>
            <a:prstDash val="sysDot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4" name="Star: 5 Points 663">
            <a:extLst>
              <a:ext uri="{FF2B5EF4-FFF2-40B4-BE49-F238E27FC236}">
                <a16:creationId xmlns:a16="http://schemas.microsoft.com/office/drawing/2014/main" id="{150B904A-4171-4BA1-832C-2854FC939CBF}"/>
              </a:ext>
            </a:extLst>
          </p:cNvPr>
          <p:cNvSpPr/>
          <p:nvPr/>
        </p:nvSpPr>
        <p:spPr>
          <a:xfrm>
            <a:off x="6337773" y="6349467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TextBox 22">
            <a:extLst>
              <a:ext uri="{FF2B5EF4-FFF2-40B4-BE49-F238E27FC236}">
                <a16:creationId xmlns:a16="http://schemas.microsoft.com/office/drawing/2014/main" id="{72ADCC62-67F7-4871-932E-197B7A34D8C2}"/>
              </a:ext>
            </a:extLst>
          </p:cNvPr>
          <p:cNvSpPr txBox="1"/>
          <p:nvPr/>
        </p:nvSpPr>
        <p:spPr>
          <a:xfrm>
            <a:off x="6022405" y="6557636"/>
            <a:ext cx="685309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P2 </a:t>
            </a:r>
            <a:r>
              <a:rPr lang="en-US" altLang="zh-CN" dirty="0"/>
              <a:t>complete 07/18</a:t>
            </a:r>
            <a:endParaRPr lang="en-US" dirty="0"/>
          </a:p>
        </p:txBody>
      </p:sp>
      <p:sp>
        <p:nvSpPr>
          <p:cNvPr id="320" name="Star: 5 Points 319">
            <a:extLst>
              <a:ext uri="{FF2B5EF4-FFF2-40B4-BE49-F238E27FC236}">
                <a16:creationId xmlns:a16="http://schemas.microsoft.com/office/drawing/2014/main" id="{CC161D21-D5A4-4DA0-9318-8C23FEBFDADB}"/>
              </a:ext>
            </a:extLst>
          </p:cNvPr>
          <p:cNvSpPr/>
          <p:nvPr/>
        </p:nvSpPr>
        <p:spPr>
          <a:xfrm>
            <a:off x="9619122" y="266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3" name="TextBox 22">
            <a:extLst>
              <a:ext uri="{FF2B5EF4-FFF2-40B4-BE49-F238E27FC236}">
                <a16:creationId xmlns:a16="http://schemas.microsoft.com/office/drawing/2014/main" id="{DCEA2212-29A6-4C88-895F-957805571627}"/>
              </a:ext>
            </a:extLst>
          </p:cNvPr>
          <p:cNvSpPr txBox="1"/>
          <p:nvPr/>
        </p:nvSpPr>
        <p:spPr>
          <a:xfrm>
            <a:off x="9517448" y="2878183"/>
            <a:ext cx="651508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for OTA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04/28 TBD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DD944E64-5E85-44FD-8ECD-52354E9B18BD}"/>
              </a:ext>
            </a:extLst>
          </p:cNvPr>
          <p:cNvGrpSpPr/>
          <p:nvPr/>
        </p:nvGrpSpPr>
        <p:grpSpPr>
          <a:xfrm>
            <a:off x="6365670" y="1452435"/>
            <a:ext cx="843415" cy="452807"/>
            <a:chOff x="1876107" y="1255324"/>
            <a:chExt cx="839961" cy="452807"/>
          </a:xfrm>
        </p:grpSpPr>
        <p:sp>
          <p:nvSpPr>
            <p:cNvPr id="326" name="流程图: 决策 47">
              <a:extLst>
                <a:ext uri="{FF2B5EF4-FFF2-40B4-BE49-F238E27FC236}">
                  <a16:creationId xmlns:a16="http://schemas.microsoft.com/office/drawing/2014/main" id="{FD51E79B-FC4E-40A7-9945-2F4DBD2C8795}"/>
                </a:ext>
              </a:extLst>
            </p:cNvPr>
            <p:cNvSpPr/>
            <p:nvPr/>
          </p:nvSpPr>
          <p:spPr>
            <a:xfrm>
              <a:off x="1886575" y="12553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29" name="TextBox 22">
              <a:extLst>
                <a:ext uri="{FF2B5EF4-FFF2-40B4-BE49-F238E27FC236}">
                  <a16:creationId xmlns:a16="http://schemas.microsoft.com/office/drawing/2014/main" id="{A81DAB59-C96F-4AF3-AB37-0221B6C58284}"/>
                </a:ext>
              </a:extLst>
            </p:cNvPr>
            <p:cNvSpPr txBox="1"/>
            <p:nvPr/>
          </p:nvSpPr>
          <p:spPr>
            <a:xfrm>
              <a:off x="1876107" y="1523471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07/26</a:t>
              </a: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BB184E72-2344-4D64-A0B3-2FC921D51C98}"/>
              </a:ext>
            </a:extLst>
          </p:cNvPr>
          <p:cNvGrpSpPr/>
          <p:nvPr/>
        </p:nvGrpSpPr>
        <p:grpSpPr>
          <a:xfrm>
            <a:off x="6786039" y="1450681"/>
            <a:ext cx="680922" cy="465093"/>
            <a:chOff x="1971949" y="1217224"/>
            <a:chExt cx="678133" cy="465093"/>
          </a:xfrm>
        </p:grpSpPr>
        <p:sp>
          <p:nvSpPr>
            <p:cNvPr id="335" name="流程图: 决策 47">
              <a:extLst>
                <a:ext uri="{FF2B5EF4-FFF2-40B4-BE49-F238E27FC236}">
                  <a16:creationId xmlns:a16="http://schemas.microsoft.com/office/drawing/2014/main" id="{C3C631FD-5502-4599-9038-069F6EED9B7E}"/>
                </a:ext>
              </a:extLst>
            </p:cNvPr>
            <p:cNvSpPr/>
            <p:nvPr/>
          </p:nvSpPr>
          <p:spPr>
            <a:xfrm>
              <a:off x="197194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CAB21AB5-91B6-4969-9F41-74CDE1C625E6}"/>
                </a:ext>
              </a:extLst>
            </p:cNvPr>
            <p:cNvSpPr txBox="1"/>
            <p:nvPr/>
          </p:nvSpPr>
          <p:spPr>
            <a:xfrm>
              <a:off x="2096777" y="1497657"/>
              <a:ext cx="55330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09/06</a:t>
              </a:r>
            </a:p>
          </p:txBody>
        </p:sp>
      </p:grp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1F2A791-FD23-4F32-A476-25A6F8BD5BB2}"/>
              </a:ext>
            </a:extLst>
          </p:cNvPr>
          <p:cNvSpPr/>
          <p:nvPr/>
        </p:nvSpPr>
        <p:spPr>
          <a:xfrm>
            <a:off x="2503275" y="6390267"/>
            <a:ext cx="1505084" cy="1283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N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et/</a:t>
            </a:r>
            <a:r>
              <a:rPr lang="en-US" altLang="zh-CN" sz="600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Diag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develop~4.5months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807D989A-5325-4EF3-B853-71315AB286DE}"/>
              </a:ext>
            </a:extLst>
          </p:cNvPr>
          <p:cNvSpPr/>
          <p:nvPr/>
        </p:nvSpPr>
        <p:spPr>
          <a:xfrm>
            <a:off x="4229390" y="6390268"/>
            <a:ext cx="400283" cy="149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Bug 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fix ~1.5m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7" name="Star: 5 Points 346">
            <a:extLst>
              <a:ext uri="{FF2B5EF4-FFF2-40B4-BE49-F238E27FC236}">
                <a16:creationId xmlns:a16="http://schemas.microsoft.com/office/drawing/2014/main" id="{EB98156C-2E80-40B9-BA5B-1E153E5D4299}"/>
              </a:ext>
            </a:extLst>
          </p:cNvPr>
          <p:cNvSpPr/>
          <p:nvPr/>
        </p:nvSpPr>
        <p:spPr>
          <a:xfrm>
            <a:off x="5424656" y="634911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0" name="TextBox 22">
            <a:extLst>
              <a:ext uri="{FF2B5EF4-FFF2-40B4-BE49-F238E27FC236}">
                <a16:creationId xmlns:a16="http://schemas.microsoft.com/office/drawing/2014/main" id="{AD530484-654C-4686-A9B2-0FBF90EA78D2}"/>
              </a:ext>
            </a:extLst>
          </p:cNvPr>
          <p:cNvSpPr txBox="1"/>
          <p:nvPr/>
        </p:nvSpPr>
        <p:spPr>
          <a:xfrm>
            <a:off x="5088645" y="6540931"/>
            <a:ext cx="900114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ITV P1 R</a:t>
            </a:r>
            <a:r>
              <a:rPr lang="en-US" altLang="zh-CN" dirty="0"/>
              <a:t>elease for R04</a:t>
            </a:r>
          </a:p>
          <a:p>
            <a:r>
              <a:rPr lang="en-US" altLang="zh-CN" dirty="0"/>
              <a:t>04/15</a:t>
            </a:r>
            <a:endParaRPr lang="en-US" dirty="0"/>
          </a:p>
        </p:txBody>
      </p:sp>
      <p:sp>
        <p:nvSpPr>
          <p:cNvPr id="361" name="Star: 5 Points 360">
            <a:extLst>
              <a:ext uri="{FF2B5EF4-FFF2-40B4-BE49-F238E27FC236}">
                <a16:creationId xmlns:a16="http://schemas.microsoft.com/office/drawing/2014/main" id="{E28752D6-CA8A-4FCC-8DE3-4A89F7A46ED4}"/>
              </a:ext>
            </a:extLst>
          </p:cNvPr>
          <p:cNvSpPr/>
          <p:nvPr/>
        </p:nvSpPr>
        <p:spPr>
          <a:xfrm>
            <a:off x="4636528" y="6364064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64" name="TextBox 22">
            <a:extLst>
              <a:ext uri="{FF2B5EF4-FFF2-40B4-BE49-F238E27FC236}">
                <a16:creationId xmlns:a16="http://schemas.microsoft.com/office/drawing/2014/main" id="{DC1A46D0-6AEF-4CD6-A25E-F74EEE21B7CE}"/>
              </a:ext>
            </a:extLst>
          </p:cNvPr>
          <p:cNvSpPr txBox="1"/>
          <p:nvPr/>
        </p:nvSpPr>
        <p:spPr>
          <a:xfrm>
            <a:off x="4183548" y="6540640"/>
            <a:ext cx="78213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Net/</a:t>
            </a:r>
            <a:r>
              <a:rPr lang="en-US" altLang="zh-CN" dirty="0" err="1"/>
              <a:t>Diag</a:t>
            </a:r>
            <a:r>
              <a:rPr lang="en-US" altLang="zh-CN" dirty="0"/>
              <a:t> Bug fix</a:t>
            </a:r>
          </a:p>
          <a:p>
            <a:r>
              <a:rPr lang="en-US" altLang="zh-CN" dirty="0"/>
              <a:t>For R00</a:t>
            </a:r>
          </a:p>
          <a:p>
            <a:r>
              <a:rPr lang="en-US" dirty="0"/>
              <a:t>01/30</a:t>
            </a: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A68C024B-A877-461D-BB5D-C16FB3B0F45A}"/>
              </a:ext>
            </a:extLst>
          </p:cNvPr>
          <p:cNvSpPr/>
          <p:nvPr/>
        </p:nvSpPr>
        <p:spPr>
          <a:xfrm>
            <a:off x="6558314" y="634063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58A24F56-4C13-4300-ADB8-675D97A9FA0D}"/>
              </a:ext>
            </a:extLst>
          </p:cNvPr>
          <p:cNvSpPr txBox="1"/>
          <p:nvPr/>
        </p:nvSpPr>
        <p:spPr>
          <a:xfrm>
            <a:off x="6410823" y="6549790"/>
            <a:ext cx="660297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R</a:t>
            </a:r>
            <a:r>
              <a:rPr lang="en-US" altLang="zh-CN" dirty="0"/>
              <a:t>eport Review 07/25</a:t>
            </a:r>
            <a:endParaRPr lang="en-US" dirty="0"/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77EFA70E-391F-4DF9-B4F3-F935D5102120}"/>
              </a:ext>
            </a:extLst>
          </p:cNvPr>
          <p:cNvSpPr/>
          <p:nvPr/>
        </p:nvSpPr>
        <p:spPr>
          <a:xfrm>
            <a:off x="4822997" y="6390268"/>
            <a:ext cx="580455" cy="1403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P1 test ~2.5 m</a:t>
            </a: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EF9E707-DEF7-4728-A3AD-35D5C392A51A}"/>
              </a:ext>
            </a:extLst>
          </p:cNvPr>
          <p:cNvSpPr/>
          <p:nvPr/>
        </p:nvSpPr>
        <p:spPr>
          <a:xfrm>
            <a:off x="5632991" y="6390268"/>
            <a:ext cx="638275" cy="1257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P2 Log P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repare ~2m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22116DB1-1958-42B0-B4DD-BA55C84D33D3}"/>
              </a:ext>
            </a:extLst>
          </p:cNvPr>
          <p:cNvCxnSpPr>
            <a:cxnSpLocks/>
          </p:cNvCxnSpPr>
          <p:nvPr/>
        </p:nvCxnSpPr>
        <p:spPr>
          <a:xfrm flipH="1">
            <a:off x="2130547" y="366805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8" name="TextBox 22">
            <a:extLst>
              <a:ext uri="{FF2B5EF4-FFF2-40B4-BE49-F238E27FC236}">
                <a16:creationId xmlns:a16="http://schemas.microsoft.com/office/drawing/2014/main" id="{E4284905-DC5B-42AF-AB3C-2F5FC5E89DAE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B2126D-0232-48ED-943B-72DE4B0A27BE}"/>
              </a:ext>
            </a:extLst>
          </p:cNvPr>
          <p:cNvGrpSpPr/>
          <p:nvPr/>
        </p:nvGrpSpPr>
        <p:grpSpPr>
          <a:xfrm>
            <a:off x="2658681" y="1600591"/>
            <a:ext cx="624299" cy="476450"/>
            <a:chOff x="1348765" y="1704838"/>
            <a:chExt cx="624299" cy="476450"/>
          </a:xfrm>
        </p:grpSpPr>
        <p:sp>
          <p:nvSpPr>
            <p:cNvPr id="404" name="Isosceles Triangle 403">
              <a:extLst>
                <a:ext uri="{FF2B5EF4-FFF2-40B4-BE49-F238E27FC236}">
                  <a16:creationId xmlns:a16="http://schemas.microsoft.com/office/drawing/2014/main" id="{2B0E80BD-26CC-4ACA-9D94-AADF5AA3EFB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81031265-EA17-4F6F-AB57-8DD34558C4C0}"/>
                </a:ext>
              </a:extLst>
            </p:cNvPr>
            <p:cNvSpPr txBox="1"/>
            <p:nvPr/>
          </p:nvSpPr>
          <p:spPr>
            <a:xfrm>
              <a:off x="1348765" y="188890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A2</a:t>
              </a:r>
            </a:p>
            <a:p>
              <a:r>
                <a:rPr lang="en-US" altLang="zh-CN" dirty="0"/>
                <a:t>09-03</a:t>
              </a:r>
              <a:endParaRPr lang="zh-CN" altLang="en-US" dirty="0"/>
            </a:p>
          </p:txBody>
        </p:sp>
      </p:grp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62165" y="1813448"/>
            <a:ext cx="451404" cy="1246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</a:t>
            </a:r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MC</a:t>
            </a: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42B86A27-28BC-416E-9EDA-E6FC967104A4}"/>
              </a:ext>
            </a:extLst>
          </p:cNvPr>
          <p:cNvSpPr txBox="1"/>
          <p:nvPr/>
        </p:nvSpPr>
        <p:spPr>
          <a:xfrm>
            <a:off x="4157919" y="1917492"/>
            <a:ext cx="976074" cy="18464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12/17--02/02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3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162269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10014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78314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1" y="1310010"/>
            <a:ext cx="788431" cy="298725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851468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74052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H="1" flipV="1">
            <a:off x="9535506" y="1307054"/>
            <a:ext cx="520742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5885122" y="3820860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07/18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764642" y="3820860"/>
            <a:ext cx="1208818" cy="607147"/>
            <a:chOff x="1264945" y="1704838"/>
            <a:chExt cx="1208818" cy="607147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911882"/>
              <a:ext cx="1208818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 Pre-DV</a:t>
              </a:r>
            </a:p>
            <a:p>
              <a:r>
                <a:rPr lang="en-US" altLang="zh-CN" sz="700" strike="sngStrike" dirty="0"/>
                <a:t>12/15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09/15</a:t>
              </a:r>
              <a:endParaRPr lang="zh-CN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7872932" y="3811394"/>
            <a:ext cx="624299" cy="482800"/>
            <a:chOff x="1282090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282090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01/06</a:t>
              </a:r>
              <a:endParaRPr lang="zh-CN" altLang="en-US" sz="700" dirty="0"/>
            </a:p>
          </p:txBody>
        </p:sp>
      </p:grp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312945" y="4033464"/>
            <a:ext cx="252783" cy="85714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@06/07(Based on 11/26 Group A UI)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8AA899-981E-4918-A987-E9430EFE244C}"/>
              </a:ext>
            </a:extLst>
          </p:cNvPr>
          <p:cNvGrpSpPr/>
          <p:nvPr/>
        </p:nvGrpSpPr>
        <p:grpSpPr>
          <a:xfrm>
            <a:off x="5195751" y="3708636"/>
            <a:ext cx="843415" cy="324828"/>
            <a:chOff x="3559028" y="3683236"/>
            <a:chExt cx="843415" cy="32482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23B570-0705-4302-95EA-3BFA12A06377}"/>
                </a:ext>
              </a:extLst>
            </p:cNvPr>
            <p:cNvSpPr/>
            <p:nvPr/>
          </p:nvSpPr>
          <p:spPr>
            <a:xfrm>
              <a:off x="3693138" y="3863763"/>
              <a:ext cx="471734" cy="1443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405" name="TextBox 22">
              <a:extLst>
                <a:ext uri="{FF2B5EF4-FFF2-40B4-BE49-F238E27FC236}">
                  <a16:creationId xmlns:a16="http://schemas.microsoft.com/office/drawing/2014/main" id="{3780EF11-7A42-45C7-ACFD-026821A21063}"/>
                </a:ext>
              </a:extLst>
            </p:cNvPr>
            <p:cNvSpPr txBox="1"/>
            <p:nvPr/>
          </p:nvSpPr>
          <p:spPr>
            <a:xfrm>
              <a:off x="3559028" y="368323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04</a:t>
              </a:r>
              <a:r>
                <a:rPr lang="en-US" dirty="0">
                  <a:solidFill>
                    <a:srgbClr val="FF0000"/>
                  </a:solidFill>
                </a:rPr>
                <a:t>/05-</a:t>
              </a:r>
              <a:r>
                <a:rPr lang="en-US" altLang="zh-CN" dirty="0">
                  <a:solidFill>
                    <a:srgbClr val="FF0000"/>
                  </a:solidFill>
                </a:rPr>
                <a:t>05</a:t>
              </a:r>
              <a:r>
                <a:rPr lang="en-US" dirty="0">
                  <a:solidFill>
                    <a:srgbClr val="FF0000"/>
                  </a:solidFill>
                </a:rPr>
                <a:t>/05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E10E4DD-2E89-430A-8D54-1B98F6BA23E0}"/>
              </a:ext>
            </a:extLst>
          </p:cNvPr>
          <p:cNvGrpSpPr/>
          <p:nvPr/>
        </p:nvGrpSpPr>
        <p:grpSpPr>
          <a:xfrm>
            <a:off x="6614371" y="3897790"/>
            <a:ext cx="1054173" cy="336511"/>
            <a:chOff x="5314308" y="3872390"/>
            <a:chExt cx="1054173" cy="336511"/>
          </a:xfrm>
        </p:grpSpPr>
        <p:sp>
          <p:nvSpPr>
            <p:cNvPr id="264" name="Rectangle: Rounded Corners 263">
              <a:extLst>
                <a:ext uri="{FF2B5EF4-FFF2-40B4-BE49-F238E27FC236}">
                  <a16:creationId xmlns:a16="http://schemas.microsoft.com/office/drawing/2014/main" id="{7F54CAA8-C1E9-42E0-8823-063D91365E39}"/>
                </a:ext>
              </a:extLst>
            </p:cNvPr>
            <p:cNvSpPr/>
            <p:nvPr/>
          </p:nvSpPr>
          <p:spPr>
            <a:xfrm>
              <a:off x="5408680" y="3872390"/>
              <a:ext cx="959801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  <a:r>
                <a:rPr lang="en-US" altLang="zh-CN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</a:t>
              </a:r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8" name="TextBox 22">
              <a:extLst>
                <a:ext uri="{FF2B5EF4-FFF2-40B4-BE49-F238E27FC236}">
                  <a16:creationId xmlns:a16="http://schemas.microsoft.com/office/drawing/2014/main" id="{47DA3D26-11B4-4EB9-9C63-F01356ACEFDD}"/>
                </a:ext>
              </a:extLst>
            </p:cNvPr>
            <p:cNvSpPr txBox="1"/>
            <p:nvPr/>
          </p:nvSpPr>
          <p:spPr>
            <a:xfrm>
              <a:off x="5314308" y="402424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07/25-11/02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19608F-AE22-4C4C-B50B-E3F3B3B95E41}"/>
              </a:ext>
            </a:extLst>
          </p:cNvPr>
          <p:cNvGrpSpPr/>
          <p:nvPr/>
        </p:nvGrpSpPr>
        <p:grpSpPr>
          <a:xfrm>
            <a:off x="8244563" y="3881555"/>
            <a:ext cx="843415" cy="332462"/>
            <a:chOff x="6894270" y="3834889"/>
            <a:chExt cx="843415" cy="33246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5B2D77B9-37B5-4BB4-81E0-E5AE5BEBEDB4}"/>
                </a:ext>
              </a:extLst>
            </p:cNvPr>
            <p:cNvSpPr/>
            <p:nvPr/>
          </p:nvSpPr>
          <p:spPr>
            <a:xfrm>
              <a:off x="6969751" y="3834889"/>
              <a:ext cx="689501" cy="14599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DV2</a:t>
              </a:r>
            </a:p>
          </p:txBody>
        </p:sp>
        <p:sp>
          <p:nvSpPr>
            <p:cNvPr id="411" name="TextBox 22">
              <a:extLst>
                <a:ext uri="{FF2B5EF4-FFF2-40B4-BE49-F238E27FC236}">
                  <a16:creationId xmlns:a16="http://schemas.microsoft.com/office/drawing/2014/main" id="{D8A9B212-4192-46D4-8016-AEED26343EDE}"/>
                </a:ext>
              </a:extLst>
            </p:cNvPr>
            <p:cNvSpPr txBox="1"/>
            <p:nvPr/>
          </p:nvSpPr>
          <p:spPr>
            <a:xfrm>
              <a:off x="6894270" y="398269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01/13-03/20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546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539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530593"/>
            <a:chOff x="1992819" y="1217224"/>
            <a:chExt cx="892444" cy="530593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631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84949"/>
            <a:chOff x="1886575" y="1217224"/>
            <a:chExt cx="687200" cy="584949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617513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59331"/>
            <a:ext cx="707910" cy="516597"/>
            <a:chOff x="1886575" y="1217224"/>
            <a:chExt cx="705006" cy="516597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49161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25312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509193"/>
            <a:chOff x="1858138" y="1217224"/>
            <a:chExt cx="839961" cy="509193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4175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84FD25C-CC67-4443-93EC-DF36B0B26FC9}"/>
              </a:ext>
            </a:extLst>
          </p:cNvPr>
          <p:cNvGrpSpPr/>
          <p:nvPr/>
        </p:nvGrpSpPr>
        <p:grpSpPr>
          <a:xfrm>
            <a:off x="9145395" y="3708461"/>
            <a:ext cx="959491" cy="324602"/>
            <a:chOff x="6966815" y="3658257"/>
            <a:chExt cx="959491" cy="324602"/>
          </a:xfrm>
        </p:grpSpPr>
        <p:sp>
          <p:nvSpPr>
            <p:cNvPr id="542" name="Rectangle: Rounded Corners 541">
              <a:extLst>
                <a:ext uri="{FF2B5EF4-FFF2-40B4-BE49-F238E27FC236}">
                  <a16:creationId xmlns:a16="http://schemas.microsoft.com/office/drawing/2014/main" id="{FAEA2B5A-F309-4B0A-A2A6-3822AEEC4B6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43" name="TextBox 22">
              <a:extLst>
                <a:ext uri="{FF2B5EF4-FFF2-40B4-BE49-F238E27FC236}">
                  <a16:creationId xmlns:a16="http://schemas.microsoft.com/office/drawing/2014/main" id="{16839038-01FC-4946-85C5-778E9FFC50B3}"/>
                </a:ext>
              </a:extLst>
            </p:cNvPr>
            <p:cNvSpPr txBox="1"/>
            <p:nvPr/>
          </p:nvSpPr>
          <p:spPr>
            <a:xfrm>
              <a:off x="6966815" y="365825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03/27-06/27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683F552-343E-4ED7-A040-439225874C2B}"/>
              </a:ext>
            </a:extLst>
          </p:cNvPr>
          <p:cNvGrpSpPr/>
          <p:nvPr/>
        </p:nvGrpSpPr>
        <p:grpSpPr>
          <a:xfrm>
            <a:off x="9981863" y="3719493"/>
            <a:ext cx="843415" cy="303125"/>
            <a:chOff x="6828018" y="3668517"/>
            <a:chExt cx="843415" cy="303125"/>
          </a:xfrm>
        </p:grpSpPr>
        <p:sp>
          <p:nvSpPr>
            <p:cNvPr id="547" name="Rectangle: Rounded Corners 546">
              <a:extLst>
                <a:ext uri="{FF2B5EF4-FFF2-40B4-BE49-F238E27FC236}">
                  <a16:creationId xmlns:a16="http://schemas.microsoft.com/office/drawing/2014/main" id="{4D236EBD-B363-4996-ACD0-CD84E665A453}"/>
                </a:ext>
              </a:extLst>
            </p:cNvPr>
            <p:cNvSpPr/>
            <p:nvPr/>
          </p:nvSpPr>
          <p:spPr>
            <a:xfrm>
              <a:off x="6969752" y="3824257"/>
              <a:ext cx="318610" cy="14738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  <p:sp>
          <p:nvSpPr>
            <p:cNvPr id="549" name="TextBox 22">
              <a:extLst>
                <a:ext uri="{FF2B5EF4-FFF2-40B4-BE49-F238E27FC236}">
                  <a16:creationId xmlns:a16="http://schemas.microsoft.com/office/drawing/2014/main" id="{9C6B46AD-7636-48CC-8941-9CF2A886D402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06/28-07/12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1" idx="0"/>
            <a:endCxn id="420" idx="2"/>
          </p:cNvCxnSpPr>
          <p:nvPr/>
        </p:nvCxnSpPr>
        <p:spPr>
          <a:xfrm flipH="1" flipV="1">
            <a:off x="6094929" y="1283387"/>
            <a:ext cx="346516" cy="30245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2892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0118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852058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467349" y="5563134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11/26-&gt;11/01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6" name="Straight Arrow Connector 675">
            <a:extLst>
              <a:ext uri="{FF2B5EF4-FFF2-40B4-BE49-F238E27FC236}">
                <a16:creationId xmlns:a16="http://schemas.microsoft.com/office/drawing/2014/main" id="{2F7DD33C-C235-488B-BA68-AE20C0AD8277}"/>
              </a:ext>
            </a:extLst>
          </p:cNvPr>
          <p:cNvCxnSpPr>
            <a:cxnSpLocks/>
            <a:stCxn id="665" idx="0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01/26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769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88146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05E27B46-8575-4395-A998-7AA6D70EF096}"/>
              </a:ext>
            </a:extLst>
          </p:cNvPr>
          <p:cNvGrpSpPr/>
          <p:nvPr/>
        </p:nvGrpSpPr>
        <p:grpSpPr>
          <a:xfrm>
            <a:off x="6600517" y="3568417"/>
            <a:ext cx="843415" cy="309397"/>
            <a:chOff x="5306532" y="3726501"/>
            <a:chExt cx="843415" cy="309397"/>
          </a:xfrm>
        </p:grpSpPr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9D478656-546A-417E-9674-BFB6B2DCAD8B}"/>
                </a:ext>
              </a:extLst>
            </p:cNvPr>
            <p:cNvSpPr/>
            <p:nvPr/>
          </p:nvSpPr>
          <p:spPr>
            <a:xfrm>
              <a:off x="5408681" y="3872389"/>
              <a:ext cx="522936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75" name="TextBox 22">
              <a:extLst>
                <a:ext uri="{FF2B5EF4-FFF2-40B4-BE49-F238E27FC236}">
                  <a16:creationId xmlns:a16="http://schemas.microsoft.com/office/drawing/2014/main" id="{8AE9BC90-1CA1-40DA-904E-1ECA9A1C8785}"/>
                </a:ext>
              </a:extLst>
            </p:cNvPr>
            <p:cNvSpPr txBox="1"/>
            <p:nvPr/>
          </p:nvSpPr>
          <p:spPr>
            <a:xfrm>
              <a:off x="53065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07/25-09/15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17CCF09-B01E-436C-9618-1CA8A56EEBDA}"/>
              </a:ext>
            </a:extLst>
          </p:cNvPr>
          <p:cNvGrpSpPr/>
          <p:nvPr/>
        </p:nvGrpSpPr>
        <p:grpSpPr>
          <a:xfrm>
            <a:off x="8224138" y="3566963"/>
            <a:ext cx="843415" cy="304710"/>
            <a:chOff x="6297132" y="3736026"/>
            <a:chExt cx="843415" cy="304710"/>
          </a:xfrm>
        </p:grpSpPr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07F6DBF0-9A05-4961-9949-7F6BF1AA8E07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382" name="TextBox 22">
              <a:extLst>
                <a:ext uri="{FF2B5EF4-FFF2-40B4-BE49-F238E27FC236}">
                  <a16:creationId xmlns:a16="http://schemas.microsoft.com/office/drawing/2014/main" id="{557BC817-4B5A-405D-AFB8-9DDE2631ACED}"/>
                </a:ext>
              </a:extLst>
            </p:cNvPr>
            <p:cNvSpPr txBox="1"/>
            <p:nvPr/>
          </p:nvSpPr>
          <p:spPr>
            <a:xfrm>
              <a:off x="6297132" y="3736026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rgbClr val="FF0000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01/13-02/20</a:t>
              </a: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rgbClr val="FF0000"/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59571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5" y="956375"/>
            <a:ext cx="720630" cy="589060"/>
            <a:chOff x="1886575" y="1217224"/>
            <a:chExt cx="717679" cy="589060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59771" y="1621624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179027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803134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43060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12/14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3120039" y="5854671"/>
            <a:ext cx="715116" cy="610898"/>
            <a:chOff x="1839323" y="5855171"/>
            <a:chExt cx="715116" cy="610898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39323" y="6065966"/>
              <a:ext cx="715116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10/15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606894A0-B2C8-42DD-A96B-55F6AB96A554}"/>
              </a:ext>
            </a:extLst>
          </p:cNvPr>
          <p:cNvCxnSpPr>
            <a:cxnSpLocks/>
            <a:endCxn id="264" idx="1"/>
          </p:cNvCxnSpPr>
          <p:nvPr/>
        </p:nvCxnSpPr>
        <p:spPr>
          <a:xfrm flipV="1">
            <a:off x="6428447" y="3968164"/>
            <a:ext cx="280296" cy="31478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  <a:endCxn id="262" idx="0"/>
          </p:cNvCxnSpPr>
          <p:nvPr/>
        </p:nvCxnSpPr>
        <p:spPr>
          <a:xfrm flipV="1">
            <a:off x="80618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52949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90746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12/30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4546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91928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956212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900083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62852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6111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51203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83552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630027" y="4597630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945481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05/14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6170202" y="4611560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365220" y="4614870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53129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8061841" y="4616286"/>
            <a:ext cx="78076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802496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5215412" y="489060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3" name="Star: 5 Points 712">
            <a:extLst>
              <a:ext uri="{FF2B5EF4-FFF2-40B4-BE49-F238E27FC236}">
                <a16:creationId xmlns:a16="http://schemas.microsoft.com/office/drawing/2014/main" id="{74406D57-AA33-4F33-8E7D-C0D6A710E361}"/>
              </a:ext>
            </a:extLst>
          </p:cNvPr>
          <p:cNvSpPr/>
          <p:nvPr/>
        </p:nvSpPr>
        <p:spPr>
          <a:xfrm>
            <a:off x="553983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4" name="TextBox 22">
            <a:extLst>
              <a:ext uri="{FF2B5EF4-FFF2-40B4-BE49-F238E27FC236}">
                <a16:creationId xmlns:a16="http://schemas.microsoft.com/office/drawing/2014/main" id="{50D6E85F-9F02-47A8-A6A5-AC93E276B123}"/>
              </a:ext>
            </a:extLst>
          </p:cNvPr>
          <p:cNvSpPr txBox="1"/>
          <p:nvPr/>
        </p:nvSpPr>
        <p:spPr>
          <a:xfrm>
            <a:off x="5341248" y="51028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Beta1</a:t>
            </a:r>
          </a:p>
          <a:p>
            <a:r>
              <a:rPr lang="en-US" dirty="0"/>
              <a:t>04/30</a:t>
            </a:r>
          </a:p>
        </p:txBody>
      </p:sp>
      <p:sp>
        <p:nvSpPr>
          <p:cNvPr id="715" name="Star: 5 Points 714">
            <a:extLst>
              <a:ext uri="{FF2B5EF4-FFF2-40B4-BE49-F238E27FC236}">
                <a16:creationId xmlns:a16="http://schemas.microsoft.com/office/drawing/2014/main" id="{037E798B-A081-4E7D-BBBE-7F37E2C3A2AC}"/>
              </a:ext>
            </a:extLst>
          </p:cNvPr>
          <p:cNvSpPr/>
          <p:nvPr/>
        </p:nvSpPr>
        <p:spPr>
          <a:xfrm>
            <a:off x="585545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6" name="TextBox 22">
            <a:extLst>
              <a:ext uri="{FF2B5EF4-FFF2-40B4-BE49-F238E27FC236}">
                <a16:creationId xmlns:a16="http://schemas.microsoft.com/office/drawing/2014/main" id="{34EF454F-A4D4-4A62-AE56-107D6BF39C79}"/>
              </a:ext>
            </a:extLst>
          </p:cNvPr>
          <p:cNvSpPr txBox="1"/>
          <p:nvPr/>
        </p:nvSpPr>
        <p:spPr>
          <a:xfrm>
            <a:off x="567375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DCVBeta2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6197327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6015627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522194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316679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21" name="Star: 5 Points 720">
            <a:extLst>
              <a:ext uri="{FF2B5EF4-FFF2-40B4-BE49-F238E27FC236}">
                <a16:creationId xmlns:a16="http://schemas.microsoft.com/office/drawing/2014/main" id="{4CBDC202-6D6A-4A25-A366-CC73E139584D}"/>
              </a:ext>
            </a:extLst>
          </p:cNvPr>
          <p:cNvSpPr/>
          <p:nvPr/>
        </p:nvSpPr>
        <p:spPr>
          <a:xfrm>
            <a:off x="6841078" y="489058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2" name="TextBox 22">
            <a:extLst>
              <a:ext uri="{FF2B5EF4-FFF2-40B4-BE49-F238E27FC236}">
                <a16:creationId xmlns:a16="http://schemas.microsoft.com/office/drawing/2014/main" id="{5FDB2A44-DC9A-4413-B93E-101C22FF5646}"/>
              </a:ext>
            </a:extLst>
          </p:cNvPr>
          <p:cNvSpPr txBox="1"/>
          <p:nvPr/>
        </p:nvSpPr>
        <p:spPr>
          <a:xfrm>
            <a:off x="6659378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</a:p>
        </p:txBody>
      </p:sp>
      <p:sp>
        <p:nvSpPr>
          <p:cNvPr id="723" name="Star: 5 Points 722">
            <a:extLst>
              <a:ext uri="{FF2B5EF4-FFF2-40B4-BE49-F238E27FC236}">
                <a16:creationId xmlns:a16="http://schemas.microsoft.com/office/drawing/2014/main" id="{858305CC-A781-48E7-AC62-D392B9D78D73}"/>
              </a:ext>
            </a:extLst>
          </p:cNvPr>
          <p:cNvSpPr/>
          <p:nvPr/>
        </p:nvSpPr>
        <p:spPr>
          <a:xfrm>
            <a:off x="7178562" y="4890439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4" name="TextBox 22">
            <a:extLst>
              <a:ext uri="{FF2B5EF4-FFF2-40B4-BE49-F238E27FC236}">
                <a16:creationId xmlns:a16="http://schemas.microsoft.com/office/drawing/2014/main" id="{F317CA61-7CE0-4F47-89EE-094500E0013A}"/>
              </a:ext>
            </a:extLst>
          </p:cNvPr>
          <p:cNvSpPr txBox="1"/>
          <p:nvPr/>
        </p:nvSpPr>
        <p:spPr>
          <a:xfrm>
            <a:off x="7010458" y="510272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09/30</a:t>
            </a:r>
          </a:p>
        </p:txBody>
      </p:sp>
      <p:sp>
        <p:nvSpPr>
          <p:cNvPr id="725" name="Star: 5 Points 724">
            <a:extLst>
              <a:ext uri="{FF2B5EF4-FFF2-40B4-BE49-F238E27FC236}">
                <a16:creationId xmlns:a16="http://schemas.microsoft.com/office/drawing/2014/main" id="{C6CF7AED-1C84-4335-B44F-BDA2DF417C6C}"/>
              </a:ext>
            </a:extLst>
          </p:cNvPr>
          <p:cNvSpPr/>
          <p:nvPr/>
        </p:nvSpPr>
        <p:spPr>
          <a:xfrm>
            <a:off x="7647579" y="489027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6" name="TextBox 22">
            <a:extLst>
              <a:ext uri="{FF2B5EF4-FFF2-40B4-BE49-F238E27FC236}">
                <a16:creationId xmlns:a16="http://schemas.microsoft.com/office/drawing/2014/main" id="{3A5A0611-819E-41B8-AD88-85C7979F6D15}"/>
              </a:ext>
            </a:extLst>
          </p:cNvPr>
          <p:cNvSpPr txBox="1"/>
          <p:nvPr/>
        </p:nvSpPr>
        <p:spPr>
          <a:xfrm>
            <a:off x="7465879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964308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763558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83392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81575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</a:p>
        </p:txBody>
      </p:sp>
      <p:sp>
        <p:nvSpPr>
          <p:cNvPr id="731" name="Star: 5 Points 730">
            <a:extLst>
              <a:ext uri="{FF2B5EF4-FFF2-40B4-BE49-F238E27FC236}">
                <a16:creationId xmlns:a16="http://schemas.microsoft.com/office/drawing/2014/main" id="{096D705F-4EFA-45E9-A615-018E98FF729F}"/>
              </a:ext>
            </a:extLst>
          </p:cNvPr>
          <p:cNvSpPr/>
          <p:nvPr/>
        </p:nvSpPr>
        <p:spPr>
          <a:xfrm>
            <a:off x="9155142" y="489042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2" name="TextBox 22">
            <a:extLst>
              <a:ext uri="{FF2B5EF4-FFF2-40B4-BE49-F238E27FC236}">
                <a16:creationId xmlns:a16="http://schemas.microsoft.com/office/drawing/2014/main" id="{4EBA9281-9B05-4C16-8F02-C7F77B374769}"/>
              </a:ext>
            </a:extLst>
          </p:cNvPr>
          <p:cNvSpPr txBox="1"/>
          <p:nvPr/>
        </p:nvSpPr>
        <p:spPr>
          <a:xfrm>
            <a:off x="8953246" y="511217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9463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9312621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80616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963970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117481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65846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619727" y="4631268"/>
            <a:ext cx="51093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8436831" y="4617473"/>
            <a:ext cx="774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901647" y="4617473"/>
            <a:ext cx="77290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8657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6597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52216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50077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5305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53488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8735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6728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62048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60231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06/30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5361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3907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07/30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862415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6638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7284222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710252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10/15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652264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74705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962521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780821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8326009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8144309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799575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617875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9125490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943790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9263069" y="5357149"/>
            <a:ext cx="603171" cy="473886"/>
            <a:chOff x="9263069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04/30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913793" y="5094779"/>
            <a:ext cx="2409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542302" y="5095516"/>
            <a:ext cx="301117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9223023" y="5095442"/>
            <a:ext cx="278072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D7DC8CF9-415F-44AD-A993-E9FDC6F4D5C2}"/>
              </a:ext>
            </a:extLst>
          </p:cNvPr>
          <p:cNvCxnSpPr>
            <a:cxnSpLocks/>
            <a:stCxn id="765" idx="0"/>
            <a:endCxn id="731" idx="2"/>
          </p:cNvCxnSpPr>
          <p:nvPr/>
        </p:nvCxnSpPr>
        <p:spPr>
          <a:xfrm flipV="1">
            <a:off x="8897108" y="5095589"/>
            <a:ext cx="295288" cy="26222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endCxn id="729" idx="2"/>
          </p:cNvCxnSpPr>
          <p:nvPr/>
        </p:nvCxnSpPr>
        <p:spPr>
          <a:xfrm flipV="1">
            <a:off x="8060054" y="5095589"/>
            <a:ext cx="31649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7749797" y="5095442"/>
            <a:ext cx="251765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Arrow Connector 777">
            <a:extLst>
              <a:ext uri="{FF2B5EF4-FFF2-40B4-BE49-F238E27FC236}">
                <a16:creationId xmlns:a16="http://schemas.microsoft.com/office/drawing/2014/main" id="{45AE066F-01BD-4E61-9C6A-EACA04ABBC49}"/>
              </a:ext>
            </a:extLst>
          </p:cNvPr>
          <p:cNvCxnSpPr>
            <a:cxnSpLocks/>
            <a:endCxn id="725" idx="2"/>
          </p:cNvCxnSpPr>
          <p:nvPr/>
        </p:nvCxnSpPr>
        <p:spPr>
          <a:xfrm flipV="1">
            <a:off x="7381755" y="5095442"/>
            <a:ext cx="30307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A90C0A20-221B-4B67-8747-05647AF2C8D2}"/>
              </a:ext>
            </a:extLst>
          </p:cNvPr>
          <p:cNvCxnSpPr>
            <a:cxnSpLocks/>
            <a:endCxn id="723" idx="2"/>
          </p:cNvCxnSpPr>
          <p:nvPr/>
        </p:nvCxnSpPr>
        <p:spPr>
          <a:xfrm flipV="1">
            <a:off x="6959948" y="5095606"/>
            <a:ext cx="255868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Arrow Connector 779">
            <a:extLst>
              <a:ext uri="{FF2B5EF4-FFF2-40B4-BE49-F238E27FC236}">
                <a16:creationId xmlns:a16="http://schemas.microsoft.com/office/drawing/2014/main" id="{040866DF-0F2F-40F3-BB47-7091DABD470C}"/>
              </a:ext>
            </a:extLst>
          </p:cNvPr>
          <p:cNvCxnSpPr>
            <a:cxnSpLocks/>
            <a:endCxn id="721" idx="2"/>
          </p:cNvCxnSpPr>
          <p:nvPr/>
        </p:nvCxnSpPr>
        <p:spPr>
          <a:xfrm flipV="1">
            <a:off x="6633645" y="5095753"/>
            <a:ext cx="244687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6302376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endCxn id="717" idx="2"/>
          </p:cNvCxnSpPr>
          <p:nvPr/>
        </p:nvCxnSpPr>
        <p:spPr>
          <a:xfrm flipV="1">
            <a:off x="5971090" y="5095607"/>
            <a:ext cx="26349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Arrow Connector 782">
            <a:extLst>
              <a:ext uri="{FF2B5EF4-FFF2-40B4-BE49-F238E27FC236}">
                <a16:creationId xmlns:a16="http://schemas.microsoft.com/office/drawing/2014/main" id="{12B1905E-D629-4F17-BED9-93E6AECE3836}"/>
              </a:ext>
            </a:extLst>
          </p:cNvPr>
          <p:cNvCxnSpPr>
            <a:cxnSpLocks/>
            <a:endCxn id="715" idx="2"/>
          </p:cNvCxnSpPr>
          <p:nvPr/>
        </p:nvCxnSpPr>
        <p:spPr>
          <a:xfrm flipV="1">
            <a:off x="5628112" y="5095607"/>
            <a:ext cx="264599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Arrow Connector 783">
            <a:extLst>
              <a:ext uri="{FF2B5EF4-FFF2-40B4-BE49-F238E27FC236}">
                <a16:creationId xmlns:a16="http://schemas.microsoft.com/office/drawing/2014/main" id="{A7133121-5E68-4FB3-9275-EB56D531C780}"/>
              </a:ext>
            </a:extLst>
          </p:cNvPr>
          <p:cNvCxnSpPr>
            <a:cxnSpLocks/>
            <a:endCxn id="713" idx="2"/>
          </p:cNvCxnSpPr>
          <p:nvPr/>
        </p:nvCxnSpPr>
        <p:spPr>
          <a:xfrm flipV="1">
            <a:off x="5319135" y="5095771"/>
            <a:ext cx="257951" cy="2750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8276242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endCxn id="745" idx="2"/>
          </p:cNvCxnSpPr>
          <p:nvPr/>
        </p:nvCxnSpPr>
        <p:spPr>
          <a:xfrm flipV="1">
            <a:off x="42518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endCxn id="799" idx="2"/>
          </p:cNvCxnSpPr>
          <p:nvPr/>
        </p:nvCxnSpPr>
        <p:spPr>
          <a:xfrm flipV="1">
            <a:off x="3949591" y="5555433"/>
            <a:ext cx="607568" cy="31365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9491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03/</a:t>
            </a:r>
            <a:r>
              <a:rPr lang="en-US" altLang="zh-CN" dirty="0"/>
              <a:t>30</a:t>
            </a:r>
            <a:endParaRPr lang="en-US" dirty="0"/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903698" y="4611112"/>
            <a:ext cx="56035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5199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1" name="Star: 5 Points 551">
            <a:extLst>
              <a:ext uri="{FF2B5EF4-FFF2-40B4-BE49-F238E27FC236}">
                <a16:creationId xmlns:a16="http://schemas.microsoft.com/office/drawing/2014/main" id="{4FDAA1B1-474F-4C68-B716-8DE0F68D5C6D}"/>
              </a:ext>
            </a:extLst>
          </p:cNvPr>
          <p:cNvSpPr/>
          <p:nvPr/>
        </p:nvSpPr>
        <p:spPr>
          <a:xfrm>
            <a:off x="4870012" y="489087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2" name="TextBox 22">
            <a:extLst>
              <a:ext uri="{FF2B5EF4-FFF2-40B4-BE49-F238E27FC236}">
                <a16:creationId xmlns:a16="http://schemas.microsoft.com/office/drawing/2014/main" id="{F1F3DB5C-E8D3-433F-BF42-9132FE520C88}"/>
              </a:ext>
            </a:extLst>
          </p:cNvPr>
          <p:cNvSpPr txBox="1"/>
          <p:nvPr/>
        </p:nvSpPr>
        <p:spPr>
          <a:xfrm>
            <a:off x="4531412" y="509585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dirty="0"/>
              <a:t> </a:t>
            </a:r>
            <a:r>
              <a:rPr lang="en-US" altLang="zh-CN" dirty="0"/>
              <a:t>02</a:t>
            </a:r>
            <a:r>
              <a:rPr lang="en-US" dirty="0"/>
              <a:t>/</a:t>
            </a:r>
            <a:r>
              <a:rPr lang="en-US" altLang="zh-CN" dirty="0"/>
              <a:t>28</a:t>
            </a:r>
            <a:endParaRPr lang="en-US" dirty="0"/>
          </a:p>
        </p:txBody>
      </p:sp>
      <p:cxnSp>
        <p:nvCxnSpPr>
          <p:cNvPr id="803" name="Straight Arrow Connector 802">
            <a:extLst>
              <a:ext uri="{FF2B5EF4-FFF2-40B4-BE49-F238E27FC236}">
                <a16:creationId xmlns:a16="http://schemas.microsoft.com/office/drawing/2014/main" id="{9982B935-9FAF-4D1D-ACEF-8F7E545C6F3B}"/>
              </a:ext>
            </a:extLst>
          </p:cNvPr>
          <p:cNvCxnSpPr>
            <a:cxnSpLocks/>
            <a:stCxn id="799" idx="0"/>
            <a:endCxn id="801" idx="2"/>
          </p:cNvCxnSpPr>
          <p:nvPr/>
        </p:nvCxnSpPr>
        <p:spPr>
          <a:xfrm flipV="1">
            <a:off x="4617438" y="5096045"/>
            <a:ext cx="289828" cy="2542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4558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51798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61510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7178966" y="5349088"/>
            <a:ext cx="73146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endCxn id="751" idx="2"/>
          </p:cNvCxnSpPr>
          <p:nvPr/>
        </p:nvCxnSpPr>
        <p:spPr>
          <a:xfrm flipV="1">
            <a:off x="4591313" y="5563290"/>
            <a:ext cx="16507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endCxn id="757" idx="2"/>
          </p:cNvCxnSpPr>
          <p:nvPr/>
        </p:nvCxnSpPr>
        <p:spPr>
          <a:xfrm flipV="1">
            <a:off x="5253623" y="5562979"/>
            <a:ext cx="2067853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634560" y="5357144"/>
            <a:ext cx="603171" cy="473886"/>
            <a:chOff x="9263069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444769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263069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05/30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80411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4953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02/28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8423542" y="5104976"/>
            <a:ext cx="417826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10221643" y="4294804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10215014" y="4615010"/>
            <a:ext cx="66279" cy="27460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10202696" y="4596059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9561374" y="4607185"/>
            <a:ext cx="6040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6294860" y="4628142"/>
            <a:ext cx="50070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H="1" flipV="1">
            <a:off x="10226325" y="1294120"/>
            <a:ext cx="151483" cy="30006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176203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175920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175960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176056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180088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180042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159915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162620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181198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54906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52292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260590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41729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58725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42966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05E39C35-6090-4660-B1A0-0A2BADE28E3B}"/>
              </a:ext>
            </a:extLst>
          </p:cNvPr>
          <p:cNvGrpSpPr/>
          <p:nvPr/>
        </p:nvGrpSpPr>
        <p:grpSpPr>
          <a:xfrm>
            <a:off x="4659757" y="3830520"/>
            <a:ext cx="710215" cy="607147"/>
            <a:chOff x="1264945" y="1704838"/>
            <a:chExt cx="735114" cy="607147"/>
          </a:xfrm>
        </p:grpSpPr>
        <p:sp>
          <p:nvSpPr>
            <p:cNvPr id="312" name="Isosceles Triangle 311">
              <a:extLst>
                <a:ext uri="{FF2B5EF4-FFF2-40B4-BE49-F238E27FC236}">
                  <a16:creationId xmlns:a16="http://schemas.microsoft.com/office/drawing/2014/main" id="{0BFD1B3A-0B92-46BC-A13C-57260B20646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22">
              <a:extLst>
                <a:ext uri="{FF2B5EF4-FFF2-40B4-BE49-F238E27FC236}">
                  <a16:creationId xmlns:a16="http://schemas.microsoft.com/office/drawing/2014/main" id="{39F319EA-7F4B-44A3-A416-523D79DECD4A}"/>
                </a:ext>
              </a:extLst>
            </p:cNvPr>
            <p:cNvSpPr txBox="1"/>
            <p:nvPr/>
          </p:nvSpPr>
          <p:spPr>
            <a:xfrm>
              <a:off x="1264945" y="1911882"/>
              <a:ext cx="73511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Sample Pre-DV</a:t>
              </a:r>
            </a:p>
            <a:p>
              <a:r>
                <a:rPr lang="en-US" altLang="zh-CN" sz="700" dirty="0"/>
                <a:t>02/25</a:t>
              </a:r>
            </a:p>
          </p:txBody>
        </p:sp>
      </p:grp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B4A28D81-7207-4821-92E7-CEB286CCD7B1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9632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4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178955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87659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isplay(15.4)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25290" y="3957799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444" idx="0"/>
            <a:endCxn id="404" idx="2"/>
          </p:cNvCxnSpPr>
          <p:nvPr/>
        </p:nvCxnSpPr>
        <p:spPr>
          <a:xfrm flipH="1" flipV="1">
            <a:off x="4449629" y="1284062"/>
            <a:ext cx="633173" cy="301201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532" idx="0"/>
            <a:endCxn id="364" idx="2"/>
          </p:cNvCxnSpPr>
          <p:nvPr/>
        </p:nvCxnSpPr>
        <p:spPr>
          <a:xfrm flipH="1" flipV="1">
            <a:off x="7453288" y="1296541"/>
            <a:ext cx="33194" cy="299953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535" idx="0"/>
            <a:endCxn id="430" idx="2"/>
          </p:cNvCxnSpPr>
          <p:nvPr/>
        </p:nvCxnSpPr>
        <p:spPr>
          <a:xfrm flipH="1" flipV="1">
            <a:off x="7822392" y="1286157"/>
            <a:ext cx="420130" cy="301111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541" idx="0"/>
            <a:endCxn id="409" idx="2"/>
          </p:cNvCxnSpPr>
          <p:nvPr/>
        </p:nvCxnSpPr>
        <p:spPr>
          <a:xfrm flipH="1" flipV="1">
            <a:off x="8223984" y="1309241"/>
            <a:ext cx="378393" cy="29880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583" idx="0"/>
            <a:endCxn id="413" idx="2"/>
          </p:cNvCxnSpPr>
          <p:nvPr/>
        </p:nvCxnSpPr>
        <p:spPr>
          <a:xfrm flipH="1" flipV="1">
            <a:off x="8977765" y="1283890"/>
            <a:ext cx="162679" cy="300308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589" idx="0"/>
            <a:endCxn id="416" idx="2"/>
          </p:cNvCxnSpPr>
          <p:nvPr/>
        </p:nvCxnSpPr>
        <p:spPr>
          <a:xfrm flipV="1">
            <a:off x="9487923" y="1307054"/>
            <a:ext cx="47583" cy="298385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99171" y="3682613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421" y="121758"/>
            <a:ext cx="10835640" cy="579120"/>
          </a:xfrm>
        </p:spPr>
        <p:txBody>
          <a:bodyPr anchor="t">
            <a:noAutofit/>
          </a:bodyPr>
          <a:lstStyle/>
          <a:p>
            <a:r>
              <a:rPr lang="en-US" altLang="zh-CN" sz="2000" dirty="0"/>
              <a:t>CX788 SYNC+/AR-HUD/Display Plan @07/05 (Based on 10/10 Group A UI)</a:t>
            </a:r>
            <a:endParaRPr lang="en-US" sz="2000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FFF409F-7659-4A62-A510-19FA4A237428}"/>
              </a:ext>
            </a:extLst>
          </p:cNvPr>
          <p:cNvGrpSpPr/>
          <p:nvPr/>
        </p:nvGrpSpPr>
        <p:grpSpPr>
          <a:xfrm>
            <a:off x="165892" y="881080"/>
            <a:ext cx="11788299" cy="228126"/>
            <a:chOff x="237808" y="1183609"/>
            <a:chExt cx="11716383" cy="228126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A6D020B-51D4-4D97-991C-20C01BE995DA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EE9079-4455-47B2-9C6B-6B02543BB96E}"/>
                </a:ext>
              </a:extLst>
            </p:cNvPr>
            <p:cNvSpPr/>
            <p:nvPr/>
          </p:nvSpPr>
          <p:spPr>
            <a:xfrm>
              <a:off x="238356" y="1183609"/>
              <a:ext cx="792151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CX788 VPP</a:t>
              </a:r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322178E-02BA-4D95-8029-542E26CAA429}"/>
              </a:ext>
            </a:extLst>
          </p:cNvPr>
          <p:cNvGrpSpPr/>
          <p:nvPr/>
        </p:nvGrpSpPr>
        <p:grpSpPr>
          <a:xfrm>
            <a:off x="2436366" y="943347"/>
            <a:ext cx="843415" cy="506281"/>
            <a:chOff x="1727242" y="1217224"/>
            <a:chExt cx="839961" cy="506281"/>
          </a:xfrm>
        </p:grpSpPr>
        <p:sp>
          <p:nvSpPr>
            <p:cNvPr id="344" name="流程图: 决策 47">
              <a:extLst>
                <a:ext uri="{FF2B5EF4-FFF2-40B4-BE49-F238E27FC236}">
                  <a16:creationId xmlns:a16="http://schemas.microsoft.com/office/drawing/2014/main" id="{740D066D-81C0-41D5-9B52-361633AAAEA7}"/>
                </a:ext>
              </a:extLst>
            </p:cNvPr>
            <p:cNvSpPr/>
            <p:nvPr/>
          </p:nvSpPr>
          <p:spPr>
            <a:xfrm>
              <a:off x="1862913" y="1217224"/>
              <a:ext cx="592389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7" name="TextBox 22">
              <a:extLst>
                <a:ext uri="{FF2B5EF4-FFF2-40B4-BE49-F238E27FC236}">
                  <a16:creationId xmlns:a16="http://schemas.microsoft.com/office/drawing/2014/main" id="{F8EA09D1-EA57-4D1E-B872-817CD42DB24F}"/>
                </a:ext>
              </a:extLst>
            </p:cNvPr>
            <p:cNvSpPr txBox="1"/>
            <p:nvPr/>
          </p:nvSpPr>
          <p:spPr>
            <a:xfrm>
              <a:off x="1727242" y="153884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08/16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17667621-6BA8-4832-AFCF-4CB7DB655E93}"/>
              </a:ext>
            </a:extLst>
          </p:cNvPr>
          <p:cNvGrpSpPr/>
          <p:nvPr/>
        </p:nvGrpSpPr>
        <p:grpSpPr>
          <a:xfrm>
            <a:off x="6790531" y="945862"/>
            <a:ext cx="924477" cy="462332"/>
            <a:chOff x="1487181" y="1217224"/>
            <a:chExt cx="920691" cy="462332"/>
          </a:xfrm>
        </p:grpSpPr>
        <p:sp>
          <p:nvSpPr>
            <p:cNvPr id="364" name="流程图: 决策 47">
              <a:extLst>
                <a:ext uri="{FF2B5EF4-FFF2-40B4-BE49-F238E27FC236}">
                  <a16:creationId xmlns:a16="http://schemas.microsoft.com/office/drawing/2014/main" id="{80C0D93A-B4B8-4F8A-9987-9928EB1D16C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7" name="TextBox 22">
              <a:extLst>
                <a:ext uri="{FF2B5EF4-FFF2-40B4-BE49-F238E27FC236}">
                  <a16:creationId xmlns:a16="http://schemas.microsoft.com/office/drawing/2014/main" id="{1E9FC725-35CF-40CA-AFEE-B039C5A8148B}"/>
                </a:ext>
              </a:extLst>
            </p:cNvPr>
            <p:cNvSpPr txBox="1"/>
            <p:nvPr/>
          </p:nvSpPr>
          <p:spPr>
            <a:xfrm>
              <a:off x="1487181" y="149489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10/14</a:t>
              </a:r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4A329EA6-5455-463A-919E-F9DEC7F01C71}"/>
              </a:ext>
            </a:extLst>
          </p:cNvPr>
          <p:cNvGrpSpPr/>
          <p:nvPr/>
        </p:nvGrpSpPr>
        <p:grpSpPr>
          <a:xfrm>
            <a:off x="4187909" y="933383"/>
            <a:ext cx="886054" cy="513614"/>
            <a:chOff x="1886575" y="1217224"/>
            <a:chExt cx="882426" cy="513614"/>
          </a:xfrm>
        </p:grpSpPr>
        <p:sp>
          <p:nvSpPr>
            <p:cNvPr id="404" name="流程图: 决策 47">
              <a:extLst>
                <a:ext uri="{FF2B5EF4-FFF2-40B4-BE49-F238E27FC236}">
                  <a16:creationId xmlns:a16="http://schemas.microsoft.com/office/drawing/2014/main" id="{6AF9DF0A-1C10-46F4-9F08-C5DEC1CC714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06" name="TextBox 22">
              <a:extLst>
                <a:ext uri="{FF2B5EF4-FFF2-40B4-BE49-F238E27FC236}">
                  <a16:creationId xmlns:a16="http://schemas.microsoft.com/office/drawing/2014/main" id="{71FE839D-4875-4106-93B0-8BCF758D7959}"/>
                </a:ext>
              </a:extLst>
            </p:cNvPr>
            <p:cNvSpPr txBox="1"/>
            <p:nvPr/>
          </p:nvSpPr>
          <p:spPr>
            <a:xfrm>
              <a:off x="1929040" y="154617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D7B2A710-398A-438C-9A5E-C1B054A2C9C4}"/>
              </a:ext>
            </a:extLst>
          </p:cNvPr>
          <p:cNvGrpSpPr/>
          <p:nvPr/>
        </p:nvGrpSpPr>
        <p:grpSpPr>
          <a:xfrm>
            <a:off x="7962263" y="958562"/>
            <a:ext cx="896114" cy="490838"/>
            <a:chOff x="1992819" y="1217224"/>
            <a:chExt cx="892444" cy="490838"/>
          </a:xfrm>
        </p:grpSpPr>
        <p:sp>
          <p:nvSpPr>
            <p:cNvPr id="409" name="流程图: 决策 47">
              <a:extLst>
                <a:ext uri="{FF2B5EF4-FFF2-40B4-BE49-F238E27FC236}">
                  <a16:creationId xmlns:a16="http://schemas.microsoft.com/office/drawing/2014/main" id="{AF335DBD-BA27-43A2-9335-BC56A15E5764}"/>
                </a:ext>
              </a:extLst>
            </p:cNvPr>
            <p:cNvSpPr/>
            <p:nvPr/>
          </p:nvSpPr>
          <p:spPr>
            <a:xfrm>
              <a:off x="1992819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C0F1E23D-DDB5-4B6D-9739-3A804DDCDDAF}"/>
                </a:ext>
              </a:extLst>
            </p:cNvPr>
            <p:cNvSpPr txBox="1"/>
            <p:nvPr/>
          </p:nvSpPr>
          <p:spPr>
            <a:xfrm>
              <a:off x="2045302" y="1523402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12/21</a:t>
              </a:r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3B3B8301-A39B-41A8-AE80-61983A896110}"/>
              </a:ext>
            </a:extLst>
          </p:cNvPr>
          <p:cNvGrpSpPr/>
          <p:nvPr/>
        </p:nvGrpSpPr>
        <p:grpSpPr>
          <a:xfrm>
            <a:off x="8716044" y="933211"/>
            <a:ext cx="690027" cy="521341"/>
            <a:chOff x="1886575" y="1217224"/>
            <a:chExt cx="687200" cy="521341"/>
          </a:xfrm>
        </p:grpSpPr>
        <p:sp>
          <p:nvSpPr>
            <p:cNvPr id="413" name="流程图: 决策 47">
              <a:extLst>
                <a:ext uri="{FF2B5EF4-FFF2-40B4-BE49-F238E27FC236}">
                  <a16:creationId xmlns:a16="http://schemas.microsoft.com/office/drawing/2014/main" id="{A141E56A-E074-4309-B7EB-1785484F103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4" name="TextBox 22">
              <a:extLst>
                <a:ext uri="{FF2B5EF4-FFF2-40B4-BE49-F238E27FC236}">
                  <a16:creationId xmlns:a16="http://schemas.microsoft.com/office/drawing/2014/main" id="{591C5479-D4CA-4039-8DE6-AD8AAEB023B6}"/>
                </a:ext>
              </a:extLst>
            </p:cNvPr>
            <p:cNvSpPr txBox="1"/>
            <p:nvPr/>
          </p:nvSpPr>
          <p:spPr>
            <a:xfrm>
              <a:off x="2056655" y="1553905"/>
              <a:ext cx="51712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03/01</a:t>
              </a:r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E04EFD0B-C158-48C5-81AE-05646A243944}"/>
              </a:ext>
            </a:extLst>
          </p:cNvPr>
          <p:cNvGrpSpPr/>
          <p:nvPr/>
        </p:nvGrpSpPr>
        <p:grpSpPr>
          <a:xfrm>
            <a:off x="5372860" y="932708"/>
            <a:ext cx="983789" cy="522145"/>
            <a:chOff x="1428112" y="1217224"/>
            <a:chExt cx="979760" cy="522145"/>
          </a:xfrm>
        </p:grpSpPr>
        <p:sp>
          <p:nvSpPr>
            <p:cNvPr id="420" name="流程图: 决策 47">
              <a:extLst>
                <a:ext uri="{FF2B5EF4-FFF2-40B4-BE49-F238E27FC236}">
                  <a16:creationId xmlns:a16="http://schemas.microsoft.com/office/drawing/2014/main" id="{846CB449-E255-4D34-B7B4-826FD12C70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1" name="TextBox 22">
              <a:extLst>
                <a:ext uri="{FF2B5EF4-FFF2-40B4-BE49-F238E27FC236}">
                  <a16:creationId xmlns:a16="http://schemas.microsoft.com/office/drawing/2014/main" id="{E44BEA82-113D-4A3A-A948-820500AFD937}"/>
                </a:ext>
              </a:extLst>
            </p:cNvPr>
            <p:cNvSpPr txBox="1"/>
            <p:nvPr/>
          </p:nvSpPr>
          <p:spPr>
            <a:xfrm>
              <a:off x="1428112" y="1554709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B3A2A6A-D64B-4CD1-9227-FDD8F48A7179}"/>
              </a:ext>
            </a:extLst>
          </p:cNvPr>
          <p:cNvGrpSpPr/>
          <p:nvPr/>
        </p:nvGrpSpPr>
        <p:grpSpPr>
          <a:xfrm>
            <a:off x="7560670" y="935478"/>
            <a:ext cx="707910" cy="508646"/>
            <a:chOff x="1886575" y="1193371"/>
            <a:chExt cx="705006" cy="508646"/>
          </a:xfrm>
        </p:grpSpPr>
        <p:sp>
          <p:nvSpPr>
            <p:cNvPr id="430" name="流程图: 决策 47">
              <a:extLst>
                <a:ext uri="{FF2B5EF4-FFF2-40B4-BE49-F238E27FC236}">
                  <a16:creationId xmlns:a16="http://schemas.microsoft.com/office/drawing/2014/main" id="{0C0C4948-9E14-4AD2-88E8-FA0AA867865D}"/>
                </a:ext>
              </a:extLst>
            </p:cNvPr>
            <p:cNvSpPr/>
            <p:nvPr/>
          </p:nvSpPr>
          <p:spPr>
            <a:xfrm>
              <a:off x="1886575" y="1193371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2" name="TextBox 22">
              <a:extLst>
                <a:ext uri="{FF2B5EF4-FFF2-40B4-BE49-F238E27FC236}">
                  <a16:creationId xmlns:a16="http://schemas.microsoft.com/office/drawing/2014/main" id="{F4913061-3A19-41A1-86FF-7E870F0B7146}"/>
                </a:ext>
              </a:extLst>
            </p:cNvPr>
            <p:cNvSpPr txBox="1"/>
            <p:nvPr/>
          </p:nvSpPr>
          <p:spPr>
            <a:xfrm>
              <a:off x="2086121" y="1517357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11/23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D320B628-074D-424C-BE5C-A63C1F9EAE5E}"/>
              </a:ext>
            </a:extLst>
          </p:cNvPr>
          <p:cNvGrpSpPr/>
          <p:nvPr/>
        </p:nvGrpSpPr>
        <p:grpSpPr>
          <a:xfrm>
            <a:off x="9930058" y="943441"/>
            <a:ext cx="910290" cy="509150"/>
            <a:chOff x="1858117" y="1217224"/>
            <a:chExt cx="959288" cy="509150"/>
          </a:xfrm>
        </p:grpSpPr>
        <p:sp>
          <p:nvSpPr>
            <p:cNvPr id="435" name="流程图: 决策 47">
              <a:extLst>
                <a:ext uri="{FF2B5EF4-FFF2-40B4-BE49-F238E27FC236}">
                  <a16:creationId xmlns:a16="http://schemas.microsoft.com/office/drawing/2014/main" id="{D6D86CD1-0448-4DC1-B96A-F431A0C62CCB}"/>
                </a:ext>
              </a:extLst>
            </p:cNvPr>
            <p:cNvSpPr/>
            <p:nvPr/>
          </p:nvSpPr>
          <p:spPr>
            <a:xfrm>
              <a:off x="1858117" y="1217224"/>
              <a:ext cx="62442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22">
              <a:extLst>
                <a:ext uri="{FF2B5EF4-FFF2-40B4-BE49-F238E27FC236}">
                  <a16:creationId xmlns:a16="http://schemas.microsoft.com/office/drawing/2014/main" id="{3B5FAE73-3FD5-4BA3-9806-A49ADF0FDCAC}"/>
                </a:ext>
              </a:extLst>
            </p:cNvPr>
            <p:cNvSpPr txBox="1"/>
            <p:nvPr/>
          </p:nvSpPr>
          <p:spPr>
            <a:xfrm>
              <a:off x="1977444" y="154171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06/27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08B5454-FAE2-42AE-BED6-81FFDAE78CE7}"/>
              </a:ext>
            </a:extLst>
          </p:cNvPr>
          <p:cNvGrpSpPr/>
          <p:nvPr/>
        </p:nvGrpSpPr>
        <p:grpSpPr>
          <a:xfrm>
            <a:off x="1590898" y="940416"/>
            <a:ext cx="843415" cy="503744"/>
            <a:chOff x="1660840" y="1217224"/>
            <a:chExt cx="839961" cy="503744"/>
          </a:xfrm>
        </p:grpSpPr>
        <p:sp>
          <p:nvSpPr>
            <p:cNvPr id="356" name="流程图: 决策 47">
              <a:extLst>
                <a:ext uri="{FF2B5EF4-FFF2-40B4-BE49-F238E27FC236}">
                  <a16:creationId xmlns:a16="http://schemas.microsoft.com/office/drawing/2014/main" id="{E6DBA018-D5E7-450F-BDE4-1BFA95B58F6C}"/>
                </a:ext>
              </a:extLst>
            </p:cNvPr>
            <p:cNvSpPr/>
            <p:nvPr/>
          </p:nvSpPr>
          <p:spPr>
            <a:xfrm>
              <a:off x="1783998" y="1217224"/>
              <a:ext cx="633362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4" name="TextBox 22">
              <a:extLst>
                <a:ext uri="{FF2B5EF4-FFF2-40B4-BE49-F238E27FC236}">
                  <a16:creationId xmlns:a16="http://schemas.microsoft.com/office/drawing/2014/main" id="{B80A9719-249D-403C-B2D9-68391DBDC779}"/>
                </a:ext>
              </a:extLst>
            </p:cNvPr>
            <p:cNvSpPr txBox="1"/>
            <p:nvPr/>
          </p:nvSpPr>
          <p:spPr>
            <a:xfrm>
              <a:off x="1660840" y="153630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05/31</a:t>
              </a:r>
              <a:endParaRPr lang="en-US" dirty="0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A9EAB41-7A92-4F68-ACA6-F0585A01A56C}"/>
              </a:ext>
            </a:extLst>
          </p:cNvPr>
          <p:cNvGrpSpPr/>
          <p:nvPr/>
        </p:nvGrpSpPr>
        <p:grpSpPr>
          <a:xfrm>
            <a:off x="50269" y="2656986"/>
            <a:ext cx="11788300" cy="431534"/>
            <a:chOff x="237808" y="980201"/>
            <a:chExt cx="11716383" cy="431534"/>
          </a:xfrm>
        </p:grpSpPr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28BE6D6-291D-4B21-B357-40E1F84380E0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589EF504-EB00-47C7-838B-069CB3EB99A7}"/>
                </a:ext>
              </a:extLst>
            </p:cNvPr>
            <p:cNvSpPr/>
            <p:nvPr/>
          </p:nvSpPr>
          <p:spPr>
            <a:xfrm>
              <a:off x="306855" y="980201"/>
              <a:ext cx="629642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AR-HUD</a:t>
              </a:r>
              <a:endParaRPr lang="en-US" sz="8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26090-4112-47FD-9A7F-02BCD21542D0}"/>
              </a:ext>
            </a:extLst>
          </p:cNvPr>
          <p:cNvGrpSpPr/>
          <p:nvPr/>
        </p:nvGrpSpPr>
        <p:grpSpPr>
          <a:xfrm>
            <a:off x="9578731" y="956145"/>
            <a:ext cx="843415" cy="493291"/>
            <a:chOff x="1858138" y="1217224"/>
            <a:chExt cx="839961" cy="493291"/>
          </a:xfrm>
        </p:grpSpPr>
        <p:sp>
          <p:nvSpPr>
            <p:cNvPr id="427" name="TextBox 22">
              <a:extLst>
                <a:ext uri="{FF2B5EF4-FFF2-40B4-BE49-F238E27FC236}">
                  <a16:creationId xmlns:a16="http://schemas.microsoft.com/office/drawing/2014/main" id="{47CC614E-1791-4652-AAB6-87CF7F09E307}"/>
                </a:ext>
              </a:extLst>
            </p:cNvPr>
            <p:cNvSpPr txBox="1"/>
            <p:nvPr/>
          </p:nvSpPr>
          <p:spPr>
            <a:xfrm>
              <a:off x="1858138" y="1525855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05/31</a:t>
              </a:r>
            </a:p>
          </p:txBody>
        </p:sp>
        <p:sp>
          <p:nvSpPr>
            <p:cNvPr id="426" name="流程图: 决策 47">
              <a:extLst>
                <a:ext uri="{FF2B5EF4-FFF2-40B4-BE49-F238E27FC236}">
                  <a16:creationId xmlns:a16="http://schemas.microsoft.com/office/drawing/2014/main" id="{099F46BD-8891-446F-AD23-B3EF3B9AC81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E96008F1-C127-44D6-B845-6416DA5A1F55}"/>
              </a:ext>
            </a:extLst>
          </p:cNvPr>
          <p:cNvGrpSpPr/>
          <p:nvPr/>
        </p:nvGrpSpPr>
        <p:grpSpPr>
          <a:xfrm>
            <a:off x="3679220" y="942687"/>
            <a:ext cx="843415" cy="521673"/>
            <a:chOff x="1727240" y="1217224"/>
            <a:chExt cx="839960" cy="521673"/>
          </a:xfrm>
        </p:grpSpPr>
        <p:sp>
          <p:nvSpPr>
            <p:cNvPr id="373" name="流程图: 决策 47">
              <a:extLst>
                <a:ext uri="{FF2B5EF4-FFF2-40B4-BE49-F238E27FC236}">
                  <a16:creationId xmlns:a16="http://schemas.microsoft.com/office/drawing/2014/main" id="{C56D454B-0045-4BCD-90A3-1E81FBEE81A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6" name="TextBox 22">
              <a:extLst>
                <a:ext uri="{FF2B5EF4-FFF2-40B4-BE49-F238E27FC236}">
                  <a16:creationId xmlns:a16="http://schemas.microsoft.com/office/drawing/2014/main" id="{DF4C6B90-C0D0-4BD7-8FA4-DDFC7E756CB8}"/>
                </a:ext>
              </a:extLst>
            </p:cNvPr>
            <p:cNvSpPr txBox="1"/>
            <p:nvPr/>
          </p:nvSpPr>
          <p:spPr>
            <a:xfrm>
              <a:off x="1727240" y="1538848"/>
              <a:ext cx="839960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12/08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EE923D6-289A-4063-BF1E-094D3062A635}"/>
              </a:ext>
            </a:extLst>
          </p:cNvPr>
          <p:cNvGrpSpPr/>
          <p:nvPr/>
        </p:nvGrpSpPr>
        <p:grpSpPr>
          <a:xfrm>
            <a:off x="3310848" y="948640"/>
            <a:ext cx="843415" cy="504378"/>
            <a:chOff x="1727242" y="1226750"/>
            <a:chExt cx="839961" cy="504378"/>
          </a:xfrm>
        </p:grpSpPr>
        <p:sp>
          <p:nvSpPr>
            <p:cNvPr id="353" name="流程图: 决策 47">
              <a:extLst>
                <a:ext uri="{FF2B5EF4-FFF2-40B4-BE49-F238E27FC236}">
                  <a16:creationId xmlns:a16="http://schemas.microsoft.com/office/drawing/2014/main" id="{49873800-E82E-4C59-B2EA-1B91030349E3}"/>
                </a:ext>
              </a:extLst>
            </p:cNvPr>
            <p:cNvSpPr/>
            <p:nvPr/>
          </p:nvSpPr>
          <p:spPr>
            <a:xfrm>
              <a:off x="1865620" y="1226750"/>
              <a:ext cx="627627" cy="32908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8" name="TextBox 22">
              <a:extLst>
                <a:ext uri="{FF2B5EF4-FFF2-40B4-BE49-F238E27FC236}">
                  <a16:creationId xmlns:a16="http://schemas.microsoft.com/office/drawing/2014/main" id="{F646BF84-F0EC-43C7-9117-58D8642053A7}"/>
                </a:ext>
              </a:extLst>
            </p:cNvPr>
            <p:cNvSpPr txBox="1"/>
            <p:nvPr/>
          </p:nvSpPr>
          <p:spPr>
            <a:xfrm>
              <a:off x="1727242" y="154646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11/08</a:t>
              </a:r>
            </a:p>
          </p:txBody>
        </p:sp>
      </p:grpSp>
      <p:cxnSp>
        <p:nvCxnSpPr>
          <p:cNvPr id="550" name="Straight Arrow Connector 549">
            <a:extLst>
              <a:ext uri="{FF2B5EF4-FFF2-40B4-BE49-F238E27FC236}">
                <a16:creationId xmlns:a16="http://schemas.microsoft.com/office/drawing/2014/main" id="{F6A6017F-791E-4F69-B738-D6C39D08F25C}"/>
              </a:ext>
            </a:extLst>
          </p:cNvPr>
          <p:cNvCxnSpPr>
            <a:cxnSpLocks/>
            <a:stCxn id="592" idx="0"/>
            <a:endCxn id="420" idx="2"/>
          </p:cNvCxnSpPr>
          <p:nvPr/>
        </p:nvCxnSpPr>
        <p:spPr>
          <a:xfrm flipH="1" flipV="1">
            <a:off x="6094929" y="1283387"/>
            <a:ext cx="304106" cy="30276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D45A087B-1A92-423D-A075-D6E04D9737C3}"/>
              </a:ext>
            </a:extLst>
          </p:cNvPr>
          <p:cNvCxnSpPr/>
          <p:nvPr/>
        </p:nvCxnSpPr>
        <p:spPr>
          <a:xfrm flipV="1">
            <a:off x="40314" y="3403539"/>
            <a:ext cx="11788300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8" name="Rectangle 617">
            <a:extLst>
              <a:ext uri="{FF2B5EF4-FFF2-40B4-BE49-F238E27FC236}">
                <a16:creationId xmlns:a16="http://schemas.microsoft.com/office/drawing/2014/main" id="{0C61E24F-0E83-48D8-9A1A-DC3F90857615}"/>
              </a:ext>
            </a:extLst>
          </p:cNvPr>
          <p:cNvSpPr/>
          <p:nvPr/>
        </p:nvSpPr>
        <p:spPr>
          <a:xfrm>
            <a:off x="109785" y="3126144"/>
            <a:ext cx="66877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TFT HUD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42394" y="597815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5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621279" y="5869087"/>
            <a:ext cx="195065" cy="205168"/>
          </a:xfrm>
          <a:prstGeom prst="star5">
            <a:avLst/>
          </a:prstGeom>
          <a:solidFill>
            <a:srgbClr val="FFFF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3294072" y="5488949"/>
            <a:ext cx="863674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Group A UI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11/01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Checkpoint 4</a:t>
            </a:r>
          </a:p>
        </p:txBody>
      </p:sp>
      <p:cxnSp>
        <p:nvCxnSpPr>
          <p:cNvPr id="674" name="Straight Arrow Connector 673">
            <a:extLst>
              <a:ext uri="{FF2B5EF4-FFF2-40B4-BE49-F238E27FC236}">
                <a16:creationId xmlns:a16="http://schemas.microsoft.com/office/drawing/2014/main" id="{5CCDBBF9-85CD-4913-AC09-E9DD0A60CFF3}"/>
              </a:ext>
            </a:extLst>
          </p:cNvPr>
          <p:cNvCxnSpPr>
            <a:cxnSpLocks/>
            <a:stCxn id="685" idx="0"/>
          </p:cNvCxnSpPr>
          <p:nvPr/>
        </p:nvCxnSpPr>
        <p:spPr>
          <a:xfrm flipV="1">
            <a:off x="4226458" y="5563307"/>
            <a:ext cx="1006998" cy="29943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23598" y="5644998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4358188" y="5856382"/>
            <a:ext cx="660089" cy="511079"/>
            <a:chOff x="3248047" y="6229762"/>
            <a:chExt cx="660089" cy="511079"/>
          </a:xfrm>
        </p:grpSpPr>
        <p:sp>
          <p:nvSpPr>
            <p:cNvPr id="679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0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48047" y="6448459"/>
              <a:ext cx="6600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01/07</a:t>
              </a:r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901314" y="5856382"/>
            <a:ext cx="716238" cy="508487"/>
            <a:chOff x="3538226" y="6229762"/>
            <a:chExt cx="716238" cy="508487"/>
          </a:xfrm>
        </p:grpSpPr>
        <p:sp>
          <p:nvSpPr>
            <p:cNvPr id="682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3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538226" y="6445867"/>
              <a:ext cx="716238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/>
                <a:t>03/27</a:t>
              </a:r>
            </a:p>
          </p:txBody>
        </p:sp>
      </p:grp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851565" y="5862737"/>
            <a:ext cx="626489" cy="505149"/>
            <a:chOff x="2307873" y="6223417"/>
            <a:chExt cx="626489" cy="505149"/>
          </a:xfrm>
        </p:grpSpPr>
        <p:sp>
          <p:nvSpPr>
            <p:cNvPr id="685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86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07873" y="6436184"/>
              <a:ext cx="62648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12/17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164510" y="5855171"/>
            <a:ext cx="933299" cy="611325"/>
            <a:chOff x="1744281" y="5855171"/>
            <a:chExt cx="933299" cy="611325"/>
          </a:xfrm>
        </p:grpSpPr>
        <p:sp>
          <p:nvSpPr>
            <p:cNvPr id="689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0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44281" y="6066393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07/23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412964EB-FFF0-4325-9823-D471A6E2DE9B}"/>
              </a:ext>
            </a:extLst>
          </p:cNvPr>
          <p:cNvGrpSpPr/>
          <p:nvPr/>
        </p:nvGrpSpPr>
        <p:grpSpPr>
          <a:xfrm>
            <a:off x="5146300" y="6363005"/>
            <a:ext cx="1198319" cy="485241"/>
            <a:chOff x="1783084" y="5855171"/>
            <a:chExt cx="1198319" cy="485241"/>
          </a:xfrm>
        </p:grpSpPr>
        <p:sp>
          <p:nvSpPr>
            <p:cNvPr id="452" name="Star: 5 Points 451">
              <a:extLst>
                <a:ext uri="{FF2B5EF4-FFF2-40B4-BE49-F238E27FC236}">
                  <a16:creationId xmlns:a16="http://schemas.microsoft.com/office/drawing/2014/main" id="{4CC34740-F849-4DE1-BB00-B02F14C4F9B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3" name="TextBox 22">
              <a:extLst>
                <a:ext uri="{FF2B5EF4-FFF2-40B4-BE49-F238E27FC236}">
                  <a16:creationId xmlns:a16="http://schemas.microsoft.com/office/drawing/2014/main" id="{ECAA5E3B-B37E-45C8-83C2-CF9317CD93E8}"/>
                </a:ext>
              </a:extLst>
            </p:cNvPr>
            <p:cNvSpPr txBox="1"/>
            <p:nvPr/>
          </p:nvSpPr>
          <p:spPr>
            <a:xfrm>
              <a:off x="1783084" y="6048030"/>
              <a:ext cx="119831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/>
                <a:t>~04/15</a:t>
              </a:r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924835" y="5482295"/>
            <a:ext cx="819752" cy="573972"/>
            <a:chOff x="1739073" y="5486367"/>
            <a:chExt cx="819823" cy="573972"/>
          </a:xfrm>
        </p:grpSpPr>
        <p:sp>
          <p:nvSpPr>
            <p:cNvPr id="392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96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9073" y="5486367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DD24D479-B7C3-4C55-8563-4682DECB5B0E}"/>
              </a:ext>
            </a:extLst>
          </p:cNvPr>
          <p:cNvGrpSpPr/>
          <p:nvPr/>
        </p:nvGrpSpPr>
        <p:grpSpPr>
          <a:xfrm>
            <a:off x="9273783" y="956375"/>
            <a:ext cx="704726" cy="501599"/>
            <a:chOff x="1886575" y="1217224"/>
            <a:chExt cx="701841" cy="501599"/>
          </a:xfrm>
        </p:grpSpPr>
        <p:sp>
          <p:nvSpPr>
            <p:cNvPr id="416" name="流程图: 决策 47">
              <a:extLst>
                <a:ext uri="{FF2B5EF4-FFF2-40B4-BE49-F238E27FC236}">
                  <a16:creationId xmlns:a16="http://schemas.microsoft.com/office/drawing/2014/main" id="{1AD751BA-FD3D-46A6-BAE8-222AE152933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7" name="TextBox 22">
              <a:extLst>
                <a:ext uri="{FF2B5EF4-FFF2-40B4-BE49-F238E27FC236}">
                  <a16:creationId xmlns:a16="http://schemas.microsoft.com/office/drawing/2014/main" id="{4B3F025C-1777-4610-8357-5814F121EF6A}"/>
                </a:ext>
              </a:extLst>
            </p:cNvPr>
            <p:cNvSpPr txBox="1"/>
            <p:nvPr/>
          </p:nvSpPr>
          <p:spPr>
            <a:xfrm>
              <a:off x="2043933" y="1534163"/>
              <a:ext cx="54448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04/29</a:t>
              </a: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FDDC4-0A12-4F12-9A5C-8AC7B105F23A}"/>
              </a:ext>
            </a:extLst>
          </p:cNvPr>
          <p:cNvCxnSpPr>
            <a:cxnSpLocks/>
          </p:cNvCxnSpPr>
          <p:nvPr/>
        </p:nvCxnSpPr>
        <p:spPr>
          <a:xfrm flipH="1">
            <a:off x="2378572" y="352686"/>
            <a:ext cx="14557" cy="64215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53272" y="5578530"/>
            <a:ext cx="732729" cy="483836"/>
            <a:chOff x="1854898" y="5576503"/>
            <a:chExt cx="732729" cy="483836"/>
          </a:xfrm>
        </p:grpSpPr>
        <p:sp>
          <p:nvSpPr>
            <p:cNvPr id="443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no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9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854898" y="5576503"/>
              <a:ext cx="7327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36188659-12BC-4E86-9EFC-37C74D7FFBFE}"/>
              </a:ext>
            </a:extLst>
          </p:cNvPr>
          <p:cNvGrpSpPr/>
          <p:nvPr/>
        </p:nvGrpSpPr>
        <p:grpSpPr>
          <a:xfrm>
            <a:off x="2975621" y="5854671"/>
            <a:ext cx="774344" cy="934064"/>
            <a:chOff x="1821905" y="5855171"/>
            <a:chExt cx="774344" cy="934064"/>
          </a:xfrm>
        </p:grpSpPr>
        <p:sp>
          <p:nvSpPr>
            <p:cNvPr id="695" name="Star: 5 Points 694">
              <a:extLst>
                <a:ext uri="{FF2B5EF4-FFF2-40B4-BE49-F238E27FC236}">
                  <a16:creationId xmlns:a16="http://schemas.microsoft.com/office/drawing/2014/main" id="{4553877D-B83B-4BE4-8730-B1AD0DC2B6BB}"/>
                </a:ext>
              </a:extLst>
            </p:cNvPr>
            <p:cNvSpPr/>
            <p:nvPr/>
          </p:nvSpPr>
          <p:spPr>
            <a:xfrm>
              <a:off x="2106771" y="5855171"/>
              <a:ext cx="195065" cy="205168"/>
            </a:xfrm>
            <a:prstGeom prst="star5">
              <a:avLst/>
            </a:prstGeom>
            <a:solidFill>
              <a:srgbClr val="FFFF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96" name="TextBox 22">
              <a:extLst>
                <a:ext uri="{FF2B5EF4-FFF2-40B4-BE49-F238E27FC236}">
                  <a16:creationId xmlns:a16="http://schemas.microsoft.com/office/drawing/2014/main" id="{4398E192-FFFF-4149-A030-12C5999A8C78}"/>
                </a:ext>
              </a:extLst>
            </p:cNvPr>
            <p:cNvSpPr txBox="1"/>
            <p:nvPr/>
          </p:nvSpPr>
          <p:spPr>
            <a:xfrm>
              <a:off x="1821905" y="6065966"/>
              <a:ext cx="774344" cy="72326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 Delivery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10/10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Checkpoint 3</a:t>
              </a:r>
            </a:p>
            <a:p>
              <a:endParaRPr lang="en-US" altLang="zh-CN" sz="700" dirty="0">
                <a:solidFill>
                  <a:srgbClr val="FF0000"/>
                </a:solidFill>
              </a:endParaRP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A8AFFEBF-A1FB-4B42-8AB6-04CD874582F9}"/>
              </a:ext>
            </a:extLst>
          </p:cNvPr>
          <p:cNvGrpSpPr/>
          <p:nvPr/>
        </p:nvGrpSpPr>
        <p:grpSpPr>
          <a:xfrm>
            <a:off x="4136925" y="6362376"/>
            <a:ext cx="1036140" cy="473479"/>
            <a:chOff x="1568075" y="5855171"/>
            <a:chExt cx="1036140" cy="473479"/>
          </a:xfrm>
        </p:grpSpPr>
        <p:sp>
          <p:nvSpPr>
            <p:cNvPr id="445" name="Star: 5 Points 444">
              <a:extLst>
                <a:ext uri="{FF2B5EF4-FFF2-40B4-BE49-F238E27FC236}">
                  <a16:creationId xmlns:a16="http://schemas.microsoft.com/office/drawing/2014/main" id="{3361A417-1F78-48DA-B51A-9EF211283C0F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7" name="TextBox 22">
              <a:extLst>
                <a:ext uri="{FF2B5EF4-FFF2-40B4-BE49-F238E27FC236}">
                  <a16:creationId xmlns:a16="http://schemas.microsoft.com/office/drawing/2014/main" id="{47671A9B-491F-40AB-93D4-596E15A0BB81}"/>
                </a:ext>
              </a:extLst>
            </p:cNvPr>
            <p:cNvSpPr txBox="1"/>
            <p:nvPr/>
          </p:nvSpPr>
          <p:spPr>
            <a:xfrm>
              <a:off x="1568075" y="6036268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~02/15</a:t>
              </a:r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EB50A90B-14D8-4C0E-8435-9543BC081361}"/>
              </a:ext>
            </a:extLst>
          </p:cNvPr>
          <p:cNvGrpSpPr/>
          <p:nvPr/>
        </p:nvGrpSpPr>
        <p:grpSpPr>
          <a:xfrm>
            <a:off x="4680270" y="6361167"/>
            <a:ext cx="1036140" cy="482720"/>
            <a:chOff x="1718379" y="5855171"/>
            <a:chExt cx="1036140" cy="482720"/>
          </a:xfrm>
        </p:grpSpPr>
        <p:sp>
          <p:nvSpPr>
            <p:cNvPr id="454" name="Star: 5 Points 453">
              <a:extLst>
                <a:ext uri="{FF2B5EF4-FFF2-40B4-BE49-F238E27FC236}">
                  <a16:creationId xmlns:a16="http://schemas.microsoft.com/office/drawing/2014/main" id="{C894827A-DE5E-41A0-AC6E-C224D1702C8A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rgbClr val="FF000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5" name="TextBox 22">
              <a:extLst>
                <a:ext uri="{FF2B5EF4-FFF2-40B4-BE49-F238E27FC236}">
                  <a16:creationId xmlns:a16="http://schemas.microsoft.com/office/drawing/2014/main" id="{DAA81990-A7AF-45AD-9E63-193976AA8151}"/>
                </a:ext>
              </a:extLst>
            </p:cNvPr>
            <p:cNvSpPr txBox="1"/>
            <p:nvPr/>
          </p:nvSpPr>
          <p:spPr>
            <a:xfrm>
              <a:off x="1718379" y="6045509"/>
              <a:ext cx="103614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C UI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~03/15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3D6CFDBE-FF65-4BAD-A5FE-73A6D34F7514}"/>
              </a:ext>
            </a:extLst>
          </p:cNvPr>
          <p:cNvGrpSpPr/>
          <p:nvPr/>
        </p:nvGrpSpPr>
        <p:grpSpPr>
          <a:xfrm>
            <a:off x="102871" y="4229750"/>
            <a:ext cx="11819828" cy="243817"/>
            <a:chOff x="206470" y="2804682"/>
            <a:chExt cx="11747720" cy="243817"/>
          </a:xfrm>
        </p:grpSpPr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788889AD-2AC4-4009-AC90-0C166ED35135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A8551C6-6AD6-48C8-8F0F-A0986D3C6DF6}"/>
                </a:ext>
              </a:extLst>
            </p:cNvPr>
            <p:cNvSpPr/>
            <p:nvPr/>
          </p:nvSpPr>
          <p:spPr>
            <a:xfrm>
              <a:off x="206470" y="2804682"/>
              <a:ext cx="158557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92" name="Group 691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55339" y="5202723"/>
            <a:ext cx="11788299" cy="276999"/>
            <a:chOff x="315514" y="4004630"/>
            <a:chExt cx="11716383" cy="276999"/>
          </a:xfrm>
        </p:grpSpPr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70432" y="4657556"/>
            <a:ext cx="11794428" cy="355700"/>
            <a:chOff x="231716" y="2692799"/>
            <a:chExt cx="11722474" cy="355700"/>
          </a:xfrm>
        </p:grpSpPr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785" name="Rectangle 784">
            <a:extLst>
              <a:ext uri="{FF2B5EF4-FFF2-40B4-BE49-F238E27FC236}">
                <a16:creationId xmlns:a16="http://schemas.microsoft.com/office/drawing/2014/main" id="{D04392B8-A6D5-4507-930A-F441C6EA3374}"/>
              </a:ext>
            </a:extLst>
          </p:cNvPr>
          <p:cNvSpPr/>
          <p:nvPr/>
        </p:nvSpPr>
        <p:spPr>
          <a:xfrm>
            <a:off x="4688061" y="493967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6" name="TextBox 22">
            <a:extLst>
              <a:ext uri="{FF2B5EF4-FFF2-40B4-BE49-F238E27FC236}">
                <a16:creationId xmlns:a16="http://schemas.microsoft.com/office/drawing/2014/main" id="{3AD0E24E-BBE5-4868-ADA3-EACE324570E6}"/>
              </a:ext>
            </a:extLst>
          </p:cNvPr>
          <p:cNvSpPr txBox="1"/>
          <p:nvPr/>
        </p:nvSpPr>
        <p:spPr>
          <a:xfrm>
            <a:off x="4122733" y="4791968"/>
            <a:ext cx="111441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503A5205-E981-4B67-ACE0-699800667E6B}"/>
              </a:ext>
            </a:extLst>
          </p:cNvPr>
          <p:cNvSpPr/>
          <p:nvPr/>
        </p:nvSpPr>
        <p:spPr>
          <a:xfrm>
            <a:off x="7359906" y="492794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" name="TextBox 22">
            <a:extLst>
              <a:ext uri="{FF2B5EF4-FFF2-40B4-BE49-F238E27FC236}">
                <a16:creationId xmlns:a16="http://schemas.microsoft.com/office/drawing/2014/main" id="{6C1B14D9-BF66-471B-A698-37C4C022EB99}"/>
              </a:ext>
            </a:extLst>
          </p:cNvPr>
          <p:cNvSpPr txBox="1"/>
          <p:nvPr/>
        </p:nvSpPr>
        <p:spPr>
          <a:xfrm>
            <a:off x="7106987" y="4786953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DC9B540A-E622-4C47-8D90-385ED85621DE}"/>
              </a:ext>
            </a:extLst>
          </p:cNvPr>
          <p:cNvSpPr/>
          <p:nvPr/>
        </p:nvSpPr>
        <p:spPr>
          <a:xfrm>
            <a:off x="8729388" y="4934356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2" name="Straight Arrow Connector 791">
            <a:extLst>
              <a:ext uri="{FF2B5EF4-FFF2-40B4-BE49-F238E27FC236}">
                <a16:creationId xmlns:a16="http://schemas.microsoft.com/office/drawing/2014/main" id="{9E16150D-4DC2-4C68-927F-2BFDD6107CD2}"/>
              </a:ext>
            </a:extLst>
          </p:cNvPr>
          <p:cNvCxnSpPr>
            <a:cxnSpLocks/>
            <a:stCxn id="695" idx="0"/>
            <a:endCxn id="799" idx="2"/>
          </p:cNvCxnSpPr>
          <p:nvPr/>
        </p:nvCxnSpPr>
        <p:spPr>
          <a:xfrm flipV="1">
            <a:off x="3358020" y="5555433"/>
            <a:ext cx="830839" cy="29923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5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533566" y="496153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04/15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96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288136" y="490378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1579843" y="4909770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310434" y="4678891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04/30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821" name="Straight Arrow Connector 820">
            <a:extLst>
              <a:ext uri="{FF2B5EF4-FFF2-40B4-BE49-F238E27FC236}">
                <a16:creationId xmlns:a16="http://schemas.microsoft.com/office/drawing/2014/main" id="{CDF8032C-E571-4010-A848-0B89F71A662E}"/>
              </a:ext>
            </a:extLst>
          </p:cNvPr>
          <p:cNvCxnSpPr>
            <a:cxnSpLocks/>
            <a:stCxn id="816" idx="0"/>
            <a:endCxn id="435" idx="2"/>
          </p:cNvCxnSpPr>
          <p:nvPr/>
        </p:nvCxnSpPr>
        <p:spPr>
          <a:xfrm flipV="1">
            <a:off x="9857108" y="1294120"/>
            <a:ext cx="369217" cy="2991159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0CF45CEE-1B5F-412A-9045-99192CDB012F}"/>
              </a:ext>
            </a:extLst>
          </p:cNvPr>
          <p:cNvGrpSpPr/>
          <p:nvPr/>
        </p:nvGrpSpPr>
        <p:grpSpPr>
          <a:xfrm>
            <a:off x="3219214" y="2318294"/>
            <a:ext cx="682364" cy="607147"/>
            <a:chOff x="1264945" y="1704838"/>
            <a:chExt cx="682364" cy="607147"/>
          </a:xfrm>
        </p:grpSpPr>
        <p:sp>
          <p:nvSpPr>
            <p:cNvPr id="481" name="Isosceles Triangle 480">
              <a:extLst>
                <a:ext uri="{FF2B5EF4-FFF2-40B4-BE49-F238E27FC236}">
                  <a16:creationId xmlns:a16="http://schemas.microsoft.com/office/drawing/2014/main" id="{46C9140A-C6B2-40E9-B7E9-9A053A70CCA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1EC2F48D-6441-4642-A031-05D80DED76E3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T0 Sample</a:t>
              </a:r>
            </a:p>
            <a:p>
              <a:r>
                <a:rPr lang="en-US" altLang="zh-CN" sz="700" dirty="0"/>
                <a:t>10/30</a:t>
              </a:r>
              <a:endParaRPr lang="zh-CN" altLang="en-US" sz="700" dirty="0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337F1F8C-0D6F-4B8E-B88D-489B3A0343FB}"/>
              </a:ext>
            </a:extLst>
          </p:cNvPr>
          <p:cNvGrpSpPr/>
          <p:nvPr/>
        </p:nvGrpSpPr>
        <p:grpSpPr>
          <a:xfrm>
            <a:off x="4010200" y="2315460"/>
            <a:ext cx="682364" cy="607147"/>
            <a:chOff x="1264945" y="1704838"/>
            <a:chExt cx="682364" cy="607147"/>
          </a:xfrm>
        </p:grpSpPr>
        <p:sp>
          <p:nvSpPr>
            <p:cNvPr id="499" name="Isosceles Triangle 498">
              <a:extLst>
                <a:ext uri="{FF2B5EF4-FFF2-40B4-BE49-F238E27FC236}">
                  <a16:creationId xmlns:a16="http://schemas.microsoft.com/office/drawing/2014/main" id="{2E5874BB-015C-493F-A744-373B38AABD5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9" name="TextBox 22">
              <a:extLst>
                <a:ext uri="{FF2B5EF4-FFF2-40B4-BE49-F238E27FC236}">
                  <a16:creationId xmlns:a16="http://schemas.microsoft.com/office/drawing/2014/main" id="{3846C360-6E54-47FE-85BB-C1D37E6589E1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TFT T1 Sample</a:t>
              </a:r>
            </a:p>
            <a:p>
              <a:r>
                <a:rPr lang="en-US" altLang="zh-CN" sz="700" dirty="0"/>
                <a:t>12/30</a:t>
              </a:r>
            </a:p>
          </p:txBody>
        </p: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E6436CD-E2FC-44EA-A467-85F1003E043E}"/>
              </a:ext>
            </a:extLst>
          </p:cNvPr>
          <p:cNvGrpSpPr/>
          <p:nvPr/>
        </p:nvGrpSpPr>
        <p:grpSpPr>
          <a:xfrm>
            <a:off x="4874681" y="2315866"/>
            <a:ext cx="682364" cy="607147"/>
            <a:chOff x="1264945" y="1704838"/>
            <a:chExt cx="682364" cy="607147"/>
          </a:xfrm>
        </p:grpSpPr>
        <p:sp>
          <p:nvSpPr>
            <p:cNvPr id="512" name="Isosceles Triangle 511">
              <a:extLst>
                <a:ext uri="{FF2B5EF4-FFF2-40B4-BE49-F238E27FC236}">
                  <a16:creationId xmlns:a16="http://schemas.microsoft.com/office/drawing/2014/main" id="{52A74F8A-C1C4-46C8-BE0A-FDD86940FA1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3" name="TextBox 22">
              <a:extLst>
                <a:ext uri="{FF2B5EF4-FFF2-40B4-BE49-F238E27FC236}">
                  <a16:creationId xmlns:a16="http://schemas.microsoft.com/office/drawing/2014/main" id="{BCF9A660-77D2-4BB2-8FF2-AEA01A4CE8E2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T0 Sample</a:t>
              </a:r>
            </a:p>
            <a:p>
              <a:r>
                <a:rPr lang="en-US" altLang="zh-CN" sz="700" dirty="0"/>
                <a:t>3/30</a:t>
              </a:r>
              <a:endParaRPr lang="zh-CN" altLang="en-US" sz="700" dirty="0"/>
            </a:p>
          </p:txBody>
        </p: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89F3F0A-7FDF-4C45-B322-72ED9AF8F0B0}"/>
              </a:ext>
            </a:extLst>
          </p:cNvPr>
          <p:cNvGrpSpPr/>
          <p:nvPr/>
        </p:nvGrpSpPr>
        <p:grpSpPr>
          <a:xfrm>
            <a:off x="5630299" y="2316822"/>
            <a:ext cx="682364" cy="607147"/>
            <a:chOff x="1264945" y="1704838"/>
            <a:chExt cx="682364" cy="607147"/>
          </a:xfrm>
        </p:grpSpPr>
        <p:sp>
          <p:nvSpPr>
            <p:cNvPr id="515" name="Isosceles Triangle 514">
              <a:extLst>
                <a:ext uri="{FF2B5EF4-FFF2-40B4-BE49-F238E27FC236}">
                  <a16:creationId xmlns:a16="http://schemas.microsoft.com/office/drawing/2014/main" id="{A5D92AAA-D5B7-4B8E-9E68-503B92719E03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6" name="TextBox 22">
              <a:extLst>
                <a:ext uri="{FF2B5EF4-FFF2-40B4-BE49-F238E27FC236}">
                  <a16:creationId xmlns:a16="http://schemas.microsoft.com/office/drawing/2014/main" id="{ABDC7DD6-EDA5-495D-8345-B3BBF0755F46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Tier 1 T1 sample for DCV 5/20</a:t>
              </a:r>
              <a:endParaRPr lang="zh-CN" altLang="en-US" sz="700" dirty="0"/>
            </a:p>
          </p:txBody>
        </p:sp>
      </p:grp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18A7E057-B50C-4291-BE02-FD30E7641EE4}"/>
              </a:ext>
            </a:extLst>
          </p:cNvPr>
          <p:cNvSpPr/>
          <p:nvPr/>
        </p:nvSpPr>
        <p:spPr>
          <a:xfrm>
            <a:off x="3768739" y="2357148"/>
            <a:ext cx="467023" cy="160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 DV-1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D750BFE8-54EF-4070-BC30-26813E004DD1}"/>
              </a:ext>
            </a:extLst>
          </p:cNvPr>
          <p:cNvSpPr/>
          <p:nvPr/>
        </p:nvSpPr>
        <p:spPr>
          <a:xfrm>
            <a:off x="5369972" y="2356682"/>
            <a:ext cx="528658" cy="1405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Critical DV</a:t>
            </a:r>
          </a:p>
        </p:txBody>
      </p:sp>
      <p:sp>
        <p:nvSpPr>
          <p:cNvPr id="552" name="TextBox 22">
            <a:extLst>
              <a:ext uri="{FF2B5EF4-FFF2-40B4-BE49-F238E27FC236}">
                <a16:creationId xmlns:a16="http://schemas.microsoft.com/office/drawing/2014/main" id="{F61E4742-3B60-47D2-AF31-D868EA474B38}"/>
              </a:ext>
            </a:extLst>
          </p:cNvPr>
          <p:cNvSpPr txBox="1"/>
          <p:nvPr/>
        </p:nvSpPr>
        <p:spPr>
          <a:xfrm>
            <a:off x="3760547" y="2155414"/>
            <a:ext cx="634126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11/8-12/31</a:t>
            </a:r>
          </a:p>
        </p:txBody>
      </p:sp>
      <p:sp>
        <p:nvSpPr>
          <p:cNvPr id="553" name="TextBox 22">
            <a:extLst>
              <a:ext uri="{FF2B5EF4-FFF2-40B4-BE49-F238E27FC236}">
                <a16:creationId xmlns:a16="http://schemas.microsoft.com/office/drawing/2014/main" id="{D1EE3F6A-97B0-476B-BE69-9E5932159748}"/>
              </a:ext>
            </a:extLst>
          </p:cNvPr>
          <p:cNvSpPr txBox="1"/>
          <p:nvPr/>
        </p:nvSpPr>
        <p:spPr>
          <a:xfrm>
            <a:off x="5299927" y="2182463"/>
            <a:ext cx="70296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3/30~5/20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EF76B8CA-725D-4F12-AC99-4F3473280665}"/>
              </a:ext>
            </a:extLst>
          </p:cNvPr>
          <p:cNvSpPr/>
          <p:nvPr/>
        </p:nvSpPr>
        <p:spPr>
          <a:xfrm>
            <a:off x="4481771" y="2368247"/>
            <a:ext cx="655549" cy="1353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</a:t>
            </a:r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ss tooling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A392524C-55DF-4FCD-8CEC-85F065421526}"/>
              </a:ext>
            </a:extLst>
          </p:cNvPr>
          <p:cNvGrpSpPr/>
          <p:nvPr/>
        </p:nvGrpSpPr>
        <p:grpSpPr>
          <a:xfrm>
            <a:off x="4449725" y="2952923"/>
            <a:ext cx="682364" cy="499426"/>
            <a:chOff x="1264945" y="1704838"/>
            <a:chExt cx="682364" cy="499426"/>
          </a:xfrm>
        </p:grpSpPr>
        <p:sp>
          <p:nvSpPr>
            <p:cNvPr id="564" name="Isosceles Triangle 563">
              <a:extLst>
                <a:ext uri="{FF2B5EF4-FFF2-40B4-BE49-F238E27FC236}">
                  <a16:creationId xmlns:a16="http://schemas.microsoft.com/office/drawing/2014/main" id="{EC414534-5B49-46A2-BA10-0852ED6216D6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5" name="TextBox 22">
              <a:extLst>
                <a:ext uri="{FF2B5EF4-FFF2-40B4-BE49-F238E27FC236}">
                  <a16:creationId xmlns:a16="http://schemas.microsoft.com/office/drawing/2014/main" id="{5A0A5AA6-01BD-4A59-84E0-29B4B59344E8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T0 Sample</a:t>
              </a:r>
            </a:p>
            <a:p>
              <a:r>
                <a:rPr lang="en-US" altLang="zh-CN" sz="700" dirty="0"/>
                <a:t>2/15</a:t>
              </a:r>
              <a:endParaRPr lang="zh-CN" altLang="en-US" sz="700" dirty="0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FD0E9EAC-DB88-4828-AA8A-D52C6B30BB04}"/>
              </a:ext>
            </a:extLst>
          </p:cNvPr>
          <p:cNvGrpSpPr/>
          <p:nvPr/>
        </p:nvGrpSpPr>
        <p:grpSpPr>
          <a:xfrm>
            <a:off x="5572132" y="2873448"/>
            <a:ext cx="682364" cy="499426"/>
            <a:chOff x="1264945" y="1704838"/>
            <a:chExt cx="682364" cy="499426"/>
          </a:xfrm>
        </p:grpSpPr>
        <p:sp>
          <p:nvSpPr>
            <p:cNvPr id="567" name="Isosceles Triangle 566">
              <a:extLst>
                <a:ext uri="{FF2B5EF4-FFF2-40B4-BE49-F238E27FC236}">
                  <a16:creationId xmlns:a16="http://schemas.microsoft.com/office/drawing/2014/main" id="{AF4A2868-FCC2-4406-B258-69C0C8B81B64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8" name="TextBox 22">
              <a:extLst>
                <a:ext uri="{FF2B5EF4-FFF2-40B4-BE49-F238E27FC236}">
                  <a16:creationId xmlns:a16="http://schemas.microsoft.com/office/drawing/2014/main" id="{C2DDBFD3-5AFF-4A2F-8583-F5E5C298461A}"/>
                </a:ext>
              </a:extLst>
            </p:cNvPr>
            <p:cNvSpPr txBox="1"/>
            <p:nvPr/>
          </p:nvSpPr>
          <p:spPr>
            <a:xfrm>
              <a:off x="1264945" y="1911882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T1 Sample</a:t>
              </a:r>
            </a:p>
            <a:p>
              <a:r>
                <a:rPr lang="en-US" altLang="zh-CN" sz="700" dirty="0"/>
                <a:t>6/1</a:t>
              </a:r>
              <a:endParaRPr lang="zh-CN" altLang="en-US" sz="700" dirty="0"/>
            </a:p>
          </p:txBody>
        </p:sp>
      </p:grp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62D4E9D9-3F06-4721-BB34-71FC0B0EF283}"/>
              </a:ext>
            </a:extLst>
          </p:cNvPr>
          <p:cNvSpPr/>
          <p:nvPr/>
        </p:nvSpPr>
        <p:spPr>
          <a:xfrm>
            <a:off x="6207966" y="3009769"/>
            <a:ext cx="936857" cy="1459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 + DV</a:t>
            </a:r>
          </a:p>
        </p:txBody>
      </p:sp>
      <p:sp>
        <p:nvSpPr>
          <p:cNvPr id="570" name="TextBox 22">
            <a:extLst>
              <a:ext uri="{FF2B5EF4-FFF2-40B4-BE49-F238E27FC236}">
                <a16:creationId xmlns:a16="http://schemas.microsoft.com/office/drawing/2014/main" id="{EAA01036-5778-4572-A1AE-B5EB983450C7}"/>
              </a:ext>
            </a:extLst>
          </p:cNvPr>
          <p:cNvSpPr txBox="1"/>
          <p:nvPr/>
        </p:nvSpPr>
        <p:spPr>
          <a:xfrm>
            <a:off x="6294981" y="2821153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6/15-9/15</a:t>
            </a:r>
          </a:p>
        </p:txBody>
      </p:sp>
      <p:sp>
        <p:nvSpPr>
          <p:cNvPr id="571" name="Rectangle: Rounded Corners 570">
            <a:extLst>
              <a:ext uri="{FF2B5EF4-FFF2-40B4-BE49-F238E27FC236}">
                <a16:creationId xmlns:a16="http://schemas.microsoft.com/office/drawing/2014/main" id="{64519372-58DA-4468-9494-CDF730E8B290}"/>
              </a:ext>
            </a:extLst>
          </p:cNvPr>
          <p:cNvSpPr/>
          <p:nvPr/>
        </p:nvSpPr>
        <p:spPr>
          <a:xfrm>
            <a:off x="4920618" y="2991112"/>
            <a:ext cx="887549" cy="1576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572" name="TextBox 22">
            <a:extLst>
              <a:ext uri="{FF2B5EF4-FFF2-40B4-BE49-F238E27FC236}">
                <a16:creationId xmlns:a16="http://schemas.microsoft.com/office/drawing/2014/main" id="{D51A18E7-F15B-44A1-9639-6DECF431DEB2}"/>
              </a:ext>
            </a:extLst>
          </p:cNvPr>
          <p:cNvSpPr txBox="1"/>
          <p:nvPr/>
        </p:nvSpPr>
        <p:spPr>
          <a:xfrm>
            <a:off x="5016593" y="2833522"/>
            <a:ext cx="700878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ea typeface="黑体" panose="02010609060101010101" pitchFamily="49" charset="-122"/>
              </a:rPr>
              <a:t>2/15~5/15</a:t>
            </a:r>
            <a:endParaRPr kumimoji="0" lang="en-US" altLang="zh-CN" sz="700" b="0" i="0" u="none" strike="noStrike" kern="1200" cap="none" spc="0" normalizeH="0" baseline="0" noProof="0" dirty="0">
              <a:ln>
                <a:noFill/>
              </a:ln>
              <a:solidFill>
                <a:srgbClr val="C8CCD1">
                  <a:lumMod val="10000"/>
                </a:srgbClr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D8738E7-33AD-446B-BB3E-887F14875184}"/>
              </a:ext>
            </a:extLst>
          </p:cNvPr>
          <p:cNvCxnSpPr/>
          <p:nvPr/>
        </p:nvCxnSpPr>
        <p:spPr>
          <a:xfrm flipV="1">
            <a:off x="146630" y="6470280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D4BBE3E-88BF-402A-8162-255666E506AB}"/>
              </a:ext>
            </a:extLst>
          </p:cNvPr>
          <p:cNvSpPr/>
          <p:nvPr/>
        </p:nvSpPr>
        <p:spPr>
          <a:xfrm>
            <a:off x="136543" y="6137126"/>
            <a:ext cx="1018227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AR HUD UI Plan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TextBox 22">
            <a:extLst>
              <a:ext uri="{FF2B5EF4-FFF2-40B4-BE49-F238E27FC236}">
                <a16:creationId xmlns:a16="http://schemas.microsoft.com/office/drawing/2014/main" id="{6C2BFF2E-911B-499C-9EA0-0A4F060E7008}"/>
              </a:ext>
            </a:extLst>
          </p:cNvPr>
          <p:cNvSpPr txBox="1"/>
          <p:nvPr/>
        </p:nvSpPr>
        <p:spPr>
          <a:xfrm>
            <a:off x="1387894" y="6582270"/>
            <a:ext cx="955356" cy="169271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here</a:t>
            </a:r>
          </a:p>
        </p:txBody>
      </p:sp>
      <p:sp>
        <p:nvSpPr>
          <p:cNvPr id="643" name="TextBox 22">
            <a:extLst>
              <a:ext uri="{FF2B5EF4-FFF2-40B4-BE49-F238E27FC236}">
                <a16:creationId xmlns:a16="http://schemas.microsoft.com/office/drawing/2014/main" id="{856D729D-161C-4C6F-A018-F24A5D5C1053}"/>
              </a:ext>
            </a:extLst>
          </p:cNvPr>
          <p:cNvSpPr txBox="1"/>
          <p:nvPr/>
        </p:nvSpPr>
        <p:spPr>
          <a:xfrm>
            <a:off x="3937781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12/13</a:t>
            </a:r>
            <a:endParaRPr lang="en-US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DA5BCFEC-BF1E-4E00-A6D0-22C7328F94AB}"/>
              </a:ext>
            </a:extLst>
          </p:cNvPr>
          <p:cNvCxnSpPr>
            <a:cxnSpLocks/>
          </p:cNvCxnSpPr>
          <p:nvPr/>
        </p:nvCxnSpPr>
        <p:spPr>
          <a:xfrm flipV="1">
            <a:off x="7693541" y="4045805"/>
            <a:ext cx="172911" cy="844470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Star: 5 Points 443">
            <a:extLst>
              <a:ext uri="{FF2B5EF4-FFF2-40B4-BE49-F238E27FC236}">
                <a16:creationId xmlns:a16="http://schemas.microsoft.com/office/drawing/2014/main" id="{C6128BA9-6C33-4A49-A417-022A4DD60308}"/>
              </a:ext>
            </a:extLst>
          </p:cNvPr>
          <p:cNvSpPr/>
          <p:nvPr/>
        </p:nvSpPr>
        <p:spPr>
          <a:xfrm>
            <a:off x="4926637" y="429608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7F38EC49-F906-40F4-BB9B-61A7F0EF14E7}"/>
              </a:ext>
            </a:extLst>
          </p:cNvPr>
          <p:cNvGrpSpPr/>
          <p:nvPr/>
        </p:nvGrpSpPr>
        <p:grpSpPr>
          <a:xfrm>
            <a:off x="7157512" y="4296080"/>
            <a:ext cx="692356" cy="613198"/>
            <a:chOff x="1681562" y="2836518"/>
            <a:chExt cx="692356" cy="613198"/>
          </a:xfrm>
        </p:grpSpPr>
        <p:sp>
          <p:nvSpPr>
            <p:cNvPr id="532" name="Star: 5 Points 531">
              <a:extLst>
                <a:ext uri="{FF2B5EF4-FFF2-40B4-BE49-F238E27FC236}">
                  <a16:creationId xmlns:a16="http://schemas.microsoft.com/office/drawing/2014/main" id="{40F7D7F1-4CD3-46DB-A304-A3EB71D71E6F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4" name="TextBox 22">
              <a:extLst>
                <a:ext uri="{FF2B5EF4-FFF2-40B4-BE49-F238E27FC236}">
                  <a16:creationId xmlns:a16="http://schemas.microsoft.com/office/drawing/2014/main" id="{2E586546-41DB-4D6D-A3CC-CFE6532D8E51}"/>
                </a:ext>
              </a:extLst>
            </p:cNvPr>
            <p:cNvSpPr txBox="1"/>
            <p:nvPr/>
          </p:nvSpPr>
          <p:spPr>
            <a:xfrm>
              <a:off x="1681562" y="3157334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10/11</a:t>
              </a:r>
            </a:p>
          </p:txBody>
        </p:sp>
      </p:grpSp>
      <p:sp>
        <p:nvSpPr>
          <p:cNvPr id="535" name="Star: 5 Points 534">
            <a:extLst>
              <a:ext uri="{FF2B5EF4-FFF2-40B4-BE49-F238E27FC236}">
                <a16:creationId xmlns:a16="http://schemas.microsoft.com/office/drawing/2014/main" id="{21C3C474-3CAF-47A5-90C1-45C3D05172C8}"/>
              </a:ext>
            </a:extLst>
          </p:cNvPr>
          <p:cNvSpPr/>
          <p:nvPr/>
        </p:nvSpPr>
        <p:spPr>
          <a:xfrm>
            <a:off x="8086357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41" name="Star: 5 Points 540">
            <a:extLst>
              <a:ext uri="{FF2B5EF4-FFF2-40B4-BE49-F238E27FC236}">
                <a16:creationId xmlns:a16="http://schemas.microsoft.com/office/drawing/2014/main" id="{8530E982-16C2-4A19-B117-18F626E0F2BD}"/>
              </a:ext>
            </a:extLst>
          </p:cNvPr>
          <p:cNvSpPr/>
          <p:nvPr/>
        </p:nvSpPr>
        <p:spPr>
          <a:xfrm>
            <a:off x="8446212" y="4297267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3" name="Star: 5 Points 582">
            <a:extLst>
              <a:ext uri="{FF2B5EF4-FFF2-40B4-BE49-F238E27FC236}">
                <a16:creationId xmlns:a16="http://schemas.microsoft.com/office/drawing/2014/main" id="{01218763-190F-4AD2-9F22-61B92D1DBFB9}"/>
              </a:ext>
            </a:extLst>
          </p:cNvPr>
          <p:cNvSpPr/>
          <p:nvPr/>
        </p:nvSpPr>
        <p:spPr>
          <a:xfrm>
            <a:off x="8984279" y="42869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Star: 5 Points 588">
            <a:extLst>
              <a:ext uri="{FF2B5EF4-FFF2-40B4-BE49-F238E27FC236}">
                <a16:creationId xmlns:a16="http://schemas.microsoft.com/office/drawing/2014/main" id="{D059CBAF-03C3-401E-80B5-6AE3DDF8F354}"/>
              </a:ext>
            </a:extLst>
          </p:cNvPr>
          <p:cNvSpPr/>
          <p:nvPr/>
        </p:nvSpPr>
        <p:spPr>
          <a:xfrm>
            <a:off x="9331758" y="4290906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Star: 5 Points 590">
            <a:extLst>
              <a:ext uri="{FF2B5EF4-FFF2-40B4-BE49-F238E27FC236}">
                <a16:creationId xmlns:a16="http://schemas.microsoft.com/office/drawing/2014/main" id="{9E0B114E-0674-4902-8F13-1FFDF3CED919}"/>
              </a:ext>
            </a:extLst>
          </p:cNvPr>
          <p:cNvSpPr/>
          <p:nvPr/>
        </p:nvSpPr>
        <p:spPr>
          <a:xfrm>
            <a:off x="5840780" y="4307936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3FF2723F-E529-4039-AC36-D58DD43E4743}"/>
              </a:ext>
            </a:extLst>
          </p:cNvPr>
          <p:cNvSpPr/>
          <p:nvPr/>
        </p:nvSpPr>
        <p:spPr>
          <a:xfrm>
            <a:off x="6242870" y="4311062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712880B7-2AF4-441F-BC1C-46F30422845D}"/>
              </a:ext>
            </a:extLst>
          </p:cNvPr>
          <p:cNvSpPr txBox="1"/>
          <p:nvPr/>
        </p:nvSpPr>
        <p:spPr>
          <a:xfrm>
            <a:off x="4752090" y="459822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4" name="TextBox 22">
            <a:extLst>
              <a:ext uri="{FF2B5EF4-FFF2-40B4-BE49-F238E27FC236}">
                <a16:creationId xmlns:a16="http://schemas.microsoft.com/office/drawing/2014/main" id="{49E1F6DE-9EA1-43DA-B970-EFED38494F11}"/>
              </a:ext>
            </a:extLst>
          </p:cNvPr>
          <p:cNvSpPr txBox="1"/>
          <p:nvPr/>
        </p:nvSpPr>
        <p:spPr>
          <a:xfrm>
            <a:off x="7986970" y="4591246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12/11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0BFCB922-F0FA-4877-B88E-939D717A99DC}"/>
              </a:ext>
            </a:extLst>
          </p:cNvPr>
          <p:cNvSpPr txBox="1"/>
          <p:nvPr/>
        </p:nvSpPr>
        <p:spPr>
          <a:xfrm>
            <a:off x="8416598" y="4582055"/>
            <a:ext cx="5620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01/14</a:t>
            </a:r>
          </a:p>
        </p:txBody>
      </p:sp>
      <p:sp>
        <p:nvSpPr>
          <p:cNvPr id="637" name="TextBox 22">
            <a:extLst>
              <a:ext uri="{FF2B5EF4-FFF2-40B4-BE49-F238E27FC236}">
                <a16:creationId xmlns:a16="http://schemas.microsoft.com/office/drawing/2014/main" id="{11A12CE3-0048-4BB9-8618-4A70AEA1A2B9}"/>
              </a:ext>
            </a:extLst>
          </p:cNvPr>
          <p:cNvSpPr txBox="1"/>
          <p:nvPr/>
        </p:nvSpPr>
        <p:spPr>
          <a:xfrm>
            <a:off x="8915063" y="4602179"/>
            <a:ext cx="58704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03/17</a:t>
            </a:r>
          </a:p>
        </p:txBody>
      </p:sp>
      <p:sp>
        <p:nvSpPr>
          <p:cNvPr id="663" name="TextBox 22">
            <a:extLst>
              <a:ext uri="{FF2B5EF4-FFF2-40B4-BE49-F238E27FC236}">
                <a16:creationId xmlns:a16="http://schemas.microsoft.com/office/drawing/2014/main" id="{63062321-7A2A-49F9-B54B-3767325D05B9}"/>
              </a:ext>
            </a:extLst>
          </p:cNvPr>
          <p:cNvSpPr txBox="1"/>
          <p:nvPr/>
        </p:nvSpPr>
        <p:spPr>
          <a:xfrm>
            <a:off x="5511943" y="4602179"/>
            <a:ext cx="520858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06/03</a:t>
            </a:r>
          </a:p>
        </p:txBody>
      </p:sp>
      <p:sp>
        <p:nvSpPr>
          <p:cNvPr id="664" name="TextBox 22">
            <a:extLst>
              <a:ext uri="{FF2B5EF4-FFF2-40B4-BE49-F238E27FC236}">
                <a16:creationId xmlns:a16="http://schemas.microsoft.com/office/drawing/2014/main" id="{C73E9BB9-8B3B-4468-BC97-073D6E1D0DB7}"/>
              </a:ext>
            </a:extLst>
          </p:cNvPr>
          <p:cNvSpPr txBox="1"/>
          <p:nvPr/>
        </p:nvSpPr>
        <p:spPr>
          <a:xfrm>
            <a:off x="6071331" y="461079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07/04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73" name="Straight Arrow Connector 672">
            <a:extLst>
              <a:ext uri="{FF2B5EF4-FFF2-40B4-BE49-F238E27FC236}">
                <a16:creationId xmlns:a16="http://schemas.microsoft.com/office/drawing/2014/main" id="{83EF61F1-EB8F-499E-9720-8123EDB482E7}"/>
              </a:ext>
            </a:extLst>
          </p:cNvPr>
          <p:cNvCxnSpPr>
            <a:cxnSpLocks/>
            <a:stCxn id="712" idx="0"/>
            <a:endCxn id="444" idx="2"/>
          </p:cNvCxnSpPr>
          <p:nvPr/>
        </p:nvCxnSpPr>
        <p:spPr>
          <a:xfrm flipV="1">
            <a:off x="4944645" y="4616286"/>
            <a:ext cx="41642" cy="274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Arrow Connector 687">
            <a:extLst>
              <a:ext uri="{FF2B5EF4-FFF2-40B4-BE49-F238E27FC236}">
                <a16:creationId xmlns:a16="http://schemas.microsoft.com/office/drawing/2014/main" id="{E1066ADE-FF03-448E-8A7C-89A93F15023C}"/>
              </a:ext>
            </a:extLst>
          </p:cNvPr>
          <p:cNvCxnSpPr>
            <a:cxnSpLocks/>
            <a:stCxn id="727" idx="0"/>
            <a:endCxn id="532" idx="2"/>
          </p:cNvCxnSpPr>
          <p:nvPr/>
        </p:nvCxnSpPr>
        <p:spPr>
          <a:xfrm flipV="1">
            <a:off x="7264266" y="4616286"/>
            <a:ext cx="125701" cy="2739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1" name="TextBox 22">
            <a:extLst>
              <a:ext uri="{FF2B5EF4-FFF2-40B4-BE49-F238E27FC236}">
                <a16:creationId xmlns:a16="http://schemas.microsoft.com/office/drawing/2014/main" id="{BBC8773F-3D9B-4D4B-96B5-201AAA85D4AA}"/>
              </a:ext>
            </a:extLst>
          </p:cNvPr>
          <p:cNvSpPr txBox="1"/>
          <p:nvPr/>
        </p:nvSpPr>
        <p:spPr>
          <a:xfrm>
            <a:off x="9272271" y="4601078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2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847112" y="4890604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7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762352" y="48904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18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5580652" y="51027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19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125319" y="489058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0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919804" y="51028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27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7166733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28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7350104" y="509078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29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894798" y="489042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0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713098" y="510270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</a:p>
        </p:txBody>
      </p:sp>
      <p:sp>
        <p:nvSpPr>
          <p:cNvPr id="733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8828841" y="48902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4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8649046" y="51025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5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152115" y="48903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6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85655" y="51026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7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9472956" y="48896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38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321321" y="509001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9EBD22BA-0114-44E3-B30F-8982EE8B78E2}"/>
              </a:ext>
            </a:extLst>
          </p:cNvPr>
          <p:cNvCxnSpPr>
            <a:cxnSpLocks/>
            <a:stCxn id="719" idx="0"/>
            <a:endCxn id="592" idx="2"/>
          </p:cNvCxnSpPr>
          <p:nvPr/>
        </p:nvCxnSpPr>
        <p:spPr>
          <a:xfrm flipV="1">
            <a:off x="6222852" y="4631268"/>
            <a:ext cx="79668" cy="25931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AA02A4A-2971-467F-81FE-BCE8812F0D60}"/>
              </a:ext>
            </a:extLst>
          </p:cNvPr>
          <p:cNvCxnSpPr>
            <a:cxnSpLocks/>
            <a:stCxn id="729" idx="0"/>
            <a:endCxn id="535" idx="2"/>
          </p:cNvCxnSpPr>
          <p:nvPr/>
        </p:nvCxnSpPr>
        <p:spPr>
          <a:xfrm flipV="1">
            <a:off x="7992331" y="4617473"/>
            <a:ext cx="153676" cy="2729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09CD6223-5C3F-4984-8962-0DD704306401}"/>
              </a:ext>
            </a:extLst>
          </p:cNvPr>
          <p:cNvCxnSpPr>
            <a:cxnSpLocks/>
            <a:stCxn id="813" idx="0"/>
            <a:endCxn id="541" idx="2"/>
          </p:cNvCxnSpPr>
          <p:nvPr/>
        </p:nvCxnSpPr>
        <p:spPr>
          <a:xfrm flipV="1">
            <a:off x="8323797" y="4617473"/>
            <a:ext cx="182065" cy="282336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3" name="Star: 5 Points 742">
            <a:extLst>
              <a:ext uri="{FF2B5EF4-FFF2-40B4-BE49-F238E27FC236}">
                <a16:creationId xmlns:a16="http://schemas.microsoft.com/office/drawing/2014/main" id="{576585FE-64E5-4A6D-9EC1-4F7EADF2D5E6}"/>
              </a:ext>
            </a:extLst>
          </p:cNvPr>
          <p:cNvSpPr/>
          <p:nvPr/>
        </p:nvSpPr>
        <p:spPr>
          <a:xfrm>
            <a:off x="4497444" y="535814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4" name="TextBox 22">
            <a:extLst>
              <a:ext uri="{FF2B5EF4-FFF2-40B4-BE49-F238E27FC236}">
                <a16:creationId xmlns:a16="http://schemas.microsoft.com/office/drawing/2014/main" id="{A2659C4C-5DBE-44B9-B186-114C689BB2FB}"/>
              </a:ext>
            </a:extLst>
          </p:cNvPr>
          <p:cNvSpPr txBox="1"/>
          <p:nvPr/>
        </p:nvSpPr>
        <p:spPr>
          <a:xfrm>
            <a:off x="4291457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01/13</a:t>
            </a:r>
          </a:p>
        </p:txBody>
      </p:sp>
      <p:sp>
        <p:nvSpPr>
          <p:cNvPr id="745" name="Star: 5 Points 744">
            <a:extLst>
              <a:ext uri="{FF2B5EF4-FFF2-40B4-BE49-F238E27FC236}">
                <a16:creationId xmlns:a16="http://schemas.microsoft.com/office/drawing/2014/main" id="{3EBDF802-0D4E-497C-9937-EFF81358BD87}"/>
              </a:ext>
            </a:extLst>
          </p:cNvPr>
          <p:cNvSpPr/>
          <p:nvPr/>
        </p:nvSpPr>
        <p:spPr>
          <a:xfrm>
            <a:off x="4853302" y="5358140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6" name="TextBox 22">
            <a:extLst>
              <a:ext uri="{FF2B5EF4-FFF2-40B4-BE49-F238E27FC236}">
                <a16:creationId xmlns:a16="http://schemas.microsoft.com/office/drawing/2014/main" id="{553F216E-7159-421E-8CED-3A26A5FAB470}"/>
              </a:ext>
            </a:extLst>
          </p:cNvPr>
          <p:cNvSpPr txBox="1"/>
          <p:nvPr/>
        </p:nvSpPr>
        <p:spPr>
          <a:xfrm>
            <a:off x="4639478" y="557042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747" name="Star: 5 Points 746">
            <a:extLst>
              <a:ext uri="{FF2B5EF4-FFF2-40B4-BE49-F238E27FC236}">
                <a16:creationId xmlns:a16="http://schemas.microsoft.com/office/drawing/2014/main" id="{5633CD4B-16D4-404E-B406-B8639776AAA3}"/>
              </a:ext>
            </a:extLst>
          </p:cNvPr>
          <p:cNvSpPr/>
          <p:nvPr/>
        </p:nvSpPr>
        <p:spPr>
          <a:xfrm>
            <a:off x="5162279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8" name="TextBox 22">
            <a:extLst>
              <a:ext uri="{FF2B5EF4-FFF2-40B4-BE49-F238E27FC236}">
                <a16:creationId xmlns:a16="http://schemas.microsoft.com/office/drawing/2014/main" id="{336C01E2-18B2-48F7-BC05-D44E76C5DAF6}"/>
              </a:ext>
            </a:extLst>
          </p:cNvPr>
          <p:cNvSpPr txBox="1"/>
          <p:nvPr/>
        </p:nvSpPr>
        <p:spPr>
          <a:xfrm>
            <a:off x="4980579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49" name="Star: 5 Points 748">
            <a:extLst>
              <a:ext uri="{FF2B5EF4-FFF2-40B4-BE49-F238E27FC236}">
                <a16:creationId xmlns:a16="http://schemas.microsoft.com/office/drawing/2014/main" id="{27DDF148-8003-47A2-AD7B-C83B1ACF33A3}"/>
              </a:ext>
            </a:extLst>
          </p:cNvPr>
          <p:cNvSpPr/>
          <p:nvPr/>
        </p:nvSpPr>
        <p:spPr>
          <a:xfrm>
            <a:off x="5505257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0" name="TextBox 22">
            <a:extLst>
              <a:ext uri="{FF2B5EF4-FFF2-40B4-BE49-F238E27FC236}">
                <a16:creationId xmlns:a16="http://schemas.microsoft.com/office/drawing/2014/main" id="{96FB1B37-EA17-4D08-930D-51541843998D}"/>
              </a:ext>
            </a:extLst>
          </p:cNvPr>
          <p:cNvSpPr txBox="1"/>
          <p:nvPr/>
        </p:nvSpPr>
        <p:spPr>
          <a:xfrm>
            <a:off x="5304507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1" name="Star: 5 Points 750">
            <a:extLst>
              <a:ext uri="{FF2B5EF4-FFF2-40B4-BE49-F238E27FC236}">
                <a16:creationId xmlns:a16="http://schemas.microsoft.com/office/drawing/2014/main" id="{B35FB6C3-BBB6-4CDA-92BD-9F90B91BA808}"/>
              </a:ext>
            </a:extLst>
          </p:cNvPr>
          <p:cNvSpPr/>
          <p:nvPr/>
        </p:nvSpPr>
        <p:spPr>
          <a:xfrm>
            <a:off x="5836543" y="535812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2" name="TextBox 22">
            <a:extLst>
              <a:ext uri="{FF2B5EF4-FFF2-40B4-BE49-F238E27FC236}">
                <a16:creationId xmlns:a16="http://schemas.microsoft.com/office/drawing/2014/main" id="{679206AE-9662-413A-9E30-DBB2660480CC}"/>
              </a:ext>
            </a:extLst>
          </p:cNvPr>
          <p:cNvSpPr txBox="1"/>
          <p:nvPr/>
        </p:nvSpPr>
        <p:spPr>
          <a:xfrm>
            <a:off x="5654843" y="557040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R9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753" name="Star: 5 Points 752">
            <a:extLst>
              <a:ext uri="{FF2B5EF4-FFF2-40B4-BE49-F238E27FC236}">
                <a16:creationId xmlns:a16="http://schemas.microsoft.com/office/drawing/2014/main" id="{7686320D-336F-418E-86FD-1160F7EDEFDD}"/>
              </a:ext>
            </a:extLst>
          </p:cNvPr>
          <p:cNvSpPr/>
          <p:nvPr/>
        </p:nvSpPr>
        <p:spPr>
          <a:xfrm>
            <a:off x="6167812" y="535812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4" name="TextBox 22">
            <a:extLst>
              <a:ext uri="{FF2B5EF4-FFF2-40B4-BE49-F238E27FC236}">
                <a16:creationId xmlns:a16="http://schemas.microsoft.com/office/drawing/2014/main" id="{0CE74C8A-0128-4CF7-885A-7CCB4D170730}"/>
              </a:ext>
            </a:extLst>
          </p:cNvPr>
          <p:cNvSpPr txBox="1"/>
          <p:nvPr/>
        </p:nvSpPr>
        <p:spPr>
          <a:xfrm>
            <a:off x="6022441" y="5570405"/>
            <a:ext cx="50304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755" name="Star: 5 Points 754">
            <a:extLst>
              <a:ext uri="{FF2B5EF4-FFF2-40B4-BE49-F238E27FC236}">
                <a16:creationId xmlns:a16="http://schemas.microsoft.com/office/drawing/2014/main" id="{D270098A-B0B4-42E3-9763-CDE88C5DFEF5}"/>
              </a:ext>
            </a:extLst>
          </p:cNvPr>
          <p:cNvSpPr/>
          <p:nvPr/>
        </p:nvSpPr>
        <p:spPr>
          <a:xfrm>
            <a:off x="6484590" y="535797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6" name="TextBox 22">
            <a:extLst>
              <a:ext uri="{FF2B5EF4-FFF2-40B4-BE49-F238E27FC236}">
                <a16:creationId xmlns:a16="http://schemas.microsoft.com/office/drawing/2014/main" id="{763197BC-6A79-4E74-83CD-92790F45353E}"/>
              </a:ext>
            </a:extLst>
          </p:cNvPr>
          <p:cNvSpPr txBox="1"/>
          <p:nvPr/>
        </p:nvSpPr>
        <p:spPr>
          <a:xfrm>
            <a:off x="6295531" y="55702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7" name="Star: 5 Points 756">
            <a:extLst>
              <a:ext uri="{FF2B5EF4-FFF2-40B4-BE49-F238E27FC236}">
                <a16:creationId xmlns:a16="http://schemas.microsoft.com/office/drawing/2014/main" id="{43DDD4F9-1A64-4182-BCBE-F473D5C1ED6C}"/>
              </a:ext>
            </a:extLst>
          </p:cNvPr>
          <p:cNvSpPr/>
          <p:nvPr/>
        </p:nvSpPr>
        <p:spPr>
          <a:xfrm>
            <a:off x="6830197" y="53578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8" name="TextBox 22">
            <a:extLst>
              <a:ext uri="{FF2B5EF4-FFF2-40B4-BE49-F238E27FC236}">
                <a16:creationId xmlns:a16="http://schemas.microsoft.com/office/drawing/2014/main" id="{CE7746A6-37F1-4175-9E80-DBEF616DB951}"/>
              </a:ext>
            </a:extLst>
          </p:cNvPr>
          <p:cNvSpPr txBox="1"/>
          <p:nvPr/>
        </p:nvSpPr>
        <p:spPr>
          <a:xfrm>
            <a:off x="6600872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08/20</a:t>
            </a:r>
          </a:p>
        </p:txBody>
      </p:sp>
      <p:sp>
        <p:nvSpPr>
          <p:cNvPr id="759" name="Star: 5 Points 758">
            <a:extLst>
              <a:ext uri="{FF2B5EF4-FFF2-40B4-BE49-F238E27FC236}">
                <a16:creationId xmlns:a16="http://schemas.microsoft.com/office/drawing/2014/main" id="{FB0AA4D1-7370-44F8-AC01-4071CD3DEA91}"/>
              </a:ext>
            </a:extLst>
          </p:cNvPr>
          <p:cNvSpPr/>
          <p:nvPr/>
        </p:nvSpPr>
        <p:spPr>
          <a:xfrm>
            <a:off x="7141089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0" name="TextBox 22">
            <a:extLst>
              <a:ext uri="{FF2B5EF4-FFF2-40B4-BE49-F238E27FC236}">
                <a16:creationId xmlns:a16="http://schemas.microsoft.com/office/drawing/2014/main" id="{C8880532-F7A6-4F3A-909D-3EE7081F7F5F}"/>
              </a:ext>
            </a:extLst>
          </p:cNvPr>
          <p:cNvSpPr txBox="1"/>
          <p:nvPr/>
        </p:nvSpPr>
        <p:spPr>
          <a:xfrm>
            <a:off x="6949864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1" name="Star: 5 Points 760">
            <a:extLst>
              <a:ext uri="{FF2B5EF4-FFF2-40B4-BE49-F238E27FC236}">
                <a16:creationId xmlns:a16="http://schemas.microsoft.com/office/drawing/2014/main" id="{1C22890F-266B-44DE-B5C0-22253583CFDB}"/>
              </a:ext>
            </a:extLst>
          </p:cNvPr>
          <p:cNvSpPr/>
          <p:nvPr/>
        </p:nvSpPr>
        <p:spPr>
          <a:xfrm>
            <a:off x="7470396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2" name="TextBox 22">
            <a:extLst>
              <a:ext uri="{FF2B5EF4-FFF2-40B4-BE49-F238E27FC236}">
                <a16:creationId xmlns:a16="http://schemas.microsoft.com/office/drawing/2014/main" id="{67A43C87-FC64-4CEE-8C13-3BF9C353B32C}"/>
              </a:ext>
            </a:extLst>
          </p:cNvPr>
          <p:cNvSpPr txBox="1"/>
          <p:nvPr/>
        </p:nvSpPr>
        <p:spPr>
          <a:xfrm>
            <a:off x="7288696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10/27</a:t>
            </a:r>
          </a:p>
        </p:txBody>
      </p:sp>
      <p:sp>
        <p:nvSpPr>
          <p:cNvPr id="763" name="Star: 5 Points 762">
            <a:extLst>
              <a:ext uri="{FF2B5EF4-FFF2-40B4-BE49-F238E27FC236}">
                <a16:creationId xmlns:a16="http://schemas.microsoft.com/office/drawing/2014/main" id="{0890B18D-20CD-469A-9806-680665F95FEF}"/>
              </a:ext>
            </a:extLst>
          </p:cNvPr>
          <p:cNvSpPr/>
          <p:nvPr/>
        </p:nvSpPr>
        <p:spPr>
          <a:xfrm>
            <a:off x="7871984" y="535795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4" name="TextBox 22">
            <a:extLst>
              <a:ext uri="{FF2B5EF4-FFF2-40B4-BE49-F238E27FC236}">
                <a16:creationId xmlns:a16="http://schemas.microsoft.com/office/drawing/2014/main" id="{CD66EFCC-8E9C-4944-A8C3-B806D88D0C7E}"/>
              </a:ext>
            </a:extLst>
          </p:cNvPr>
          <p:cNvSpPr txBox="1"/>
          <p:nvPr/>
        </p:nvSpPr>
        <p:spPr>
          <a:xfrm>
            <a:off x="7690284" y="557024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11/27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5" name="Star: 5 Points 764">
            <a:extLst>
              <a:ext uri="{FF2B5EF4-FFF2-40B4-BE49-F238E27FC236}">
                <a16:creationId xmlns:a16="http://schemas.microsoft.com/office/drawing/2014/main" id="{C1A32B9F-9058-460A-886B-087386A5E52F}"/>
              </a:ext>
            </a:extLst>
          </p:cNvPr>
          <p:cNvSpPr/>
          <p:nvPr/>
        </p:nvSpPr>
        <p:spPr>
          <a:xfrm>
            <a:off x="8231250" y="535781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6" name="TextBox 22">
            <a:extLst>
              <a:ext uri="{FF2B5EF4-FFF2-40B4-BE49-F238E27FC236}">
                <a16:creationId xmlns:a16="http://schemas.microsoft.com/office/drawing/2014/main" id="{1D47150B-6203-44DC-B404-A101F3EBD3EF}"/>
              </a:ext>
            </a:extLst>
          </p:cNvPr>
          <p:cNvSpPr txBox="1"/>
          <p:nvPr/>
        </p:nvSpPr>
        <p:spPr>
          <a:xfrm>
            <a:off x="8049550" y="55700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sp>
        <p:nvSpPr>
          <p:cNvPr id="767" name="Star: 5 Points 766">
            <a:extLst>
              <a:ext uri="{FF2B5EF4-FFF2-40B4-BE49-F238E27FC236}">
                <a16:creationId xmlns:a16="http://schemas.microsoft.com/office/drawing/2014/main" id="{A836A755-4370-4B73-9A8E-41036A23D0E7}"/>
              </a:ext>
            </a:extLst>
          </p:cNvPr>
          <p:cNvSpPr/>
          <p:nvPr/>
        </p:nvSpPr>
        <p:spPr>
          <a:xfrm>
            <a:off x="8595265" y="535026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68" name="TextBox 22">
            <a:extLst>
              <a:ext uri="{FF2B5EF4-FFF2-40B4-BE49-F238E27FC236}">
                <a16:creationId xmlns:a16="http://schemas.microsoft.com/office/drawing/2014/main" id="{6037AB74-26E6-4279-9BB7-60D7EC96B2FC}"/>
              </a:ext>
            </a:extLst>
          </p:cNvPr>
          <p:cNvSpPr txBox="1"/>
          <p:nvPr/>
        </p:nvSpPr>
        <p:spPr>
          <a:xfrm>
            <a:off x="8413565" y="556254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R17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C9B24E74-DC22-49A1-8385-DAC6A8F575D3}"/>
              </a:ext>
            </a:extLst>
          </p:cNvPr>
          <p:cNvGrpSpPr/>
          <p:nvPr/>
        </p:nvGrpSpPr>
        <p:grpSpPr>
          <a:xfrm>
            <a:off x="8732844" y="5357149"/>
            <a:ext cx="603171" cy="473886"/>
            <a:chOff x="9101144" y="5357149"/>
            <a:chExt cx="603171" cy="473886"/>
          </a:xfrm>
        </p:grpSpPr>
        <p:sp>
          <p:nvSpPr>
            <p:cNvPr id="770" name="Star: 5 Points 769">
              <a:extLst>
                <a:ext uri="{FF2B5EF4-FFF2-40B4-BE49-F238E27FC236}">
                  <a16:creationId xmlns:a16="http://schemas.microsoft.com/office/drawing/2014/main" id="{0B34F58D-0124-446B-8945-9E5EE4A9483F}"/>
                </a:ext>
              </a:extLst>
            </p:cNvPr>
            <p:cNvSpPr/>
            <p:nvPr/>
          </p:nvSpPr>
          <p:spPr>
            <a:xfrm>
              <a:off x="92828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771" name="TextBox 22">
              <a:extLst>
                <a:ext uri="{FF2B5EF4-FFF2-40B4-BE49-F238E27FC236}">
                  <a16:creationId xmlns:a16="http://schemas.microsoft.com/office/drawing/2014/main" id="{57417F11-55DE-41C8-B401-523B5B2753F5}"/>
                </a:ext>
              </a:extLst>
            </p:cNvPr>
            <p:cNvSpPr txBox="1"/>
            <p:nvPr/>
          </p:nvSpPr>
          <p:spPr>
            <a:xfrm>
              <a:off x="91011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R18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03/04</a:t>
              </a:r>
            </a:p>
          </p:txBody>
        </p:sp>
      </p:grpSp>
      <p:cxnSp>
        <p:nvCxnSpPr>
          <p:cNvPr id="772" name="Straight Arrow Connector 771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811" idx="0"/>
            <a:endCxn id="737" idx="2"/>
          </p:cNvCxnSpPr>
          <p:nvPr/>
        </p:nvCxnSpPr>
        <p:spPr>
          <a:xfrm flipV="1">
            <a:off x="9345468" y="5094779"/>
            <a:ext cx="164742" cy="26236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770" idx="0"/>
            <a:endCxn id="735" idx="2"/>
          </p:cNvCxnSpPr>
          <p:nvPr/>
        </p:nvCxnSpPr>
        <p:spPr>
          <a:xfrm flipV="1">
            <a:off x="9012077" y="5095516"/>
            <a:ext cx="177292" cy="26163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767" idx="0"/>
            <a:endCxn id="733" idx="2"/>
          </p:cNvCxnSpPr>
          <p:nvPr/>
        </p:nvCxnSpPr>
        <p:spPr>
          <a:xfrm flipV="1">
            <a:off x="8692798" y="5095442"/>
            <a:ext cx="173297" cy="254824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761" idx="0"/>
            <a:endCxn id="729" idx="2"/>
          </p:cNvCxnSpPr>
          <p:nvPr/>
        </p:nvCxnSpPr>
        <p:spPr>
          <a:xfrm flipV="1">
            <a:off x="7567929" y="5095589"/>
            <a:ext cx="364123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757" idx="0"/>
            <a:endCxn id="727" idx="2"/>
          </p:cNvCxnSpPr>
          <p:nvPr/>
        </p:nvCxnSpPr>
        <p:spPr>
          <a:xfrm flipV="1">
            <a:off x="6927730" y="5095442"/>
            <a:ext cx="276257" cy="2623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Arrow Connector 780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endCxn id="719" idx="2"/>
          </p:cNvCxnSpPr>
          <p:nvPr/>
        </p:nvCxnSpPr>
        <p:spPr>
          <a:xfrm flipV="1">
            <a:off x="5905501" y="5095753"/>
            <a:ext cx="257072" cy="27507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Arrow Connector 78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749" idx="0"/>
            <a:endCxn id="717" idx="2"/>
          </p:cNvCxnSpPr>
          <p:nvPr/>
        </p:nvCxnSpPr>
        <p:spPr>
          <a:xfrm flipV="1">
            <a:off x="5602790" y="5095607"/>
            <a:ext cx="196816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0" name="TextBox 22">
            <a:extLst>
              <a:ext uri="{FF2B5EF4-FFF2-40B4-BE49-F238E27FC236}">
                <a16:creationId xmlns:a16="http://schemas.microsoft.com/office/drawing/2014/main" id="{B4264177-FCE0-49A3-920F-C7BB961E7760}"/>
              </a:ext>
            </a:extLst>
          </p:cNvPr>
          <p:cNvSpPr txBox="1"/>
          <p:nvPr/>
        </p:nvSpPr>
        <p:spPr>
          <a:xfrm>
            <a:off x="7993667" y="478645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E2080960-2A84-4102-A47D-F408326E4088}"/>
              </a:ext>
            </a:extLst>
          </p:cNvPr>
          <p:cNvCxnSpPr>
            <a:cxnSpLocks/>
            <a:stCxn id="665" idx="0"/>
            <a:endCxn id="745" idx="2"/>
          </p:cNvCxnSpPr>
          <p:nvPr/>
        </p:nvCxnSpPr>
        <p:spPr>
          <a:xfrm flipV="1">
            <a:off x="3718812" y="5563307"/>
            <a:ext cx="1171744" cy="305780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3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4580891" y="510131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02/20</a:t>
            </a:r>
          </a:p>
        </p:txBody>
      </p:sp>
      <p:cxnSp>
        <p:nvCxnSpPr>
          <p:cNvPr id="794" name="Straight Arrow Connector 793">
            <a:extLst>
              <a:ext uri="{FF2B5EF4-FFF2-40B4-BE49-F238E27FC236}">
                <a16:creationId xmlns:a16="http://schemas.microsoft.com/office/drawing/2014/main" id="{5A5FBA2C-3AB1-4184-961D-74A681BA11B0}"/>
              </a:ext>
            </a:extLst>
          </p:cNvPr>
          <p:cNvCxnSpPr>
            <a:cxnSpLocks/>
            <a:stCxn id="735" idx="0"/>
            <a:endCxn id="589" idx="2"/>
          </p:cNvCxnSpPr>
          <p:nvPr/>
        </p:nvCxnSpPr>
        <p:spPr>
          <a:xfrm flipV="1">
            <a:off x="9249648" y="4611112"/>
            <a:ext cx="141760" cy="2792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9" name="Star: 5 Points 596">
            <a:extLst>
              <a:ext uri="{FF2B5EF4-FFF2-40B4-BE49-F238E27FC236}">
                <a16:creationId xmlns:a16="http://schemas.microsoft.com/office/drawing/2014/main" id="{C01533F5-1748-4EC8-971A-714828508045}"/>
              </a:ext>
            </a:extLst>
          </p:cNvPr>
          <p:cNvSpPr/>
          <p:nvPr/>
        </p:nvSpPr>
        <p:spPr>
          <a:xfrm>
            <a:off x="4151605" y="535026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20988A8-E25F-4607-BF9C-3A9E2039F8A7}"/>
              </a:ext>
            </a:extLst>
          </p:cNvPr>
          <p:cNvSpPr/>
          <p:nvPr/>
        </p:nvSpPr>
        <p:spPr>
          <a:xfrm>
            <a:off x="4087583" y="5363601"/>
            <a:ext cx="68761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CCFA9B22-05FC-4F3A-9534-C8D3C5E56751}"/>
              </a:ext>
            </a:extLst>
          </p:cNvPr>
          <p:cNvSpPr/>
          <p:nvPr/>
        </p:nvSpPr>
        <p:spPr>
          <a:xfrm>
            <a:off x="4811508" y="5362904"/>
            <a:ext cx="94341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9A7CF27-250F-444F-B153-5C21BA23DAF3}"/>
              </a:ext>
            </a:extLst>
          </p:cNvPr>
          <p:cNvSpPr/>
          <p:nvPr/>
        </p:nvSpPr>
        <p:spPr>
          <a:xfrm>
            <a:off x="5782717" y="5363675"/>
            <a:ext cx="978626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5D655392-3E0E-4E44-B20A-A70350175EDF}"/>
              </a:ext>
            </a:extLst>
          </p:cNvPr>
          <p:cNvSpPr/>
          <p:nvPr/>
        </p:nvSpPr>
        <p:spPr>
          <a:xfrm>
            <a:off x="6782091" y="5358613"/>
            <a:ext cx="280382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8" name="Straight Arrow Connector 807">
            <a:extLst>
              <a:ext uri="{FF2B5EF4-FFF2-40B4-BE49-F238E27FC236}">
                <a16:creationId xmlns:a16="http://schemas.microsoft.com/office/drawing/2014/main" id="{7CB2A421-0CB8-4EA5-B51E-808A6B4F0DDC}"/>
              </a:ext>
            </a:extLst>
          </p:cNvPr>
          <p:cNvCxnSpPr>
            <a:cxnSpLocks/>
            <a:stCxn id="679" idx="0"/>
            <a:endCxn id="751" idx="2"/>
          </p:cNvCxnSpPr>
          <p:nvPr/>
        </p:nvCxnSpPr>
        <p:spPr>
          <a:xfrm flipV="1">
            <a:off x="4591313" y="5563290"/>
            <a:ext cx="1282484" cy="293092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77E679E7-7562-47CC-AE83-11778C06E783}"/>
              </a:ext>
            </a:extLst>
          </p:cNvPr>
          <p:cNvCxnSpPr>
            <a:cxnSpLocks/>
            <a:stCxn id="682" idx="0"/>
            <a:endCxn id="757" idx="2"/>
          </p:cNvCxnSpPr>
          <p:nvPr/>
        </p:nvCxnSpPr>
        <p:spPr>
          <a:xfrm flipV="1">
            <a:off x="5253623" y="5562979"/>
            <a:ext cx="1613828" cy="29340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B480EF9A-B9DE-44EB-ADCD-D64C26E4D848}"/>
              </a:ext>
            </a:extLst>
          </p:cNvPr>
          <p:cNvGrpSpPr/>
          <p:nvPr/>
        </p:nvGrpSpPr>
        <p:grpSpPr>
          <a:xfrm>
            <a:off x="9066235" y="5357144"/>
            <a:ext cx="603171" cy="473886"/>
            <a:chOff x="9063044" y="5357149"/>
            <a:chExt cx="603171" cy="473886"/>
          </a:xfrm>
        </p:grpSpPr>
        <p:sp>
          <p:nvSpPr>
            <p:cNvPr id="811" name="Star: 5 Points 810">
              <a:extLst>
                <a:ext uri="{FF2B5EF4-FFF2-40B4-BE49-F238E27FC236}">
                  <a16:creationId xmlns:a16="http://schemas.microsoft.com/office/drawing/2014/main" id="{E28B6219-9037-4D27-A779-E703C7764176}"/>
                </a:ext>
              </a:extLst>
            </p:cNvPr>
            <p:cNvSpPr/>
            <p:nvPr/>
          </p:nvSpPr>
          <p:spPr>
            <a:xfrm>
              <a:off x="9244744" y="5357149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812" name="TextBox 22">
              <a:extLst>
                <a:ext uri="{FF2B5EF4-FFF2-40B4-BE49-F238E27FC236}">
                  <a16:creationId xmlns:a16="http://schemas.microsoft.com/office/drawing/2014/main" id="{1479B65A-7001-4EF0-BF0B-07C7E47263E8}"/>
                </a:ext>
              </a:extLst>
            </p:cNvPr>
            <p:cNvSpPr txBox="1"/>
            <p:nvPr/>
          </p:nvSpPr>
          <p:spPr>
            <a:xfrm>
              <a:off x="9063044" y="5569431"/>
              <a:ext cx="603171" cy="261604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R19</a:t>
              </a:r>
            </a:p>
            <a:p>
              <a:pPr algn="ctr">
                <a:defRPr/>
              </a:pPr>
              <a:r>
                <a:rPr lang="en-US" sz="6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04/04</a:t>
              </a:r>
            </a:p>
          </p:txBody>
        </p:sp>
      </p:grpSp>
      <p:sp>
        <p:nvSpPr>
          <p:cNvPr id="813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8226264" y="489980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814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8088970" y="512119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12/27</a:t>
            </a:r>
          </a:p>
        </p:txBody>
      </p: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763" idx="0"/>
            <a:endCxn id="813" idx="2"/>
          </p:cNvCxnSpPr>
          <p:nvPr/>
        </p:nvCxnSpPr>
        <p:spPr>
          <a:xfrm flipV="1">
            <a:off x="7969517" y="5104976"/>
            <a:ext cx="294001" cy="25298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6" name="Star: 5 Points 815">
            <a:extLst>
              <a:ext uri="{FF2B5EF4-FFF2-40B4-BE49-F238E27FC236}">
                <a16:creationId xmlns:a16="http://schemas.microsoft.com/office/drawing/2014/main" id="{10DEBA42-8D34-475E-B0C7-6D9E09057F2B}"/>
              </a:ext>
            </a:extLst>
          </p:cNvPr>
          <p:cNvSpPr/>
          <p:nvPr/>
        </p:nvSpPr>
        <p:spPr>
          <a:xfrm>
            <a:off x="9700943" y="4285279"/>
            <a:ext cx="312330" cy="320207"/>
          </a:xfrm>
          <a:prstGeom prst="star5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7" name="Straight Arrow Connector 816">
            <a:extLst>
              <a:ext uri="{FF2B5EF4-FFF2-40B4-BE49-F238E27FC236}">
                <a16:creationId xmlns:a16="http://schemas.microsoft.com/office/drawing/2014/main" id="{D175983F-73C2-404E-B0FD-0BFF1066D828}"/>
              </a:ext>
            </a:extLst>
          </p:cNvPr>
          <p:cNvCxnSpPr>
            <a:cxnSpLocks/>
            <a:stCxn id="737" idx="0"/>
            <a:endCxn id="816" idx="2"/>
          </p:cNvCxnSpPr>
          <p:nvPr/>
        </p:nvCxnSpPr>
        <p:spPr>
          <a:xfrm flipV="1">
            <a:off x="9570489" y="4605485"/>
            <a:ext cx="190104" cy="2841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8" name="TextBox 22">
            <a:extLst>
              <a:ext uri="{FF2B5EF4-FFF2-40B4-BE49-F238E27FC236}">
                <a16:creationId xmlns:a16="http://schemas.microsoft.com/office/drawing/2014/main" id="{83FD2873-0493-42FB-9BC4-9ECE34B48A58}"/>
              </a:ext>
            </a:extLst>
          </p:cNvPr>
          <p:cNvSpPr txBox="1"/>
          <p:nvPr/>
        </p:nvSpPr>
        <p:spPr>
          <a:xfrm>
            <a:off x="9720096" y="4586534"/>
            <a:ext cx="572510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819" name="Straight Arrow Connector 818">
            <a:extLst>
              <a:ext uri="{FF2B5EF4-FFF2-40B4-BE49-F238E27FC236}">
                <a16:creationId xmlns:a16="http://schemas.microsoft.com/office/drawing/2014/main" id="{CB021589-04CF-4D38-BFF0-058EA529D39B}"/>
              </a:ext>
            </a:extLst>
          </p:cNvPr>
          <p:cNvCxnSpPr>
            <a:cxnSpLocks/>
            <a:stCxn id="733" idx="0"/>
            <a:endCxn id="583" idx="2"/>
          </p:cNvCxnSpPr>
          <p:nvPr/>
        </p:nvCxnSpPr>
        <p:spPr>
          <a:xfrm flipV="1">
            <a:off x="8926374" y="4607185"/>
            <a:ext cx="117555" cy="2830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Arrow Connector 819">
            <a:extLst>
              <a:ext uri="{FF2B5EF4-FFF2-40B4-BE49-F238E27FC236}">
                <a16:creationId xmlns:a16="http://schemas.microsoft.com/office/drawing/2014/main" id="{D3DF2699-F7C0-4431-BA0C-15F3AE0C5481}"/>
              </a:ext>
            </a:extLst>
          </p:cNvPr>
          <p:cNvCxnSpPr>
            <a:cxnSpLocks/>
            <a:stCxn id="717" idx="0"/>
            <a:endCxn id="591" idx="2"/>
          </p:cNvCxnSpPr>
          <p:nvPr/>
        </p:nvCxnSpPr>
        <p:spPr>
          <a:xfrm flipV="1">
            <a:off x="5859885" y="4628142"/>
            <a:ext cx="40545" cy="26229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A841B09-4F9F-4372-9F91-72DFF5E7A856}"/>
              </a:ext>
            </a:extLst>
          </p:cNvPr>
          <p:cNvCxnSpPr>
            <a:cxnSpLocks/>
            <a:stCxn id="743" idx="0"/>
            <a:endCxn id="712" idx="2"/>
          </p:cNvCxnSpPr>
          <p:nvPr/>
        </p:nvCxnSpPr>
        <p:spPr>
          <a:xfrm flipV="1">
            <a:off x="4594977" y="5095771"/>
            <a:ext cx="289389" cy="2623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2648061-4701-41B9-812B-8998825B68AA}"/>
              </a:ext>
            </a:extLst>
          </p:cNvPr>
          <p:cNvGrpSpPr/>
          <p:nvPr/>
        </p:nvGrpSpPr>
        <p:grpSpPr>
          <a:xfrm>
            <a:off x="9404729" y="6174353"/>
            <a:ext cx="2580767" cy="584286"/>
            <a:chOff x="9716655" y="5817800"/>
            <a:chExt cx="2489641" cy="621389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E2307E82-7CDE-4D6D-8247-94EE102A08A3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328" name="Star: 5 Points 327">
                <a:extLst>
                  <a:ext uri="{FF2B5EF4-FFF2-40B4-BE49-F238E27FC236}">
                    <a16:creationId xmlns:a16="http://schemas.microsoft.com/office/drawing/2014/main" id="{0436DA3D-03CC-4D70-A594-6FA453B981A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7DC3B76-6C18-464E-9106-5D80474A370A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025E5F98-D170-46AB-B14B-7B43533D2FAB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326" name="Star: 5 Points 325">
                <a:extLst>
                  <a:ext uri="{FF2B5EF4-FFF2-40B4-BE49-F238E27FC236}">
                    <a16:creationId xmlns:a16="http://schemas.microsoft.com/office/drawing/2014/main" id="{A6AE1E89-CE92-465B-A8E7-6CFE7971DB75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3827618-73AC-4485-A771-6C0B90802A7B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58206B26-EB16-47C1-B62C-25062E657DB6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8A3BF157-67B1-4758-A37F-F581EF5B6456}"/>
              </a:ext>
            </a:extLst>
          </p:cNvPr>
          <p:cNvGrpSpPr/>
          <p:nvPr/>
        </p:nvGrpSpPr>
        <p:grpSpPr>
          <a:xfrm>
            <a:off x="5754335" y="3379132"/>
            <a:ext cx="624299" cy="493259"/>
            <a:chOff x="1109342" y="1445990"/>
            <a:chExt cx="624299" cy="493259"/>
          </a:xfrm>
        </p:grpSpPr>
        <p:sp>
          <p:nvSpPr>
            <p:cNvPr id="559" name="Isosceles Triangle 558">
              <a:extLst>
                <a:ext uri="{FF2B5EF4-FFF2-40B4-BE49-F238E27FC236}">
                  <a16:creationId xmlns:a16="http://schemas.microsoft.com/office/drawing/2014/main" id="{DE5412F3-A823-4AF0-A6B4-42CF975039FE}"/>
                </a:ext>
              </a:extLst>
            </p:cNvPr>
            <p:cNvSpPr/>
            <p:nvPr/>
          </p:nvSpPr>
          <p:spPr>
            <a:xfrm rot="10800000">
              <a:off x="13579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60" name="TextBox 22">
              <a:extLst>
                <a:ext uri="{FF2B5EF4-FFF2-40B4-BE49-F238E27FC236}">
                  <a16:creationId xmlns:a16="http://schemas.microsoft.com/office/drawing/2014/main" id="{A4F6ACDB-F4C3-46AE-87BD-8E5AD13BA5FF}"/>
                </a:ext>
              </a:extLst>
            </p:cNvPr>
            <p:cNvSpPr txBox="1"/>
            <p:nvPr/>
          </p:nvSpPr>
          <p:spPr>
            <a:xfrm>
              <a:off x="1109342" y="144599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B0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06/10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F8F6EAA4-91D2-40CB-9B47-E21876F0CD3F}"/>
              </a:ext>
            </a:extLst>
          </p:cNvPr>
          <p:cNvGrpSpPr/>
          <p:nvPr/>
        </p:nvGrpSpPr>
        <p:grpSpPr>
          <a:xfrm>
            <a:off x="8081899" y="3392715"/>
            <a:ext cx="436182" cy="501193"/>
            <a:chOff x="1400547" y="1438056"/>
            <a:chExt cx="436182" cy="501193"/>
          </a:xfrm>
        </p:grpSpPr>
        <p:sp>
          <p:nvSpPr>
            <p:cNvPr id="576" name="Isosceles Triangle 575">
              <a:extLst>
                <a:ext uri="{FF2B5EF4-FFF2-40B4-BE49-F238E27FC236}">
                  <a16:creationId xmlns:a16="http://schemas.microsoft.com/office/drawing/2014/main" id="{13727F56-8147-445B-9BBE-662642EE98BB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7" name="TextBox 22">
              <a:extLst>
                <a:ext uri="{FF2B5EF4-FFF2-40B4-BE49-F238E27FC236}">
                  <a16:creationId xmlns:a16="http://schemas.microsoft.com/office/drawing/2014/main" id="{717334CC-7720-47EF-8B24-AE57B0CC1311}"/>
                </a:ext>
              </a:extLst>
            </p:cNvPr>
            <p:cNvSpPr txBox="1"/>
            <p:nvPr/>
          </p:nvSpPr>
          <p:spPr>
            <a:xfrm>
              <a:off x="1400547" y="1438056"/>
              <a:ext cx="436182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C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01/06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952D0B4E-B302-491C-9025-62B1F7A820FD}"/>
              </a:ext>
            </a:extLst>
          </p:cNvPr>
          <p:cNvGrpSpPr/>
          <p:nvPr/>
        </p:nvGrpSpPr>
        <p:grpSpPr>
          <a:xfrm>
            <a:off x="2764642" y="3759900"/>
            <a:ext cx="829411" cy="499426"/>
            <a:chOff x="1264945" y="1704838"/>
            <a:chExt cx="829411" cy="499426"/>
          </a:xfrm>
        </p:grpSpPr>
        <p:sp>
          <p:nvSpPr>
            <p:cNvPr id="579" name="Isosceles Triangle 578">
              <a:extLst>
                <a:ext uri="{FF2B5EF4-FFF2-40B4-BE49-F238E27FC236}">
                  <a16:creationId xmlns:a16="http://schemas.microsoft.com/office/drawing/2014/main" id="{36C44AFA-C290-4D35-8B03-69A462C1E87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80" name="TextBox 22">
              <a:extLst>
                <a:ext uri="{FF2B5EF4-FFF2-40B4-BE49-F238E27FC236}">
                  <a16:creationId xmlns:a16="http://schemas.microsoft.com/office/drawing/2014/main" id="{EF286835-AEB0-4C1B-B6C8-81A149A0EE51}"/>
                </a:ext>
              </a:extLst>
            </p:cNvPr>
            <p:cNvSpPr txBox="1"/>
            <p:nvPr/>
          </p:nvSpPr>
          <p:spPr>
            <a:xfrm>
              <a:off x="1264945" y="1911882"/>
              <a:ext cx="829411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A1 Sample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09/15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50F85C56-A014-4999-A5CB-33637F16C2FE}"/>
              </a:ext>
            </a:extLst>
          </p:cNvPr>
          <p:cNvGrpSpPr/>
          <p:nvPr/>
        </p:nvGrpSpPr>
        <p:grpSpPr>
          <a:xfrm>
            <a:off x="4954474" y="3647676"/>
            <a:ext cx="963655" cy="337169"/>
            <a:chOff x="3616178" y="3683236"/>
            <a:chExt cx="963655" cy="337169"/>
          </a:xfrm>
        </p:grpSpPr>
        <p:sp>
          <p:nvSpPr>
            <p:cNvPr id="582" name="Rectangle: Rounded Corners 581">
              <a:extLst>
                <a:ext uri="{FF2B5EF4-FFF2-40B4-BE49-F238E27FC236}">
                  <a16:creationId xmlns:a16="http://schemas.microsoft.com/office/drawing/2014/main" id="{2ABD4F30-EC90-4F45-BC4E-3FEAA697E254}"/>
                </a:ext>
              </a:extLst>
            </p:cNvPr>
            <p:cNvSpPr/>
            <p:nvPr/>
          </p:nvSpPr>
          <p:spPr>
            <a:xfrm>
              <a:off x="3788388" y="3863763"/>
              <a:ext cx="370479" cy="1566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Pre-DV</a:t>
              </a:r>
            </a:p>
          </p:txBody>
        </p:sp>
        <p:sp>
          <p:nvSpPr>
            <p:cNvPr id="584" name="TextBox 22">
              <a:extLst>
                <a:ext uri="{FF2B5EF4-FFF2-40B4-BE49-F238E27FC236}">
                  <a16:creationId xmlns:a16="http://schemas.microsoft.com/office/drawing/2014/main" id="{AB260E3F-07D2-450D-8C77-B85B5E87F029}"/>
                </a:ext>
              </a:extLst>
            </p:cNvPr>
            <p:cNvSpPr txBox="1"/>
            <p:nvPr/>
          </p:nvSpPr>
          <p:spPr>
            <a:xfrm>
              <a:off x="3616178" y="3683236"/>
              <a:ext cx="96365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 b="1"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chemeClr val="accent4">
                      <a:lumMod val="10000"/>
                    </a:schemeClr>
                  </a:solidFill>
                </a:rPr>
                <a:t>03/14</a:t>
              </a:r>
              <a:r>
                <a:rPr lang="en-US" dirty="0">
                  <a:solidFill>
                    <a:schemeClr val="accent4">
                      <a:lumMod val="10000"/>
                    </a:schemeClr>
                  </a:solidFill>
                </a:rPr>
                <a:t>-04/14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F3498C1A-BC71-45F7-8690-2259A1C195FC}"/>
              </a:ext>
            </a:extLst>
          </p:cNvPr>
          <p:cNvGrpSpPr/>
          <p:nvPr/>
        </p:nvGrpSpPr>
        <p:grpSpPr>
          <a:xfrm>
            <a:off x="5952723" y="3836830"/>
            <a:ext cx="799081" cy="336511"/>
            <a:chOff x="4800560" y="3872390"/>
            <a:chExt cx="1210606" cy="336511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CA2C1833-0FC3-4DBF-8ECE-9867D863FFAE}"/>
                </a:ext>
              </a:extLst>
            </p:cNvPr>
            <p:cNvSpPr/>
            <p:nvPr/>
          </p:nvSpPr>
          <p:spPr>
            <a:xfrm>
              <a:off x="5082114" y="3872390"/>
              <a:ext cx="793224" cy="140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DV</a:t>
              </a:r>
            </a:p>
          </p:txBody>
        </p:sp>
        <p:sp>
          <p:nvSpPr>
            <p:cNvPr id="587" name="TextBox 22">
              <a:extLst>
                <a:ext uri="{FF2B5EF4-FFF2-40B4-BE49-F238E27FC236}">
                  <a16:creationId xmlns:a16="http://schemas.microsoft.com/office/drawing/2014/main" id="{50732C58-0933-4E5F-BD73-3410D81A6802}"/>
                </a:ext>
              </a:extLst>
            </p:cNvPr>
            <p:cNvSpPr txBox="1"/>
            <p:nvPr/>
          </p:nvSpPr>
          <p:spPr>
            <a:xfrm>
              <a:off x="4800560" y="4024241"/>
              <a:ext cx="121060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06/17-08/05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6FDE69ED-FD1F-4D7A-B449-054A5BA0B285}"/>
              </a:ext>
            </a:extLst>
          </p:cNvPr>
          <p:cNvGrpSpPr/>
          <p:nvPr/>
        </p:nvGrpSpPr>
        <p:grpSpPr>
          <a:xfrm>
            <a:off x="7778498" y="3820595"/>
            <a:ext cx="759835" cy="332462"/>
            <a:chOff x="6894270" y="3834889"/>
            <a:chExt cx="1047556" cy="332462"/>
          </a:xfrm>
        </p:grpSpPr>
        <p:sp>
          <p:nvSpPr>
            <p:cNvPr id="590" name="Rectangle: Rounded Corners 589">
              <a:extLst>
                <a:ext uri="{FF2B5EF4-FFF2-40B4-BE49-F238E27FC236}">
                  <a16:creationId xmlns:a16="http://schemas.microsoft.com/office/drawing/2014/main" id="{27A38D11-37E5-4D19-90F9-020DEFC543EF}"/>
                </a:ext>
              </a:extLst>
            </p:cNvPr>
            <p:cNvSpPr/>
            <p:nvPr/>
          </p:nvSpPr>
          <p:spPr>
            <a:xfrm>
              <a:off x="6969750" y="3834889"/>
              <a:ext cx="601349" cy="16413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RE-DV</a:t>
              </a:r>
            </a:p>
          </p:txBody>
        </p:sp>
        <p:sp>
          <p:nvSpPr>
            <p:cNvPr id="595" name="TextBox 22">
              <a:extLst>
                <a:ext uri="{FF2B5EF4-FFF2-40B4-BE49-F238E27FC236}">
                  <a16:creationId xmlns:a16="http://schemas.microsoft.com/office/drawing/2014/main" id="{38701A5D-04F0-4F01-8789-46FB6CF315B6}"/>
                </a:ext>
              </a:extLst>
            </p:cNvPr>
            <p:cNvSpPr txBox="1"/>
            <p:nvPr/>
          </p:nvSpPr>
          <p:spPr>
            <a:xfrm>
              <a:off x="6894270" y="3982691"/>
              <a:ext cx="1047556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11/25-12/30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0D33AD8D-D48D-4549-AC3A-41B45A389E1B}"/>
              </a:ext>
            </a:extLst>
          </p:cNvPr>
          <p:cNvGrpSpPr/>
          <p:nvPr/>
        </p:nvGrpSpPr>
        <p:grpSpPr>
          <a:xfrm>
            <a:off x="8405008" y="3647501"/>
            <a:ext cx="640648" cy="324602"/>
            <a:chOff x="6966815" y="3658257"/>
            <a:chExt cx="1003407" cy="324602"/>
          </a:xfrm>
        </p:grpSpPr>
        <p:sp>
          <p:nvSpPr>
            <p:cNvPr id="597" name="Rectangle: Rounded Corners 596">
              <a:extLst>
                <a:ext uri="{FF2B5EF4-FFF2-40B4-BE49-F238E27FC236}">
                  <a16:creationId xmlns:a16="http://schemas.microsoft.com/office/drawing/2014/main" id="{86FC35F8-53C0-4147-ABD0-DB832300635B}"/>
                </a:ext>
              </a:extLst>
            </p:cNvPr>
            <p:cNvSpPr/>
            <p:nvPr/>
          </p:nvSpPr>
          <p:spPr>
            <a:xfrm>
              <a:off x="6969751" y="3824257"/>
              <a:ext cx="956555" cy="1586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PV</a:t>
              </a:r>
            </a:p>
          </p:txBody>
        </p:sp>
        <p:sp>
          <p:nvSpPr>
            <p:cNvPr id="599" name="TextBox 22">
              <a:extLst>
                <a:ext uri="{FF2B5EF4-FFF2-40B4-BE49-F238E27FC236}">
                  <a16:creationId xmlns:a16="http://schemas.microsoft.com/office/drawing/2014/main" id="{84664F36-0A61-456C-90B8-05FDFE9E19BE}"/>
                </a:ext>
              </a:extLst>
            </p:cNvPr>
            <p:cNvSpPr txBox="1"/>
            <p:nvPr/>
          </p:nvSpPr>
          <p:spPr>
            <a:xfrm>
              <a:off x="6966815" y="3658257"/>
              <a:ext cx="100340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01/13-3/10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C6CF81BD-409A-4EDC-917A-79AB5E6D4F2D}"/>
              </a:ext>
            </a:extLst>
          </p:cNvPr>
          <p:cNvGrpSpPr/>
          <p:nvPr/>
        </p:nvGrpSpPr>
        <p:grpSpPr>
          <a:xfrm>
            <a:off x="8890956" y="3658533"/>
            <a:ext cx="843415" cy="481640"/>
            <a:chOff x="6828018" y="3668517"/>
            <a:chExt cx="843415" cy="481640"/>
          </a:xfrm>
        </p:grpSpPr>
        <p:sp>
          <p:nvSpPr>
            <p:cNvPr id="601" name="Rectangle: Rounded Corners 600">
              <a:extLst>
                <a:ext uri="{FF2B5EF4-FFF2-40B4-BE49-F238E27FC236}">
                  <a16:creationId xmlns:a16="http://schemas.microsoft.com/office/drawing/2014/main" id="{3FEC901E-0D2A-4995-A536-B4BEC90B7F67}"/>
                </a:ext>
              </a:extLst>
            </p:cNvPr>
            <p:cNvSpPr/>
            <p:nvPr/>
          </p:nvSpPr>
          <p:spPr>
            <a:xfrm>
              <a:off x="6969753" y="3821670"/>
              <a:ext cx="169130" cy="1685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02" name="TextBox 22">
              <a:extLst>
                <a:ext uri="{FF2B5EF4-FFF2-40B4-BE49-F238E27FC236}">
                  <a16:creationId xmlns:a16="http://schemas.microsoft.com/office/drawing/2014/main" id="{1E446A04-C29E-4079-8220-DB22532665CD}"/>
                </a:ext>
              </a:extLst>
            </p:cNvPr>
            <p:cNvSpPr txBox="1"/>
            <p:nvPr/>
          </p:nvSpPr>
          <p:spPr>
            <a:xfrm>
              <a:off x="6828018" y="3668517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03/13-03/27</a:t>
              </a:r>
            </a:p>
          </p:txBody>
        </p:sp>
        <p:sp>
          <p:nvSpPr>
            <p:cNvPr id="603" name="TextBox 22">
              <a:extLst>
                <a:ext uri="{FF2B5EF4-FFF2-40B4-BE49-F238E27FC236}">
                  <a16:creationId xmlns:a16="http://schemas.microsoft.com/office/drawing/2014/main" id="{DCB18452-2137-46D2-B13B-9CF909A3EB5B}"/>
                </a:ext>
              </a:extLst>
            </p:cNvPr>
            <p:cNvSpPr txBox="1"/>
            <p:nvPr/>
          </p:nvSpPr>
          <p:spPr>
            <a:xfrm>
              <a:off x="6904445" y="3965497"/>
              <a:ext cx="44373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PPAP</a:t>
              </a:r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A2B44163-9C94-438F-865F-8464293166AB}"/>
              </a:ext>
            </a:extLst>
          </p:cNvPr>
          <p:cNvGrpSpPr/>
          <p:nvPr/>
        </p:nvGrpSpPr>
        <p:grpSpPr>
          <a:xfrm>
            <a:off x="6037930" y="3507457"/>
            <a:ext cx="843415" cy="309397"/>
            <a:chOff x="4989032" y="3726501"/>
            <a:chExt cx="843415" cy="309397"/>
          </a:xfrm>
        </p:grpSpPr>
        <p:sp>
          <p:nvSpPr>
            <p:cNvPr id="605" name="Rectangle: Rounded Corners 604">
              <a:extLst>
                <a:ext uri="{FF2B5EF4-FFF2-40B4-BE49-F238E27FC236}">
                  <a16:creationId xmlns:a16="http://schemas.microsoft.com/office/drawing/2014/main" id="{0DF35531-D9D1-4FEB-BA35-C012F274F3E7}"/>
                </a:ext>
              </a:extLst>
            </p:cNvPr>
            <p:cNvSpPr/>
            <p:nvPr/>
          </p:nvSpPr>
          <p:spPr>
            <a:xfrm>
              <a:off x="5098858" y="3872389"/>
              <a:ext cx="324702" cy="16350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6" name="TextBox 22">
              <a:extLst>
                <a:ext uri="{FF2B5EF4-FFF2-40B4-BE49-F238E27FC236}">
                  <a16:creationId xmlns:a16="http://schemas.microsoft.com/office/drawing/2014/main" id="{285E966A-F5C9-4621-83DD-13CBD61E0186}"/>
                </a:ext>
              </a:extLst>
            </p:cNvPr>
            <p:cNvSpPr txBox="1"/>
            <p:nvPr/>
          </p:nvSpPr>
          <p:spPr>
            <a:xfrm>
              <a:off x="4989032" y="3726501"/>
              <a:ext cx="843415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06/17-07/17</a:t>
              </a: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0FC3E2B6-D0EF-47E9-8279-36905B10D7CE}"/>
              </a:ext>
            </a:extLst>
          </p:cNvPr>
          <p:cNvGrpSpPr/>
          <p:nvPr/>
        </p:nvGrpSpPr>
        <p:grpSpPr>
          <a:xfrm>
            <a:off x="7716486" y="3391703"/>
            <a:ext cx="576064" cy="419010"/>
            <a:chOff x="6278407" y="3621726"/>
            <a:chExt cx="576064" cy="419010"/>
          </a:xfrm>
        </p:grpSpPr>
        <p:sp>
          <p:nvSpPr>
            <p:cNvPr id="608" name="Rectangle: Rounded Corners 607">
              <a:extLst>
                <a:ext uri="{FF2B5EF4-FFF2-40B4-BE49-F238E27FC236}">
                  <a16:creationId xmlns:a16="http://schemas.microsoft.com/office/drawing/2014/main" id="{006059D0-2FAA-4602-BD31-7CA539D70481}"/>
                </a:ext>
              </a:extLst>
            </p:cNvPr>
            <p:cNvSpPr/>
            <p:nvPr/>
          </p:nvSpPr>
          <p:spPr>
            <a:xfrm>
              <a:off x="6399281" y="3872389"/>
              <a:ext cx="388706" cy="1683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EMC</a:t>
              </a:r>
            </a:p>
          </p:txBody>
        </p:sp>
        <p:sp>
          <p:nvSpPr>
            <p:cNvPr id="609" name="TextBox 22">
              <a:extLst>
                <a:ext uri="{FF2B5EF4-FFF2-40B4-BE49-F238E27FC236}">
                  <a16:creationId xmlns:a16="http://schemas.microsoft.com/office/drawing/2014/main" id="{279BFC21-F787-42A8-B17A-042A97E7EB12}"/>
                </a:ext>
              </a:extLst>
            </p:cNvPr>
            <p:cNvSpPr txBox="1"/>
            <p:nvPr/>
          </p:nvSpPr>
          <p:spPr>
            <a:xfrm>
              <a:off x="6278407" y="3621726"/>
              <a:ext cx="5760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11/25-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12/25</a:t>
              </a: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E42A946-880B-4351-B0FF-7BD161E2E804}"/>
              </a:ext>
            </a:extLst>
          </p:cNvPr>
          <p:cNvGrpSpPr/>
          <p:nvPr/>
        </p:nvGrpSpPr>
        <p:grpSpPr>
          <a:xfrm>
            <a:off x="4578574" y="3769560"/>
            <a:ext cx="710215" cy="481061"/>
            <a:chOff x="1362878" y="1704838"/>
            <a:chExt cx="735114" cy="481061"/>
          </a:xfrm>
        </p:grpSpPr>
        <p:sp>
          <p:nvSpPr>
            <p:cNvPr id="611" name="Isosceles Triangle 610">
              <a:extLst>
                <a:ext uri="{FF2B5EF4-FFF2-40B4-BE49-F238E27FC236}">
                  <a16:creationId xmlns:a16="http://schemas.microsoft.com/office/drawing/2014/main" id="{92933D75-D550-4AE8-97D3-B596E9AF26D7}"/>
                </a:ext>
              </a:extLst>
            </p:cNvPr>
            <p:cNvSpPr/>
            <p:nvPr/>
          </p:nvSpPr>
          <p:spPr>
            <a:xfrm rot="10800000">
              <a:off x="1790757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12" name="TextBox 22">
              <a:extLst>
                <a:ext uri="{FF2B5EF4-FFF2-40B4-BE49-F238E27FC236}">
                  <a16:creationId xmlns:a16="http://schemas.microsoft.com/office/drawing/2014/main" id="{29D52735-31C4-41CB-B046-EA5D476BC0BD}"/>
                </a:ext>
              </a:extLst>
            </p:cNvPr>
            <p:cNvSpPr txBox="1"/>
            <p:nvPr/>
          </p:nvSpPr>
          <p:spPr>
            <a:xfrm>
              <a:off x="1362878" y="1893517"/>
              <a:ext cx="73511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A2 Sample</a:t>
              </a:r>
            </a:p>
            <a:p>
              <a:r>
                <a:rPr lang="en-US" altLang="zh-CN" sz="700" dirty="0"/>
                <a:t>03/07</a:t>
              </a:r>
            </a:p>
          </p:txBody>
        </p: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36F28286-8953-4374-8F0B-784ADED4497A}"/>
              </a:ext>
            </a:extLst>
          </p:cNvPr>
          <p:cNvGrpSpPr/>
          <p:nvPr/>
        </p:nvGrpSpPr>
        <p:grpSpPr>
          <a:xfrm>
            <a:off x="5288789" y="3827867"/>
            <a:ext cx="813023" cy="369171"/>
            <a:chOff x="4690696" y="3839730"/>
            <a:chExt cx="1507168" cy="369171"/>
          </a:xfrm>
        </p:grpSpPr>
        <p:sp>
          <p:nvSpPr>
            <p:cNvPr id="614" name="Rectangle: Rounded Corners 613">
              <a:extLst>
                <a:ext uri="{FF2B5EF4-FFF2-40B4-BE49-F238E27FC236}">
                  <a16:creationId xmlns:a16="http://schemas.microsoft.com/office/drawing/2014/main" id="{466F2940-573B-4BA6-819F-C5C5201D7819}"/>
                </a:ext>
              </a:extLst>
            </p:cNvPr>
            <p:cNvSpPr/>
            <p:nvPr/>
          </p:nvSpPr>
          <p:spPr>
            <a:xfrm>
              <a:off x="5043191" y="3839730"/>
              <a:ext cx="1055781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6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5" name="TextBox 22">
              <a:extLst>
                <a:ext uri="{FF2B5EF4-FFF2-40B4-BE49-F238E27FC236}">
                  <a16:creationId xmlns:a16="http://schemas.microsoft.com/office/drawing/2014/main" id="{CCDCB8A4-BC15-4972-A820-B8E1BBF50A38}"/>
                </a:ext>
              </a:extLst>
            </p:cNvPr>
            <p:cNvSpPr txBox="1"/>
            <p:nvPr/>
          </p:nvSpPr>
          <p:spPr>
            <a:xfrm>
              <a:off x="4690696" y="4024241"/>
              <a:ext cx="1507168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04/15-06/02</a:t>
              </a:r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52ACC233-FA1C-4FC0-9B52-4CDC60D346CB}"/>
              </a:ext>
            </a:extLst>
          </p:cNvPr>
          <p:cNvGrpSpPr/>
          <p:nvPr/>
        </p:nvGrpSpPr>
        <p:grpSpPr>
          <a:xfrm>
            <a:off x="6629313" y="3756619"/>
            <a:ext cx="1037069" cy="369171"/>
            <a:chOff x="4916837" y="3839730"/>
            <a:chExt cx="1281027" cy="369171"/>
          </a:xfrm>
        </p:grpSpPr>
        <p:sp>
          <p:nvSpPr>
            <p:cNvPr id="617" name="Rectangle: Rounded Corners 616">
              <a:extLst>
                <a:ext uri="{FF2B5EF4-FFF2-40B4-BE49-F238E27FC236}">
                  <a16:creationId xmlns:a16="http://schemas.microsoft.com/office/drawing/2014/main" id="{ABE14F72-FD21-41E6-9147-0E6BFBEE071B}"/>
                </a:ext>
              </a:extLst>
            </p:cNvPr>
            <p:cNvSpPr/>
            <p:nvPr/>
          </p:nvSpPr>
          <p:spPr>
            <a:xfrm>
              <a:off x="4985773" y="3839730"/>
              <a:ext cx="1194539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HW Improve</a:t>
              </a:r>
            </a:p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PCB fabricate</a:t>
              </a:r>
            </a:p>
          </p:txBody>
        </p:sp>
        <p:sp>
          <p:nvSpPr>
            <p:cNvPr id="619" name="TextBox 22">
              <a:extLst>
                <a:ext uri="{FF2B5EF4-FFF2-40B4-BE49-F238E27FC236}">
                  <a16:creationId xmlns:a16="http://schemas.microsoft.com/office/drawing/2014/main" id="{FF041463-AD05-4519-9F11-02CF43A64E9B}"/>
                </a:ext>
              </a:extLst>
            </p:cNvPr>
            <p:cNvSpPr txBox="1"/>
            <p:nvPr/>
          </p:nvSpPr>
          <p:spPr>
            <a:xfrm>
              <a:off x="4916837" y="4024241"/>
              <a:ext cx="1281027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08/06-11/10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0A48211E-B73C-4F7B-9A0C-34CDD4C3F80A}"/>
              </a:ext>
            </a:extLst>
          </p:cNvPr>
          <p:cNvGrpSpPr/>
          <p:nvPr/>
        </p:nvGrpSpPr>
        <p:grpSpPr>
          <a:xfrm>
            <a:off x="7057847" y="4115705"/>
            <a:ext cx="811743" cy="369171"/>
            <a:chOff x="4916837" y="3839730"/>
            <a:chExt cx="978809" cy="369171"/>
          </a:xfrm>
        </p:grpSpPr>
        <p:sp>
          <p:nvSpPr>
            <p:cNvPr id="621" name="Rectangle: Rounded Corners 620">
              <a:extLst>
                <a:ext uri="{FF2B5EF4-FFF2-40B4-BE49-F238E27FC236}">
                  <a16:creationId xmlns:a16="http://schemas.microsoft.com/office/drawing/2014/main" id="{45CAA542-8A13-482B-8A2A-6A7B5CE3AE91}"/>
                </a:ext>
              </a:extLst>
            </p:cNvPr>
            <p:cNvSpPr/>
            <p:nvPr/>
          </p:nvSpPr>
          <p:spPr>
            <a:xfrm>
              <a:off x="4985774" y="3839730"/>
              <a:ext cx="866053" cy="20606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Vehicle level calibration</a:t>
              </a:r>
            </a:p>
          </p:txBody>
        </p:sp>
        <p:sp>
          <p:nvSpPr>
            <p:cNvPr id="622" name="TextBox 22">
              <a:extLst>
                <a:ext uri="{FF2B5EF4-FFF2-40B4-BE49-F238E27FC236}">
                  <a16:creationId xmlns:a16="http://schemas.microsoft.com/office/drawing/2014/main" id="{AA44F404-1B1B-4EA0-B934-A91EA9A2DB07}"/>
                </a:ext>
              </a:extLst>
            </p:cNvPr>
            <p:cNvSpPr txBox="1"/>
            <p:nvPr/>
          </p:nvSpPr>
          <p:spPr>
            <a:xfrm>
              <a:off x="4916837" y="4024241"/>
              <a:ext cx="97880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09/19-11/25</a:t>
              </a:r>
            </a:p>
          </p:txBody>
        </p:sp>
      </p:grp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6C48EDC-4D95-47EB-BDD8-0AC5AA8160EE}"/>
              </a:ext>
            </a:extLst>
          </p:cNvPr>
          <p:cNvSpPr/>
          <p:nvPr/>
        </p:nvSpPr>
        <p:spPr>
          <a:xfrm>
            <a:off x="4154262" y="1435193"/>
            <a:ext cx="6915297" cy="822960"/>
          </a:xfrm>
          <a:prstGeom prst="rect">
            <a:avLst/>
          </a:prstGeom>
          <a:solidFill>
            <a:schemeClr val="bg1"/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altLang="zh-CN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 Proposed VPP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  <a:p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CAE1975-E6A3-4208-BB5B-87F9D6D17DF7}"/>
              </a:ext>
            </a:extLst>
          </p:cNvPr>
          <p:cNvGrpSpPr/>
          <p:nvPr/>
        </p:nvGrpSpPr>
        <p:grpSpPr>
          <a:xfrm>
            <a:off x="7690037" y="1469957"/>
            <a:ext cx="523443" cy="499785"/>
            <a:chOff x="1886575" y="1217224"/>
            <a:chExt cx="521297" cy="499785"/>
          </a:xfrm>
        </p:grpSpPr>
        <p:sp>
          <p:nvSpPr>
            <p:cNvPr id="524" name="流程图: 决策 47">
              <a:extLst>
                <a:ext uri="{FF2B5EF4-FFF2-40B4-BE49-F238E27FC236}">
                  <a16:creationId xmlns:a16="http://schemas.microsoft.com/office/drawing/2014/main" id="{41795BCA-8F98-472F-9D19-1FBFC2E2E43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5" name="TextBox 22">
              <a:extLst>
                <a:ext uri="{FF2B5EF4-FFF2-40B4-BE49-F238E27FC236}">
                  <a16:creationId xmlns:a16="http://schemas.microsoft.com/office/drawing/2014/main" id="{66AF6671-C42F-4FA3-8396-8BBFB8781273}"/>
                </a:ext>
              </a:extLst>
            </p:cNvPr>
            <p:cNvSpPr txBox="1"/>
            <p:nvPr/>
          </p:nvSpPr>
          <p:spPr>
            <a:xfrm>
              <a:off x="1902438" y="1532349"/>
              <a:ext cx="431033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12/02</a:t>
              </a: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D9E1906-B3C2-48D3-B94C-62F03D69A3A3}"/>
              </a:ext>
            </a:extLst>
          </p:cNvPr>
          <p:cNvGrpSpPr/>
          <p:nvPr/>
        </p:nvGrpSpPr>
        <p:grpSpPr>
          <a:xfrm>
            <a:off x="6543754" y="1477972"/>
            <a:ext cx="685261" cy="482390"/>
            <a:chOff x="1886575" y="1217224"/>
            <a:chExt cx="682460" cy="482390"/>
          </a:xfrm>
        </p:grpSpPr>
        <p:sp>
          <p:nvSpPr>
            <p:cNvPr id="528" name="流程图: 决策 47">
              <a:extLst>
                <a:ext uri="{FF2B5EF4-FFF2-40B4-BE49-F238E27FC236}">
                  <a16:creationId xmlns:a16="http://schemas.microsoft.com/office/drawing/2014/main" id="{86BE8B3F-E4CD-4FAC-BEE0-C3D27D22A5F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9" name="TextBox 22">
              <a:extLst>
                <a:ext uri="{FF2B5EF4-FFF2-40B4-BE49-F238E27FC236}">
                  <a16:creationId xmlns:a16="http://schemas.microsoft.com/office/drawing/2014/main" id="{D85BB2AA-FC9B-4F4A-A77E-C52CC51D5251}"/>
                </a:ext>
              </a:extLst>
            </p:cNvPr>
            <p:cNvSpPr txBox="1"/>
            <p:nvPr/>
          </p:nvSpPr>
          <p:spPr>
            <a:xfrm>
              <a:off x="2047485" y="1514954"/>
              <a:ext cx="52155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08/17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4C939F9A-4A54-46DE-B541-D654CEDE9105}"/>
              </a:ext>
            </a:extLst>
          </p:cNvPr>
          <p:cNvGrpSpPr/>
          <p:nvPr/>
        </p:nvGrpSpPr>
        <p:grpSpPr>
          <a:xfrm>
            <a:off x="8156369" y="1459686"/>
            <a:ext cx="538986" cy="500391"/>
            <a:chOff x="1871100" y="1217224"/>
            <a:chExt cx="536772" cy="500391"/>
          </a:xfrm>
        </p:grpSpPr>
        <p:sp>
          <p:nvSpPr>
            <p:cNvPr id="533" name="流程图: 决策 47">
              <a:extLst>
                <a:ext uri="{FF2B5EF4-FFF2-40B4-BE49-F238E27FC236}">
                  <a16:creationId xmlns:a16="http://schemas.microsoft.com/office/drawing/2014/main" id="{F747C0FB-48FE-48E2-B51D-C12777D938D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6" name="TextBox 22">
              <a:extLst>
                <a:ext uri="{FF2B5EF4-FFF2-40B4-BE49-F238E27FC236}">
                  <a16:creationId xmlns:a16="http://schemas.microsoft.com/office/drawing/2014/main" id="{0DEA3F3D-E350-4B98-8F0B-AF76E3F63FFA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01/28</a:t>
              </a:r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1BB1B8F0-4D0F-4909-A41D-B34B962D4DDE}"/>
              </a:ext>
            </a:extLst>
          </p:cNvPr>
          <p:cNvGrpSpPr/>
          <p:nvPr/>
        </p:nvGrpSpPr>
        <p:grpSpPr>
          <a:xfrm>
            <a:off x="6127827" y="1798684"/>
            <a:ext cx="843415" cy="491301"/>
            <a:chOff x="1732315" y="1256979"/>
            <a:chExt cx="839961" cy="491301"/>
          </a:xfrm>
        </p:grpSpPr>
        <p:sp>
          <p:nvSpPr>
            <p:cNvPr id="544" name="流程图: 决策 47">
              <a:extLst>
                <a:ext uri="{FF2B5EF4-FFF2-40B4-BE49-F238E27FC236}">
                  <a16:creationId xmlns:a16="http://schemas.microsoft.com/office/drawing/2014/main" id="{9A41E608-21B3-4B88-BD21-827B6F6BFF07}"/>
                </a:ext>
              </a:extLst>
            </p:cNvPr>
            <p:cNvSpPr/>
            <p:nvPr/>
          </p:nvSpPr>
          <p:spPr>
            <a:xfrm>
              <a:off x="1886575" y="1256979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6" name="TextBox 22">
              <a:extLst>
                <a:ext uri="{FF2B5EF4-FFF2-40B4-BE49-F238E27FC236}">
                  <a16:creationId xmlns:a16="http://schemas.microsoft.com/office/drawing/2014/main" id="{FE05AE2D-7B69-4C39-91A5-C88F988E4ADB}"/>
                </a:ext>
              </a:extLst>
            </p:cNvPr>
            <p:cNvSpPr txBox="1"/>
            <p:nvPr/>
          </p:nvSpPr>
          <p:spPr>
            <a:xfrm>
              <a:off x="1732315" y="156362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32E407E5-6671-477A-970A-D10BD151FEFA}"/>
              </a:ext>
            </a:extLst>
          </p:cNvPr>
          <p:cNvGrpSpPr/>
          <p:nvPr/>
        </p:nvGrpSpPr>
        <p:grpSpPr>
          <a:xfrm>
            <a:off x="7391625" y="3384592"/>
            <a:ext cx="624299" cy="493573"/>
            <a:chOff x="1282090" y="1445676"/>
            <a:chExt cx="624299" cy="493573"/>
          </a:xfrm>
        </p:grpSpPr>
        <p:sp>
          <p:nvSpPr>
            <p:cNvPr id="573" name="Isosceles Triangle 572">
              <a:extLst>
                <a:ext uri="{FF2B5EF4-FFF2-40B4-BE49-F238E27FC236}">
                  <a16:creationId xmlns:a16="http://schemas.microsoft.com/office/drawing/2014/main" id="{13116FA8-5B4B-4B91-9AEF-62BA81AD470D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74" name="TextBox 22">
              <a:extLst>
                <a:ext uri="{FF2B5EF4-FFF2-40B4-BE49-F238E27FC236}">
                  <a16:creationId xmlns:a16="http://schemas.microsoft.com/office/drawing/2014/main" id="{A205FF31-EB35-42A5-8B88-A7E3DF09766B}"/>
                </a:ext>
              </a:extLst>
            </p:cNvPr>
            <p:cNvSpPr txBox="1"/>
            <p:nvPr/>
          </p:nvSpPr>
          <p:spPr>
            <a:xfrm>
              <a:off x="1282090" y="144567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B1 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11/18</a:t>
              </a:r>
              <a:endParaRPr lang="zh-CN" altLang="en-US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E8514B97-9BF6-47C8-A4CB-BDBD950DB6FF}"/>
              </a:ext>
            </a:extLst>
          </p:cNvPr>
          <p:cNvGrpSpPr/>
          <p:nvPr/>
        </p:nvGrpSpPr>
        <p:grpSpPr>
          <a:xfrm>
            <a:off x="8509949" y="1879751"/>
            <a:ext cx="889409" cy="411793"/>
            <a:chOff x="1886575" y="1241077"/>
            <a:chExt cx="885767" cy="411793"/>
          </a:xfrm>
        </p:grpSpPr>
        <p:sp>
          <p:nvSpPr>
            <p:cNvPr id="336" name="流程图: 决策 47">
              <a:extLst>
                <a:ext uri="{FF2B5EF4-FFF2-40B4-BE49-F238E27FC236}">
                  <a16:creationId xmlns:a16="http://schemas.microsoft.com/office/drawing/2014/main" id="{BFC453E5-D4C7-4E62-A3BE-A2CC84BA0245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37" name="TextBox 22">
              <a:extLst>
                <a:ext uri="{FF2B5EF4-FFF2-40B4-BE49-F238E27FC236}">
                  <a16:creationId xmlns:a16="http://schemas.microsoft.com/office/drawing/2014/main" id="{A6CE335F-B555-4CC4-B26F-1B565B21FDB2}"/>
                </a:ext>
              </a:extLst>
            </p:cNvPr>
            <p:cNvSpPr txBox="1"/>
            <p:nvPr/>
          </p:nvSpPr>
          <p:spPr>
            <a:xfrm>
              <a:off x="1932381" y="1468210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02/14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384DA73A-A1E8-47F9-87E1-9BF733D06746}"/>
              </a:ext>
            </a:extLst>
          </p:cNvPr>
          <p:cNvGrpSpPr/>
          <p:nvPr/>
        </p:nvGrpSpPr>
        <p:grpSpPr>
          <a:xfrm>
            <a:off x="9133449" y="1880029"/>
            <a:ext cx="887836" cy="411588"/>
            <a:chOff x="1886575" y="1233126"/>
            <a:chExt cx="884199" cy="411588"/>
          </a:xfrm>
        </p:grpSpPr>
        <p:sp>
          <p:nvSpPr>
            <p:cNvPr id="345" name="流程图: 决策 47">
              <a:extLst>
                <a:ext uri="{FF2B5EF4-FFF2-40B4-BE49-F238E27FC236}">
                  <a16:creationId xmlns:a16="http://schemas.microsoft.com/office/drawing/2014/main" id="{B6CB8D1D-3FE1-40DA-A568-9F0F65A3C4E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46" name="TextBox 22">
              <a:extLst>
                <a:ext uri="{FF2B5EF4-FFF2-40B4-BE49-F238E27FC236}">
                  <a16:creationId xmlns:a16="http://schemas.microsoft.com/office/drawing/2014/main" id="{54D41BDC-4539-42BE-A3B0-97012D323E04}"/>
                </a:ext>
              </a:extLst>
            </p:cNvPr>
            <p:cNvSpPr txBox="1"/>
            <p:nvPr/>
          </p:nvSpPr>
          <p:spPr>
            <a:xfrm>
              <a:off x="1930813" y="1460054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B1464446-083C-4DF3-A3B5-594D8AA57512}"/>
              </a:ext>
            </a:extLst>
          </p:cNvPr>
          <p:cNvGrpSpPr/>
          <p:nvPr/>
        </p:nvGrpSpPr>
        <p:grpSpPr>
          <a:xfrm>
            <a:off x="9524271" y="1879649"/>
            <a:ext cx="927943" cy="410520"/>
            <a:chOff x="1886575" y="1233126"/>
            <a:chExt cx="924142" cy="410520"/>
          </a:xfrm>
        </p:grpSpPr>
        <p:sp>
          <p:nvSpPr>
            <p:cNvPr id="357" name="流程图: 决策 47">
              <a:extLst>
                <a:ext uri="{FF2B5EF4-FFF2-40B4-BE49-F238E27FC236}">
                  <a16:creationId xmlns:a16="http://schemas.microsoft.com/office/drawing/2014/main" id="{8AC3F62F-E602-464F-BB1E-BB7550D93B7A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 MRD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59" name="TextBox 22">
              <a:extLst>
                <a:ext uri="{FF2B5EF4-FFF2-40B4-BE49-F238E27FC236}">
                  <a16:creationId xmlns:a16="http://schemas.microsoft.com/office/drawing/2014/main" id="{055E6DB3-49DD-4A11-AC5E-C550BAE18953}"/>
                </a:ext>
              </a:extLst>
            </p:cNvPr>
            <p:cNvSpPr txBox="1"/>
            <p:nvPr/>
          </p:nvSpPr>
          <p:spPr>
            <a:xfrm>
              <a:off x="1970756" y="1458986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05/17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10DE1F46-E8E3-43CE-9017-F1654782370B}"/>
              </a:ext>
            </a:extLst>
          </p:cNvPr>
          <p:cNvGrpSpPr/>
          <p:nvPr/>
        </p:nvGrpSpPr>
        <p:grpSpPr>
          <a:xfrm>
            <a:off x="10212707" y="1484113"/>
            <a:ext cx="538986" cy="500391"/>
            <a:chOff x="1871100" y="1217224"/>
            <a:chExt cx="536772" cy="500391"/>
          </a:xfrm>
        </p:grpSpPr>
        <p:sp>
          <p:nvSpPr>
            <p:cNvPr id="362" name="流程图: 决策 47">
              <a:extLst>
                <a:ext uri="{FF2B5EF4-FFF2-40B4-BE49-F238E27FC236}">
                  <a16:creationId xmlns:a16="http://schemas.microsoft.com/office/drawing/2014/main" id="{4DEA8D20-7889-462A-9351-6FB9092F7488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OKTB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3" name="TextBox 22">
              <a:extLst>
                <a:ext uri="{FF2B5EF4-FFF2-40B4-BE49-F238E27FC236}">
                  <a16:creationId xmlns:a16="http://schemas.microsoft.com/office/drawing/2014/main" id="{71C5059E-3E4B-4B3A-9639-58442FC02CEB}"/>
                </a:ext>
              </a:extLst>
            </p:cNvPr>
            <p:cNvSpPr txBox="1"/>
            <p:nvPr/>
          </p:nvSpPr>
          <p:spPr>
            <a:xfrm>
              <a:off x="1871100" y="1532955"/>
              <a:ext cx="505460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07/27</a:t>
              </a:r>
            </a:p>
          </p:txBody>
        </p:sp>
      </p:grpSp>
      <p:pic>
        <p:nvPicPr>
          <p:cNvPr id="365" name="Picture 364">
            <a:extLst>
              <a:ext uri="{FF2B5EF4-FFF2-40B4-BE49-F238E27FC236}">
                <a16:creationId xmlns:a16="http://schemas.microsoft.com/office/drawing/2014/main" id="{CFB79574-72AB-4053-91CA-A56B5B31E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405" y="2475380"/>
            <a:ext cx="2374319" cy="1446832"/>
          </a:xfrm>
          <a:prstGeom prst="rect">
            <a:avLst/>
          </a:prstGeom>
        </p:spPr>
      </p:pic>
      <p:grpSp>
        <p:nvGrpSpPr>
          <p:cNvPr id="366" name="Group 365">
            <a:extLst>
              <a:ext uri="{FF2B5EF4-FFF2-40B4-BE49-F238E27FC236}">
                <a16:creationId xmlns:a16="http://schemas.microsoft.com/office/drawing/2014/main" id="{31CF9FEB-22DB-416D-AD62-54C6C69807F3}"/>
              </a:ext>
            </a:extLst>
          </p:cNvPr>
          <p:cNvGrpSpPr/>
          <p:nvPr/>
        </p:nvGrpSpPr>
        <p:grpSpPr>
          <a:xfrm>
            <a:off x="8675617" y="1483899"/>
            <a:ext cx="843415" cy="481690"/>
            <a:chOff x="1796916" y="1241077"/>
            <a:chExt cx="839961" cy="481690"/>
          </a:xfrm>
        </p:grpSpPr>
        <p:sp>
          <p:nvSpPr>
            <p:cNvPr id="368" name="流程图: 决策 47">
              <a:extLst>
                <a:ext uri="{FF2B5EF4-FFF2-40B4-BE49-F238E27FC236}">
                  <a16:creationId xmlns:a16="http://schemas.microsoft.com/office/drawing/2014/main" id="{F1CCB935-DF72-4253-82E3-48404BB5A112}"/>
                </a:ext>
              </a:extLst>
            </p:cNvPr>
            <p:cNvSpPr/>
            <p:nvPr/>
          </p:nvSpPr>
          <p:spPr>
            <a:xfrm>
              <a:off x="1886575" y="1241077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69" name="TextBox 22">
              <a:extLst>
                <a:ext uri="{FF2B5EF4-FFF2-40B4-BE49-F238E27FC236}">
                  <a16:creationId xmlns:a16="http://schemas.microsoft.com/office/drawing/2014/main" id="{03B4A839-3434-49EF-B551-CD108950EA34}"/>
                </a:ext>
              </a:extLst>
            </p:cNvPr>
            <p:cNvSpPr txBox="1"/>
            <p:nvPr/>
          </p:nvSpPr>
          <p:spPr>
            <a:xfrm>
              <a:off x="1796916" y="1538107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03/08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D621941-B507-4C33-AA36-4D3705CE7370}"/>
              </a:ext>
            </a:extLst>
          </p:cNvPr>
          <p:cNvGrpSpPr/>
          <p:nvPr/>
        </p:nvGrpSpPr>
        <p:grpSpPr>
          <a:xfrm>
            <a:off x="9208587" y="1490927"/>
            <a:ext cx="843416" cy="467972"/>
            <a:chOff x="1738519" y="1233126"/>
            <a:chExt cx="839961" cy="467972"/>
          </a:xfrm>
        </p:grpSpPr>
        <p:sp>
          <p:nvSpPr>
            <p:cNvPr id="372" name="流程图: 决策 47">
              <a:extLst>
                <a:ext uri="{FF2B5EF4-FFF2-40B4-BE49-F238E27FC236}">
                  <a16:creationId xmlns:a16="http://schemas.microsoft.com/office/drawing/2014/main" id="{C67E72C6-9B6C-4B36-9458-E28E5FF1E04C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4" name="TextBox 22">
              <a:extLst>
                <a:ext uri="{FF2B5EF4-FFF2-40B4-BE49-F238E27FC236}">
                  <a16:creationId xmlns:a16="http://schemas.microsoft.com/office/drawing/2014/main" id="{6E46BCFF-78D5-4821-B82C-FD4F2020FE01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05/08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41479859-D16E-4DD9-8913-55A51656B377}"/>
              </a:ext>
            </a:extLst>
          </p:cNvPr>
          <p:cNvGrpSpPr/>
          <p:nvPr/>
        </p:nvGrpSpPr>
        <p:grpSpPr>
          <a:xfrm>
            <a:off x="9583270" y="1492812"/>
            <a:ext cx="843416" cy="467972"/>
            <a:chOff x="1738519" y="1233126"/>
            <a:chExt cx="839961" cy="467972"/>
          </a:xfrm>
        </p:grpSpPr>
        <p:sp>
          <p:nvSpPr>
            <p:cNvPr id="377" name="流程图: 决策 47">
              <a:extLst>
                <a:ext uri="{FF2B5EF4-FFF2-40B4-BE49-F238E27FC236}">
                  <a16:creationId xmlns:a16="http://schemas.microsoft.com/office/drawing/2014/main" id="{A3DE4F20-FC5F-42F0-A40C-1D1673B44B36}"/>
                </a:ext>
              </a:extLst>
            </p:cNvPr>
            <p:cNvSpPr/>
            <p:nvPr/>
          </p:nvSpPr>
          <p:spPr>
            <a:xfrm>
              <a:off x="1886575" y="1233126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rgbClr val="9933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378" name="TextBox 22">
              <a:extLst>
                <a:ext uri="{FF2B5EF4-FFF2-40B4-BE49-F238E27FC236}">
                  <a16:creationId xmlns:a16="http://schemas.microsoft.com/office/drawing/2014/main" id="{C1D6F77C-3E68-4EFD-A321-914773643CFE}"/>
                </a:ext>
              </a:extLst>
            </p:cNvPr>
            <p:cNvSpPr txBox="1"/>
            <p:nvPr/>
          </p:nvSpPr>
          <p:spPr>
            <a:xfrm>
              <a:off x="1738519" y="1516438"/>
              <a:ext cx="839961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06/09</a:t>
              </a:r>
            </a:p>
          </p:txBody>
        </p:sp>
      </p:grpSp>
      <p:sp>
        <p:nvSpPr>
          <p:cNvPr id="339" name="TextBox 22">
            <a:extLst>
              <a:ext uri="{FF2B5EF4-FFF2-40B4-BE49-F238E27FC236}">
                <a16:creationId xmlns:a16="http://schemas.microsoft.com/office/drawing/2014/main" id="{1FBA0F2F-3261-4AA8-B323-3942C01D02B7}"/>
              </a:ext>
            </a:extLst>
          </p:cNvPr>
          <p:cNvSpPr txBox="1"/>
          <p:nvPr/>
        </p:nvSpPr>
        <p:spPr>
          <a:xfrm>
            <a:off x="6983573" y="50808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0" name="Star: 5 Points 339">
            <a:extLst>
              <a:ext uri="{FF2B5EF4-FFF2-40B4-BE49-F238E27FC236}">
                <a16:creationId xmlns:a16="http://schemas.microsoft.com/office/drawing/2014/main" id="{67A1E63E-69C1-44D9-A454-9BD5B901E60B}"/>
              </a:ext>
            </a:extLst>
          </p:cNvPr>
          <p:cNvSpPr/>
          <p:nvPr/>
        </p:nvSpPr>
        <p:spPr>
          <a:xfrm>
            <a:off x="7570355" y="48836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49" name="Star: 5 Points 348">
            <a:extLst>
              <a:ext uri="{FF2B5EF4-FFF2-40B4-BE49-F238E27FC236}">
                <a16:creationId xmlns:a16="http://schemas.microsoft.com/office/drawing/2014/main" id="{311DBCA7-CE8A-4320-A6C3-317B68D157EC}"/>
              </a:ext>
            </a:extLst>
          </p:cNvPr>
          <p:cNvSpPr/>
          <p:nvPr/>
        </p:nvSpPr>
        <p:spPr>
          <a:xfrm>
            <a:off x="7708084" y="4301051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51" name="TextBox 22">
            <a:extLst>
              <a:ext uri="{FF2B5EF4-FFF2-40B4-BE49-F238E27FC236}">
                <a16:creationId xmlns:a16="http://schemas.microsoft.com/office/drawing/2014/main" id="{CA80C09B-6D91-4AB8-8A07-CCFF6E5995A5}"/>
              </a:ext>
            </a:extLst>
          </p:cNvPr>
          <p:cNvSpPr txBox="1"/>
          <p:nvPr/>
        </p:nvSpPr>
        <p:spPr>
          <a:xfrm>
            <a:off x="7522462" y="4609284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R01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402044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651" idx="0"/>
            <a:endCxn id="191" idx="3"/>
          </p:cNvCxnSpPr>
          <p:nvPr/>
        </p:nvCxnSpPr>
        <p:spPr>
          <a:xfrm flipV="1">
            <a:off x="5500662" y="2929966"/>
            <a:ext cx="233348" cy="40609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3B98F4FC-24CF-414B-A986-D84438F3418B}"/>
              </a:ext>
            </a:extLst>
          </p:cNvPr>
          <p:cNvGrpSpPr/>
          <p:nvPr/>
        </p:nvGrpSpPr>
        <p:grpSpPr>
          <a:xfrm>
            <a:off x="148103" y="3814462"/>
            <a:ext cx="11788299" cy="276999"/>
            <a:chOff x="315514" y="4004630"/>
            <a:chExt cx="11716383" cy="276999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1F9AB29-13F4-46E5-B612-2ED6E1C7D8C5}"/>
                </a:ext>
              </a:extLst>
            </p:cNvPr>
            <p:cNvCxnSpPr/>
            <p:nvPr/>
          </p:nvCxnSpPr>
          <p:spPr>
            <a:xfrm flipV="1">
              <a:off x="315514" y="4266964"/>
              <a:ext cx="11716383" cy="14665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FC95222F-9FF3-4E8E-A166-22191C579156}"/>
                </a:ext>
              </a:extLst>
            </p:cNvPr>
            <p:cNvSpPr/>
            <p:nvPr/>
          </p:nvSpPr>
          <p:spPr>
            <a:xfrm>
              <a:off x="315514" y="4004630"/>
              <a:ext cx="1609475" cy="2154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Package 1-3-HW+Base SW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637495" y="1325104"/>
            <a:ext cx="783887" cy="12846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336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73852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isplay(23.6+23.6, 11.1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153671" y="2490614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70347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CAF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4200923" y="260680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899995" y="2938211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06AAEA-7B71-48FD-9B1A-2E639F680D3C}"/>
              </a:ext>
            </a:extLst>
          </p:cNvPr>
          <p:cNvCxnSpPr>
            <a:cxnSpLocks/>
            <a:stCxn id="133" idx="0"/>
            <a:endCxn id="539" idx="2"/>
          </p:cNvCxnSpPr>
          <p:nvPr/>
        </p:nvCxnSpPr>
        <p:spPr>
          <a:xfrm flipV="1">
            <a:off x="4357088" y="1314942"/>
            <a:ext cx="95175" cy="12918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677663" y="2609761"/>
            <a:ext cx="526880" cy="631979"/>
            <a:chOff x="1608204" y="2836518"/>
            <a:chExt cx="526880" cy="631979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12802" y="2836518"/>
              <a:ext cx="312330" cy="320207"/>
            </a:xfrm>
            <a:prstGeom prst="star5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08204" y="3176115"/>
              <a:ext cx="526880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7038426" y="1325258"/>
            <a:ext cx="585564" cy="128450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249919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121686" y="2940536"/>
            <a:ext cx="48582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10/17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406084" y="1321372"/>
            <a:ext cx="509239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7599165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682773" y="2940304"/>
            <a:ext cx="49248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7755330" y="1324401"/>
            <a:ext cx="549642" cy="129353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8241102" y="1319161"/>
            <a:ext cx="806294" cy="129877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8084937" y="2617934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002538" y="2925968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9275064" y="2609919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264131" y="2912158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04/06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9431229" y="1319960"/>
            <a:ext cx="586777" cy="128995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5108945" y="2609979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818111" y="293176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481330" y="2609760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433974" y="2939929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645428" y="1627272"/>
            <a:ext cx="624299" cy="437394"/>
            <a:chOff x="1109342" y="1704838"/>
            <a:chExt cx="624299" cy="437394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109342" y="1849850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  DV1 </a:t>
              </a:r>
            </a:p>
            <a:p>
              <a:r>
                <a:rPr lang="en-US" altLang="zh-CN" sz="700" dirty="0"/>
                <a:t>3/28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2942086" y="1602225"/>
            <a:ext cx="1136684" cy="688718"/>
            <a:chOff x="810625" y="1704838"/>
            <a:chExt cx="1136684" cy="688718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810625" y="1885731"/>
              <a:ext cx="1136684" cy="507825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 Sample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10/12</a:t>
              </a:r>
            </a:p>
            <a:p>
              <a:r>
                <a:rPr lang="en-US" altLang="zh-CN" sz="700" dirty="0">
                  <a:solidFill>
                    <a:srgbClr val="C00000"/>
                  </a:solidFill>
                </a:rPr>
                <a:t>Inhouse Proposal 09/10(TBD)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787533" y="1613184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C  DV2 </a:t>
              </a:r>
            </a:p>
            <a:p>
              <a:r>
                <a:rPr lang="en-US" altLang="zh-CN" sz="700" dirty="0"/>
                <a:t>9/20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223664" y="1656944"/>
            <a:ext cx="471734" cy="173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336605" y="1690691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499805" y="1694540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CDX747 SW Draft Release Plan @0705</a:t>
            </a:r>
            <a:br>
              <a:rPr lang="zh-CN" altLang="en-US" dirty="0"/>
            </a:b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9560201" y="325967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27892" y="1507158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</a:t>
            </a:r>
            <a:r>
              <a:rPr lang="en-US" dirty="0"/>
              <a:t>/24—1/28</a:t>
            </a:r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188037" y="1532886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</a:t>
            </a:r>
            <a:r>
              <a:rPr lang="en-US" dirty="0"/>
              <a:t>/5</a:t>
            </a:r>
            <a:r>
              <a:rPr lang="en-US" altLang="zh-CN" dirty="0"/>
              <a:t>-6</a:t>
            </a:r>
            <a:r>
              <a:rPr lang="en-US" dirty="0"/>
              <a:t>/30</a:t>
            </a:r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349270" y="1528594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603050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CDX747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285443" y="969281"/>
            <a:ext cx="843415" cy="573060"/>
            <a:chOff x="1802170" y="1217224"/>
            <a:chExt cx="839961" cy="573060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802170" y="1590235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B43A92E-E49F-4B52-A357-F78FA3965A50}"/>
              </a:ext>
            </a:extLst>
          </p:cNvPr>
          <p:cNvGrpSpPr/>
          <p:nvPr/>
        </p:nvGrpSpPr>
        <p:grpSpPr>
          <a:xfrm>
            <a:off x="10888456" y="957745"/>
            <a:ext cx="843415" cy="582633"/>
            <a:chOff x="1727242" y="1217224"/>
            <a:chExt cx="839961" cy="582633"/>
          </a:xfrm>
        </p:grpSpPr>
        <p:sp>
          <p:nvSpPr>
            <p:cNvPr id="458" name="流程图: 决策 47">
              <a:extLst>
                <a:ext uri="{FF2B5EF4-FFF2-40B4-BE49-F238E27FC236}">
                  <a16:creationId xmlns:a16="http://schemas.microsoft.com/office/drawing/2014/main" id="{112F95B0-EDE4-455A-8EF4-46334AD1D2D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61" name="TextBox 22">
              <a:extLst>
                <a:ext uri="{FF2B5EF4-FFF2-40B4-BE49-F238E27FC236}">
                  <a16:creationId xmlns:a16="http://schemas.microsoft.com/office/drawing/2014/main" id="{54A6DCEF-0079-4116-B11D-C7F2D5D28737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9739172" y="969281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8768562" y="968482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11/29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016613" y="973722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12/12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983206" y="974579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1007888" y="974603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04/06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2061346" y="97544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3145715" y="975444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10/26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4154379" y="964263"/>
            <a:ext cx="843415" cy="582633"/>
            <a:chOff x="1850560" y="1217224"/>
            <a:chExt cx="839961" cy="582633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01/11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6094923" y="974425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07/11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649" idx="0"/>
            <a:endCxn id="188" idx="3"/>
          </p:cNvCxnSpPr>
          <p:nvPr/>
        </p:nvCxnSpPr>
        <p:spPr>
          <a:xfrm flipV="1">
            <a:off x="5104439" y="2930185"/>
            <a:ext cx="257186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659" idx="0"/>
            <a:endCxn id="153" idx="3"/>
          </p:cNvCxnSpPr>
          <p:nvPr/>
        </p:nvCxnSpPr>
        <p:spPr>
          <a:xfrm flipV="1">
            <a:off x="6949011" y="2929967"/>
            <a:ext cx="185930" cy="40578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754" idx="0"/>
          </p:cNvCxnSpPr>
          <p:nvPr/>
        </p:nvCxnSpPr>
        <p:spPr>
          <a:xfrm flipV="1">
            <a:off x="7589310" y="2923575"/>
            <a:ext cx="264322" cy="413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665" idx="0"/>
            <a:endCxn id="171" idx="3"/>
          </p:cNvCxnSpPr>
          <p:nvPr/>
        </p:nvCxnSpPr>
        <p:spPr>
          <a:xfrm flipV="1">
            <a:off x="8087978" y="2938140"/>
            <a:ext cx="249639" cy="39761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667" idx="0"/>
            <a:endCxn id="176" idx="2"/>
          </p:cNvCxnSpPr>
          <p:nvPr/>
        </p:nvCxnSpPr>
        <p:spPr>
          <a:xfrm flipV="1">
            <a:off x="9191782" y="2930125"/>
            <a:ext cx="142932" cy="40570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58" idx="0"/>
            <a:endCxn id="458" idx="2"/>
          </p:cNvCxnSpPr>
          <p:nvPr/>
        </p:nvCxnSpPr>
        <p:spPr>
          <a:xfrm flipV="1">
            <a:off x="10547337" y="1308424"/>
            <a:ext cx="762828" cy="128139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611" idx="0"/>
            <a:endCxn id="133" idx="2"/>
          </p:cNvCxnSpPr>
          <p:nvPr/>
        </p:nvCxnSpPr>
        <p:spPr>
          <a:xfrm flipV="1">
            <a:off x="4195030" y="2927010"/>
            <a:ext cx="65543" cy="40292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961879" y="1798610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7/13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96" name="Star: 7 Points 395">
            <a:extLst>
              <a:ext uri="{FF2B5EF4-FFF2-40B4-BE49-F238E27FC236}">
                <a16:creationId xmlns:a16="http://schemas.microsoft.com/office/drawing/2014/main" id="{5D735FBF-6CA7-4CD2-9330-1CCB2658018F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AA5A0320-4D8C-4EAF-BEAD-1F3BBCDA110F}"/>
              </a:ext>
            </a:extLst>
          </p:cNvPr>
          <p:cNvGrpSpPr/>
          <p:nvPr/>
        </p:nvGrpSpPr>
        <p:grpSpPr>
          <a:xfrm>
            <a:off x="9425714" y="5817387"/>
            <a:ext cx="2580767" cy="584286"/>
            <a:chOff x="9716655" y="5817800"/>
            <a:chExt cx="2489641" cy="621389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64CEC325-C35C-4C34-9C0F-3D3706DD7EA6}"/>
                </a:ext>
              </a:extLst>
            </p:cNvPr>
            <p:cNvGrpSpPr/>
            <p:nvPr/>
          </p:nvGrpSpPr>
          <p:grpSpPr>
            <a:xfrm>
              <a:off x="9851565" y="5857433"/>
              <a:ext cx="2354731" cy="234492"/>
              <a:chOff x="9891674" y="2158893"/>
              <a:chExt cx="2354731" cy="234492"/>
            </a:xfrm>
          </p:grpSpPr>
          <p:sp>
            <p:nvSpPr>
              <p:cNvPr id="403" name="Star: 5 Points 545">
                <a:extLst>
                  <a:ext uri="{FF2B5EF4-FFF2-40B4-BE49-F238E27FC236}">
                    <a16:creationId xmlns:a16="http://schemas.microsoft.com/office/drawing/2014/main" id="{2068EC5C-BDB5-4ED1-9CB0-A0B873470053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noFill/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E166E48F-8C15-4936-B0AF-5CC0B9386639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165152" cy="21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 err="1"/>
                  <a:t>Eng</a:t>
                </a:r>
                <a:r>
                  <a:rPr lang="en-US" sz="700" dirty="0"/>
                  <a:t> </a:t>
                </a:r>
                <a:r>
                  <a:rPr lang="en-US" altLang="zh-CN" sz="700" dirty="0"/>
                  <a:t>version released for REC, focus and lite test.</a:t>
                </a:r>
                <a:endParaRPr lang="en-US" sz="700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6ABF28D7-10C5-4F2B-A7E4-1BF77AD598BD}"/>
                </a:ext>
              </a:extLst>
            </p:cNvPr>
            <p:cNvGrpSpPr/>
            <p:nvPr/>
          </p:nvGrpSpPr>
          <p:grpSpPr>
            <a:xfrm>
              <a:off x="9851565" y="6128971"/>
              <a:ext cx="2237269" cy="310218"/>
              <a:chOff x="9891674" y="2158893"/>
              <a:chExt cx="2237269" cy="310218"/>
            </a:xfrm>
          </p:grpSpPr>
          <p:sp>
            <p:nvSpPr>
              <p:cNvPr id="400" name="Star: 5 Points 538">
                <a:extLst>
                  <a:ext uri="{FF2B5EF4-FFF2-40B4-BE49-F238E27FC236}">
                    <a16:creationId xmlns:a16="http://schemas.microsoft.com/office/drawing/2014/main" id="{5AF0D464-0D2F-413B-9C22-76B79076FF62}"/>
                  </a:ext>
                </a:extLst>
              </p:cNvPr>
              <p:cNvSpPr/>
              <p:nvPr/>
            </p:nvSpPr>
            <p:spPr>
              <a:xfrm>
                <a:off x="9891674" y="2158893"/>
                <a:ext cx="195065" cy="205168"/>
              </a:xfrm>
              <a:prstGeom prst="star5">
                <a:avLst/>
              </a:prstGeom>
              <a:solidFill>
                <a:srgbClr val="002060"/>
              </a:solidFill>
              <a:ln w="12700">
                <a:solidFill>
                  <a:srgbClr val="00206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/>
              <a:lstStyle/>
              <a:p>
                <a:pPr algn="ctr"/>
                <a:endParaRPr lang="en-US" sz="7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6C1579D3-7E6D-4751-B729-C60CE6C4C711}"/>
                  </a:ext>
                </a:extLst>
              </p:cNvPr>
              <p:cNvSpPr txBox="1"/>
              <p:nvPr/>
            </p:nvSpPr>
            <p:spPr>
              <a:xfrm>
                <a:off x="10081253" y="2180626"/>
                <a:ext cx="2047690" cy="288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P</a:t>
                </a:r>
                <a:r>
                  <a:rPr lang="en-US" altLang="zh-CN" sz="700" dirty="0"/>
                  <a:t>ro version support GPDS key node, full test.</a:t>
                </a:r>
                <a:endParaRPr lang="en-US" sz="700" dirty="0"/>
              </a:p>
            </p:txBody>
          </p:sp>
        </p:grp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2B92B29-3C6D-4966-B0DD-E5DAD4F34724}"/>
                </a:ext>
              </a:extLst>
            </p:cNvPr>
            <p:cNvSpPr/>
            <p:nvPr/>
          </p:nvSpPr>
          <p:spPr>
            <a:xfrm>
              <a:off x="9716655" y="5817800"/>
              <a:ext cx="2355374" cy="6131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95B036EE-5015-4FAD-953C-B29CE7D35FE4}"/>
              </a:ext>
            </a:extLst>
          </p:cNvPr>
          <p:cNvCxnSpPr/>
          <p:nvPr/>
        </p:nvCxnSpPr>
        <p:spPr>
          <a:xfrm flipV="1">
            <a:off x="135158" y="478939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7" name="Star: 5 Points 664">
            <a:extLst>
              <a:ext uri="{FF2B5EF4-FFF2-40B4-BE49-F238E27FC236}">
                <a16:creationId xmlns:a16="http://schemas.microsoft.com/office/drawing/2014/main" id="{99A32785-220B-4BAF-ADDF-15526C7D77B1}"/>
              </a:ext>
            </a:extLst>
          </p:cNvPr>
          <p:cNvSpPr/>
          <p:nvPr/>
        </p:nvSpPr>
        <p:spPr>
          <a:xfrm>
            <a:off x="3251205" y="468033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TextBox 22">
            <a:extLst>
              <a:ext uri="{FF2B5EF4-FFF2-40B4-BE49-F238E27FC236}">
                <a16:creationId xmlns:a16="http://schemas.microsoft.com/office/drawing/2014/main" id="{8D8F4916-53C0-491A-8DFC-F4ECC2FCFAD4}"/>
              </a:ext>
            </a:extLst>
          </p:cNvPr>
          <p:cNvSpPr txBox="1"/>
          <p:nvPr/>
        </p:nvSpPr>
        <p:spPr>
          <a:xfrm>
            <a:off x="2814731" y="4938248"/>
            <a:ext cx="86367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Group A UI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09/30</a:t>
            </a: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69187657-682F-457F-946D-1C96BE159C52}"/>
              </a:ext>
            </a:extLst>
          </p:cNvPr>
          <p:cNvSpPr/>
          <p:nvPr/>
        </p:nvSpPr>
        <p:spPr>
          <a:xfrm>
            <a:off x="116362" y="4456242"/>
            <a:ext cx="756938" cy="2154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IVI UI Plan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B49A6A5-5F9E-4740-AE92-5A9155F1A719}"/>
              </a:ext>
            </a:extLst>
          </p:cNvPr>
          <p:cNvGrpSpPr/>
          <p:nvPr/>
        </p:nvGrpSpPr>
        <p:grpSpPr>
          <a:xfrm>
            <a:off x="3975687" y="4677151"/>
            <a:ext cx="579530" cy="668934"/>
            <a:chOff x="3212535" y="6229762"/>
            <a:chExt cx="579530" cy="668934"/>
          </a:xfrm>
        </p:grpSpPr>
        <p:sp>
          <p:nvSpPr>
            <p:cNvPr id="416" name="Star: 5 Points 678">
              <a:extLst>
                <a:ext uri="{FF2B5EF4-FFF2-40B4-BE49-F238E27FC236}">
                  <a16:creationId xmlns:a16="http://schemas.microsoft.com/office/drawing/2014/main" id="{5B84CE29-EA63-4CB8-9AC5-E8A2B2978839}"/>
                </a:ext>
              </a:extLst>
            </p:cNvPr>
            <p:cNvSpPr/>
            <p:nvPr/>
          </p:nvSpPr>
          <p:spPr>
            <a:xfrm>
              <a:off x="3383639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6C1577AF-4726-42F2-A694-E7216B7EB20B}"/>
                </a:ext>
              </a:extLst>
            </p:cNvPr>
            <p:cNvSpPr txBox="1"/>
            <p:nvPr/>
          </p:nvSpPr>
          <p:spPr>
            <a:xfrm>
              <a:off x="3212535" y="6498593"/>
              <a:ext cx="579530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C UI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12/30</a:t>
              </a:r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A37E245-1FF2-4F13-880A-FD3815B99AB3}"/>
              </a:ext>
            </a:extLst>
          </p:cNvPr>
          <p:cNvGrpSpPr/>
          <p:nvPr/>
        </p:nvGrpSpPr>
        <p:grpSpPr>
          <a:xfrm>
            <a:off x="4491051" y="4677151"/>
            <a:ext cx="579529" cy="658216"/>
            <a:chOff x="3793002" y="6229762"/>
            <a:chExt cx="579529" cy="658216"/>
          </a:xfrm>
        </p:grpSpPr>
        <p:sp>
          <p:nvSpPr>
            <p:cNvPr id="425" name="Star: 5 Points 681">
              <a:extLst>
                <a:ext uri="{FF2B5EF4-FFF2-40B4-BE49-F238E27FC236}">
                  <a16:creationId xmlns:a16="http://schemas.microsoft.com/office/drawing/2014/main" id="{CD3C30ED-D37E-4F62-B987-F35AA76EA054}"/>
                </a:ext>
              </a:extLst>
            </p:cNvPr>
            <p:cNvSpPr/>
            <p:nvPr/>
          </p:nvSpPr>
          <p:spPr>
            <a:xfrm>
              <a:off x="3793002" y="6229762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0" name="TextBox 22">
              <a:extLst>
                <a:ext uri="{FF2B5EF4-FFF2-40B4-BE49-F238E27FC236}">
                  <a16:creationId xmlns:a16="http://schemas.microsoft.com/office/drawing/2014/main" id="{9538B292-C61B-4A9B-8EE2-7AAC66D1F85E}"/>
                </a:ext>
              </a:extLst>
            </p:cNvPr>
            <p:cNvSpPr txBox="1"/>
            <p:nvPr/>
          </p:nvSpPr>
          <p:spPr>
            <a:xfrm>
              <a:off x="3793002" y="6487875"/>
              <a:ext cx="57952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accent4">
                      <a:lumMod val="10000"/>
                    </a:schemeClr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Group D UI 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1/11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9A6B0138-88B0-4C86-B209-D7C85858EED6}"/>
              </a:ext>
            </a:extLst>
          </p:cNvPr>
          <p:cNvGrpSpPr/>
          <p:nvPr/>
        </p:nvGrpSpPr>
        <p:grpSpPr>
          <a:xfrm>
            <a:off x="3498918" y="4673981"/>
            <a:ext cx="579529" cy="672104"/>
            <a:chOff x="2364276" y="6223417"/>
            <a:chExt cx="579529" cy="672104"/>
          </a:xfrm>
          <a:solidFill>
            <a:schemeClr val="bg1"/>
          </a:solidFill>
        </p:grpSpPr>
        <p:sp>
          <p:nvSpPr>
            <p:cNvPr id="436" name="Star: 5 Points 684">
              <a:extLst>
                <a:ext uri="{FF2B5EF4-FFF2-40B4-BE49-F238E27FC236}">
                  <a16:creationId xmlns:a16="http://schemas.microsoft.com/office/drawing/2014/main" id="{5344E48F-0FA0-469A-94A0-754CD619550E}"/>
                </a:ext>
              </a:extLst>
            </p:cNvPr>
            <p:cNvSpPr/>
            <p:nvPr/>
          </p:nvSpPr>
          <p:spPr>
            <a:xfrm>
              <a:off x="2585233" y="6223417"/>
              <a:ext cx="195065" cy="205168"/>
            </a:xfrm>
            <a:prstGeom prst="star5">
              <a:avLst/>
            </a:prstGeom>
            <a:grpFill/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9" name="TextBox 22">
              <a:extLst>
                <a:ext uri="{FF2B5EF4-FFF2-40B4-BE49-F238E27FC236}">
                  <a16:creationId xmlns:a16="http://schemas.microsoft.com/office/drawing/2014/main" id="{3761F5D2-2633-4F54-8E5A-6C32CC768BB0}"/>
                </a:ext>
              </a:extLst>
            </p:cNvPr>
            <p:cNvSpPr txBox="1"/>
            <p:nvPr/>
          </p:nvSpPr>
          <p:spPr>
            <a:xfrm>
              <a:off x="2364276" y="6495418"/>
              <a:ext cx="579529" cy="400103"/>
            </a:xfrm>
            <a:prstGeom prst="rect">
              <a:avLst/>
            </a:prstGeom>
            <a:grp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UI</a:t>
              </a:r>
            </a:p>
            <a:p>
              <a:r>
                <a:rPr lang="en-US" altLang="zh-CN" sz="700" dirty="0">
                  <a:solidFill>
                    <a:srgbClr val="FF0000"/>
                  </a:solidFill>
                </a:rPr>
                <a:t>11/15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A9DDA12C-5552-4741-A804-AD1A3ECB166C}"/>
              </a:ext>
            </a:extLst>
          </p:cNvPr>
          <p:cNvGrpSpPr/>
          <p:nvPr/>
        </p:nvGrpSpPr>
        <p:grpSpPr>
          <a:xfrm>
            <a:off x="2206933" y="4666415"/>
            <a:ext cx="933299" cy="647983"/>
            <a:chOff x="1770304" y="5855171"/>
            <a:chExt cx="933299" cy="647983"/>
          </a:xfrm>
        </p:grpSpPr>
        <p:sp>
          <p:nvSpPr>
            <p:cNvPr id="445" name="Star: 5 Points 688">
              <a:extLst>
                <a:ext uri="{FF2B5EF4-FFF2-40B4-BE49-F238E27FC236}">
                  <a16:creationId xmlns:a16="http://schemas.microsoft.com/office/drawing/2014/main" id="{AADFD7B5-0088-4F1D-9243-7E8512788C5B}"/>
                </a:ext>
              </a:extLst>
            </p:cNvPr>
            <p:cNvSpPr/>
            <p:nvPr/>
          </p:nvSpPr>
          <p:spPr>
            <a:xfrm>
              <a:off x="2152764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48" name="TextBox 22">
              <a:extLst>
                <a:ext uri="{FF2B5EF4-FFF2-40B4-BE49-F238E27FC236}">
                  <a16:creationId xmlns:a16="http://schemas.microsoft.com/office/drawing/2014/main" id="{C6622FFD-1FA9-4C56-99E9-59B111426705}"/>
                </a:ext>
              </a:extLst>
            </p:cNvPr>
            <p:cNvSpPr txBox="1"/>
            <p:nvPr/>
          </p:nvSpPr>
          <p:spPr>
            <a:xfrm>
              <a:off x="1770304" y="6103051"/>
              <a:ext cx="933299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A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08/01</a:t>
              </a:r>
            </a:p>
            <a:p>
              <a:endParaRPr lang="en-US" altLang="zh-CN" sz="700" dirty="0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5D8BDEF-0E9C-4CB0-94FA-4A99BD81E8A1}"/>
              </a:ext>
            </a:extLst>
          </p:cNvPr>
          <p:cNvGrpSpPr/>
          <p:nvPr/>
        </p:nvGrpSpPr>
        <p:grpSpPr>
          <a:xfrm>
            <a:off x="1843421" y="4247155"/>
            <a:ext cx="819752" cy="620356"/>
            <a:chOff x="1730158" y="5439983"/>
            <a:chExt cx="819823" cy="620356"/>
          </a:xfrm>
        </p:grpSpPr>
        <p:sp>
          <p:nvSpPr>
            <p:cNvPr id="456" name="Star: 5 Points 391">
              <a:extLst>
                <a:ext uri="{FF2B5EF4-FFF2-40B4-BE49-F238E27FC236}">
                  <a16:creationId xmlns:a16="http://schemas.microsoft.com/office/drawing/2014/main" id="{78F8E44F-3232-478B-A731-3EA619B7D21D}"/>
                </a:ext>
              </a:extLst>
            </p:cNvPr>
            <p:cNvSpPr/>
            <p:nvPr/>
          </p:nvSpPr>
          <p:spPr>
            <a:xfrm>
              <a:off x="21241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7" name="TextBox 22">
              <a:extLst>
                <a:ext uri="{FF2B5EF4-FFF2-40B4-BE49-F238E27FC236}">
                  <a16:creationId xmlns:a16="http://schemas.microsoft.com/office/drawing/2014/main" id="{84304BC9-C27C-449C-A260-A88657200B61}"/>
                </a:ext>
              </a:extLst>
            </p:cNvPr>
            <p:cNvSpPr txBox="1"/>
            <p:nvPr/>
          </p:nvSpPr>
          <p:spPr>
            <a:xfrm>
              <a:off x="1730158" y="5439983"/>
              <a:ext cx="819823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System UI and Launcher UE Sign-off 07/16</a:t>
              </a: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21D3489E-D1D3-4C8E-8060-4F483C98B75B}"/>
              </a:ext>
            </a:extLst>
          </p:cNvPr>
          <p:cNvGrpSpPr/>
          <p:nvPr/>
        </p:nvGrpSpPr>
        <p:grpSpPr>
          <a:xfrm>
            <a:off x="2690190" y="4335231"/>
            <a:ext cx="732729" cy="538379"/>
            <a:chOff x="1788945" y="5521960"/>
            <a:chExt cx="732729" cy="538379"/>
          </a:xfrm>
        </p:grpSpPr>
        <p:sp>
          <p:nvSpPr>
            <p:cNvPr id="510" name="Star: 5 Points 442">
              <a:extLst>
                <a:ext uri="{FF2B5EF4-FFF2-40B4-BE49-F238E27FC236}">
                  <a16:creationId xmlns:a16="http://schemas.microsoft.com/office/drawing/2014/main" id="{06605D87-BE89-4CFA-9160-65220AEC7C28}"/>
                </a:ext>
              </a:extLst>
            </p:cNvPr>
            <p:cNvSpPr/>
            <p:nvPr/>
          </p:nvSpPr>
          <p:spPr>
            <a:xfrm>
              <a:off x="2047989" y="585517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accent4">
                    <a:lumMod val="10000"/>
                  </a:schemeClr>
                </a:solidFill>
                <a:highlight>
                  <a:srgbClr val="FFFF00"/>
                </a:highlight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1" name="TextBox 22">
              <a:extLst>
                <a:ext uri="{FF2B5EF4-FFF2-40B4-BE49-F238E27FC236}">
                  <a16:creationId xmlns:a16="http://schemas.microsoft.com/office/drawing/2014/main" id="{2919DF53-DDBC-4082-A9A9-7AF239812815}"/>
                </a:ext>
              </a:extLst>
            </p:cNvPr>
            <p:cNvSpPr txBox="1"/>
            <p:nvPr/>
          </p:nvSpPr>
          <p:spPr>
            <a:xfrm>
              <a:off x="1788945" y="5521960"/>
              <a:ext cx="73272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6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Group B UE</a:t>
              </a:r>
            </a:p>
            <a:p>
              <a:r>
                <a:rPr lang="en-US" altLang="zh-CN" sz="700" dirty="0">
                  <a:solidFill>
                    <a:schemeClr val="accent4">
                      <a:lumMod val="10000"/>
                    </a:schemeClr>
                  </a:solidFill>
                </a:rPr>
                <a:t>09/03</a:t>
              </a:r>
              <a:endParaRPr lang="en-US" altLang="zh-CN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32E4EC14-E6C8-44BB-ACCF-2BA34F7D02A5}"/>
              </a:ext>
            </a:extLst>
          </p:cNvPr>
          <p:cNvGrpSpPr/>
          <p:nvPr/>
        </p:nvGrpSpPr>
        <p:grpSpPr>
          <a:xfrm>
            <a:off x="163196" y="3103035"/>
            <a:ext cx="11794428" cy="355700"/>
            <a:chOff x="231716" y="2692799"/>
            <a:chExt cx="11722474" cy="355700"/>
          </a:xfrm>
        </p:grpSpPr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A484463-D9D4-4347-BAB1-32AA9E1850BB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9E19CB7B-5127-4E57-B057-0D3DDBD17257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611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4097497" y="332993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9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5006906" y="3335919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4825206" y="354820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03/16</a:t>
            </a:r>
          </a:p>
        </p:txBody>
      </p:sp>
      <p:sp>
        <p:nvSpPr>
          <p:cNvPr id="651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403129" y="333606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2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197614" y="354834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659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51478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0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50728" y="3548036"/>
            <a:ext cx="51323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1" name="Star: 5 Points 728">
            <a:extLst>
              <a:ext uri="{FF2B5EF4-FFF2-40B4-BE49-F238E27FC236}">
                <a16:creationId xmlns:a16="http://schemas.microsoft.com/office/drawing/2014/main" id="{477ED9B7-BF67-4BAE-B7AA-618E41E6C77C}"/>
              </a:ext>
            </a:extLst>
          </p:cNvPr>
          <p:cNvSpPr/>
          <p:nvPr/>
        </p:nvSpPr>
        <p:spPr>
          <a:xfrm>
            <a:off x="7126705" y="333590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2" name="TextBox 22">
            <a:extLst>
              <a:ext uri="{FF2B5EF4-FFF2-40B4-BE49-F238E27FC236}">
                <a16:creationId xmlns:a16="http://schemas.microsoft.com/office/drawing/2014/main" id="{79758603-2E0C-46CD-9D23-8F44FA444E14}"/>
              </a:ext>
            </a:extLst>
          </p:cNvPr>
          <p:cNvSpPr txBox="1"/>
          <p:nvPr/>
        </p:nvSpPr>
        <p:spPr>
          <a:xfrm>
            <a:off x="7011509" y="3548183"/>
            <a:ext cx="448635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30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5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990445" y="333575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6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797660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7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9094249" y="333582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8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904605" y="355459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69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353918" y="3335091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70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10211219" y="355235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03" name="Straight Arrow Connector 702">
            <a:extLst>
              <a:ext uri="{FF2B5EF4-FFF2-40B4-BE49-F238E27FC236}">
                <a16:creationId xmlns:a16="http://schemas.microsoft.com/office/drawing/2014/main" id="{0F475ECF-F56F-4CF1-BF24-1BD28DBD0103}"/>
              </a:ext>
            </a:extLst>
          </p:cNvPr>
          <p:cNvCxnSpPr>
            <a:cxnSpLocks/>
            <a:stCxn id="328" idx="0"/>
            <a:endCxn id="669" idx="2"/>
          </p:cNvCxnSpPr>
          <p:nvPr/>
        </p:nvCxnSpPr>
        <p:spPr>
          <a:xfrm flipV="1">
            <a:off x="10173635" y="3540258"/>
            <a:ext cx="217537" cy="4130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Arrow Connector 703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20" idx="0"/>
            <a:endCxn id="667" idx="2"/>
          </p:cNvCxnSpPr>
          <p:nvPr/>
        </p:nvCxnSpPr>
        <p:spPr>
          <a:xfrm flipV="1">
            <a:off x="8893865" y="3540995"/>
            <a:ext cx="237638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Arrow Connector 704">
            <a:extLst>
              <a:ext uri="{FF2B5EF4-FFF2-40B4-BE49-F238E27FC236}">
                <a16:creationId xmlns:a16="http://schemas.microsoft.com/office/drawing/2014/main" id="{8EC79AD9-B248-47FB-AC63-2C1DCC0F3F92}"/>
              </a:ext>
            </a:extLst>
          </p:cNvPr>
          <p:cNvCxnSpPr>
            <a:cxnSpLocks/>
            <a:stCxn id="316" idx="0"/>
            <a:endCxn id="665" idx="2"/>
          </p:cNvCxnSpPr>
          <p:nvPr/>
        </p:nvCxnSpPr>
        <p:spPr>
          <a:xfrm flipV="1">
            <a:off x="7834257" y="3540921"/>
            <a:ext cx="193442" cy="395405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3C92C781-E757-41FA-922E-C27FF24F4339}"/>
              </a:ext>
            </a:extLst>
          </p:cNvPr>
          <p:cNvCxnSpPr>
            <a:cxnSpLocks/>
            <a:stCxn id="301" idx="0"/>
            <a:endCxn id="661" idx="2"/>
          </p:cNvCxnSpPr>
          <p:nvPr/>
        </p:nvCxnSpPr>
        <p:spPr>
          <a:xfrm flipV="1">
            <a:off x="6975453" y="3541068"/>
            <a:ext cx="188506" cy="4069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>
            <a:extLst>
              <a:ext uri="{FF2B5EF4-FFF2-40B4-BE49-F238E27FC236}">
                <a16:creationId xmlns:a16="http://schemas.microsoft.com/office/drawing/2014/main" id="{296C8FE6-3194-42B2-BEDC-7D0E6AE9975F}"/>
              </a:ext>
            </a:extLst>
          </p:cNvPr>
          <p:cNvCxnSpPr>
            <a:cxnSpLocks/>
            <a:stCxn id="290" idx="0"/>
            <a:endCxn id="659" idx="2"/>
          </p:cNvCxnSpPr>
          <p:nvPr/>
        </p:nvCxnSpPr>
        <p:spPr>
          <a:xfrm flipV="1">
            <a:off x="6678353" y="3540921"/>
            <a:ext cx="210379" cy="40432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2" name="Straight Arrow Connector 711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77" idx="0"/>
            <a:endCxn id="651" idx="2"/>
          </p:cNvCxnSpPr>
          <p:nvPr/>
        </p:nvCxnSpPr>
        <p:spPr>
          <a:xfrm flipV="1">
            <a:off x="5237774" y="3541232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Straight Arrow Connector 71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70" idx="0"/>
            <a:endCxn id="649" idx="2"/>
          </p:cNvCxnSpPr>
          <p:nvPr/>
        </p:nvCxnSpPr>
        <p:spPr>
          <a:xfrm flipV="1">
            <a:off x="4835923" y="3541086"/>
            <a:ext cx="20823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5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18488" y="35757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12</a:t>
            </a:r>
            <a:r>
              <a:rPr lang="en-US" dirty="0"/>
              <a:t>/</a:t>
            </a:r>
            <a:r>
              <a:rPr lang="en-US" altLang="zh-CN" dirty="0"/>
              <a:t>23</a:t>
            </a:r>
            <a:endParaRPr lang="en-US" dirty="0"/>
          </a:p>
        </p:txBody>
      </p:sp>
      <p:sp>
        <p:nvSpPr>
          <p:cNvPr id="737" name="TextBox 22">
            <a:extLst>
              <a:ext uri="{FF2B5EF4-FFF2-40B4-BE49-F238E27FC236}">
                <a16:creationId xmlns:a16="http://schemas.microsoft.com/office/drawing/2014/main" id="{C5940512-2961-4E2D-8C2A-0A689CA744CA}"/>
              </a:ext>
            </a:extLst>
          </p:cNvPr>
          <p:cNvSpPr txBox="1"/>
          <p:nvPr/>
        </p:nvSpPr>
        <p:spPr>
          <a:xfrm>
            <a:off x="1183039" y="3407009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06/25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38" name="Star: 7 Points 795">
            <a:extLst>
              <a:ext uri="{FF2B5EF4-FFF2-40B4-BE49-F238E27FC236}">
                <a16:creationId xmlns:a16="http://schemas.microsoft.com/office/drawing/2014/main" id="{C48C22C4-801C-4E12-9199-8FF431A7BB36}"/>
              </a:ext>
            </a:extLst>
          </p:cNvPr>
          <p:cNvSpPr/>
          <p:nvPr/>
        </p:nvSpPr>
        <p:spPr>
          <a:xfrm>
            <a:off x="1937609" y="334926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9" name="Star: 7 Points 796">
            <a:extLst>
              <a:ext uri="{FF2B5EF4-FFF2-40B4-BE49-F238E27FC236}">
                <a16:creationId xmlns:a16="http://schemas.microsoft.com/office/drawing/2014/main" id="{E8331C37-DAB2-40E9-BE89-DB72DD883D7B}"/>
              </a:ext>
            </a:extLst>
          </p:cNvPr>
          <p:cNvSpPr/>
          <p:nvPr/>
        </p:nvSpPr>
        <p:spPr>
          <a:xfrm>
            <a:off x="2229316" y="335524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TextBox 22">
            <a:extLst>
              <a:ext uri="{FF2B5EF4-FFF2-40B4-BE49-F238E27FC236}">
                <a16:creationId xmlns:a16="http://schemas.microsoft.com/office/drawing/2014/main" id="{B197D44C-4F62-4945-BC20-6668988E0F26}"/>
              </a:ext>
            </a:extLst>
          </p:cNvPr>
          <p:cNvSpPr txBox="1"/>
          <p:nvPr/>
        </p:nvSpPr>
        <p:spPr>
          <a:xfrm>
            <a:off x="1959907" y="3124370"/>
            <a:ext cx="1255772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chemeClr val="accent4">
                    <a:lumMod val="10000"/>
                  </a:schemeClr>
                </a:solidFill>
              </a:rPr>
              <a:t>07/20</a:t>
            </a:r>
            <a:endParaRPr lang="zh-CN" altLang="en-US" sz="700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54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491777" y="333697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755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382086" y="354258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756" name="Straight Arrow Connector 755">
            <a:extLst>
              <a:ext uri="{FF2B5EF4-FFF2-40B4-BE49-F238E27FC236}">
                <a16:creationId xmlns:a16="http://schemas.microsoft.com/office/drawing/2014/main" id="{E3758CAA-FB60-44A2-BF11-DA5EDEB7BBC6}"/>
              </a:ext>
            </a:extLst>
          </p:cNvPr>
          <p:cNvCxnSpPr>
            <a:cxnSpLocks/>
            <a:stCxn id="310" idx="0"/>
            <a:endCxn id="754" idx="2"/>
          </p:cNvCxnSpPr>
          <p:nvPr/>
        </p:nvCxnSpPr>
        <p:spPr>
          <a:xfrm flipV="1">
            <a:off x="7378877" y="3542142"/>
            <a:ext cx="150154" cy="40355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68" idx="0"/>
            <a:endCxn id="611" idx="2"/>
          </p:cNvCxnSpPr>
          <p:nvPr/>
        </p:nvCxnSpPr>
        <p:spPr>
          <a:xfrm flipV="1">
            <a:off x="3955106" y="3535104"/>
            <a:ext cx="179645" cy="40589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Star: 5 Points 711">
            <a:extLst>
              <a:ext uri="{FF2B5EF4-FFF2-40B4-BE49-F238E27FC236}">
                <a16:creationId xmlns:a16="http://schemas.microsoft.com/office/drawing/2014/main" id="{DE71ABBA-B21E-4A04-BCEF-164E3564BF3B}"/>
              </a:ext>
            </a:extLst>
          </p:cNvPr>
          <p:cNvSpPr/>
          <p:nvPr/>
        </p:nvSpPr>
        <p:spPr>
          <a:xfrm>
            <a:off x="3857573" y="394099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9" name="TextBox 22">
            <a:extLst>
              <a:ext uri="{FF2B5EF4-FFF2-40B4-BE49-F238E27FC236}">
                <a16:creationId xmlns:a16="http://schemas.microsoft.com/office/drawing/2014/main" id="{0FE0FC32-1B83-4E39-84CE-6A2272419780}"/>
              </a:ext>
            </a:extLst>
          </p:cNvPr>
          <p:cNvSpPr txBox="1"/>
          <p:nvPr/>
        </p:nvSpPr>
        <p:spPr>
          <a:xfrm>
            <a:off x="3625499" y="414158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24</a:t>
            </a:r>
            <a:endParaRPr lang="en-US" dirty="0"/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532875" y="41593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0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738390" y="3947033"/>
            <a:ext cx="195065" cy="205168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5140241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934726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5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303860" y="3338833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6098345" y="355111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D846E7C-6C5C-46B8-B6FB-C6FD5062D5DE}"/>
              </a:ext>
            </a:extLst>
          </p:cNvPr>
          <p:cNvCxnSpPr>
            <a:cxnSpLocks/>
            <a:stCxn id="288" idx="0"/>
            <a:endCxn id="285" idx="2"/>
          </p:cNvCxnSpPr>
          <p:nvPr/>
        </p:nvCxnSpPr>
        <p:spPr>
          <a:xfrm flipV="1">
            <a:off x="6138505" y="3544000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6040972" y="394801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89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5835457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6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580820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1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380070" y="415752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1" name="Star: 5 Points 726">
            <a:extLst>
              <a:ext uri="{FF2B5EF4-FFF2-40B4-BE49-F238E27FC236}">
                <a16:creationId xmlns:a16="http://schemas.microsoft.com/office/drawing/2014/main" id="{78079A2E-36CB-446C-BA37-AEF7B58F2ACC}"/>
              </a:ext>
            </a:extLst>
          </p:cNvPr>
          <p:cNvSpPr/>
          <p:nvPr/>
        </p:nvSpPr>
        <p:spPr>
          <a:xfrm>
            <a:off x="6877920" y="394801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02" name="TextBox 22">
            <a:extLst>
              <a:ext uri="{FF2B5EF4-FFF2-40B4-BE49-F238E27FC236}">
                <a16:creationId xmlns:a16="http://schemas.microsoft.com/office/drawing/2014/main" id="{C5121691-41A9-4A33-BEAC-7EAB1B6ACF14}"/>
              </a:ext>
            </a:extLst>
          </p:cNvPr>
          <p:cNvSpPr txBox="1"/>
          <p:nvPr/>
        </p:nvSpPr>
        <p:spPr>
          <a:xfrm>
            <a:off x="6677170" y="41602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661" idx="0"/>
            <a:endCxn id="159" idx="3"/>
          </p:cNvCxnSpPr>
          <p:nvPr/>
        </p:nvCxnSpPr>
        <p:spPr>
          <a:xfrm flipV="1">
            <a:off x="7224238" y="2938140"/>
            <a:ext cx="278361" cy="397761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" name="Star: 5 Points 812">
            <a:extLst>
              <a:ext uri="{FF2B5EF4-FFF2-40B4-BE49-F238E27FC236}">
                <a16:creationId xmlns:a16="http://schemas.microsoft.com/office/drawing/2014/main" id="{2C63B985-C4B4-42A4-B3C4-3BA2EF26ACF8}"/>
              </a:ext>
            </a:extLst>
          </p:cNvPr>
          <p:cNvSpPr/>
          <p:nvPr/>
        </p:nvSpPr>
        <p:spPr>
          <a:xfrm>
            <a:off x="7281344" y="394570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1" name="TextBox 22">
            <a:extLst>
              <a:ext uri="{FF2B5EF4-FFF2-40B4-BE49-F238E27FC236}">
                <a16:creationId xmlns:a16="http://schemas.microsoft.com/office/drawing/2014/main" id="{0AD87109-A7A1-4E9A-A808-EF40C8C19680}"/>
              </a:ext>
            </a:extLst>
          </p:cNvPr>
          <p:cNvSpPr txBox="1"/>
          <p:nvPr/>
        </p:nvSpPr>
        <p:spPr>
          <a:xfrm>
            <a:off x="7148322" y="4150412"/>
            <a:ext cx="450843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6" name="Star: 5 Points 732">
            <a:extLst>
              <a:ext uri="{FF2B5EF4-FFF2-40B4-BE49-F238E27FC236}">
                <a16:creationId xmlns:a16="http://schemas.microsoft.com/office/drawing/2014/main" id="{288370A2-EC52-4E2F-A20D-640B50D86B99}"/>
              </a:ext>
            </a:extLst>
          </p:cNvPr>
          <p:cNvSpPr/>
          <p:nvPr/>
        </p:nvSpPr>
        <p:spPr>
          <a:xfrm>
            <a:off x="7736724" y="393632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17" name="TextBox 22">
            <a:extLst>
              <a:ext uri="{FF2B5EF4-FFF2-40B4-BE49-F238E27FC236}">
                <a16:creationId xmlns:a16="http://schemas.microsoft.com/office/drawing/2014/main" id="{CB84722F-4011-4100-9D69-CE7AE805C7BD}"/>
              </a:ext>
            </a:extLst>
          </p:cNvPr>
          <p:cNvSpPr txBox="1"/>
          <p:nvPr/>
        </p:nvSpPr>
        <p:spPr>
          <a:xfrm>
            <a:off x="7543939" y="414860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0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8796332" y="3945244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1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8597681" y="414839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02/22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8" name="Star: 5 Points 736">
            <a:extLst>
              <a:ext uri="{FF2B5EF4-FFF2-40B4-BE49-F238E27FC236}">
                <a16:creationId xmlns:a16="http://schemas.microsoft.com/office/drawing/2014/main" id="{E446DA5C-3D34-48BB-AEE5-D2BD3C814F68}"/>
              </a:ext>
            </a:extLst>
          </p:cNvPr>
          <p:cNvSpPr/>
          <p:nvPr/>
        </p:nvSpPr>
        <p:spPr>
          <a:xfrm>
            <a:off x="10076102" y="3953305"/>
            <a:ext cx="195065" cy="205168"/>
          </a:xfrm>
          <a:prstGeom prst="star5">
            <a:avLst/>
          </a:prstGeom>
          <a:solidFill>
            <a:schemeClr val="tx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DD25455A-744C-432C-A1BE-60BA488C5421}"/>
              </a:ext>
            </a:extLst>
          </p:cNvPr>
          <p:cNvSpPr txBox="1"/>
          <p:nvPr/>
        </p:nvSpPr>
        <p:spPr>
          <a:xfrm>
            <a:off x="9924467" y="4153710"/>
            <a:ext cx="444977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3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939829" y="332980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4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750185" y="354856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9FF28F49-5899-49AF-ABC5-6F964D34AB7B}"/>
              </a:ext>
            </a:extLst>
          </p:cNvPr>
          <p:cNvCxnSpPr>
            <a:cxnSpLocks/>
            <a:stCxn id="336" idx="0"/>
            <a:endCxn id="333" idx="2"/>
          </p:cNvCxnSpPr>
          <p:nvPr/>
        </p:nvCxnSpPr>
        <p:spPr>
          <a:xfrm flipV="1">
            <a:off x="10773039" y="3534970"/>
            <a:ext cx="204044" cy="4042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Star: 5 Points 734">
            <a:extLst>
              <a:ext uri="{FF2B5EF4-FFF2-40B4-BE49-F238E27FC236}">
                <a16:creationId xmlns:a16="http://schemas.microsoft.com/office/drawing/2014/main" id="{BD793C24-2CC6-4419-980E-E8CFBC120A2E}"/>
              </a:ext>
            </a:extLst>
          </p:cNvPr>
          <p:cNvSpPr/>
          <p:nvPr/>
        </p:nvSpPr>
        <p:spPr>
          <a:xfrm>
            <a:off x="10675506" y="393921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37" name="TextBox 22">
            <a:extLst>
              <a:ext uri="{FF2B5EF4-FFF2-40B4-BE49-F238E27FC236}">
                <a16:creationId xmlns:a16="http://schemas.microsoft.com/office/drawing/2014/main" id="{E09CB280-0A86-4188-8647-2C4D7ACD8530}"/>
              </a:ext>
            </a:extLst>
          </p:cNvPr>
          <p:cNvSpPr txBox="1"/>
          <p:nvPr/>
        </p:nvSpPr>
        <p:spPr>
          <a:xfrm>
            <a:off x="10576612" y="4150682"/>
            <a:ext cx="504914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274" idx="0"/>
            <a:endCxn id="449" idx="2"/>
          </p:cNvCxnSpPr>
          <p:nvPr/>
        </p:nvCxnSpPr>
        <p:spPr>
          <a:xfrm flipV="1">
            <a:off x="11143657" y="1319960"/>
            <a:ext cx="488259" cy="127880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407" idx="0"/>
            <a:endCxn id="268" idx="2"/>
          </p:cNvCxnSpPr>
          <p:nvPr/>
        </p:nvCxnSpPr>
        <p:spPr>
          <a:xfrm flipV="1">
            <a:off x="3348738" y="4146165"/>
            <a:ext cx="546089" cy="53416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8772920" y="260981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613089" y="2941711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02/27</a:t>
            </a:r>
          </a:p>
        </p:txBody>
      </p:sp>
      <p:sp>
        <p:nvSpPr>
          <p:cNvPr id="213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8623256" y="333575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4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8441556" y="354803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02/13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7" idx="0"/>
            <a:endCxn id="213" idx="2"/>
          </p:cNvCxnSpPr>
          <p:nvPr/>
        </p:nvCxnSpPr>
        <p:spPr>
          <a:xfrm flipV="1">
            <a:off x="8433223" y="3540921"/>
            <a:ext cx="227287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8130175" y="415915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01/06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17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8335690" y="394686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265110" y="1756945"/>
            <a:ext cx="71495" cy="85303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693969" y="333844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3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58070" y="3543565"/>
            <a:ext cx="48096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14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4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4431081" y="3947621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5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4225566" y="4159903"/>
            <a:ext cx="45367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34" idx="0"/>
            <a:endCxn id="232" idx="2"/>
          </p:cNvCxnSpPr>
          <p:nvPr/>
        </p:nvCxnSpPr>
        <p:spPr>
          <a:xfrm flipV="1">
            <a:off x="4528614" y="3543609"/>
            <a:ext cx="202609" cy="40401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13" idx="0"/>
            <a:endCxn id="211" idx="2"/>
          </p:cNvCxnSpPr>
          <p:nvPr/>
        </p:nvCxnSpPr>
        <p:spPr>
          <a:xfrm flipV="1">
            <a:off x="8720789" y="2930020"/>
            <a:ext cx="111781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9777921" y="260915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7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9785063" y="2941047"/>
            <a:ext cx="66510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06/02</a:t>
            </a:r>
          </a:p>
        </p:txBody>
      </p:sp>
      <p:sp>
        <p:nvSpPr>
          <p:cNvPr id="248" name="Star: 5 Points 716">
            <a:extLst>
              <a:ext uri="{FF2B5EF4-FFF2-40B4-BE49-F238E27FC236}">
                <a16:creationId xmlns:a16="http://schemas.microsoft.com/office/drawing/2014/main" id="{B91AE7CD-F9FB-4696-9EED-BF0EC9A4FDEA}"/>
              </a:ext>
            </a:extLst>
          </p:cNvPr>
          <p:cNvSpPr/>
          <p:nvPr/>
        </p:nvSpPr>
        <p:spPr>
          <a:xfrm>
            <a:off x="9596536" y="3335090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6294E27D-5FB4-4165-91FF-35A996415DA9}"/>
              </a:ext>
            </a:extLst>
          </p:cNvPr>
          <p:cNvSpPr txBox="1"/>
          <p:nvPr/>
        </p:nvSpPr>
        <p:spPr>
          <a:xfrm>
            <a:off x="9565905" y="354737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05/19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52" idx="0"/>
            <a:endCxn id="248" idx="2"/>
          </p:cNvCxnSpPr>
          <p:nvPr/>
        </p:nvCxnSpPr>
        <p:spPr>
          <a:xfrm flipV="1">
            <a:off x="9430351" y="3540257"/>
            <a:ext cx="203439" cy="4059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2">
            <a:extLst>
              <a:ext uri="{FF2B5EF4-FFF2-40B4-BE49-F238E27FC236}">
                <a16:creationId xmlns:a16="http://schemas.microsoft.com/office/drawing/2014/main" id="{96510B45-27C8-4249-A5CD-1B256BB1BDCA}"/>
              </a:ext>
            </a:extLst>
          </p:cNvPr>
          <p:cNvSpPr txBox="1"/>
          <p:nvPr/>
        </p:nvSpPr>
        <p:spPr>
          <a:xfrm>
            <a:off x="9127303" y="4158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R07.1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04/20</a:t>
            </a:r>
            <a:endParaRPr lang="en-US" sz="6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Star: 5 Points 718">
            <a:extLst>
              <a:ext uri="{FF2B5EF4-FFF2-40B4-BE49-F238E27FC236}">
                <a16:creationId xmlns:a16="http://schemas.microsoft.com/office/drawing/2014/main" id="{11506F1F-1E71-4006-B1B7-F63800418774}"/>
              </a:ext>
            </a:extLst>
          </p:cNvPr>
          <p:cNvSpPr/>
          <p:nvPr/>
        </p:nvSpPr>
        <p:spPr>
          <a:xfrm>
            <a:off x="9332818" y="3946204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80429EB-A80D-4CD3-9BBA-998A40861DC0}"/>
              </a:ext>
            </a:extLst>
          </p:cNvPr>
          <p:cNvCxnSpPr>
            <a:cxnSpLocks/>
            <a:stCxn id="248" idx="0"/>
            <a:endCxn id="246" idx="2"/>
          </p:cNvCxnSpPr>
          <p:nvPr/>
        </p:nvCxnSpPr>
        <p:spPr>
          <a:xfrm flipV="1">
            <a:off x="9694069" y="2929356"/>
            <a:ext cx="143502" cy="40573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611" idx="0"/>
            <a:endCxn id="33" idx="1"/>
          </p:cNvCxnSpPr>
          <p:nvPr/>
        </p:nvCxnSpPr>
        <p:spPr>
          <a:xfrm flipV="1">
            <a:off x="4195030" y="1743744"/>
            <a:ext cx="28634" cy="1586193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Star: 5 Points 718">
            <a:extLst>
              <a:ext uri="{FF2B5EF4-FFF2-40B4-BE49-F238E27FC236}">
                <a16:creationId xmlns:a16="http://schemas.microsoft.com/office/drawing/2014/main" id="{3AE419A2-903A-4CEF-B040-7ACF8A78CC20}"/>
              </a:ext>
            </a:extLst>
          </p:cNvPr>
          <p:cNvSpPr/>
          <p:nvPr/>
        </p:nvSpPr>
        <p:spPr>
          <a:xfrm>
            <a:off x="5842203" y="3330618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AC63A0B9-499E-42D2-A6D6-A8B8FECD4369}"/>
              </a:ext>
            </a:extLst>
          </p:cNvPr>
          <p:cNvSpPr txBox="1"/>
          <p:nvPr/>
        </p:nvSpPr>
        <p:spPr>
          <a:xfrm>
            <a:off x="5674788" y="354290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05/30</a:t>
            </a:r>
          </a:p>
        </p:txBody>
      </p:sp>
      <p:sp>
        <p:nvSpPr>
          <p:cNvPr id="256" name="Star: 5 Points 718">
            <a:extLst>
              <a:ext uri="{FF2B5EF4-FFF2-40B4-BE49-F238E27FC236}">
                <a16:creationId xmlns:a16="http://schemas.microsoft.com/office/drawing/2014/main" id="{962848E5-08E8-4AB1-8450-913E4951FE69}"/>
              </a:ext>
            </a:extLst>
          </p:cNvPr>
          <p:cNvSpPr/>
          <p:nvPr/>
        </p:nvSpPr>
        <p:spPr>
          <a:xfrm>
            <a:off x="5612552" y="3958075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7" name="TextBox 22">
            <a:extLst>
              <a:ext uri="{FF2B5EF4-FFF2-40B4-BE49-F238E27FC236}">
                <a16:creationId xmlns:a16="http://schemas.microsoft.com/office/drawing/2014/main" id="{87000CDC-A5FF-466D-8F3D-A8FA460018EC}"/>
              </a:ext>
            </a:extLst>
          </p:cNvPr>
          <p:cNvSpPr txBox="1"/>
          <p:nvPr/>
        </p:nvSpPr>
        <p:spPr>
          <a:xfrm>
            <a:off x="5407037" y="417035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04/30</a:t>
            </a:r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78C4819D-0244-4BC6-851F-43DC93723973}"/>
              </a:ext>
            </a:extLst>
          </p:cNvPr>
          <p:cNvSpPr/>
          <p:nvPr/>
        </p:nvSpPr>
        <p:spPr>
          <a:xfrm>
            <a:off x="10391172" y="2589822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9" name="TextBox 22">
            <a:extLst>
              <a:ext uri="{FF2B5EF4-FFF2-40B4-BE49-F238E27FC236}">
                <a16:creationId xmlns:a16="http://schemas.microsoft.com/office/drawing/2014/main" id="{C34DBBBC-9A76-4D54-AF70-23CFFDE1CD49}"/>
              </a:ext>
            </a:extLst>
          </p:cNvPr>
          <p:cNvSpPr txBox="1"/>
          <p:nvPr/>
        </p:nvSpPr>
        <p:spPr>
          <a:xfrm>
            <a:off x="10478063" y="2938566"/>
            <a:ext cx="54424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07/30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717513B-4322-4B9A-BE0A-2666E57FE2B3}"/>
              </a:ext>
            </a:extLst>
          </p:cNvPr>
          <p:cNvCxnSpPr>
            <a:cxnSpLocks/>
            <a:stCxn id="669" idx="0"/>
            <a:endCxn id="258" idx="3"/>
          </p:cNvCxnSpPr>
          <p:nvPr/>
        </p:nvCxnSpPr>
        <p:spPr>
          <a:xfrm flipV="1">
            <a:off x="10451451" y="2910028"/>
            <a:ext cx="192401" cy="42506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122C855C-6B8C-4C3D-8A03-B64D311E6939}"/>
              </a:ext>
            </a:extLst>
          </p:cNvPr>
          <p:cNvSpPr/>
          <p:nvPr/>
        </p:nvSpPr>
        <p:spPr>
          <a:xfrm>
            <a:off x="10987492" y="2598768"/>
            <a:ext cx="312330" cy="320207"/>
          </a:xfrm>
          <a:prstGeom prst="star5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5" name="TextBox 22">
            <a:extLst>
              <a:ext uri="{FF2B5EF4-FFF2-40B4-BE49-F238E27FC236}">
                <a16:creationId xmlns:a16="http://schemas.microsoft.com/office/drawing/2014/main" id="{90A574B8-74AD-46EC-99B1-1E30B9D9391A}"/>
              </a:ext>
            </a:extLst>
          </p:cNvPr>
          <p:cNvSpPr txBox="1"/>
          <p:nvPr/>
        </p:nvSpPr>
        <p:spPr>
          <a:xfrm>
            <a:off x="11074383" y="2947512"/>
            <a:ext cx="733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R09 preserved for OKTB 09/30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809B697-F345-4B91-AF05-8A6A31E4DF25}"/>
              </a:ext>
            </a:extLst>
          </p:cNvPr>
          <p:cNvCxnSpPr>
            <a:cxnSpLocks/>
            <a:stCxn id="333" idx="0"/>
            <a:endCxn id="274" idx="3"/>
          </p:cNvCxnSpPr>
          <p:nvPr/>
        </p:nvCxnSpPr>
        <p:spPr>
          <a:xfrm flipV="1">
            <a:off x="11037362" y="2918974"/>
            <a:ext cx="202810" cy="41082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Star: 5 Points 718">
            <a:extLst>
              <a:ext uri="{FF2B5EF4-FFF2-40B4-BE49-F238E27FC236}">
                <a16:creationId xmlns:a16="http://schemas.microsoft.com/office/drawing/2014/main" id="{9540ECEA-8AD6-41D5-8A47-1ED00CA7FCB7}"/>
              </a:ext>
            </a:extLst>
          </p:cNvPr>
          <p:cNvSpPr/>
          <p:nvPr/>
        </p:nvSpPr>
        <p:spPr>
          <a:xfrm>
            <a:off x="3683814" y="3365502"/>
            <a:ext cx="195065" cy="205168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1" name="TextBox 22">
            <a:extLst>
              <a:ext uri="{FF2B5EF4-FFF2-40B4-BE49-F238E27FC236}">
                <a16:creationId xmlns:a16="http://schemas.microsoft.com/office/drawing/2014/main" id="{89A0410B-F20C-4738-84B4-535B50AC7FC9}"/>
              </a:ext>
            </a:extLst>
          </p:cNvPr>
          <p:cNvSpPr txBox="1"/>
          <p:nvPr/>
        </p:nvSpPr>
        <p:spPr>
          <a:xfrm>
            <a:off x="3160918" y="355683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Alpha</a:t>
            </a:r>
          </a:p>
          <a:p>
            <a:r>
              <a:rPr lang="en-US" altLang="zh-CN" dirty="0"/>
              <a:t>11/23</a:t>
            </a:r>
            <a:endParaRPr lang="en-US" dirty="0"/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376EA775-31CC-4B10-A082-2A488CC54C65}"/>
              </a:ext>
            </a:extLst>
          </p:cNvPr>
          <p:cNvCxnSpPr>
            <a:cxnSpLocks/>
            <a:stCxn id="256" idx="0"/>
            <a:endCxn id="245" idx="2"/>
          </p:cNvCxnSpPr>
          <p:nvPr/>
        </p:nvCxnSpPr>
        <p:spPr>
          <a:xfrm flipV="1">
            <a:off x="5710085" y="3535785"/>
            <a:ext cx="169372" cy="42229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BEB814F9-67F2-4F08-84AF-F3E1776244F4}"/>
              </a:ext>
            </a:extLst>
          </p:cNvPr>
          <p:cNvCxnSpPr/>
          <p:nvPr/>
        </p:nvCxnSpPr>
        <p:spPr>
          <a:xfrm flipV="1">
            <a:off x="114288" y="646454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007600F-0630-4D4D-931B-3E1F6F944414}"/>
              </a:ext>
            </a:extLst>
          </p:cNvPr>
          <p:cNvSpPr/>
          <p:nvPr/>
        </p:nvSpPr>
        <p:spPr>
          <a:xfrm>
            <a:off x="114288" y="6214735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296672E-749C-45EF-9BCE-C9BCB0EB9C07}"/>
              </a:ext>
            </a:extLst>
          </p:cNvPr>
          <p:cNvCxnSpPr/>
          <p:nvPr/>
        </p:nvCxnSpPr>
        <p:spPr>
          <a:xfrm flipV="1">
            <a:off x="131155" y="562399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62961A9-4DE5-4BD5-9D77-8B3CBEEFCE88}"/>
              </a:ext>
            </a:extLst>
          </p:cNvPr>
          <p:cNvSpPr/>
          <p:nvPr/>
        </p:nvSpPr>
        <p:spPr>
          <a:xfrm>
            <a:off x="114288" y="5366006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8176D19-AB27-44BF-BF5A-CD311F9DB221}"/>
              </a:ext>
            </a:extLst>
          </p:cNvPr>
          <p:cNvCxnSpPr>
            <a:cxnSpLocks/>
            <a:stCxn id="436" idx="0"/>
            <a:endCxn id="234" idx="2"/>
          </p:cNvCxnSpPr>
          <p:nvPr/>
        </p:nvCxnSpPr>
        <p:spPr>
          <a:xfrm flipV="1">
            <a:off x="3817408" y="4152788"/>
            <a:ext cx="650927" cy="52119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E5834A3-3ED7-43D3-9CA2-432C1FA33A09}"/>
              </a:ext>
            </a:extLst>
          </p:cNvPr>
          <p:cNvCxnSpPr>
            <a:cxnSpLocks/>
            <a:stCxn id="416" idx="0"/>
            <a:endCxn id="256" idx="2"/>
          </p:cNvCxnSpPr>
          <p:nvPr/>
        </p:nvCxnSpPr>
        <p:spPr>
          <a:xfrm flipV="1">
            <a:off x="4244324" y="4163242"/>
            <a:ext cx="1405482" cy="5139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A8FE8C8-5890-4CE1-8251-0405B7DE38A8}"/>
              </a:ext>
            </a:extLst>
          </p:cNvPr>
          <p:cNvSpPr/>
          <p:nvPr/>
        </p:nvSpPr>
        <p:spPr>
          <a:xfrm>
            <a:off x="4357088" y="3933913"/>
            <a:ext cx="1052874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0F0EC288-44B9-4FA6-B851-68B0A543B5BB}"/>
              </a:ext>
            </a:extLst>
          </p:cNvPr>
          <p:cNvSpPr/>
          <p:nvPr/>
        </p:nvSpPr>
        <p:spPr>
          <a:xfrm>
            <a:off x="5483955" y="3935024"/>
            <a:ext cx="88194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5183C-F416-420B-AAB1-25768972FE1F}"/>
              </a:ext>
            </a:extLst>
          </p:cNvPr>
          <p:cNvSpPr/>
          <p:nvPr/>
        </p:nvSpPr>
        <p:spPr>
          <a:xfrm>
            <a:off x="2061346" y="2257874"/>
            <a:ext cx="2085445" cy="178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altLang="zh-CN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9A59C637-1638-4F71-BA3F-F36B1E9E32AF}"/>
              </a:ext>
            </a:extLst>
          </p:cNvPr>
          <p:cNvSpPr txBox="1"/>
          <p:nvPr/>
        </p:nvSpPr>
        <p:spPr>
          <a:xfrm>
            <a:off x="1993223" y="2449645"/>
            <a:ext cx="221475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YFVE: Need 10/M T0 sample supporting Pre DV </a:t>
            </a:r>
          </a:p>
        </p:txBody>
      </p:sp>
    </p:spTree>
    <p:extLst>
      <p:ext uri="{BB962C8B-B14F-4D97-AF65-F5344CB8AC3E}">
        <p14:creationId xmlns:p14="http://schemas.microsoft.com/office/powerpoint/2010/main" val="21436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A784597-9A82-47C6-AF4B-D96FF3041737}"/>
              </a:ext>
            </a:extLst>
          </p:cNvPr>
          <p:cNvCxnSpPr>
            <a:cxnSpLocks/>
            <a:stCxn id="191" idx="0"/>
            <a:endCxn id="548" idx="2"/>
          </p:cNvCxnSpPr>
          <p:nvPr/>
        </p:nvCxnSpPr>
        <p:spPr>
          <a:xfrm flipV="1">
            <a:off x="5429169" y="1332321"/>
            <a:ext cx="770722" cy="1277439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Ford Antenna Light" panose="02000505000000020004" pitchFamily="50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DDA7D0-B084-4FFD-8CEF-C1ADB897259D}"/>
              </a:ext>
            </a:extLst>
          </p:cNvPr>
          <p:cNvGrpSpPr/>
          <p:nvPr/>
        </p:nvGrpSpPr>
        <p:grpSpPr>
          <a:xfrm>
            <a:off x="120987" y="2042430"/>
            <a:ext cx="11788299" cy="282279"/>
            <a:chOff x="237808" y="1129456"/>
            <a:chExt cx="11716383" cy="28227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61C47EA-0796-4687-A567-7B4F915F796D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D1EAF4-6526-4BE3-9F32-3D43D4827A9C}"/>
                </a:ext>
              </a:extLst>
            </p:cNvPr>
            <p:cNvSpPr/>
            <p:nvPr/>
          </p:nvSpPr>
          <p:spPr>
            <a:xfrm>
              <a:off x="238356" y="1129456"/>
              <a:ext cx="1599916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isplay(12.3+27 TOUCH)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28077-9C8C-448D-8DF9-D8628B80B2BC}"/>
              </a:ext>
            </a:extLst>
          </p:cNvPr>
          <p:cNvCxnSpPr/>
          <p:nvPr/>
        </p:nvCxnSpPr>
        <p:spPr>
          <a:xfrm flipV="1">
            <a:off x="152527" y="3995284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B5A5F5-01A1-494D-9AB5-820E3C3E49FD}"/>
              </a:ext>
            </a:extLst>
          </p:cNvPr>
          <p:cNvCxnSpPr/>
          <p:nvPr/>
        </p:nvCxnSpPr>
        <p:spPr>
          <a:xfrm>
            <a:off x="159799" y="2798310"/>
            <a:ext cx="11788300" cy="2284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A60BAE-3A38-4FA6-BC34-B17E2E939A6B}"/>
              </a:ext>
            </a:extLst>
          </p:cNvPr>
          <p:cNvCxnSpPr/>
          <p:nvPr/>
        </p:nvCxnSpPr>
        <p:spPr>
          <a:xfrm flipV="1">
            <a:off x="159800" y="1754640"/>
            <a:ext cx="11788299" cy="528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146398" y="3035946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1243033" cy="21544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SW Release 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for REC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153454" y="4666636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42717727-49AE-4BA8-A617-A39D498B6EE7}"/>
              </a:ext>
            </a:extLst>
          </p:cNvPr>
          <p:cNvSpPr/>
          <p:nvPr/>
        </p:nvSpPr>
        <p:spPr>
          <a:xfrm>
            <a:off x="3845586" y="2606125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514384" y="2902498"/>
            <a:ext cx="98635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12/03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9DFAA69-FA6B-490E-90AD-8033FD6E8329}"/>
              </a:ext>
            </a:extLst>
          </p:cNvPr>
          <p:cNvGrpSpPr/>
          <p:nvPr/>
        </p:nvGrpSpPr>
        <p:grpSpPr>
          <a:xfrm>
            <a:off x="6547761" y="2609761"/>
            <a:ext cx="692356" cy="623693"/>
            <a:chOff x="1696025" y="2836518"/>
            <a:chExt cx="692356" cy="623693"/>
          </a:xfrm>
        </p:grpSpPr>
        <p:sp>
          <p:nvSpPr>
            <p:cNvPr id="153" name="Star: 5 Points 152">
              <a:extLst>
                <a:ext uri="{FF2B5EF4-FFF2-40B4-BE49-F238E27FC236}">
                  <a16:creationId xmlns:a16="http://schemas.microsoft.com/office/drawing/2014/main" id="{9ECFAEF7-B196-4D3B-8C0E-512133F149E0}"/>
                </a:ext>
              </a:extLst>
            </p:cNvPr>
            <p:cNvSpPr/>
            <p:nvPr/>
          </p:nvSpPr>
          <p:spPr>
            <a:xfrm>
              <a:off x="1854367" y="2836518"/>
              <a:ext cx="312330" cy="320207"/>
            </a:xfrm>
            <a:prstGeom prst="star5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154" name="TextBox 22">
              <a:extLst>
                <a:ext uri="{FF2B5EF4-FFF2-40B4-BE49-F238E27FC236}">
                  <a16:creationId xmlns:a16="http://schemas.microsoft.com/office/drawing/2014/main" id="{792A66CB-606D-4863-B92C-7B08432F58F1}"/>
                </a:ext>
              </a:extLst>
            </p:cNvPr>
            <p:cNvSpPr txBox="1"/>
            <p:nvPr/>
          </p:nvSpPr>
          <p:spPr>
            <a:xfrm>
              <a:off x="1696025" y="3167829"/>
              <a:ext cx="692356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R00</a:t>
              </a:r>
            </a:p>
            <a:p>
              <a:pPr algn="ctr">
                <a:defRPr/>
              </a:pPr>
              <a:r>
                <a:rPr lang="en-US" altLang="zh-CN" sz="7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8/15</a:t>
              </a:r>
              <a:endPara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34B2FB8-1402-4CA0-BFD0-1A79CD271CFE}"/>
              </a:ext>
            </a:extLst>
          </p:cNvPr>
          <p:cNvCxnSpPr>
            <a:cxnSpLocks/>
            <a:stCxn id="153" idx="0"/>
            <a:endCxn id="503" idx="2"/>
          </p:cNvCxnSpPr>
          <p:nvPr/>
        </p:nvCxnSpPr>
        <p:spPr>
          <a:xfrm flipV="1">
            <a:off x="6862268" y="1325121"/>
            <a:ext cx="538373" cy="128464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4C0809F6-6FBD-4AAC-BE55-8ECFF31CECB7}"/>
              </a:ext>
            </a:extLst>
          </p:cNvPr>
          <p:cNvSpPr/>
          <p:nvPr/>
        </p:nvSpPr>
        <p:spPr>
          <a:xfrm>
            <a:off x="7084450" y="2617934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055181" y="2915597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9/15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A3F326F-93CC-4CBF-A57F-38DCE2660728}"/>
              </a:ext>
            </a:extLst>
          </p:cNvPr>
          <p:cNvCxnSpPr>
            <a:cxnSpLocks/>
            <a:stCxn id="159" idx="0"/>
            <a:endCxn id="485" idx="2"/>
          </p:cNvCxnSpPr>
          <p:nvPr/>
        </p:nvCxnSpPr>
        <p:spPr>
          <a:xfrm flipV="1">
            <a:off x="7240615" y="1321372"/>
            <a:ext cx="674708" cy="1296562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45FC2A05-182B-4C5A-A750-44686847EE02}"/>
              </a:ext>
            </a:extLst>
          </p:cNvPr>
          <p:cNvSpPr/>
          <p:nvPr/>
        </p:nvSpPr>
        <p:spPr>
          <a:xfrm>
            <a:off x="9249220" y="261208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8864630" y="2934685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4/13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14CE92-5E4C-40C5-8792-6E1EB77E5B5D}"/>
              </a:ext>
            </a:extLst>
          </p:cNvPr>
          <p:cNvCxnSpPr>
            <a:cxnSpLocks/>
            <a:stCxn id="164" idx="0"/>
            <a:endCxn id="494" idx="2"/>
          </p:cNvCxnSpPr>
          <p:nvPr/>
        </p:nvCxnSpPr>
        <p:spPr>
          <a:xfrm flipV="1">
            <a:off x="9405385" y="1304908"/>
            <a:ext cx="634722" cy="130717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9D708FC-A849-40F3-8406-24FEA7EE2F55}"/>
              </a:ext>
            </a:extLst>
          </p:cNvPr>
          <p:cNvCxnSpPr>
            <a:cxnSpLocks/>
            <a:stCxn id="171" idx="0"/>
            <a:endCxn id="476" idx="2"/>
          </p:cNvCxnSpPr>
          <p:nvPr/>
        </p:nvCxnSpPr>
        <p:spPr>
          <a:xfrm flipV="1">
            <a:off x="10342252" y="1318755"/>
            <a:ext cx="598220" cy="1318888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0BF76452-1C94-4402-B2CD-9D2039219DAE}"/>
              </a:ext>
            </a:extLst>
          </p:cNvPr>
          <p:cNvSpPr/>
          <p:nvPr/>
        </p:nvSpPr>
        <p:spPr>
          <a:xfrm>
            <a:off x="10186087" y="263764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9923483" y="2947524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2CDC5E8F-4BAE-487A-9757-7E3AE714225E}"/>
              </a:ext>
            </a:extLst>
          </p:cNvPr>
          <p:cNvSpPr/>
          <p:nvPr/>
        </p:nvSpPr>
        <p:spPr>
          <a:xfrm>
            <a:off x="11053117" y="262592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11027638" y="2997284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 9/30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F37559-0AC2-4EC0-8F6E-0C9A8D342A78}"/>
              </a:ext>
            </a:extLst>
          </p:cNvPr>
          <p:cNvCxnSpPr>
            <a:cxnSpLocks/>
            <a:stCxn id="176" idx="0"/>
            <a:endCxn id="467" idx="2"/>
          </p:cNvCxnSpPr>
          <p:nvPr/>
        </p:nvCxnSpPr>
        <p:spPr>
          <a:xfrm flipV="1">
            <a:off x="11209282" y="1300807"/>
            <a:ext cx="243507" cy="132512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7249BC1-14A9-4BF1-BC7B-0521F7AFAF19}"/>
              </a:ext>
            </a:extLst>
          </p:cNvPr>
          <p:cNvCxnSpPr/>
          <p:nvPr/>
        </p:nvCxnSpPr>
        <p:spPr>
          <a:xfrm flipV="1">
            <a:off x="128115" y="5823482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41C885-7A48-408B-8FF6-F7B6E57637FF}"/>
              </a:ext>
            </a:extLst>
          </p:cNvPr>
          <p:cNvCxnSpPr/>
          <p:nvPr/>
        </p:nvCxnSpPr>
        <p:spPr>
          <a:xfrm flipV="1">
            <a:off x="121874" y="6273455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Star: 5 Points 187">
            <a:extLst>
              <a:ext uri="{FF2B5EF4-FFF2-40B4-BE49-F238E27FC236}">
                <a16:creationId xmlns:a16="http://schemas.microsoft.com/office/drawing/2014/main" id="{ECFA3C20-3E04-405B-B605-D376F2F06EA0}"/>
              </a:ext>
            </a:extLst>
          </p:cNvPr>
          <p:cNvSpPr/>
          <p:nvPr/>
        </p:nvSpPr>
        <p:spPr>
          <a:xfrm>
            <a:off x="4908347" y="2609118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623716" y="2922524"/>
            <a:ext cx="8899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03/13</a:t>
            </a:r>
          </a:p>
        </p:txBody>
      </p:sp>
      <p:sp>
        <p:nvSpPr>
          <p:cNvPr id="191" name="Star: 5 Points 190">
            <a:extLst>
              <a:ext uri="{FF2B5EF4-FFF2-40B4-BE49-F238E27FC236}">
                <a16:creationId xmlns:a16="http://schemas.microsoft.com/office/drawing/2014/main" id="{9BD75754-F6FC-46CA-B94C-6C11FF1C23EC}"/>
              </a:ext>
            </a:extLst>
          </p:cNvPr>
          <p:cNvSpPr/>
          <p:nvPr/>
        </p:nvSpPr>
        <p:spPr>
          <a:xfrm>
            <a:off x="5273004" y="2609760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2" name="TextBox 22">
            <a:extLst>
              <a:ext uri="{FF2B5EF4-FFF2-40B4-BE49-F238E27FC236}">
                <a16:creationId xmlns:a16="http://schemas.microsoft.com/office/drawing/2014/main" id="{815170DA-2866-4E03-A67C-3DF1D8CF9925}"/>
              </a:ext>
            </a:extLst>
          </p:cNvPr>
          <p:cNvSpPr txBox="1"/>
          <p:nvPr/>
        </p:nvSpPr>
        <p:spPr>
          <a:xfrm>
            <a:off x="5067943" y="2924445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04/13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A21721D-9280-4AAB-A7A3-080E908E470A}"/>
              </a:ext>
            </a:extLst>
          </p:cNvPr>
          <p:cNvSpPr/>
          <p:nvPr/>
        </p:nvSpPr>
        <p:spPr>
          <a:xfrm>
            <a:off x="152731" y="1479454"/>
            <a:ext cx="938077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CDC AHU HW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1315A9D-F23B-447E-BF34-45BC286A6E7F}"/>
              </a:ext>
            </a:extLst>
          </p:cNvPr>
          <p:cNvGrpSpPr/>
          <p:nvPr/>
        </p:nvGrpSpPr>
        <p:grpSpPr>
          <a:xfrm>
            <a:off x="4747217" y="1604141"/>
            <a:ext cx="624299" cy="495496"/>
            <a:chOff x="1268724" y="1704838"/>
            <a:chExt cx="624299" cy="495496"/>
          </a:xfrm>
        </p:grpSpPr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4581A20-514E-42E8-851B-B24F4D1587DE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04" name="TextBox 22">
              <a:extLst>
                <a:ext uri="{FF2B5EF4-FFF2-40B4-BE49-F238E27FC236}">
                  <a16:creationId xmlns:a16="http://schemas.microsoft.com/office/drawing/2014/main" id="{0C90CBD0-8562-4008-9214-1FF2F3469CAA}"/>
                </a:ext>
              </a:extLst>
            </p:cNvPr>
            <p:cNvSpPr txBox="1"/>
            <p:nvPr/>
          </p:nvSpPr>
          <p:spPr>
            <a:xfrm>
              <a:off x="1268724" y="1907952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B0  DV1 </a:t>
              </a:r>
            </a:p>
            <a:p>
              <a:r>
                <a:rPr lang="en-US" altLang="zh-CN" sz="700" dirty="0"/>
                <a:t>3/10</a:t>
              </a:r>
              <a:endParaRPr lang="zh-CN" altLang="en-US" sz="700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E20DF49-1A67-4F76-941B-EA3197C54DA4}"/>
              </a:ext>
            </a:extLst>
          </p:cNvPr>
          <p:cNvGrpSpPr/>
          <p:nvPr/>
        </p:nvGrpSpPr>
        <p:grpSpPr>
          <a:xfrm>
            <a:off x="3477122" y="1609539"/>
            <a:ext cx="682364" cy="482800"/>
            <a:chOff x="1264945" y="1704838"/>
            <a:chExt cx="682364" cy="482800"/>
          </a:xfrm>
        </p:grpSpPr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2766B034-DE4F-4954-820C-E27B51E23D38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0" name="TextBox 22">
              <a:extLst>
                <a:ext uri="{FF2B5EF4-FFF2-40B4-BE49-F238E27FC236}">
                  <a16:creationId xmlns:a16="http://schemas.microsoft.com/office/drawing/2014/main" id="{6B667F87-D4E5-4557-A949-6A3362BF074C}"/>
                </a:ext>
              </a:extLst>
            </p:cNvPr>
            <p:cNvSpPr txBox="1"/>
            <p:nvPr/>
          </p:nvSpPr>
          <p:spPr>
            <a:xfrm>
              <a:off x="1264945" y="1895256"/>
              <a:ext cx="682364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A1 Pre-DV</a:t>
              </a:r>
            </a:p>
            <a:p>
              <a:r>
                <a:rPr lang="en-US" altLang="zh-CN" sz="700" dirty="0"/>
                <a:t>11/15</a:t>
              </a:r>
              <a:endParaRPr lang="zh-CN" altLang="en-US" sz="700" dirty="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4968FAB-F4EC-4C77-AA46-5A77F87BE396}"/>
              </a:ext>
            </a:extLst>
          </p:cNvPr>
          <p:cNvGrpSpPr/>
          <p:nvPr/>
        </p:nvGrpSpPr>
        <p:grpSpPr>
          <a:xfrm>
            <a:off x="6505401" y="1597427"/>
            <a:ext cx="624299" cy="482800"/>
            <a:chOff x="1348765" y="1704838"/>
            <a:chExt cx="624299" cy="482800"/>
          </a:xfrm>
        </p:grpSpPr>
        <p:sp>
          <p:nvSpPr>
            <p:cNvPr id="262" name="Isosceles Triangle 261">
              <a:extLst>
                <a:ext uri="{FF2B5EF4-FFF2-40B4-BE49-F238E27FC236}">
                  <a16:creationId xmlns:a16="http://schemas.microsoft.com/office/drawing/2014/main" id="{EB283140-124A-407B-B341-8108E1541400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63" name="TextBox 22">
              <a:extLst>
                <a:ext uri="{FF2B5EF4-FFF2-40B4-BE49-F238E27FC236}">
                  <a16:creationId xmlns:a16="http://schemas.microsoft.com/office/drawing/2014/main" id="{F3F747CC-BA21-407D-A900-61BA38B0DE7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292382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B1  DV2 </a:t>
              </a:r>
            </a:p>
            <a:p>
              <a:r>
                <a:rPr lang="en-US" altLang="zh-CN" sz="700" dirty="0"/>
                <a:t>8/20</a:t>
              </a:r>
              <a:endParaRPr lang="zh-CN" altLang="en-US" sz="700" dirty="0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B23B570-0705-4302-95EA-3BFA12A06377}"/>
              </a:ext>
            </a:extLst>
          </p:cNvPr>
          <p:cNvSpPr/>
          <p:nvPr/>
        </p:nvSpPr>
        <p:spPr>
          <a:xfrm>
            <a:off x="4104544" y="1674350"/>
            <a:ext cx="768746" cy="1542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Pre-DV</a:t>
            </a: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7F54CAA8-C1E9-42E0-8823-063D91365E39}"/>
              </a:ext>
            </a:extLst>
          </p:cNvPr>
          <p:cNvSpPr/>
          <p:nvPr/>
        </p:nvSpPr>
        <p:spPr>
          <a:xfrm>
            <a:off x="5441649" y="1670240"/>
            <a:ext cx="633581" cy="1325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DV1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5B2D77B9-37B5-4BB4-81E0-E5AE5BEBEDB4}"/>
              </a:ext>
            </a:extLst>
          </p:cNvPr>
          <p:cNvSpPr/>
          <p:nvPr/>
        </p:nvSpPr>
        <p:spPr>
          <a:xfrm>
            <a:off x="7214395" y="1677946"/>
            <a:ext cx="533805" cy="16301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DV2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25B93FB6-1434-4767-9A95-D37E201E09A7}"/>
              </a:ext>
            </a:extLst>
          </p:cNvPr>
          <p:cNvSpPr/>
          <p:nvPr/>
        </p:nvSpPr>
        <p:spPr>
          <a:xfrm>
            <a:off x="4993545" y="2245376"/>
            <a:ext cx="626912" cy="1288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altLang="zh-CN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DV</a:t>
            </a:r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509D736D-7BCA-4192-8FA1-D1779EABA9A0}"/>
              </a:ext>
            </a:extLst>
          </p:cNvPr>
          <p:cNvSpPr/>
          <p:nvPr/>
        </p:nvSpPr>
        <p:spPr>
          <a:xfrm>
            <a:off x="3426957" y="32557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2" name="TextBox 22">
            <a:extLst>
              <a:ext uri="{FF2B5EF4-FFF2-40B4-BE49-F238E27FC236}">
                <a16:creationId xmlns:a16="http://schemas.microsoft.com/office/drawing/2014/main" id="{5BDA7DA1-4E35-4C1E-BE43-33C8203A597E}"/>
              </a:ext>
            </a:extLst>
          </p:cNvPr>
          <p:cNvSpPr txBox="1"/>
          <p:nvPr/>
        </p:nvSpPr>
        <p:spPr>
          <a:xfrm>
            <a:off x="3228809" y="3467906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338D4647-FADF-48D7-A79A-4453066248D8}"/>
              </a:ext>
            </a:extLst>
          </p:cNvPr>
          <p:cNvSpPr/>
          <p:nvPr/>
        </p:nvSpPr>
        <p:spPr>
          <a:xfrm>
            <a:off x="3742164" y="3255731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38" name="TextBox 22">
            <a:extLst>
              <a:ext uri="{FF2B5EF4-FFF2-40B4-BE49-F238E27FC236}">
                <a16:creationId xmlns:a16="http://schemas.microsoft.com/office/drawing/2014/main" id="{C77C1161-CD21-4041-B52B-452FA9AE5A18}"/>
              </a:ext>
            </a:extLst>
          </p:cNvPr>
          <p:cNvSpPr txBox="1"/>
          <p:nvPr/>
        </p:nvSpPr>
        <p:spPr>
          <a:xfrm>
            <a:off x="3543580" y="3468013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Beta</a:t>
            </a:r>
          </a:p>
          <a:p>
            <a:r>
              <a:rPr lang="en-US" dirty="0"/>
              <a:t>11/19</a:t>
            </a:r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B4CB5EC7-E0EB-4903-BDB6-E32F5B5307D4}"/>
              </a:ext>
            </a:extLst>
          </p:cNvPr>
          <p:cNvSpPr/>
          <p:nvPr/>
        </p:nvSpPr>
        <p:spPr>
          <a:xfrm>
            <a:off x="3713288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86079EE-4BE9-4885-BD52-58B145780437}"/>
              </a:ext>
            </a:extLst>
          </p:cNvPr>
          <p:cNvSpPr txBox="1"/>
          <p:nvPr/>
        </p:nvSpPr>
        <p:spPr>
          <a:xfrm>
            <a:off x="3560163" y="4106510"/>
            <a:ext cx="521485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11/19</a:t>
            </a:r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01F0E814-3A67-4A70-8434-E5CAC1A4EFDC}"/>
              </a:ext>
            </a:extLst>
          </p:cNvPr>
          <p:cNvSpPr/>
          <p:nvPr/>
        </p:nvSpPr>
        <p:spPr>
          <a:xfrm>
            <a:off x="4026583" y="389422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6" name="TextBox 22">
            <a:extLst>
              <a:ext uri="{FF2B5EF4-FFF2-40B4-BE49-F238E27FC236}">
                <a16:creationId xmlns:a16="http://schemas.microsoft.com/office/drawing/2014/main" id="{1B1728E2-692C-4CA6-8760-87942E57392D}"/>
              </a:ext>
            </a:extLst>
          </p:cNvPr>
          <p:cNvSpPr txBox="1"/>
          <p:nvPr/>
        </p:nvSpPr>
        <p:spPr>
          <a:xfrm>
            <a:off x="3902033" y="4106510"/>
            <a:ext cx="51072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Beta2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12/19</a:t>
            </a:r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A5789F1-3208-4983-9F14-94529EBBFC34}"/>
              </a:ext>
            </a:extLst>
          </p:cNvPr>
          <p:cNvSpPr/>
          <p:nvPr/>
        </p:nvSpPr>
        <p:spPr>
          <a:xfrm>
            <a:off x="4756425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49" name="TextBox 22">
            <a:extLst>
              <a:ext uri="{FF2B5EF4-FFF2-40B4-BE49-F238E27FC236}">
                <a16:creationId xmlns:a16="http://schemas.microsoft.com/office/drawing/2014/main" id="{B77633F3-3446-467B-97AC-1C5807FE4CD2}"/>
              </a:ext>
            </a:extLst>
          </p:cNvPr>
          <p:cNvSpPr txBox="1"/>
          <p:nvPr/>
        </p:nvSpPr>
        <p:spPr>
          <a:xfrm>
            <a:off x="4550910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02/26</a:t>
            </a:r>
          </a:p>
        </p:txBody>
      </p:sp>
      <p:sp>
        <p:nvSpPr>
          <p:cNvPr id="251" name="Star: 5 Points 250">
            <a:extLst>
              <a:ext uri="{FF2B5EF4-FFF2-40B4-BE49-F238E27FC236}">
                <a16:creationId xmlns:a16="http://schemas.microsoft.com/office/drawing/2014/main" id="{A14FAD45-7399-488C-88E2-4B593A580CDE}"/>
              </a:ext>
            </a:extLst>
          </p:cNvPr>
          <p:cNvSpPr/>
          <p:nvPr/>
        </p:nvSpPr>
        <p:spPr>
          <a:xfrm>
            <a:off x="5075309" y="325571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2" name="TextBox 22">
            <a:extLst>
              <a:ext uri="{FF2B5EF4-FFF2-40B4-BE49-F238E27FC236}">
                <a16:creationId xmlns:a16="http://schemas.microsoft.com/office/drawing/2014/main" id="{AAEBC901-207E-446A-B688-80F10BA57986}"/>
              </a:ext>
            </a:extLst>
          </p:cNvPr>
          <p:cNvSpPr txBox="1"/>
          <p:nvPr/>
        </p:nvSpPr>
        <p:spPr>
          <a:xfrm>
            <a:off x="4893609" y="346799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4" name="Star: 5 Points 253">
            <a:extLst>
              <a:ext uri="{FF2B5EF4-FFF2-40B4-BE49-F238E27FC236}">
                <a16:creationId xmlns:a16="http://schemas.microsoft.com/office/drawing/2014/main" id="{8DD2B797-3C57-459B-AC35-450B4649C57A}"/>
              </a:ext>
            </a:extLst>
          </p:cNvPr>
          <p:cNvSpPr/>
          <p:nvPr/>
        </p:nvSpPr>
        <p:spPr>
          <a:xfrm>
            <a:off x="5084258" y="3895643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5" name="TextBox 22">
            <a:extLst>
              <a:ext uri="{FF2B5EF4-FFF2-40B4-BE49-F238E27FC236}">
                <a16:creationId xmlns:a16="http://schemas.microsoft.com/office/drawing/2014/main" id="{8B772018-1627-4F99-8009-BD8D971C7205}"/>
              </a:ext>
            </a:extLst>
          </p:cNvPr>
          <p:cNvSpPr txBox="1"/>
          <p:nvPr/>
        </p:nvSpPr>
        <p:spPr>
          <a:xfrm>
            <a:off x="4885674" y="410792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DCV2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03/27</a:t>
            </a:r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B8D57B59-D565-4D7C-85A7-BC7CA591222E}"/>
              </a:ext>
            </a:extLst>
          </p:cNvPr>
          <p:cNvSpPr/>
          <p:nvPr/>
        </p:nvSpPr>
        <p:spPr>
          <a:xfrm>
            <a:off x="5460153" y="389547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58" name="TextBox 22">
            <a:extLst>
              <a:ext uri="{FF2B5EF4-FFF2-40B4-BE49-F238E27FC236}">
                <a16:creationId xmlns:a16="http://schemas.microsoft.com/office/drawing/2014/main" id="{3C4420A8-0CF7-467F-9387-B4B91994D8F3}"/>
              </a:ext>
            </a:extLst>
          </p:cNvPr>
          <p:cNvSpPr txBox="1"/>
          <p:nvPr/>
        </p:nvSpPr>
        <p:spPr>
          <a:xfrm>
            <a:off x="5278453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DCV3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04/27</a:t>
            </a:r>
          </a:p>
        </p:txBody>
      </p:sp>
      <p:sp>
        <p:nvSpPr>
          <p:cNvPr id="265" name="Star: 5 Points 264">
            <a:extLst>
              <a:ext uri="{FF2B5EF4-FFF2-40B4-BE49-F238E27FC236}">
                <a16:creationId xmlns:a16="http://schemas.microsoft.com/office/drawing/2014/main" id="{804226A3-74F8-4AEB-AAFF-878E3F72E659}"/>
              </a:ext>
            </a:extLst>
          </p:cNvPr>
          <p:cNvSpPr/>
          <p:nvPr/>
        </p:nvSpPr>
        <p:spPr>
          <a:xfrm>
            <a:off x="5820959" y="389547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68" name="TextBox 22">
            <a:extLst>
              <a:ext uri="{FF2B5EF4-FFF2-40B4-BE49-F238E27FC236}">
                <a16:creationId xmlns:a16="http://schemas.microsoft.com/office/drawing/2014/main" id="{956B5FE4-F4B9-49C1-BA9F-5CA1756EF60F}"/>
              </a:ext>
            </a:extLst>
          </p:cNvPr>
          <p:cNvSpPr txBox="1"/>
          <p:nvPr/>
        </p:nvSpPr>
        <p:spPr>
          <a:xfrm>
            <a:off x="5639259" y="410776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05/27</a:t>
            </a:r>
          </a:p>
        </p:txBody>
      </p:sp>
      <p:sp>
        <p:nvSpPr>
          <p:cNvPr id="270" name="Star: 5 Points 269">
            <a:extLst>
              <a:ext uri="{FF2B5EF4-FFF2-40B4-BE49-F238E27FC236}">
                <a16:creationId xmlns:a16="http://schemas.microsoft.com/office/drawing/2014/main" id="{F3CD9382-889B-4758-9ECE-7589F1BFA5E5}"/>
              </a:ext>
            </a:extLst>
          </p:cNvPr>
          <p:cNvSpPr/>
          <p:nvPr/>
        </p:nvSpPr>
        <p:spPr>
          <a:xfrm>
            <a:off x="6468764" y="325554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1" name="TextBox 22">
            <a:extLst>
              <a:ext uri="{FF2B5EF4-FFF2-40B4-BE49-F238E27FC236}">
                <a16:creationId xmlns:a16="http://schemas.microsoft.com/office/drawing/2014/main" id="{47A99F4A-DF1C-4AC8-9357-CBF803F0A104}"/>
              </a:ext>
            </a:extLst>
          </p:cNvPr>
          <p:cNvSpPr txBox="1"/>
          <p:nvPr/>
        </p:nvSpPr>
        <p:spPr>
          <a:xfrm>
            <a:off x="6287064" y="346783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277" name="Star: 5 Points 276">
            <a:extLst>
              <a:ext uri="{FF2B5EF4-FFF2-40B4-BE49-F238E27FC236}">
                <a16:creationId xmlns:a16="http://schemas.microsoft.com/office/drawing/2014/main" id="{62998163-F57E-4BD3-A33C-736D30E96D01}"/>
              </a:ext>
            </a:extLst>
          </p:cNvPr>
          <p:cNvSpPr/>
          <p:nvPr/>
        </p:nvSpPr>
        <p:spPr>
          <a:xfrm>
            <a:off x="6871534" y="325540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78" name="TextBox 22">
            <a:extLst>
              <a:ext uri="{FF2B5EF4-FFF2-40B4-BE49-F238E27FC236}">
                <a16:creationId xmlns:a16="http://schemas.microsoft.com/office/drawing/2014/main" id="{D54202C1-8453-45A9-A6F3-3A8FBED64EC3}"/>
              </a:ext>
            </a:extLst>
          </p:cNvPr>
          <p:cNvSpPr txBox="1"/>
          <p:nvPr/>
        </p:nvSpPr>
        <p:spPr>
          <a:xfrm>
            <a:off x="6689834" y="346768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09/01</a:t>
            </a:r>
          </a:p>
        </p:txBody>
      </p:sp>
      <p:sp>
        <p:nvSpPr>
          <p:cNvPr id="289" name="Star: 5 Points 288">
            <a:extLst>
              <a:ext uri="{FF2B5EF4-FFF2-40B4-BE49-F238E27FC236}">
                <a16:creationId xmlns:a16="http://schemas.microsoft.com/office/drawing/2014/main" id="{CCA68ECC-EE64-46CD-809B-C58BB0F7DC74}"/>
              </a:ext>
            </a:extLst>
          </p:cNvPr>
          <p:cNvSpPr/>
          <p:nvPr/>
        </p:nvSpPr>
        <p:spPr>
          <a:xfrm>
            <a:off x="8056542" y="325446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290" name="TextBox 22">
            <a:extLst>
              <a:ext uri="{FF2B5EF4-FFF2-40B4-BE49-F238E27FC236}">
                <a16:creationId xmlns:a16="http://schemas.microsoft.com/office/drawing/2014/main" id="{7D1E26EC-FB94-4472-AB84-EA2EC332BE75}"/>
              </a:ext>
            </a:extLst>
          </p:cNvPr>
          <p:cNvSpPr txBox="1"/>
          <p:nvPr/>
        </p:nvSpPr>
        <p:spPr>
          <a:xfrm>
            <a:off x="7825313" y="3466744"/>
            <a:ext cx="681940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 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12/30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7F9E2459-3203-4A77-A087-34B004A56E36}"/>
              </a:ext>
            </a:extLst>
          </p:cNvPr>
          <p:cNvCxnSpPr>
            <a:cxnSpLocks/>
            <a:stCxn id="451" idx="0"/>
            <a:endCxn id="289" idx="2"/>
          </p:cNvCxnSpPr>
          <p:nvPr/>
        </p:nvCxnSpPr>
        <p:spPr>
          <a:xfrm flipV="1">
            <a:off x="7848846" y="3459629"/>
            <a:ext cx="244950" cy="41820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FF7AB92-32C9-416E-BD08-103C418970A5}"/>
              </a:ext>
            </a:extLst>
          </p:cNvPr>
          <p:cNvCxnSpPr>
            <a:cxnSpLocks/>
            <a:stCxn id="448" idx="0"/>
            <a:endCxn id="277" idx="2"/>
          </p:cNvCxnSpPr>
          <p:nvPr/>
        </p:nvCxnSpPr>
        <p:spPr>
          <a:xfrm flipV="1">
            <a:off x="6656228" y="3460569"/>
            <a:ext cx="252560" cy="43111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5133B605-A27B-4627-BEC6-C9BFCD1965FC}"/>
              </a:ext>
            </a:extLst>
          </p:cNvPr>
          <p:cNvCxnSpPr>
            <a:cxnSpLocks/>
            <a:stCxn id="445" idx="0"/>
            <a:endCxn id="270" idx="2"/>
          </p:cNvCxnSpPr>
          <p:nvPr/>
        </p:nvCxnSpPr>
        <p:spPr>
          <a:xfrm flipV="1">
            <a:off x="6278839" y="3460716"/>
            <a:ext cx="227179" cy="42000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94D01785-0181-46CB-A6BD-44C2586C54E2}"/>
              </a:ext>
            </a:extLst>
          </p:cNvPr>
          <p:cNvCxnSpPr>
            <a:cxnSpLocks/>
            <a:stCxn id="442" idx="0"/>
            <a:endCxn id="251" idx="2"/>
          </p:cNvCxnSpPr>
          <p:nvPr/>
        </p:nvCxnSpPr>
        <p:spPr>
          <a:xfrm flipV="1">
            <a:off x="4806496" y="3460880"/>
            <a:ext cx="306067" cy="44215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>
            <a:extLst>
              <a:ext uri="{FF2B5EF4-FFF2-40B4-BE49-F238E27FC236}">
                <a16:creationId xmlns:a16="http://schemas.microsoft.com/office/drawing/2014/main" id="{52761D42-562C-4A3A-AF97-D7C2B3687A01}"/>
              </a:ext>
            </a:extLst>
          </p:cNvPr>
          <p:cNvCxnSpPr>
            <a:cxnSpLocks/>
            <a:stCxn id="436" idx="0"/>
            <a:endCxn id="248" idx="2"/>
          </p:cNvCxnSpPr>
          <p:nvPr/>
        </p:nvCxnSpPr>
        <p:spPr>
          <a:xfrm flipV="1">
            <a:off x="4454319" y="3460880"/>
            <a:ext cx="339360" cy="438521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05B9ABE-793D-42A8-BFCD-DB0534DF014D}"/>
              </a:ext>
            </a:extLst>
          </p:cNvPr>
          <p:cNvCxnSpPr>
            <a:cxnSpLocks/>
            <a:endCxn id="234" idx="2"/>
          </p:cNvCxnSpPr>
          <p:nvPr/>
        </p:nvCxnSpPr>
        <p:spPr>
          <a:xfrm flipV="1">
            <a:off x="3485367" y="3460898"/>
            <a:ext cx="29405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A7B7ED0D-6199-4DF1-9D5E-1376B2A7B930}"/>
              </a:ext>
            </a:extLst>
          </p:cNvPr>
          <p:cNvCxnSpPr>
            <a:cxnSpLocks/>
            <a:endCxn id="231" idx="2"/>
          </p:cNvCxnSpPr>
          <p:nvPr/>
        </p:nvCxnSpPr>
        <p:spPr>
          <a:xfrm flipV="1">
            <a:off x="3147300" y="3460898"/>
            <a:ext cx="316911" cy="414769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DBD5F5FD-FACC-4FC5-91C7-8EB33768EE43}"/>
              </a:ext>
            </a:extLst>
          </p:cNvPr>
          <p:cNvCxnSpPr>
            <a:cxnSpLocks/>
            <a:stCxn id="188" idx="0"/>
            <a:endCxn id="264" idx="1"/>
          </p:cNvCxnSpPr>
          <p:nvPr/>
        </p:nvCxnSpPr>
        <p:spPr>
          <a:xfrm flipV="1">
            <a:off x="5064512" y="1736494"/>
            <a:ext cx="377137" cy="872624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324C86F2-0C1A-4BDB-9D1B-F046DDB43FF8}"/>
              </a:ext>
            </a:extLst>
          </p:cNvPr>
          <p:cNvCxnSpPr>
            <a:cxnSpLocks/>
            <a:stCxn id="133" idx="0"/>
            <a:endCxn id="33" idx="1"/>
          </p:cNvCxnSpPr>
          <p:nvPr/>
        </p:nvCxnSpPr>
        <p:spPr>
          <a:xfrm flipV="1">
            <a:off x="4001751" y="1751480"/>
            <a:ext cx="102793" cy="854645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304418" y="4554164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2017174" y="4791053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07/01 </a:t>
            </a:r>
            <a:endParaRPr lang="en-US" altLang="zh-CN" sz="600" dirty="0">
              <a:solidFill>
                <a:srgbClr val="FF000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824061" y="4546928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630798" y="477134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B  UI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09/04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542704" y="455291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304943" y="4755486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C for 11/01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3955858" y="4559345"/>
            <a:ext cx="199461" cy="207903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773126" y="4755747"/>
            <a:ext cx="603171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D before FDJ 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12/01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/>
              <a:t>U611MCA SW Release Plan @06/02 </a:t>
            </a:r>
            <a:endParaRPr lang="en-US" dirty="0"/>
          </a:p>
        </p:txBody>
      </p:sp>
      <p:graphicFrame>
        <p:nvGraphicFramePr>
          <p:cNvPr id="402" name="Table 401">
            <a:extLst>
              <a:ext uri="{FF2B5EF4-FFF2-40B4-BE49-F238E27FC236}">
                <a16:creationId xmlns:a16="http://schemas.microsoft.com/office/drawing/2014/main" id="{1477766A-C08F-41BF-85BA-1C3FEB60DA6C}"/>
              </a:ext>
            </a:extLst>
          </p:cNvPr>
          <p:cNvGraphicFramePr>
            <a:graphicFrameLocks noGrp="1"/>
          </p:cNvGraphicFramePr>
          <p:nvPr/>
        </p:nvGraphicFramePr>
        <p:xfrm>
          <a:off x="8228052" y="316571"/>
          <a:ext cx="187448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28">
                  <a:extLst>
                    <a:ext uri="{9D8B030D-6E8A-4147-A177-3AD203B41FA5}">
                      <a16:colId xmlns:a16="http://schemas.microsoft.com/office/drawing/2014/main" val="1860584970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2421955683"/>
                    </a:ext>
                  </a:extLst>
                </a:gridCol>
                <a:gridCol w="624828">
                  <a:extLst>
                    <a:ext uri="{9D8B030D-6E8A-4147-A177-3AD203B41FA5}">
                      <a16:colId xmlns:a16="http://schemas.microsoft.com/office/drawing/2014/main" val="3990355443"/>
                    </a:ext>
                  </a:extLst>
                </a:gridCol>
              </a:tblGrid>
              <a:tr h="140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2023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74859"/>
                  </a:ext>
                </a:extLst>
              </a:tr>
            </a:tbl>
          </a:graphicData>
        </a:graphic>
      </p:graphicFrame>
      <p:sp>
        <p:nvSpPr>
          <p:cNvPr id="405" name="TextBox 22">
            <a:extLst>
              <a:ext uri="{FF2B5EF4-FFF2-40B4-BE49-F238E27FC236}">
                <a16:creationId xmlns:a16="http://schemas.microsoft.com/office/drawing/2014/main" id="{3780EF11-7A42-45C7-ACFD-026821A21063}"/>
              </a:ext>
            </a:extLst>
          </p:cNvPr>
          <p:cNvSpPr txBox="1"/>
          <p:nvPr/>
        </p:nvSpPr>
        <p:spPr>
          <a:xfrm>
            <a:off x="4053427" y="1525007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12/10-02/21</a:t>
            </a:r>
            <a:endParaRPr lang="en-US" dirty="0"/>
          </a:p>
        </p:txBody>
      </p:sp>
      <p:sp>
        <p:nvSpPr>
          <p:cNvPr id="408" name="TextBox 22">
            <a:extLst>
              <a:ext uri="{FF2B5EF4-FFF2-40B4-BE49-F238E27FC236}">
                <a16:creationId xmlns:a16="http://schemas.microsoft.com/office/drawing/2014/main" id="{47DA3D26-11B4-4EB9-9C63-F01356ACEFDD}"/>
              </a:ext>
            </a:extLst>
          </p:cNvPr>
          <p:cNvSpPr txBox="1"/>
          <p:nvPr/>
        </p:nvSpPr>
        <p:spPr>
          <a:xfrm>
            <a:off x="5310434" y="151261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 b="1"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03/2</a:t>
            </a:r>
            <a:r>
              <a:rPr lang="en-US" altLang="zh-CN" dirty="0"/>
              <a:t>1</a:t>
            </a:r>
            <a:r>
              <a:rPr lang="en-US" dirty="0"/>
              <a:t>-05/2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411" name="TextBox 22">
            <a:extLst>
              <a:ext uri="{FF2B5EF4-FFF2-40B4-BE49-F238E27FC236}">
                <a16:creationId xmlns:a16="http://schemas.microsoft.com/office/drawing/2014/main" id="{D8A9B212-4192-46D4-8016-AEED26343EDE}"/>
              </a:ext>
            </a:extLst>
          </p:cNvPr>
          <p:cNvSpPr txBox="1"/>
          <p:nvPr/>
        </p:nvSpPr>
        <p:spPr>
          <a:xfrm>
            <a:off x="7058641" y="1512389"/>
            <a:ext cx="8434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9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20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-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11</a:t>
            </a:r>
            <a:r>
              <a:rPr lang="en-US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/</a:t>
            </a:r>
            <a:r>
              <a:rPr lang="en-US" altLang="zh-CN" sz="700" b="1" dirty="0">
                <a:latin typeface="Ford Antenna Light" panose="02000505000000020004" pitchFamily="50" charset="0"/>
                <a:cs typeface="Calibri" panose="020F0502020204030204" pitchFamily="34" charset="0"/>
              </a:rPr>
              <a:t>01</a:t>
            </a:r>
            <a:endParaRPr lang="en-US" sz="700" b="1" dirty="0"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269DA8-779E-46B4-BFA2-D3036649E7A0}"/>
              </a:ext>
            </a:extLst>
          </p:cNvPr>
          <p:cNvGrpSpPr/>
          <p:nvPr/>
        </p:nvGrpSpPr>
        <p:grpSpPr>
          <a:xfrm>
            <a:off x="9836244" y="5289213"/>
            <a:ext cx="2237269" cy="329510"/>
            <a:chOff x="9891674" y="2158893"/>
            <a:chExt cx="2237269" cy="329510"/>
          </a:xfrm>
        </p:grpSpPr>
        <p:sp>
          <p:nvSpPr>
            <p:cNvPr id="414" name="Star: 5 Points 413">
              <a:extLst>
                <a:ext uri="{FF2B5EF4-FFF2-40B4-BE49-F238E27FC236}">
                  <a16:creationId xmlns:a16="http://schemas.microsoft.com/office/drawing/2014/main" id="{E8E6F19F-B613-4686-9123-1C2B06ABB8B3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53878-9862-4C67-81E0-D041EE2173AC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for vendor’s internal release and test.</a:t>
              </a:r>
              <a:endParaRPr lang="en-US" sz="7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83706F-83DD-4FBA-A88A-C23B831E84CF}"/>
              </a:ext>
            </a:extLst>
          </p:cNvPr>
          <p:cNvGrpSpPr/>
          <p:nvPr/>
        </p:nvGrpSpPr>
        <p:grpSpPr>
          <a:xfrm>
            <a:off x="9848224" y="5591161"/>
            <a:ext cx="2242755" cy="212339"/>
            <a:chOff x="9894418" y="2645561"/>
            <a:chExt cx="2242755" cy="212339"/>
          </a:xfrm>
        </p:grpSpPr>
        <p:sp>
          <p:nvSpPr>
            <p:cNvPr id="417" name="Star: 5 Points 416">
              <a:extLst>
                <a:ext uri="{FF2B5EF4-FFF2-40B4-BE49-F238E27FC236}">
                  <a16:creationId xmlns:a16="http://schemas.microsoft.com/office/drawing/2014/main" id="{C4EC9573-6A47-4E61-8045-AEE6F3218F0C}"/>
                </a:ext>
              </a:extLst>
            </p:cNvPr>
            <p:cNvSpPr/>
            <p:nvPr/>
          </p:nvSpPr>
          <p:spPr>
            <a:xfrm>
              <a:off x="9894418" y="2645561"/>
              <a:ext cx="195065" cy="205168"/>
            </a:xfrm>
            <a:prstGeom prst="star5">
              <a:avLst/>
            </a:prstGeom>
            <a:solidFill>
              <a:schemeClr val="bg1"/>
            </a:solidFill>
            <a:ln w="12700">
              <a:solidFill>
                <a:srgbClr val="00206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EDB398E0-38E2-4220-A403-DF3FCDF75D26}"/>
                </a:ext>
              </a:extLst>
            </p:cNvPr>
            <p:cNvSpPr txBox="1"/>
            <p:nvPr/>
          </p:nvSpPr>
          <p:spPr>
            <a:xfrm>
              <a:off x="10089483" y="2657845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 err="1"/>
                <a:t>E</a:t>
              </a:r>
              <a:r>
                <a:rPr lang="en-US" altLang="zh-CN" sz="700" dirty="0" err="1"/>
                <a:t>ng</a:t>
              </a:r>
              <a:r>
                <a:rPr lang="en-US" altLang="zh-CN" sz="700" dirty="0"/>
                <a:t> version not necessary to release.</a:t>
              </a:r>
              <a:endParaRPr lang="en-US" sz="700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1CD60501-8C8E-4CEA-8C9D-D4E2584A2FDB}"/>
              </a:ext>
            </a:extLst>
          </p:cNvPr>
          <p:cNvGrpSpPr/>
          <p:nvPr/>
        </p:nvGrpSpPr>
        <p:grpSpPr>
          <a:xfrm>
            <a:off x="9851565" y="5857433"/>
            <a:ext cx="2237269" cy="329510"/>
            <a:chOff x="9891674" y="2158893"/>
            <a:chExt cx="2237269" cy="329510"/>
          </a:xfrm>
        </p:grpSpPr>
        <p:sp>
          <p:nvSpPr>
            <p:cNvPr id="426" name="Star: 5 Points 425">
              <a:extLst>
                <a:ext uri="{FF2B5EF4-FFF2-40B4-BE49-F238E27FC236}">
                  <a16:creationId xmlns:a16="http://schemas.microsoft.com/office/drawing/2014/main" id="{6617E61F-E93F-4639-980D-87E595F5A99B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CE1D3847-9595-47CA-9A45-DD2D9334FF2B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focus and lite test.</a:t>
              </a:r>
              <a:endParaRPr lang="en-US" sz="700" dirty="0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D7395ED3-3789-47DC-B3BA-A99D48C88EA5}"/>
              </a:ext>
            </a:extLst>
          </p:cNvPr>
          <p:cNvGrpSpPr/>
          <p:nvPr/>
        </p:nvGrpSpPr>
        <p:grpSpPr>
          <a:xfrm>
            <a:off x="9851565" y="6128971"/>
            <a:ext cx="2237269" cy="221788"/>
            <a:chOff x="9891674" y="2158893"/>
            <a:chExt cx="2237269" cy="221788"/>
          </a:xfrm>
        </p:grpSpPr>
        <p:sp>
          <p:nvSpPr>
            <p:cNvPr id="435" name="Star: 5 Points 434">
              <a:extLst>
                <a:ext uri="{FF2B5EF4-FFF2-40B4-BE49-F238E27FC236}">
                  <a16:creationId xmlns:a16="http://schemas.microsoft.com/office/drawing/2014/main" id="{DD2C9D5C-ED6D-48EE-A146-F8D0BF01823E}"/>
                </a:ext>
              </a:extLst>
            </p:cNvPr>
            <p:cNvSpPr/>
            <p:nvPr/>
          </p:nvSpPr>
          <p:spPr>
            <a:xfrm>
              <a:off x="9891674" y="2158893"/>
              <a:ext cx="195065" cy="205168"/>
            </a:xfrm>
            <a:prstGeom prst="star5">
              <a:avLst/>
            </a:prstGeom>
            <a:solidFill>
              <a:srgbClr val="002060"/>
            </a:solidFill>
            <a:ln w="12700">
              <a:solidFill>
                <a:srgbClr val="00206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D636E65C-4D57-4D72-B7D6-122F541DE3ED}"/>
                </a:ext>
              </a:extLst>
            </p:cNvPr>
            <p:cNvSpPr txBox="1"/>
            <p:nvPr/>
          </p:nvSpPr>
          <p:spPr>
            <a:xfrm>
              <a:off x="10081253" y="2180626"/>
              <a:ext cx="204769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</a:t>
              </a:r>
              <a:r>
                <a:rPr lang="en-US" altLang="zh-CN" sz="700" dirty="0"/>
                <a:t>ro version released for REC, full test.</a:t>
              </a:r>
              <a:endParaRPr lang="en-US" sz="7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75E3-40F6-4F08-9475-4E12E28F214C}"/>
              </a:ext>
            </a:extLst>
          </p:cNvPr>
          <p:cNvSpPr/>
          <p:nvPr/>
        </p:nvSpPr>
        <p:spPr>
          <a:xfrm>
            <a:off x="9716655" y="5131699"/>
            <a:ext cx="2355374" cy="136196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47FE73A5-A6F9-423F-B9BA-D89037603300}"/>
              </a:ext>
            </a:extLst>
          </p:cNvPr>
          <p:cNvSpPr/>
          <p:nvPr/>
        </p:nvSpPr>
        <p:spPr>
          <a:xfrm>
            <a:off x="4213998" y="2248109"/>
            <a:ext cx="345412" cy="12794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EMC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7174" y="329481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2778012" y="3157934"/>
            <a:ext cx="827937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37" name="Rectangle 636"/>
          <p:cNvSpPr/>
          <p:nvPr/>
        </p:nvSpPr>
        <p:spPr>
          <a:xfrm>
            <a:off x="7238111" y="3293598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6998173" y="3134074"/>
            <a:ext cx="71888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National Day</a:t>
            </a:r>
            <a:endParaRPr lang="en-US" dirty="0"/>
          </a:p>
        </p:txBody>
      </p:sp>
      <p:sp>
        <p:nvSpPr>
          <p:cNvPr id="641" name="Rectangle 640"/>
          <p:cNvSpPr/>
          <p:nvPr/>
        </p:nvSpPr>
        <p:spPr>
          <a:xfrm>
            <a:off x="4632941" y="3294972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2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4209887" y="3079657"/>
            <a:ext cx="84781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Spring Festival</a:t>
            </a:r>
            <a:endParaRPr lang="en-US" dirty="0"/>
          </a:p>
        </p:txBody>
      </p:sp>
      <p:sp>
        <p:nvSpPr>
          <p:cNvPr id="643" name="Rectangle 642"/>
          <p:cNvSpPr/>
          <p:nvPr/>
        </p:nvSpPr>
        <p:spPr>
          <a:xfrm>
            <a:off x="8440904" y="3307630"/>
            <a:ext cx="101311" cy="16207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8367163" y="3158381"/>
            <a:ext cx="9993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srgbClr val="7030A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Spring Festival</a:t>
            </a:r>
            <a:endParaRPr lang="en-US" sz="700" dirty="0">
              <a:solidFill>
                <a:srgbClr val="7030A0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95B37E52-5891-465E-8BE7-CE1096401613}"/>
              </a:ext>
            </a:extLst>
          </p:cNvPr>
          <p:cNvGrpSpPr/>
          <p:nvPr/>
        </p:nvGrpSpPr>
        <p:grpSpPr>
          <a:xfrm>
            <a:off x="169325" y="866885"/>
            <a:ext cx="11788299" cy="282279"/>
            <a:chOff x="181006" y="1129456"/>
            <a:chExt cx="11716383" cy="282279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CA42DBA-DB72-4917-AB3A-1767F471E5DB}"/>
                </a:ext>
              </a:extLst>
            </p:cNvPr>
            <p:cNvCxnSpPr/>
            <p:nvPr/>
          </p:nvCxnSpPr>
          <p:spPr>
            <a:xfrm flipV="1">
              <a:off x="181006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1B1BFBD6-EA40-4AE8-A876-DF6BFBA1E575}"/>
                </a:ext>
              </a:extLst>
            </p:cNvPr>
            <p:cNvSpPr/>
            <p:nvPr/>
          </p:nvSpPr>
          <p:spPr>
            <a:xfrm>
              <a:off x="181555" y="1129456"/>
              <a:ext cx="75391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U611MCA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464458A-71B5-4765-BB79-EF5CBA4BA1D2}"/>
              </a:ext>
            </a:extLst>
          </p:cNvPr>
          <p:cNvGrpSpPr/>
          <p:nvPr/>
        </p:nvGrpSpPr>
        <p:grpSpPr>
          <a:xfrm>
            <a:off x="11589899" y="943668"/>
            <a:ext cx="843415" cy="582633"/>
            <a:chOff x="1727242" y="1217224"/>
            <a:chExt cx="839961" cy="582633"/>
          </a:xfrm>
        </p:grpSpPr>
        <p:sp>
          <p:nvSpPr>
            <p:cNvPr id="449" name="流程图: 决策 47">
              <a:extLst>
                <a:ext uri="{FF2B5EF4-FFF2-40B4-BE49-F238E27FC236}">
                  <a16:creationId xmlns:a16="http://schemas.microsoft.com/office/drawing/2014/main" id="{92ECD52C-A967-47B3-BD92-12DC46E875E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OK2B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52" name="TextBox 22">
              <a:extLst>
                <a:ext uri="{FF2B5EF4-FFF2-40B4-BE49-F238E27FC236}">
                  <a16:creationId xmlns:a16="http://schemas.microsoft.com/office/drawing/2014/main" id="{81494BC9-0EC4-4592-A304-80952D3FE501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1/23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52A1B61-9AF9-4DDD-8281-CE02F6422CFB}"/>
              </a:ext>
            </a:extLst>
          </p:cNvPr>
          <p:cNvGrpSpPr/>
          <p:nvPr/>
        </p:nvGrpSpPr>
        <p:grpSpPr>
          <a:xfrm>
            <a:off x="11173955" y="950128"/>
            <a:ext cx="843415" cy="582633"/>
            <a:chOff x="1869532" y="1217224"/>
            <a:chExt cx="839961" cy="582633"/>
          </a:xfrm>
        </p:grpSpPr>
        <p:sp>
          <p:nvSpPr>
            <p:cNvPr id="467" name="流程图: 决策 47">
              <a:extLst>
                <a:ext uri="{FF2B5EF4-FFF2-40B4-BE49-F238E27FC236}">
                  <a16:creationId xmlns:a16="http://schemas.microsoft.com/office/drawing/2014/main" id="{0950336A-8456-485D-A91C-4683B568CDB9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MP1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0" name="TextBox 22">
              <a:extLst>
                <a:ext uri="{FF2B5EF4-FFF2-40B4-BE49-F238E27FC236}">
                  <a16:creationId xmlns:a16="http://schemas.microsoft.com/office/drawing/2014/main" id="{F1B3AEB2-719D-4FBA-BD2A-A690F3741021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12/06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363B37F-EEBC-4C18-BB39-1ADA0378B651}"/>
              </a:ext>
            </a:extLst>
          </p:cNvPr>
          <p:cNvGrpSpPr/>
          <p:nvPr/>
        </p:nvGrpSpPr>
        <p:grpSpPr>
          <a:xfrm>
            <a:off x="10661638" y="968076"/>
            <a:ext cx="843415" cy="582633"/>
            <a:chOff x="1869532" y="1217224"/>
            <a:chExt cx="839961" cy="582633"/>
          </a:xfrm>
        </p:grpSpPr>
        <p:sp>
          <p:nvSpPr>
            <p:cNvPr id="476" name="流程图: 决策 47">
              <a:extLst>
                <a:ext uri="{FF2B5EF4-FFF2-40B4-BE49-F238E27FC236}">
                  <a16:creationId xmlns:a16="http://schemas.microsoft.com/office/drawing/2014/main" id="{7ED3BA24-3988-4C64-A3AF-7C8B36CF8810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PP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79" name="TextBox 22">
              <a:extLst>
                <a:ext uri="{FF2B5EF4-FFF2-40B4-BE49-F238E27FC236}">
                  <a16:creationId xmlns:a16="http://schemas.microsoft.com/office/drawing/2014/main" id="{CD0B90A9-1AF4-4F53-B127-FFC1FE5E1202}"/>
                </a:ext>
              </a:extLst>
            </p:cNvPr>
            <p:cNvSpPr txBox="1"/>
            <p:nvPr/>
          </p:nvSpPr>
          <p:spPr>
            <a:xfrm>
              <a:off x="186953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09/5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F861A6F-489F-47C5-836F-B6D0F6457FCE}"/>
              </a:ext>
            </a:extLst>
          </p:cNvPr>
          <p:cNvGrpSpPr/>
          <p:nvPr/>
        </p:nvGrpSpPr>
        <p:grpSpPr>
          <a:xfrm>
            <a:off x="7493614" y="970693"/>
            <a:ext cx="843415" cy="582633"/>
            <a:chOff x="1727242" y="1217224"/>
            <a:chExt cx="839961" cy="582633"/>
          </a:xfrm>
        </p:grpSpPr>
        <p:sp>
          <p:nvSpPr>
            <p:cNvPr id="485" name="流程图: 决策 47">
              <a:extLst>
                <a:ext uri="{FF2B5EF4-FFF2-40B4-BE49-F238E27FC236}">
                  <a16:creationId xmlns:a16="http://schemas.microsoft.com/office/drawing/2014/main" id="{35D22DAC-C075-4F46-9D9C-6BD853544FF3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88" name="TextBox 22">
              <a:extLst>
                <a:ext uri="{FF2B5EF4-FFF2-40B4-BE49-F238E27FC236}">
                  <a16:creationId xmlns:a16="http://schemas.microsoft.com/office/drawing/2014/main" id="{DEAFDADD-7643-49CB-81D3-2A0888F4854C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11/04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9751748" y="954229"/>
            <a:ext cx="843415" cy="582633"/>
            <a:chOff x="1860046" y="1217224"/>
            <a:chExt cx="839961" cy="582633"/>
          </a:xfrm>
        </p:grpSpPr>
        <p:sp>
          <p:nvSpPr>
            <p:cNvPr id="49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TT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97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D71FF988-7D47-4964-AADA-516763A8C5B2}"/>
              </a:ext>
            </a:extLst>
          </p:cNvPr>
          <p:cNvGrpSpPr/>
          <p:nvPr/>
        </p:nvGrpSpPr>
        <p:grpSpPr>
          <a:xfrm>
            <a:off x="6759857" y="974442"/>
            <a:ext cx="902504" cy="582633"/>
            <a:chOff x="1509064" y="1217224"/>
            <a:chExt cx="898808" cy="582633"/>
          </a:xfrm>
        </p:grpSpPr>
        <p:sp>
          <p:nvSpPr>
            <p:cNvPr id="503" name="流程图: 决策 47">
              <a:extLst>
                <a:ext uri="{FF2B5EF4-FFF2-40B4-BE49-F238E27FC236}">
                  <a16:creationId xmlns:a16="http://schemas.microsoft.com/office/drawing/2014/main" id="{3278FDA1-4C27-4EB7-9EC5-07863B7EFF31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PEC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06" name="TextBox 22">
              <a:extLst>
                <a:ext uri="{FF2B5EF4-FFF2-40B4-BE49-F238E27FC236}">
                  <a16:creationId xmlns:a16="http://schemas.microsoft.com/office/drawing/2014/main" id="{202D052C-DE60-46F6-A9F2-2C6A3E7E67B8}"/>
                </a:ext>
              </a:extLst>
            </p:cNvPr>
            <p:cNvSpPr txBox="1"/>
            <p:nvPr/>
          </p:nvSpPr>
          <p:spPr>
            <a:xfrm>
              <a:off x="1509064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10/07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256D7AEC-2EB9-4603-8D20-D65B3CFA079D}"/>
              </a:ext>
            </a:extLst>
          </p:cNvPr>
          <p:cNvGrpSpPr/>
          <p:nvPr/>
        </p:nvGrpSpPr>
        <p:grpSpPr>
          <a:xfrm>
            <a:off x="901131" y="975260"/>
            <a:ext cx="843415" cy="582633"/>
            <a:chOff x="1727242" y="1217224"/>
            <a:chExt cx="839961" cy="582633"/>
          </a:xfrm>
        </p:grpSpPr>
        <p:sp>
          <p:nvSpPr>
            <p:cNvPr id="512" name="流程图: 决策 47">
              <a:extLst>
                <a:ext uri="{FF2B5EF4-FFF2-40B4-BE49-F238E27FC236}">
                  <a16:creationId xmlns:a16="http://schemas.microsoft.com/office/drawing/2014/main" id="{78F371C5-D3D1-42C4-8BBD-74844DFE847F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UPV0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15" name="TextBox 22">
              <a:extLst>
                <a:ext uri="{FF2B5EF4-FFF2-40B4-BE49-F238E27FC236}">
                  <a16:creationId xmlns:a16="http://schemas.microsoft.com/office/drawing/2014/main" id="{243B3AF8-BD34-406D-863E-342DA7922098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03/16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D9D2D0F-F261-48DB-A5AE-77877187F5E1}"/>
              </a:ext>
            </a:extLst>
          </p:cNvPr>
          <p:cNvGrpSpPr/>
          <p:nvPr/>
        </p:nvGrpSpPr>
        <p:grpSpPr>
          <a:xfrm>
            <a:off x="1808557" y="954064"/>
            <a:ext cx="843415" cy="582633"/>
            <a:chOff x="1727242" y="1217224"/>
            <a:chExt cx="839961" cy="582633"/>
          </a:xfrm>
        </p:grpSpPr>
        <p:sp>
          <p:nvSpPr>
            <p:cNvPr id="521" name="流程图: 决策 47">
              <a:extLst>
                <a:ext uri="{FF2B5EF4-FFF2-40B4-BE49-F238E27FC236}">
                  <a16:creationId xmlns:a16="http://schemas.microsoft.com/office/drawing/2014/main" id="{44B59829-2B89-4B06-B013-7F6F2847CEE6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UPV1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24" name="TextBox 22">
              <a:extLst>
                <a:ext uri="{FF2B5EF4-FFF2-40B4-BE49-F238E27FC236}">
                  <a16:creationId xmlns:a16="http://schemas.microsoft.com/office/drawing/2014/main" id="{BD2AD55A-F778-48C0-A2B0-6807C76BF8D2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06/11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97CD5C26-CF2B-406D-A0DE-8AAC8D29E142}"/>
              </a:ext>
            </a:extLst>
          </p:cNvPr>
          <p:cNvGrpSpPr/>
          <p:nvPr/>
        </p:nvGrpSpPr>
        <p:grpSpPr>
          <a:xfrm>
            <a:off x="2815748" y="983380"/>
            <a:ext cx="843415" cy="582633"/>
            <a:chOff x="1727242" y="1217224"/>
            <a:chExt cx="839961" cy="582633"/>
          </a:xfrm>
        </p:grpSpPr>
        <p:sp>
          <p:nvSpPr>
            <p:cNvPr id="530" name="流程图: 决策 47">
              <a:extLst>
                <a:ext uri="{FF2B5EF4-FFF2-40B4-BE49-F238E27FC236}">
                  <a16:creationId xmlns:a16="http://schemas.microsoft.com/office/drawing/2014/main" id="{4E1F9C3F-E557-4E85-BD67-CEF84967264B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UPV2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33" name="TextBox 22">
              <a:extLst>
                <a:ext uri="{FF2B5EF4-FFF2-40B4-BE49-F238E27FC236}">
                  <a16:creationId xmlns:a16="http://schemas.microsoft.com/office/drawing/2014/main" id="{64A4132E-3261-4C9D-B7F6-1C6230532C8A}"/>
                </a:ext>
              </a:extLst>
            </p:cNvPr>
            <p:cNvSpPr txBox="1"/>
            <p:nvPr/>
          </p:nvSpPr>
          <p:spPr>
            <a:xfrm>
              <a:off x="172724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9/24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CD68C2E7-6137-4917-9C0D-D0541C9FEF55}"/>
              </a:ext>
            </a:extLst>
          </p:cNvPr>
          <p:cNvGrpSpPr/>
          <p:nvPr/>
        </p:nvGrpSpPr>
        <p:grpSpPr>
          <a:xfrm>
            <a:off x="3755854" y="972152"/>
            <a:ext cx="843415" cy="566007"/>
            <a:chOff x="1850560" y="1217224"/>
            <a:chExt cx="839961" cy="566007"/>
          </a:xfrm>
        </p:grpSpPr>
        <p:sp>
          <p:nvSpPr>
            <p:cNvPr id="539" name="流程图: 决策 47">
              <a:extLst>
                <a:ext uri="{FF2B5EF4-FFF2-40B4-BE49-F238E27FC236}">
                  <a16:creationId xmlns:a16="http://schemas.microsoft.com/office/drawing/2014/main" id="{F4E9721A-04CC-44B0-BFB6-BC80FA6FC82D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FDJ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44" name="TextBox 22">
              <a:extLst>
                <a:ext uri="{FF2B5EF4-FFF2-40B4-BE49-F238E27FC236}">
                  <a16:creationId xmlns:a16="http://schemas.microsoft.com/office/drawing/2014/main" id="{728D6676-CC6D-4B80-B364-63881AF6400A}"/>
                </a:ext>
              </a:extLst>
            </p:cNvPr>
            <p:cNvSpPr txBox="1"/>
            <p:nvPr/>
          </p:nvSpPr>
          <p:spPr>
            <a:xfrm>
              <a:off x="1850560" y="1583182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12/3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C0D28D5B-21B1-4D40-8F6B-524D88CA4E3B}"/>
              </a:ext>
            </a:extLst>
          </p:cNvPr>
          <p:cNvGrpSpPr/>
          <p:nvPr/>
        </p:nvGrpSpPr>
        <p:grpSpPr>
          <a:xfrm>
            <a:off x="5873432" y="981642"/>
            <a:ext cx="843415" cy="582633"/>
            <a:chOff x="1822102" y="1217224"/>
            <a:chExt cx="839961" cy="582633"/>
          </a:xfrm>
        </p:grpSpPr>
        <p:sp>
          <p:nvSpPr>
            <p:cNvPr id="548" name="流程图: 决策 47">
              <a:extLst>
                <a:ext uri="{FF2B5EF4-FFF2-40B4-BE49-F238E27FC236}">
                  <a16:creationId xmlns:a16="http://schemas.microsoft.com/office/drawing/2014/main" id="{E9A9D2C1-055A-458F-8683-B2DD0C431672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DCV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550" name="TextBox 22">
              <a:extLst>
                <a:ext uri="{FF2B5EF4-FFF2-40B4-BE49-F238E27FC236}">
                  <a16:creationId xmlns:a16="http://schemas.microsoft.com/office/drawing/2014/main" id="{72261F8F-B6A8-4F47-B403-94694F4870F9}"/>
                </a:ext>
              </a:extLst>
            </p:cNvPr>
            <p:cNvSpPr txBox="1"/>
            <p:nvPr/>
          </p:nvSpPr>
          <p:spPr>
            <a:xfrm>
              <a:off x="1822102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06/13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5AE0751-13C8-4CB2-A9EA-F59F1EFCE8EA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V="1">
            <a:off x="5172842" y="2929966"/>
            <a:ext cx="159812" cy="32574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0AF8D348-89D8-423A-B2DD-43F3909BA974}"/>
              </a:ext>
            </a:extLst>
          </p:cNvPr>
          <p:cNvCxnSpPr>
            <a:cxnSpLocks/>
            <a:stCxn id="248" idx="0"/>
            <a:endCxn id="188" idx="2"/>
          </p:cNvCxnSpPr>
          <p:nvPr/>
        </p:nvCxnSpPr>
        <p:spPr>
          <a:xfrm flipV="1">
            <a:off x="4853958" y="2929324"/>
            <a:ext cx="114039" cy="32638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0421FE6-CCD7-4CDF-8C05-181798B12CEA}"/>
              </a:ext>
            </a:extLst>
          </p:cNvPr>
          <p:cNvCxnSpPr>
            <a:cxnSpLocks/>
            <a:stCxn id="270" idx="0"/>
            <a:endCxn id="153" idx="2"/>
          </p:cNvCxnSpPr>
          <p:nvPr/>
        </p:nvCxnSpPr>
        <p:spPr>
          <a:xfrm flipV="1">
            <a:off x="6566297" y="2929967"/>
            <a:ext cx="199456" cy="32558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Arrow Connector 551">
            <a:extLst>
              <a:ext uri="{FF2B5EF4-FFF2-40B4-BE49-F238E27FC236}">
                <a16:creationId xmlns:a16="http://schemas.microsoft.com/office/drawing/2014/main" id="{AC8341B9-30A8-4AC2-A342-737FA4684B95}"/>
              </a:ext>
            </a:extLst>
          </p:cNvPr>
          <p:cNvCxnSpPr>
            <a:cxnSpLocks/>
            <a:stCxn id="277" idx="0"/>
            <a:endCxn id="159" idx="2"/>
          </p:cNvCxnSpPr>
          <p:nvPr/>
        </p:nvCxnSpPr>
        <p:spPr>
          <a:xfrm flipV="1">
            <a:off x="6969067" y="2938140"/>
            <a:ext cx="175033" cy="317262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F5471C5-1E4C-41C4-A805-41AC0D84B11E}"/>
              </a:ext>
            </a:extLst>
          </p:cNvPr>
          <p:cNvCxnSpPr>
            <a:cxnSpLocks/>
            <a:stCxn id="456" idx="0"/>
            <a:endCxn id="574" idx="2"/>
          </p:cNvCxnSpPr>
          <p:nvPr/>
        </p:nvCxnSpPr>
        <p:spPr>
          <a:xfrm flipV="1">
            <a:off x="8341282" y="1320451"/>
            <a:ext cx="390236" cy="1316956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C6DC71F2-17C2-48D8-B5B1-D9FA5E0DAE08}"/>
              </a:ext>
            </a:extLst>
          </p:cNvPr>
          <p:cNvCxnSpPr>
            <a:cxnSpLocks/>
            <a:stCxn id="454" idx="0"/>
            <a:endCxn id="164" idx="2"/>
          </p:cNvCxnSpPr>
          <p:nvPr/>
        </p:nvCxnSpPr>
        <p:spPr>
          <a:xfrm flipV="1">
            <a:off x="9234715" y="2932289"/>
            <a:ext cx="74155" cy="324888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289D14C8-872C-4970-80A7-3CFB875C7A54}"/>
              </a:ext>
            </a:extLst>
          </p:cNvPr>
          <p:cNvCxnSpPr>
            <a:cxnSpLocks/>
            <a:stCxn id="510" idx="0"/>
            <a:endCxn id="171" idx="2"/>
          </p:cNvCxnSpPr>
          <p:nvPr/>
        </p:nvCxnSpPr>
        <p:spPr>
          <a:xfrm flipV="1">
            <a:off x="10165957" y="2957849"/>
            <a:ext cx="79780" cy="319144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Arrow Connector 647">
            <a:extLst>
              <a:ext uri="{FF2B5EF4-FFF2-40B4-BE49-F238E27FC236}">
                <a16:creationId xmlns:a16="http://schemas.microsoft.com/office/drawing/2014/main" id="{12F7A53B-AF9B-41C7-92A1-D5EE388426EE}"/>
              </a:ext>
            </a:extLst>
          </p:cNvPr>
          <p:cNvCxnSpPr>
            <a:cxnSpLocks/>
            <a:stCxn id="234" idx="0"/>
            <a:endCxn id="133" idx="2"/>
          </p:cNvCxnSpPr>
          <p:nvPr/>
        </p:nvCxnSpPr>
        <p:spPr>
          <a:xfrm flipV="1">
            <a:off x="3839697" y="2926331"/>
            <a:ext cx="65539" cy="329400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AC13F25E-F18B-435A-87AE-CC7B3F98D6C3}"/>
              </a:ext>
            </a:extLst>
          </p:cNvPr>
          <p:cNvGrpSpPr/>
          <p:nvPr/>
        </p:nvGrpSpPr>
        <p:grpSpPr>
          <a:xfrm>
            <a:off x="8443159" y="969772"/>
            <a:ext cx="843415" cy="582633"/>
            <a:chOff x="1860046" y="1217224"/>
            <a:chExt cx="839961" cy="582633"/>
          </a:xfrm>
        </p:grpSpPr>
        <p:sp>
          <p:nvSpPr>
            <p:cNvPr id="574" name="流程图: 决策 47">
              <a:extLst>
                <a:ext uri="{FF2B5EF4-FFF2-40B4-BE49-F238E27FC236}">
                  <a16:creationId xmlns:a16="http://schemas.microsoft.com/office/drawing/2014/main" id="{5D8E29D3-01EC-44BB-922B-0B8F2086F715}"/>
                </a:ext>
              </a:extLst>
            </p:cNvPr>
            <p:cNvSpPr/>
            <p:nvPr/>
          </p:nvSpPr>
          <p:spPr>
            <a:xfrm>
              <a:off x="1886575" y="1217224"/>
              <a:ext cx="521297" cy="350679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 b="1" dirty="0">
                  <a:solidFill>
                    <a:schemeClr val="tx1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HB</a:t>
              </a:r>
              <a:endParaRPr lang="zh-CN" altLang="en-US" sz="8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649" name="TextBox 22">
              <a:extLst>
                <a:ext uri="{FF2B5EF4-FFF2-40B4-BE49-F238E27FC236}">
                  <a16:creationId xmlns:a16="http://schemas.microsoft.com/office/drawing/2014/main" id="{3C36DBD1-F8DD-421E-90DF-99E11F04C666}"/>
                </a:ext>
              </a:extLst>
            </p:cNvPr>
            <p:cNvSpPr txBox="1"/>
            <p:nvPr/>
          </p:nvSpPr>
          <p:spPr>
            <a:xfrm>
              <a:off x="1860046" y="1599808"/>
              <a:ext cx="839961" cy="200049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800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2/28</a:t>
              </a:r>
              <a:endParaRPr lang="en-US" sz="8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398" name="TextBox 22">
            <a:extLst>
              <a:ext uri="{FF2B5EF4-FFF2-40B4-BE49-F238E27FC236}">
                <a16:creationId xmlns:a16="http://schemas.microsoft.com/office/drawing/2014/main" id="{6B667F87-D4E5-4557-A949-6A3362BF074C}"/>
              </a:ext>
            </a:extLst>
          </p:cNvPr>
          <p:cNvSpPr txBox="1"/>
          <p:nvPr/>
        </p:nvSpPr>
        <p:spPr>
          <a:xfrm>
            <a:off x="1727336" y="1776964"/>
            <a:ext cx="824042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HW Request Frozen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6/11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370" name="Star: 5 Points 369">
            <a:extLst>
              <a:ext uri="{FF2B5EF4-FFF2-40B4-BE49-F238E27FC236}">
                <a16:creationId xmlns:a16="http://schemas.microsoft.com/office/drawing/2014/main" id="{B26AB617-E4D6-48DC-B000-914689601264}"/>
              </a:ext>
            </a:extLst>
          </p:cNvPr>
          <p:cNvSpPr/>
          <p:nvPr/>
        </p:nvSpPr>
        <p:spPr>
          <a:xfrm>
            <a:off x="1522332" y="4552915"/>
            <a:ext cx="199461" cy="207903"/>
          </a:xfrm>
          <a:prstGeom prst="star5">
            <a:avLst/>
          </a:prstGeom>
          <a:solidFill>
            <a:srgbClr val="FF000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highlight>
                <a:srgbClr val="FF0000"/>
              </a:highlight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373" name="TextBox 22">
            <a:extLst>
              <a:ext uri="{FF2B5EF4-FFF2-40B4-BE49-F238E27FC236}">
                <a16:creationId xmlns:a16="http://schemas.microsoft.com/office/drawing/2014/main" id="{251E0546-0293-4627-96AB-78B45E298F3B}"/>
              </a:ext>
            </a:extLst>
          </p:cNvPr>
          <p:cNvSpPr txBox="1"/>
          <p:nvPr/>
        </p:nvSpPr>
        <p:spPr>
          <a:xfrm>
            <a:off x="1043367" y="4813230"/>
            <a:ext cx="67842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Group A UE </a:t>
            </a:r>
          </a:p>
          <a:p>
            <a:pPr algn="ctr">
              <a:defRPr/>
            </a:pPr>
            <a:r>
              <a:rPr lang="en-US" altLang="zh-CN" sz="600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04/15</a:t>
            </a:r>
          </a:p>
        </p:txBody>
      </p:sp>
      <p:sp>
        <p:nvSpPr>
          <p:cNvPr id="376" name="TextBox 22">
            <a:extLst>
              <a:ext uri="{FF2B5EF4-FFF2-40B4-BE49-F238E27FC236}">
                <a16:creationId xmlns:a16="http://schemas.microsoft.com/office/drawing/2014/main" id="{F3ED3939-F142-4BC9-A0F3-19AEFF2EE3CB}"/>
              </a:ext>
            </a:extLst>
          </p:cNvPr>
          <p:cNvSpPr txBox="1"/>
          <p:nvPr/>
        </p:nvSpPr>
        <p:spPr>
          <a:xfrm>
            <a:off x="4157053" y="2081070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01/27</a:t>
            </a:r>
            <a:endParaRPr lang="zh-CN" altLang="en-US" sz="700" dirty="0"/>
          </a:p>
        </p:txBody>
      </p:sp>
      <p:sp>
        <p:nvSpPr>
          <p:cNvPr id="395" name="TextBox 22">
            <a:extLst>
              <a:ext uri="{FF2B5EF4-FFF2-40B4-BE49-F238E27FC236}">
                <a16:creationId xmlns:a16="http://schemas.microsoft.com/office/drawing/2014/main" id="{C158F301-C617-4520-94BF-7AE4C952C579}"/>
              </a:ext>
            </a:extLst>
          </p:cNvPr>
          <p:cNvSpPr txBox="1"/>
          <p:nvPr/>
        </p:nvSpPr>
        <p:spPr>
          <a:xfrm>
            <a:off x="5190633" y="2081834"/>
            <a:ext cx="68236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/>
              <a:t>05/05</a:t>
            </a:r>
            <a:endParaRPr lang="zh-CN" altLang="en-US" sz="700" dirty="0"/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E74B4447-D70C-4582-B10D-7B802E24E0E2}"/>
              </a:ext>
            </a:extLst>
          </p:cNvPr>
          <p:cNvSpPr txBox="1"/>
          <p:nvPr/>
        </p:nvSpPr>
        <p:spPr>
          <a:xfrm>
            <a:off x="878307" y="3378540"/>
            <a:ext cx="88969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MFL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04/30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0" name="Star: 7 Points 399">
            <a:extLst>
              <a:ext uri="{FF2B5EF4-FFF2-40B4-BE49-F238E27FC236}">
                <a16:creationId xmlns:a16="http://schemas.microsoft.com/office/drawing/2014/main" id="{68ABA834-A559-4C9E-A6DE-B8AA358384C2}"/>
              </a:ext>
            </a:extLst>
          </p:cNvPr>
          <p:cNvSpPr/>
          <p:nvPr/>
        </p:nvSpPr>
        <p:spPr>
          <a:xfrm>
            <a:off x="1621211" y="3278818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Star: 7 Points 400">
            <a:extLst>
              <a:ext uri="{FF2B5EF4-FFF2-40B4-BE49-F238E27FC236}">
                <a16:creationId xmlns:a16="http://schemas.microsoft.com/office/drawing/2014/main" id="{644F0C61-9E49-4227-8EA6-C38B2F13F2A1}"/>
              </a:ext>
            </a:extLst>
          </p:cNvPr>
          <p:cNvSpPr/>
          <p:nvPr/>
        </p:nvSpPr>
        <p:spPr>
          <a:xfrm>
            <a:off x="1996042" y="3284799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TextBox 22">
            <a:extLst>
              <a:ext uri="{FF2B5EF4-FFF2-40B4-BE49-F238E27FC236}">
                <a16:creationId xmlns:a16="http://schemas.microsoft.com/office/drawing/2014/main" id="{64421263-F22C-4148-9929-CAD15FA4381F}"/>
              </a:ext>
            </a:extLst>
          </p:cNvPr>
          <p:cNvSpPr txBox="1"/>
          <p:nvPr/>
        </p:nvSpPr>
        <p:spPr>
          <a:xfrm>
            <a:off x="1958749" y="3393435"/>
            <a:ext cx="812748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8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00" dirty="0">
                <a:solidFill>
                  <a:srgbClr val="FF0000"/>
                </a:solidFill>
              </a:rPr>
              <a:t>FIP Draft Release</a:t>
            </a:r>
          </a:p>
          <a:p>
            <a:r>
              <a:rPr lang="en-US" altLang="zh-CN" sz="700" dirty="0">
                <a:solidFill>
                  <a:srgbClr val="FF0000"/>
                </a:solidFill>
              </a:rPr>
              <a:t>05/30</a:t>
            </a:r>
            <a:endParaRPr lang="zh-CN" altLang="en-US" sz="700" dirty="0">
              <a:solidFill>
                <a:srgbClr val="FF0000"/>
              </a:solidFill>
            </a:endParaRPr>
          </a:p>
        </p:txBody>
      </p:sp>
      <p:sp>
        <p:nvSpPr>
          <p:cNvPr id="404" name="Star: 7 Points 403">
            <a:extLst>
              <a:ext uri="{FF2B5EF4-FFF2-40B4-BE49-F238E27FC236}">
                <a16:creationId xmlns:a16="http://schemas.microsoft.com/office/drawing/2014/main" id="{4E796DC1-2B6B-476E-A8B4-A832655FFC10}"/>
              </a:ext>
            </a:extLst>
          </p:cNvPr>
          <p:cNvSpPr/>
          <p:nvPr/>
        </p:nvSpPr>
        <p:spPr>
          <a:xfrm>
            <a:off x="2242843" y="1629816"/>
            <a:ext cx="200644" cy="187481"/>
          </a:xfrm>
          <a:prstGeom prst="star7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3E414ADB-A8C3-48F4-8107-861EF3A3AE7C}"/>
              </a:ext>
            </a:extLst>
          </p:cNvPr>
          <p:cNvSpPr/>
          <p:nvPr/>
        </p:nvSpPr>
        <p:spPr>
          <a:xfrm>
            <a:off x="153670" y="2528714"/>
            <a:ext cx="146835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SW Release for CAF/FO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A22FFC0-B4C1-43B3-B8CC-AB4DC5739089}"/>
              </a:ext>
            </a:extLst>
          </p:cNvPr>
          <p:cNvSpPr/>
          <p:nvPr/>
        </p:nvSpPr>
        <p:spPr>
          <a:xfrm>
            <a:off x="161367" y="3724844"/>
            <a:ext cx="1175322" cy="2154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Vendor Integration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DA8FB322-DC8B-4DB3-A2B1-CE71031A80AD}"/>
              </a:ext>
            </a:extLst>
          </p:cNvPr>
          <p:cNvSpPr/>
          <p:nvPr/>
        </p:nvSpPr>
        <p:spPr>
          <a:xfrm>
            <a:off x="138741" y="6010893"/>
            <a:ext cx="631904" cy="21544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accent4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ITV Test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AC8A04E7-5CA9-41C4-94C4-9456C85BA014}"/>
              </a:ext>
            </a:extLst>
          </p:cNvPr>
          <p:cNvSpPr/>
          <p:nvPr/>
        </p:nvSpPr>
        <p:spPr>
          <a:xfrm>
            <a:off x="161367" y="4400427"/>
            <a:ext cx="82105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C548855C-BEE9-408B-8E38-227F44DCBF5C}"/>
              </a:ext>
            </a:extLst>
          </p:cNvPr>
          <p:cNvSpPr/>
          <p:nvPr/>
        </p:nvSpPr>
        <p:spPr>
          <a:xfrm>
            <a:off x="113276" y="5135550"/>
            <a:ext cx="917239" cy="215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 err="1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FNVx</a:t>
            </a:r>
            <a:r>
              <a:rPr lang="en-US" altLang="zh-CN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 Release</a:t>
            </a:r>
            <a:endParaRPr lang="en-US" sz="800" b="1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3" name="Star: 5 Points 412">
            <a:extLst>
              <a:ext uri="{FF2B5EF4-FFF2-40B4-BE49-F238E27FC236}">
                <a16:creationId xmlns:a16="http://schemas.microsoft.com/office/drawing/2014/main" id="{3A8CFCA0-5D28-42EE-B235-CDE7D4A87E43}"/>
              </a:ext>
            </a:extLst>
          </p:cNvPr>
          <p:cNvSpPr/>
          <p:nvPr/>
        </p:nvSpPr>
        <p:spPr>
          <a:xfrm>
            <a:off x="3027559" y="3890936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15" name="TextBox 22">
            <a:extLst>
              <a:ext uri="{FF2B5EF4-FFF2-40B4-BE49-F238E27FC236}">
                <a16:creationId xmlns:a16="http://schemas.microsoft.com/office/drawing/2014/main" id="{F33BED41-CD23-459A-AFCA-FBE3F36B4E89}"/>
              </a:ext>
            </a:extLst>
          </p:cNvPr>
          <p:cNvSpPr txBox="1"/>
          <p:nvPr/>
        </p:nvSpPr>
        <p:spPr>
          <a:xfrm>
            <a:off x="2845860" y="4103218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09/12</a:t>
            </a:r>
          </a:p>
        </p:txBody>
      </p: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A1537727-D478-48C2-9962-B3027E1882E1}"/>
              </a:ext>
            </a:extLst>
          </p:cNvPr>
          <p:cNvCxnSpPr>
            <a:cxnSpLocks/>
            <a:stCxn id="588" idx="0"/>
          </p:cNvCxnSpPr>
          <p:nvPr/>
        </p:nvCxnSpPr>
        <p:spPr>
          <a:xfrm flipV="1">
            <a:off x="2404149" y="4078976"/>
            <a:ext cx="699720" cy="475188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8" name="TextBox 22">
            <a:extLst>
              <a:ext uri="{FF2B5EF4-FFF2-40B4-BE49-F238E27FC236}">
                <a16:creationId xmlns:a16="http://schemas.microsoft.com/office/drawing/2014/main" id="{17F3FAA6-EE67-49C8-A339-6AAC961FB6FF}"/>
              </a:ext>
            </a:extLst>
          </p:cNvPr>
          <p:cNvSpPr txBox="1"/>
          <p:nvPr/>
        </p:nvSpPr>
        <p:spPr>
          <a:xfrm>
            <a:off x="2422296" y="4083510"/>
            <a:ext cx="521846" cy="353937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Alpha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07/18</a:t>
            </a:r>
          </a:p>
        </p:txBody>
      </p:sp>
      <p:sp>
        <p:nvSpPr>
          <p:cNvPr id="419" name="Star: 5 Points 227">
            <a:extLst>
              <a:ext uri="{FF2B5EF4-FFF2-40B4-BE49-F238E27FC236}">
                <a16:creationId xmlns:a16="http://schemas.microsoft.com/office/drawing/2014/main" id="{811D1D98-421B-498D-ADE3-DB897052B06C}"/>
              </a:ext>
            </a:extLst>
          </p:cNvPr>
          <p:cNvSpPr/>
          <p:nvPr/>
        </p:nvSpPr>
        <p:spPr>
          <a:xfrm>
            <a:off x="2602963" y="3894272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03070E9-7BB3-4C46-A746-2D8D53A84668}"/>
              </a:ext>
            </a:extLst>
          </p:cNvPr>
          <p:cNvCxnSpPr>
            <a:cxnSpLocks/>
            <a:stCxn id="370" idx="0"/>
            <a:endCxn id="419" idx="2"/>
          </p:cNvCxnSpPr>
          <p:nvPr/>
        </p:nvCxnSpPr>
        <p:spPr>
          <a:xfrm flipV="1">
            <a:off x="1622063" y="4099439"/>
            <a:ext cx="1018154" cy="453476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Star: 5 Points 424">
            <a:extLst>
              <a:ext uri="{FF2B5EF4-FFF2-40B4-BE49-F238E27FC236}">
                <a16:creationId xmlns:a16="http://schemas.microsoft.com/office/drawing/2014/main" id="{9ACEF745-4D6A-4B8D-A7A3-2F503244D2BE}"/>
              </a:ext>
            </a:extLst>
          </p:cNvPr>
          <p:cNvSpPr/>
          <p:nvPr/>
        </p:nvSpPr>
        <p:spPr>
          <a:xfrm>
            <a:off x="3369917" y="389329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28" name="TextBox 22">
            <a:extLst>
              <a:ext uri="{FF2B5EF4-FFF2-40B4-BE49-F238E27FC236}">
                <a16:creationId xmlns:a16="http://schemas.microsoft.com/office/drawing/2014/main" id="{50072848-8536-41A3-9B5D-8990B02F244C}"/>
              </a:ext>
            </a:extLst>
          </p:cNvPr>
          <p:cNvSpPr txBox="1"/>
          <p:nvPr/>
        </p:nvSpPr>
        <p:spPr>
          <a:xfrm>
            <a:off x="3188218" y="4105579"/>
            <a:ext cx="521846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10/19</a:t>
            </a:r>
          </a:p>
        </p:txBody>
      </p:sp>
      <p:sp>
        <p:nvSpPr>
          <p:cNvPr id="430" name="Star: 5 Points 429">
            <a:extLst>
              <a:ext uri="{FF2B5EF4-FFF2-40B4-BE49-F238E27FC236}">
                <a16:creationId xmlns:a16="http://schemas.microsoft.com/office/drawing/2014/main" id="{251D5A3C-2A7F-4CC9-B7C4-768B5A333BAC}"/>
              </a:ext>
            </a:extLst>
          </p:cNvPr>
          <p:cNvSpPr/>
          <p:nvPr/>
        </p:nvSpPr>
        <p:spPr>
          <a:xfrm>
            <a:off x="2227231" y="389011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3" name="Star: 5 Points 432">
            <a:extLst>
              <a:ext uri="{FF2B5EF4-FFF2-40B4-BE49-F238E27FC236}">
                <a16:creationId xmlns:a16="http://schemas.microsoft.com/office/drawing/2014/main" id="{DB5DE9EC-4424-474A-92B4-E6161091BF1B}"/>
              </a:ext>
            </a:extLst>
          </p:cNvPr>
          <p:cNvSpPr/>
          <p:nvPr/>
        </p:nvSpPr>
        <p:spPr>
          <a:xfrm>
            <a:off x="1874945" y="389329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6" name="Star: 5 Points 435">
            <a:extLst>
              <a:ext uri="{FF2B5EF4-FFF2-40B4-BE49-F238E27FC236}">
                <a16:creationId xmlns:a16="http://schemas.microsoft.com/office/drawing/2014/main" id="{DCB5E943-DBF0-4DCA-93E3-DA995CDCCD95}"/>
              </a:ext>
            </a:extLst>
          </p:cNvPr>
          <p:cNvSpPr/>
          <p:nvPr/>
        </p:nvSpPr>
        <p:spPr>
          <a:xfrm>
            <a:off x="4356786" y="389940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39" name="TextBox 22">
            <a:extLst>
              <a:ext uri="{FF2B5EF4-FFF2-40B4-BE49-F238E27FC236}">
                <a16:creationId xmlns:a16="http://schemas.microsoft.com/office/drawing/2014/main" id="{7C8FEE0D-E0A3-4CDF-99E7-1C5F91AD01CF}"/>
              </a:ext>
            </a:extLst>
          </p:cNvPr>
          <p:cNvSpPr txBox="1"/>
          <p:nvPr/>
        </p:nvSpPr>
        <p:spPr>
          <a:xfrm>
            <a:off x="4232236" y="4111683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01/21</a:t>
            </a:r>
          </a:p>
        </p:txBody>
      </p:sp>
      <p:sp>
        <p:nvSpPr>
          <p:cNvPr id="442" name="Star: 5 Points 441">
            <a:extLst>
              <a:ext uri="{FF2B5EF4-FFF2-40B4-BE49-F238E27FC236}">
                <a16:creationId xmlns:a16="http://schemas.microsoft.com/office/drawing/2014/main" id="{99126E6E-11E2-4C2B-BC5A-2F02693BA768}"/>
              </a:ext>
            </a:extLst>
          </p:cNvPr>
          <p:cNvSpPr/>
          <p:nvPr/>
        </p:nvSpPr>
        <p:spPr>
          <a:xfrm>
            <a:off x="4708963" y="3903031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4" name="TextBox 22">
            <a:extLst>
              <a:ext uri="{FF2B5EF4-FFF2-40B4-BE49-F238E27FC236}">
                <a16:creationId xmlns:a16="http://schemas.microsoft.com/office/drawing/2014/main" id="{D4817FFF-71A6-435A-85C6-2DEDF7BC0586}"/>
              </a:ext>
            </a:extLst>
          </p:cNvPr>
          <p:cNvSpPr txBox="1"/>
          <p:nvPr/>
        </p:nvSpPr>
        <p:spPr>
          <a:xfrm>
            <a:off x="4576998" y="4107752"/>
            <a:ext cx="51072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02/23</a:t>
            </a:r>
          </a:p>
        </p:txBody>
      </p:sp>
      <p:sp>
        <p:nvSpPr>
          <p:cNvPr id="445" name="Star: 5 Points 444">
            <a:extLst>
              <a:ext uri="{FF2B5EF4-FFF2-40B4-BE49-F238E27FC236}">
                <a16:creationId xmlns:a16="http://schemas.microsoft.com/office/drawing/2014/main" id="{65E0B50D-D255-4D59-A280-32294B525EEE}"/>
              </a:ext>
            </a:extLst>
          </p:cNvPr>
          <p:cNvSpPr/>
          <p:nvPr/>
        </p:nvSpPr>
        <p:spPr>
          <a:xfrm>
            <a:off x="6181306" y="3880725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47" name="TextBox 22">
            <a:extLst>
              <a:ext uri="{FF2B5EF4-FFF2-40B4-BE49-F238E27FC236}">
                <a16:creationId xmlns:a16="http://schemas.microsoft.com/office/drawing/2014/main" id="{A42E1A6F-D4E6-4BD6-8663-9EA0B984F0D4}"/>
              </a:ext>
            </a:extLst>
          </p:cNvPr>
          <p:cNvSpPr txBox="1"/>
          <p:nvPr/>
        </p:nvSpPr>
        <p:spPr>
          <a:xfrm>
            <a:off x="5999606" y="4093007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06/27</a:t>
            </a:r>
          </a:p>
        </p:txBody>
      </p:sp>
      <p:sp>
        <p:nvSpPr>
          <p:cNvPr id="448" name="Star: 5 Points 447">
            <a:extLst>
              <a:ext uri="{FF2B5EF4-FFF2-40B4-BE49-F238E27FC236}">
                <a16:creationId xmlns:a16="http://schemas.microsoft.com/office/drawing/2014/main" id="{AA66F64F-72F5-4BA3-A9CD-887D4C2C8A80}"/>
              </a:ext>
            </a:extLst>
          </p:cNvPr>
          <p:cNvSpPr/>
          <p:nvPr/>
        </p:nvSpPr>
        <p:spPr>
          <a:xfrm>
            <a:off x="6558695" y="3891688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A04ADB51-2B62-4BA8-81B7-67A96645E568}"/>
              </a:ext>
            </a:extLst>
          </p:cNvPr>
          <p:cNvSpPr txBox="1"/>
          <p:nvPr/>
        </p:nvSpPr>
        <p:spPr>
          <a:xfrm>
            <a:off x="6376995" y="4103970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07/27</a:t>
            </a:r>
          </a:p>
        </p:txBody>
      </p:sp>
      <p:sp>
        <p:nvSpPr>
          <p:cNvPr id="451" name="Star: 5 Points 450">
            <a:extLst>
              <a:ext uri="{FF2B5EF4-FFF2-40B4-BE49-F238E27FC236}">
                <a16:creationId xmlns:a16="http://schemas.microsoft.com/office/drawing/2014/main" id="{6014D59B-94F0-41E1-9B41-3FCDEFB7DEB5}"/>
              </a:ext>
            </a:extLst>
          </p:cNvPr>
          <p:cNvSpPr/>
          <p:nvPr/>
        </p:nvSpPr>
        <p:spPr>
          <a:xfrm>
            <a:off x="7751313" y="3877830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3" name="TextBox 22">
            <a:extLst>
              <a:ext uri="{FF2B5EF4-FFF2-40B4-BE49-F238E27FC236}">
                <a16:creationId xmlns:a16="http://schemas.microsoft.com/office/drawing/2014/main" id="{B9263705-B5F8-4257-9D00-6EB310DB3988}"/>
              </a:ext>
            </a:extLst>
          </p:cNvPr>
          <p:cNvSpPr txBox="1"/>
          <p:nvPr/>
        </p:nvSpPr>
        <p:spPr>
          <a:xfrm>
            <a:off x="7569613" y="4090112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11/30</a:t>
            </a:r>
          </a:p>
        </p:txBody>
      </p:sp>
      <p:sp>
        <p:nvSpPr>
          <p:cNvPr id="454" name="Star: 5 Points 453">
            <a:extLst>
              <a:ext uri="{FF2B5EF4-FFF2-40B4-BE49-F238E27FC236}">
                <a16:creationId xmlns:a16="http://schemas.microsoft.com/office/drawing/2014/main" id="{30C365C3-6373-4AC1-BCF3-F2DB01266354}"/>
              </a:ext>
            </a:extLst>
          </p:cNvPr>
          <p:cNvSpPr/>
          <p:nvPr/>
        </p:nvSpPr>
        <p:spPr>
          <a:xfrm>
            <a:off x="9137182" y="3257177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5" name="TextBox 22">
            <a:extLst>
              <a:ext uri="{FF2B5EF4-FFF2-40B4-BE49-F238E27FC236}">
                <a16:creationId xmlns:a16="http://schemas.microsoft.com/office/drawing/2014/main" id="{EB4A2C75-E3FF-4EC3-B9D9-BE8C85E1D2A7}"/>
              </a:ext>
            </a:extLst>
          </p:cNvPr>
          <p:cNvSpPr txBox="1"/>
          <p:nvPr/>
        </p:nvSpPr>
        <p:spPr>
          <a:xfrm>
            <a:off x="8955482" y="3469459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03/30</a:t>
            </a:r>
          </a:p>
        </p:txBody>
      </p:sp>
      <p:sp>
        <p:nvSpPr>
          <p:cNvPr id="456" name="Star: 5 Points 455">
            <a:extLst>
              <a:ext uri="{FF2B5EF4-FFF2-40B4-BE49-F238E27FC236}">
                <a16:creationId xmlns:a16="http://schemas.microsoft.com/office/drawing/2014/main" id="{B11A7E39-41A1-4F65-9C81-37D57F3DB4CB}"/>
              </a:ext>
            </a:extLst>
          </p:cNvPr>
          <p:cNvSpPr/>
          <p:nvPr/>
        </p:nvSpPr>
        <p:spPr>
          <a:xfrm>
            <a:off x="8185117" y="2637407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9B606EAC-5D17-4CCA-A662-ADBA89E2DCE7}"/>
              </a:ext>
            </a:extLst>
          </p:cNvPr>
          <p:cNvSpPr txBox="1"/>
          <p:nvPr/>
        </p:nvSpPr>
        <p:spPr>
          <a:xfrm>
            <a:off x="8155848" y="2935070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01/15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DECC2A-7974-41ED-89B6-AE9A3C1AF24E}"/>
              </a:ext>
            </a:extLst>
          </p:cNvPr>
          <p:cNvCxnSpPr>
            <a:cxnSpLocks/>
            <a:stCxn id="289" idx="0"/>
            <a:endCxn id="456" idx="2"/>
          </p:cNvCxnSpPr>
          <p:nvPr/>
        </p:nvCxnSpPr>
        <p:spPr>
          <a:xfrm flipV="1">
            <a:off x="8154075" y="2957613"/>
            <a:ext cx="90692" cy="29684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Star: 5 Points 509">
            <a:extLst>
              <a:ext uri="{FF2B5EF4-FFF2-40B4-BE49-F238E27FC236}">
                <a16:creationId xmlns:a16="http://schemas.microsoft.com/office/drawing/2014/main" id="{85EF6A2F-06E6-422A-8C79-2AB085D6B715}"/>
              </a:ext>
            </a:extLst>
          </p:cNvPr>
          <p:cNvSpPr/>
          <p:nvPr/>
        </p:nvSpPr>
        <p:spPr>
          <a:xfrm>
            <a:off x="10068424" y="327699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1" name="TextBox 22">
            <a:extLst>
              <a:ext uri="{FF2B5EF4-FFF2-40B4-BE49-F238E27FC236}">
                <a16:creationId xmlns:a16="http://schemas.microsoft.com/office/drawing/2014/main" id="{74F6D107-A326-4982-9EA1-AACE627D1BC8}"/>
              </a:ext>
            </a:extLst>
          </p:cNvPr>
          <p:cNvSpPr txBox="1"/>
          <p:nvPr/>
        </p:nvSpPr>
        <p:spPr>
          <a:xfrm>
            <a:off x="9886724" y="348927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06/20</a:t>
            </a:r>
          </a:p>
        </p:txBody>
      </p:sp>
      <p:sp>
        <p:nvSpPr>
          <p:cNvPr id="513" name="Star: 5 Points 512">
            <a:extLst>
              <a:ext uri="{FF2B5EF4-FFF2-40B4-BE49-F238E27FC236}">
                <a16:creationId xmlns:a16="http://schemas.microsoft.com/office/drawing/2014/main" id="{79C7E0AF-E2E7-4C16-8565-529114694B92}"/>
              </a:ext>
            </a:extLst>
          </p:cNvPr>
          <p:cNvSpPr/>
          <p:nvPr/>
        </p:nvSpPr>
        <p:spPr>
          <a:xfrm>
            <a:off x="10944513" y="327151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4" name="TextBox 22">
            <a:extLst>
              <a:ext uri="{FF2B5EF4-FFF2-40B4-BE49-F238E27FC236}">
                <a16:creationId xmlns:a16="http://schemas.microsoft.com/office/drawing/2014/main" id="{2615146B-C9E0-4018-B3D0-9AF193CB175B}"/>
              </a:ext>
            </a:extLst>
          </p:cNvPr>
          <p:cNvSpPr txBox="1"/>
          <p:nvPr/>
        </p:nvSpPr>
        <p:spPr>
          <a:xfrm>
            <a:off x="10762813" y="348379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09/15</a:t>
            </a:r>
          </a:p>
        </p:txBody>
      </p: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33402DC6-E485-457C-9F09-045CA60E6808}"/>
              </a:ext>
            </a:extLst>
          </p:cNvPr>
          <p:cNvCxnSpPr>
            <a:cxnSpLocks/>
            <a:stCxn id="513" idx="0"/>
            <a:endCxn id="176" idx="2"/>
          </p:cNvCxnSpPr>
          <p:nvPr/>
        </p:nvCxnSpPr>
        <p:spPr>
          <a:xfrm flipV="1">
            <a:off x="11042046" y="2946133"/>
            <a:ext cx="70721" cy="325383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7" name="Star: 5 Points 516">
            <a:extLst>
              <a:ext uri="{FF2B5EF4-FFF2-40B4-BE49-F238E27FC236}">
                <a16:creationId xmlns:a16="http://schemas.microsoft.com/office/drawing/2014/main" id="{005F93B7-2970-43DA-B6A0-4BDE8A11889E}"/>
              </a:ext>
            </a:extLst>
          </p:cNvPr>
          <p:cNvSpPr/>
          <p:nvPr/>
        </p:nvSpPr>
        <p:spPr>
          <a:xfrm>
            <a:off x="11620472" y="2628833"/>
            <a:ext cx="312330" cy="320207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19" name="TextBox 22">
            <a:extLst>
              <a:ext uri="{FF2B5EF4-FFF2-40B4-BE49-F238E27FC236}">
                <a16:creationId xmlns:a16="http://schemas.microsoft.com/office/drawing/2014/main" id="{CBDEB2CD-76B8-40B2-A54D-CD02E4B399F3}"/>
              </a:ext>
            </a:extLst>
          </p:cNvPr>
          <p:cNvSpPr txBox="1"/>
          <p:nvPr/>
        </p:nvSpPr>
        <p:spPr>
          <a:xfrm>
            <a:off x="11538268" y="3000225"/>
            <a:ext cx="60967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 12/30</a:t>
            </a:r>
            <a:endParaRPr lang="en-US" sz="700" dirty="0">
              <a:solidFill>
                <a:prstClr val="black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0" name="Star: 5 Points 519">
            <a:extLst>
              <a:ext uri="{FF2B5EF4-FFF2-40B4-BE49-F238E27FC236}">
                <a16:creationId xmlns:a16="http://schemas.microsoft.com/office/drawing/2014/main" id="{169D1F42-1FF0-49AB-A388-8F0BC70EEDDF}"/>
              </a:ext>
            </a:extLst>
          </p:cNvPr>
          <p:cNvSpPr/>
          <p:nvPr/>
        </p:nvSpPr>
        <p:spPr>
          <a:xfrm>
            <a:off x="11536682" y="3257776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2" name="TextBox 22">
            <a:extLst>
              <a:ext uri="{FF2B5EF4-FFF2-40B4-BE49-F238E27FC236}">
                <a16:creationId xmlns:a16="http://schemas.microsoft.com/office/drawing/2014/main" id="{522C9371-EE74-4977-AC03-117E9E7FA898}"/>
              </a:ext>
            </a:extLst>
          </p:cNvPr>
          <p:cNvSpPr txBox="1"/>
          <p:nvPr/>
        </p:nvSpPr>
        <p:spPr>
          <a:xfrm>
            <a:off x="11354982" y="3470058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12/15</a:t>
            </a:r>
          </a:p>
        </p:txBody>
      </p: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AC14FE46-1228-460C-886E-9046DD6AD6D3}"/>
              </a:ext>
            </a:extLst>
          </p:cNvPr>
          <p:cNvCxnSpPr>
            <a:cxnSpLocks/>
            <a:stCxn id="520" idx="0"/>
            <a:endCxn id="517" idx="2"/>
          </p:cNvCxnSpPr>
          <p:nvPr/>
        </p:nvCxnSpPr>
        <p:spPr>
          <a:xfrm flipV="1">
            <a:off x="11634215" y="2949039"/>
            <a:ext cx="45907" cy="308737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5" name="Star: 5 Points 524">
            <a:extLst>
              <a:ext uri="{FF2B5EF4-FFF2-40B4-BE49-F238E27FC236}">
                <a16:creationId xmlns:a16="http://schemas.microsoft.com/office/drawing/2014/main" id="{483D3098-A86E-4179-997E-AD08854A196C}"/>
              </a:ext>
            </a:extLst>
          </p:cNvPr>
          <p:cNvSpPr/>
          <p:nvPr/>
        </p:nvSpPr>
        <p:spPr>
          <a:xfrm>
            <a:off x="8805848" y="3882753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526" name="TextBox 22">
            <a:extLst>
              <a:ext uri="{FF2B5EF4-FFF2-40B4-BE49-F238E27FC236}">
                <a16:creationId xmlns:a16="http://schemas.microsoft.com/office/drawing/2014/main" id="{34A3CB82-48AE-45D0-9C87-B5982637E151}"/>
              </a:ext>
            </a:extLst>
          </p:cNvPr>
          <p:cNvSpPr txBox="1"/>
          <p:nvPr/>
        </p:nvSpPr>
        <p:spPr>
          <a:xfrm>
            <a:off x="8624148" y="4095035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R04.1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02/20</a:t>
            </a:r>
          </a:p>
        </p:txBody>
      </p:sp>
      <p:sp>
        <p:nvSpPr>
          <p:cNvPr id="600" name="Star: 5 Points 599">
            <a:extLst>
              <a:ext uri="{FF2B5EF4-FFF2-40B4-BE49-F238E27FC236}">
                <a16:creationId xmlns:a16="http://schemas.microsoft.com/office/drawing/2014/main" id="{DCD96A0A-E596-463E-A754-30783079BB38}"/>
              </a:ext>
            </a:extLst>
          </p:cNvPr>
          <p:cNvSpPr/>
          <p:nvPr/>
        </p:nvSpPr>
        <p:spPr>
          <a:xfrm>
            <a:off x="9753717" y="3902569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1" name="TextBox 22">
            <a:extLst>
              <a:ext uri="{FF2B5EF4-FFF2-40B4-BE49-F238E27FC236}">
                <a16:creationId xmlns:a16="http://schemas.microsoft.com/office/drawing/2014/main" id="{A85C7F4E-7D8C-4202-9BF8-726ADD8EB0CD}"/>
              </a:ext>
            </a:extLst>
          </p:cNvPr>
          <p:cNvSpPr txBox="1"/>
          <p:nvPr/>
        </p:nvSpPr>
        <p:spPr>
          <a:xfrm>
            <a:off x="9572017" y="4114851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05/20</a:t>
            </a:r>
          </a:p>
        </p:txBody>
      </p:sp>
      <p:sp>
        <p:nvSpPr>
          <p:cNvPr id="602" name="Star: 5 Points 601">
            <a:extLst>
              <a:ext uri="{FF2B5EF4-FFF2-40B4-BE49-F238E27FC236}">
                <a16:creationId xmlns:a16="http://schemas.microsoft.com/office/drawing/2014/main" id="{D701A789-19E4-4272-AFA8-4C613E759F51}"/>
              </a:ext>
            </a:extLst>
          </p:cNvPr>
          <p:cNvSpPr/>
          <p:nvPr/>
        </p:nvSpPr>
        <p:spPr>
          <a:xfrm>
            <a:off x="10671371" y="389709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3" name="TextBox 22">
            <a:extLst>
              <a:ext uri="{FF2B5EF4-FFF2-40B4-BE49-F238E27FC236}">
                <a16:creationId xmlns:a16="http://schemas.microsoft.com/office/drawing/2014/main" id="{F7502285-F6BC-4364-A76C-DE00DBD5A98A}"/>
              </a:ext>
            </a:extLst>
          </p:cNvPr>
          <p:cNvSpPr txBox="1"/>
          <p:nvPr/>
        </p:nvSpPr>
        <p:spPr>
          <a:xfrm>
            <a:off x="10489671" y="410937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R07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08/15</a:t>
            </a:r>
          </a:p>
        </p:txBody>
      </p:sp>
      <p:sp>
        <p:nvSpPr>
          <p:cNvPr id="604" name="Star: 5 Points 603">
            <a:extLst>
              <a:ext uri="{FF2B5EF4-FFF2-40B4-BE49-F238E27FC236}">
                <a16:creationId xmlns:a16="http://schemas.microsoft.com/office/drawing/2014/main" id="{A0C7423A-83E9-4A39-853E-9F423C59F463}"/>
              </a:ext>
            </a:extLst>
          </p:cNvPr>
          <p:cNvSpPr/>
          <p:nvPr/>
        </p:nvSpPr>
        <p:spPr>
          <a:xfrm>
            <a:off x="11354982" y="3883352"/>
            <a:ext cx="195065" cy="205168"/>
          </a:xfrm>
          <a:prstGeom prst="star5">
            <a:avLst/>
          </a:prstGeom>
          <a:solidFill>
            <a:srgbClr val="002060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05" name="TextBox 22">
            <a:extLst>
              <a:ext uri="{FF2B5EF4-FFF2-40B4-BE49-F238E27FC236}">
                <a16:creationId xmlns:a16="http://schemas.microsoft.com/office/drawing/2014/main" id="{A2E0E73B-7B9A-4E75-AC64-F7A568214EDD}"/>
              </a:ext>
            </a:extLst>
          </p:cNvPr>
          <p:cNvSpPr txBox="1"/>
          <p:nvPr/>
        </p:nvSpPr>
        <p:spPr>
          <a:xfrm>
            <a:off x="11173282" y="4095634"/>
            <a:ext cx="603171" cy="261604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R08</a:t>
            </a:r>
          </a:p>
          <a:p>
            <a:pPr algn="ctr">
              <a:defRPr/>
            </a:pPr>
            <a:r>
              <a:rPr lang="en-US" sz="600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11/15</a:t>
            </a:r>
          </a:p>
        </p:txBody>
      </p: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2CF58D33-F9FF-412E-989A-2200815A5AA6}"/>
              </a:ext>
            </a:extLst>
          </p:cNvPr>
          <p:cNvCxnSpPr>
            <a:cxnSpLocks/>
            <a:stCxn id="525" idx="0"/>
            <a:endCxn id="454" idx="2"/>
          </p:cNvCxnSpPr>
          <p:nvPr/>
        </p:nvCxnSpPr>
        <p:spPr>
          <a:xfrm flipV="1">
            <a:off x="8903381" y="3462344"/>
            <a:ext cx="271055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0B9BA7B6-D256-40A2-871F-26AEA7E9A631}"/>
              </a:ext>
            </a:extLst>
          </p:cNvPr>
          <p:cNvCxnSpPr>
            <a:cxnSpLocks/>
            <a:stCxn id="600" idx="0"/>
            <a:endCxn id="510" idx="2"/>
          </p:cNvCxnSpPr>
          <p:nvPr/>
        </p:nvCxnSpPr>
        <p:spPr>
          <a:xfrm flipV="1">
            <a:off x="9851250" y="3482160"/>
            <a:ext cx="254428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858F3397-67B5-4366-877A-D47CB776230D}"/>
              </a:ext>
            </a:extLst>
          </p:cNvPr>
          <p:cNvCxnSpPr>
            <a:cxnSpLocks/>
            <a:stCxn id="602" idx="0"/>
            <a:endCxn id="513" idx="2"/>
          </p:cNvCxnSpPr>
          <p:nvPr/>
        </p:nvCxnSpPr>
        <p:spPr>
          <a:xfrm flipV="1">
            <a:off x="10768904" y="3476683"/>
            <a:ext cx="212863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D09E1A09-52C3-427C-8DD4-AA26A0EAF682}"/>
              </a:ext>
            </a:extLst>
          </p:cNvPr>
          <p:cNvCxnSpPr>
            <a:cxnSpLocks/>
            <a:stCxn id="604" idx="0"/>
            <a:endCxn id="520" idx="2"/>
          </p:cNvCxnSpPr>
          <p:nvPr/>
        </p:nvCxnSpPr>
        <p:spPr>
          <a:xfrm flipV="1">
            <a:off x="11452515" y="3462943"/>
            <a:ext cx="121421" cy="420409"/>
          </a:xfrm>
          <a:prstGeom prst="straightConnector1">
            <a:avLst/>
          </a:prstGeom>
          <a:ln w="1905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0" name="Star: 5 Points 609">
            <a:extLst>
              <a:ext uri="{FF2B5EF4-FFF2-40B4-BE49-F238E27FC236}">
                <a16:creationId xmlns:a16="http://schemas.microsoft.com/office/drawing/2014/main" id="{B87D70BE-C6D0-4CA3-B7BD-1EDA1A78E36C}"/>
              </a:ext>
            </a:extLst>
          </p:cNvPr>
          <p:cNvSpPr/>
          <p:nvPr/>
        </p:nvSpPr>
        <p:spPr>
          <a:xfrm>
            <a:off x="7120309" y="3873808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11" name="Star: 5 Points 610">
            <a:extLst>
              <a:ext uri="{FF2B5EF4-FFF2-40B4-BE49-F238E27FC236}">
                <a16:creationId xmlns:a16="http://schemas.microsoft.com/office/drawing/2014/main" id="{6F8DB9DC-CFCA-4206-A48D-52E99F7A8996}"/>
              </a:ext>
            </a:extLst>
          </p:cNvPr>
          <p:cNvSpPr/>
          <p:nvPr/>
        </p:nvSpPr>
        <p:spPr>
          <a:xfrm>
            <a:off x="8294656" y="3885325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39" name="Star: 5 Points 638">
            <a:extLst>
              <a:ext uri="{FF2B5EF4-FFF2-40B4-BE49-F238E27FC236}">
                <a16:creationId xmlns:a16="http://schemas.microsoft.com/office/drawing/2014/main" id="{30F89887-1E03-4007-B6C6-E9F522867B44}"/>
              </a:ext>
            </a:extLst>
          </p:cNvPr>
          <p:cNvSpPr/>
          <p:nvPr/>
        </p:nvSpPr>
        <p:spPr>
          <a:xfrm>
            <a:off x="9286574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46" name="Star: 5 Points 645">
            <a:extLst>
              <a:ext uri="{FF2B5EF4-FFF2-40B4-BE49-F238E27FC236}">
                <a16:creationId xmlns:a16="http://schemas.microsoft.com/office/drawing/2014/main" id="{79CB85DC-C53F-40C4-B8FC-50CD2DD5DAC5}"/>
              </a:ext>
            </a:extLst>
          </p:cNvPr>
          <p:cNvSpPr/>
          <p:nvPr/>
        </p:nvSpPr>
        <p:spPr>
          <a:xfrm>
            <a:off x="10219522" y="3887839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0" name="Star: 5 Points 649">
            <a:extLst>
              <a:ext uri="{FF2B5EF4-FFF2-40B4-BE49-F238E27FC236}">
                <a16:creationId xmlns:a16="http://schemas.microsoft.com/office/drawing/2014/main" id="{06B9141C-762F-4349-8919-29530E84AE09}"/>
              </a:ext>
            </a:extLst>
          </p:cNvPr>
          <p:cNvSpPr/>
          <p:nvPr/>
        </p:nvSpPr>
        <p:spPr>
          <a:xfrm>
            <a:off x="11028936" y="3888180"/>
            <a:ext cx="195065" cy="205168"/>
          </a:xfrm>
          <a:prstGeom prst="star5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A8113C17-6F4D-4496-A5ED-60A25C421939}"/>
              </a:ext>
            </a:extLst>
          </p:cNvPr>
          <p:cNvSpPr/>
          <p:nvPr/>
        </p:nvSpPr>
        <p:spPr>
          <a:xfrm>
            <a:off x="2925911" y="3876723"/>
            <a:ext cx="740820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008723-C12D-4CA9-ABDD-DB797057F64C}"/>
              </a:ext>
            </a:extLst>
          </p:cNvPr>
          <p:cNvSpPr/>
          <p:nvPr/>
        </p:nvSpPr>
        <p:spPr>
          <a:xfrm>
            <a:off x="3701174" y="3879151"/>
            <a:ext cx="1269239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65A64BF-6FCA-427E-93C8-807AED673EED}"/>
              </a:ext>
            </a:extLst>
          </p:cNvPr>
          <p:cNvCxnSpPr>
            <a:cxnSpLocks/>
            <a:stCxn id="590" idx="0"/>
          </p:cNvCxnSpPr>
          <p:nvPr/>
        </p:nvCxnSpPr>
        <p:spPr>
          <a:xfrm flipV="1">
            <a:off x="2923792" y="4114851"/>
            <a:ext cx="819732" cy="43207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F5745858-B5AC-4D2D-8E65-A7451B08AFE3}"/>
              </a:ext>
            </a:extLst>
          </p:cNvPr>
          <p:cNvCxnSpPr>
            <a:cxnSpLocks/>
            <a:stCxn id="592" idx="0"/>
            <a:endCxn id="254" idx="2"/>
          </p:cNvCxnSpPr>
          <p:nvPr/>
        </p:nvCxnSpPr>
        <p:spPr>
          <a:xfrm flipV="1">
            <a:off x="3642435" y="4100810"/>
            <a:ext cx="1479077" cy="45210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9724913-98A9-44D5-9F84-24DA7F37E493}"/>
              </a:ext>
            </a:extLst>
          </p:cNvPr>
          <p:cNvSpPr/>
          <p:nvPr/>
        </p:nvSpPr>
        <p:spPr>
          <a:xfrm>
            <a:off x="5017220" y="3874451"/>
            <a:ext cx="1394057" cy="23193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D3090B8C-4D2B-403C-B517-DA91953E80E8}"/>
              </a:ext>
            </a:extLst>
          </p:cNvPr>
          <p:cNvCxnSpPr>
            <a:cxnSpLocks/>
            <a:stCxn id="594" idx="0"/>
            <a:endCxn id="445" idx="2"/>
          </p:cNvCxnSpPr>
          <p:nvPr/>
        </p:nvCxnSpPr>
        <p:spPr>
          <a:xfrm flipV="1">
            <a:off x="4055589" y="4085892"/>
            <a:ext cx="2162971" cy="473453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59229E6-0C90-439C-91A8-46BFB985DDB7}"/>
              </a:ext>
            </a:extLst>
          </p:cNvPr>
          <p:cNvGrpSpPr/>
          <p:nvPr/>
        </p:nvGrpSpPr>
        <p:grpSpPr>
          <a:xfrm>
            <a:off x="2377652" y="1637431"/>
            <a:ext cx="767497" cy="623490"/>
            <a:chOff x="1210125" y="1704838"/>
            <a:chExt cx="767497" cy="623490"/>
          </a:xfrm>
        </p:grpSpPr>
        <p:sp>
          <p:nvSpPr>
            <p:cNvPr id="253" name="Isosceles Triangle 252">
              <a:extLst>
                <a:ext uri="{FF2B5EF4-FFF2-40B4-BE49-F238E27FC236}">
                  <a16:creationId xmlns:a16="http://schemas.microsoft.com/office/drawing/2014/main" id="{4D187BD6-E662-408A-AC16-79BD049EB5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chemeClr val="tx1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2">
              <a:extLst>
                <a:ext uri="{FF2B5EF4-FFF2-40B4-BE49-F238E27FC236}">
                  <a16:creationId xmlns:a16="http://schemas.microsoft.com/office/drawing/2014/main" id="{DBE5726D-5B30-489B-A59D-6C4189CF390B}"/>
                </a:ext>
              </a:extLst>
            </p:cNvPr>
            <p:cNvSpPr txBox="1"/>
            <p:nvPr/>
          </p:nvSpPr>
          <p:spPr>
            <a:xfrm>
              <a:off x="1210125" y="1928225"/>
              <a:ext cx="767497" cy="400103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80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00" dirty="0"/>
                <a:t>A0 08/01(TBC) for SW debug</a:t>
              </a:r>
              <a:endParaRPr lang="zh-CN" altLang="en-US" sz="700" dirty="0"/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0157EE2B-70B8-4DE0-A3F6-814D8A985AA8}"/>
              </a:ext>
            </a:extLst>
          </p:cNvPr>
          <p:cNvSpPr txBox="1"/>
          <p:nvPr/>
        </p:nvSpPr>
        <p:spPr>
          <a:xfrm>
            <a:off x="2906156" y="5104955"/>
            <a:ext cx="1149375" cy="72326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SOA Gateway</a:t>
            </a:r>
          </a:p>
          <a:p>
            <a:r>
              <a:rPr lang="en-US" altLang="zh-CN" dirty="0"/>
              <a:t>Wireless Interface Router</a:t>
            </a:r>
          </a:p>
          <a:p>
            <a:r>
              <a:rPr lang="en-US" altLang="zh-CN" dirty="0"/>
              <a:t>IVI Provisioning</a:t>
            </a:r>
          </a:p>
          <a:p>
            <a:r>
              <a:rPr lang="en-US" altLang="zh-CN" dirty="0"/>
              <a:t>Bezel Diagnostics(SOA related)</a:t>
            </a:r>
          </a:p>
          <a:p>
            <a:r>
              <a:rPr lang="en-US" altLang="zh-CN" dirty="0"/>
              <a:t>Diagnostic_ Analytic</a:t>
            </a:r>
          </a:p>
          <a:p>
            <a:r>
              <a:rPr lang="en-US" altLang="zh-CN" dirty="0"/>
              <a:t>CCS –Authorization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E6CC379C-0E51-48B3-A8B4-00461D3FBAD0}"/>
              </a:ext>
            </a:extLst>
          </p:cNvPr>
          <p:cNvCxnSpPr>
            <a:cxnSpLocks/>
            <a:stCxn id="259" idx="0"/>
            <a:endCxn id="436" idx="2"/>
          </p:cNvCxnSpPr>
          <p:nvPr/>
        </p:nvCxnSpPr>
        <p:spPr>
          <a:xfrm flipV="1">
            <a:off x="3480844" y="4104568"/>
            <a:ext cx="913196" cy="1000387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F4BACD51-34D6-4253-8ACA-30920523E338}"/>
              </a:ext>
            </a:extLst>
          </p:cNvPr>
          <p:cNvSpPr txBox="1"/>
          <p:nvPr/>
        </p:nvSpPr>
        <p:spPr>
          <a:xfrm>
            <a:off x="4089343" y="5100903"/>
            <a:ext cx="797141" cy="3539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CCS – UFM/PTE</a:t>
            </a:r>
          </a:p>
          <a:p>
            <a:r>
              <a:rPr lang="en-US" altLang="zh-CN" dirty="0"/>
              <a:t>IP Pass Through Client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48B731E8-5CEA-4CC4-8AFE-1B77A006A6A6}"/>
              </a:ext>
            </a:extLst>
          </p:cNvPr>
          <p:cNvSpPr txBox="1"/>
          <p:nvPr/>
        </p:nvSpPr>
        <p:spPr>
          <a:xfrm>
            <a:off x="4911094" y="4745671"/>
            <a:ext cx="1036356" cy="6309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USB Update of TCU/ECG</a:t>
            </a:r>
          </a:p>
          <a:p>
            <a:r>
              <a:rPr lang="en-US" altLang="zh-CN" dirty="0"/>
              <a:t>SYNC+ SOC USB Update </a:t>
            </a:r>
          </a:p>
          <a:p>
            <a:r>
              <a:rPr lang="en-US" altLang="zh-CN" dirty="0"/>
              <a:t>SYNC+ SOC OTA Update 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AD6E88E-7EDD-41AE-9C5A-7A0E56D761E0}"/>
              </a:ext>
            </a:extLst>
          </p:cNvPr>
          <p:cNvSpPr txBox="1"/>
          <p:nvPr/>
        </p:nvSpPr>
        <p:spPr>
          <a:xfrm>
            <a:off x="5144512" y="5396838"/>
            <a:ext cx="989493" cy="44627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SYNC+ MCU USB Update</a:t>
            </a:r>
          </a:p>
          <a:p>
            <a:r>
              <a:rPr lang="en-US" altLang="zh-CN" dirty="0"/>
              <a:t>SYNC+ MCU OTA Update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B448857-F9B1-4EA1-8094-F7D271DC71C1}"/>
              </a:ext>
            </a:extLst>
          </p:cNvPr>
          <p:cNvSpPr txBox="1"/>
          <p:nvPr/>
        </p:nvSpPr>
        <p:spPr>
          <a:xfrm>
            <a:off x="6177027" y="5288035"/>
            <a:ext cx="1036356" cy="53860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Cluster SOC USB Update</a:t>
            </a:r>
          </a:p>
          <a:p>
            <a:r>
              <a:rPr lang="en-US" altLang="zh-CN" dirty="0"/>
              <a:t>Cluster MCU OTA Update </a:t>
            </a:r>
          </a:p>
          <a:p>
            <a:r>
              <a:rPr lang="en-US" altLang="zh-CN" dirty="0"/>
              <a:t>Rocket Setup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0BDC4DC-E510-47F9-ADE5-0B494171E6C8}"/>
              </a:ext>
            </a:extLst>
          </p:cNvPr>
          <p:cNvCxnSpPr>
            <a:cxnSpLocks/>
            <a:stCxn id="275" idx="1"/>
            <a:endCxn id="445" idx="2"/>
          </p:cNvCxnSpPr>
          <p:nvPr/>
        </p:nvCxnSpPr>
        <p:spPr>
          <a:xfrm flipV="1">
            <a:off x="6177027" y="4085892"/>
            <a:ext cx="41533" cy="1471445"/>
          </a:xfrm>
          <a:prstGeom prst="straightConnector1">
            <a:avLst/>
          </a:prstGeom>
          <a:ln w="12700">
            <a:solidFill>
              <a:srgbClr val="00206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7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2511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endParaRPr lang="zh-CN" altLang="en-US" sz="2400" dirty="0"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C3CCA-3735-4BC2-AFB9-902D31E9C7DC}"/>
              </a:ext>
            </a:extLst>
          </p:cNvPr>
          <p:cNvGrpSpPr/>
          <p:nvPr/>
        </p:nvGrpSpPr>
        <p:grpSpPr>
          <a:xfrm>
            <a:off x="218897" y="2449530"/>
            <a:ext cx="11788299" cy="453551"/>
            <a:chOff x="237808" y="958184"/>
            <a:chExt cx="11716383" cy="45355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BDDFEB-783D-405A-B6BE-A37556BC12D8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3A1B6B-EF8A-4B40-BB52-30F65C070316}"/>
                </a:ext>
              </a:extLst>
            </p:cNvPr>
            <p:cNvSpPr/>
            <p:nvPr/>
          </p:nvSpPr>
          <p:spPr>
            <a:xfrm>
              <a:off x="238356" y="958184"/>
              <a:ext cx="765067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Project VPP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2956B-C92C-4036-91B0-586969ACA72D}"/>
              </a:ext>
            </a:extLst>
          </p:cNvPr>
          <p:cNvGrpSpPr/>
          <p:nvPr/>
        </p:nvGrpSpPr>
        <p:grpSpPr>
          <a:xfrm>
            <a:off x="206676" y="5489356"/>
            <a:ext cx="11794428" cy="309980"/>
            <a:chOff x="231716" y="2738519"/>
            <a:chExt cx="11722474" cy="3099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B5A5F5-01A1-494D-9AB5-820E3C3E49FD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7068A-44C2-471D-B3E7-9C2B2AAC15F7}"/>
                </a:ext>
              </a:extLst>
            </p:cNvPr>
            <p:cNvSpPr/>
            <p:nvPr/>
          </p:nvSpPr>
          <p:spPr>
            <a:xfrm>
              <a:off x="231716" y="2738519"/>
              <a:ext cx="1494763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GPDS SW Version </a:t>
              </a:r>
              <a:r>
                <a:rPr lang="en-US" altLang="zh-CN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for MRD</a:t>
              </a:r>
              <a:endParaRPr lang="en-US" sz="800" b="1" dirty="0">
                <a:solidFill>
                  <a:prstClr val="black"/>
                </a:solidFill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6202D47-88CF-484A-B571-FCDABB082620}"/>
              </a:ext>
            </a:extLst>
          </p:cNvPr>
          <p:cNvGraphicFramePr>
            <a:graphicFrameLocks noGrp="1"/>
          </p:cNvGraphicFramePr>
          <p:nvPr/>
        </p:nvGraphicFramePr>
        <p:xfrm>
          <a:off x="397564" y="653218"/>
          <a:ext cx="11794428" cy="22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10913725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406177282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8806756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79235719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0301487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92589757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75818739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3058468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9869302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5632655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88993240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110698288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9725149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43540380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10735259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0654928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28893157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7066323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964117551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39778272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325301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42332204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30731506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713604460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659930953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1599551216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106271287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2914799352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607396304"/>
                    </a:ext>
                  </a:extLst>
                </a:gridCol>
                <a:gridCol w="327623">
                  <a:extLst>
                    <a:ext uri="{9D8B030D-6E8A-4147-A177-3AD203B41FA5}">
                      <a16:colId xmlns:a16="http://schemas.microsoft.com/office/drawing/2014/main" val="369099905"/>
                    </a:ext>
                  </a:extLst>
                </a:gridCol>
              </a:tblGrid>
              <a:tr h="226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3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4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5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6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7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8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9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10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11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latin typeface="+mn-lt"/>
                        </a:rPr>
                        <a:t>12</a:t>
                      </a:r>
                      <a:endParaRPr lang="zh-CN" altLang="en-US" sz="80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流程图: 决策 47">
            <a:extLst>
              <a:ext uri="{FF2B5EF4-FFF2-40B4-BE49-F238E27FC236}">
                <a16:creationId xmlns:a16="http://schemas.microsoft.com/office/drawing/2014/main" id="{022E9990-7097-4714-8EE3-D31552BE7F58}"/>
              </a:ext>
            </a:extLst>
          </p:cNvPr>
          <p:cNvSpPr/>
          <p:nvPr/>
        </p:nvSpPr>
        <p:spPr>
          <a:xfrm>
            <a:off x="2708582" y="2736540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6" name="流程图: 决策 47">
            <a:extLst>
              <a:ext uri="{FF2B5EF4-FFF2-40B4-BE49-F238E27FC236}">
                <a16:creationId xmlns:a16="http://schemas.microsoft.com/office/drawing/2014/main" id="{F6564AE5-8E1D-40DF-A334-C09B07EEC4B1}"/>
              </a:ext>
            </a:extLst>
          </p:cNvPr>
          <p:cNvSpPr/>
          <p:nvPr/>
        </p:nvSpPr>
        <p:spPr>
          <a:xfrm>
            <a:off x="3710427" y="273164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9EDCA37-8802-41D6-ACED-C88252824B7A}"/>
              </a:ext>
            </a:extLst>
          </p:cNvPr>
          <p:cNvGrpSpPr/>
          <p:nvPr/>
        </p:nvGrpSpPr>
        <p:grpSpPr>
          <a:xfrm>
            <a:off x="215385" y="4699962"/>
            <a:ext cx="11794428" cy="355700"/>
            <a:chOff x="231716" y="2692799"/>
            <a:chExt cx="11722474" cy="355700"/>
          </a:xfrm>
        </p:grpSpPr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F302839-8ECE-4C34-BA0C-4CAE43394A86}"/>
                </a:ext>
              </a:extLst>
            </p:cNvPr>
            <p:cNvCxnSpPr/>
            <p:nvPr/>
          </p:nvCxnSpPr>
          <p:spPr>
            <a:xfrm>
              <a:off x="237807" y="3046215"/>
              <a:ext cx="11716383" cy="2284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66B2949-FF10-45C1-BEF9-4DF118784DE6}"/>
                </a:ext>
              </a:extLst>
            </p:cNvPr>
            <p:cNvSpPr/>
            <p:nvPr/>
          </p:nvSpPr>
          <p:spPr>
            <a:xfrm>
              <a:off x="231716" y="2692799"/>
              <a:ext cx="650354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r>
                <a:rPr lang="en-US" sz="80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Hardware</a:t>
              </a:r>
            </a:p>
          </p:txBody>
        </p: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92B562B-1E5E-4EC9-A863-19EE27C976F2}"/>
              </a:ext>
            </a:extLst>
          </p:cNvPr>
          <p:cNvCxnSpPr/>
          <p:nvPr/>
        </p:nvCxnSpPr>
        <p:spPr>
          <a:xfrm flipV="1">
            <a:off x="216173" y="3416539"/>
            <a:ext cx="11788299" cy="14665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CA2FC14-7EBF-42C9-BDBF-B7F51B56AF23}"/>
              </a:ext>
            </a:extLst>
          </p:cNvPr>
          <p:cNvSpPr/>
          <p:nvPr/>
        </p:nvSpPr>
        <p:spPr>
          <a:xfrm>
            <a:off x="242678" y="3154205"/>
            <a:ext cx="776175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UX Release 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08" name="流程图: 决策 47">
            <a:extLst>
              <a:ext uri="{FF2B5EF4-FFF2-40B4-BE49-F238E27FC236}">
                <a16:creationId xmlns:a16="http://schemas.microsoft.com/office/drawing/2014/main" id="{D0668F3D-D3E4-49B4-A367-353CF1F98EE5}"/>
              </a:ext>
            </a:extLst>
          </p:cNvPr>
          <p:cNvSpPr/>
          <p:nvPr/>
        </p:nvSpPr>
        <p:spPr>
          <a:xfrm>
            <a:off x="7793088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1" name="流程图: 决策 47">
            <a:extLst>
              <a:ext uri="{FF2B5EF4-FFF2-40B4-BE49-F238E27FC236}">
                <a16:creationId xmlns:a16="http://schemas.microsoft.com/office/drawing/2014/main" id="{A5C0E457-D603-4C64-A0A8-F02F162E26A5}"/>
              </a:ext>
            </a:extLst>
          </p:cNvPr>
          <p:cNvSpPr/>
          <p:nvPr/>
        </p:nvSpPr>
        <p:spPr>
          <a:xfrm>
            <a:off x="4059200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PA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14" name="流程图: 决策 47">
            <a:extLst>
              <a:ext uri="{FF2B5EF4-FFF2-40B4-BE49-F238E27FC236}">
                <a16:creationId xmlns:a16="http://schemas.microsoft.com/office/drawing/2014/main" id="{C788F0F4-D478-433A-B4F0-2B43D1503E27}"/>
              </a:ext>
            </a:extLst>
          </p:cNvPr>
          <p:cNvSpPr/>
          <p:nvPr/>
        </p:nvSpPr>
        <p:spPr>
          <a:xfrm>
            <a:off x="4411718" y="2735439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FDJ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0" name="流程图: 决策 47">
            <a:extLst>
              <a:ext uri="{FF2B5EF4-FFF2-40B4-BE49-F238E27FC236}">
                <a16:creationId xmlns:a16="http://schemas.microsoft.com/office/drawing/2014/main" id="{C486BF2A-866E-4926-B222-9B74227E0775}"/>
              </a:ext>
            </a:extLst>
          </p:cNvPr>
          <p:cNvSpPr/>
          <p:nvPr/>
        </p:nvSpPr>
        <p:spPr>
          <a:xfrm>
            <a:off x="8734705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TT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3" name="流程图: 决策 47">
            <a:extLst>
              <a:ext uri="{FF2B5EF4-FFF2-40B4-BE49-F238E27FC236}">
                <a16:creationId xmlns:a16="http://schemas.microsoft.com/office/drawing/2014/main" id="{1533E72C-6034-4090-B47B-E02B92A529E3}"/>
              </a:ext>
            </a:extLst>
          </p:cNvPr>
          <p:cNvSpPr/>
          <p:nvPr/>
        </p:nvSpPr>
        <p:spPr>
          <a:xfrm>
            <a:off x="9546783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PP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26" name="流程图: 决策 47">
            <a:extLst>
              <a:ext uri="{FF2B5EF4-FFF2-40B4-BE49-F238E27FC236}">
                <a16:creationId xmlns:a16="http://schemas.microsoft.com/office/drawing/2014/main" id="{032DE1E4-900D-46B1-95C1-A091ADB6473E}"/>
              </a:ext>
            </a:extLst>
          </p:cNvPr>
          <p:cNvSpPr/>
          <p:nvPr/>
        </p:nvSpPr>
        <p:spPr>
          <a:xfrm>
            <a:off x="10363937" y="2735218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MP1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55" name="流程图: 决策 47">
            <a:extLst>
              <a:ext uri="{FF2B5EF4-FFF2-40B4-BE49-F238E27FC236}">
                <a16:creationId xmlns:a16="http://schemas.microsoft.com/office/drawing/2014/main" id="{12C56D9D-4294-4E4B-9DE2-65ECFA7DB74B}"/>
              </a:ext>
            </a:extLst>
          </p:cNvPr>
          <p:cNvSpPr/>
          <p:nvPr/>
        </p:nvSpPr>
        <p:spPr>
          <a:xfrm>
            <a:off x="6587147" y="2734764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34" name="TextBox 22">
            <a:extLst>
              <a:ext uri="{FF2B5EF4-FFF2-40B4-BE49-F238E27FC236}">
                <a16:creationId xmlns:a16="http://schemas.microsoft.com/office/drawing/2014/main" id="{2A25B2F4-82DD-425B-B736-615087B72335}"/>
              </a:ext>
            </a:extLst>
          </p:cNvPr>
          <p:cNvSpPr txBox="1"/>
          <p:nvPr/>
        </p:nvSpPr>
        <p:spPr>
          <a:xfrm>
            <a:off x="3711217" y="5902026"/>
            <a:ext cx="8961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Beta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54" name="TextBox 22">
            <a:extLst>
              <a:ext uri="{FF2B5EF4-FFF2-40B4-BE49-F238E27FC236}">
                <a16:creationId xmlns:a16="http://schemas.microsoft.com/office/drawing/2014/main" id="{792A66CB-606D-4863-B92C-7B08432F58F1}"/>
              </a:ext>
            </a:extLst>
          </p:cNvPr>
          <p:cNvSpPr txBox="1"/>
          <p:nvPr/>
        </p:nvSpPr>
        <p:spPr>
          <a:xfrm>
            <a:off x="7205188" y="5914508"/>
            <a:ext cx="692356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R00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0" name="TextBox 22">
            <a:extLst>
              <a:ext uri="{FF2B5EF4-FFF2-40B4-BE49-F238E27FC236}">
                <a16:creationId xmlns:a16="http://schemas.microsoft.com/office/drawing/2014/main" id="{9D64A217-842C-444E-81B9-A07F069C0904}"/>
              </a:ext>
            </a:extLst>
          </p:cNvPr>
          <p:cNvSpPr txBox="1"/>
          <p:nvPr/>
        </p:nvSpPr>
        <p:spPr>
          <a:xfrm>
            <a:off x="7686047" y="592159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R04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65" name="TextBox 22">
            <a:extLst>
              <a:ext uri="{FF2B5EF4-FFF2-40B4-BE49-F238E27FC236}">
                <a16:creationId xmlns:a16="http://schemas.microsoft.com/office/drawing/2014/main" id="{5D9A2779-E021-4297-B14B-C277864258E1}"/>
              </a:ext>
            </a:extLst>
          </p:cNvPr>
          <p:cNvSpPr txBox="1"/>
          <p:nvPr/>
        </p:nvSpPr>
        <p:spPr>
          <a:xfrm>
            <a:off x="7884067" y="5916081"/>
            <a:ext cx="1036607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R05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2" name="TextBox 22">
            <a:extLst>
              <a:ext uri="{FF2B5EF4-FFF2-40B4-BE49-F238E27FC236}">
                <a16:creationId xmlns:a16="http://schemas.microsoft.com/office/drawing/2014/main" id="{D7D8DF6B-1B97-464E-8FEB-DCD8F7C478A4}"/>
              </a:ext>
            </a:extLst>
          </p:cNvPr>
          <p:cNvSpPr txBox="1"/>
          <p:nvPr/>
        </p:nvSpPr>
        <p:spPr>
          <a:xfrm>
            <a:off x="8666426" y="5913972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R06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2F32559A-76C2-4358-B82C-81409D8EFEF1}"/>
              </a:ext>
            </a:extLst>
          </p:cNvPr>
          <p:cNvSpPr txBox="1"/>
          <p:nvPr/>
        </p:nvSpPr>
        <p:spPr>
          <a:xfrm>
            <a:off x="9670586" y="5910197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R07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6906D8E-47AC-46AB-9E96-014D70522C4E}"/>
              </a:ext>
            </a:extLst>
          </p:cNvPr>
          <p:cNvSpPr/>
          <p:nvPr/>
        </p:nvSpPr>
        <p:spPr>
          <a:xfrm>
            <a:off x="220486" y="930714"/>
            <a:ext cx="962123" cy="215444"/>
          </a:xfrm>
          <a:prstGeom prst="rect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>
            <a:spAutoFit/>
          </a:bodyPr>
          <a:lstStyle/>
          <a:p>
            <a:r>
              <a:rPr lang="en-US" sz="800" b="1" dirty="0">
                <a:solidFill>
                  <a:prstClr val="black"/>
                </a:solidFill>
                <a:cs typeface="Calibri" panose="020F0502020204030204" pitchFamily="34" charset="0"/>
              </a:rPr>
              <a:t>K</a:t>
            </a:r>
            <a:r>
              <a:rPr lang="en-US" altLang="zh-CN" sz="800" b="1" dirty="0">
                <a:solidFill>
                  <a:prstClr val="black"/>
                </a:solidFill>
                <a:cs typeface="Calibri" panose="020F0502020204030204" pitchFamily="34" charset="0"/>
              </a:rPr>
              <a:t>ey Checkpoint</a:t>
            </a:r>
            <a:endParaRPr lang="en-US" sz="800" b="1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89" name="TextBox 22">
            <a:extLst>
              <a:ext uri="{FF2B5EF4-FFF2-40B4-BE49-F238E27FC236}">
                <a16:creationId xmlns:a16="http://schemas.microsoft.com/office/drawing/2014/main" id="{DB5C1154-46C1-4372-9BD7-288634C1BE07}"/>
              </a:ext>
            </a:extLst>
          </p:cNvPr>
          <p:cNvSpPr txBox="1"/>
          <p:nvPr/>
        </p:nvSpPr>
        <p:spPr>
          <a:xfrm>
            <a:off x="5143047" y="5913972"/>
            <a:ext cx="537114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DCV0</a:t>
            </a:r>
          </a:p>
          <a:p>
            <a:pPr algn="ctr">
              <a:defRPr/>
            </a:pPr>
            <a:endParaRPr lang="en-US" altLang="zh-CN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194" name="Star: 5 Points 193">
            <a:extLst>
              <a:ext uri="{FF2B5EF4-FFF2-40B4-BE49-F238E27FC236}">
                <a16:creationId xmlns:a16="http://schemas.microsoft.com/office/drawing/2014/main" id="{605F1DDB-2BC9-431E-86D6-E17140DAFAE8}"/>
              </a:ext>
            </a:extLst>
          </p:cNvPr>
          <p:cNvSpPr/>
          <p:nvPr/>
        </p:nvSpPr>
        <p:spPr>
          <a:xfrm>
            <a:off x="5591500" y="560824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8" name="Star: 5 Points 587">
            <a:extLst>
              <a:ext uri="{FF2B5EF4-FFF2-40B4-BE49-F238E27FC236}">
                <a16:creationId xmlns:a16="http://schemas.microsoft.com/office/drawing/2014/main" id="{DBB4B2A4-AA38-45B2-B234-9CB48AB1FA5D}"/>
              </a:ext>
            </a:extLst>
          </p:cNvPr>
          <p:cNvSpPr/>
          <p:nvPr/>
        </p:nvSpPr>
        <p:spPr>
          <a:xfrm>
            <a:off x="2070006" y="330511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89" name="TextBox 22">
            <a:extLst>
              <a:ext uri="{FF2B5EF4-FFF2-40B4-BE49-F238E27FC236}">
                <a16:creationId xmlns:a16="http://schemas.microsoft.com/office/drawing/2014/main" id="{A74A4143-A4B3-4520-AF56-63276467EBE6}"/>
              </a:ext>
            </a:extLst>
          </p:cNvPr>
          <p:cNvSpPr txBox="1"/>
          <p:nvPr/>
        </p:nvSpPr>
        <p:spPr>
          <a:xfrm>
            <a:off x="1089887" y="3473447"/>
            <a:ext cx="151062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A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Pre DV/FDJ</a:t>
            </a:r>
            <a:endParaRPr lang="en-US" altLang="zh-CN" sz="7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sp>
        <p:nvSpPr>
          <p:cNvPr id="590" name="Star: 5 Points 589">
            <a:extLst>
              <a:ext uri="{FF2B5EF4-FFF2-40B4-BE49-F238E27FC236}">
                <a16:creationId xmlns:a16="http://schemas.microsoft.com/office/drawing/2014/main" id="{59542FB1-A19A-48B2-8158-76D68296164A}"/>
              </a:ext>
            </a:extLst>
          </p:cNvPr>
          <p:cNvSpPr/>
          <p:nvPr/>
        </p:nvSpPr>
        <p:spPr>
          <a:xfrm>
            <a:off x="2763988" y="3305228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1" name="TextBox 22">
            <a:extLst>
              <a:ext uri="{FF2B5EF4-FFF2-40B4-BE49-F238E27FC236}">
                <a16:creationId xmlns:a16="http://schemas.microsoft.com/office/drawing/2014/main" id="{9B460C52-80E7-4AC9-A1AB-8D880C4733FA}"/>
              </a:ext>
            </a:extLst>
          </p:cNvPr>
          <p:cNvSpPr txBox="1"/>
          <p:nvPr/>
        </p:nvSpPr>
        <p:spPr>
          <a:xfrm>
            <a:off x="2284432" y="3486934"/>
            <a:ext cx="970889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B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Critical DV/DCV</a:t>
            </a:r>
          </a:p>
        </p:txBody>
      </p:sp>
      <p:sp>
        <p:nvSpPr>
          <p:cNvPr id="592" name="Star: 5 Points 591">
            <a:extLst>
              <a:ext uri="{FF2B5EF4-FFF2-40B4-BE49-F238E27FC236}">
                <a16:creationId xmlns:a16="http://schemas.microsoft.com/office/drawing/2014/main" id="{D149F661-856B-444C-8ECA-3A144A8A33E2}"/>
              </a:ext>
            </a:extLst>
          </p:cNvPr>
          <p:cNvSpPr/>
          <p:nvPr/>
        </p:nvSpPr>
        <p:spPr>
          <a:xfrm>
            <a:off x="3441276" y="329750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3" name="TextBox 22">
            <a:extLst>
              <a:ext uri="{FF2B5EF4-FFF2-40B4-BE49-F238E27FC236}">
                <a16:creationId xmlns:a16="http://schemas.microsoft.com/office/drawing/2014/main" id="{2C3C30B7-1580-4995-8DAC-756BB319D299}"/>
              </a:ext>
            </a:extLst>
          </p:cNvPr>
          <p:cNvSpPr txBox="1"/>
          <p:nvPr/>
        </p:nvSpPr>
        <p:spPr>
          <a:xfrm>
            <a:off x="3174752" y="3500326"/>
            <a:ext cx="79758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C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</a:t>
            </a:r>
          </a:p>
        </p:txBody>
      </p:sp>
      <p:sp>
        <p:nvSpPr>
          <p:cNvPr id="594" name="Star: 5 Points 593">
            <a:extLst>
              <a:ext uri="{FF2B5EF4-FFF2-40B4-BE49-F238E27FC236}">
                <a16:creationId xmlns:a16="http://schemas.microsoft.com/office/drawing/2014/main" id="{5FBFE275-32AB-4718-8C4A-750A335DEF07}"/>
              </a:ext>
            </a:extLst>
          </p:cNvPr>
          <p:cNvSpPr/>
          <p:nvPr/>
        </p:nvSpPr>
        <p:spPr>
          <a:xfrm>
            <a:off x="4164317" y="329887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95" name="TextBox 22">
            <a:extLst>
              <a:ext uri="{FF2B5EF4-FFF2-40B4-BE49-F238E27FC236}">
                <a16:creationId xmlns:a16="http://schemas.microsoft.com/office/drawing/2014/main" id="{0494BE99-61F0-4386-875C-4E6BA27300EE}"/>
              </a:ext>
            </a:extLst>
          </p:cNvPr>
          <p:cNvSpPr txBox="1"/>
          <p:nvPr/>
        </p:nvSpPr>
        <p:spPr>
          <a:xfrm>
            <a:off x="3909311" y="3473447"/>
            <a:ext cx="900141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Group D UI</a:t>
            </a:r>
          </a:p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For DCV/PEC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55C346-1113-4A97-AF41-A0D7894E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zh-CN" dirty="0">
                <a:latin typeface="+mn-lt"/>
              </a:rPr>
              <a:t>Phase5 SYNC+ 3.0 Timeline Draft To Be Reviewed</a:t>
            </a:r>
            <a:endParaRPr lang="en-US" dirty="0">
              <a:latin typeface="+mn-lt"/>
            </a:endParaRPr>
          </a:p>
        </p:txBody>
      </p:sp>
      <p:sp>
        <p:nvSpPr>
          <p:cNvPr id="431" name="流程图: 决策 47">
            <a:extLst>
              <a:ext uri="{FF2B5EF4-FFF2-40B4-BE49-F238E27FC236}">
                <a16:creationId xmlns:a16="http://schemas.microsoft.com/office/drawing/2014/main" id="{83AE3867-4189-4781-B2ED-264E9262D0EB}"/>
              </a:ext>
            </a:extLst>
          </p:cNvPr>
          <p:cNvSpPr/>
          <p:nvPr/>
        </p:nvSpPr>
        <p:spPr>
          <a:xfrm>
            <a:off x="10656401" y="273521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MP2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52" name="流程图: 决策 47">
            <a:extLst>
              <a:ext uri="{FF2B5EF4-FFF2-40B4-BE49-F238E27FC236}">
                <a16:creationId xmlns:a16="http://schemas.microsoft.com/office/drawing/2014/main" id="{606DD675-67F2-4D41-B774-DFA0DC921A73}"/>
              </a:ext>
            </a:extLst>
          </p:cNvPr>
          <p:cNvSpPr/>
          <p:nvPr/>
        </p:nvSpPr>
        <p:spPr>
          <a:xfrm>
            <a:off x="8287293" y="2735987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FEC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1" name="流程图: 决策 47">
            <a:extLst>
              <a:ext uri="{FF2B5EF4-FFF2-40B4-BE49-F238E27FC236}">
                <a16:creationId xmlns:a16="http://schemas.microsoft.com/office/drawing/2014/main" id="{2E75FB79-3B4D-4E5D-97D2-AFB0899B6D71}"/>
              </a:ext>
            </a:extLst>
          </p:cNvPr>
          <p:cNvSpPr/>
          <p:nvPr/>
        </p:nvSpPr>
        <p:spPr>
          <a:xfrm>
            <a:off x="10860797" y="2744538"/>
            <a:ext cx="461183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OKTB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67" name="流程图: 决策 47">
            <a:extLst>
              <a:ext uri="{FF2B5EF4-FFF2-40B4-BE49-F238E27FC236}">
                <a16:creationId xmlns:a16="http://schemas.microsoft.com/office/drawing/2014/main" id="{CF4455E1-957D-4868-8C5E-43991787A284}"/>
              </a:ext>
            </a:extLst>
          </p:cNvPr>
          <p:cNvSpPr/>
          <p:nvPr/>
        </p:nvSpPr>
        <p:spPr>
          <a:xfrm>
            <a:off x="1783648" y="2748755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UPV0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70" name="流程图: 决策 47">
            <a:extLst>
              <a:ext uri="{FF2B5EF4-FFF2-40B4-BE49-F238E27FC236}">
                <a16:creationId xmlns:a16="http://schemas.microsoft.com/office/drawing/2014/main" id="{979C7A37-4528-4412-9918-2AE987D5B1B4}"/>
              </a:ext>
            </a:extLst>
          </p:cNvPr>
          <p:cNvSpPr/>
          <p:nvPr/>
        </p:nvSpPr>
        <p:spPr>
          <a:xfrm>
            <a:off x="784915" y="2750024"/>
            <a:ext cx="461184" cy="329892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solidFill>
                  <a:schemeClr val="tx1"/>
                </a:solidFill>
                <a:cs typeface="Calibri" panose="020F0502020204030204" pitchFamily="34" charset="0"/>
              </a:rPr>
              <a:t>PS/PSC</a:t>
            </a:r>
            <a:endParaRPr lang="zh-CN" alt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EB5609F3-7DB0-4734-9ADF-4A9E07233689}"/>
              </a:ext>
            </a:extLst>
          </p:cNvPr>
          <p:cNvSpPr/>
          <p:nvPr/>
        </p:nvSpPr>
        <p:spPr bwMode="auto">
          <a:xfrm>
            <a:off x="202269" y="1447739"/>
            <a:ext cx="948983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 Initialized(MFL)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Owner confirmation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Basic Level spec are available</a:t>
            </a: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1CB1BD2D-0089-4841-B594-729A9EC945B9}"/>
              </a:ext>
            </a:extLst>
          </p:cNvPr>
          <p:cNvSpPr/>
          <p:nvPr/>
        </p:nvSpPr>
        <p:spPr bwMode="auto">
          <a:xfrm>
            <a:off x="1288726" y="950469"/>
            <a:ext cx="1440479" cy="1492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Supplier Sourced (SOBD)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======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1.Bill of feature(MFL) Finalized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2.Platform feature spec complete and cascaded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3.Function Safety Concept updated and completed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4.Cybersecurity Requirements Identified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5.UX(UEUI) alignment confirmed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6.SW environment and baseline Design</a:t>
            </a: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23E3BA8-225D-4C15-A541-E1A4D10E64D4}"/>
              </a:ext>
            </a:extLst>
          </p:cNvPr>
          <p:cNvSpPr/>
          <p:nvPr/>
        </p:nvSpPr>
        <p:spPr bwMode="auto">
          <a:xfrm>
            <a:off x="2909455" y="1820487"/>
            <a:ext cx="208155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Platform feature spec finalization and sign off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2.Simulate feature integration of interfaces, states and responses to requested behavior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Early test of new and C/O features with physical parts</a:t>
            </a: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0EFEF7E6-5848-48A7-A799-E1E4B7575DF2}"/>
              </a:ext>
            </a:extLst>
          </p:cNvPr>
          <p:cNvSpPr/>
          <p:nvPr/>
        </p:nvSpPr>
        <p:spPr bwMode="auto">
          <a:xfrm>
            <a:off x="3347775" y="898958"/>
            <a:ext cx="2601249" cy="846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 Beta verified supporting Pre-DV/EMC, critical function including Climate/Camera/Radio/Music/Video/Navigation/Speed meter/Driving Info etc.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early system-level integration test start at &lt;FDJ&gt; breadboard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 UX doc sign off by HMI/Studio team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B56E4FEE-555F-447F-9638-BAAA74F597C6}"/>
              </a:ext>
            </a:extLst>
          </p:cNvPr>
          <p:cNvSpPr/>
          <p:nvPr/>
        </p:nvSpPr>
        <p:spPr bwMode="auto">
          <a:xfrm>
            <a:off x="5376849" y="1807697"/>
            <a:ext cx="2895847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1.DCV1 verified supporting DV/EMC/DCV MRD with full function code completed.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</a:t>
            </a:r>
            <a:r>
              <a:rPr lang="en-US" sz="700" dirty="0">
                <a:cs typeface="Arial" panose="020B0604020202020204" pitchFamily="34" charset="0"/>
              </a:rPr>
              <a:t>early </a:t>
            </a:r>
            <a:r>
              <a:rPr lang="en-US" altLang="zh-CN" sz="700" dirty="0">
                <a:cs typeface="Arial" panose="020B0604020202020204" pitchFamily="34" charset="0"/>
              </a:rPr>
              <a:t>system-level integration test complete by &lt;DCV&gt; breadboard, verify feature functionality and performance requirements.</a:t>
            </a: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76C0A0-8741-464B-8D4A-83B158ADF996}"/>
              </a:ext>
            </a:extLst>
          </p:cNvPr>
          <p:cNvSpPr/>
          <p:nvPr/>
        </p:nvSpPr>
        <p:spPr bwMode="auto">
          <a:xfrm>
            <a:off x="6765717" y="956187"/>
            <a:ext cx="251558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1All design verification testing completed by &lt;PEC&gt;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2.Feature Software system-level integration test complete and sign off by feature owner and HMI team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3.R00 release for &lt;PEC&gt; without critical blocker issue,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4.Diagnostics Part2 DV(</a:t>
            </a:r>
            <a:r>
              <a:rPr lang="en-US" altLang="zh-CN" sz="700" dirty="0" err="1">
                <a:cs typeface="Arial" panose="020B0604020202020204" pitchFamily="34" charset="0"/>
              </a:rPr>
              <a:t>iTV</a:t>
            </a:r>
            <a:r>
              <a:rPr lang="en-US" altLang="zh-CN" sz="700" dirty="0">
                <a:cs typeface="Arial" panose="020B0604020202020204" pitchFamily="34" charset="0"/>
              </a:rPr>
              <a:t>) test report shows 100% passed</a:t>
            </a: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D29FA8D9-1431-4C55-BA87-93F4DF57D9AF}"/>
              </a:ext>
            </a:extLst>
          </p:cNvPr>
          <p:cNvSpPr/>
          <p:nvPr/>
        </p:nvSpPr>
        <p:spPr bwMode="auto">
          <a:xfrm>
            <a:off x="10546556" y="1646987"/>
            <a:ext cx="10865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Software OTA window preserved post Job1 and  before OKTB.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E5CD418-E139-469B-9226-50C938E4BB33}"/>
              </a:ext>
            </a:extLst>
          </p:cNvPr>
          <p:cNvCxnSpPr>
            <a:cxnSpLocks/>
            <a:stCxn id="554" idx="2"/>
            <a:endCxn id="467" idx="0"/>
          </p:cNvCxnSpPr>
          <p:nvPr/>
        </p:nvCxnSpPr>
        <p:spPr>
          <a:xfrm>
            <a:off x="2008966" y="2443185"/>
            <a:ext cx="5274" cy="305570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88BA629-B3C3-42E8-8116-661AEFF7DD07}"/>
              </a:ext>
            </a:extLst>
          </p:cNvPr>
          <p:cNvCxnSpPr>
            <a:cxnSpLocks/>
            <a:stCxn id="552" idx="2"/>
            <a:endCxn id="470" idx="0"/>
          </p:cNvCxnSpPr>
          <p:nvPr/>
        </p:nvCxnSpPr>
        <p:spPr>
          <a:xfrm>
            <a:off x="676761" y="2186403"/>
            <a:ext cx="338746" cy="56362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26EFA7F-7A76-4458-B517-AB918F81F411}"/>
              </a:ext>
            </a:extLst>
          </p:cNvPr>
          <p:cNvCxnSpPr>
            <a:cxnSpLocks/>
            <a:stCxn id="556" idx="2"/>
            <a:endCxn id="236" idx="0"/>
          </p:cNvCxnSpPr>
          <p:nvPr/>
        </p:nvCxnSpPr>
        <p:spPr>
          <a:xfrm flipH="1">
            <a:off x="3941019" y="2559151"/>
            <a:ext cx="9215" cy="17249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317114A-E3FD-443B-83D9-C7D7FE503FAB}"/>
              </a:ext>
            </a:extLst>
          </p:cNvPr>
          <p:cNvCxnSpPr>
            <a:cxnSpLocks/>
            <a:stCxn id="560" idx="2"/>
            <a:endCxn id="355" idx="0"/>
          </p:cNvCxnSpPr>
          <p:nvPr/>
        </p:nvCxnSpPr>
        <p:spPr>
          <a:xfrm flipH="1">
            <a:off x="6817739" y="2438639"/>
            <a:ext cx="7034" cy="2961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0AE53FD-3F89-4EB5-8A6A-6258A910054F}"/>
              </a:ext>
            </a:extLst>
          </p:cNvPr>
          <p:cNvCxnSpPr>
            <a:cxnSpLocks/>
            <a:stCxn id="562" idx="2"/>
            <a:endCxn id="208" idx="0"/>
          </p:cNvCxnSpPr>
          <p:nvPr/>
        </p:nvCxnSpPr>
        <p:spPr>
          <a:xfrm>
            <a:off x="8023511" y="1694851"/>
            <a:ext cx="169" cy="1040367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7BCF61AA-4412-4630-B12B-814DB2000F4D}"/>
              </a:ext>
            </a:extLst>
          </p:cNvPr>
          <p:cNvSpPr txBox="1"/>
          <p:nvPr/>
        </p:nvSpPr>
        <p:spPr>
          <a:xfrm>
            <a:off x="10847522" y="5936233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R08</a:t>
            </a: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7DC98B9-217B-473F-BFE5-205BA71A19B5}"/>
              </a:ext>
            </a:extLst>
          </p:cNvPr>
          <p:cNvCxnSpPr>
            <a:cxnSpLocks/>
            <a:stCxn id="564" idx="2"/>
            <a:endCxn id="461" idx="0"/>
          </p:cNvCxnSpPr>
          <p:nvPr/>
        </p:nvCxnSpPr>
        <p:spPr>
          <a:xfrm>
            <a:off x="11089843" y="2170207"/>
            <a:ext cx="1546" cy="57433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2FE9656-0869-4086-A282-B293D7289868}"/>
              </a:ext>
            </a:extLst>
          </p:cNvPr>
          <p:cNvSpPr/>
          <p:nvPr/>
        </p:nvSpPr>
        <p:spPr bwMode="auto">
          <a:xfrm>
            <a:off x="8436271" y="1676895"/>
            <a:ext cx="106618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lIns="36000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r>
              <a:rPr lang="en-US" altLang="zh-CN" sz="700" dirty="0">
                <a:cs typeface="Arial" panose="020B0604020202020204" pitchFamily="34" charset="0"/>
              </a:rPr>
              <a:t>1. Agile feature full function Integration without  critical bug.</a:t>
            </a:r>
          </a:p>
          <a:p>
            <a:pPr marL="92075" indent="-92075">
              <a:buFont typeface="Arial" panose="020B0604020202020204" pitchFamily="34" charset="0"/>
              <a:buChar char="•"/>
              <a:tabLst>
                <a:tab pos="92075" algn="l"/>
              </a:tabLst>
            </a:pPr>
            <a:endParaRPr lang="en-US" altLang="zh-CN" sz="700" dirty="0">
              <a:cs typeface="Arial" panose="020B0604020202020204" pitchFamily="34" charset="0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E91298-996E-4B72-BBE7-A500A595F18F}"/>
              </a:ext>
            </a:extLst>
          </p:cNvPr>
          <p:cNvGrpSpPr/>
          <p:nvPr/>
        </p:nvGrpSpPr>
        <p:grpSpPr>
          <a:xfrm>
            <a:off x="2202279" y="3978256"/>
            <a:ext cx="4061018" cy="892492"/>
            <a:chOff x="1382878" y="1517979"/>
            <a:chExt cx="8912089" cy="892492"/>
          </a:xfrm>
        </p:grpSpPr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EFD745-9BAC-45D8-ABCB-75AD5B45EEE0}"/>
                </a:ext>
              </a:extLst>
            </p:cNvPr>
            <p:cNvSpPr/>
            <p:nvPr/>
          </p:nvSpPr>
          <p:spPr>
            <a:xfrm>
              <a:off x="1382878" y="1517979"/>
              <a:ext cx="2203776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8D898E31-D1FA-41A9-9441-1CA404CA3872}"/>
                </a:ext>
              </a:extLst>
            </p:cNvPr>
            <p:cNvSpPr/>
            <p:nvPr/>
          </p:nvSpPr>
          <p:spPr>
            <a:xfrm>
              <a:off x="3591583" y="1734350"/>
              <a:ext cx="893347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06C52328-65A0-4B63-A7C0-73882FEA7B3B}"/>
                </a:ext>
              </a:extLst>
            </p:cNvPr>
            <p:cNvSpPr/>
            <p:nvPr/>
          </p:nvSpPr>
          <p:spPr>
            <a:xfrm>
              <a:off x="4489856" y="1734651"/>
              <a:ext cx="862274" cy="2011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DCV B</a:t>
              </a: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796A9B2E-E67A-4D72-9841-E94CA8CCB68C}"/>
                </a:ext>
              </a:extLst>
            </p:cNvPr>
            <p:cNvSpPr/>
            <p:nvPr/>
          </p:nvSpPr>
          <p:spPr>
            <a:xfrm>
              <a:off x="5352133" y="1736840"/>
              <a:ext cx="447176" cy="20431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50" b="1" dirty="0">
                  <a:solidFill>
                    <a:prstClr val="black"/>
                  </a:solidFill>
                  <a:cs typeface="Calibri" panose="020F0502020204030204" pitchFamily="34" charset="0"/>
                </a:rPr>
                <a:t>test</a:t>
              </a:r>
              <a:endParaRPr kumimoji="0" lang="en-US" sz="1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E4D65877-1319-4C45-B870-154529CB8D39}"/>
                </a:ext>
              </a:extLst>
            </p:cNvPr>
            <p:cNvSpPr/>
            <p:nvPr/>
          </p:nvSpPr>
          <p:spPr>
            <a:xfrm>
              <a:off x="5108420" y="1971446"/>
              <a:ext cx="881567" cy="18728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A1 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5F4AEFB-907A-4147-BF32-83443D22DA9F}"/>
                </a:ext>
              </a:extLst>
            </p:cNvPr>
            <p:cNvSpPr/>
            <p:nvPr/>
          </p:nvSpPr>
          <p:spPr>
            <a:xfrm>
              <a:off x="6001677" y="1975888"/>
              <a:ext cx="1754392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BF4099F6-0021-4B4E-ACD4-E5D559EE4CD8}"/>
                </a:ext>
              </a:extLst>
            </p:cNvPr>
            <p:cNvSpPr/>
            <p:nvPr/>
          </p:nvSpPr>
          <p:spPr>
            <a:xfrm>
              <a:off x="7066997" y="2205415"/>
              <a:ext cx="873686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D5104708-5CE0-421B-A8D2-8E5DE418F7DC}"/>
                </a:ext>
              </a:extLst>
            </p:cNvPr>
            <p:cNvSpPr/>
            <p:nvPr/>
          </p:nvSpPr>
          <p:spPr>
            <a:xfrm>
              <a:off x="7954096" y="2209303"/>
              <a:ext cx="904091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B0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FCC4C18B-C9EE-4043-8D1D-D1FB7A7BABE5}"/>
                </a:ext>
              </a:extLst>
            </p:cNvPr>
            <p:cNvSpPr/>
            <p:nvPr/>
          </p:nvSpPr>
          <p:spPr>
            <a:xfrm>
              <a:off x="8851077" y="2206107"/>
              <a:ext cx="1443890" cy="20116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3DA34E23-AA7C-4F47-B05E-FDE95128EA9E}"/>
                </a:ext>
              </a:extLst>
            </p:cNvPr>
            <p:cNvCxnSpPr>
              <a:stCxn id="216" idx="3"/>
            </p:cNvCxnSpPr>
            <p:nvPr/>
          </p:nvCxnSpPr>
          <p:spPr>
            <a:xfrm>
              <a:off x="3586654" y="1618563"/>
              <a:ext cx="107173" cy="1234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29">
              <a:extLst>
                <a:ext uri="{FF2B5EF4-FFF2-40B4-BE49-F238E27FC236}">
                  <a16:creationId xmlns:a16="http://schemas.microsoft.com/office/drawing/2014/main" id="{F6064C25-99EE-4160-BAAC-3AE0EF56BE87}"/>
                </a:ext>
              </a:extLst>
            </p:cNvPr>
            <p:cNvCxnSpPr>
              <a:cxnSpLocks/>
              <a:stCxn id="222" idx="3"/>
            </p:cNvCxnSpPr>
            <p:nvPr/>
          </p:nvCxnSpPr>
          <p:spPr>
            <a:xfrm>
              <a:off x="7756069" y="2076472"/>
              <a:ext cx="69521" cy="1365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68DB0CD8-BF1C-42E1-A04B-1D5FB472497D}"/>
              </a:ext>
            </a:extLst>
          </p:cNvPr>
          <p:cNvCxnSpPr>
            <a:cxnSpLocks/>
            <a:stCxn id="588" idx="3"/>
            <a:endCxn id="216" idx="1"/>
          </p:cNvCxnSpPr>
          <p:nvPr/>
        </p:nvCxnSpPr>
        <p:spPr>
          <a:xfrm rot="5400000">
            <a:off x="1930770" y="3781793"/>
            <a:ext cx="568556" cy="25538"/>
          </a:xfrm>
          <a:prstGeom prst="curvedConnector4">
            <a:avLst>
              <a:gd name="adj1" fmla="val 41154"/>
              <a:gd name="adj2" fmla="val 995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A55DA257-5AB8-4A1F-AB38-78F505563AAE}"/>
              </a:ext>
            </a:extLst>
          </p:cNvPr>
          <p:cNvSpPr/>
          <p:nvPr/>
        </p:nvSpPr>
        <p:spPr>
          <a:xfrm>
            <a:off x="4080907" y="5657413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3" name="Left Brace 232">
            <a:extLst>
              <a:ext uri="{FF2B5EF4-FFF2-40B4-BE49-F238E27FC236}">
                <a16:creationId xmlns:a16="http://schemas.microsoft.com/office/drawing/2014/main" id="{D916D5CC-2A48-4610-AC48-880D679AE70C}"/>
              </a:ext>
            </a:extLst>
          </p:cNvPr>
          <p:cNvSpPr/>
          <p:nvPr/>
        </p:nvSpPr>
        <p:spPr>
          <a:xfrm rot="5400000">
            <a:off x="4401599" y="1651809"/>
            <a:ext cx="155934" cy="459742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4" name="TextBox 22">
            <a:extLst>
              <a:ext uri="{FF2B5EF4-FFF2-40B4-BE49-F238E27FC236}">
                <a16:creationId xmlns:a16="http://schemas.microsoft.com/office/drawing/2014/main" id="{86849A01-DD99-47E3-8B3D-AF1E69001FF9}"/>
              </a:ext>
            </a:extLst>
          </p:cNvPr>
          <p:cNvSpPr txBox="1"/>
          <p:nvPr/>
        </p:nvSpPr>
        <p:spPr>
          <a:xfrm>
            <a:off x="3997089" y="3751977"/>
            <a:ext cx="13750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Calibri" panose="020F0502020204030204" pitchFamily="34" charset="0"/>
              </a:rPr>
              <a:t>DCV Critical Path * 45 weeks</a:t>
            </a:r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22B1C5D8-A44F-41F7-B837-E92BFB62B744}"/>
              </a:ext>
            </a:extLst>
          </p:cNvPr>
          <p:cNvSpPr/>
          <p:nvPr/>
        </p:nvSpPr>
        <p:spPr>
          <a:xfrm>
            <a:off x="5360327" y="5650735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C8C88C98-A4C9-4DEF-89C1-84E1E6CA21C9}"/>
              </a:ext>
            </a:extLst>
          </p:cNvPr>
          <p:cNvSpPr txBox="1"/>
          <p:nvPr/>
        </p:nvSpPr>
        <p:spPr>
          <a:xfrm>
            <a:off x="5441682" y="5913972"/>
            <a:ext cx="602933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DCV1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sp>
        <p:nvSpPr>
          <p:cNvPr id="238" name="Left Brace 237">
            <a:extLst>
              <a:ext uri="{FF2B5EF4-FFF2-40B4-BE49-F238E27FC236}">
                <a16:creationId xmlns:a16="http://schemas.microsoft.com/office/drawing/2014/main" id="{A2494E4A-6D44-4E8C-866B-226268E52B74}"/>
              </a:ext>
            </a:extLst>
          </p:cNvPr>
          <p:cNvSpPr/>
          <p:nvPr/>
        </p:nvSpPr>
        <p:spPr>
          <a:xfrm rot="5400000">
            <a:off x="4916081" y="4782696"/>
            <a:ext cx="53031" cy="15590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3" name="TextBox 22">
            <a:extLst>
              <a:ext uri="{FF2B5EF4-FFF2-40B4-BE49-F238E27FC236}">
                <a16:creationId xmlns:a16="http://schemas.microsoft.com/office/drawing/2014/main" id="{7EF90690-9616-45FC-AE77-F11DF589F64F}"/>
              </a:ext>
            </a:extLst>
          </p:cNvPr>
          <p:cNvSpPr txBox="1"/>
          <p:nvPr/>
        </p:nvSpPr>
        <p:spPr>
          <a:xfrm>
            <a:off x="4481404" y="5319059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weeks(4 months)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D82567D-8C7B-4AD9-8997-D2BA6CDFBA98}"/>
              </a:ext>
            </a:extLst>
          </p:cNvPr>
          <p:cNvCxnSpPr>
            <a:cxnSpLocks/>
            <a:stCxn id="558" idx="2"/>
            <a:endCxn id="214" idx="0"/>
          </p:cNvCxnSpPr>
          <p:nvPr/>
        </p:nvCxnSpPr>
        <p:spPr>
          <a:xfrm flipH="1">
            <a:off x="4642310" y="1745344"/>
            <a:ext cx="6090" cy="99009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54D3B85-05C7-4A3D-96FD-5AA0A1341DDC}"/>
              </a:ext>
            </a:extLst>
          </p:cNvPr>
          <p:cNvCxnSpPr>
            <a:cxnSpLocks/>
            <a:stCxn id="179" idx="2"/>
            <a:endCxn id="220" idx="0"/>
          </p:cNvCxnSpPr>
          <p:nvPr/>
        </p:nvCxnSpPr>
        <p:spPr>
          <a:xfrm flipH="1">
            <a:off x="8965297" y="2200115"/>
            <a:ext cx="4066" cy="535103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FC29D3E7-969A-4314-A5BE-8EC3F305D4EB}"/>
              </a:ext>
            </a:extLst>
          </p:cNvPr>
          <p:cNvSpPr/>
          <p:nvPr/>
        </p:nvSpPr>
        <p:spPr>
          <a:xfrm rot="5400000">
            <a:off x="2513805" y="2870674"/>
            <a:ext cx="53931" cy="71831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CE11614B-B694-4F12-9E8F-98E443CCCA74}"/>
              </a:ext>
            </a:extLst>
          </p:cNvPr>
          <p:cNvSpPr txBox="1"/>
          <p:nvPr/>
        </p:nvSpPr>
        <p:spPr>
          <a:xfrm>
            <a:off x="2062928" y="3039026"/>
            <a:ext cx="100420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6 </a:t>
            </a: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21" name="流程图: 决策 47">
            <a:extLst>
              <a:ext uri="{FF2B5EF4-FFF2-40B4-BE49-F238E27FC236}">
                <a16:creationId xmlns:a16="http://schemas.microsoft.com/office/drawing/2014/main" id="{6D6C8E6B-E3C3-4754-AABC-08A64E188A1F}"/>
              </a:ext>
            </a:extLst>
          </p:cNvPr>
          <p:cNvSpPr/>
          <p:nvPr/>
        </p:nvSpPr>
        <p:spPr>
          <a:xfrm>
            <a:off x="6101189" y="5680273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71E0AD7C-750C-49D3-B7C0-749D5E46ABDA}"/>
              </a:ext>
            </a:extLst>
          </p:cNvPr>
          <p:cNvSpPr txBox="1"/>
          <p:nvPr/>
        </p:nvSpPr>
        <p:spPr>
          <a:xfrm>
            <a:off x="6068794" y="5913972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700" dirty="0">
                <a:solidFill>
                  <a:prstClr val="black"/>
                </a:solidFill>
                <a:cs typeface="Calibri" panose="020F0502020204030204" pitchFamily="34" charset="0"/>
              </a:rPr>
              <a:t>DCV MRD</a:t>
            </a:r>
          </a:p>
          <a:p>
            <a:pPr algn="ctr">
              <a:defRPr/>
            </a:pPr>
            <a:endParaRPr lang="en-US" sz="700" dirty="0">
              <a:solidFill>
                <a:prstClr val="black"/>
              </a:solidFill>
              <a:cs typeface="Calibri" panose="020F0502020204030204" pitchFamily="34" charset="0"/>
            </a:endParaRPr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318508C8-4164-4E83-8E27-1735D6ABE4DD}"/>
              </a:ext>
            </a:extLst>
          </p:cNvPr>
          <p:cNvCxnSpPr>
            <a:cxnSpLocks/>
            <a:stCxn id="227" idx="3"/>
            <a:endCxn id="321" idx="0"/>
          </p:cNvCxnSpPr>
          <p:nvPr/>
        </p:nvCxnSpPr>
        <p:spPr>
          <a:xfrm>
            <a:off x="6263297" y="4766968"/>
            <a:ext cx="10963" cy="913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Left Brace 327">
            <a:extLst>
              <a:ext uri="{FF2B5EF4-FFF2-40B4-BE49-F238E27FC236}">
                <a16:creationId xmlns:a16="http://schemas.microsoft.com/office/drawing/2014/main" id="{8E88A644-4D44-4CF2-8E73-7A49A9736958}"/>
              </a:ext>
            </a:extLst>
          </p:cNvPr>
          <p:cNvSpPr/>
          <p:nvPr/>
        </p:nvSpPr>
        <p:spPr>
          <a:xfrm rot="5400000">
            <a:off x="6018099" y="5322769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9" name="TextBox 22">
            <a:extLst>
              <a:ext uri="{FF2B5EF4-FFF2-40B4-BE49-F238E27FC236}">
                <a16:creationId xmlns:a16="http://schemas.microsoft.com/office/drawing/2014/main" id="{A9A523D5-66E2-4C8D-AAB3-DE66936F8778}"/>
              </a:ext>
            </a:extLst>
          </p:cNvPr>
          <p:cNvSpPr txBox="1"/>
          <p:nvPr/>
        </p:nvSpPr>
        <p:spPr>
          <a:xfrm>
            <a:off x="5560731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330" name="Left Brace 329">
            <a:extLst>
              <a:ext uri="{FF2B5EF4-FFF2-40B4-BE49-F238E27FC236}">
                <a16:creationId xmlns:a16="http://schemas.microsoft.com/office/drawing/2014/main" id="{E14713EB-CA4F-4151-876E-7FBEE64FEA56}"/>
              </a:ext>
            </a:extLst>
          </p:cNvPr>
          <p:cNvSpPr/>
          <p:nvPr/>
        </p:nvSpPr>
        <p:spPr>
          <a:xfrm rot="5400000">
            <a:off x="6539426" y="53123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1" name="TextBox 22">
            <a:extLst>
              <a:ext uri="{FF2B5EF4-FFF2-40B4-BE49-F238E27FC236}">
                <a16:creationId xmlns:a16="http://schemas.microsoft.com/office/drawing/2014/main" id="{9AA76AA5-8940-4B05-A02F-43DE243B5202}"/>
              </a:ext>
            </a:extLst>
          </p:cNvPr>
          <p:cNvSpPr txBox="1"/>
          <p:nvPr/>
        </p:nvSpPr>
        <p:spPr>
          <a:xfrm>
            <a:off x="6082058" y="53359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F0C5B7E-79BB-4798-B1DD-C48F554B94DE}"/>
              </a:ext>
            </a:extLst>
          </p:cNvPr>
          <p:cNvCxnSpPr>
            <a:cxnSpLocks/>
            <a:stCxn id="330" idx="0"/>
            <a:endCxn id="355" idx="2"/>
          </p:cNvCxnSpPr>
          <p:nvPr/>
        </p:nvCxnSpPr>
        <p:spPr>
          <a:xfrm flipV="1">
            <a:off x="6807961" y="3064656"/>
            <a:ext cx="9778" cy="251622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Star: 5 Points 342">
            <a:extLst>
              <a:ext uri="{FF2B5EF4-FFF2-40B4-BE49-F238E27FC236}">
                <a16:creationId xmlns:a16="http://schemas.microsoft.com/office/drawing/2014/main" id="{69D8CDA1-C028-4DD1-8782-3E73B1E42A37}"/>
              </a:ext>
            </a:extLst>
          </p:cNvPr>
          <p:cNvSpPr/>
          <p:nvPr/>
        </p:nvSpPr>
        <p:spPr>
          <a:xfrm>
            <a:off x="7367790" y="5613865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44" name="Left Brace 343">
            <a:extLst>
              <a:ext uri="{FF2B5EF4-FFF2-40B4-BE49-F238E27FC236}">
                <a16:creationId xmlns:a16="http://schemas.microsoft.com/office/drawing/2014/main" id="{3D059769-D246-4B91-8802-5BE4016A1B99}"/>
              </a:ext>
            </a:extLst>
          </p:cNvPr>
          <p:cNvSpPr/>
          <p:nvPr/>
        </p:nvSpPr>
        <p:spPr>
          <a:xfrm rot="5400000">
            <a:off x="7750714" y="5297226"/>
            <a:ext cx="45719" cy="51511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5" name="TextBox 22">
            <a:extLst>
              <a:ext uri="{FF2B5EF4-FFF2-40B4-BE49-F238E27FC236}">
                <a16:creationId xmlns:a16="http://schemas.microsoft.com/office/drawing/2014/main" id="{F1CC3B08-F98B-40F7-8C0E-B263FC9FC9F7}"/>
              </a:ext>
            </a:extLst>
          </p:cNvPr>
          <p:cNvSpPr txBox="1"/>
          <p:nvPr/>
        </p:nvSpPr>
        <p:spPr>
          <a:xfrm>
            <a:off x="7274153" y="5346351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C58E664A-F065-42B3-9E3F-CE3BD2CCA78A}"/>
              </a:ext>
            </a:extLst>
          </p:cNvPr>
          <p:cNvCxnSpPr>
            <a:cxnSpLocks/>
            <a:stCxn id="344" idx="0"/>
            <a:endCxn id="208" idx="2"/>
          </p:cNvCxnSpPr>
          <p:nvPr/>
        </p:nvCxnSpPr>
        <p:spPr>
          <a:xfrm flipH="1" flipV="1">
            <a:off x="8023680" y="3065110"/>
            <a:ext cx="7450" cy="251253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C46C124-8564-47C2-9550-14E71FE1C113}"/>
              </a:ext>
            </a:extLst>
          </p:cNvPr>
          <p:cNvCxnSpPr>
            <a:cxnSpLocks/>
            <a:stCxn id="594" idx="0"/>
            <a:endCxn id="214" idx="2"/>
          </p:cNvCxnSpPr>
          <p:nvPr/>
        </p:nvCxnSpPr>
        <p:spPr>
          <a:xfrm flipV="1">
            <a:off x="4261850" y="3065331"/>
            <a:ext cx="380460" cy="233542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A78DBAE6-26A1-451C-98AF-3EF4F72CF71D}"/>
              </a:ext>
            </a:extLst>
          </p:cNvPr>
          <p:cNvSpPr/>
          <p:nvPr/>
        </p:nvSpPr>
        <p:spPr>
          <a:xfrm>
            <a:off x="4871127" y="4203602"/>
            <a:ext cx="392917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DCV0</a:t>
            </a:r>
          </a:p>
        </p:txBody>
      </p: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AF6E72B0-AA9E-41D3-B348-AB1C18FE8A7B}"/>
              </a:ext>
            </a:extLst>
          </p:cNvPr>
          <p:cNvSpPr/>
          <p:nvPr/>
        </p:nvSpPr>
        <p:spPr>
          <a:xfrm>
            <a:off x="5264045" y="4204522"/>
            <a:ext cx="203767" cy="2043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" b="1" dirty="0">
                <a:solidFill>
                  <a:prstClr val="black"/>
                </a:solidFill>
                <a:cs typeface="Calibri" panose="020F0502020204030204" pitchFamily="34" charset="0"/>
              </a:rPr>
              <a:t>test</a:t>
            </a:r>
            <a:endParaRPr kumimoji="0" lang="en-US" sz="1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65" name="Connector: Curved 364">
            <a:extLst>
              <a:ext uri="{FF2B5EF4-FFF2-40B4-BE49-F238E27FC236}">
                <a16:creationId xmlns:a16="http://schemas.microsoft.com/office/drawing/2014/main" id="{53F67692-1C3B-4B0B-9507-59A05E0468FB}"/>
              </a:ext>
            </a:extLst>
          </p:cNvPr>
          <p:cNvCxnSpPr>
            <a:cxnSpLocks/>
            <a:stCxn id="364" idx="3"/>
          </p:cNvCxnSpPr>
          <p:nvPr/>
        </p:nvCxnSpPr>
        <p:spPr>
          <a:xfrm>
            <a:off x="5467812" y="4306678"/>
            <a:ext cx="87580" cy="3629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Curved 367">
            <a:extLst>
              <a:ext uri="{FF2B5EF4-FFF2-40B4-BE49-F238E27FC236}">
                <a16:creationId xmlns:a16="http://schemas.microsoft.com/office/drawing/2014/main" id="{7AC2C533-288C-4E2E-9447-D2E86A0DD4AE}"/>
              </a:ext>
            </a:extLst>
          </p:cNvPr>
          <p:cNvCxnSpPr>
            <a:cxnSpLocks/>
            <a:stCxn id="590" idx="3"/>
          </p:cNvCxnSpPr>
          <p:nvPr/>
        </p:nvCxnSpPr>
        <p:spPr>
          <a:xfrm rot="16200000" flipH="1">
            <a:off x="2700517" y="3731677"/>
            <a:ext cx="467863" cy="252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7CC35C68-75D4-41B8-ADBE-E02F9BD483ED}"/>
              </a:ext>
            </a:extLst>
          </p:cNvPr>
          <p:cNvSpPr/>
          <p:nvPr/>
        </p:nvSpPr>
        <p:spPr>
          <a:xfrm>
            <a:off x="4231784" y="4203064"/>
            <a:ext cx="624064" cy="2011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00" b="1" dirty="0" err="1">
                <a:solidFill>
                  <a:prstClr val="black"/>
                </a:solidFill>
                <a:cs typeface="Calibri" panose="020F0502020204030204" pitchFamily="34" charset="0"/>
              </a:rPr>
              <a:t>Eng</a:t>
            </a:r>
            <a:r>
              <a:rPr lang="en-US" sz="500" b="1" dirty="0">
                <a:solidFill>
                  <a:prstClr val="black"/>
                </a:solidFill>
                <a:cs typeface="Calibri" panose="020F0502020204030204" pitchFamily="34" charset="0"/>
              </a:rPr>
              <a:t> Version</a:t>
            </a:r>
            <a:endParaRPr kumimoji="0" lang="en-US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</p:txBody>
      </p:sp>
      <p:cxnSp>
        <p:nvCxnSpPr>
          <p:cNvPr id="375" name="Connector: Curved 374">
            <a:extLst>
              <a:ext uri="{FF2B5EF4-FFF2-40B4-BE49-F238E27FC236}">
                <a16:creationId xmlns:a16="http://schemas.microsoft.com/office/drawing/2014/main" id="{99D0CCF8-5414-4244-8DA3-B2E3114F1CC6}"/>
              </a:ext>
            </a:extLst>
          </p:cNvPr>
          <p:cNvCxnSpPr>
            <a:cxnSpLocks/>
          </p:cNvCxnSpPr>
          <p:nvPr/>
        </p:nvCxnSpPr>
        <p:spPr>
          <a:xfrm>
            <a:off x="4214737" y="4299273"/>
            <a:ext cx="19130" cy="1270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Star: 5 Points 375">
            <a:extLst>
              <a:ext uri="{FF2B5EF4-FFF2-40B4-BE49-F238E27FC236}">
                <a16:creationId xmlns:a16="http://schemas.microsoft.com/office/drawing/2014/main" id="{B6BA8CE9-58B1-4DBB-8936-020F4CDF1E08}"/>
              </a:ext>
            </a:extLst>
          </p:cNvPr>
          <p:cNvSpPr/>
          <p:nvPr/>
        </p:nvSpPr>
        <p:spPr>
          <a:xfrm>
            <a:off x="7810506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77" name="Left Brace 376">
            <a:extLst>
              <a:ext uri="{FF2B5EF4-FFF2-40B4-BE49-F238E27FC236}">
                <a16:creationId xmlns:a16="http://schemas.microsoft.com/office/drawing/2014/main" id="{17E3D6B4-B91B-4602-A214-D693E7322B50}"/>
              </a:ext>
            </a:extLst>
          </p:cNvPr>
          <p:cNvSpPr/>
          <p:nvPr/>
        </p:nvSpPr>
        <p:spPr>
          <a:xfrm rot="5400000">
            <a:off x="8224950" y="5287838"/>
            <a:ext cx="61688" cy="5505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8" name="TextBox 22">
            <a:extLst>
              <a:ext uri="{FF2B5EF4-FFF2-40B4-BE49-F238E27FC236}">
                <a16:creationId xmlns:a16="http://schemas.microsoft.com/office/drawing/2014/main" id="{BDBACDC5-EDF7-4172-9CDC-E740739945BB}"/>
              </a:ext>
            </a:extLst>
          </p:cNvPr>
          <p:cNvSpPr txBox="1"/>
          <p:nvPr/>
        </p:nvSpPr>
        <p:spPr>
          <a:xfrm>
            <a:off x="7746290" y="534668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&gt;=6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95A3BD9-13A9-46DA-886E-932FE1AC9FAD}"/>
              </a:ext>
            </a:extLst>
          </p:cNvPr>
          <p:cNvCxnSpPr>
            <a:cxnSpLocks/>
            <a:stCxn id="377" idx="0"/>
            <a:endCxn id="452" idx="2"/>
          </p:cNvCxnSpPr>
          <p:nvPr/>
        </p:nvCxnSpPr>
        <p:spPr>
          <a:xfrm flipH="1" flipV="1">
            <a:off x="8517885" y="3065879"/>
            <a:ext cx="13170" cy="2528064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Star: 5 Points 384">
            <a:extLst>
              <a:ext uri="{FF2B5EF4-FFF2-40B4-BE49-F238E27FC236}">
                <a16:creationId xmlns:a16="http://schemas.microsoft.com/office/drawing/2014/main" id="{903C416A-92FB-4946-BE1E-440119FCC748}"/>
              </a:ext>
            </a:extLst>
          </p:cNvPr>
          <p:cNvSpPr/>
          <p:nvPr/>
        </p:nvSpPr>
        <p:spPr>
          <a:xfrm>
            <a:off x="820349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2396FE0F-94FC-4C1F-BAD1-7B3CFD44384F}"/>
              </a:ext>
            </a:extLst>
          </p:cNvPr>
          <p:cNvSpPr/>
          <p:nvPr/>
        </p:nvSpPr>
        <p:spPr>
          <a:xfrm rot="5400000">
            <a:off x="8644454" y="5254926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9F5219C0-6047-4104-B97E-D62F5F83E45D}"/>
              </a:ext>
            </a:extLst>
          </p:cNvPr>
          <p:cNvSpPr txBox="1"/>
          <p:nvPr/>
        </p:nvSpPr>
        <p:spPr>
          <a:xfrm>
            <a:off x="8201547" y="5338979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623749C5-5992-46F2-BEC4-80B6B775E9A5}"/>
              </a:ext>
            </a:extLst>
          </p:cNvPr>
          <p:cNvCxnSpPr>
            <a:cxnSpLocks/>
            <a:stCxn id="386" idx="0"/>
            <a:endCxn id="220" idx="2"/>
          </p:cNvCxnSpPr>
          <p:nvPr/>
        </p:nvCxnSpPr>
        <p:spPr>
          <a:xfrm flipH="1" flipV="1">
            <a:off x="8965297" y="3065110"/>
            <a:ext cx="18092" cy="2528751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Star: 5 Points 390">
            <a:extLst>
              <a:ext uri="{FF2B5EF4-FFF2-40B4-BE49-F238E27FC236}">
                <a16:creationId xmlns:a16="http://schemas.microsoft.com/office/drawing/2014/main" id="{15A6E17D-27DF-4B2C-97BC-681ECE34390E}"/>
              </a:ext>
            </a:extLst>
          </p:cNvPr>
          <p:cNvSpPr/>
          <p:nvPr/>
        </p:nvSpPr>
        <p:spPr>
          <a:xfrm>
            <a:off x="9024982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2" name="Left Brace 391">
            <a:extLst>
              <a:ext uri="{FF2B5EF4-FFF2-40B4-BE49-F238E27FC236}">
                <a16:creationId xmlns:a16="http://schemas.microsoft.com/office/drawing/2014/main" id="{C9CE2634-421F-4149-88D7-DDC39E6F8B0B}"/>
              </a:ext>
            </a:extLst>
          </p:cNvPr>
          <p:cNvSpPr/>
          <p:nvPr/>
        </p:nvSpPr>
        <p:spPr>
          <a:xfrm rot="5400000">
            <a:off x="9465937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3" name="TextBox 22">
            <a:extLst>
              <a:ext uri="{FF2B5EF4-FFF2-40B4-BE49-F238E27FC236}">
                <a16:creationId xmlns:a16="http://schemas.microsoft.com/office/drawing/2014/main" id="{D21904AF-DA31-474D-9D98-C27D366F5672}"/>
              </a:ext>
            </a:extLst>
          </p:cNvPr>
          <p:cNvSpPr txBox="1"/>
          <p:nvPr/>
        </p:nvSpPr>
        <p:spPr>
          <a:xfrm>
            <a:off x="9023030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F916FE2E-4D99-4D56-B484-DE7F9F6ECB8B}"/>
              </a:ext>
            </a:extLst>
          </p:cNvPr>
          <p:cNvCxnSpPr>
            <a:cxnSpLocks/>
            <a:stCxn id="392" idx="0"/>
            <a:endCxn id="223" idx="2"/>
          </p:cNvCxnSpPr>
          <p:nvPr/>
        </p:nvCxnSpPr>
        <p:spPr>
          <a:xfrm flipH="1" flipV="1">
            <a:off x="9777375" y="3065110"/>
            <a:ext cx="27497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Star: 5 Points 396">
            <a:extLst>
              <a:ext uri="{FF2B5EF4-FFF2-40B4-BE49-F238E27FC236}">
                <a16:creationId xmlns:a16="http://schemas.microsoft.com/office/drawing/2014/main" id="{571F6009-47C4-4270-922F-192679E508A9}"/>
              </a:ext>
            </a:extLst>
          </p:cNvPr>
          <p:cNvSpPr/>
          <p:nvPr/>
        </p:nvSpPr>
        <p:spPr>
          <a:xfrm>
            <a:off x="9838615" y="5605792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98" name="Left Brace 397">
            <a:extLst>
              <a:ext uri="{FF2B5EF4-FFF2-40B4-BE49-F238E27FC236}">
                <a16:creationId xmlns:a16="http://schemas.microsoft.com/office/drawing/2014/main" id="{4DA1748F-79F9-4C16-96F1-CFDF8593B924}"/>
              </a:ext>
            </a:extLst>
          </p:cNvPr>
          <p:cNvSpPr/>
          <p:nvPr/>
        </p:nvSpPr>
        <p:spPr>
          <a:xfrm rot="5400000">
            <a:off x="10279570" y="5247200"/>
            <a:ext cx="61691" cy="61617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9" name="TextBox 22">
            <a:extLst>
              <a:ext uri="{FF2B5EF4-FFF2-40B4-BE49-F238E27FC236}">
                <a16:creationId xmlns:a16="http://schemas.microsoft.com/office/drawing/2014/main" id="{42507BAC-2D57-42FA-AC99-755342725DD0}"/>
              </a:ext>
            </a:extLst>
          </p:cNvPr>
          <p:cNvSpPr txBox="1"/>
          <p:nvPr/>
        </p:nvSpPr>
        <p:spPr>
          <a:xfrm>
            <a:off x="9806183" y="5331253"/>
            <a:ext cx="1073232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971B511B-47F5-4BC4-B3E3-EDAFA2AFA6B7}"/>
              </a:ext>
            </a:extLst>
          </p:cNvPr>
          <p:cNvCxnSpPr>
            <a:cxnSpLocks/>
            <a:stCxn id="398" idx="0"/>
            <a:endCxn id="226" idx="2"/>
          </p:cNvCxnSpPr>
          <p:nvPr/>
        </p:nvCxnSpPr>
        <p:spPr>
          <a:xfrm flipH="1" flipV="1">
            <a:off x="10594529" y="3065110"/>
            <a:ext cx="23976" cy="2521025"/>
          </a:xfrm>
          <a:prstGeom prst="straightConnector1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4" name="Star: 5 Points 403">
            <a:extLst>
              <a:ext uri="{FF2B5EF4-FFF2-40B4-BE49-F238E27FC236}">
                <a16:creationId xmlns:a16="http://schemas.microsoft.com/office/drawing/2014/main" id="{9B05A5C7-A92A-44DA-A98A-38597DDC9AF6}"/>
              </a:ext>
            </a:extLst>
          </p:cNvPr>
          <p:cNvSpPr/>
          <p:nvPr/>
        </p:nvSpPr>
        <p:spPr>
          <a:xfrm>
            <a:off x="10806049" y="5613518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406" name="Isosceles Triangle 405">
            <a:extLst>
              <a:ext uri="{FF2B5EF4-FFF2-40B4-BE49-F238E27FC236}">
                <a16:creationId xmlns:a16="http://schemas.microsoft.com/office/drawing/2014/main" id="{925E6C7B-0B8E-409D-BED4-69623DAF487B}"/>
              </a:ext>
            </a:extLst>
          </p:cNvPr>
          <p:cNvSpPr/>
          <p:nvPr/>
        </p:nvSpPr>
        <p:spPr>
          <a:xfrm rot="10800000">
            <a:off x="1509543" y="4938056"/>
            <a:ext cx="140102" cy="23441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 b="1" dirty="0">
              <a:solidFill>
                <a:schemeClr val="tx1"/>
              </a:solidFill>
              <a:latin typeface="Ford Antenna Light" panose="02000505000000020004" pitchFamily="50" charset="0"/>
              <a:cs typeface="Calibri" panose="020F0502020204030204" pitchFamily="34" charset="0"/>
            </a:endParaRPr>
          </a:p>
        </p:txBody>
      </p:sp>
      <p:sp>
        <p:nvSpPr>
          <p:cNvPr id="407" name="TextBox 22">
            <a:extLst>
              <a:ext uri="{FF2B5EF4-FFF2-40B4-BE49-F238E27FC236}">
                <a16:creationId xmlns:a16="http://schemas.microsoft.com/office/drawing/2014/main" id="{96974B42-C3DF-45EA-8405-B1F3AF08C91B}"/>
              </a:ext>
            </a:extLst>
          </p:cNvPr>
          <p:cNvSpPr txBox="1"/>
          <p:nvPr/>
        </p:nvSpPr>
        <p:spPr>
          <a:xfrm>
            <a:off x="1322549" y="5092279"/>
            <a:ext cx="100591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700">
                <a:solidFill>
                  <a:prstClr val="black"/>
                </a:solidFill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A0 PCBA </a:t>
            </a:r>
          </a:p>
        </p:txBody>
      </p: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8822F96-3B37-4F9F-A55C-EA16EE0175E5}"/>
              </a:ext>
            </a:extLst>
          </p:cNvPr>
          <p:cNvGrpSpPr/>
          <p:nvPr/>
        </p:nvGrpSpPr>
        <p:grpSpPr>
          <a:xfrm>
            <a:off x="4004824" y="4932943"/>
            <a:ext cx="624299" cy="375078"/>
            <a:chOff x="1348765" y="1704838"/>
            <a:chExt cx="624299" cy="375078"/>
          </a:xfrm>
        </p:grpSpPr>
        <p:sp>
          <p:nvSpPr>
            <p:cNvPr id="409" name="Isosceles Triangle 408">
              <a:extLst>
                <a:ext uri="{FF2B5EF4-FFF2-40B4-BE49-F238E27FC236}">
                  <a16:creationId xmlns:a16="http://schemas.microsoft.com/office/drawing/2014/main" id="{7AFCECFF-7A7B-4918-BA38-D1BB8FA35B3F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0" name="TextBox 22">
              <a:extLst>
                <a:ext uri="{FF2B5EF4-FFF2-40B4-BE49-F238E27FC236}">
                  <a16:creationId xmlns:a16="http://schemas.microsoft.com/office/drawing/2014/main" id="{6ECA0425-56BD-445C-B61A-435FE11A93F1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A1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BEF43E3C-6E78-4766-AD95-22BAFA5223DA}"/>
              </a:ext>
            </a:extLst>
          </p:cNvPr>
          <p:cNvGrpSpPr/>
          <p:nvPr/>
        </p:nvGrpSpPr>
        <p:grpSpPr>
          <a:xfrm>
            <a:off x="5309122" y="4910699"/>
            <a:ext cx="624299" cy="375078"/>
            <a:chOff x="1348765" y="1704838"/>
            <a:chExt cx="624299" cy="375078"/>
          </a:xfrm>
        </p:grpSpPr>
        <p:sp>
          <p:nvSpPr>
            <p:cNvPr id="412" name="Isosceles Triangle 411">
              <a:extLst>
                <a:ext uri="{FF2B5EF4-FFF2-40B4-BE49-F238E27FC236}">
                  <a16:creationId xmlns:a16="http://schemas.microsoft.com/office/drawing/2014/main" id="{AC8014E7-DCB8-49FB-9B5F-65842CB5D1A2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3" name="TextBox 22">
              <a:extLst>
                <a:ext uri="{FF2B5EF4-FFF2-40B4-BE49-F238E27FC236}">
                  <a16:creationId xmlns:a16="http://schemas.microsoft.com/office/drawing/2014/main" id="{4B1F0187-A4BE-42F6-974E-BA1B76F57843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B0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9F90FC57-DF24-40CE-9167-7A9D25BA3682}"/>
              </a:ext>
            </a:extLst>
          </p:cNvPr>
          <p:cNvGrpSpPr/>
          <p:nvPr/>
        </p:nvGrpSpPr>
        <p:grpSpPr>
          <a:xfrm>
            <a:off x="7185990" y="4907790"/>
            <a:ext cx="624299" cy="375078"/>
            <a:chOff x="1348765" y="1704838"/>
            <a:chExt cx="624299" cy="375078"/>
          </a:xfrm>
        </p:grpSpPr>
        <p:sp>
          <p:nvSpPr>
            <p:cNvPr id="416" name="Isosceles Triangle 415">
              <a:extLst>
                <a:ext uri="{FF2B5EF4-FFF2-40B4-BE49-F238E27FC236}">
                  <a16:creationId xmlns:a16="http://schemas.microsoft.com/office/drawing/2014/main" id="{A082CDBF-A650-48BD-B5D3-D662151FDA17}"/>
                </a:ext>
              </a:extLst>
            </p:cNvPr>
            <p:cNvSpPr/>
            <p:nvPr/>
          </p:nvSpPr>
          <p:spPr>
            <a:xfrm rot="10800000">
              <a:off x="1573859" y="1704838"/>
              <a:ext cx="140102" cy="234411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b="1" dirty="0">
                <a:solidFill>
                  <a:srgbClr val="FF0000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  <p:sp>
          <p:nvSpPr>
            <p:cNvPr id="418" name="TextBox 22">
              <a:extLst>
                <a:ext uri="{FF2B5EF4-FFF2-40B4-BE49-F238E27FC236}">
                  <a16:creationId xmlns:a16="http://schemas.microsoft.com/office/drawing/2014/main" id="{C6A2914F-08FD-4BB9-A536-0FE5F5689664}"/>
                </a:ext>
              </a:extLst>
            </p:cNvPr>
            <p:cNvSpPr txBox="1"/>
            <p:nvPr/>
          </p:nvSpPr>
          <p:spPr>
            <a:xfrm>
              <a:off x="1348765" y="1895256"/>
              <a:ext cx="624299" cy="184660"/>
            </a:xfrm>
            <a:prstGeom prst="rect">
              <a:avLst/>
            </a:prstGeom>
            <a:noFill/>
          </p:spPr>
          <p:txBody>
            <a:bodyPr wrap="square" lIns="76194" tIns="38097" rIns="76194" bIns="38097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prstClr val="black"/>
                  </a:solidFill>
                  <a:cs typeface="Calibri" panose="020F0502020204030204" pitchFamily="34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B1</a:t>
              </a:r>
              <a:r>
                <a:rPr lang="zh-CN" altLang="en-US" dirty="0"/>
                <a:t> </a:t>
              </a:r>
              <a:r>
                <a:rPr lang="en-US" altLang="zh-CN" dirty="0"/>
                <a:t>Sample</a:t>
              </a:r>
            </a:p>
          </p:txBody>
        </p:sp>
      </p:grpSp>
      <p:sp>
        <p:nvSpPr>
          <p:cNvPr id="419" name="Double Bracket 418">
            <a:extLst>
              <a:ext uri="{FF2B5EF4-FFF2-40B4-BE49-F238E27FC236}">
                <a16:creationId xmlns:a16="http://schemas.microsoft.com/office/drawing/2014/main" id="{7748AB3F-F97F-4227-82FB-2896975809BD}"/>
              </a:ext>
            </a:extLst>
          </p:cNvPr>
          <p:cNvSpPr/>
          <p:nvPr/>
        </p:nvSpPr>
        <p:spPr>
          <a:xfrm>
            <a:off x="2180854" y="6177659"/>
            <a:ext cx="102563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Features and HMI Design </a:t>
            </a:r>
          </a:p>
        </p:txBody>
      </p:sp>
      <p:sp>
        <p:nvSpPr>
          <p:cNvPr id="421" name="Double Bracket 420">
            <a:extLst>
              <a:ext uri="{FF2B5EF4-FFF2-40B4-BE49-F238E27FC236}">
                <a16:creationId xmlns:a16="http://schemas.microsoft.com/office/drawing/2014/main" id="{D8A280BA-4EC3-4EA9-8F03-A93BAED85A49}"/>
              </a:ext>
            </a:extLst>
          </p:cNvPr>
          <p:cNvSpPr/>
          <p:nvPr/>
        </p:nvSpPr>
        <p:spPr>
          <a:xfrm>
            <a:off x="1089660" y="6177659"/>
            <a:ext cx="1057697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Display light up</a:t>
            </a:r>
          </a:p>
          <a:p>
            <a:pPr algn="ctr"/>
            <a:r>
              <a:rPr lang="en-US" sz="600" dirty="0"/>
              <a:t>Platform Arch design</a:t>
            </a:r>
          </a:p>
          <a:p>
            <a:pPr algn="ctr"/>
            <a:r>
              <a:rPr lang="en-US" sz="600" dirty="0"/>
              <a:t>PIPELINE Design</a:t>
            </a:r>
          </a:p>
        </p:txBody>
      </p:sp>
      <p:sp>
        <p:nvSpPr>
          <p:cNvPr id="422" name="Double Bracket 421">
            <a:extLst>
              <a:ext uri="{FF2B5EF4-FFF2-40B4-BE49-F238E27FC236}">
                <a16:creationId xmlns:a16="http://schemas.microsoft.com/office/drawing/2014/main" id="{62F7F613-CEFA-4770-8AB9-0A2252CD11F7}"/>
              </a:ext>
            </a:extLst>
          </p:cNvPr>
          <p:cNvSpPr/>
          <p:nvPr/>
        </p:nvSpPr>
        <p:spPr>
          <a:xfrm>
            <a:off x="3220273" y="6178550"/>
            <a:ext cx="784552" cy="21472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I</a:t>
            </a:r>
            <a:r>
              <a:rPr lang="en-US" altLang="zh-CN" sz="600" dirty="0"/>
              <a:t>nitial release for Pre DV</a:t>
            </a:r>
            <a:endParaRPr lang="en-US" sz="600" dirty="0"/>
          </a:p>
          <a:p>
            <a:pPr algn="ctr"/>
            <a:r>
              <a:rPr lang="en-US" sz="600" dirty="0"/>
              <a:t>DCV Beta </a:t>
            </a:r>
          </a:p>
          <a:p>
            <a:pPr algn="ctr"/>
            <a:r>
              <a:rPr lang="en-US" sz="600" dirty="0"/>
              <a:t>30%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4" name="Double Bracket 423">
            <a:extLst>
              <a:ext uri="{FF2B5EF4-FFF2-40B4-BE49-F238E27FC236}">
                <a16:creationId xmlns:a16="http://schemas.microsoft.com/office/drawing/2014/main" id="{02F8AF42-0154-4CDA-A68C-57ADB22A983A}"/>
              </a:ext>
            </a:extLst>
          </p:cNvPr>
          <p:cNvSpPr/>
          <p:nvPr/>
        </p:nvSpPr>
        <p:spPr>
          <a:xfrm>
            <a:off x="4035879" y="6177184"/>
            <a:ext cx="1620548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R</a:t>
            </a:r>
            <a:r>
              <a:rPr lang="en-US" altLang="zh-CN" sz="600" dirty="0"/>
              <a:t>elease Fundamental features for DCV vehicle testing</a:t>
            </a:r>
            <a:endParaRPr lang="en-US" sz="600" dirty="0"/>
          </a:p>
          <a:p>
            <a:pPr algn="ctr"/>
            <a:r>
              <a:rPr lang="en-US" sz="600" dirty="0"/>
              <a:t>DCV1 </a:t>
            </a:r>
          </a:p>
          <a:p>
            <a:pPr algn="ctr"/>
            <a:r>
              <a:rPr lang="en-US" sz="600" dirty="0"/>
              <a:t>60%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5" name="Double Bracket 424">
            <a:extLst>
              <a:ext uri="{FF2B5EF4-FFF2-40B4-BE49-F238E27FC236}">
                <a16:creationId xmlns:a16="http://schemas.microsoft.com/office/drawing/2014/main" id="{88519460-67E4-4E5D-A48A-CAF8A49E0482}"/>
              </a:ext>
            </a:extLst>
          </p:cNvPr>
          <p:cNvSpPr/>
          <p:nvPr/>
        </p:nvSpPr>
        <p:spPr>
          <a:xfrm>
            <a:off x="5699969" y="6172788"/>
            <a:ext cx="1680124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Zero IG defects supporting PEC sign off</a:t>
            </a:r>
          </a:p>
          <a:p>
            <a:pPr algn="ctr"/>
            <a:r>
              <a:rPr lang="en-US" sz="600" dirty="0"/>
              <a:t>R00 </a:t>
            </a:r>
          </a:p>
          <a:p>
            <a:pPr algn="ctr"/>
            <a:r>
              <a:rPr lang="en-US" sz="600" dirty="0"/>
              <a:t>95% C</a:t>
            </a:r>
            <a:r>
              <a:rPr lang="en-US" altLang="zh-CN" sz="600" dirty="0"/>
              <a:t>oding(Not including Agile features)</a:t>
            </a:r>
            <a:endParaRPr lang="en-US" sz="600" dirty="0"/>
          </a:p>
        </p:txBody>
      </p:sp>
      <p:sp>
        <p:nvSpPr>
          <p:cNvPr id="427" name="Double Bracket 426">
            <a:extLst>
              <a:ext uri="{FF2B5EF4-FFF2-40B4-BE49-F238E27FC236}">
                <a16:creationId xmlns:a16="http://schemas.microsoft.com/office/drawing/2014/main" id="{02F7B057-DAE4-4978-BAEC-760A62138EFC}"/>
              </a:ext>
            </a:extLst>
          </p:cNvPr>
          <p:cNvSpPr/>
          <p:nvPr/>
        </p:nvSpPr>
        <p:spPr>
          <a:xfrm>
            <a:off x="7403425" y="6177184"/>
            <a:ext cx="929665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D</a:t>
            </a:r>
            <a:r>
              <a:rPr lang="en-US" altLang="zh-CN" sz="600" dirty="0"/>
              <a:t>elivery of all features with zero G issues</a:t>
            </a:r>
            <a:endParaRPr lang="en-US" sz="600" dirty="0"/>
          </a:p>
          <a:p>
            <a:pPr algn="ctr"/>
            <a:r>
              <a:rPr lang="en-US" sz="600" dirty="0"/>
              <a:t>R05 100%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28" name="Double Bracket 427">
            <a:extLst>
              <a:ext uri="{FF2B5EF4-FFF2-40B4-BE49-F238E27FC236}">
                <a16:creationId xmlns:a16="http://schemas.microsoft.com/office/drawing/2014/main" id="{AB70E688-A567-4F9B-841D-83AFEF554854}"/>
              </a:ext>
            </a:extLst>
          </p:cNvPr>
          <p:cNvSpPr/>
          <p:nvPr/>
        </p:nvSpPr>
        <p:spPr>
          <a:xfrm>
            <a:off x="8363571" y="6172788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R06 100%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0" name="Double Bracket 429">
            <a:extLst>
              <a:ext uri="{FF2B5EF4-FFF2-40B4-BE49-F238E27FC236}">
                <a16:creationId xmlns:a16="http://schemas.microsoft.com/office/drawing/2014/main" id="{FEE38184-F189-42A9-BE63-9A7CC26D26E0}"/>
              </a:ext>
            </a:extLst>
          </p:cNvPr>
          <p:cNvSpPr/>
          <p:nvPr/>
        </p:nvSpPr>
        <p:spPr>
          <a:xfrm>
            <a:off x="9127091" y="6177184"/>
            <a:ext cx="738403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AIMS Issue solve / Bug fix</a:t>
            </a:r>
          </a:p>
          <a:p>
            <a:pPr algn="ctr"/>
            <a:r>
              <a:rPr lang="en-US" sz="600" dirty="0"/>
              <a:t>R07 100% C</a:t>
            </a:r>
            <a:r>
              <a:rPr lang="en-US" altLang="zh-CN" sz="600" dirty="0"/>
              <a:t>oding</a:t>
            </a:r>
            <a:endParaRPr lang="en-US" sz="600" dirty="0"/>
          </a:p>
        </p:txBody>
      </p:sp>
      <p:sp>
        <p:nvSpPr>
          <p:cNvPr id="433" name="Left Brace 432">
            <a:extLst>
              <a:ext uri="{FF2B5EF4-FFF2-40B4-BE49-F238E27FC236}">
                <a16:creationId xmlns:a16="http://schemas.microsoft.com/office/drawing/2014/main" id="{B707584F-62DB-4F61-A627-66CB6729A47E}"/>
              </a:ext>
            </a:extLst>
          </p:cNvPr>
          <p:cNvSpPr/>
          <p:nvPr/>
        </p:nvSpPr>
        <p:spPr>
          <a:xfrm rot="5400000" flipH="1">
            <a:off x="4809031" y="5693330"/>
            <a:ext cx="96314" cy="159847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4" name="TextBox 22">
            <a:extLst>
              <a:ext uri="{FF2B5EF4-FFF2-40B4-BE49-F238E27FC236}">
                <a16:creationId xmlns:a16="http://schemas.microsoft.com/office/drawing/2014/main" id="{37E0FF3A-48EE-499C-A9CE-2C54B58D6DCB}"/>
              </a:ext>
            </a:extLst>
          </p:cNvPr>
          <p:cNvSpPr txBox="1"/>
          <p:nvPr/>
        </p:nvSpPr>
        <p:spPr>
          <a:xfrm>
            <a:off x="4366826" y="656656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6" name="Left Brace 435">
            <a:extLst>
              <a:ext uri="{FF2B5EF4-FFF2-40B4-BE49-F238E27FC236}">
                <a16:creationId xmlns:a16="http://schemas.microsoft.com/office/drawing/2014/main" id="{32FB054A-E5EC-4559-93E5-54B8DACCCB5D}"/>
              </a:ext>
            </a:extLst>
          </p:cNvPr>
          <p:cNvSpPr/>
          <p:nvPr/>
        </p:nvSpPr>
        <p:spPr>
          <a:xfrm rot="5400000" flipH="1">
            <a:off x="6494094" y="5680531"/>
            <a:ext cx="104195" cy="1643195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7" name="TextBox 22">
            <a:extLst>
              <a:ext uri="{FF2B5EF4-FFF2-40B4-BE49-F238E27FC236}">
                <a16:creationId xmlns:a16="http://schemas.microsoft.com/office/drawing/2014/main" id="{444655AC-E220-4162-B1DE-A2E964E64BD5}"/>
              </a:ext>
            </a:extLst>
          </p:cNvPr>
          <p:cNvSpPr txBox="1"/>
          <p:nvPr/>
        </p:nvSpPr>
        <p:spPr>
          <a:xfrm>
            <a:off x="6041092" y="6572186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17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weeks(4months)</a:t>
            </a:r>
          </a:p>
        </p:txBody>
      </p:sp>
      <p:sp>
        <p:nvSpPr>
          <p:cNvPr id="439" name="Left Brace 438">
            <a:extLst>
              <a:ext uri="{FF2B5EF4-FFF2-40B4-BE49-F238E27FC236}">
                <a16:creationId xmlns:a16="http://schemas.microsoft.com/office/drawing/2014/main" id="{7AA8C92B-0A6F-491F-8142-10A43E3975E0}"/>
              </a:ext>
            </a:extLst>
          </p:cNvPr>
          <p:cNvSpPr/>
          <p:nvPr/>
        </p:nvSpPr>
        <p:spPr>
          <a:xfrm rot="5400000" flipH="1">
            <a:off x="7827252" y="6035226"/>
            <a:ext cx="81336" cy="92966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0" name="TextBox 22">
            <a:extLst>
              <a:ext uri="{FF2B5EF4-FFF2-40B4-BE49-F238E27FC236}">
                <a16:creationId xmlns:a16="http://schemas.microsoft.com/office/drawing/2014/main" id="{E85663C9-FA2B-48AA-933C-ED82FAB7D8AC}"/>
              </a:ext>
            </a:extLst>
          </p:cNvPr>
          <p:cNvSpPr txBox="1"/>
          <p:nvPr/>
        </p:nvSpPr>
        <p:spPr>
          <a:xfrm>
            <a:off x="7411084" y="6581545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13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weeks(3months)</a:t>
            </a:r>
          </a:p>
        </p:txBody>
      </p:sp>
      <p:sp>
        <p:nvSpPr>
          <p:cNvPr id="441" name="Left Brace 440">
            <a:extLst>
              <a:ext uri="{FF2B5EF4-FFF2-40B4-BE49-F238E27FC236}">
                <a16:creationId xmlns:a16="http://schemas.microsoft.com/office/drawing/2014/main" id="{FFAA2846-6181-47C1-BC5A-42E6ECD5ABC4}"/>
              </a:ext>
            </a:extLst>
          </p:cNvPr>
          <p:cNvSpPr/>
          <p:nvPr/>
        </p:nvSpPr>
        <p:spPr>
          <a:xfrm rot="5400000" flipH="1">
            <a:off x="8687664" y="6126416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2" name="TextBox 22">
            <a:extLst>
              <a:ext uri="{FF2B5EF4-FFF2-40B4-BE49-F238E27FC236}">
                <a16:creationId xmlns:a16="http://schemas.microsoft.com/office/drawing/2014/main" id="{04321255-8D56-49DB-9E04-D5868DB5172D}"/>
              </a:ext>
            </a:extLst>
          </p:cNvPr>
          <p:cNvSpPr txBox="1"/>
          <p:nvPr/>
        </p:nvSpPr>
        <p:spPr>
          <a:xfrm>
            <a:off x="8377925" y="6581545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5" name="Left Brace 444">
            <a:extLst>
              <a:ext uri="{FF2B5EF4-FFF2-40B4-BE49-F238E27FC236}">
                <a16:creationId xmlns:a16="http://schemas.microsoft.com/office/drawing/2014/main" id="{889F18AC-4378-4152-9589-DAD1E76364B1}"/>
              </a:ext>
            </a:extLst>
          </p:cNvPr>
          <p:cNvSpPr/>
          <p:nvPr/>
        </p:nvSpPr>
        <p:spPr>
          <a:xfrm rot="5400000" flipH="1">
            <a:off x="9463586" y="6165588"/>
            <a:ext cx="117465" cy="68634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6" name="TextBox 22">
            <a:extLst>
              <a:ext uri="{FF2B5EF4-FFF2-40B4-BE49-F238E27FC236}">
                <a16:creationId xmlns:a16="http://schemas.microsoft.com/office/drawing/2014/main" id="{4E6E012A-1AAD-4798-83E7-121A3FB30352}"/>
              </a:ext>
            </a:extLst>
          </p:cNvPr>
          <p:cNvSpPr txBox="1"/>
          <p:nvPr/>
        </p:nvSpPr>
        <p:spPr>
          <a:xfrm>
            <a:off x="9187141" y="6572186"/>
            <a:ext cx="876648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9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7" name="Left Brace 446">
            <a:extLst>
              <a:ext uri="{FF2B5EF4-FFF2-40B4-BE49-F238E27FC236}">
                <a16:creationId xmlns:a16="http://schemas.microsoft.com/office/drawing/2014/main" id="{1DEE2A0A-A5EE-407D-B87F-78E59A504D8C}"/>
              </a:ext>
            </a:extLst>
          </p:cNvPr>
          <p:cNvSpPr/>
          <p:nvPr/>
        </p:nvSpPr>
        <p:spPr>
          <a:xfrm rot="5400000" flipH="1">
            <a:off x="3577283" y="6112367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8" name="TextBox 22">
            <a:extLst>
              <a:ext uri="{FF2B5EF4-FFF2-40B4-BE49-F238E27FC236}">
                <a16:creationId xmlns:a16="http://schemas.microsoft.com/office/drawing/2014/main" id="{A86BB28D-191D-44A5-B0B1-A2600A84F6E8}"/>
              </a:ext>
            </a:extLst>
          </p:cNvPr>
          <p:cNvSpPr txBox="1"/>
          <p:nvPr/>
        </p:nvSpPr>
        <p:spPr>
          <a:xfrm>
            <a:off x="3267544" y="6567496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8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weeks(2months)</a:t>
            </a:r>
          </a:p>
        </p:txBody>
      </p:sp>
      <p:sp>
        <p:nvSpPr>
          <p:cNvPr id="449" name="Left Brace 448">
            <a:extLst>
              <a:ext uri="{FF2B5EF4-FFF2-40B4-BE49-F238E27FC236}">
                <a16:creationId xmlns:a16="http://schemas.microsoft.com/office/drawing/2014/main" id="{23E9D474-19E0-4106-ABFF-838C5E99544A}"/>
              </a:ext>
            </a:extLst>
          </p:cNvPr>
          <p:cNvSpPr/>
          <p:nvPr/>
        </p:nvSpPr>
        <p:spPr>
          <a:xfrm rot="5400000" flipH="1">
            <a:off x="2634561" y="6010856"/>
            <a:ext cx="96313" cy="98406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0" name="TextBox 22">
            <a:extLst>
              <a:ext uri="{FF2B5EF4-FFF2-40B4-BE49-F238E27FC236}">
                <a16:creationId xmlns:a16="http://schemas.microsoft.com/office/drawing/2014/main" id="{55A29FAE-A8B0-4A59-BECE-7409D3548038}"/>
              </a:ext>
            </a:extLst>
          </p:cNvPr>
          <p:cNvSpPr txBox="1"/>
          <p:nvPr/>
        </p:nvSpPr>
        <p:spPr>
          <a:xfrm>
            <a:off x="2213919" y="6576889"/>
            <a:ext cx="95584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10weeks(2.5months)</a:t>
            </a:r>
          </a:p>
        </p:txBody>
      </p:sp>
      <p:sp>
        <p:nvSpPr>
          <p:cNvPr id="451" name="Double Bracket 450">
            <a:extLst>
              <a:ext uri="{FF2B5EF4-FFF2-40B4-BE49-F238E27FC236}">
                <a16:creationId xmlns:a16="http://schemas.microsoft.com/office/drawing/2014/main" id="{83E2BC4C-3ED2-41E5-97D6-AE052AAD67F9}"/>
              </a:ext>
            </a:extLst>
          </p:cNvPr>
          <p:cNvSpPr/>
          <p:nvPr/>
        </p:nvSpPr>
        <p:spPr>
          <a:xfrm>
            <a:off x="9909655" y="6168131"/>
            <a:ext cx="738402" cy="211958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600" dirty="0"/>
              <a:t>Hotfix </a:t>
            </a:r>
            <a:r>
              <a:rPr lang="en-US" altLang="zh-CN" sz="600" dirty="0"/>
              <a:t>for OKTB</a:t>
            </a:r>
            <a:endParaRPr lang="en-US" sz="600" dirty="0"/>
          </a:p>
        </p:txBody>
      </p:sp>
      <p:sp>
        <p:nvSpPr>
          <p:cNvPr id="453" name="Left Brace 452">
            <a:extLst>
              <a:ext uri="{FF2B5EF4-FFF2-40B4-BE49-F238E27FC236}">
                <a16:creationId xmlns:a16="http://schemas.microsoft.com/office/drawing/2014/main" id="{EE3CD002-DCED-4FC8-A92F-93807B47F0F4}"/>
              </a:ext>
            </a:extLst>
          </p:cNvPr>
          <p:cNvSpPr/>
          <p:nvPr/>
        </p:nvSpPr>
        <p:spPr>
          <a:xfrm rot="5400000" flipH="1">
            <a:off x="10233748" y="6121759"/>
            <a:ext cx="81336" cy="74728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4" name="TextBox 22">
            <a:extLst>
              <a:ext uri="{FF2B5EF4-FFF2-40B4-BE49-F238E27FC236}">
                <a16:creationId xmlns:a16="http://schemas.microsoft.com/office/drawing/2014/main" id="{508CD608-F004-490E-AFDE-564112644D99}"/>
              </a:ext>
            </a:extLst>
          </p:cNvPr>
          <p:cNvSpPr txBox="1"/>
          <p:nvPr/>
        </p:nvSpPr>
        <p:spPr>
          <a:xfrm>
            <a:off x="9924009" y="6576888"/>
            <a:ext cx="747283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Preserved</a:t>
            </a:r>
          </a:p>
        </p:txBody>
      </p:sp>
      <p:sp>
        <p:nvSpPr>
          <p:cNvPr id="455" name="Left Brace 454">
            <a:extLst>
              <a:ext uri="{FF2B5EF4-FFF2-40B4-BE49-F238E27FC236}">
                <a16:creationId xmlns:a16="http://schemas.microsoft.com/office/drawing/2014/main" id="{7B31CEE3-F15D-4771-A79A-427F5AB99A5D}"/>
              </a:ext>
            </a:extLst>
          </p:cNvPr>
          <p:cNvSpPr/>
          <p:nvPr/>
        </p:nvSpPr>
        <p:spPr>
          <a:xfrm rot="5400000">
            <a:off x="6691826" y="5464743"/>
            <a:ext cx="53031" cy="48403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6" name="TextBox 22">
            <a:extLst>
              <a:ext uri="{FF2B5EF4-FFF2-40B4-BE49-F238E27FC236}">
                <a16:creationId xmlns:a16="http://schemas.microsoft.com/office/drawing/2014/main" id="{8174FF28-BE33-449B-B774-E5155F037A07}"/>
              </a:ext>
            </a:extLst>
          </p:cNvPr>
          <p:cNvSpPr txBox="1"/>
          <p:nvPr/>
        </p:nvSpPr>
        <p:spPr>
          <a:xfrm>
            <a:off x="6234458" y="5488325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C8CCD1">
                    <a:lumMod val="10000"/>
                  </a:srgbClr>
                </a:solidFill>
                <a:latin typeface="+mn-lt"/>
                <a:ea typeface="黑体" panose="02010609060101010101" pitchFamily="49" charset="-122"/>
              </a:rPr>
              <a:t>5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7" name="Left Brace 456">
            <a:extLst>
              <a:ext uri="{FF2B5EF4-FFF2-40B4-BE49-F238E27FC236}">
                <a16:creationId xmlns:a16="http://schemas.microsoft.com/office/drawing/2014/main" id="{802725E5-2604-4279-B122-9D134F165E01}"/>
              </a:ext>
            </a:extLst>
          </p:cNvPr>
          <p:cNvSpPr/>
          <p:nvPr/>
        </p:nvSpPr>
        <p:spPr>
          <a:xfrm rot="5400000">
            <a:off x="7359541" y="3356070"/>
            <a:ext cx="103383" cy="116830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8" name="TextBox 22">
            <a:extLst>
              <a:ext uri="{FF2B5EF4-FFF2-40B4-BE49-F238E27FC236}">
                <a16:creationId xmlns:a16="http://schemas.microsoft.com/office/drawing/2014/main" id="{89B85D95-9455-42CB-AE51-F82085EAE69A}"/>
              </a:ext>
            </a:extLst>
          </p:cNvPr>
          <p:cNvSpPr txBox="1"/>
          <p:nvPr/>
        </p:nvSpPr>
        <p:spPr>
          <a:xfrm>
            <a:off x="6899054" y="3696133"/>
            <a:ext cx="1004205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&gt;=14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  <p:sp>
        <p:nvSpPr>
          <p:cNvPr id="459" name="Left Brace 458">
            <a:extLst>
              <a:ext uri="{FF2B5EF4-FFF2-40B4-BE49-F238E27FC236}">
                <a16:creationId xmlns:a16="http://schemas.microsoft.com/office/drawing/2014/main" id="{19C76E46-E82D-4135-8444-C20D9756FB09}"/>
              </a:ext>
            </a:extLst>
          </p:cNvPr>
          <p:cNvSpPr/>
          <p:nvPr/>
        </p:nvSpPr>
        <p:spPr>
          <a:xfrm rot="5400000">
            <a:off x="9389667" y="2539675"/>
            <a:ext cx="114759" cy="2785158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60" name="TextBox 22">
            <a:extLst>
              <a:ext uri="{FF2B5EF4-FFF2-40B4-BE49-F238E27FC236}">
                <a16:creationId xmlns:a16="http://schemas.microsoft.com/office/drawing/2014/main" id="{359A2E45-F663-4D52-B5D3-194DB4DDF761}"/>
              </a:ext>
            </a:extLst>
          </p:cNvPr>
          <p:cNvSpPr txBox="1"/>
          <p:nvPr/>
        </p:nvSpPr>
        <p:spPr>
          <a:xfrm>
            <a:off x="8192209" y="3700092"/>
            <a:ext cx="2393957" cy="169271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&gt;=32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1426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1CAF99-F1AA-44A2-A112-D8BBAD9632A1}"/>
              </a:ext>
            </a:extLst>
          </p:cNvPr>
          <p:cNvSpPr txBox="1">
            <a:spLocks/>
          </p:cNvSpPr>
          <p:nvPr/>
        </p:nvSpPr>
        <p:spPr bwMode="auto">
          <a:xfrm>
            <a:off x="555973" y="30149"/>
            <a:ext cx="7928425" cy="47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>
                    <a:lumMod val="50000"/>
                  </a:schemeClr>
                </a:solidFill>
                <a:latin typeface="Ford Antenna Medium"/>
                <a:ea typeface="ヒラギノ角ゴ Pro W3" pitchFamily="-108" charset="-128"/>
                <a:cs typeface="Ford Antenna Medium"/>
              </a:defRPr>
            </a:lvl1pPr>
            <a:lvl2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2pPr>
            <a:lvl3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3pPr>
            <a:lvl4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4pPr>
            <a:lvl5pPr algn="l" defTabSz="609402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Ford Antenna Medium" charset="0"/>
                <a:ea typeface="ヒラギノ角ゴ Pro W3" pitchFamily="-108" charset="-128"/>
                <a:cs typeface="Ford Antenna Medium" charset="0"/>
              </a:defRPr>
            </a:lvl5pPr>
            <a:lvl6pPr marL="609402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6pPr>
            <a:lvl7pPr marL="1218804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7pPr>
            <a:lvl8pPr marL="1828205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8pPr>
            <a:lvl9pPr marL="2437607" algn="l" defTabSz="609402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ntenna Regular" pitchFamily="47" charset="0"/>
                <a:ea typeface="ヒラギノ角ゴ Pro W3" pitchFamily="-108" charset="-128"/>
              </a:defRPr>
            </a:lvl9pPr>
          </a:lstStyle>
          <a:p>
            <a:pPr marL="0" marR="0" lvl="0" indent="0" algn="l" defTabSz="60940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64E">
                  <a:lumMod val="50000"/>
                </a:srgbClr>
              </a:solidFill>
              <a:effectLst/>
              <a:uLnTx/>
              <a:uFillTx/>
              <a:latin typeface="Ford Antenna Light" panose="02000505000000020004" pitchFamily="50" charset="0"/>
            </a:endParaRP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D9402D8-6944-48F9-94F4-FC6FBBCE5DA0}"/>
              </a:ext>
            </a:extLst>
          </p:cNvPr>
          <p:cNvGrpSpPr/>
          <p:nvPr/>
        </p:nvGrpSpPr>
        <p:grpSpPr>
          <a:xfrm>
            <a:off x="134487" y="693457"/>
            <a:ext cx="11794661" cy="701176"/>
            <a:chOff x="231486" y="710559"/>
            <a:chExt cx="11722705" cy="701176"/>
          </a:xfrm>
        </p:grpSpPr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2CF936C-AF9A-452F-8F28-7F8484E8B441}"/>
                </a:ext>
              </a:extLst>
            </p:cNvPr>
            <p:cNvCxnSpPr/>
            <p:nvPr/>
          </p:nvCxnSpPr>
          <p:spPr>
            <a:xfrm flipV="1">
              <a:off x="237808" y="1406455"/>
              <a:ext cx="11716383" cy="5280"/>
            </a:xfrm>
            <a:prstGeom prst="line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A0D1E64-0670-4E0F-806C-29BBA16A5A81}"/>
                </a:ext>
              </a:extLst>
            </p:cNvPr>
            <p:cNvSpPr/>
            <p:nvPr/>
          </p:nvSpPr>
          <p:spPr>
            <a:xfrm>
              <a:off x="231486" y="710559"/>
              <a:ext cx="2713579" cy="215444"/>
            </a:xfrm>
            <a:prstGeom prst="rect">
              <a:avLst/>
            </a:prstGeom>
            <a:ln w="127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China Accelerated SW Plan </a:t>
              </a: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---DCV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51" name="流程图: 决策 47">
            <a:extLst>
              <a:ext uri="{FF2B5EF4-FFF2-40B4-BE49-F238E27FC236}">
                <a16:creationId xmlns:a16="http://schemas.microsoft.com/office/drawing/2014/main" id="{E94C93F7-FFDB-40F8-8EF3-23BD26D50314}"/>
              </a:ext>
            </a:extLst>
          </p:cNvPr>
          <p:cNvSpPr/>
          <p:nvPr/>
        </p:nvSpPr>
        <p:spPr>
          <a:xfrm>
            <a:off x="6427862" y="1211945"/>
            <a:ext cx="431239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FDJ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4" name="流程图: 决策 47">
            <a:extLst>
              <a:ext uri="{FF2B5EF4-FFF2-40B4-BE49-F238E27FC236}">
                <a16:creationId xmlns:a16="http://schemas.microsoft.com/office/drawing/2014/main" id="{C7523FB1-7B0C-4BAF-811B-7929E32457FF}"/>
              </a:ext>
            </a:extLst>
          </p:cNvPr>
          <p:cNvSpPr/>
          <p:nvPr/>
        </p:nvSpPr>
        <p:spPr>
          <a:xfrm>
            <a:off x="11275562" y="121194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7" name="TextBox 22">
            <a:extLst>
              <a:ext uri="{FF2B5EF4-FFF2-40B4-BE49-F238E27FC236}">
                <a16:creationId xmlns:a16="http://schemas.microsoft.com/office/drawing/2014/main" id="{AA3EF8B9-8AA8-47FC-94BB-7996294C2B2F}"/>
              </a:ext>
            </a:extLst>
          </p:cNvPr>
          <p:cNvSpPr txBox="1"/>
          <p:nvPr/>
        </p:nvSpPr>
        <p:spPr>
          <a:xfrm>
            <a:off x="1167098" y="1027792"/>
            <a:ext cx="94254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Group A UI Release</a:t>
            </a:r>
          </a:p>
        </p:txBody>
      </p:sp>
      <p:sp>
        <p:nvSpPr>
          <p:cNvPr id="358" name="Star: 5 Points 551">
            <a:extLst>
              <a:ext uri="{FF2B5EF4-FFF2-40B4-BE49-F238E27FC236}">
                <a16:creationId xmlns:a16="http://schemas.microsoft.com/office/drawing/2014/main" id="{70196CAD-355F-47E8-AA54-C63EA173768F}"/>
              </a:ext>
            </a:extLst>
          </p:cNvPr>
          <p:cNvSpPr/>
          <p:nvPr/>
        </p:nvSpPr>
        <p:spPr>
          <a:xfrm>
            <a:off x="1285345" y="1250511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C15D4642-DC40-48F3-A591-D415691A900A}"/>
              </a:ext>
            </a:extLst>
          </p:cNvPr>
          <p:cNvSpPr/>
          <p:nvPr/>
        </p:nvSpPr>
        <p:spPr>
          <a:xfrm>
            <a:off x="9804405" y="2513696"/>
            <a:ext cx="574181" cy="2383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rPr>
              <a:t>MRD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B59C90-AB45-4894-AC0E-DF505DB3F84A}"/>
              </a:ext>
            </a:extLst>
          </p:cNvPr>
          <p:cNvCxnSpPr/>
          <p:nvPr/>
        </p:nvCxnSpPr>
        <p:spPr>
          <a:xfrm>
            <a:off x="10378590" y="580021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D13DD52-9B9B-4BD9-9A29-F9454641CFB2}"/>
              </a:ext>
            </a:extLst>
          </p:cNvPr>
          <p:cNvCxnSpPr/>
          <p:nvPr/>
        </p:nvCxnSpPr>
        <p:spPr>
          <a:xfrm>
            <a:off x="885107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8B33B800-6DDA-4C9E-AE8D-38D6CF6B49EA}"/>
              </a:ext>
            </a:extLst>
          </p:cNvPr>
          <p:cNvCxnSpPr/>
          <p:nvPr/>
        </p:nvCxnSpPr>
        <p:spPr>
          <a:xfrm>
            <a:off x="7954104" y="570959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82BBC31-B2BA-4E6F-9059-1CDD02D70094}"/>
              </a:ext>
            </a:extLst>
          </p:cNvPr>
          <p:cNvCxnSpPr/>
          <p:nvPr/>
        </p:nvCxnSpPr>
        <p:spPr>
          <a:xfrm>
            <a:off x="7078406" y="585404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E189FB5E-AA81-4D89-974E-0B1113B24309}"/>
              </a:ext>
            </a:extLst>
          </p:cNvPr>
          <p:cNvCxnSpPr/>
          <p:nvPr/>
        </p:nvCxnSpPr>
        <p:spPr>
          <a:xfrm>
            <a:off x="5988254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4C6A57F-139E-4774-B0C4-8CE3F407F61A}"/>
              </a:ext>
            </a:extLst>
          </p:cNvPr>
          <p:cNvCxnSpPr/>
          <p:nvPr/>
        </p:nvCxnSpPr>
        <p:spPr>
          <a:xfrm>
            <a:off x="5342596" y="590095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A36DECB-A5B4-439B-B8C6-7B8FBE5F6AC0}"/>
              </a:ext>
            </a:extLst>
          </p:cNvPr>
          <p:cNvCxnSpPr/>
          <p:nvPr/>
        </p:nvCxnSpPr>
        <p:spPr>
          <a:xfrm>
            <a:off x="3591583" y="611547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313A869-188A-4278-84DE-066B4089C9B7}"/>
              </a:ext>
            </a:extLst>
          </p:cNvPr>
          <p:cNvCxnSpPr/>
          <p:nvPr/>
        </p:nvCxnSpPr>
        <p:spPr>
          <a:xfrm>
            <a:off x="1396014" y="605532"/>
            <a:ext cx="0" cy="2104250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22">
            <a:extLst>
              <a:ext uri="{FF2B5EF4-FFF2-40B4-BE49-F238E27FC236}">
                <a16:creationId xmlns:a16="http://schemas.microsoft.com/office/drawing/2014/main" id="{6B1A36E5-12BF-4291-A748-CCCF56018F61}"/>
              </a:ext>
            </a:extLst>
          </p:cNvPr>
          <p:cNvSpPr txBox="1"/>
          <p:nvPr/>
        </p:nvSpPr>
        <p:spPr>
          <a:xfrm>
            <a:off x="5543902" y="1066764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30%</a:t>
            </a:r>
          </a:p>
        </p:txBody>
      </p:sp>
      <p:sp>
        <p:nvSpPr>
          <p:cNvPr id="381" name="Star: 5 Points 551">
            <a:extLst>
              <a:ext uri="{FF2B5EF4-FFF2-40B4-BE49-F238E27FC236}">
                <a16:creationId xmlns:a16="http://schemas.microsoft.com/office/drawing/2014/main" id="{56EE605E-72DE-4A49-B534-C9C71BF084CA}"/>
              </a:ext>
            </a:extLst>
          </p:cNvPr>
          <p:cNvSpPr/>
          <p:nvPr/>
        </p:nvSpPr>
        <p:spPr>
          <a:xfrm>
            <a:off x="5684727" y="1255616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2" name="TextBox 22">
            <a:extLst>
              <a:ext uri="{FF2B5EF4-FFF2-40B4-BE49-F238E27FC236}">
                <a16:creationId xmlns:a16="http://schemas.microsoft.com/office/drawing/2014/main" id="{581554DE-C307-4F04-A279-704EF016440F}"/>
              </a:ext>
            </a:extLst>
          </p:cNvPr>
          <p:cNvSpPr txBox="1"/>
          <p:nvPr/>
        </p:nvSpPr>
        <p:spPr>
          <a:xfrm>
            <a:off x="8262576" y="1071895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DCV0 50%</a:t>
            </a:r>
          </a:p>
        </p:txBody>
      </p:sp>
      <p:sp>
        <p:nvSpPr>
          <p:cNvPr id="383" name="Star: 5 Points 551">
            <a:extLst>
              <a:ext uri="{FF2B5EF4-FFF2-40B4-BE49-F238E27FC236}">
                <a16:creationId xmlns:a16="http://schemas.microsoft.com/office/drawing/2014/main" id="{BF181DD3-568F-49B5-9A28-15F0B062C3CD}"/>
              </a:ext>
            </a:extLst>
          </p:cNvPr>
          <p:cNvSpPr/>
          <p:nvPr/>
        </p:nvSpPr>
        <p:spPr>
          <a:xfrm>
            <a:off x="8561447" y="1260747"/>
            <a:ext cx="195065" cy="205168"/>
          </a:xfrm>
          <a:prstGeom prst="star5">
            <a:avLst/>
          </a:prstGeom>
          <a:solidFill>
            <a:schemeClr val="bg1"/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Ford Antenna Light" panose="02000505000000020004" pitchFamily="50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84" name="TextBox 22">
            <a:extLst>
              <a:ext uri="{FF2B5EF4-FFF2-40B4-BE49-F238E27FC236}">
                <a16:creationId xmlns:a16="http://schemas.microsoft.com/office/drawing/2014/main" id="{D2E5DB51-772E-43FB-9A57-5D05B60DA207}"/>
              </a:ext>
            </a:extLst>
          </p:cNvPr>
          <p:cNvSpPr txBox="1"/>
          <p:nvPr/>
        </p:nvSpPr>
        <p:spPr>
          <a:xfrm>
            <a:off x="9079790" y="1063850"/>
            <a:ext cx="94254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60%</a:t>
            </a:r>
          </a:p>
        </p:txBody>
      </p:sp>
      <p:sp>
        <p:nvSpPr>
          <p:cNvPr id="386" name="Left Brace 385">
            <a:extLst>
              <a:ext uri="{FF2B5EF4-FFF2-40B4-BE49-F238E27FC236}">
                <a16:creationId xmlns:a16="http://schemas.microsoft.com/office/drawing/2014/main" id="{3F9DEFDC-F55F-4893-88E9-65D9E3ACE1F0}"/>
              </a:ext>
            </a:extLst>
          </p:cNvPr>
          <p:cNvSpPr/>
          <p:nvPr/>
        </p:nvSpPr>
        <p:spPr>
          <a:xfrm rot="5400000">
            <a:off x="6342474" y="-4059220"/>
            <a:ext cx="184657" cy="10077576"/>
          </a:xfrm>
          <a:prstGeom prst="leftBrace">
            <a:avLst>
              <a:gd name="adj1" fmla="val 61720"/>
              <a:gd name="adj2" fmla="val 495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7" name="TextBox 22">
            <a:extLst>
              <a:ext uri="{FF2B5EF4-FFF2-40B4-BE49-F238E27FC236}">
                <a16:creationId xmlns:a16="http://schemas.microsoft.com/office/drawing/2014/main" id="{6B766932-FE44-4114-8BB1-AB494379EE73}"/>
              </a:ext>
            </a:extLst>
          </p:cNvPr>
          <p:cNvSpPr txBox="1"/>
          <p:nvPr/>
        </p:nvSpPr>
        <p:spPr>
          <a:xfrm>
            <a:off x="6406782" y="783218"/>
            <a:ext cx="942545" cy="184660"/>
          </a:xfrm>
          <a:prstGeom prst="rect">
            <a:avLst/>
          </a:prstGeom>
          <a:noFill/>
          <a:ln w="12700">
            <a:noFill/>
          </a:ln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45 weeks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79FB5-3712-4E51-9B7F-472B84B55660}"/>
              </a:ext>
            </a:extLst>
          </p:cNvPr>
          <p:cNvGrpSpPr/>
          <p:nvPr/>
        </p:nvGrpSpPr>
        <p:grpSpPr>
          <a:xfrm>
            <a:off x="1382878" y="1517979"/>
            <a:ext cx="8995702" cy="987474"/>
            <a:chOff x="1382878" y="1517979"/>
            <a:chExt cx="8995702" cy="98747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F3EF65-DC33-4219-ACDE-97B4108DC45B}"/>
                </a:ext>
              </a:extLst>
            </p:cNvPr>
            <p:cNvSpPr/>
            <p:nvPr/>
          </p:nvSpPr>
          <p:spPr>
            <a:xfrm>
              <a:off x="1382878" y="1517979"/>
              <a:ext cx="2203777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Group A Features Coding based on UI</a:t>
              </a:r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33744498-2C09-4052-9EA4-DFD9159CE67F}"/>
                </a:ext>
              </a:extLst>
            </p:cNvPr>
            <p:cNvSpPr/>
            <p:nvPr/>
          </p:nvSpPr>
          <p:spPr>
            <a:xfrm>
              <a:off x="3591583" y="1741970"/>
              <a:ext cx="893348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Alpha</a:t>
              </a:r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5734E6FD-3CFD-4D7E-8D05-0EA254BE16EF}"/>
                </a:ext>
              </a:extLst>
            </p:cNvPr>
            <p:cNvSpPr/>
            <p:nvPr/>
          </p:nvSpPr>
          <p:spPr>
            <a:xfrm>
              <a:off x="4489858" y="1748622"/>
              <a:ext cx="8622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DCV B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eta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4F0D23E6-D9EE-436B-B05A-62CC6A73D998}"/>
                </a:ext>
              </a:extLst>
            </p:cNvPr>
            <p:cNvSpPr/>
            <p:nvPr/>
          </p:nvSpPr>
          <p:spPr>
            <a:xfrm>
              <a:off x="5352133" y="1744460"/>
              <a:ext cx="447174" cy="23836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Test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C6F41A17-B9CD-4E60-8F65-BB0D2E641DFD}"/>
                </a:ext>
              </a:extLst>
            </p:cNvPr>
            <p:cNvSpPr/>
            <p:nvPr/>
          </p:nvSpPr>
          <p:spPr>
            <a:xfrm>
              <a:off x="5108422" y="2009548"/>
              <a:ext cx="881566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 Sample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D6345CD0-47E8-4110-B274-B0482306E6AE}"/>
                </a:ext>
              </a:extLst>
            </p:cNvPr>
            <p:cNvSpPr/>
            <p:nvPr/>
          </p:nvSpPr>
          <p:spPr>
            <a:xfrm>
              <a:off x="6001677" y="2013990"/>
              <a:ext cx="1754393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Pre DV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3FDAC0B8-1FBD-47D2-A222-465FBDB88F77}"/>
                </a:ext>
              </a:extLst>
            </p:cNvPr>
            <p:cNvSpPr/>
            <p:nvPr/>
          </p:nvSpPr>
          <p:spPr>
            <a:xfrm>
              <a:off x="7066997" y="2251137"/>
              <a:ext cx="873685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Debug</a:t>
              </a: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FDE2E44B-AC0B-4F64-8A85-2444A50AB46C}"/>
                </a:ext>
              </a:extLst>
            </p:cNvPr>
            <p:cNvSpPr/>
            <p:nvPr/>
          </p:nvSpPr>
          <p:spPr>
            <a:xfrm>
              <a:off x="7954096" y="2267090"/>
              <a:ext cx="904091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B S</a:t>
              </a:r>
              <a:r>
                <a:rPr kumimoji="0" lang="en-US" altLang="zh-CN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黑体" panose="02010609060101010101" pitchFamily="49" charset="-122"/>
                  <a:cs typeface="Calibri" panose="020F0502020204030204" pitchFamily="34" charset="0"/>
                </a:rPr>
                <a:t>ample 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d Antenna Light" panose="02000505000000020004" pitchFamily="50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C927D023-F78D-4438-BA6C-5E926B8A8F47}"/>
                </a:ext>
              </a:extLst>
            </p:cNvPr>
            <p:cNvSpPr/>
            <p:nvPr/>
          </p:nvSpPr>
          <p:spPr>
            <a:xfrm>
              <a:off x="8851076" y="2259450"/>
              <a:ext cx="1527504" cy="23836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ord Antenna Light" panose="02000505000000020004" pitchFamily="50" charset="0"/>
                  <a:ea typeface="+mn-ea"/>
                  <a:cs typeface="Calibri" panose="020F0502020204030204" pitchFamily="34" charset="0"/>
                </a:rPr>
                <a:t>Critical DV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1D690B8-9DEB-427C-B522-D26E55B78491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3586655" y="1637161"/>
              <a:ext cx="107172" cy="10480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or: Curved 387">
              <a:extLst>
                <a:ext uri="{FF2B5EF4-FFF2-40B4-BE49-F238E27FC236}">
                  <a16:creationId xmlns:a16="http://schemas.microsoft.com/office/drawing/2014/main" id="{CCA705C1-4696-43B2-A11F-D5832D4B6CB8}"/>
                </a:ext>
              </a:extLst>
            </p:cNvPr>
            <p:cNvCxnSpPr>
              <a:cxnSpLocks/>
              <a:stCxn id="363" idx="3"/>
            </p:cNvCxnSpPr>
            <p:nvPr/>
          </p:nvCxnSpPr>
          <p:spPr>
            <a:xfrm>
              <a:off x="5799307" y="1863642"/>
              <a:ext cx="80485" cy="1409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or: Curved 388">
              <a:extLst>
                <a:ext uri="{FF2B5EF4-FFF2-40B4-BE49-F238E27FC236}">
                  <a16:creationId xmlns:a16="http://schemas.microsoft.com/office/drawing/2014/main" id="{38953F73-C9D6-486D-AC97-67F72B0D36ED}"/>
                </a:ext>
              </a:extLst>
            </p:cNvPr>
            <p:cNvCxnSpPr>
              <a:cxnSpLocks/>
              <a:stCxn id="365" idx="3"/>
            </p:cNvCxnSpPr>
            <p:nvPr/>
          </p:nvCxnSpPr>
          <p:spPr>
            <a:xfrm>
              <a:off x="7756070" y="2133172"/>
              <a:ext cx="69520" cy="11792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D95BC5C3-41AE-4998-AECB-C4C5BDB71E85}"/>
              </a:ext>
            </a:extLst>
          </p:cNvPr>
          <p:cNvCxnSpPr>
            <a:cxnSpLocks/>
            <a:stCxn id="369" idx="3"/>
            <a:endCxn id="354" idx="2"/>
          </p:cNvCxnSpPr>
          <p:nvPr/>
        </p:nvCxnSpPr>
        <p:spPr>
          <a:xfrm flipV="1">
            <a:off x="10378586" y="1562624"/>
            <a:ext cx="1116143" cy="10702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08F55EBD-06C0-4717-85DF-68BC1655E9F4}"/>
              </a:ext>
            </a:extLst>
          </p:cNvPr>
          <p:cNvCxnSpPr>
            <a:cxnSpLocks/>
          </p:cNvCxnSpPr>
          <p:nvPr/>
        </p:nvCxnSpPr>
        <p:spPr>
          <a:xfrm>
            <a:off x="11489600" y="557929"/>
            <a:ext cx="5129" cy="3788966"/>
          </a:xfrm>
          <a:prstGeom prst="line">
            <a:avLst/>
          </a:prstGeom>
          <a:ln>
            <a:solidFill>
              <a:schemeClr val="accent4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77A2211-D41A-4047-99B6-3BD02DBA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SYNC+ 3.0 DCV/PEC/J1 Critical P</a:t>
            </a:r>
            <a:r>
              <a:rPr lang="en-US" altLang="zh-CN" dirty="0"/>
              <a:t>ath</a:t>
            </a:r>
            <a:endParaRPr lang="en-US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8756D90-4757-4E36-8930-E51668C6CD04}"/>
              </a:ext>
            </a:extLst>
          </p:cNvPr>
          <p:cNvGrpSpPr/>
          <p:nvPr/>
        </p:nvGrpSpPr>
        <p:grpSpPr>
          <a:xfrm>
            <a:off x="136713" y="4079404"/>
            <a:ext cx="11994327" cy="934239"/>
            <a:chOff x="237807" y="2111976"/>
            <a:chExt cx="11927350" cy="93423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0157D78-E802-457E-A07D-8290E0216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807" y="3037586"/>
              <a:ext cx="11927350" cy="8629"/>
            </a:xfrm>
            <a:prstGeom prst="line">
              <a:avLst/>
            </a:prstGeom>
            <a:ln w="12700">
              <a:solidFill>
                <a:schemeClr val="accent3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2F4A308-EDFD-40A0-B5EA-F092BFC9FAB7}"/>
                </a:ext>
              </a:extLst>
            </p:cNvPr>
            <p:cNvSpPr/>
            <p:nvPr/>
          </p:nvSpPr>
          <p:spPr>
            <a:xfrm>
              <a:off x="241919" y="2111976"/>
              <a:ext cx="2839325" cy="215444"/>
            </a:xfrm>
            <a:prstGeom prst="rect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China Accelerated SW Plan ---PEC/J1 C</a:t>
              </a:r>
              <a:r>
                <a:rPr lang="en-US" altLang="zh-CN" sz="800" b="1" dirty="0">
                  <a:solidFill>
                    <a:prstClr val="black"/>
                  </a:solidFill>
                  <a:latin typeface="Ford Antenna Light" panose="02000505000000020004" pitchFamily="50" charset="0"/>
                  <a:cs typeface="Calibri" panose="020F0502020204030204" pitchFamily="34" charset="0"/>
                </a:rPr>
                <a:t>ritical Path</a:t>
              </a:r>
              <a:endParaRPr lang="en-US" sz="800" b="1" dirty="0">
                <a:solidFill>
                  <a:prstClr val="black"/>
                </a:solidFill>
                <a:latin typeface="Ford Antenna Light" panose="02000505000000020004" pitchFamily="50" charset="0"/>
                <a:cs typeface="Calibri" panose="020F0502020204030204" pitchFamily="34" charset="0"/>
              </a:endParaRPr>
            </a:p>
          </p:txBody>
        </p:sp>
      </p:grpSp>
      <p:sp>
        <p:nvSpPr>
          <p:cNvPr id="178" name="TextBox 22">
            <a:extLst>
              <a:ext uri="{FF2B5EF4-FFF2-40B4-BE49-F238E27FC236}">
                <a16:creationId xmlns:a16="http://schemas.microsoft.com/office/drawing/2014/main" id="{CF89CC4F-9168-442B-9D6C-54062A594C81}"/>
              </a:ext>
            </a:extLst>
          </p:cNvPr>
          <p:cNvSpPr txBox="1"/>
          <p:nvPr/>
        </p:nvSpPr>
        <p:spPr>
          <a:xfrm>
            <a:off x="3474258" y="5138946"/>
            <a:ext cx="692356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R00</a:t>
            </a:r>
          </a:p>
          <a:p>
            <a:r>
              <a:rPr lang="en-US" altLang="zh-CN" dirty="0"/>
              <a:t>95%</a:t>
            </a:r>
          </a:p>
          <a:p>
            <a:endParaRPr lang="en-US" dirty="0"/>
          </a:p>
        </p:txBody>
      </p:sp>
      <p:sp>
        <p:nvSpPr>
          <p:cNvPr id="179" name="TextBox 22">
            <a:extLst>
              <a:ext uri="{FF2B5EF4-FFF2-40B4-BE49-F238E27FC236}">
                <a16:creationId xmlns:a16="http://schemas.microsoft.com/office/drawing/2014/main" id="{D6B23472-116E-413F-87BA-9AD081A9A546}"/>
              </a:ext>
            </a:extLst>
          </p:cNvPr>
          <p:cNvSpPr txBox="1"/>
          <p:nvPr/>
        </p:nvSpPr>
        <p:spPr>
          <a:xfrm>
            <a:off x="4086697" y="5145622"/>
            <a:ext cx="609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R04</a:t>
            </a:r>
          </a:p>
          <a:p>
            <a:endParaRPr lang="en-US" dirty="0"/>
          </a:p>
        </p:txBody>
      </p:sp>
      <p:sp>
        <p:nvSpPr>
          <p:cNvPr id="180" name="TextBox 22">
            <a:extLst>
              <a:ext uri="{FF2B5EF4-FFF2-40B4-BE49-F238E27FC236}">
                <a16:creationId xmlns:a16="http://schemas.microsoft.com/office/drawing/2014/main" id="{D3AA2489-1957-4E83-9D2D-0804F00E9F11}"/>
              </a:ext>
            </a:extLst>
          </p:cNvPr>
          <p:cNvSpPr txBox="1"/>
          <p:nvPr/>
        </p:nvSpPr>
        <p:spPr>
          <a:xfrm>
            <a:off x="5721641" y="5132672"/>
            <a:ext cx="103660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R05</a:t>
            </a:r>
          </a:p>
          <a:p>
            <a:r>
              <a:rPr lang="en-US" altLang="zh-CN" dirty="0"/>
              <a:t>100%</a:t>
            </a:r>
          </a:p>
          <a:p>
            <a:endParaRPr lang="en-US" dirty="0"/>
          </a:p>
        </p:txBody>
      </p:sp>
      <p:sp>
        <p:nvSpPr>
          <p:cNvPr id="181" name="TextBox 22">
            <a:extLst>
              <a:ext uri="{FF2B5EF4-FFF2-40B4-BE49-F238E27FC236}">
                <a16:creationId xmlns:a16="http://schemas.microsoft.com/office/drawing/2014/main" id="{87E76934-CCA1-4FD4-A5E7-3998F8EFCFA5}"/>
              </a:ext>
            </a:extLst>
          </p:cNvPr>
          <p:cNvSpPr txBox="1"/>
          <p:nvPr/>
        </p:nvSpPr>
        <p:spPr>
          <a:xfrm>
            <a:off x="7380200" y="5129141"/>
            <a:ext cx="843415" cy="292382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R06</a:t>
            </a:r>
          </a:p>
          <a:p>
            <a:endParaRPr lang="en-US" dirty="0"/>
          </a:p>
        </p:txBody>
      </p:sp>
      <p:sp>
        <p:nvSpPr>
          <p:cNvPr id="182" name="TextBox 22">
            <a:extLst>
              <a:ext uri="{FF2B5EF4-FFF2-40B4-BE49-F238E27FC236}">
                <a16:creationId xmlns:a16="http://schemas.microsoft.com/office/drawing/2014/main" id="{4D6949C7-DEF1-4578-B6DC-F42ADBD1D657}"/>
              </a:ext>
            </a:extLst>
          </p:cNvPr>
          <p:cNvSpPr txBox="1"/>
          <p:nvPr/>
        </p:nvSpPr>
        <p:spPr>
          <a:xfrm>
            <a:off x="9004644" y="5188938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R07</a:t>
            </a:r>
            <a:endParaRPr lang="en-US" dirty="0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DA6FB10E-EF5E-4ADA-AC03-54A1D0E0ADB8}"/>
              </a:ext>
            </a:extLst>
          </p:cNvPr>
          <p:cNvSpPr/>
          <p:nvPr/>
        </p:nvSpPr>
        <p:spPr>
          <a:xfrm>
            <a:off x="27780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37" name="TextBox 22">
            <a:extLst>
              <a:ext uri="{FF2B5EF4-FFF2-40B4-BE49-F238E27FC236}">
                <a16:creationId xmlns:a16="http://schemas.microsoft.com/office/drawing/2014/main" id="{E3322350-16B2-4E0C-9B96-8F5367412E82}"/>
              </a:ext>
            </a:extLst>
          </p:cNvPr>
          <p:cNvSpPr txBox="1"/>
          <p:nvPr/>
        </p:nvSpPr>
        <p:spPr>
          <a:xfrm>
            <a:off x="9894411" y="5186764"/>
            <a:ext cx="754981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R08</a:t>
            </a:r>
            <a:endParaRPr lang="en-US" dirty="0"/>
          </a:p>
        </p:txBody>
      </p:sp>
      <p:sp>
        <p:nvSpPr>
          <p:cNvPr id="248" name="TextBox 22">
            <a:extLst>
              <a:ext uri="{FF2B5EF4-FFF2-40B4-BE49-F238E27FC236}">
                <a16:creationId xmlns:a16="http://schemas.microsoft.com/office/drawing/2014/main" id="{025608B1-C3D3-4F27-90F6-565278E253F7}"/>
              </a:ext>
            </a:extLst>
          </p:cNvPr>
          <p:cNvSpPr txBox="1"/>
          <p:nvPr/>
        </p:nvSpPr>
        <p:spPr>
          <a:xfrm>
            <a:off x="-112691" y="5181142"/>
            <a:ext cx="602933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DCV1 60%</a:t>
            </a:r>
          </a:p>
          <a:p>
            <a:endParaRPr lang="en-US" dirty="0"/>
          </a:p>
        </p:txBody>
      </p:sp>
      <p:sp>
        <p:nvSpPr>
          <p:cNvPr id="252" name="流程图: 决策 47">
            <a:extLst>
              <a:ext uri="{FF2B5EF4-FFF2-40B4-BE49-F238E27FC236}">
                <a16:creationId xmlns:a16="http://schemas.microsoft.com/office/drawing/2014/main" id="{C92C25BF-EC1E-4111-BB7E-435FAB73A769}"/>
              </a:ext>
            </a:extLst>
          </p:cNvPr>
          <p:cNvSpPr/>
          <p:nvPr/>
        </p:nvSpPr>
        <p:spPr>
          <a:xfrm>
            <a:off x="847859" y="4900369"/>
            <a:ext cx="346141" cy="23230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 b="1" dirty="0">
                <a:solidFill>
                  <a:schemeClr val="tx1"/>
                </a:solidFill>
                <a:cs typeface="Calibri" panose="020F0502020204030204" pitchFamily="34" charset="0"/>
              </a:rPr>
              <a:t>DCV</a:t>
            </a:r>
            <a:endParaRPr lang="zh-CN" altLang="en-US" sz="5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54" name="TextBox 22">
            <a:extLst>
              <a:ext uri="{FF2B5EF4-FFF2-40B4-BE49-F238E27FC236}">
                <a16:creationId xmlns:a16="http://schemas.microsoft.com/office/drawing/2014/main" id="{6CBA5994-FD0B-4BB9-B5AB-7BDA041F0274}"/>
              </a:ext>
            </a:extLst>
          </p:cNvPr>
          <p:cNvSpPr txBox="1"/>
          <p:nvPr/>
        </p:nvSpPr>
        <p:spPr>
          <a:xfrm>
            <a:off x="815464" y="5134068"/>
            <a:ext cx="524627" cy="400103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DCV MRD</a:t>
            </a:r>
          </a:p>
          <a:p>
            <a:endParaRPr lang="en-US" dirty="0"/>
          </a:p>
        </p:txBody>
      </p: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B4FE796A-5AD1-4B28-B613-1696C11BB5FD}"/>
              </a:ext>
            </a:extLst>
          </p:cNvPr>
          <p:cNvSpPr/>
          <p:nvPr/>
        </p:nvSpPr>
        <p:spPr>
          <a:xfrm rot="5400000">
            <a:off x="590310" y="4383979"/>
            <a:ext cx="68603" cy="81738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1" name="TextBox 22">
            <a:extLst>
              <a:ext uri="{FF2B5EF4-FFF2-40B4-BE49-F238E27FC236}">
                <a16:creationId xmlns:a16="http://schemas.microsoft.com/office/drawing/2014/main" id="{5957CA0E-E71B-4B19-8FC9-5731743176B9}"/>
              </a:ext>
            </a:extLst>
          </p:cNvPr>
          <p:cNvSpPr txBox="1"/>
          <p:nvPr/>
        </p:nvSpPr>
        <p:spPr>
          <a:xfrm>
            <a:off x="307401" y="4566447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4 weeks</a:t>
            </a:r>
          </a:p>
        </p:txBody>
      </p:sp>
      <p:sp>
        <p:nvSpPr>
          <p:cNvPr id="262" name="Left Brace 261">
            <a:extLst>
              <a:ext uri="{FF2B5EF4-FFF2-40B4-BE49-F238E27FC236}">
                <a16:creationId xmlns:a16="http://schemas.microsoft.com/office/drawing/2014/main" id="{99181172-5E94-4F20-A272-607DB987B3B5}"/>
              </a:ext>
            </a:extLst>
          </p:cNvPr>
          <p:cNvSpPr/>
          <p:nvPr/>
        </p:nvSpPr>
        <p:spPr>
          <a:xfrm rot="5400000">
            <a:off x="1502088" y="4316447"/>
            <a:ext cx="84401" cy="947393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3" name="TextBox 22">
            <a:extLst>
              <a:ext uri="{FF2B5EF4-FFF2-40B4-BE49-F238E27FC236}">
                <a16:creationId xmlns:a16="http://schemas.microsoft.com/office/drawing/2014/main" id="{2FE0E4F2-F6FE-44FF-990A-E4EE430A1295}"/>
              </a:ext>
            </a:extLst>
          </p:cNvPr>
          <p:cNvSpPr txBox="1"/>
          <p:nvPr/>
        </p:nvSpPr>
        <p:spPr>
          <a:xfrm>
            <a:off x="1178674" y="4564766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5 weeks</a:t>
            </a:r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E31BA9F4-B9F0-45E8-A790-E7A36C79FC68}"/>
              </a:ext>
            </a:extLst>
          </p:cNvPr>
          <p:cNvSpPr/>
          <p:nvPr/>
        </p:nvSpPr>
        <p:spPr>
          <a:xfrm>
            <a:off x="3680406" y="48383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69" name="Star: 5 Points 268">
            <a:extLst>
              <a:ext uri="{FF2B5EF4-FFF2-40B4-BE49-F238E27FC236}">
                <a16:creationId xmlns:a16="http://schemas.microsoft.com/office/drawing/2014/main" id="{205B6406-89D4-484F-88AC-4F85F83BCB82}"/>
              </a:ext>
            </a:extLst>
          </p:cNvPr>
          <p:cNvSpPr/>
          <p:nvPr/>
        </p:nvSpPr>
        <p:spPr>
          <a:xfrm>
            <a:off x="4391773" y="4838907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2" name="Star: 5 Points 271">
            <a:extLst>
              <a:ext uri="{FF2B5EF4-FFF2-40B4-BE49-F238E27FC236}">
                <a16:creationId xmlns:a16="http://schemas.microsoft.com/office/drawing/2014/main" id="{36EBD8A8-4E5F-4D07-8735-D6B55A169742}"/>
              </a:ext>
            </a:extLst>
          </p:cNvPr>
          <p:cNvSpPr/>
          <p:nvPr/>
        </p:nvSpPr>
        <p:spPr>
          <a:xfrm>
            <a:off x="6041073" y="48301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3" name="Left Brace 272">
            <a:extLst>
              <a:ext uri="{FF2B5EF4-FFF2-40B4-BE49-F238E27FC236}">
                <a16:creationId xmlns:a16="http://schemas.microsoft.com/office/drawing/2014/main" id="{688DE077-C574-45A6-B08D-1C6535A0F050}"/>
              </a:ext>
            </a:extLst>
          </p:cNvPr>
          <p:cNvSpPr/>
          <p:nvPr/>
        </p:nvSpPr>
        <p:spPr>
          <a:xfrm rot="5400000">
            <a:off x="7024160" y="3885839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74" name="TextBox 22">
            <a:extLst>
              <a:ext uri="{FF2B5EF4-FFF2-40B4-BE49-F238E27FC236}">
                <a16:creationId xmlns:a16="http://schemas.microsoft.com/office/drawing/2014/main" id="{5E425EBD-D87A-4578-BA59-874EFA636990}"/>
              </a:ext>
            </a:extLst>
          </p:cNvPr>
          <p:cNvSpPr txBox="1"/>
          <p:nvPr/>
        </p:nvSpPr>
        <p:spPr>
          <a:xfrm>
            <a:off x="6628834" y="4529499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5" name="Star: 5 Points 274">
            <a:extLst>
              <a:ext uri="{FF2B5EF4-FFF2-40B4-BE49-F238E27FC236}">
                <a16:creationId xmlns:a16="http://schemas.microsoft.com/office/drawing/2014/main" id="{A77A62A3-084F-452D-B781-19077189E80D}"/>
              </a:ext>
            </a:extLst>
          </p:cNvPr>
          <p:cNvSpPr/>
          <p:nvPr/>
        </p:nvSpPr>
        <p:spPr>
          <a:xfrm>
            <a:off x="7632006" y="4846909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77" name="TextBox 22">
            <a:extLst>
              <a:ext uri="{FF2B5EF4-FFF2-40B4-BE49-F238E27FC236}">
                <a16:creationId xmlns:a16="http://schemas.microsoft.com/office/drawing/2014/main" id="{671E6ABA-A17A-4942-86EA-647D20C5FF60}"/>
              </a:ext>
            </a:extLst>
          </p:cNvPr>
          <p:cNvSpPr txBox="1"/>
          <p:nvPr/>
        </p:nvSpPr>
        <p:spPr>
          <a:xfrm>
            <a:off x="8169091" y="4521638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278" name="Star: 5 Points 277">
            <a:extLst>
              <a:ext uri="{FF2B5EF4-FFF2-40B4-BE49-F238E27FC236}">
                <a16:creationId xmlns:a16="http://schemas.microsoft.com/office/drawing/2014/main" id="{9361F089-5BAF-4191-847D-0CC76712F87E}"/>
              </a:ext>
            </a:extLst>
          </p:cNvPr>
          <p:cNvSpPr/>
          <p:nvPr/>
        </p:nvSpPr>
        <p:spPr>
          <a:xfrm>
            <a:off x="9180983" y="4857204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1" name="Star: 5 Points 280">
            <a:extLst>
              <a:ext uri="{FF2B5EF4-FFF2-40B4-BE49-F238E27FC236}">
                <a16:creationId xmlns:a16="http://schemas.microsoft.com/office/drawing/2014/main" id="{E176E06B-A8FD-4E31-964E-66E5150A5600}"/>
              </a:ext>
            </a:extLst>
          </p:cNvPr>
          <p:cNvSpPr/>
          <p:nvPr/>
        </p:nvSpPr>
        <p:spPr>
          <a:xfrm>
            <a:off x="10126312" y="4870186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286" name="Double Bracket 285">
            <a:extLst>
              <a:ext uri="{FF2B5EF4-FFF2-40B4-BE49-F238E27FC236}">
                <a16:creationId xmlns:a16="http://schemas.microsoft.com/office/drawing/2014/main" id="{E4BC5A3F-94E7-43EE-B91A-8FA9647E44A2}"/>
              </a:ext>
            </a:extLst>
          </p:cNvPr>
          <p:cNvSpPr/>
          <p:nvPr/>
        </p:nvSpPr>
        <p:spPr>
          <a:xfrm>
            <a:off x="262095" y="5625708"/>
            <a:ext cx="3425105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76194" tIns="38097" rIns="76194" bIns="38097"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Zero IG defects supporting PEC sign off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R00 (4*SW iterated versions )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95%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oding(Not including Agile features)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7" name="Double Bracket 286">
            <a:extLst>
              <a:ext uri="{FF2B5EF4-FFF2-40B4-BE49-F238E27FC236}">
                <a16:creationId xmlns:a16="http://schemas.microsoft.com/office/drawing/2014/main" id="{11FE3630-13D0-4119-8D0E-DFC8738DA1EE}"/>
              </a:ext>
            </a:extLst>
          </p:cNvPr>
          <p:cNvSpPr/>
          <p:nvPr/>
        </p:nvSpPr>
        <p:spPr>
          <a:xfrm>
            <a:off x="3732105" y="5628563"/>
            <a:ext cx="2458347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elivery of all features with zero G issues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R05 100%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TT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88" name="Double Bracket 287">
            <a:extLst>
              <a:ext uri="{FF2B5EF4-FFF2-40B4-BE49-F238E27FC236}">
                <a16:creationId xmlns:a16="http://schemas.microsoft.com/office/drawing/2014/main" id="{507952F8-B1B3-40D7-BB76-70B7A0611D80}"/>
              </a:ext>
            </a:extLst>
          </p:cNvPr>
          <p:cNvSpPr/>
          <p:nvPr/>
        </p:nvSpPr>
        <p:spPr>
          <a:xfrm>
            <a:off x="6235820" y="5632470"/>
            <a:ext cx="153406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R06 100%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 for PP MRD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92" name="Left Brace 291">
            <a:extLst>
              <a:ext uri="{FF2B5EF4-FFF2-40B4-BE49-F238E27FC236}">
                <a16:creationId xmlns:a16="http://schemas.microsoft.com/office/drawing/2014/main" id="{4E13F4BB-0E39-452C-A627-3738232832A0}"/>
              </a:ext>
            </a:extLst>
          </p:cNvPr>
          <p:cNvSpPr/>
          <p:nvPr/>
        </p:nvSpPr>
        <p:spPr>
          <a:xfrm rot="5400000" flipH="1">
            <a:off x="1929932" y="4586953"/>
            <a:ext cx="104195" cy="3349821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3" name="TextBox 22">
            <a:extLst>
              <a:ext uri="{FF2B5EF4-FFF2-40B4-BE49-F238E27FC236}">
                <a16:creationId xmlns:a16="http://schemas.microsoft.com/office/drawing/2014/main" id="{04984C77-94A7-4289-9EDA-6A6DAA439243}"/>
              </a:ext>
            </a:extLst>
          </p:cNvPr>
          <p:cNvSpPr txBox="1"/>
          <p:nvPr/>
        </p:nvSpPr>
        <p:spPr>
          <a:xfrm>
            <a:off x="1082190" y="6387360"/>
            <a:ext cx="204717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294" name="Left Brace 293">
            <a:extLst>
              <a:ext uri="{FF2B5EF4-FFF2-40B4-BE49-F238E27FC236}">
                <a16:creationId xmlns:a16="http://schemas.microsoft.com/office/drawing/2014/main" id="{BA127174-EE3A-41A8-9B7C-AEAC14C3994F}"/>
              </a:ext>
            </a:extLst>
          </p:cNvPr>
          <p:cNvSpPr/>
          <p:nvPr/>
        </p:nvSpPr>
        <p:spPr>
          <a:xfrm rot="5400000" flipH="1">
            <a:off x="4912250" y="5044810"/>
            <a:ext cx="103997" cy="241282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5" name="TextBox 22">
            <a:extLst>
              <a:ext uri="{FF2B5EF4-FFF2-40B4-BE49-F238E27FC236}">
                <a16:creationId xmlns:a16="http://schemas.microsoft.com/office/drawing/2014/main" id="{1EEDBDB1-F603-49EE-86E5-23FD63B4CAB5}"/>
              </a:ext>
            </a:extLst>
          </p:cNvPr>
          <p:cNvSpPr txBox="1"/>
          <p:nvPr/>
        </p:nvSpPr>
        <p:spPr>
          <a:xfrm>
            <a:off x="3820436" y="6400506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13 weeks(3months)</a:t>
            </a:r>
          </a:p>
        </p:txBody>
      </p:sp>
      <p:sp>
        <p:nvSpPr>
          <p:cNvPr id="296" name="Left Brace 295">
            <a:extLst>
              <a:ext uri="{FF2B5EF4-FFF2-40B4-BE49-F238E27FC236}">
                <a16:creationId xmlns:a16="http://schemas.microsoft.com/office/drawing/2014/main" id="{66349218-B9CC-49DF-A24D-E33A8A7F22DA}"/>
              </a:ext>
            </a:extLst>
          </p:cNvPr>
          <p:cNvSpPr/>
          <p:nvPr/>
        </p:nvSpPr>
        <p:spPr>
          <a:xfrm rot="5400000" flipH="1">
            <a:off x="6970557" y="5554777"/>
            <a:ext cx="103995" cy="141280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297" name="TextBox 22">
            <a:extLst>
              <a:ext uri="{FF2B5EF4-FFF2-40B4-BE49-F238E27FC236}">
                <a16:creationId xmlns:a16="http://schemas.microsoft.com/office/drawing/2014/main" id="{BAF5C5B1-DF4C-4F54-87C5-B2418D5869E2}"/>
              </a:ext>
            </a:extLst>
          </p:cNvPr>
          <p:cNvSpPr txBox="1"/>
          <p:nvPr/>
        </p:nvSpPr>
        <p:spPr>
          <a:xfrm>
            <a:off x="6298436" y="6400506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07" name="流程图: 决策 47">
            <a:extLst>
              <a:ext uri="{FF2B5EF4-FFF2-40B4-BE49-F238E27FC236}">
                <a16:creationId xmlns:a16="http://schemas.microsoft.com/office/drawing/2014/main" id="{68755B18-3963-4C50-AEB0-9AEC98091785}"/>
              </a:ext>
            </a:extLst>
          </p:cNvPr>
          <p:cNvSpPr/>
          <p:nvPr/>
        </p:nvSpPr>
        <p:spPr>
          <a:xfrm>
            <a:off x="1799803" y="4838303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8" name="Left Brace 307">
            <a:extLst>
              <a:ext uri="{FF2B5EF4-FFF2-40B4-BE49-F238E27FC236}">
                <a16:creationId xmlns:a16="http://schemas.microsoft.com/office/drawing/2014/main" id="{37238DC5-E169-4B68-AF62-44FE620D69AD}"/>
              </a:ext>
            </a:extLst>
          </p:cNvPr>
          <p:cNvSpPr/>
          <p:nvPr/>
        </p:nvSpPr>
        <p:spPr>
          <a:xfrm rot="5400000">
            <a:off x="4332135" y="4220947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9" name="TextBox 22">
            <a:extLst>
              <a:ext uri="{FF2B5EF4-FFF2-40B4-BE49-F238E27FC236}">
                <a16:creationId xmlns:a16="http://schemas.microsoft.com/office/drawing/2014/main" id="{908D98BE-E3C3-4D8C-9E2C-0C71ADF45B33}"/>
              </a:ext>
            </a:extLst>
          </p:cNvPr>
          <p:cNvSpPr txBox="1"/>
          <p:nvPr/>
        </p:nvSpPr>
        <p:spPr>
          <a:xfrm>
            <a:off x="3934523" y="4543465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0" name="流程图: 决策 47">
            <a:extLst>
              <a:ext uri="{FF2B5EF4-FFF2-40B4-BE49-F238E27FC236}">
                <a16:creationId xmlns:a16="http://schemas.microsoft.com/office/drawing/2014/main" id="{18C94449-BC4E-4462-AE1E-300198D8D0B1}"/>
              </a:ext>
            </a:extLst>
          </p:cNvPr>
          <p:cNvSpPr/>
          <p:nvPr/>
        </p:nvSpPr>
        <p:spPr>
          <a:xfrm>
            <a:off x="4719561" y="484070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1" name="流程图: 决策 47">
            <a:extLst>
              <a:ext uri="{FF2B5EF4-FFF2-40B4-BE49-F238E27FC236}">
                <a16:creationId xmlns:a16="http://schemas.microsoft.com/office/drawing/2014/main" id="{BC57FBEC-A62E-4229-8F6B-CF6F74DA0769}"/>
              </a:ext>
            </a:extLst>
          </p:cNvPr>
          <p:cNvSpPr/>
          <p:nvPr/>
        </p:nvSpPr>
        <p:spPr>
          <a:xfrm>
            <a:off x="5480913" y="4844696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FEC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Left Brace 311">
            <a:extLst>
              <a:ext uri="{FF2B5EF4-FFF2-40B4-BE49-F238E27FC236}">
                <a16:creationId xmlns:a16="http://schemas.microsoft.com/office/drawing/2014/main" id="{674711D9-8318-4439-88C5-84211EA763B3}"/>
              </a:ext>
            </a:extLst>
          </p:cNvPr>
          <p:cNvSpPr/>
          <p:nvPr/>
        </p:nvSpPr>
        <p:spPr>
          <a:xfrm rot="5400000">
            <a:off x="5076821" y="4198835"/>
            <a:ext cx="92621" cy="110401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3" name="TextBox 22">
            <a:extLst>
              <a:ext uri="{FF2B5EF4-FFF2-40B4-BE49-F238E27FC236}">
                <a16:creationId xmlns:a16="http://schemas.microsoft.com/office/drawing/2014/main" id="{5D33E014-1038-474E-8A32-279CAA97B969}"/>
              </a:ext>
            </a:extLst>
          </p:cNvPr>
          <p:cNvSpPr txBox="1"/>
          <p:nvPr/>
        </p:nvSpPr>
        <p:spPr>
          <a:xfrm>
            <a:off x="4657830" y="4530081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 weeks</a:t>
            </a:r>
          </a:p>
        </p:txBody>
      </p:sp>
      <p:sp>
        <p:nvSpPr>
          <p:cNvPr id="314" name="流程图: 决策 47">
            <a:extLst>
              <a:ext uri="{FF2B5EF4-FFF2-40B4-BE49-F238E27FC236}">
                <a16:creationId xmlns:a16="http://schemas.microsoft.com/office/drawing/2014/main" id="{FC75C5F7-11AE-4171-ABF0-9EA337D44E99}"/>
              </a:ext>
            </a:extLst>
          </p:cNvPr>
          <p:cNvSpPr/>
          <p:nvPr/>
        </p:nvSpPr>
        <p:spPr>
          <a:xfrm>
            <a:off x="7796010" y="48389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TT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73BE0820-B00A-463B-AD40-020D938C56C7}"/>
              </a:ext>
            </a:extLst>
          </p:cNvPr>
          <p:cNvSpPr/>
          <p:nvPr/>
        </p:nvSpPr>
        <p:spPr>
          <a:xfrm rot="5400000">
            <a:off x="8588803" y="3871567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6" name="流程图: 决策 47">
            <a:extLst>
              <a:ext uri="{FF2B5EF4-FFF2-40B4-BE49-F238E27FC236}">
                <a16:creationId xmlns:a16="http://schemas.microsoft.com/office/drawing/2014/main" id="{C715187E-ABB3-41E9-BD1F-1CE4B43CAF64}"/>
              </a:ext>
            </a:extLst>
          </p:cNvPr>
          <p:cNvSpPr/>
          <p:nvPr/>
        </p:nvSpPr>
        <p:spPr>
          <a:xfrm>
            <a:off x="9318530" y="4843440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PP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7" name="Double Bracket 316">
            <a:extLst>
              <a:ext uri="{FF2B5EF4-FFF2-40B4-BE49-F238E27FC236}">
                <a16:creationId xmlns:a16="http://schemas.microsoft.com/office/drawing/2014/main" id="{040C44D1-4463-41F1-A2EC-5525163BEC68}"/>
              </a:ext>
            </a:extLst>
          </p:cNvPr>
          <p:cNvSpPr/>
          <p:nvPr/>
        </p:nvSpPr>
        <p:spPr>
          <a:xfrm>
            <a:off x="7814839" y="5625979"/>
            <a:ext cx="1530173" cy="323486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AIMS Issue solve / Bug fix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R07  100%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oding for J1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Left Brace 317">
            <a:extLst>
              <a:ext uri="{FF2B5EF4-FFF2-40B4-BE49-F238E27FC236}">
                <a16:creationId xmlns:a16="http://schemas.microsoft.com/office/drawing/2014/main" id="{559FD3D2-3195-4D2C-AFA2-7AC948B08BDD}"/>
              </a:ext>
            </a:extLst>
          </p:cNvPr>
          <p:cNvSpPr/>
          <p:nvPr/>
        </p:nvSpPr>
        <p:spPr>
          <a:xfrm rot="5400000" flipH="1">
            <a:off x="8557158" y="5480051"/>
            <a:ext cx="71263" cy="1504444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9" name="TextBox 22">
            <a:extLst>
              <a:ext uri="{FF2B5EF4-FFF2-40B4-BE49-F238E27FC236}">
                <a16:creationId xmlns:a16="http://schemas.microsoft.com/office/drawing/2014/main" id="{966170C2-5160-42B0-A68B-3656586578F2}"/>
              </a:ext>
            </a:extLst>
          </p:cNvPr>
          <p:cNvSpPr txBox="1"/>
          <p:nvPr/>
        </p:nvSpPr>
        <p:spPr>
          <a:xfrm>
            <a:off x="7455173" y="6379948"/>
            <a:ext cx="2275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 weeks(2months)</a:t>
            </a:r>
          </a:p>
        </p:txBody>
      </p:sp>
      <p:sp>
        <p:nvSpPr>
          <p:cNvPr id="320" name="Double Bracket 319">
            <a:extLst>
              <a:ext uri="{FF2B5EF4-FFF2-40B4-BE49-F238E27FC236}">
                <a16:creationId xmlns:a16="http://schemas.microsoft.com/office/drawing/2014/main" id="{E5A9C8AA-231E-4F49-8CFA-036DD05C8A27}"/>
              </a:ext>
            </a:extLst>
          </p:cNvPr>
          <p:cNvSpPr/>
          <p:nvPr/>
        </p:nvSpPr>
        <p:spPr>
          <a:xfrm>
            <a:off x="9382320" y="5609540"/>
            <a:ext cx="988132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Hotfix 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cs typeface="Calibri" panose="020F0502020204030204" pitchFamily="34" charset="0"/>
              </a:rPr>
              <a:t>for OKTB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R08 100% Coding </a:t>
            </a:r>
          </a:p>
        </p:txBody>
      </p:sp>
      <p:sp>
        <p:nvSpPr>
          <p:cNvPr id="321" name="Left Brace 320">
            <a:extLst>
              <a:ext uri="{FF2B5EF4-FFF2-40B4-BE49-F238E27FC236}">
                <a16:creationId xmlns:a16="http://schemas.microsoft.com/office/drawing/2014/main" id="{E3815346-126A-4487-B197-0DB63D331404}"/>
              </a:ext>
            </a:extLst>
          </p:cNvPr>
          <p:cNvSpPr/>
          <p:nvPr/>
        </p:nvSpPr>
        <p:spPr>
          <a:xfrm rot="5400000" flipH="1">
            <a:off x="9819968" y="5828936"/>
            <a:ext cx="101770" cy="816400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64E"/>
              </a:solidFill>
            </a:endParaRPr>
          </a:p>
        </p:txBody>
      </p:sp>
      <p:sp>
        <p:nvSpPr>
          <p:cNvPr id="322" name="TextBox 22">
            <a:extLst>
              <a:ext uri="{FF2B5EF4-FFF2-40B4-BE49-F238E27FC236}">
                <a16:creationId xmlns:a16="http://schemas.microsoft.com/office/drawing/2014/main" id="{94CB3D2B-E12C-431C-A195-1DDE34D0E774}"/>
              </a:ext>
            </a:extLst>
          </p:cNvPr>
          <p:cNvSpPr txBox="1"/>
          <p:nvPr/>
        </p:nvSpPr>
        <p:spPr>
          <a:xfrm>
            <a:off x="9164451" y="6387117"/>
            <a:ext cx="1412803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Preserved</a:t>
            </a:r>
          </a:p>
        </p:txBody>
      </p:sp>
      <p:sp>
        <p:nvSpPr>
          <p:cNvPr id="323" name="Star: 5 Points 322">
            <a:extLst>
              <a:ext uri="{FF2B5EF4-FFF2-40B4-BE49-F238E27FC236}">
                <a16:creationId xmlns:a16="http://schemas.microsoft.com/office/drawing/2014/main" id="{4AA533A5-CC4A-466F-97EF-D8525D03C0C1}"/>
              </a:ext>
            </a:extLst>
          </p:cNvPr>
          <p:cNvSpPr/>
          <p:nvPr/>
        </p:nvSpPr>
        <p:spPr>
          <a:xfrm>
            <a:off x="9345012" y="1229503"/>
            <a:ext cx="297329" cy="295620"/>
          </a:xfrm>
          <a:prstGeom prst="star5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700" b="1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24" name="TextBox 22">
            <a:extLst>
              <a:ext uri="{FF2B5EF4-FFF2-40B4-BE49-F238E27FC236}">
                <a16:creationId xmlns:a16="http://schemas.microsoft.com/office/drawing/2014/main" id="{7E8E95DF-3EC1-4DFE-AF8A-2A7709FBF1A1}"/>
              </a:ext>
            </a:extLst>
          </p:cNvPr>
          <p:cNvSpPr txBox="1"/>
          <p:nvPr/>
        </p:nvSpPr>
        <p:spPr>
          <a:xfrm>
            <a:off x="9710731" y="4533285"/>
            <a:ext cx="1073232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9 weeks</a:t>
            </a:r>
          </a:p>
        </p:txBody>
      </p:sp>
      <p:sp>
        <p:nvSpPr>
          <p:cNvPr id="325" name="Left Brace 324">
            <a:extLst>
              <a:ext uri="{FF2B5EF4-FFF2-40B4-BE49-F238E27FC236}">
                <a16:creationId xmlns:a16="http://schemas.microsoft.com/office/drawing/2014/main" id="{EC79B0E9-7EED-449F-A095-5D2BE9D783A9}"/>
              </a:ext>
            </a:extLst>
          </p:cNvPr>
          <p:cNvSpPr/>
          <p:nvPr/>
        </p:nvSpPr>
        <p:spPr>
          <a:xfrm rot="5400000">
            <a:off x="10130443" y="3883214"/>
            <a:ext cx="133918" cy="1772672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6" name="流程图: 决策 47">
            <a:extLst>
              <a:ext uri="{FF2B5EF4-FFF2-40B4-BE49-F238E27FC236}">
                <a16:creationId xmlns:a16="http://schemas.microsoft.com/office/drawing/2014/main" id="{C1EC2D58-86F8-4E2B-8817-F896040D0007}"/>
              </a:ext>
            </a:extLst>
          </p:cNvPr>
          <p:cNvSpPr/>
          <p:nvPr/>
        </p:nvSpPr>
        <p:spPr>
          <a:xfrm>
            <a:off x="10826815" y="4829107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J1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7" name="Double Bracket 326">
            <a:extLst>
              <a:ext uri="{FF2B5EF4-FFF2-40B4-BE49-F238E27FC236}">
                <a16:creationId xmlns:a16="http://schemas.microsoft.com/office/drawing/2014/main" id="{ACF8E585-ADB9-440D-9C03-714B3E219A5C}"/>
              </a:ext>
            </a:extLst>
          </p:cNvPr>
          <p:cNvSpPr/>
          <p:nvPr/>
        </p:nvSpPr>
        <p:spPr>
          <a:xfrm>
            <a:off x="3586656" y="2747216"/>
            <a:ext cx="2065124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nitial release for Pre DV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 Beta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30%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8" name="Double Bracket 327">
            <a:extLst>
              <a:ext uri="{FF2B5EF4-FFF2-40B4-BE49-F238E27FC236}">
                <a16:creationId xmlns:a16="http://schemas.microsoft.com/office/drawing/2014/main" id="{8677813C-6379-4CF5-90F3-072CB427A21F}"/>
              </a:ext>
            </a:extLst>
          </p:cNvPr>
          <p:cNvSpPr/>
          <p:nvPr/>
        </p:nvSpPr>
        <p:spPr>
          <a:xfrm>
            <a:off x="5721642" y="2753461"/>
            <a:ext cx="3483480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elease Fundamental features for DCV vehicle testing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DCV1 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60% C</a:t>
            </a:r>
            <a:r>
              <a:rPr lang="en-US" altLang="zh-CN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oding</a:t>
            </a:r>
            <a:endParaRPr lang="en-US" sz="700" dirty="0">
              <a:solidFill>
                <a:srgbClr val="C8CCD1">
                  <a:lumMod val="10000"/>
                </a:srgbClr>
              </a:solidFill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29" name="Left Brace 328">
            <a:extLst>
              <a:ext uri="{FF2B5EF4-FFF2-40B4-BE49-F238E27FC236}">
                <a16:creationId xmlns:a16="http://schemas.microsoft.com/office/drawing/2014/main" id="{225221D8-C092-46AC-A962-582D2F70C0BD}"/>
              </a:ext>
            </a:extLst>
          </p:cNvPr>
          <p:cNvSpPr/>
          <p:nvPr/>
        </p:nvSpPr>
        <p:spPr>
          <a:xfrm rot="5400000" flipH="1">
            <a:off x="7438319" y="1637463"/>
            <a:ext cx="93351" cy="3421419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0" name="TextBox 22">
            <a:extLst>
              <a:ext uri="{FF2B5EF4-FFF2-40B4-BE49-F238E27FC236}">
                <a16:creationId xmlns:a16="http://schemas.microsoft.com/office/drawing/2014/main" id="{908DFB38-399A-4078-A6BD-E4E73A953F44}"/>
              </a:ext>
            </a:extLst>
          </p:cNvPr>
          <p:cNvSpPr txBox="1"/>
          <p:nvPr/>
        </p:nvSpPr>
        <p:spPr>
          <a:xfrm>
            <a:off x="6955582" y="3439440"/>
            <a:ext cx="1004205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17 weeks(4months)</a:t>
            </a:r>
          </a:p>
        </p:txBody>
      </p:sp>
      <p:sp>
        <p:nvSpPr>
          <p:cNvPr id="331" name="Left Brace 330">
            <a:extLst>
              <a:ext uri="{FF2B5EF4-FFF2-40B4-BE49-F238E27FC236}">
                <a16:creationId xmlns:a16="http://schemas.microsoft.com/office/drawing/2014/main" id="{8849A684-388D-457F-B303-6A957F08E22D}"/>
              </a:ext>
            </a:extLst>
          </p:cNvPr>
          <p:cNvSpPr/>
          <p:nvPr/>
        </p:nvSpPr>
        <p:spPr>
          <a:xfrm rot="5400000" flipH="1">
            <a:off x="4556855" y="2284437"/>
            <a:ext cx="111487" cy="2109337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2" name="TextBox 22">
            <a:extLst>
              <a:ext uri="{FF2B5EF4-FFF2-40B4-BE49-F238E27FC236}">
                <a16:creationId xmlns:a16="http://schemas.microsoft.com/office/drawing/2014/main" id="{7EDE9889-D57E-405F-8907-8B02E30BD5D2}"/>
              </a:ext>
            </a:extLst>
          </p:cNvPr>
          <p:cNvSpPr txBox="1"/>
          <p:nvPr/>
        </p:nvSpPr>
        <p:spPr>
          <a:xfrm>
            <a:off x="4184501" y="3431910"/>
            <a:ext cx="1004204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8weeks(2months)</a:t>
            </a:r>
          </a:p>
        </p:txBody>
      </p:sp>
      <p:sp>
        <p:nvSpPr>
          <p:cNvPr id="333" name="Double Bracket 332">
            <a:extLst>
              <a:ext uri="{FF2B5EF4-FFF2-40B4-BE49-F238E27FC236}">
                <a16:creationId xmlns:a16="http://schemas.microsoft.com/office/drawing/2014/main" id="{5EAC66CA-A61F-4140-91DA-531AF9107A06}"/>
              </a:ext>
            </a:extLst>
          </p:cNvPr>
          <p:cNvSpPr/>
          <p:nvPr/>
        </p:nvSpPr>
        <p:spPr>
          <a:xfrm>
            <a:off x="1371718" y="2748610"/>
            <a:ext cx="2168717" cy="457200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Features and HMI Design </a:t>
            </a:r>
          </a:p>
        </p:txBody>
      </p:sp>
      <p:sp>
        <p:nvSpPr>
          <p:cNvPr id="334" name="Double Bracket 333">
            <a:extLst>
              <a:ext uri="{FF2B5EF4-FFF2-40B4-BE49-F238E27FC236}">
                <a16:creationId xmlns:a16="http://schemas.microsoft.com/office/drawing/2014/main" id="{BAF5B230-C114-40DE-BC98-BA0B5565F93B}"/>
              </a:ext>
            </a:extLst>
          </p:cNvPr>
          <p:cNvSpPr/>
          <p:nvPr/>
        </p:nvSpPr>
        <p:spPr>
          <a:xfrm>
            <a:off x="0" y="2755950"/>
            <a:ext cx="1355709" cy="442668"/>
          </a:xfrm>
          <a:prstGeom prst="bracketPair">
            <a:avLst/>
          </a:prstGeom>
          <a:noFill/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76194" tIns="38097" rIns="76194" bIns="38097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Display light up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Platform Arch design</a:t>
            </a:r>
          </a:p>
          <a:p>
            <a:pPr algn="ctr"/>
            <a:r>
              <a:rPr lang="en-US" sz="700" dirty="0">
                <a:solidFill>
                  <a:srgbClr val="C8CCD1">
                    <a:lumMod val="10000"/>
                  </a:srgbClr>
                </a:solidFill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PIPELINE Design</a:t>
            </a:r>
          </a:p>
        </p:txBody>
      </p: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AC41DDBD-35DA-4603-8687-DBEF7D6EC61E}"/>
              </a:ext>
            </a:extLst>
          </p:cNvPr>
          <p:cNvSpPr/>
          <p:nvPr/>
        </p:nvSpPr>
        <p:spPr>
          <a:xfrm rot="5400000" flipH="1">
            <a:off x="2407983" y="2286234"/>
            <a:ext cx="91442" cy="2109336"/>
          </a:xfrm>
          <a:prstGeom prst="leftBrace">
            <a:avLst>
              <a:gd name="adj1" fmla="val 61720"/>
              <a:gd name="adj2" fmla="val 489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264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6" name="TextBox 22">
            <a:extLst>
              <a:ext uri="{FF2B5EF4-FFF2-40B4-BE49-F238E27FC236}">
                <a16:creationId xmlns:a16="http://schemas.microsoft.com/office/drawing/2014/main" id="{98EEA849-936B-43D4-9071-C0EA92152FF5}"/>
              </a:ext>
            </a:extLst>
          </p:cNvPr>
          <p:cNvSpPr txBox="1"/>
          <p:nvPr/>
        </p:nvSpPr>
        <p:spPr>
          <a:xfrm>
            <a:off x="1807977" y="3460032"/>
            <a:ext cx="1375909" cy="184660"/>
          </a:xfrm>
          <a:prstGeom prst="rect">
            <a:avLst/>
          </a:prstGeom>
          <a:noFill/>
        </p:spPr>
        <p:txBody>
          <a:bodyPr wrap="square" lIns="76194" tIns="38097" rIns="76194" bIns="38097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C8CCD1">
                    <a:lumMod val="10000"/>
                  </a:srgbClr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10weeks(2.5months)</a:t>
            </a:r>
          </a:p>
        </p:txBody>
      </p:sp>
      <p:sp>
        <p:nvSpPr>
          <p:cNvPr id="337" name="流程图: 决策 47">
            <a:extLst>
              <a:ext uri="{FF2B5EF4-FFF2-40B4-BE49-F238E27FC236}">
                <a16:creationId xmlns:a16="http://schemas.microsoft.com/office/drawing/2014/main" id="{A6BDAB0A-2E95-4E02-9CF7-37597B2230E6}"/>
              </a:ext>
            </a:extLst>
          </p:cNvPr>
          <p:cNvSpPr/>
          <p:nvPr/>
        </p:nvSpPr>
        <p:spPr>
          <a:xfrm>
            <a:off x="11546513" y="4822975"/>
            <a:ext cx="438334" cy="350679"/>
          </a:xfrm>
          <a:prstGeom prst="flowChartDecision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ord Antenna Light" panose="02000505000000020004" pitchFamily="50" charset="0"/>
                <a:ea typeface="黑体" panose="02010609060101010101" pitchFamily="49" charset="-122"/>
                <a:cs typeface="Calibri" panose="020F0502020204030204" pitchFamily="34" charset="0"/>
              </a:rPr>
              <a:t>OKTB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ord Antenna Light" panose="02000505000000020004" pitchFamily="50" charset="0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0383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resentations 2018">
  <a:themeElements>
    <a:clrScheme name="Corp Presentation v2">
      <a:dk1>
        <a:srgbClr val="00264E"/>
      </a:dk1>
      <a:lt1>
        <a:srgbClr val="FFFFFF"/>
      </a:lt1>
      <a:dk2>
        <a:srgbClr val="0276B3"/>
      </a:dk2>
      <a:lt2>
        <a:srgbClr val="FFFFFF"/>
      </a:lt2>
      <a:accent1>
        <a:srgbClr val="00457E"/>
      </a:accent1>
      <a:accent2>
        <a:srgbClr val="9DC7DE"/>
      </a:accent2>
      <a:accent3>
        <a:srgbClr val="455968"/>
      </a:accent3>
      <a:accent4>
        <a:srgbClr val="C8CCD1"/>
      </a:accent4>
      <a:accent5>
        <a:srgbClr val="91A3B0"/>
      </a:accent5>
      <a:accent6>
        <a:srgbClr val="FAA819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b="1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PP SAR Theme" id="{A28A9376-6146-4553-BD1B-06663B116F6D}" vid="{7E32C832-765D-473F-A72A-D7A225B46A4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7CCE8846144E8499F4D579B876C1" ma:contentTypeVersion="9" ma:contentTypeDescription="Create a new document." ma:contentTypeScope="" ma:versionID="6838f650720c3e4809934e55db0c27e6">
  <xsd:schema xmlns:xsd="http://www.w3.org/2001/XMLSchema" xmlns:xs="http://www.w3.org/2001/XMLSchema" xmlns:p="http://schemas.microsoft.com/office/2006/metadata/properties" xmlns:ns3="8dea2b90-9ce7-4fbf-b7c2-fddd58246af3" xmlns:ns4="4d9fed3c-5313-481e-a738-313b23d0d00b" targetNamespace="http://schemas.microsoft.com/office/2006/metadata/properties" ma:root="true" ma:fieldsID="d915bc373b92dbdb15e52c3442fb2ec9" ns3:_="" ns4:_="">
    <xsd:import namespace="8dea2b90-9ce7-4fbf-b7c2-fddd58246af3"/>
    <xsd:import namespace="4d9fed3c-5313-481e-a738-313b23d0d0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2b90-9ce7-4fbf-b7c2-fddd5824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fed3c-5313-481e-a738-313b23d0d0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58F8CD-EE5C-4B8B-B5A1-CA54C7010F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E99F0E-535F-4633-BF56-2A1BCEA9BBB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FB3184-A5AF-4D31-A74E-A0F9EC1D1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ea2b90-9ce7-4fbf-b7c2-fddd58246af3"/>
    <ds:schemaRef ds:uri="4d9fed3c-5313-481e-a738-313b23d0d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17340</TotalTime>
  <Words>5051</Words>
  <Application>Microsoft Office PowerPoint</Application>
  <PresentationFormat>Widescreen</PresentationFormat>
  <Paragraphs>2394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等线</vt:lpstr>
      <vt:lpstr>Arial</vt:lpstr>
      <vt:lpstr>Arial Nova Light</vt:lpstr>
      <vt:lpstr>Calibri</vt:lpstr>
      <vt:lpstr>Calibri Light</vt:lpstr>
      <vt:lpstr>Ford Antenna Light</vt:lpstr>
      <vt:lpstr>Ford Antenna Medium</vt:lpstr>
      <vt:lpstr>Ford Antenna Regular</vt:lpstr>
      <vt:lpstr>Wingdings</vt:lpstr>
      <vt:lpstr>Corp Presentations 2018</vt:lpstr>
      <vt:lpstr>Custom Design</vt:lpstr>
      <vt:lpstr>Phase5 SW Release Plan</vt:lpstr>
      <vt:lpstr>Phase 5 Vehicles Timeline </vt:lpstr>
      <vt:lpstr>CDX707 SW Release Plan @06/15  </vt:lpstr>
      <vt:lpstr>CX788 SYNC+/AR-HUD/Display Plan @06/07(Based on 11/26 Group A UI)</vt:lpstr>
      <vt:lpstr>CX788 SYNC+/AR-HUD/Display Plan @07/05 (Based on 10/10 Group A UI)</vt:lpstr>
      <vt:lpstr>CDX747 SW Draft Release Plan @0705 </vt:lpstr>
      <vt:lpstr>U611MCA SW Release Plan @06/02 </vt:lpstr>
      <vt:lpstr>Phase5 SYNC+ 3.0 Timeline Draft To Be Reviewed</vt:lpstr>
      <vt:lpstr>SYNC+ 3.0 DCV/PEC/J1 Critical Path</vt:lpstr>
      <vt:lpstr>CDX707/788 SW Release Requirement for MRD</vt:lpstr>
      <vt:lpstr>CDX707 SW Maturity Chart @0524</vt:lpstr>
      <vt:lpstr>Backup material</vt:lpstr>
      <vt:lpstr>Phase 5 Vehicles Timeline Between CX788 &amp; Accelerated  VPP </vt:lpstr>
      <vt:lpstr>CDX707 HW and SW Design &amp; Validation Plan </vt:lpstr>
      <vt:lpstr>CDX707 System Block Diagram </vt:lpstr>
      <vt:lpstr>CDX707 Software and Autosar Release Plan</vt:lpstr>
      <vt:lpstr>Phase5 SW Integration and Release Rule 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Title</dc:title>
  <dc:creator>Kevin Shen</dc:creator>
  <cp:lastModifiedBy>Zhou, Jiajia (J.)</cp:lastModifiedBy>
  <cp:revision>472</cp:revision>
  <cp:lastPrinted>2019-07-19T08:55:20Z</cp:lastPrinted>
  <dcterms:created xsi:type="dcterms:W3CDTF">2019-07-11T00:48:49Z</dcterms:created>
  <dcterms:modified xsi:type="dcterms:W3CDTF">2021-07-05T10:37:33Z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0x0101005E037CCE8846144E8499F4D579B876C1</vt:lpwstr>
  </property>
</Properties>
</file>