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3"/>
  </p:notesMasterIdLst>
  <p:handoutMasterIdLst>
    <p:handoutMasterId r:id="rId24"/>
  </p:handoutMasterIdLst>
  <p:sldIdLst>
    <p:sldId id="262" r:id="rId6"/>
    <p:sldId id="313" r:id="rId7"/>
    <p:sldId id="438" r:id="rId8"/>
    <p:sldId id="1986357424" r:id="rId9"/>
    <p:sldId id="1986357432" r:id="rId10"/>
    <p:sldId id="1986357431" r:id="rId11"/>
    <p:sldId id="1986357419" r:id="rId12"/>
    <p:sldId id="1986357427" r:id="rId13"/>
    <p:sldId id="1986357428" r:id="rId14"/>
    <p:sldId id="432" r:id="rId15"/>
    <p:sldId id="1986357423" r:id="rId16"/>
    <p:sldId id="1095" r:id="rId17"/>
    <p:sldId id="1986357425" r:id="rId18"/>
    <p:sldId id="1986357416" r:id="rId19"/>
    <p:sldId id="1986357402" r:id="rId20"/>
    <p:sldId id="1883" r:id="rId21"/>
    <p:sldId id="1986357426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CF29A-CBFD-491E-9FEF-F34F248F08BD}" v="4" dt="2021-07-09T04:21:5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5118" autoAdjust="0"/>
  </p:normalViewPr>
  <p:slideViewPr>
    <p:cSldViewPr snapToGrid="0">
      <p:cViewPr>
        <p:scale>
          <a:sx n="125" d="100"/>
          <a:sy n="125" d="100"/>
        </p:scale>
        <p:origin x="90" y="-13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E3ACF29A-CBFD-491E-9FEF-F34F248F08BD}"/>
    <pc:docChg chg="modSld">
      <pc:chgData name="Zhou, Jiajia (J.)" userId="8c08fd32-1a43-4edf-b23e-6e6580f2da1d" providerId="ADAL" clId="{E3ACF29A-CBFD-491E-9FEF-F34F248F08BD}" dt="2021-07-09T04:22:08.148" v="75" actId="14100"/>
      <pc:docMkLst>
        <pc:docMk/>
      </pc:docMkLst>
      <pc:sldChg chg="modSp mod">
        <pc:chgData name="Zhou, Jiajia (J.)" userId="8c08fd32-1a43-4edf-b23e-6e6580f2da1d" providerId="ADAL" clId="{E3ACF29A-CBFD-491E-9FEF-F34F248F08BD}" dt="2021-07-09T04:22:08.148" v="75" actId="14100"/>
        <pc:sldMkLst>
          <pc:docMk/>
          <pc:sldMk cId="3534234586" sldId="438"/>
        </pc:sldMkLst>
        <pc:spChg chg="mod">
          <ac:chgData name="Zhou, Jiajia (J.)" userId="8c08fd32-1a43-4edf-b23e-6e6580f2da1d" providerId="ADAL" clId="{E3ACF29A-CBFD-491E-9FEF-F34F248F08BD}" dt="2021-07-09T04:18:51.478" v="49" actId="108"/>
          <ac:spMkLst>
            <pc:docMk/>
            <pc:sldMk cId="3534234586" sldId="438"/>
            <ac:spMk id="180" creationId="{01958E27-5FE3-444E-8A7B-074E72AC71AB}"/>
          </ac:spMkLst>
        </pc:spChg>
        <pc:spChg chg="mod">
          <ac:chgData name="Zhou, Jiajia (J.)" userId="8c08fd32-1a43-4edf-b23e-6e6580f2da1d" providerId="ADAL" clId="{E3ACF29A-CBFD-491E-9FEF-F34F248F08BD}" dt="2021-07-09T04:20:16.562" v="56" actId="20577"/>
          <ac:spMkLst>
            <pc:docMk/>
            <pc:sldMk cId="3534234586" sldId="438"/>
            <ac:spMk id="196" creationId="{B81ED282-6B66-478A-958A-8A6A491F5B71}"/>
          </ac:spMkLst>
        </pc:spChg>
        <pc:spChg chg="mod">
          <ac:chgData name="Zhou, Jiajia (J.)" userId="8c08fd32-1a43-4edf-b23e-6e6580f2da1d" providerId="ADAL" clId="{E3ACF29A-CBFD-491E-9FEF-F34F248F08BD}" dt="2021-07-08T02:23:46.756" v="4" actId="1038"/>
          <ac:spMkLst>
            <pc:docMk/>
            <pc:sldMk cId="3534234586" sldId="438"/>
            <ac:spMk id="200" creationId="{6B7D9B2B-1941-4117-96C4-772124958D19}"/>
          </ac:spMkLst>
        </pc:spChg>
        <pc:spChg chg="mod">
          <ac:chgData name="Zhou, Jiajia (J.)" userId="8c08fd32-1a43-4edf-b23e-6e6580f2da1d" providerId="ADAL" clId="{E3ACF29A-CBFD-491E-9FEF-F34F248F08BD}" dt="2021-07-09T04:21:55.603" v="74" actId="207"/>
          <ac:spMkLst>
            <pc:docMk/>
            <pc:sldMk cId="3534234586" sldId="438"/>
            <ac:spMk id="228" creationId="{5A349BC7-5FD6-431F-9D94-C6BE15CEF663}"/>
          </ac:spMkLst>
        </pc:spChg>
        <pc:spChg chg="mod">
          <ac:chgData name="Zhou, Jiajia (J.)" userId="8c08fd32-1a43-4edf-b23e-6e6580f2da1d" providerId="ADAL" clId="{E3ACF29A-CBFD-491E-9FEF-F34F248F08BD}" dt="2021-07-09T04:18:56.939" v="50" actId="108"/>
          <ac:spMkLst>
            <pc:docMk/>
            <pc:sldMk cId="3534234586" sldId="438"/>
            <ac:spMk id="327" creationId="{3B141C52-9843-4EC5-85D3-B1F9BAB96C9A}"/>
          </ac:spMkLst>
        </pc:spChg>
        <pc:spChg chg="mod">
          <ac:chgData name="Zhou, Jiajia (J.)" userId="8c08fd32-1a43-4edf-b23e-6e6580f2da1d" providerId="ADAL" clId="{E3ACF29A-CBFD-491E-9FEF-F34F248F08BD}" dt="2021-07-09T04:20:52.300" v="70" actId="20577"/>
          <ac:spMkLst>
            <pc:docMk/>
            <pc:sldMk cId="3534234586" sldId="438"/>
            <ac:spMk id="328" creationId="{1E7AAA9D-9E71-40C4-B8DB-D063CE7D8239}"/>
          </ac:spMkLst>
        </pc:spChg>
        <pc:spChg chg="mod">
          <ac:chgData name="Zhou, Jiajia (J.)" userId="8c08fd32-1a43-4edf-b23e-6e6580f2da1d" providerId="ADAL" clId="{E3ACF29A-CBFD-491E-9FEF-F34F248F08BD}" dt="2021-07-09T04:21:52.754" v="73" actId="207"/>
          <ac:spMkLst>
            <pc:docMk/>
            <pc:sldMk cId="3534234586" sldId="438"/>
            <ac:spMk id="330" creationId="{50FC2650-9B11-49FC-B73D-4F00EC98C08E}"/>
          </ac:spMkLst>
        </pc:spChg>
        <pc:cxnChg chg="mod">
          <ac:chgData name="Zhou, Jiajia (J.)" userId="8c08fd32-1a43-4edf-b23e-6e6580f2da1d" providerId="ADAL" clId="{E3ACF29A-CBFD-491E-9FEF-F34F248F08BD}" dt="2021-07-09T04:22:08.148" v="75" actId="14100"/>
          <ac:cxnSpMkLst>
            <pc:docMk/>
            <pc:sldMk cId="3534234586" sldId="438"/>
            <ac:cxnSpMk id="541" creationId="{324C86F2-0C1A-4BDB-9D1B-F046DDB43FF8}"/>
          </ac:cxnSpMkLst>
        </pc:cxnChg>
      </pc:sldChg>
      <pc:sldChg chg="addSp modSp mod">
        <pc:chgData name="Zhou, Jiajia (J.)" userId="8c08fd32-1a43-4edf-b23e-6e6580f2da1d" providerId="ADAL" clId="{E3ACF29A-CBFD-491E-9FEF-F34F248F08BD}" dt="2021-07-08T08:19:33.667" v="47" actId="20577"/>
        <pc:sldMkLst>
          <pc:docMk/>
          <pc:sldMk cId="2143688578" sldId="1986357431"/>
        </pc:sldMkLst>
        <pc:spChg chg="mod">
          <ac:chgData name="Zhou, Jiajia (J.)" userId="8c08fd32-1a43-4edf-b23e-6e6580f2da1d" providerId="ADAL" clId="{E3ACF29A-CBFD-491E-9FEF-F34F248F08BD}" dt="2021-07-08T08:19:33.667" v="47" actId="20577"/>
          <ac:spMkLst>
            <pc:docMk/>
            <pc:sldMk cId="2143688578" sldId="1986357431"/>
            <ac:spMk id="293" creationId="{9A59C637-1638-4F71-BA3F-F36B1E9E32AF}"/>
          </ac:spMkLst>
        </pc:spChg>
        <pc:spChg chg="add mod">
          <ac:chgData name="Zhou, Jiajia (J.)" userId="8c08fd32-1a43-4edf-b23e-6e6580f2da1d" providerId="ADAL" clId="{E3ACF29A-CBFD-491E-9FEF-F34F248F08BD}" dt="2021-07-08T08:18:10.383" v="6" actId="1076"/>
          <ac:spMkLst>
            <pc:docMk/>
            <pc:sldMk cId="2143688578" sldId="1986357431"/>
            <ac:spMk id="297" creationId="{C0B09295-4D2B-4642-B329-39AC21774EC8}"/>
          </ac:spMkLst>
        </pc:spChg>
        <pc:spChg chg="add mod">
          <ac:chgData name="Zhou, Jiajia (J.)" userId="8c08fd32-1a43-4edf-b23e-6e6580f2da1d" providerId="ADAL" clId="{E3ACF29A-CBFD-491E-9FEF-F34F248F08BD}" dt="2021-07-08T08:18:36.176" v="17" actId="20577"/>
          <ac:spMkLst>
            <pc:docMk/>
            <pc:sldMk cId="2143688578" sldId="1986357431"/>
            <ac:spMk id="298" creationId="{0452D891-5E78-4B3D-9240-57E4169C7752}"/>
          </ac:spMkLst>
        </pc:spChg>
        <pc:spChg chg="mod">
          <ac:chgData name="Zhou, Jiajia (J.)" userId="8c08fd32-1a43-4edf-b23e-6e6580f2da1d" providerId="ADAL" clId="{E3ACF29A-CBFD-491E-9FEF-F34F248F08BD}" dt="2021-07-08T08:18:23.682" v="7"/>
          <ac:spMkLst>
            <pc:docMk/>
            <pc:sldMk cId="2143688578" sldId="1986357431"/>
            <ac:spMk id="606" creationId="{FC95222F-9FF3-4E8E-A166-22191C579156}"/>
          </ac:spMkLst>
        </pc:spChg>
        <pc:grpChg chg="mod">
          <ac:chgData name="Zhou, Jiajia (J.)" userId="8c08fd32-1a43-4edf-b23e-6e6580f2da1d" providerId="ADAL" clId="{E3ACF29A-CBFD-491E-9FEF-F34F248F08BD}" dt="2021-07-08T08:18:23.682" v="7"/>
          <ac:grpSpMkLst>
            <pc:docMk/>
            <pc:sldMk cId="2143688578" sldId="1986357431"/>
            <ac:grpSpMk id="604" creationId="{3B98F4FC-24CF-414B-A986-D84438F3418B}"/>
          </ac:grpSpMkLst>
        </pc:grpChg>
        <pc:cxnChg chg="mod">
          <ac:chgData name="Zhou, Jiajia (J.)" userId="8c08fd32-1a43-4edf-b23e-6e6580f2da1d" providerId="ADAL" clId="{E3ACF29A-CBFD-491E-9FEF-F34F248F08BD}" dt="2021-07-08T08:18:23.682" v="7"/>
          <ac:cxnSpMkLst>
            <pc:docMk/>
            <pc:sldMk cId="2143688578" sldId="1986357431"/>
            <ac:cxnSpMk id="605" creationId="{01F9AB29-13F4-46E5-B612-2ED6E1C7D8C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July 01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Maturity C</a:t>
            </a:r>
            <a:r>
              <a:rPr lang="en-US" altLang="zh-CN" dirty="0"/>
              <a:t>hart @0524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6E0D-650D-4CEE-A2F8-C72C4ECD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7" y="876979"/>
            <a:ext cx="8608768" cy="416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41BD2-AB0A-454C-B70B-C95CACE9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18" y="3526744"/>
            <a:ext cx="3465404" cy="32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3" y="-12876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 5 Vehicles Timeline Between CX788 &amp; Accelerated  VPP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165567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</a:t>
            </a:r>
          </a:p>
        </p:txBody>
      </p:sp>
      <p:sp>
        <p:nvSpPr>
          <p:cNvPr id="385" name="Star: 5 Points 551">
            <a:extLst>
              <a:ext uri="{FF2B5EF4-FFF2-40B4-BE49-F238E27FC236}">
                <a16:creationId xmlns:a16="http://schemas.microsoft.com/office/drawing/2014/main" id="{6C8C323C-7AC1-4951-8ED1-586A6585C1A4}"/>
              </a:ext>
            </a:extLst>
          </p:cNvPr>
          <p:cNvSpPr/>
          <p:nvPr/>
        </p:nvSpPr>
        <p:spPr>
          <a:xfrm>
            <a:off x="9378661" y="12527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6A3696-C015-484E-847D-49AB877FD8B7}"/>
              </a:ext>
            </a:extLst>
          </p:cNvPr>
          <p:cNvGrpSpPr/>
          <p:nvPr/>
        </p:nvGrpSpPr>
        <p:grpSpPr>
          <a:xfrm>
            <a:off x="30515" y="2622333"/>
            <a:ext cx="14192286" cy="798360"/>
            <a:chOff x="237808" y="613375"/>
            <a:chExt cx="14105704" cy="79836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83F8B-3E60-4B23-AC21-85887D56D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387714"/>
              <a:ext cx="14105704" cy="24021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6A1126-90C0-4BC5-8C6A-A1516A6A47A6}"/>
                </a:ext>
              </a:extLst>
            </p:cNvPr>
            <p:cNvSpPr/>
            <p:nvPr/>
          </p:nvSpPr>
          <p:spPr>
            <a:xfrm>
              <a:off x="237808" y="613375"/>
              <a:ext cx="103750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Phase5 CDX788</a:t>
              </a:r>
            </a:p>
          </p:txBody>
        </p:sp>
      </p:grpSp>
      <p:sp>
        <p:nvSpPr>
          <p:cNvPr id="145" name="流程图: 决策 47">
            <a:extLst>
              <a:ext uri="{FF2B5EF4-FFF2-40B4-BE49-F238E27FC236}">
                <a16:creationId xmlns:a16="http://schemas.microsoft.com/office/drawing/2014/main" id="{43F05723-D924-4F6D-AE36-539AC8E63395}"/>
              </a:ext>
            </a:extLst>
          </p:cNvPr>
          <p:cNvSpPr/>
          <p:nvPr/>
        </p:nvSpPr>
        <p:spPr>
          <a:xfrm>
            <a:off x="6668707" y="3233394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6" name="流程图: 决策 47">
            <a:extLst>
              <a:ext uri="{FF2B5EF4-FFF2-40B4-BE49-F238E27FC236}">
                <a16:creationId xmlns:a16="http://schemas.microsoft.com/office/drawing/2014/main" id="{E6A3F98C-AE4C-4066-BEB4-44CF4E7EC573}"/>
              </a:ext>
            </a:extLst>
          </p:cNvPr>
          <p:cNvSpPr/>
          <p:nvPr/>
        </p:nvSpPr>
        <p:spPr>
          <a:xfrm>
            <a:off x="11170808" y="3233394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92E07C42-2827-4EC1-B0A9-F52941CE9B99}"/>
              </a:ext>
            </a:extLst>
          </p:cNvPr>
          <p:cNvSpPr txBox="1"/>
          <p:nvPr/>
        </p:nvSpPr>
        <p:spPr>
          <a:xfrm>
            <a:off x="796349" y="3001113"/>
            <a:ext cx="129380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  7/06(Per Template)</a:t>
            </a:r>
          </a:p>
        </p:txBody>
      </p:sp>
      <p:sp>
        <p:nvSpPr>
          <p:cNvPr id="148" name="Star: 5 Points 551">
            <a:extLst>
              <a:ext uri="{FF2B5EF4-FFF2-40B4-BE49-F238E27FC236}">
                <a16:creationId xmlns:a16="http://schemas.microsoft.com/office/drawing/2014/main" id="{3A44B54B-20A8-4D64-B9AB-05C9CCE6D084}"/>
              </a:ext>
            </a:extLst>
          </p:cNvPr>
          <p:cNvSpPr/>
          <p:nvPr/>
        </p:nvSpPr>
        <p:spPr>
          <a:xfrm>
            <a:off x="1141057" y="32898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6B42C218-7585-4A60-9576-D4926E0624C6}"/>
              </a:ext>
            </a:extLst>
          </p:cNvPr>
          <p:cNvSpPr txBox="1"/>
          <p:nvPr/>
        </p:nvSpPr>
        <p:spPr>
          <a:xfrm>
            <a:off x="10918702" y="358470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49203B3A-ED3E-441F-9957-5EDDD4A6F3F4}"/>
              </a:ext>
            </a:extLst>
          </p:cNvPr>
          <p:cNvSpPr txBox="1"/>
          <p:nvPr/>
        </p:nvSpPr>
        <p:spPr>
          <a:xfrm>
            <a:off x="6406319" y="357082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BFC2F909-429C-45C6-9CAC-F0CA47D4739B}"/>
              </a:ext>
            </a:extLst>
          </p:cNvPr>
          <p:cNvSpPr/>
          <p:nvPr/>
        </p:nvSpPr>
        <p:spPr>
          <a:xfrm rot="5400000">
            <a:off x="6225200" y="-2139068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22">
            <a:extLst>
              <a:ext uri="{FF2B5EF4-FFF2-40B4-BE49-F238E27FC236}">
                <a16:creationId xmlns:a16="http://schemas.microsoft.com/office/drawing/2014/main" id="{C404521A-2BA9-4B13-B77B-9A42EB36598C}"/>
              </a:ext>
            </a:extLst>
          </p:cNvPr>
          <p:cNvSpPr txBox="1"/>
          <p:nvPr/>
        </p:nvSpPr>
        <p:spPr>
          <a:xfrm>
            <a:off x="6289508" y="270337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26BEB402-D75A-433C-9C6B-C6BD8233DF18}"/>
              </a:ext>
            </a:extLst>
          </p:cNvPr>
          <p:cNvSpPr txBox="1"/>
          <p:nvPr/>
        </p:nvSpPr>
        <p:spPr>
          <a:xfrm>
            <a:off x="1880716" y="2962395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08/15(SW Expected)</a:t>
            </a:r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C1D987CC-C38C-47E2-A284-FE5FF5C37F26}"/>
              </a:ext>
            </a:extLst>
          </p:cNvPr>
          <p:cNvSpPr/>
          <p:nvPr/>
        </p:nvSpPr>
        <p:spPr>
          <a:xfrm rot="5400000">
            <a:off x="6905329" y="-1232079"/>
            <a:ext cx="110207" cy="8791773"/>
          </a:xfrm>
          <a:prstGeom prst="leftBrace">
            <a:avLst>
              <a:gd name="adj1" fmla="val 61720"/>
              <a:gd name="adj2" fmla="val 494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923B41CC-6076-45E6-8B7E-42A76090AB9D}"/>
              </a:ext>
            </a:extLst>
          </p:cNvPr>
          <p:cNvSpPr txBox="1"/>
          <p:nvPr/>
        </p:nvSpPr>
        <p:spPr>
          <a:xfrm>
            <a:off x="6289508" y="294711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40 weeks</a:t>
            </a:r>
          </a:p>
        </p:txBody>
      </p:sp>
      <p:sp>
        <p:nvSpPr>
          <p:cNvPr id="169" name="Star: 5 Points 551">
            <a:extLst>
              <a:ext uri="{FF2B5EF4-FFF2-40B4-BE49-F238E27FC236}">
                <a16:creationId xmlns:a16="http://schemas.microsoft.com/office/drawing/2014/main" id="{CBA2D900-5AFE-4614-B325-FB5659219575}"/>
              </a:ext>
            </a:extLst>
          </p:cNvPr>
          <p:cNvSpPr/>
          <p:nvPr/>
        </p:nvSpPr>
        <p:spPr>
          <a:xfrm>
            <a:off x="5062131" y="330127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950DCCA5-7B57-4A16-B00D-7E83FA48F431}"/>
              </a:ext>
            </a:extLst>
          </p:cNvPr>
          <p:cNvSpPr txBox="1"/>
          <p:nvPr/>
        </p:nvSpPr>
        <p:spPr>
          <a:xfrm>
            <a:off x="5095283" y="3044330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11/01(HMI Feedback)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F3844C6-7FD4-44D3-AF68-E0A8708D644B}"/>
              </a:ext>
            </a:extLst>
          </p:cNvPr>
          <p:cNvSpPr/>
          <p:nvPr/>
        </p:nvSpPr>
        <p:spPr>
          <a:xfrm>
            <a:off x="2635220" y="3293193"/>
            <a:ext cx="2428362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D9AA62E-CD0D-41CD-8724-D1CEFEC0C94B}"/>
              </a:ext>
            </a:extLst>
          </p:cNvPr>
          <p:cNvGrpSpPr/>
          <p:nvPr/>
        </p:nvGrpSpPr>
        <p:grpSpPr>
          <a:xfrm>
            <a:off x="1179106" y="2247332"/>
            <a:ext cx="1126293" cy="517400"/>
            <a:chOff x="0" y="-121929"/>
            <a:chExt cx="4225636" cy="1884917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7CACD98-E199-491D-82BC-33CB8B59CEB8}"/>
                </a:ext>
              </a:extLst>
            </p:cNvPr>
            <p:cNvSpPr/>
            <p:nvPr/>
          </p:nvSpPr>
          <p:spPr>
            <a:xfrm>
              <a:off x="0" y="464125"/>
              <a:ext cx="4225636" cy="1298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09B2080-16CD-4609-AC85-849A0DC4C343}"/>
                </a:ext>
              </a:extLst>
            </p:cNvPr>
            <p:cNvSpPr/>
            <p:nvPr/>
          </p:nvSpPr>
          <p:spPr>
            <a:xfrm>
              <a:off x="155864" y="550715"/>
              <a:ext cx="1160318" cy="1143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94070B-6957-4B40-A3DA-C78AD56CED07}"/>
                </a:ext>
              </a:extLst>
            </p:cNvPr>
            <p:cNvSpPr/>
            <p:nvPr/>
          </p:nvSpPr>
          <p:spPr>
            <a:xfrm>
              <a:off x="256310" y="654625"/>
              <a:ext cx="955962" cy="9351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3F787B9-23D8-4BC3-A07F-1B1AE7B0D879}"/>
                </a:ext>
              </a:extLst>
            </p:cNvPr>
            <p:cNvSpPr/>
            <p:nvPr/>
          </p:nvSpPr>
          <p:spPr>
            <a:xfrm>
              <a:off x="65810" y="813952"/>
              <a:ext cx="1340426" cy="242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smart surface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89458BE-393D-4ADB-A7CC-36FA34E10F61}"/>
                </a:ext>
              </a:extLst>
            </p:cNvPr>
            <p:cNvSpPr/>
            <p:nvPr/>
          </p:nvSpPr>
          <p:spPr>
            <a:xfrm>
              <a:off x="308264" y="-121929"/>
              <a:ext cx="890154" cy="322119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8'' HUD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E1435B8-F040-4696-B640-FD1DB15E6ABD}"/>
                </a:ext>
              </a:extLst>
            </p:cNvPr>
            <p:cNvSpPr/>
            <p:nvPr/>
          </p:nvSpPr>
          <p:spPr>
            <a:xfrm>
              <a:off x="1645228" y="0"/>
              <a:ext cx="1631372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15.3''</a:t>
              </a:r>
            </a:p>
          </p:txBody>
        </p:sp>
      </p:grpSp>
      <p:sp>
        <p:nvSpPr>
          <p:cNvPr id="187" name="TextBox 22">
            <a:extLst>
              <a:ext uri="{FF2B5EF4-FFF2-40B4-BE49-F238E27FC236}">
                <a16:creationId xmlns:a16="http://schemas.microsoft.com/office/drawing/2014/main" id="{71759D71-D16F-4698-A45B-6AC740821AF3}"/>
              </a:ext>
            </a:extLst>
          </p:cNvPr>
          <p:cNvSpPr txBox="1"/>
          <p:nvPr/>
        </p:nvSpPr>
        <p:spPr>
          <a:xfrm>
            <a:off x="11517834" y="3132244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 06/24</a:t>
            </a:r>
          </a:p>
        </p:txBody>
      </p:sp>
      <p:sp>
        <p:nvSpPr>
          <p:cNvPr id="188" name="Star: 5 Points 551">
            <a:extLst>
              <a:ext uri="{FF2B5EF4-FFF2-40B4-BE49-F238E27FC236}">
                <a16:creationId xmlns:a16="http://schemas.microsoft.com/office/drawing/2014/main" id="{8F44AC61-0F9C-4046-B68D-EC54B41AF475}"/>
              </a:ext>
            </a:extLst>
          </p:cNvPr>
          <p:cNvSpPr/>
          <p:nvPr/>
        </p:nvSpPr>
        <p:spPr>
          <a:xfrm>
            <a:off x="12287627" y="327463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AD4D7D9D-FA70-4FB7-822D-25F7055064AD}"/>
              </a:ext>
            </a:extLst>
          </p:cNvPr>
          <p:cNvSpPr txBox="1"/>
          <p:nvPr/>
        </p:nvSpPr>
        <p:spPr>
          <a:xfrm>
            <a:off x="13090497" y="4263069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07/13-08/31</a:t>
            </a:r>
          </a:p>
        </p:txBody>
      </p:sp>
      <p:sp>
        <p:nvSpPr>
          <p:cNvPr id="191" name="Star: 5 Points 551">
            <a:extLst>
              <a:ext uri="{FF2B5EF4-FFF2-40B4-BE49-F238E27FC236}">
                <a16:creationId xmlns:a16="http://schemas.microsoft.com/office/drawing/2014/main" id="{F946EA0D-312D-46BF-8719-7E37AB9E20D5}"/>
              </a:ext>
            </a:extLst>
          </p:cNvPr>
          <p:cNvSpPr/>
          <p:nvPr/>
        </p:nvSpPr>
        <p:spPr>
          <a:xfrm>
            <a:off x="2410005" y="3289819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5400BCF0-F673-4932-B080-313EFF8B0C45}"/>
              </a:ext>
            </a:extLst>
          </p:cNvPr>
          <p:cNvSpPr txBox="1"/>
          <p:nvPr/>
        </p:nvSpPr>
        <p:spPr>
          <a:xfrm>
            <a:off x="7713897" y="376655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5CF046A0-444A-4169-BB31-401ABF4ADB17}"/>
              </a:ext>
            </a:extLst>
          </p:cNvPr>
          <p:cNvSpPr txBox="1"/>
          <p:nvPr/>
        </p:nvSpPr>
        <p:spPr>
          <a:xfrm>
            <a:off x="9234677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14D9CB4D-1DC0-4728-94E0-7912928B0DDB}"/>
              </a:ext>
            </a:extLst>
          </p:cNvPr>
          <p:cNvSpPr txBox="1"/>
          <p:nvPr/>
        </p:nvSpPr>
        <p:spPr>
          <a:xfrm>
            <a:off x="9651522" y="4040186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04/07-06/07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B66A2D9F-13F2-44F5-A76A-EF4422079A45}"/>
              </a:ext>
            </a:extLst>
          </p:cNvPr>
          <p:cNvSpPr txBox="1"/>
          <p:nvPr/>
        </p:nvSpPr>
        <p:spPr>
          <a:xfrm>
            <a:off x="8613498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C2CE0826-C978-43E7-A7EC-4B714AF0346B}"/>
              </a:ext>
            </a:extLst>
          </p:cNvPr>
          <p:cNvSpPr txBox="1"/>
          <p:nvPr/>
        </p:nvSpPr>
        <p:spPr>
          <a:xfrm>
            <a:off x="12152132" y="427681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FBE8507A-E319-41E4-906E-A6023F1A0E46}"/>
              </a:ext>
            </a:extLst>
          </p:cNvPr>
          <p:cNvCxnSpPr>
            <a:cxnSpLocks/>
            <a:stCxn id="188" idx="3"/>
          </p:cNvCxnSpPr>
          <p:nvPr/>
        </p:nvCxnSpPr>
        <p:spPr>
          <a:xfrm rot="16200000" flipH="1">
            <a:off x="11981123" y="3944115"/>
            <a:ext cx="1020064" cy="91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52B6F0-6229-40C6-9C99-B5A5602BBD2B}"/>
              </a:ext>
            </a:extLst>
          </p:cNvPr>
          <p:cNvGrpSpPr/>
          <p:nvPr/>
        </p:nvGrpSpPr>
        <p:grpSpPr>
          <a:xfrm>
            <a:off x="5094920" y="3758394"/>
            <a:ext cx="8995702" cy="987474"/>
            <a:chOff x="1382878" y="1517979"/>
            <a:chExt cx="8995702" cy="987474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BCEDEDE-57BF-44F9-9199-C92F0C61926F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78B4A7A-1B3A-4A21-92A0-6DAC1850D402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484E343-3A44-4447-B816-C3185DC3E7DC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2FE4C9-DB46-4D94-A14A-30DB23C462EA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4178EAC-FFD0-4ABB-BBF3-4108C65FDBB4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70CCFC-E898-44C6-BEF3-BC34FB31611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D436DBC-A6A1-49F7-BAD3-98172D735DB2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BEB18F3-E2AC-4DD7-8128-B6CF41522899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CE15A6E-E729-4007-AC1E-D38AA1F2FC0A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415AFA16-A86C-41E7-875B-583944535A76}"/>
                </a:ext>
              </a:extLst>
            </p:cNvPr>
            <p:cNvCxnSpPr>
              <a:stCxn id="199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FB342FD3-80F0-4BF6-A1F2-4D86573160AE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4166422A-6136-4029-8120-6A1F88787296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957A21AF-F5A0-4D1A-8942-00851A27C319}"/>
              </a:ext>
            </a:extLst>
          </p:cNvPr>
          <p:cNvSpPr/>
          <p:nvPr/>
        </p:nvSpPr>
        <p:spPr>
          <a:xfrm>
            <a:off x="9914022" y="3238935"/>
            <a:ext cx="438334" cy="350679"/>
          </a:xfrm>
          <a:prstGeom prst="flowChartDecis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577C4020-7B72-4B07-A4A2-F41776D67921}"/>
              </a:ext>
            </a:extLst>
          </p:cNvPr>
          <p:cNvSpPr txBox="1"/>
          <p:nvPr/>
        </p:nvSpPr>
        <p:spPr>
          <a:xfrm>
            <a:off x="9708515" y="360130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 MRD 05/06</a:t>
            </a:r>
          </a:p>
        </p:txBody>
      </p:sp>
      <p:sp>
        <p:nvSpPr>
          <p:cNvPr id="213" name="TextBox 22">
            <a:extLst>
              <a:ext uri="{FF2B5EF4-FFF2-40B4-BE49-F238E27FC236}">
                <a16:creationId xmlns:a16="http://schemas.microsoft.com/office/drawing/2014/main" id="{D8FA15E7-A929-453E-B45A-1CFDF09872AF}"/>
              </a:ext>
            </a:extLst>
          </p:cNvPr>
          <p:cNvSpPr txBox="1"/>
          <p:nvPr/>
        </p:nvSpPr>
        <p:spPr>
          <a:xfrm>
            <a:off x="13096428" y="3126954"/>
            <a:ext cx="105099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  07/24</a:t>
            </a:r>
          </a:p>
        </p:txBody>
      </p:sp>
      <p:sp>
        <p:nvSpPr>
          <p:cNvPr id="214" name="Star: 5 Points 551">
            <a:extLst>
              <a:ext uri="{FF2B5EF4-FFF2-40B4-BE49-F238E27FC236}">
                <a16:creationId xmlns:a16="http://schemas.microsoft.com/office/drawing/2014/main" id="{DE177EC3-9512-48B9-9C28-D2EAACB11778}"/>
              </a:ext>
            </a:extLst>
          </p:cNvPr>
          <p:cNvSpPr/>
          <p:nvPr/>
        </p:nvSpPr>
        <p:spPr>
          <a:xfrm>
            <a:off x="13231948" y="328136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251B27-590A-468A-82D9-3B3E05866B78}"/>
              </a:ext>
            </a:extLst>
          </p:cNvPr>
          <p:cNvSpPr/>
          <p:nvPr/>
        </p:nvSpPr>
        <p:spPr>
          <a:xfrm>
            <a:off x="1345432" y="3287738"/>
            <a:ext cx="1026636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5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6" name="TextBox 22">
            <a:extLst>
              <a:ext uri="{FF2B5EF4-FFF2-40B4-BE49-F238E27FC236}">
                <a16:creationId xmlns:a16="http://schemas.microsoft.com/office/drawing/2014/main" id="{F392D515-342E-4E5C-B4AC-612DD7329FED}"/>
              </a:ext>
            </a:extLst>
          </p:cNvPr>
          <p:cNvSpPr txBox="1"/>
          <p:nvPr/>
        </p:nvSpPr>
        <p:spPr>
          <a:xfrm>
            <a:off x="8707764" y="3162219"/>
            <a:ext cx="8429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 03/30</a:t>
            </a:r>
          </a:p>
        </p:txBody>
      </p:sp>
      <p:sp>
        <p:nvSpPr>
          <p:cNvPr id="217" name="Star: 5 Points 551">
            <a:extLst>
              <a:ext uri="{FF2B5EF4-FFF2-40B4-BE49-F238E27FC236}">
                <a16:creationId xmlns:a16="http://schemas.microsoft.com/office/drawing/2014/main" id="{A96B8DEE-9E4F-49A4-895F-6C15F7069DFE}"/>
              </a:ext>
            </a:extLst>
          </p:cNvPr>
          <p:cNvSpPr/>
          <p:nvPr/>
        </p:nvSpPr>
        <p:spPr>
          <a:xfrm>
            <a:off x="9416876" y="32833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EFC57DDC-9D8B-4EBF-BBE2-40EE2BEA1D64}"/>
              </a:ext>
            </a:extLst>
          </p:cNvPr>
          <p:cNvCxnSpPr>
            <a:cxnSpLocks/>
            <a:stCxn id="171" idx="3"/>
            <a:endCxn id="199" idx="1"/>
          </p:cNvCxnSpPr>
          <p:nvPr/>
        </p:nvCxnSpPr>
        <p:spPr>
          <a:xfrm>
            <a:off x="5063582" y="3412375"/>
            <a:ext cx="31338" cy="46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69B85-7204-47D7-B83B-279FDB58F045}"/>
              </a:ext>
            </a:extLst>
          </p:cNvPr>
          <p:cNvCxnSpPr>
            <a:stCxn id="207" idx="3"/>
            <a:endCxn id="211" idx="2"/>
          </p:cNvCxnSpPr>
          <p:nvPr/>
        </p:nvCxnSpPr>
        <p:spPr>
          <a:xfrm flipH="1" flipV="1">
            <a:off x="10133189" y="3589614"/>
            <a:ext cx="3957433" cy="102943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4040274-91A7-4469-BED5-B28080E2A01C}"/>
              </a:ext>
            </a:extLst>
          </p:cNvPr>
          <p:cNvCxnSpPr>
            <a:cxnSpLocks/>
            <a:stCxn id="207" idx="3"/>
            <a:endCxn id="146" idx="2"/>
          </p:cNvCxnSpPr>
          <p:nvPr/>
        </p:nvCxnSpPr>
        <p:spPr>
          <a:xfrm flipH="1" flipV="1">
            <a:off x="11389975" y="3584073"/>
            <a:ext cx="2700647" cy="10349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8" name="TextBox 22">
            <a:extLst>
              <a:ext uri="{FF2B5EF4-FFF2-40B4-BE49-F238E27FC236}">
                <a16:creationId xmlns:a16="http://schemas.microsoft.com/office/drawing/2014/main" id="{54C2DD35-CE0E-4930-8C03-04C912317906}"/>
              </a:ext>
            </a:extLst>
          </p:cNvPr>
          <p:cNvSpPr txBox="1"/>
          <p:nvPr/>
        </p:nvSpPr>
        <p:spPr>
          <a:xfrm rot="1073974">
            <a:off x="12393136" y="3930487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 WKS Gap</a:t>
            </a:r>
          </a:p>
        </p:txBody>
      </p:sp>
      <p:sp>
        <p:nvSpPr>
          <p:cNvPr id="219" name="TextBox 22">
            <a:extLst>
              <a:ext uri="{FF2B5EF4-FFF2-40B4-BE49-F238E27FC236}">
                <a16:creationId xmlns:a16="http://schemas.microsoft.com/office/drawing/2014/main" id="{C6E5FD0B-1729-44D1-999E-69FEBCCADBFD}"/>
              </a:ext>
            </a:extLst>
          </p:cNvPr>
          <p:cNvSpPr txBox="1"/>
          <p:nvPr/>
        </p:nvSpPr>
        <p:spPr>
          <a:xfrm rot="892238">
            <a:off x="11405892" y="3833150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10+5 WKS Gap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D567E81-091F-49C2-A963-A6C2E8D014DD}"/>
              </a:ext>
            </a:extLst>
          </p:cNvPr>
          <p:cNvCxnSpPr/>
          <p:nvPr/>
        </p:nvCxnSpPr>
        <p:spPr>
          <a:xfrm flipV="1">
            <a:off x="140848" y="5129310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E725-74AE-4D27-B67E-427D0A8A32CE}"/>
              </a:ext>
            </a:extLst>
          </p:cNvPr>
          <p:cNvGrpSpPr/>
          <p:nvPr/>
        </p:nvGrpSpPr>
        <p:grpSpPr>
          <a:xfrm>
            <a:off x="1336122" y="4833787"/>
            <a:ext cx="1026636" cy="414704"/>
            <a:chOff x="1336122" y="5309775"/>
            <a:chExt cx="1026636" cy="414704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F79D54BD-F58C-404C-85FA-7171C1B3CBB7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22" name="TextBox 22">
              <a:extLst>
                <a:ext uri="{FF2B5EF4-FFF2-40B4-BE49-F238E27FC236}">
                  <a16:creationId xmlns:a16="http://schemas.microsoft.com/office/drawing/2014/main" id="{6FBC4490-AFE2-43A5-B2F8-A02DC707B02E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AA53AA0-C3BD-478A-A8C3-3D1D20A778B8}"/>
              </a:ext>
            </a:extLst>
          </p:cNvPr>
          <p:cNvGrpSpPr/>
          <p:nvPr/>
        </p:nvGrpSpPr>
        <p:grpSpPr>
          <a:xfrm>
            <a:off x="4452770" y="4995195"/>
            <a:ext cx="682364" cy="607147"/>
            <a:chOff x="1264945" y="1704838"/>
            <a:chExt cx="682364" cy="607147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BE16D9D9-037C-422F-9124-BAD8D605FA5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829102DB-9669-475A-A150-F42EF0B393E4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CB8178E-8CBB-42C0-9CDD-7A0C4B52B1BE}"/>
              </a:ext>
            </a:extLst>
          </p:cNvPr>
          <p:cNvGrpSpPr/>
          <p:nvPr/>
        </p:nvGrpSpPr>
        <p:grpSpPr>
          <a:xfrm>
            <a:off x="6365299" y="5000964"/>
            <a:ext cx="682364" cy="607147"/>
            <a:chOff x="1264945" y="1704838"/>
            <a:chExt cx="682364" cy="607147"/>
          </a:xfrm>
        </p:grpSpPr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401BFFB4-5215-48E2-B506-45736604B94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22B9F61B-56DB-4F82-8E01-AAB5113EFD35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1D0DDA-31AB-4FDF-803B-36077F9DFFD8}"/>
              </a:ext>
            </a:extLst>
          </p:cNvPr>
          <p:cNvGrpSpPr/>
          <p:nvPr/>
        </p:nvGrpSpPr>
        <p:grpSpPr>
          <a:xfrm>
            <a:off x="8261392" y="5000964"/>
            <a:ext cx="682364" cy="607147"/>
            <a:chOff x="1264945" y="1704838"/>
            <a:chExt cx="682364" cy="607147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86731FFF-BD9B-43A9-AE91-E53D19EC574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2">
              <a:extLst>
                <a:ext uri="{FF2B5EF4-FFF2-40B4-BE49-F238E27FC236}">
                  <a16:creationId xmlns:a16="http://schemas.microsoft.com/office/drawing/2014/main" id="{B77ADAF3-0BBD-4623-8358-CE07E17FE76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9D9E1F-40A6-4297-9614-A3A37E2C795B}"/>
              </a:ext>
            </a:extLst>
          </p:cNvPr>
          <p:cNvGrpSpPr/>
          <p:nvPr/>
        </p:nvGrpSpPr>
        <p:grpSpPr>
          <a:xfrm>
            <a:off x="10096675" y="4969221"/>
            <a:ext cx="682364" cy="607147"/>
            <a:chOff x="1264945" y="1704838"/>
            <a:chExt cx="682364" cy="607147"/>
          </a:xfrm>
        </p:grpSpPr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FA0B6C-C0FF-41ED-91A5-CA59DEC0F69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4FD7165E-BDBE-4A1C-9444-8F7F66D02C5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846A15D-1C50-4087-9704-A35C20C379FC}"/>
              </a:ext>
            </a:extLst>
          </p:cNvPr>
          <p:cNvSpPr/>
          <p:nvPr/>
        </p:nvSpPr>
        <p:spPr>
          <a:xfrm>
            <a:off x="5159663" y="5000964"/>
            <a:ext cx="131037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DV-Round 1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CAE947D-C590-4169-B549-096AA268EA73}"/>
              </a:ext>
            </a:extLst>
          </p:cNvPr>
          <p:cNvSpPr/>
          <p:nvPr/>
        </p:nvSpPr>
        <p:spPr>
          <a:xfrm>
            <a:off x="8871833" y="5006545"/>
            <a:ext cx="1322534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9" name="TextBox 22">
            <a:extLst>
              <a:ext uri="{FF2B5EF4-FFF2-40B4-BE49-F238E27FC236}">
                <a16:creationId xmlns:a16="http://schemas.microsoft.com/office/drawing/2014/main" id="{AFA3FB33-56E6-41AB-876E-1C5BDFCD7683}"/>
              </a:ext>
            </a:extLst>
          </p:cNvPr>
          <p:cNvSpPr txBox="1"/>
          <p:nvPr/>
        </p:nvSpPr>
        <p:spPr>
          <a:xfrm>
            <a:off x="4882994" y="483378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240" name="TextBox 22">
            <a:extLst>
              <a:ext uri="{FF2B5EF4-FFF2-40B4-BE49-F238E27FC236}">
                <a16:creationId xmlns:a16="http://schemas.microsoft.com/office/drawing/2014/main" id="{8D08AA17-0259-4ABF-847A-FF2027163F34}"/>
              </a:ext>
            </a:extLst>
          </p:cNvPr>
          <p:cNvSpPr txBox="1"/>
          <p:nvPr/>
        </p:nvSpPr>
        <p:spPr>
          <a:xfrm>
            <a:off x="9211054" y="4786680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795F357C-514A-4825-9010-60A7E9A4E646}"/>
              </a:ext>
            </a:extLst>
          </p:cNvPr>
          <p:cNvSpPr/>
          <p:nvPr/>
        </p:nvSpPr>
        <p:spPr>
          <a:xfrm>
            <a:off x="7043423" y="5000964"/>
            <a:ext cx="1334527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Tier 1 assembly tooling KO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9CC7002-9240-4A33-8738-ED82A67E32CE}"/>
              </a:ext>
            </a:extLst>
          </p:cNvPr>
          <p:cNvCxnSpPr/>
          <p:nvPr/>
        </p:nvCxnSpPr>
        <p:spPr>
          <a:xfrm flipV="1">
            <a:off x="142936" y="6008218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9842585-93B2-4636-B2F0-F040B53E934C}"/>
              </a:ext>
            </a:extLst>
          </p:cNvPr>
          <p:cNvGrpSpPr/>
          <p:nvPr/>
        </p:nvGrpSpPr>
        <p:grpSpPr>
          <a:xfrm>
            <a:off x="1338210" y="5712695"/>
            <a:ext cx="1026636" cy="414704"/>
            <a:chOff x="1336122" y="5309775"/>
            <a:chExt cx="1026636" cy="414704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B981335-10CE-49DC-BF0F-7BB1664646D9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C474253F-585F-4A97-95C3-89D00D4C5EA8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3C054803-EFF2-4A98-95DD-79DFBA9AFF3B}"/>
              </a:ext>
            </a:extLst>
          </p:cNvPr>
          <p:cNvSpPr/>
          <p:nvPr/>
        </p:nvSpPr>
        <p:spPr>
          <a:xfrm>
            <a:off x="8873921" y="5885453"/>
            <a:ext cx="1202609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2446FB72-7D0B-4B1B-9FF5-657A63885985}"/>
              </a:ext>
            </a:extLst>
          </p:cNvPr>
          <p:cNvSpPr txBox="1"/>
          <p:nvPr/>
        </p:nvSpPr>
        <p:spPr>
          <a:xfrm>
            <a:off x="8882438" y="5703946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91E81B7-1060-48DE-B0D4-F1CF10F73378}"/>
              </a:ext>
            </a:extLst>
          </p:cNvPr>
          <p:cNvSpPr/>
          <p:nvPr/>
        </p:nvSpPr>
        <p:spPr>
          <a:xfrm>
            <a:off x="119143" y="4779751"/>
            <a:ext cx="851515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15.4” Display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5F3FB-9EC5-4682-96A4-6EB6E8A7DCD8}"/>
              </a:ext>
            </a:extLst>
          </p:cNvPr>
          <p:cNvSpPr/>
          <p:nvPr/>
        </p:nvSpPr>
        <p:spPr>
          <a:xfrm>
            <a:off x="133820" y="5657966"/>
            <a:ext cx="633507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FE220C7-D5A9-4107-8348-1047BF4C2930}"/>
              </a:ext>
            </a:extLst>
          </p:cNvPr>
          <p:cNvGrpSpPr/>
          <p:nvPr/>
        </p:nvGrpSpPr>
        <p:grpSpPr>
          <a:xfrm>
            <a:off x="7843987" y="5874103"/>
            <a:ext cx="682364" cy="499426"/>
            <a:chOff x="1264945" y="1704838"/>
            <a:chExt cx="682364" cy="499426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FFDF0A9A-0C15-4A60-BA04-030E917C44C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16F11D35-83E1-4D42-93BB-DF99D3409A0F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4075982-020B-4BA8-AF5A-A6E5330AB242}"/>
              </a:ext>
            </a:extLst>
          </p:cNvPr>
          <p:cNvSpPr/>
          <p:nvPr/>
        </p:nvSpPr>
        <p:spPr>
          <a:xfrm>
            <a:off x="3421595" y="5018447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Tier 2 TFT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Included PCBA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4425BB6-8356-4DD4-B912-575A14D7806D}"/>
              </a:ext>
            </a:extLst>
          </p:cNvPr>
          <p:cNvSpPr/>
          <p:nvPr/>
        </p:nvSpPr>
        <p:spPr>
          <a:xfrm>
            <a:off x="5356791" y="5896711"/>
            <a:ext cx="88156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194FDA20-FF85-4A81-8A1A-5BFE05666DB8}"/>
              </a:ext>
            </a:extLst>
          </p:cNvPr>
          <p:cNvSpPr txBox="1"/>
          <p:nvPr/>
        </p:nvSpPr>
        <p:spPr>
          <a:xfrm>
            <a:off x="3335389" y="4833787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8/30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85D30D69-4469-4DC2-B5C8-A787AB7BB17B}"/>
              </a:ext>
            </a:extLst>
          </p:cNvPr>
          <p:cNvSpPr txBox="1"/>
          <p:nvPr/>
        </p:nvSpPr>
        <p:spPr>
          <a:xfrm>
            <a:off x="6805937" y="484391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12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/15-3/15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B402F90-A9BC-4AAC-8647-CC71DC744027}"/>
              </a:ext>
            </a:extLst>
          </p:cNvPr>
          <p:cNvSpPr/>
          <p:nvPr/>
        </p:nvSpPr>
        <p:spPr>
          <a:xfrm>
            <a:off x="3855765" y="5826403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Windshield surface/HUD package frozen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7" name="TextBox 22">
            <a:extLst>
              <a:ext uri="{FF2B5EF4-FFF2-40B4-BE49-F238E27FC236}">
                <a16:creationId xmlns:a16="http://schemas.microsoft.com/office/drawing/2014/main" id="{439E4E8B-204F-4D32-BC6F-E7859D8FB635}"/>
              </a:ext>
            </a:extLst>
          </p:cNvPr>
          <p:cNvSpPr txBox="1"/>
          <p:nvPr/>
        </p:nvSpPr>
        <p:spPr>
          <a:xfrm>
            <a:off x="3776431" y="5663558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9/15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4F47C9E1-EA0F-44EC-8458-AAFA2A9C815B}"/>
              </a:ext>
            </a:extLst>
          </p:cNvPr>
          <p:cNvSpPr txBox="1"/>
          <p:nvPr/>
        </p:nvSpPr>
        <p:spPr>
          <a:xfrm>
            <a:off x="5276946" y="5733866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11/15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9909C5-6741-41D5-A94B-A705C55D81D1}"/>
              </a:ext>
            </a:extLst>
          </p:cNvPr>
          <p:cNvSpPr/>
          <p:nvPr/>
        </p:nvSpPr>
        <p:spPr>
          <a:xfrm>
            <a:off x="11089337" y="5837765"/>
            <a:ext cx="104673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7EDEB542-B9EF-4992-8EF1-805598ABDCA6}"/>
              </a:ext>
            </a:extLst>
          </p:cNvPr>
          <p:cNvSpPr txBox="1"/>
          <p:nvPr/>
        </p:nvSpPr>
        <p:spPr>
          <a:xfrm>
            <a:off x="11097854" y="5656258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D219BF-1284-42E3-9614-9D9ADBEC9662}"/>
              </a:ext>
            </a:extLst>
          </p:cNvPr>
          <p:cNvGrpSpPr/>
          <p:nvPr/>
        </p:nvGrpSpPr>
        <p:grpSpPr>
          <a:xfrm>
            <a:off x="10309878" y="5864812"/>
            <a:ext cx="682364" cy="499426"/>
            <a:chOff x="1264945" y="1704838"/>
            <a:chExt cx="682364" cy="499426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3ED4959-A8DE-49EA-ACEC-AA02DF46CD5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498672C0-72AA-4E07-A681-C8C90C9F4B1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-51805" y="3938606"/>
            <a:ext cx="11961677" cy="438022"/>
            <a:chOff x="143194" y="3843607"/>
            <a:chExt cx="11888703" cy="438022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143194" y="3843607"/>
              <a:ext cx="2090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    </a:t>
              </a: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Autosar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Package integration</a:t>
              </a:r>
              <a:r>
                <a:rPr lang="en-US" altLang="zh-CN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06364" y="3585258"/>
            <a:ext cx="11834462" cy="269751"/>
            <a:chOff x="269633" y="4011878"/>
            <a:chExt cx="11762264" cy="2697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269633" y="4011878"/>
              <a:ext cx="1590356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YF Package integration</a:t>
              </a:r>
              <a:r>
                <a:rPr lang="en-US" altLang="zh-CN" sz="800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1604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6665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0097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529810"/>
            <a:ext cx="98635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9651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9647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9629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9444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9579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9650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9448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781232" y="1617233"/>
            <a:ext cx="624299" cy="590521"/>
            <a:chOff x="1348765" y="1704838"/>
            <a:chExt cx="624299" cy="590521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strike="sngStrike" dirty="0"/>
                <a:t>05/30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06/08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10860" y="1617701"/>
            <a:ext cx="509809" cy="545115"/>
            <a:chOff x="1223832" y="1704838"/>
            <a:chExt cx="509809" cy="545115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23832" y="1849850"/>
              <a:ext cx="50980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11/30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05/10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45938" y="1710458"/>
            <a:ext cx="471734" cy="173600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997549" y="1676333"/>
            <a:ext cx="941966" cy="1345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2216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2214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08/01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2125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2168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0093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0093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22162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02/11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009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221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0091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2214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0090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0091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221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0091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2214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0091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2213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0083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2206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0080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2203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87" idx="0"/>
            <a:endCxn id="289" idx="2"/>
          </p:cNvCxnSpPr>
          <p:nvPr/>
        </p:nvCxnSpPr>
        <p:spPr>
          <a:xfrm flipV="1">
            <a:off x="7912104" y="3213255"/>
            <a:ext cx="381200" cy="10342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486" idx="0"/>
            <a:endCxn id="286" idx="2"/>
          </p:cNvCxnSpPr>
          <p:nvPr/>
        </p:nvCxnSpPr>
        <p:spPr>
          <a:xfrm flipV="1">
            <a:off x="7516879" y="3213532"/>
            <a:ext cx="284391" cy="10403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484" idx="0"/>
            <a:endCxn id="281" idx="2"/>
          </p:cNvCxnSpPr>
          <p:nvPr/>
        </p:nvCxnSpPr>
        <p:spPr>
          <a:xfrm flipV="1">
            <a:off x="7197934" y="3214269"/>
            <a:ext cx="204390" cy="10394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83" idx="0"/>
            <a:endCxn id="277" idx="2"/>
          </p:cNvCxnSpPr>
          <p:nvPr/>
        </p:nvCxnSpPr>
        <p:spPr>
          <a:xfrm flipV="1">
            <a:off x="6876685" y="3214195"/>
            <a:ext cx="115233" cy="1033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481" idx="0"/>
            <a:endCxn id="274" idx="2"/>
          </p:cNvCxnSpPr>
          <p:nvPr/>
        </p:nvCxnSpPr>
        <p:spPr>
          <a:xfrm flipV="1">
            <a:off x="6529085" y="3214342"/>
            <a:ext cx="189503" cy="1039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80" idx="0"/>
            <a:endCxn id="270" idx="2"/>
          </p:cNvCxnSpPr>
          <p:nvPr/>
        </p:nvCxnSpPr>
        <p:spPr>
          <a:xfrm flipV="1">
            <a:off x="6198759" y="3214342"/>
            <a:ext cx="199990" cy="103295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478" idx="0"/>
            <a:endCxn id="265" idx="2"/>
          </p:cNvCxnSpPr>
          <p:nvPr/>
        </p:nvCxnSpPr>
        <p:spPr>
          <a:xfrm flipV="1">
            <a:off x="5851159" y="3214195"/>
            <a:ext cx="206559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508" idx="0"/>
            <a:endCxn id="257" idx="2"/>
          </p:cNvCxnSpPr>
          <p:nvPr/>
        </p:nvCxnSpPr>
        <p:spPr>
          <a:xfrm flipV="1">
            <a:off x="5520833" y="3214195"/>
            <a:ext cx="225955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507" idx="0"/>
            <a:endCxn id="254" idx="2"/>
          </p:cNvCxnSpPr>
          <p:nvPr/>
        </p:nvCxnSpPr>
        <p:spPr>
          <a:xfrm flipV="1">
            <a:off x="5202469" y="3214359"/>
            <a:ext cx="251554" cy="103934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77" idx="0"/>
            <a:endCxn id="251" idx="2"/>
          </p:cNvCxnSpPr>
          <p:nvPr/>
        </p:nvCxnSpPr>
        <p:spPr>
          <a:xfrm flipV="1">
            <a:off x="4854442" y="3214506"/>
            <a:ext cx="25812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75" idx="0"/>
            <a:endCxn id="248" idx="2"/>
          </p:cNvCxnSpPr>
          <p:nvPr/>
        </p:nvCxnSpPr>
        <p:spPr>
          <a:xfrm flipV="1">
            <a:off x="4536078" y="3214506"/>
            <a:ext cx="25760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474" idx="0"/>
            <a:endCxn id="245" idx="2"/>
          </p:cNvCxnSpPr>
          <p:nvPr/>
        </p:nvCxnSpPr>
        <p:spPr>
          <a:xfrm flipV="1">
            <a:off x="4186316" y="3214360"/>
            <a:ext cx="234695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472" idx="0"/>
            <a:endCxn id="242" idx="2"/>
          </p:cNvCxnSpPr>
          <p:nvPr/>
        </p:nvCxnSpPr>
        <p:spPr>
          <a:xfrm flipV="1">
            <a:off x="3839377" y="3214360"/>
            <a:ext cx="255666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471" idx="0"/>
            <a:endCxn id="234" idx="2"/>
          </p:cNvCxnSpPr>
          <p:nvPr/>
        </p:nvCxnSpPr>
        <p:spPr>
          <a:xfrm flipV="1">
            <a:off x="3526584" y="3214524"/>
            <a:ext cx="252834" cy="10327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439" idx="0"/>
            <a:endCxn id="231" idx="2"/>
          </p:cNvCxnSpPr>
          <p:nvPr/>
        </p:nvCxnSpPr>
        <p:spPr>
          <a:xfrm flipV="1">
            <a:off x="3098562" y="3214524"/>
            <a:ext cx="340710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436" idx="0"/>
            <a:endCxn id="228" idx="2"/>
          </p:cNvCxnSpPr>
          <p:nvPr/>
        </p:nvCxnSpPr>
        <p:spPr>
          <a:xfrm flipV="1">
            <a:off x="2761930" y="3214524"/>
            <a:ext cx="290895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433" idx="0"/>
            <a:endCxn id="180" idx="2"/>
          </p:cNvCxnSpPr>
          <p:nvPr/>
        </p:nvCxnSpPr>
        <p:spPr>
          <a:xfrm flipV="1">
            <a:off x="2457181" y="3214524"/>
            <a:ext cx="249232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30" idx="0"/>
            <a:endCxn id="173" idx="2"/>
          </p:cNvCxnSpPr>
          <p:nvPr/>
        </p:nvCxnSpPr>
        <p:spPr>
          <a:xfrm flipV="1">
            <a:off x="2109301" y="3214360"/>
            <a:ext cx="285452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427" idx="0"/>
            <a:endCxn id="162" idx="2"/>
          </p:cNvCxnSpPr>
          <p:nvPr/>
        </p:nvCxnSpPr>
        <p:spPr>
          <a:xfrm flipV="1">
            <a:off x="1779328" y="3214360"/>
            <a:ext cx="300225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3626"/>
            <a:ext cx="497998" cy="12657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65" y="136115"/>
            <a:ext cx="12174561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Software and </a:t>
            </a:r>
            <a:r>
              <a:rPr lang="en-US" altLang="zh-CN" dirty="0" err="1"/>
              <a:t>Autosar</a:t>
            </a:r>
            <a:r>
              <a:rPr lang="en-US" altLang="zh-CN" dirty="0"/>
              <a:t> Release Plan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512559" y="1498175"/>
            <a:ext cx="829497" cy="184660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86923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12/05-2/</a:t>
            </a:r>
            <a:r>
              <a:rPr lang="en-US" altLang="zh-CN" dirty="0"/>
              <a:t>28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0484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29115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0472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28871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0584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048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28767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0517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28856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29299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5177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3161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518538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strike="sngStrike" dirty="0"/>
              <a:t>12/</a:t>
            </a:r>
            <a:r>
              <a:rPr lang="en-US" altLang="zh-CN" strike="sngStrike" dirty="0"/>
              <a:t>29</a:t>
            </a:r>
          </a:p>
          <a:p>
            <a:r>
              <a:rPr lang="en-US" dirty="0">
                <a:solidFill>
                  <a:srgbClr val="FF0000"/>
                </a:solidFill>
              </a:rPr>
              <a:t>12/15</a:t>
            </a:r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3080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52035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308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52050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02/25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3086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5209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3084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520745"/>
            <a:ext cx="43844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308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52074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3086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5208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3080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520355"/>
            <a:ext cx="53314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05/02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314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526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3155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52785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09/29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3087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5210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3080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520343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3077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5200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3" cy="9445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5212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5132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5210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5133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5132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5137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5137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5195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5207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5139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5132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5129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2976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5098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>
            <a:off x="2089797" y="341493"/>
            <a:ext cx="29681" cy="5195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694255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02422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37210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2676857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3013489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45" name="TextBox 22">
            <a:extLst>
              <a:ext uri="{FF2B5EF4-FFF2-40B4-BE49-F238E27FC236}">
                <a16:creationId xmlns:a16="http://schemas.microsoft.com/office/drawing/2014/main" id="{06AA7A5D-1672-4240-A0E1-9E1C278D3D87}"/>
              </a:ext>
            </a:extLst>
          </p:cNvPr>
          <p:cNvSpPr txBox="1"/>
          <p:nvPr/>
        </p:nvSpPr>
        <p:spPr>
          <a:xfrm>
            <a:off x="3235300" y="4449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1CCBAA1E-B84E-47B7-9E4F-5CA06AE2F4BD}"/>
              </a:ext>
            </a:extLst>
          </p:cNvPr>
          <p:cNvSpPr txBox="1"/>
          <p:nvPr/>
        </p:nvSpPr>
        <p:spPr>
          <a:xfrm>
            <a:off x="356780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C7750BBF-0C75-4862-999E-CEC579F14288}"/>
              </a:ext>
            </a:extLst>
          </p:cNvPr>
          <p:cNvSpPr txBox="1"/>
          <p:nvPr/>
        </p:nvSpPr>
        <p:spPr>
          <a:xfrm>
            <a:off x="390967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1" name="TextBox 22">
            <a:extLst>
              <a:ext uri="{FF2B5EF4-FFF2-40B4-BE49-F238E27FC236}">
                <a16:creationId xmlns:a16="http://schemas.microsoft.com/office/drawing/2014/main" id="{4D9B006C-2F44-4313-855A-F8127643A405}"/>
              </a:ext>
            </a:extLst>
          </p:cNvPr>
          <p:cNvSpPr txBox="1"/>
          <p:nvPr/>
        </p:nvSpPr>
        <p:spPr>
          <a:xfrm>
            <a:off x="4242630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6BCC4B43-4D7A-4197-82CE-5CA128C76689}"/>
              </a:ext>
            </a:extLst>
          </p:cNvPr>
          <p:cNvSpPr txBox="1"/>
          <p:nvPr/>
        </p:nvSpPr>
        <p:spPr>
          <a:xfrm>
            <a:off x="4585329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9CC6ACF-C311-4140-848B-B0B67759C434}"/>
              </a:ext>
            </a:extLst>
          </p:cNvPr>
          <p:cNvSpPr txBox="1"/>
          <p:nvPr/>
        </p:nvSpPr>
        <p:spPr>
          <a:xfrm>
            <a:off x="4909905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BD10FDD4-287C-4BD4-8FF3-225DBBCB040C}"/>
              </a:ext>
            </a:extLst>
          </p:cNvPr>
          <p:cNvSpPr txBox="1"/>
          <p:nvPr/>
        </p:nvSpPr>
        <p:spPr>
          <a:xfrm>
            <a:off x="524241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7" name="TextBox 22">
            <a:extLst>
              <a:ext uri="{FF2B5EF4-FFF2-40B4-BE49-F238E27FC236}">
                <a16:creationId xmlns:a16="http://schemas.microsoft.com/office/drawing/2014/main" id="{0CF5F6B5-7600-4159-85CA-D0D6D06F6CAF}"/>
              </a:ext>
            </a:extLst>
          </p:cNvPr>
          <p:cNvSpPr txBox="1"/>
          <p:nvPr/>
        </p:nvSpPr>
        <p:spPr>
          <a:xfrm>
            <a:off x="558428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9" name="TextBox 22">
            <a:extLst>
              <a:ext uri="{FF2B5EF4-FFF2-40B4-BE49-F238E27FC236}">
                <a16:creationId xmlns:a16="http://schemas.microsoft.com/office/drawing/2014/main" id="{58D7A1E2-E17A-49DF-8530-933AA4088C3B}"/>
              </a:ext>
            </a:extLst>
          </p:cNvPr>
          <p:cNvSpPr txBox="1"/>
          <p:nvPr/>
        </p:nvSpPr>
        <p:spPr>
          <a:xfrm>
            <a:off x="5917235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0072B9FC-400E-469E-9B58-3565C3F8F0B2}"/>
              </a:ext>
            </a:extLst>
          </p:cNvPr>
          <p:cNvSpPr txBox="1"/>
          <p:nvPr/>
        </p:nvSpPr>
        <p:spPr>
          <a:xfrm>
            <a:off x="6259934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9047186D-0E49-4862-A37D-41C34B8C1A50}"/>
              </a:ext>
            </a:extLst>
          </p:cNvPr>
          <p:cNvSpPr txBox="1"/>
          <p:nvPr/>
        </p:nvSpPr>
        <p:spPr>
          <a:xfrm>
            <a:off x="6568097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3" name="TextBox 22">
            <a:extLst>
              <a:ext uri="{FF2B5EF4-FFF2-40B4-BE49-F238E27FC236}">
                <a16:creationId xmlns:a16="http://schemas.microsoft.com/office/drawing/2014/main" id="{16C4A281-EFFD-46B4-A59C-B02DCB431069}"/>
              </a:ext>
            </a:extLst>
          </p:cNvPr>
          <p:cNvSpPr txBox="1"/>
          <p:nvPr/>
        </p:nvSpPr>
        <p:spPr>
          <a:xfrm>
            <a:off x="6914137" y="44497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543C92D5-1EE7-4B6A-ADFB-D9852CF3C921}"/>
              </a:ext>
            </a:extLst>
          </p:cNvPr>
          <p:cNvSpPr txBox="1"/>
          <p:nvPr/>
        </p:nvSpPr>
        <p:spPr>
          <a:xfrm>
            <a:off x="7262308" y="44492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6" name="TextBox 22">
            <a:extLst>
              <a:ext uri="{FF2B5EF4-FFF2-40B4-BE49-F238E27FC236}">
                <a16:creationId xmlns:a16="http://schemas.microsoft.com/office/drawing/2014/main" id="{8608A5FC-5845-439B-95EE-06E936B30C23}"/>
              </a:ext>
            </a:extLst>
          </p:cNvPr>
          <p:cNvSpPr txBox="1"/>
          <p:nvPr/>
        </p:nvSpPr>
        <p:spPr>
          <a:xfrm>
            <a:off x="7646538" y="4444068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23484" y="4754279"/>
            <a:ext cx="45032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完成调查表，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2970141" y="425655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370326" y="424445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766110" y="4249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3441511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754304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4101243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451005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4769369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576608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6113686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6444012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6791612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7112861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7431806" y="4253913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7827031" y="424750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451421" y="4430831"/>
            <a:ext cx="3978" cy="3071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609791" y="4756167"/>
            <a:ext cx="496943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完成德国报价，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90" idx="0"/>
            <a:endCxn id="470" idx="2"/>
          </p:cNvCxnSpPr>
          <p:nvPr/>
        </p:nvCxnSpPr>
        <p:spPr>
          <a:xfrm flipH="1" flipV="1">
            <a:off x="851183" y="4435674"/>
            <a:ext cx="7080" cy="32049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299619" y="4241184"/>
            <a:ext cx="170146" cy="1863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1148819" y="4754575"/>
            <a:ext cx="33757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预估项目定点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3" idx="2"/>
          </p:cNvCxnSpPr>
          <p:nvPr/>
        </p:nvCxnSpPr>
        <p:spPr>
          <a:xfrm flipH="1" flipV="1">
            <a:off x="1384692" y="4427558"/>
            <a:ext cx="1745" cy="31043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610943" y="425487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543400" y="4753866"/>
            <a:ext cx="569136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YF</a:t>
            </a:r>
            <a:r>
              <a:rPr lang="zh-CN" altLang="en-US" sz="600" dirty="0">
                <a:latin typeface="Ford Antenna Regular"/>
                <a:cs typeface="Ford Antenna Regular"/>
              </a:rPr>
              <a:t>内部流程</a:t>
            </a:r>
            <a:r>
              <a:rPr lang="en-US" altLang="zh-CN" sz="600" dirty="0">
                <a:latin typeface="Ford Antenna Regular"/>
                <a:cs typeface="Ford Antenna Regular"/>
              </a:rPr>
              <a:t>PR&amp;PO</a:t>
            </a:r>
            <a:r>
              <a:rPr lang="zh-CN" altLang="en-US" sz="600" dirty="0">
                <a:latin typeface="Ford Antenna Regular"/>
                <a:cs typeface="Ford Antenna Regular"/>
              </a:rPr>
              <a:t>，签订采购合同</a:t>
            </a:r>
          </a:p>
          <a:p>
            <a:r>
              <a:rPr lang="en-US" altLang="zh-CN" sz="600" dirty="0">
                <a:latin typeface="Ford Antenna Regular"/>
                <a:cs typeface="Ford Antenna Regular"/>
              </a:rPr>
              <a:t>6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8" idx="2"/>
          </p:cNvCxnSpPr>
          <p:nvPr/>
        </p:nvCxnSpPr>
        <p:spPr>
          <a:xfrm flipV="1">
            <a:off x="1694255" y="4441250"/>
            <a:ext cx="1761" cy="31076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438216" y="4253631"/>
            <a:ext cx="156610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221298" y="4752012"/>
            <a:ext cx="575901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Vector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释放软件包，</a:t>
            </a:r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10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04" idx="0"/>
            <a:endCxn id="502" idx="2"/>
          </p:cNvCxnSpPr>
          <p:nvPr/>
        </p:nvCxnSpPr>
        <p:spPr>
          <a:xfrm flipV="1">
            <a:off x="2509249" y="4440005"/>
            <a:ext cx="7272" cy="31200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511739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5435760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3907186" y="4815365"/>
            <a:ext cx="56864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网络诊断全功能，</a:t>
            </a:r>
            <a:r>
              <a:rPr lang="en-US" altLang="zh-CN" sz="600" dirty="0">
                <a:latin typeface="Ford Antenna Regular"/>
                <a:cs typeface="Ford Antenna Regular"/>
              </a:rPr>
              <a:t>FBL</a:t>
            </a:r>
            <a:r>
              <a:rPr lang="zh-CN" altLang="en-US" sz="600" dirty="0">
                <a:latin typeface="Ford Antenna Regular"/>
                <a:cs typeface="Ford Antenna Regular"/>
              </a:rPr>
              <a:t>并行开发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74" idx="2"/>
          </p:cNvCxnSpPr>
          <p:nvPr/>
        </p:nvCxnSpPr>
        <p:spPr>
          <a:xfrm flipV="1">
            <a:off x="4186316" y="4440080"/>
            <a:ext cx="0" cy="365534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TextBox 512"/>
          <p:cNvSpPr txBox="1"/>
          <p:nvPr/>
        </p:nvSpPr>
        <p:spPr>
          <a:xfrm>
            <a:off x="4547980" y="4812707"/>
            <a:ext cx="30507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Bug Fix</a:t>
            </a:r>
            <a:endParaRPr lang="zh-CN" altLang="en-US" sz="600" dirty="0">
              <a:latin typeface="Ford Antenna Regular"/>
              <a:cs typeface="Ford Antenna Regular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4697538" y="4376628"/>
            <a:ext cx="3836" cy="426329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6000997" y="4800032"/>
            <a:ext cx="436747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P2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6" idx="0"/>
            <a:endCxn id="459" idx="0"/>
          </p:cNvCxnSpPr>
          <p:nvPr/>
        </p:nvCxnSpPr>
        <p:spPr>
          <a:xfrm flipH="1" flipV="1">
            <a:off x="6218821" y="4449814"/>
            <a:ext cx="550" cy="35021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9" name="TextBox 518"/>
          <p:cNvSpPr txBox="1"/>
          <p:nvPr/>
        </p:nvSpPr>
        <p:spPr>
          <a:xfrm>
            <a:off x="5171172" y="4806133"/>
            <a:ext cx="428015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P1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9" idx="0"/>
          </p:cNvCxnSpPr>
          <p:nvPr/>
        </p:nvCxnSpPr>
        <p:spPr>
          <a:xfrm flipH="1" flipV="1">
            <a:off x="5371617" y="4376628"/>
            <a:ext cx="13563" cy="429505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881870" y="4792484"/>
            <a:ext cx="342364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网络诊断初版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22" idx="0"/>
            <a:endCxn id="468" idx="2"/>
          </p:cNvCxnSpPr>
          <p:nvPr/>
        </p:nvCxnSpPr>
        <p:spPr>
          <a:xfrm flipV="1">
            <a:off x="3053052" y="4442924"/>
            <a:ext cx="2162" cy="3495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201299" y="4531274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：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6538826" y="4791676"/>
            <a:ext cx="37086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</a:t>
            </a:r>
            <a:r>
              <a:rPr lang="en-US" altLang="zh-CN" sz="600" dirty="0">
                <a:latin typeface="Ford Antenna Regular"/>
                <a:cs typeface="Ford Antenna Regular"/>
              </a:rPr>
              <a:t>ITV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V="1">
            <a:off x="6717859" y="4361963"/>
            <a:ext cx="729" cy="42152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3296911" y="4786437"/>
            <a:ext cx="464098" cy="64633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移植完成之前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</a:t>
            </a:r>
            <a:r>
              <a:rPr lang="en-US" altLang="zh-CN" sz="600" dirty="0">
                <a:latin typeface="Ford Antenna Regular"/>
                <a:cs typeface="Ford Antenna Regular"/>
              </a:rPr>
              <a:t>,</a:t>
            </a:r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信号添加</a:t>
            </a:r>
          </a:p>
        </p:txBody>
      </p: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3525086" y="4426205"/>
            <a:ext cx="7902" cy="376751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47992" y="44815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42" idx="0"/>
          </p:cNvCxnSpPr>
          <p:nvPr/>
        </p:nvCxnSpPr>
        <p:spPr>
          <a:xfrm flipV="1">
            <a:off x="3831684" y="4447173"/>
            <a:ext cx="10163" cy="108937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3492378" y="5536551"/>
            <a:ext cx="678612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60%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信号的添加，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DID</a:t>
            </a:r>
            <a:r>
              <a:rPr lang="zh-CN" altLang="en-US" sz="600" dirty="0">
                <a:latin typeface="Ford Antenna Regular"/>
                <a:cs typeface="Ford Antenna Regular"/>
              </a:rPr>
              <a:t>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DTC</a:t>
            </a:r>
            <a:r>
              <a:rPr lang="zh-CN" altLang="en-US" sz="600" dirty="0">
                <a:latin typeface="Ford Antenna Regular"/>
                <a:cs typeface="Ford Antenna Regular"/>
              </a:rPr>
              <a:t>的实现</a:t>
            </a:r>
          </a:p>
        </p:txBody>
      </p:sp>
      <p:sp>
        <p:nvSpPr>
          <p:cNvPr id="303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459408" y="384479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7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809356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</a:p>
        </p:txBody>
      </p:sp>
      <p:sp>
        <p:nvSpPr>
          <p:cNvPr id="308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135776" y="391020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455277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75259" y="390071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7238111" y="4967120"/>
            <a:ext cx="49716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注：</a:t>
            </a:r>
            <a:endParaRPr lang="en-US" altLang="zh-CN" sz="105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ALPHA4 – R06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详细释放计划见后页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YF CAN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网络信号分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个版本释放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10/20(DCV0.1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),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包括移植先前开发的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CAN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(YF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自研包开发的信息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11/17(DCV1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12/15(DCV2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此外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还需考虑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Package2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调试和集成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时间。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ITV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认证周期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T(2021/07/30) +12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完成认证时间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2022/07/25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1120" y="3543519"/>
            <a:ext cx="8687160" cy="1157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306096" y="3728392"/>
            <a:ext cx="269396" cy="240316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397140" y="1884058"/>
            <a:ext cx="584665" cy="11397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Phase5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49151"/>
              </p:ext>
            </p:extLst>
          </p:nvPr>
        </p:nvGraphicFramePr>
        <p:xfrm>
          <a:off x="1093306" y="5331152"/>
          <a:ext cx="10305972" cy="14230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240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190125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396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4720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599283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5421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Lincoln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599583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408258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9739217" y="1845029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9443970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8427213" y="1845029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7575871" y="1844230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6539459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6797418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934513" y="1598137"/>
            <a:ext cx="624299" cy="482800"/>
            <a:chOff x="1396390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963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09/03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002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08/01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170790" y="3582660"/>
            <a:ext cx="223963" cy="572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80" idx="0"/>
            <a:endCxn id="33" idx="2"/>
          </p:cNvCxnSpPr>
          <p:nvPr/>
        </p:nvCxnSpPr>
        <p:spPr>
          <a:xfrm flipV="1">
            <a:off x="2766692" y="1838338"/>
            <a:ext cx="508369" cy="1539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23592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4388300" y="5165782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3" idx="0"/>
          </p:cNvCxnSpPr>
          <p:nvPr/>
        </p:nvCxnSpPr>
        <p:spPr>
          <a:xfrm>
            <a:off x="4188075" y="4369725"/>
            <a:ext cx="647916" cy="787450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6022405" y="6557636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07/18</a:t>
            </a:r>
            <a:endParaRPr lang="en-US" dirty="0"/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764642" y="3820860"/>
            <a:ext cx="1208818" cy="607147"/>
            <a:chOff x="1264945" y="1704838"/>
            <a:chExt cx="1208818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1208818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strike="sngStrike" dirty="0"/>
                <a:t>12/15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09/15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@06/07(Based on 11/26 Group A UI)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67349" y="5563134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11/26-&gt;11/01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595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5E39C35-6090-4660-B1A0-0A2BADE28E3B}"/>
              </a:ext>
            </a:extLst>
          </p:cNvPr>
          <p:cNvGrpSpPr/>
          <p:nvPr/>
        </p:nvGrpSpPr>
        <p:grpSpPr>
          <a:xfrm>
            <a:off x="4659757" y="3830520"/>
            <a:ext cx="710215" cy="607147"/>
            <a:chOff x="1264945" y="1704838"/>
            <a:chExt cx="735114" cy="607147"/>
          </a:xfrm>
        </p:grpSpPr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0BFD1B3A-0B92-46BC-A13C-57260B20646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39F319EA-7F4B-44A3-A416-523D79DECD4A}"/>
                </a:ext>
              </a:extLst>
            </p:cNvPr>
            <p:cNvSpPr txBox="1"/>
            <p:nvPr/>
          </p:nvSpPr>
          <p:spPr>
            <a:xfrm>
              <a:off x="1264945" y="1911882"/>
              <a:ext cx="73511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Sample Pre-DV</a:t>
              </a:r>
            </a:p>
            <a:p>
              <a:r>
                <a:rPr lang="en-US" altLang="zh-CN" sz="700" dirty="0"/>
                <a:t>02/25</a:t>
              </a:r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4A28D81-7207-4821-92E7-CEB286CCD7B1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9632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17895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6331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3319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2" y="1286157"/>
            <a:ext cx="420130" cy="30111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378393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16267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V="1">
            <a:off x="9487923" y="1307054"/>
            <a:ext cx="47583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@07/05 (Based on 10/10 Group A UI)</a:t>
            </a:r>
            <a:endParaRPr lang="en-US" sz="2000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490838"/>
            <a:chOff x="1992819" y="1217224"/>
            <a:chExt cx="892444" cy="49083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234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21341"/>
            <a:chOff x="1886575" y="1217224"/>
            <a:chExt cx="687200" cy="52134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553905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35478"/>
            <a:ext cx="707910" cy="508646"/>
            <a:chOff x="1886575" y="1193371"/>
            <a:chExt cx="705006" cy="508646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19337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17357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65698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493291"/>
            <a:chOff x="1858138" y="1217224"/>
            <a:chExt cx="839961" cy="493291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258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420" idx="2"/>
          </p:cNvCxnSpPr>
          <p:nvPr/>
        </p:nvCxnSpPr>
        <p:spPr>
          <a:xfrm flipH="1" flipV="1">
            <a:off x="6094929" y="1283387"/>
            <a:ext cx="304106" cy="3027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4035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1261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621279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294072" y="5488949"/>
            <a:ext cx="86367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11/01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Checkpoint 4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264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01/07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515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64510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924835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3" y="956375"/>
            <a:ext cx="704726" cy="501599"/>
            <a:chOff x="1886575" y="1217224"/>
            <a:chExt cx="701841" cy="501599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43933" y="1534163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378572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53272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2975621" y="5854671"/>
            <a:ext cx="774344" cy="934064"/>
            <a:chOff x="1821905" y="5855171"/>
            <a:chExt cx="774344" cy="934064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771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21905" y="6065966"/>
              <a:ext cx="774344" cy="72326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10/10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Checkpoint 3</a:t>
              </a:r>
            </a:p>
            <a:p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358020" y="5555433"/>
            <a:ext cx="830839" cy="2992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V="1">
            <a:off x="9857108" y="1294120"/>
            <a:ext cx="369217" cy="299115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231829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231546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231586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231682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235714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235668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215541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218246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236824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95292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87344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300976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82115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99111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83352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39377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</p:cNvCxnSpPr>
          <p:nvPr/>
        </p:nvCxnSpPr>
        <p:spPr>
          <a:xfrm flipV="1">
            <a:off x="76935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49266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15751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0863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446212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898427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331758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58407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2428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47520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79869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416598" y="4582055"/>
            <a:ext cx="5620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891506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03/17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5511943" y="4602179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071331" y="46107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49446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7264266" y="4616286"/>
            <a:ext cx="125701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272271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84711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762352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5580652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125319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919804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166733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350104" y="509078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8947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7130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8828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8649046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15211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8565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9472956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321321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222852" y="4631268"/>
            <a:ext cx="79668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7992331" y="4617473"/>
            <a:ext cx="1536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323797" y="4617473"/>
            <a:ext cx="182065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4974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2914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48533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46394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1622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49805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5052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3045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58365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56548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1678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0224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484590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2955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6830197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660087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141089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69498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470396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288696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7871984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7690284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231250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049550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8595265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413565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8732844" y="5357149"/>
            <a:ext cx="603171" cy="473886"/>
            <a:chOff x="9101144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2828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1011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03/04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345468" y="5094779"/>
            <a:ext cx="1647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012077" y="5095516"/>
            <a:ext cx="177292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8692798" y="5095442"/>
            <a:ext cx="173297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761" idx="0"/>
            <a:endCxn id="729" idx="2"/>
          </p:cNvCxnSpPr>
          <p:nvPr/>
        </p:nvCxnSpPr>
        <p:spPr>
          <a:xfrm flipV="1">
            <a:off x="7567929" y="5095589"/>
            <a:ext cx="364123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757" idx="0"/>
            <a:endCxn id="727" idx="2"/>
          </p:cNvCxnSpPr>
          <p:nvPr/>
        </p:nvCxnSpPr>
        <p:spPr>
          <a:xfrm flipV="1">
            <a:off x="6927730" y="5095442"/>
            <a:ext cx="276257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5905501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749" idx="0"/>
            <a:endCxn id="717" idx="2"/>
          </p:cNvCxnSpPr>
          <p:nvPr/>
        </p:nvCxnSpPr>
        <p:spPr>
          <a:xfrm flipV="1">
            <a:off x="5602790" y="5095607"/>
            <a:ext cx="196816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7993667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stCxn id="665" idx="0"/>
            <a:endCxn id="745" idx="2"/>
          </p:cNvCxnSpPr>
          <p:nvPr/>
        </p:nvCxnSpPr>
        <p:spPr>
          <a:xfrm flipV="1">
            <a:off x="3718812" y="5563307"/>
            <a:ext cx="1171744" cy="30578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5808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02/20</a:t>
            </a:r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249648" y="4611112"/>
            <a:ext cx="141760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1516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0875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48115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57827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6782091" y="5358613"/>
            <a:ext cx="2803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stCxn id="679" idx="0"/>
            <a:endCxn id="751" idx="2"/>
          </p:cNvCxnSpPr>
          <p:nvPr/>
        </p:nvCxnSpPr>
        <p:spPr>
          <a:xfrm flipV="1">
            <a:off x="4591313" y="5563290"/>
            <a:ext cx="12824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stCxn id="682" idx="0"/>
            <a:endCxn id="757" idx="2"/>
          </p:cNvCxnSpPr>
          <p:nvPr/>
        </p:nvCxnSpPr>
        <p:spPr>
          <a:xfrm flipV="1">
            <a:off x="5253623" y="5562979"/>
            <a:ext cx="161382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066235" y="5357144"/>
            <a:ext cx="603171" cy="473886"/>
            <a:chOff x="9063044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2447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0630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22626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0889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7969517" y="5104976"/>
            <a:ext cx="294001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9700943" y="4285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9570489" y="4605485"/>
            <a:ext cx="190104" cy="2841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9720096" y="4586534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8926374" y="4607185"/>
            <a:ext cx="11755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5859885" y="4628142"/>
            <a:ext cx="40545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A841B09-4F9F-4372-9F91-72DFF5E7A856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5949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A3BF157-67B1-4758-A37F-F581EF5B6456}"/>
              </a:ext>
            </a:extLst>
          </p:cNvPr>
          <p:cNvGrpSpPr/>
          <p:nvPr/>
        </p:nvGrpSpPr>
        <p:grpSpPr>
          <a:xfrm>
            <a:off x="5754335" y="3379132"/>
            <a:ext cx="624299" cy="493259"/>
            <a:chOff x="1109342" y="1445990"/>
            <a:chExt cx="624299" cy="493259"/>
          </a:xfrm>
        </p:grpSpPr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DE5412F3-A823-4AF0-A6B4-42CF975039FE}"/>
                </a:ext>
              </a:extLst>
            </p:cNvPr>
            <p:cNvSpPr/>
            <p:nvPr/>
          </p:nvSpPr>
          <p:spPr>
            <a:xfrm rot="10800000">
              <a:off x="13579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0" name="TextBox 22">
              <a:extLst>
                <a:ext uri="{FF2B5EF4-FFF2-40B4-BE49-F238E27FC236}">
                  <a16:creationId xmlns:a16="http://schemas.microsoft.com/office/drawing/2014/main" id="{A4F6ACDB-F4C3-46AE-87BD-8E5AD13BA5FF}"/>
                </a:ext>
              </a:extLst>
            </p:cNvPr>
            <p:cNvSpPr txBox="1"/>
            <p:nvPr/>
          </p:nvSpPr>
          <p:spPr>
            <a:xfrm>
              <a:off x="1109342" y="144599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B0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06/10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8F6EAA4-91D2-40CB-9B47-E21876F0CD3F}"/>
              </a:ext>
            </a:extLst>
          </p:cNvPr>
          <p:cNvGrpSpPr/>
          <p:nvPr/>
        </p:nvGrpSpPr>
        <p:grpSpPr>
          <a:xfrm>
            <a:off x="8081899" y="3392715"/>
            <a:ext cx="436182" cy="501193"/>
            <a:chOff x="1400547" y="1438056"/>
            <a:chExt cx="436182" cy="501193"/>
          </a:xfrm>
        </p:grpSpPr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13727F56-8147-445B-9BBE-662642EE98BB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7" name="TextBox 22">
              <a:extLst>
                <a:ext uri="{FF2B5EF4-FFF2-40B4-BE49-F238E27FC236}">
                  <a16:creationId xmlns:a16="http://schemas.microsoft.com/office/drawing/2014/main" id="{717334CC-7720-47EF-8B24-AE57B0CC1311}"/>
                </a:ext>
              </a:extLst>
            </p:cNvPr>
            <p:cNvSpPr txBox="1"/>
            <p:nvPr/>
          </p:nvSpPr>
          <p:spPr>
            <a:xfrm>
              <a:off x="1400547" y="1438056"/>
              <a:ext cx="4361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C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01/06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2D0B4E-B302-491C-9025-62B1F7A820FD}"/>
              </a:ext>
            </a:extLst>
          </p:cNvPr>
          <p:cNvGrpSpPr/>
          <p:nvPr/>
        </p:nvGrpSpPr>
        <p:grpSpPr>
          <a:xfrm>
            <a:off x="2764642" y="3759900"/>
            <a:ext cx="829411" cy="499426"/>
            <a:chOff x="1264945" y="1704838"/>
            <a:chExt cx="829411" cy="499426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36C44AFA-C290-4D35-8B03-69A462C1E87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0" name="TextBox 22">
              <a:extLst>
                <a:ext uri="{FF2B5EF4-FFF2-40B4-BE49-F238E27FC236}">
                  <a16:creationId xmlns:a16="http://schemas.microsoft.com/office/drawing/2014/main" id="{EF286835-AEB0-4C1B-B6C8-81A149A0EE51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A1 Sample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50F85C56-A014-4999-A5CB-33637F16C2FE}"/>
              </a:ext>
            </a:extLst>
          </p:cNvPr>
          <p:cNvGrpSpPr/>
          <p:nvPr/>
        </p:nvGrpSpPr>
        <p:grpSpPr>
          <a:xfrm>
            <a:off x="4954474" y="3647676"/>
            <a:ext cx="963655" cy="337169"/>
            <a:chOff x="3616178" y="3683236"/>
            <a:chExt cx="963655" cy="337169"/>
          </a:xfrm>
        </p:grpSpPr>
        <p:sp>
          <p:nvSpPr>
            <p:cNvPr id="582" name="Rectangle: Rounded Corners 581">
              <a:extLst>
                <a:ext uri="{FF2B5EF4-FFF2-40B4-BE49-F238E27FC236}">
                  <a16:creationId xmlns:a16="http://schemas.microsoft.com/office/drawing/2014/main" id="{2ABD4F30-EC90-4F45-BC4E-3FEAA697E254}"/>
                </a:ext>
              </a:extLst>
            </p:cNvPr>
            <p:cNvSpPr/>
            <p:nvPr/>
          </p:nvSpPr>
          <p:spPr>
            <a:xfrm>
              <a:off x="3788388" y="3863763"/>
              <a:ext cx="370479" cy="1566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584" name="TextBox 22">
              <a:extLst>
                <a:ext uri="{FF2B5EF4-FFF2-40B4-BE49-F238E27FC236}">
                  <a16:creationId xmlns:a16="http://schemas.microsoft.com/office/drawing/2014/main" id="{AB260E3F-07D2-450D-8C77-B85B5E87F029}"/>
                </a:ext>
              </a:extLst>
            </p:cNvPr>
            <p:cNvSpPr txBox="1"/>
            <p:nvPr/>
          </p:nvSpPr>
          <p:spPr>
            <a:xfrm>
              <a:off x="3616178" y="3683236"/>
              <a:ext cx="963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03/14</a:t>
              </a: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-04/14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3498C1A-BC71-45F7-8690-2259A1C195FC}"/>
              </a:ext>
            </a:extLst>
          </p:cNvPr>
          <p:cNvGrpSpPr/>
          <p:nvPr/>
        </p:nvGrpSpPr>
        <p:grpSpPr>
          <a:xfrm>
            <a:off x="5952723" y="3836830"/>
            <a:ext cx="799081" cy="336511"/>
            <a:chOff x="4800560" y="3872390"/>
            <a:chExt cx="1210606" cy="336511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CA2C1833-0FC3-4DBF-8ECE-9867D863FFAE}"/>
                </a:ext>
              </a:extLst>
            </p:cNvPr>
            <p:cNvSpPr/>
            <p:nvPr/>
          </p:nvSpPr>
          <p:spPr>
            <a:xfrm>
              <a:off x="5082114" y="3872390"/>
              <a:ext cx="793224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587" name="TextBox 22">
              <a:extLst>
                <a:ext uri="{FF2B5EF4-FFF2-40B4-BE49-F238E27FC236}">
                  <a16:creationId xmlns:a16="http://schemas.microsoft.com/office/drawing/2014/main" id="{50732C58-0933-4E5F-BD73-3410D81A6802}"/>
                </a:ext>
              </a:extLst>
            </p:cNvPr>
            <p:cNvSpPr txBox="1"/>
            <p:nvPr/>
          </p:nvSpPr>
          <p:spPr>
            <a:xfrm>
              <a:off x="4800560" y="4024241"/>
              <a:ext cx="121060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06/17-08/05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DE69ED-FD1F-4D7A-B449-054A5BA0B285}"/>
              </a:ext>
            </a:extLst>
          </p:cNvPr>
          <p:cNvGrpSpPr/>
          <p:nvPr/>
        </p:nvGrpSpPr>
        <p:grpSpPr>
          <a:xfrm>
            <a:off x="7778498" y="3820595"/>
            <a:ext cx="759835" cy="332462"/>
            <a:chOff x="6894270" y="3834889"/>
            <a:chExt cx="1047556" cy="332462"/>
          </a:xfrm>
        </p:grpSpPr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27A38D11-37E5-4D19-90F9-020DEFC543EF}"/>
                </a:ext>
              </a:extLst>
            </p:cNvPr>
            <p:cNvSpPr/>
            <p:nvPr/>
          </p:nvSpPr>
          <p:spPr>
            <a:xfrm>
              <a:off x="6969750" y="3834889"/>
              <a:ext cx="601349" cy="1641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95" name="TextBox 22">
              <a:extLst>
                <a:ext uri="{FF2B5EF4-FFF2-40B4-BE49-F238E27FC236}">
                  <a16:creationId xmlns:a16="http://schemas.microsoft.com/office/drawing/2014/main" id="{38701A5D-04F0-4F01-8789-46FB6CF315B6}"/>
                </a:ext>
              </a:extLst>
            </p:cNvPr>
            <p:cNvSpPr txBox="1"/>
            <p:nvPr/>
          </p:nvSpPr>
          <p:spPr>
            <a:xfrm>
              <a:off x="6894270" y="3982691"/>
              <a:ext cx="10475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11/25-12/30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0D33AD8D-D48D-4549-AC3A-41B45A389E1B}"/>
              </a:ext>
            </a:extLst>
          </p:cNvPr>
          <p:cNvGrpSpPr/>
          <p:nvPr/>
        </p:nvGrpSpPr>
        <p:grpSpPr>
          <a:xfrm>
            <a:off x="8405008" y="3647501"/>
            <a:ext cx="640648" cy="324602"/>
            <a:chOff x="6966815" y="3658257"/>
            <a:chExt cx="1003407" cy="324602"/>
          </a:xfrm>
        </p:grpSpPr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86FC35F8-53C0-4147-ABD0-DB832300635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99" name="TextBox 22">
              <a:extLst>
                <a:ext uri="{FF2B5EF4-FFF2-40B4-BE49-F238E27FC236}">
                  <a16:creationId xmlns:a16="http://schemas.microsoft.com/office/drawing/2014/main" id="{84664F36-0A61-456C-90B8-05FDFE9E19BE}"/>
                </a:ext>
              </a:extLst>
            </p:cNvPr>
            <p:cNvSpPr txBox="1"/>
            <p:nvPr/>
          </p:nvSpPr>
          <p:spPr>
            <a:xfrm>
              <a:off x="6966815" y="3658257"/>
              <a:ext cx="100340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01/13-3/10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C6CF81BD-409A-4EDC-917A-79AB5E6D4F2D}"/>
              </a:ext>
            </a:extLst>
          </p:cNvPr>
          <p:cNvGrpSpPr/>
          <p:nvPr/>
        </p:nvGrpSpPr>
        <p:grpSpPr>
          <a:xfrm>
            <a:off x="8890956" y="3658533"/>
            <a:ext cx="843415" cy="481640"/>
            <a:chOff x="6828018" y="3668517"/>
            <a:chExt cx="843415" cy="481640"/>
          </a:xfrm>
        </p:grpSpPr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3FEC901E-0D2A-4995-A536-B4BEC90B7F67}"/>
                </a:ext>
              </a:extLst>
            </p:cNvPr>
            <p:cNvSpPr/>
            <p:nvPr/>
          </p:nvSpPr>
          <p:spPr>
            <a:xfrm>
              <a:off x="6969753" y="3821670"/>
              <a:ext cx="169130" cy="168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2" name="TextBox 22">
              <a:extLst>
                <a:ext uri="{FF2B5EF4-FFF2-40B4-BE49-F238E27FC236}">
                  <a16:creationId xmlns:a16="http://schemas.microsoft.com/office/drawing/2014/main" id="{1E446A04-C29E-4079-8220-DB22532665CD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03/13-03/27</a:t>
              </a: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DCB18452-2137-46D2-B13B-9CF909A3EB5B}"/>
                </a:ext>
              </a:extLst>
            </p:cNvPr>
            <p:cNvSpPr txBox="1"/>
            <p:nvPr/>
          </p:nvSpPr>
          <p:spPr>
            <a:xfrm>
              <a:off x="6904445" y="3965497"/>
              <a:ext cx="44373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2B44163-9C94-438F-865F-8464293166AB}"/>
              </a:ext>
            </a:extLst>
          </p:cNvPr>
          <p:cNvGrpSpPr/>
          <p:nvPr/>
        </p:nvGrpSpPr>
        <p:grpSpPr>
          <a:xfrm>
            <a:off x="6037930" y="3507457"/>
            <a:ext cx="843415" cy="309397"/>
            <a:chOff x="4989032" y="3726501"/>
            <a:chExt cx="843415" cy="309397"/>
          </a:xfrm>
        </p:grpSpPr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0DF35531-D9D1-4FEB-BA35-C012F274F3E7}"/>
                </a:ext>
              </a:extLst>
            </p:cNvPr>
            <p:cNvSpPr/>
            <p:nvPr/>
          </p:nvSpPr>
          <p:spPr>
            <a:xfrm>
              <a:off x="5098858" y="3872389"/>
              <a:ext cx="324702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6" name="TextBox 22">
              <a:extLst>
                <a:ext uri="{FF2B5EF4-FFF2-40B4-BE49-F238E27FC236}">
                  <a16:creationId xmlns:a16="http://schemas.microsoft.com/office/drawing/2014/main" id="{285E966A-F5C9-4621-83DD-13CBD61E0186}"/>
                </a:ext>
              </a:extLst>
            </p:cNvPr>
            <p:cNvSpPr txBox="1"/>
            <p:nvPr/>
          </p:nvSpPr>
          <p:spPr>
            <a:xfrm>
              <a:off x="49890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06/17-07/17</a:t>
              </a: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0FC3E2B6-D0EF-47E9-8279-36905B10D7CE}"/>
              </a:ext>
            </a:extLst>
          </p:cNvPr>
          <p:cNvGrpSpPr/>
          <p:nvPr/>
        </p:nvGrpSpPr>
        <p:grpSpPr>
          <a:xfrm>
            <a:off x="7716486" y="3391703"/>
            <a:ext cx="576064" cy="419010"/>
            <a:chOff x="6278407" y="3621726"/>
            <a:chExt cx="576064" cy="419010"/>
          </a:xfrm>
        </p:grpSpPr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006059D0-2FAA-4602-BD31-7CA539D70481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279BFC21-F787-42A8-B17A-042A97E7EB12}"/>
                </a:ext>
              </a:extLst>
            </p:cNvPr>
            <p:cNvSpPr txBox="1"/>
            <p:nvPr/>
          </p:nvSpPr>
          <p:spPr>
            <a:xfrm>
              <a:off x="6278407" y="3621726"/>
              <a:ext cx="5760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12/25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E42A946-880B-4351-B0FF-7BD161E2E804}"/>
              </a:ext>
            </a:extLst>
          </p:cNvPr>
          <p:cNvGrpSpPr/>
          <p:nvPr/>
        </p:nvGrpSpPr>
        <p:grpSpPr>
          <a:xfrm>
            <a:off x="4578574" y="3769560"/>
            <a:ext cx="710215" cy="481061"/>
            <a:chOff x="1362878" y="1704838"/>
            <a:chExt cx="735114" cy="481061"/>
          </a:xfrm>
        </p:grpSpPr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92933D75-D550-4AE8-97D3-B596E9AF26D7}"/>
                </a:ext>
              </a:extLst>
            </p:cNvPr>
            <p:cNvSpPr/>
            <p:nvPr/>
          </p:nvSpPr>
          <p:spPr>
            <a:xfrm rot="10800000">
              <a:off x="1790757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TextBox 22">
              <a:extLst>
                <a:ext uri="{FF2B5EF4-FFF2-40B4-BE49-F238E27FC236}">
                  <a16:creationId xmlns:a16="http://schemas.microsoft.com/office/drawing/2014/main" id="{29D52735-31C4-41CB-B046-EA5D476BC0BD}"/>
                </a:ext>
              </a:extLst>
            </p:cNvPr>
            <p:cNvSpPr txBox="1"/>
            <p:nvPr/>
          </p:nvSpPr>
          <p:spPr>
            <a:xfrm>
              <a:off x="1362878" y="1893517"/>
              <a:ext cx="73511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Sample</a:t>
              </a:r>
            </a:p>
            <a:p>
              <a:r>
                <a:rPr lang="en-US" altLang="zh-CN" sz="700" dirty="0"/>
                <a:t>03/07</a:t>
              </a: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6F28286-8953-4374-8F0B-784ADED4497A}"/>
              </a:ext>
            </a:extLst>
          </p:cNvPr>
          <p:cNvGrpSpPr/>
          <p:nvPr/>
        </p:nvGrpSpPr>
        <p:grpSpPr>
          <a:xfrm>
            <a:off x="5288789" y="3827867"/>
            <a:ext cx="813023" cy="369171"/>
            <a:chOff x="4690696" y="3839730"/>
            <a:chExt cx="1507168" cy="369171"/>
          </a:xfrm>
        </p:grpSpPr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466F2940-573B-4BA6-819F-C5C5201D7819}"/>
                </a:ext>
              </a:extLst>
            </p:cNvPr>
            <p:cNvSpPr/>
            <p:nvPr/>
          </p:nvSpPr>
          <p:spPr>
            <a:xfrm>
              <a:off x="5043191" y="3839730"/>
              <a:ext cx="1055781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CCDCB8A4-BC15-4972-A820-B8E1BBF50A38}"/>
                </a:ext>
              </a:extLst>
            </p:cNvPr>
            <p:cNvSpPr txBox="1"/>
            <p:nvPr/>
          </p:nvSpPr>
          <p:spPr>
            <a:xfrm>
              <a:off x="4690696" y="4024241"/>
              <a:ext cx="1507168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04/15-06/02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2ACC233-FA1C-4FC0-9B52-4CDC60D346CB}"/>
              </a:ext>
            </a:extLst>
          </p:cNvPr>
          <p:cNvGrpSpPr/>
          <p:nvPr/>
        </p:nvGrpSpPr>
        <p:grpSpPr>
          <a:xfrm>
            <a:off x="6629313" y="3756619"/>
            <a:ext cx="1037069" cy="369171"/>
            <a:chOff x="4916837" y="3839730"/>
            <a:chExt cx="1281027" cy="369171"/>
          </a:xfrm>
        </p:grpSpPr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ABE14F72-FD21-41E6-9147-0E6BFBEE071B}"/>
                </a:ext>
              </a:extLst>
            </p:cNvPr>
            <p:cNvSpPr/>
            <p:nvPr/>
          </p:nvSpPr>
          <p:spPr>
            <a:xfrm>
              <a:off x="4985773" y="3839730"/>
              <a:ext cx="1194539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FF041463-AD05-4519-9F11-02CF43A64E9B}"/>
                </a:ext>
              </a:extLst>
            </p:cNvPr>
            <p:cNvSpPr txBox="1"/>
            <p:nvPr/>
          </p:nvSpPr>
          <p:spPr>
            <a:xfrm>
              <a:off x="4916837" y="4024241"/>
              <a:ext cx="12810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08/06-11/10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48211E-B73C-4F7B-9A0C-34CDD4C3F80A}"/>
              </a:ext>
            </a:extLst>
          </p:cNvPr>
          <p:cNvGrpSpPr/>
          <p:nvPr/>
        </p:nvGrpSpPr>
        <p:grpSpPr>
          <a:xfrm>
            <a:off x="7057847" y="4115705"/>
            <a:ext cx="811743" cy="369171"/>
            <a:chOff x="4916837" y="3839730"/>
            <a:chExt cx="978809" cy="369171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45CAA542-8A13-482B-8A2A-6A7B5CE3AE91}"/>
                </a:ext>
              </a:extLst>
            </p:cNvPr>
            <p:cNvSpPr/>
            <p:nvPr/>
          </p:nvSpPr>
          <p:spPr>
            <a:xfrm>
              <a:off x="4985774" y="3839730"/>
              <a:ext cx="866053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Vehicle level calibration</a:t>
              </a: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AA44F404-1B1B-4EA0-B934-A91EA9A2DB07}"/>
                </a:ext>
              </a:extLst>
            </p:cNvPr>
            <p:cNvSpPr txBox="1"/>
            <p:nvPr/>
          </p:nvSpPr>
          <p:spPr>
            <a:xfrm>
              <a:off x="4916837" y="4024241"/>
              <a:ext cx="97880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09/19-11/25</a:t>
              </a:r>
            </a:p>
          </p:txBody>
        </p:sp>
      </p:grp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6C48EDC-4D95-47EB-BDD8-0AC5AA8160EE}"/>
              </a:ext>
            </a:extLst>
          </p:cNvPr>
          <p:cNvSpPr/>
          <p:nvPr/>
        </p:nvSpPr>
        <p:spPr>
          <a:xfrm>
            <a:off x="4154262" y="1435193"/>
            <a:ext cx="6915297" cy="777240"/>
          </a:xfrm>
          <a:prstGeom prst="rect">
            <a:avLst/>
          </a:pr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altLang="zh-CN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altLang="zh-CN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HW/SW Proposed VPP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CAE1975-E6A3-4208-BB5B-87F9D6D17DF7}"/>
              </a:ext>
            </a:extLst>
          </p:cNvPr>
          <p:cNvGrpSpPr/>
          <p:nvPr/>
        </p:nvGrpSpPr>
        <p:grpSpPr>
          <a:xfrm>
            <a:off x="7690037" y="1469957"/>
            <a:ext cx="523443" cy="499785"/>
            <a:chOff x="1886575" y="1217224"/>
            <a:chExt cx="521297" cy="499785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41795BCA-8F98-472F-9D19-1FBFC2E2E4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66AF6671-C42F-4FA3-8396-8BBFB8781273}"/>
                </a:ext>
              </a:extLst>
            </p:cNvPr>
            <p:cNvSpPr txBox="1"/>
            <p:nvPr/>
          </p:nvSpPr>
          <p:spPr>
            <a:xfrm>
              <a:off x="1902438" y="1532349"/>
              <a:ext cx="43103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12/02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D9E1906-B3C2-48D3-B94C-62F03D69A3A3}"/>
              </a:ext>
            </a:extLst>
          </p:cNvPr>
          <p:cNvGrpSpPr/>
          <p:nvPr/>
        </p:nvGrpSpPr>
        <p:grpSpPr>
          <a:xfrm>
            <a:off x="6543754" y="1477972"/>
            <a:ext cx="685261" cy="482390"/>
            <a:chOff x="1886575" y="1217224"/>
            <a:chExt cx="682460" cy="482390"/>
          </a:xfrm>
        </p:grpSpPr>
        <p:sp>
          <p:nvSpPr>
            <p:cNvPr id="528" name="流程图: 决策 47">
              <a:extLst>
                <a:ext uri="{FF2B5EF4-FFF2-40B4-BE49-F238E27FC236}">
                  <a16:creationId xmlns:a16="http://schemas.microsoft.com/office/drawing/2014/main" id="{86BE8B3F-E4CD-4FAC-BEE0-C3D27D22A5F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D85BB2AA-FC9B-4F4A-A77E-C52CC51D5251}"/>
                </a:ext>
              </a:extLst>
            </p:cNvPr>
            <p:cNvSpPr txBox="1"/>
            <p:nvPr/>
          </p:nvSpPr>
          <p:spPr>
            <a:xfrm>
              <a:off x="2047485" y="1514954"/>
              <a:ext cx="52155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4C939F9A-4A54-46DE-B541-D654CEDE9105}"/>
              </a:ext>
            </a:extLst>
          </p:cNvPr>
          <p:cNvGrpSpPr/>
          <p:nvPr/>
        </p:nvGrpSpPr>
        <p:grpSpPr>
          <a:xfrm>
            <a:off x="8156369" y="1459686"/>
            <a:ext cx="538986" cy="500391"/>
            <a:chOff x="1871100" y="1217224"/>
            <a:chExt cx="536772" cy="500391"/>
          </a:xfrm>
        </p:grpSpPr>
        <p:sp>
          <p:nvSpPr>
            <p:cNvPr id="533" name="流程图: 决策 47">
              <a:extLst>
                <a:ext uri="{FF2B5EF4-FFF2-40B4-BE49-F238E27FC236}">
                  <a16:creationId xmlns:a16="http://schemas.microsoft.com/office/drawing/2014/main" id="{F747C0FB-48FE-48E2-B51D-C12777D938D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6" name="TextBox 22">
              <a:extLst>
                <a:ext uri="{FF2B5EF4-FFF2-40B4-BE49-F238E27FC236}">
                  <a16:creationId xmlns:a16="http://schemas.microsoft.com/office/drawing/2014/main" id="{0DEA3F3D-E350-4B98-8F0B-AF76E3F63FFA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1BB1B8F0-4D0F-4909-A41D-B34B962D4DDE}"/>
              </a:ext>
            </a:extLst>
          </p:cNvPr>
          <p:cNvGrpSpPr/>
          <p:nvPr/>
        </p:nvGrpSpPr>
        <p:grpSpPr>
          <a:xfrm>
            <a:off x="6127827" y="1798684"/>
            <a:ext cx="843415" cy="491301"/>
            <a:chOff x="1732315" y="1256979"/>
            <a:chExt cx="839961" cy="491301"/>
          </a:xfrm>
        </p:grpSpPr>
        <p:sp>
          <p:nvSpPr>
            <p:cNvPr id="544" name="流程图: 决策 47">
              <a:extLst>
                <a:ext uri="{FF2B5EF4-FFF2-40B4-BE49-F238E27FC236}">
                  <a16:creationId xmlns:a16="http://schemas.microsoft.com/office/drawing/2014/main" id="{9A41E608-21B3-4B88-BD21-827B6F6BFF07}"/>
                </a:ext>
              </a:extLst>
            </p:cNvPr>
            <p:cNvSpPr/>
            <p:nvPr/>
          </p:nvSpPr>
          <p:spPr>
            <a:xfrm>
              <a:off x="1886575" y="1256979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6" name="TextBox 22">
              <a:extLst>
                <a:ext uri="{FF2B5EF4-FFF2-40B4-BE49-F238E27FC236}">
                  <a16:creationId xmlns:a16="http://schemas.microsoft.com/office/drawing/2014/main" id="{FE05AE2D-7B69-4C39-91A5-C88F988E4ADB}"/>
                </a:ext>
              </a:extLst>
            </p:cNvPr>
            <p:cNvSpPr txBox="1"/>
            <p:nvPr/>
          </p:nvSpPr>
          <p:spPr>
            <a:xfrm>
              <a:off x="1732315" y="156362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2E407E5-6671-477A-970A-D10BD151FEFA}"/>
              </a:ext>
            </a:extLst>
          </p:cNvPr>
          <p:cNvGrpSpPr/>
          <p:nvPr/>
        </p:nvGrpSpPr>
        <p:grpSpPr>
          <a:xfrm>
            <a:off x="7391625" y="3384592"/>
            <a:ext cx="624299" cy="493573"/>
            <a:chOff x="1282090" y="1445676"/>
            <a:chExt cx="624299" cy="493573"/>
          </a:xfrm>
        </p:grpSpPr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13116FA8-5B4B-4B91-9AEF-62BA81AD470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4" name="TextBox 22">
              <a:extLst>
                <a:ext uri="{FF2B5EF4-FFF2-40B4-BE49-F238E27FC236}">
                  <a16:creationId xmlns:a16="http://schemas.microsoft.com/office/drawing/2014/main" id="{A205FF31-EB35-42A5-8B88-A7E3DF09766B}"/>
                </a:ext>
              </a:extLst>
            </p:cNvPr>
            <p:cNvSpPr txBox="1"/>
            <p:nvPr/>
          </p:nvSpPr>
          <p:spPr>
            <a:xfrm>
              <a:off x="1282090" y="144567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B1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11/18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8514B97-9BF6-47C8-A4CB-BDBD950DB6FF}"/>
              </a:ext>
            </a:extLst>
          </p:cNvPr>
          <p:cNvGrpSpPr/>
          <p:nvPr/>
        </p:nvGrpSpPr>
        <p:grpSpPr>
          <a:xfrm>
            <a:off x="8509949" y="1879751"/>
            <a:ext cx="889409" cy="411793"/>
            <a:chOff x="1886575" y="1241077"/>
            <a:chExt cx="885767" cy="411793"/>
          </a:xfrm>
        </p:grpSpPr>
        <p:sp>
          <p:nvSpPr>
            <p:cNvPr id="336" name="流程图: 决策 47">
              <a:extLst>
                <a:ext uri="{FF2B5EF4-FFF2-40B4-BE49-F238E27FC236}">
                  <a16:creationId xmlns:a16="http://schemas.microsoft.com/office/drawing/2014/main" id="{BFC453E5-D4C7-4E62-A3BE-A2CC84BA0245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A6CE335F-B555-4CC4-B26F-1B565B21FDB2}"/>
                </a:ext>
              </a:extLst>
            </p:cNvPr>
            <p:cNvSpPr txBox="1"/>
            <p:nvPr/>
          </p:nvSpPr>
          <p:spPr>
            <a:xfrm>
              <a:off x="1932381" y="14682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84DA73A-A1E8-47F9-87E1-9BF733D06746}"/>
              </a:ext>
            </a:extLst>
          </p:cNvPr>
          <p:cNvGrpSpPr/>
          <p:nvPr/>
        </p:nvGrpSpPr>
        <p:grpSpPr>
          <a:xfrm>
            <a:off x="9133449" y="1880029"/>
            <a:ext cx="887836" cy="411588"/>
            <a:chOff x="1886575" y="1233126"/>
            <a:chExt cx="884199" cy="411588"/>
          </a:xfrm>
        </p:grpSpPr>
        <p:sp>
          <p:nvSpPr>
            <p:cNvPr id="345" name="流程图: 决策 47">
              <a:extLst>
                <a:ext uri="{FF2B5EF4-FFF2-40B4-BE49-F238E27FC236}">
                  <a16:creationId xmlns:a16="http://schemas.microsoft.com/office/drawing/2014/main" id="{B6CB8D1D-3FE1-40DA-A568-9F0F65A3C4E6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54D41BDC-4539-42BE-A3B0-97012D323E04}"/>
                </a:ext>
              </a:extLst>
            </p:cNvPr>
            <p:cNvSpPr txBox="1"/>
            <p:nvPr/>
          </p:nvSpPr>
          <p:spPr>
            <a:xfrm>
              <a:off x="1930813" y="146005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1464446-083C-4DF3-A3B5-594D8AA57512}"/>
              </a:ext>
            </a:extLst>
          </p:cNvPr>
          <p:cNvGrpSpPr/>
          <p:nvPr/>
        </p:nvGrpSpPr>
        <p:grpSpPr>
          <a:xfrm>
            <a:off x="9524271" y="1879649"/>
            <a:ext cx="927943" cy="410520"/>
            <a:chOff x="1886575" y="1233126"/>
            <a:chExt cx="924142" cy="410520"/>
          </a:xfrm>
        </p:grpSpPr>
        <p:sp>
          <p:nvSpPr>
            <p:cNvPr id="357" name="流程图: 决策 47">
              <a:extLst>
                <a:ext uri="{FF2B5EF4-FFF2-40B4-BE49-F238E27FC236}">
                  <a16:creationId xmlns:a16="http://schemas.microsoft.com/office/drawing/2014/main" id="{8AC3F62F-E602-464F-BB1E-BB7550D93B7A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22">
              <a:extLst>
                <a:ext uri="{FF2B5EF4-FFF2-40B4-BE49-F238E27FC236}">
                  <a16:creationId xmlns:a16="http://schemas.microsoft.com/office/drawing/2014/main" id="{055E6DB3-49DD-4A11-AC5E-C550BAE18953}"/>
                </a:ext>
              </a:extLst>
            </p:cNvPr>
            <p:cNvSpPr txBox="1"/>
            <p:nvPr/>
          </p:nvSpPr>
          <p:spPr>
            <a:xfrm>
              <a:off x="1970756" y="145898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10DE1F46-E8E3-43CE-9017-F1654782370B}"/>
              </a:ext>
            </a:extLst>
          </p:cNvPr>
          <p:cNvGrpSpPr/>
          <p:nvPr/>
        </p:nvGrpSpPr>
        <p:grpSpPr>
          <a:xfrm>
            <a:off x="10212707" y="1484113"/>
            <a:ext cx="538986" cy="500391"/>
            <a:chOff x="1871100" y="1217224"/>
            <a:chExt cx="536772" cy="500391"/>
          </a:xfrm>
        </p:grpSpPr>
        <p:sp>
          <p:nvSpPr>
            <p:cNvPr id="362" name="流程图: 决策 47">
              <a:extLst>
                <a:ext uri="{FF2B5EF4-FFF2-40B4-BE49-F238E27FC236}">
                  <a16:creationId xmlns:a16="http://schemas.microsoft.com/office/drawing/2014/main" id="{4DEA8D20-7889-462A-9351-6FB9092F748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71C5059E-3E4B-4B3A-9639-58442FC02CEB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07/27</a:t>
              </a:r>
            </a:p>
          </p:txBody>
        </p:sp>
      </p:grpSp>
      <p:pic>
        <p:nvPicPr>
          <p:cNvPr id="365" name="Picture 364">
            <a:extLst>
              <a:ext uri="{FF2B5EF4-FFF2-40B4-BE49-F238E27FC236}">
                <a16:creationId xmlns:a16="http://schemas.microsoft.com/office/drawing/2014/main" id="{CFB79574-72AB-4053-91CA-A56B5B31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05" y="2475380"/>
            <a:ext cx="2374319" cy="1446832"/>
          </a:xfrm>
          <a:prstGeom prst="rect">
            <a:avLst/>
          </a:prstGeom>
        </p:spPr>
      </p:pic>
      <p:grpSp>
        <p:nvGrpSpPr>
          <p:cNvPr id="366" name="Group 365">
            <a:extLst>
              <a:ext uri="{FF2B5EF4-FFF2-40B4-BE49-F238E27FC236}">
                <a16:creationId xmlns:a16="http://schemas.microsoft.com/office/drawing/2014/main" id="{31CF9FEB-22DB-416D-AD62-54C6C69807F3}"/>
              </a:ext>
            </a:extLst>
          </p:cNvPr>
          <p:cNvGrpSpPr/>
          <p:nvPr/>
        </p:nvGrpSpPr>
        <p:grpSpPr>
          <a:xfrm>
            <a:off x="8675617" y="1483899"/>
            <a:ext cx="843415" cy="481690"/>
            <a:chOff x="1796916" y="1241077"/>
            <a:chExt cx="839961" cy="481690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F1CCB935-DF72-4253-82E3-48404BB5A112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03B4A839-3434-49EF-B551-CD108950EA34}"/>
                </a:ext>
              </a:extLst>
            </p:cNvPr>
            <p:cNvSpPr txBox="1"/>
            <p:nvPr/>
          </p:nvSpPr>
          <p:spPr>
            <a:xfrm>
              <a:off x="1796916" y="153810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D621941-B507-4C33-AA36-4D3705CE7370}"/>
              </a:ext>
            </a:extLst>
          </p:cNvPr>
          <p:cNvGrpSpPr/>
          <p:nvPr/>
        </p:nvGrpSpPr>
        <p:grpSpPr>
          <a:xfrm>
            <a:off x="9208587" y="1490927"/>
            <a:ext cx="843416" cy="467972"/>
            <a:chOff x="1738519" y="1233126"/>
            <a:chExt cx="839961" cy="467972"/>
          </a:xfrm>
        </p:grpSpPr>
        <p:sp>
          <p:nvSpPr>
            <p:cNvPr id="372" name="流程图: 决策 47">
              <a:extLst>
                <a:ext uri="{FF2B5EF4-FFF2-40B4-BE49-F238E27FC236}">
                  <a16:creationId xmlns:a16="http://schemas.microsoft.com/office/drawing/2014/main" id="{C67E72C6-9B6C-4B36-9458-E28E5FF1E04C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6E46BCFF-78D5-4821-B82C-FD4F2020FE01}"/>
                </a:ext>
              </a:extLst>
            </p:cNvPr>
            <p:cNvSpPr txBox="1"/>
            <p:nvPr/>
          </p:nvSpPr>
          <p:spPr>
            <a:xfrm>
              <a:off x="1738519" y="151643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05/08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1479859-D16E-4DD9-8913-55A51656B377}"/>
              </a:ext>
            </a:extLst>
          </p:cNvPr>
          <p:cNvGrpSpPr/>
          <p:nvPr/>
        </p:nvGrpSpPr>
        <p:grpSpPr>
          <a:xfrm>
            <a:off x="9583270" y="1492812"/>
            <a:ext cx="843416" cy="467972"/>
            <a:chOff x="1738519" y="1233126"/>
            <a:chExt cx="839961" cy="467972"/>
          </a:xfrm>
        </p:grpSpPr>
        <p:sp>
          <p:nvSpPr>
            <p:cNvPr id="377" name="流程图: 决策 47">
              <a:extLst>
                <a:ext uri="{FF2B5EF4-FFF2-40B4-BE49-F238E27FC236}">
                  <a16:creationId xmlns:a16="http://schemas.microsoft.com/office/drawing/2014/main" id="{A3DE4F20-FC5F-42F0-A40C-1D1673B44B36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C1D6F77C-3E68-4EFD-A321-914773643CFE}"/>
                </a:ext>
              </a:extLst>
            </p:cNvPr>
            <p:cNvSpPr txBox="1"/>
            <p:nvPr/>
          </p:nvSpPr>
          <p:spPr>
            <a:xfrm>
              <a:off x="1738519" y="151643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06/09</a:t>
              </a:r>
            </a:p>
          </p:txBody>
        </p:sp>
      </p:grpSp>
      <p:sp>
        <p:nvSpPr>
          <p:cNvPr id="339" name="TextBox 22">
            <a:extLst>
              <a:ext uri="{FF2B5EF4-FFF2-40B4-BE49-F238E27FC236}">
                <a16:creationId xmlns:a16="http://schemas.microsoft.com/office/drawing/2014/main" id="{1FBA0F2F-3261-4AA8-B323-3942C01D02B7}"/>
              </a:ext>
            </a:extLst>
          </p:cNvPr>
          <p:cNvSpPr txBox="1"/>
          <p:nvPr/>
        </p:nvSpPr>
        <p:spPr>
          <a:xfrm>
            <a:off x="6983573" y="50808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Star: 5 Points 339">
            <a:extLst>
              <a:ext uri="{FF2B5EF4-FFF2-40B4-BE49-F238E27FC236}">
                <a16:creationId xmlns:a16="http://schemas.microsoft.com/office/drawing/2014/main" id="{67A1E63E-69C1-44D9-A454-9BD5B901E60B}"/>
              </a:ext>
            </a:extLst>
          </p:cNvPr>
          <p:cNvSpPr/>
          <p:nvPr/>
        </p:nvSpPr>
        <p:spPr>
          <a:xfrm>
            <a:off x="7570355" y="48836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Star: 5 Points 348">
            <a:extLst>
              <a:ext uri="{FF2B5EF4-FFF2-40B4-BE49-F238E27FC236}">
                <a16:creationId xmlns:a16="http://schemas.microsoft.com/office/drawing/2014/main" id="{311DBCA7-CE8A-4320-A6C3-317B68D157EC}"/>
              </a:ext>
            </a:extLst>
          </p:cNvPr>
          <p:cNvSpPr/>
          <p:nvPr/>
        </p:nvSpPr>
        <p:spPr>
          <a:xfrm>
            <a:off x="7708084" y="430105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1" name="TextBox 22">
            <a:extLst>
              <a:ext uri="{FF2B5EF4-FFF2-40B4-BE49-F238E27FC236}">
                <a16:creationId xmlns:a16="http://schemas.microsoft.com/office/drawing/2014/main" id="{CA80C09B-6D91-4AB8-8A07-CCFF6E5995A5}"/>
              </a:ext>
            </a:extLst>
          </p:cNvPr>
          <p:cNvSpPr txBox="1"/>
          <p:nvPr/>
        </p:nvSpPr>
        <p:spPr>
          <a:xfrm>
            <a:off x="7522462" y="4609284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11/11</a:t>
            </a:r>
          </a:p>
        </p:txBody>
      </p:sp>
      <p:sp>
        <p:nvSpPr>
          <p:cNvPr id="342" name="TextBox 22">
            <a:extLst>
              <a:ext uri="{FF2B5EF4-FFF2-40B4-BE49-F238E27FC236}">
                <a16:creationId xmlns:a16="http://schemas.microsoft.com/office/drawing/2014/main" id="{284A2A0C-966E-4926-BF27-0CEA441018DF}"/>
              </a:ext>
            </a:extLst>
          </p:cNvPr>
          <p:cNvSpPr txBox="1"/>
          <p:nvPr/>
        </p:nvSpPr>
        <p:spPr>
          <a:xfrm>
            <a:off x="2310919" y="1566893"/>
            <a:ext cx="1758233" cy="50782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 – G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qualified released on 10/10;</a:t>
            </a:r>
          </a:p>
          <a:p>
            <a:pPr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2- MRD means sample ETA IP supplier. </a:t>
            </a:r>
          </a:p>
        </p:txBody>
      </p:sp>
    </p:spTree>
    <p:extLst>
      <p:ext uri="{BB962C8B-B14F-4D97-AF65-F5344CB8AC3E}">
        <p14:creationId xmlns:p14="http://schemas.microsoft.com/office/powerpoint/2010/main" val="402044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651" idx="0"/>
            <a:endCxn id="191" idx="3"/>
          </p:cNvCxnSpPr>
          <p:nvPr/>
        </p:nvCxnSpPr>
        <p:spPr>
          <a:xfrm flipV="1">
            <a:off x="5500662" y="2929966"/>
            <a:ext cx="233348" cy="40609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48103" y="3814462"/>
            <a:ext cx="11788299" cy="276999"/>
            <a:chOff x="315514" y="4004630"/>
            <a:chExt cx="11716383" cy="276999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637495" y="1325104"/>
            <a:ext cx="783887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336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 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70347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CAF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00923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99995" y="293821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357088" y="1314942"/>
            <a:ext cx="95175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677663" y="2609761"/>
            <a:ext cx="526880" cy="631979"/>
            <a:chOff x="1608204" y="2836518"/>
            <a:chExt cx="526880" cy="631979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12802" y="2836518"/>
              <a:ext cx="312330" cy="320207"/>
            </a:xfrm>
            <a:prstGeom prst="star5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08204" y="3176115"/>
              <a:ext cx="52688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38426" y="1325258"/>
            <a:ext cx="585564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121686" y="2940536"/>
            <a:ext cx="4858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99165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82773" y="2940304"/>
            <a:ext cx="49248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755330" y="1324401"/>
            <a:ext cx="54964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241102" y="1319161"/>
            <a:ext cx="806294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84937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002538" y="2925968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275064" y="2609919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264131" y="2912158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04/06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431229" y="1319960"/>
            <a:ext cx="58677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089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18111" y="29317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1330" y="2609760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433974" y="293992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 DV1 </a:t>
              </a:r>
            </a:p>
            <a:p>
              <a:r>
                <a:rPr lang="en-US" altLang="zh-CN" sz="700" dirty="0"/>
                <a:t>3/28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942086" y="1602225"/>
            <a:ext cx="1136684" cy="688718"/>
            <a:chOff x="810625" y="1704838"/>
            <a:chExt cx="1136684" cy="688718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810625" y="1885731"/>
              <a:ext cx="113668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10/12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Inhouse Proposal 09/10(TBD)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C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22366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@0705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2789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/24—1/28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/5</a:t>
            </a:r>
            <a:r>
              <a:rPr lang="en-US" altLang="zh-CN" dirty="0"/>
              <a:t>-6</a:t>
            </a:r>
            <a:r>
              <a:rPr lang="en-US" dirty="0"/>
              <a:t>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85443" y="969281"/>
            <a:ext cx="843415" cy="573060"/>
            <a:chOff x="1802170" y="1217224"/>
            <a:chExt cx="839961" cy="573060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802170" y="1590235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649" idx="0"/>
            <a:endCxn id="188" idx="3"/>
          </p:cNvCxnSpPr>
          <p:nvPr/>
        </p:nvCxnSpPr>
        <p:spPr>
          <a:xfrm flipV="1">
            <a:off x="5104439" y="2930185"/>
            <a:ext cx="257186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659" idx="0"/>
            <a:endCxn id="153" idx="3"/>
          </p:cNvCxnSpPr>
          <p:nvPr/>
        </p:nvCxnSpPr>
        <p:spPr>
          <a:xfrm flipV="1">
            <a:off x="6949011" y="2929967"/>
            <a:ext cx="185930" cy="40578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754" idx="0"/>
          </p:cNvCxnSpPr>
          <p:nvPr/>
        </p:nvCxnSpPr>
        <p:spPr>
          <a:xfrm flipV="1">
            <a:off x="7589310" y="2923575"/>
            <a:ext cx="264322" cy="413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665" idx="0"/>
            <a:endCxn id="171" idx="3"/>
          </p:cNvCxnSpPr>
          <p:nvPr/>
        </p:nvCxnSpPr>
        <p:spPr>
          <a:xfrm flipV="1">
            <a:off x="8087978" y="2938140"/>
            <a:ext cx="249639" cy="39761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667" idx="0"/>
            <a:endCxn id="176" idx="2"/>
          </p:cNvCxnSpPr>
          <p:nvPr/>
        </p:nvCxnSpPr>
        <p:spPr>
          <a:xfrm flipV="1">
            <a:off x="9191782" y="2930125"/>
            <a:ext cx="142932" cy="40570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58" idx="0"/>
            <a:endCxn id="458" idx="2"/>
          </p:cNvCxnSpPr>
          <p:nvPr/>
        </p:nvCxnSpPr>
        <p:spPr>
          <a:xfrm flipV="1">
            <a:off x="10547337" y="1308424"/>
            <a:ext cx="762828" cy="12813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611" idx="0"/>
            <a:endCxn id="133" idx="2"/>
          </p:cNvCxnSpPr>
          <p:nvPr/>
        </p:nvCxnSpPr>
        <p:spPr>
          <a:xfrm flipV="1">
            <a:off x="4195030" y="2927010"/>
            <a:ext cx="65543" cy="4029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25714" y="5817387"/>
            <a:ext cx="2580767" cy="584286"/>
            <a:chOff x="9716655" y="5817800"/>
            <a:chExt cx="2489641" cy="621389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403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400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35158" y="478939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7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251205" y="4680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814731" y="4938248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09/30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16362" y="4456242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975687" y="4677151"/>
            <a:ext cx="579530" cy="668934"/>
            <a:chOff x="3212535" y="6229762"/>
            <a:chExt cx="579530" cy="668934"/>
          </a:xfrm>
        </p:grpSpPr>
        <p:sp>
          <p:nvSpPr>
            <p:cNvPr id="416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12535" y="6498593"/>
              <a:ext cx="57953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12/30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491051" y="4677151"/>
            <a:ext cx="579529" cy="658216"/>
            <a:chOff x="3793002" y="6229762"/>
            <a:chExt cx="579529" cy="658216"/>
          </a:xfrm>
        </p:grpSpPr>
        <p:sp>
          <p:nvSpPr>
            <p:cNvPr id="425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0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93002" y="6487875"/>
              <a:ext cx="5795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1/11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498918" y="4673981"/>
            <a:ext cx="579529" cy="672104"/>
            <a:chOff x="2364276" y="6223417"/>
            <a:chExt cx="579529" cy="672104"/>
          </a:xfrm>
          <a:solidFill>
            <a:schemeClr val="bg1"/>
          </a:solidFill>
        </p:grpSpPr>
        <p:sp>
          <p:nvSpPr>
            <p:cNvPr id="436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4276" y="6495418"/>
              <a:ext cx="579529" cy="400103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206933" y="4666415"/>
            <a:ext cx="933299" cy="647983"/>
            <a:chOff x="1770304" y="5855171"/>
            <a:chExt cx="933299" cy="647983"/>
          </a:xfrm>
        </p:grpSpPr>
        <p:sp>
          <p:nvSpPr>
            <p:cNvPr id="445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52764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70304" y="6103051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43421" y="4247155"/>
            <a:ext cx="819752" cy="620356"/>
            <a:chOff x="1730158" y="5439983"/>
            <a:chExt cx="819823" cy="620356"/>
          </a:xfrm>
        </p:grpSpPr>
        <p:sp>
          <p:nvSpPr>
            <p:cNvPr id="456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7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0158" y="5439983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90190" y="4335231"/>
            <a:ext cx="732729" cy="538379"/>
            <a:chOff x="1788945" y="5521960"/>
            <a:chExt cx="732729" cy="538379"/>
          </a:xfrm>
        </p:grpSpPr>
        <p:sp>
          <p:nvSpPr>
            <p:cNvPr id="510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0479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788945" y="5521960"/>
              <a:ext cx="73272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63196" y="3103035"/>
            <a:ext cx="11794428" cy="355700"/>
            <a:chOff x="231716" y="2692799"/>
            <a:chExt cx="11722474" cy="355700"/>
          </a:xfrm>
        </p:grpSpPr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11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097497" y="332993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9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006906" y="3335919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4825206" y="35482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03/16</a:t>
            </a:r>
          </a:p>
        </p:txBody>
      </p:sp>
      <p:sp>
        <p:nvSpPr>
          <p:cNvPr id="651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403129" y="33360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197614" y="35483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659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51478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50728" y="3548036"/>
            <a:ext cx="5132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1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126705" y="333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011509" y="3548183"/>
            <a:ext cx="4486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990445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797660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7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094249" y="33358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04605" y="35545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9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353918" y="3335091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10211219" y="355235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328" idx="0"/>
            <a:endCxn id="669" idx="2"/>
          </p:cNvCxnSpPr>
          <p:nvPr/>
        </p:nvCxnSpPr>
        <p:spPr>
          <a:xfrm flipV="1">
            <a:off x="10173635" y="3540258"/>
            <a:ext cx="217537" cy="4130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20" idx="0"/>
            <a:endCxn id="667" idx="2"/>
          </p:cNvCxnSpPr>
          <p:nvPr/>
        </p:nvCxnSpPr>
        <p:spPr>
          <a:xfrm flipV="1">
            <a:off x="8893865" y="3540995"/>
            <a:ext cx="237638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316" idx="0"/>
            <a:endCxn id="665" idx="2"/>
          </p:cNvCxnSpPr>
          <p:nvPr/>
        </p:nvCxnSpPr>
        <p:spPr>
          <a:xfrm flipV="1">
            <a:off x="7834257" y="3540921"/>
            <a:ext cx="193442" cy="39540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301" idx="0"/>
            <a:endCxn id="661" idx="2"/>
          </p:cNvCxnSpPr>
          <p:nvPr/>
        </p:nvCxnSpPr>
        <p:spPr>
          <a:xfrm flipV="1">
            <a:off x="6975453" y="3541068"/>
            <a:ext cx="188506" cy="4069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290" idx="0"/>
            <a:endCxn id="659" idx="2"/>
          </p:cNvCxnSpPr>
          <p:nvPr/>
        </p:nvCxnSpPr>
        <p:spPr>
          <a:xfrm flipV="1">
            <a:off x="6678353" y="3540921"/>
            <a:ext cx="210379" cy="40432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77" idx="0"/>
            <a:endCxn id="651" idx="2"/>
          </p:cNvCxnSpPr>
          <p:nvPr/>
        </p:nvCxnSpPr>
        <p:spPr>
          <a:xfrm flipV="1">
            <a:off x="5237774" y="3541232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70" idx="0"/>
            <a:endCxn id="649" idx="2"/>
          </p:cNvCxnSpPr>
          <p:nvPr/>
        </p:nvCxnSpPr>
        <p:spPr>
          <a:xfrm flipV="1">
            <a:off x="4835923" y="3541086"/>
            <a:ext cx="20823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5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18488" y="3575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737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1183039" y="3407009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06/25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38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937609" y="334926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9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2229316" y="335524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959907" y="3124370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07/20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54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491777" y="33369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5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382086" y="354258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310" idx="0"/>
            <a:endCxn id="754" idx="2"/>
          </p:cNvCxnSpPr>
          <p:nvPr/>
        </p:nvCxnSpPr>
        <p:spPr>
          <a:xfrm flipV="1">
            <a:off x="7378877" y="3542142"/>
            <a:ext cx="150154" cy="40355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68" idx="0"/>
            <a:endCxn id="611" idx="2"/>
          </p:cNvCxnSpPr>
          <p:nvPr/>
        </p:nvCxnSpPr>
        <p:spPr>
          <a:xfrm flipV="1">
            <a:off x="3955106" y="3535104"/>
            <a:ext cx="179645" cy="40589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3857573" y="394099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9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25499" y="41415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532875" y="41593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0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738390" y="3947033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140241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934726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5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303860" y="3338833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098345" y="35511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88" idx="0"/>
            <a:endCxn id="285" idx="2"/>
          </p:cNvCxnSpPr>
          <p:nvPr/>
        </p:nvCxnSpPr>
        <p:spPr>
          <a:xfrm flipV="1">
            <a:off x="6138505" y="3544000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040972" y="394801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9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835457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580820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1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380070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1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77920" y="39480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2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77170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661" idx="0"/>
            <a:endCxn id="159" idx="3"/>
          </p:cNvCxnSpPr>
          <p:nvPr/>
        </p:nvCxnSpPr>
        <p:spPr>
          <a:xfrm flipV="1">
            <a:off x="7224238" y="2938140"/>
            <a:ext cx="278361" cy="39776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281344" y="39457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148322" y="415041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736724" y="393632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543939" y="41486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8796332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597681" y="41483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8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076102" y="3953305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24467" y="4153710"/>
            <a:ext cx="4449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3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939829" y="33298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750185" y="35485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36" idx="0"/>
            <a:endCxn id="333" idx="2"/>
          </p:cNvCxnSpPr>
          <p:nvPr/>
        </p:nvCxnSpPr>
        <p:spPr>
          <a:xfrm flipV="1">
            <a:off x="10773039" y="3534970"/>
            <a:ext cx="204044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675506" y="3939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576612" y="4150682"/>
            <a:ext cx="50491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74" idx="0"/>
            <a:endCxn id="449" idx="2"/>
          </p:cNvCxnSpPr>
          <p:nvPr/>
        </p:nvCxnSpPr>
        <p:spPr>
          <a:xfrm flipV="1">
            <a:off x="11143657" y="1319960"/>
            <a:ext cx="488259" cy="127880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407" idx="0"/>
            <a:endCxn id="268" idx="2"/>
          </p:cNvCxnSpPr>
          <p:nvPr/>
        </p:nvCxnSpPr>
        <p:spPr>
          <a:xfrm flipV="1">
            <a:off x="3348738" y="4146165"/>
            <a:ext cx="546089" cy="5341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8772920" y="260981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613089" y="2941711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</a:p>
        </p:txBody>
      </p:sp>
      <p:sp>
        <p:nvSpPr>
          <p:cNvPr id="213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8623256" y="333575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8441556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7" idx="0"/>
            <a:endCxn id="213" idx="2"/>
          </p:cNvCxnSpPr>
          <p:nvPr/>
        </p:nvCxnSpPr>
        <p:spPr>
          <a:xfrm flipV="1">
            <a:off x="8433223" y="3540921"/>
            <a:ext cx="22728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8130175" y="4159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8335690" y="394686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265110" y="1756945"/>
            <a:ext cx="71495" cy="8530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693969" y="333844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3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58070" y="3543565"/>
            <a:ext cx="48096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4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431081" y="3947621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5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25566" y="4159903"/>
            <a:ext cx="45367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34" idx="0"/>
            <a:endCxn id="232" idx="2"/>
          </p:cNvCxnSpPr>
          <p:nvPr/>
        </p:nvCxnSpPr>
        <p:spPr>
          <a:xfrm flipV="1">
            <a:off x="4528614" y="3543609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3" idx="0"/>
            <a:endCxn id="211" idx="2"/>
          </p:cNvCxnSpPr>
          <p:nvPr/>
        </p:nvCxnSpPr>
        <p:spPr>
          <a:xfrm flipV="1">
            <a:off x="8720789" y="2930020"/>
            <a:ext cx="111781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9777921" y="260915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9785063" y="2941047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</a:t>
            </a:r>
          </a:p>
        </p:txBody>
      </p:sp>
      <p:sp>
        <p:nvSpPr>
          <p:cNvPr id="248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9596536" y="3335090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9565905" y="35473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05/19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52" idx="0"/>
            <a:endCxn id="248" idx="2"/>
          </p:cNvCxnSpPr>
          <p:nvPr/>
        </p:nvCxnSpPr>
        <p:spPr>
          <a:xfrm flipV="1">
            <a:off x="9430351" y="3540257"/>
            <a:ext cx="203439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9127303" y="4158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9332818" y="394620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48" idx="0"/>
            <a:endCxn id="246" idx="2"/>
          </p:cNvCxnSpPr>
          <p:nvPr/>
        </p:nvCxnSpPr>
        <p:spPr>
          <a:xfrm flipV="1">
            <a:off x="9694069" y="2929356"/>
            <a:ext cx="143502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611" idx="0"/>
            <a:endCxn id="33" idx="1"/>
          </p:cNvCxnSpPr>
          <p:nvPr/>
        </p:nvCxnSpPr>
        <p:spPr>
          <a:xfrm flipV="1">
            <a:off x="4195030" y="1743744"/>
            <a:ext cx="28634" cy="15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718">
            <a:extLst>
              <a:ext uri="{FF2B5EF4-FFF2-40B4-BE49-F238E27FC236}">
                <a16:creationId xmlns:a16="http://schemas.microsoft.com/office/drawing/2014/main" id="{3AE419A2-903A-4CEF-B040-7ACF8A78CC20}"/>
              </a:ext>
            </a:extLst>
          </p:cNvPr>
          <p:cNvSpPr/>
          <p:nvPr/>
        </p:nvSpPr>
        <p:spPr>
          <a:xfrm>
            <a:off x="5842203" y="333061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AC63A0B9-499E-42D2-A6D6-A8B8FECD4369}"/>
              </a:ext>
            </a:extLst>
          </p:cNvPr>
          <p:cNvSpPr txBox="1"/>
          <p:nvPr/>
        </p:nvSpPr>
        <p:spPr>
          <a:xfrm>
            <a:off x="5674788" y="35429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256" name="Star: 5 Points 718">
            <a:extLst>
              <a:ext uri="{FF2B5EF4-FFF2-40B4-BE49-F238E27FC236}">
                <a16:creationId xmlns:a16="http://schemas.microsoft.com/office/drawing/2014/main" id="{962848E5-08E8-4AB1-8450-913E4951FE69}"/>
              </a:ext>
            </a:extLst>
          </p:cNvPr>
          <p:cNvSpPr/>
          <p:nvPr/>
        </p:nvSpPr>
        <p:spPr>
          <a:xfrm>
            <a:off x="5612552" y="3958075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87000CDC-A5FF-466D-8F3D-A8FA460018EC}"/>
              </a:ext>
            </a:extLst>
          </p:cNvPr>
          <p:cNvSpPr txBox="1"/>
          <p:nvPr/>
        </p:nvSpPr>
        <p:spPr>
          <a:xfrm>
            <a:off x="5407037" y="41703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78C4819D-0244-4BC6-851F-43DC93723973}"/>
              </a:ext>
            </a:extLst>
          </p:cNvPr>
          <p:cNvSpPr/>
          <p:nvPr/>
        </p:nvSpPr>
        <p:spPr>
          <a:xfrm>
            <a:off x="10391172" y="2589822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9" name="TextBox 22">
            <a:extLst>
              <a:ext uri="{FF2B5EF4-FFF2-40B4-BE49-F238E27FC236}">
                <a16:creationId xmlns:a16="http://schemas.microsoft.com/office/drawing/2014/main" id="{C34DBBBC-9A76-4D54-AF70-23CFFDE1CD49}"/>
              </a:ext>
            </a:extLst>
          </p:cNvPr>
          <p:cNvSpPr txBox="1"/>
          <p:nvPr/>
        </p:nvSpPr>
        <p:spPr>
          <a:xfrm>
            <a:off x="10478063" y="2938566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07/30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717513B-4322-4B9A-BE0A-2666E57FE2B3}"/>
              </a:ext>
            </a:extLst>
          </p:cNvPr>
          <p:cNvCxnSpPr>
            <a:cxnSpLocks/>
            <a:stCxn id="669" idx="0"/>
            <a:endCxn id="258" idx="3"/>
          </p:cNvCxnSpPr>
          <p:nvPr/>
        </p:nvCxnSpPr>
        <p:spPr>
          <a:xfrm flipV="1">
            <a:off x="10451451" y="2910028"/>
            <a:ext cx="192401" cy="4250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122C855C-6B8C-4C3D-8A03-B64D311E6939}"/>
              </a:ext>
            </a:extLst>
          </p:cNvPr>
          <p:cNvSpPr/>
          <p:nvPr/>
        </p:nvSpPr>
        <p:spPr>
          <a:xfrm>
            <a:off x="10987492" y="2598768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90A574B8-74AD-46EC-99B1-1E30B9D9391A}"/>
              </a:ext>
            </a:extLst>
          </p:cNvPr>
          <p:cNvSpPr txBox="1"/>
          <p:nvPr/>
        </p:nvSpPr>
        <p:spPr>
          <a:xfrm>
            <a:off x="11074383" y="2947512"/>
            <a:ext cx="733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preserved for OKTB 09/30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809B697-F345-4B91-AF05-8A6A31E4DF25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1037362" y="2918974"/>
            <a:ext cx="202810" cy="41082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Star: 5 Points 718">
            <a:extLst>
              <a:ext uri="{FF2B5EF4-FFF2-40B4-BE49-F238E27FC236}">
                <a16:creationId xmlns:a16="http://schemas.microsoft.com/office/drawing/2014/main" id="{9540ECEA-8AD6-41D5-8A47-1ED00CA7FCB7}"/>
              </a:ext>
            </a:extLst>
          </p:cNvPr>
          <p:cNvSpPr/>
          <p:nvPr/>
        </p:nvSpPr>
        <p:spPr>
          <a:xfrm>
            <a:off x="3683814" y="336550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1" name="TextBox 22">
            <a:extLst>
              <a:ext uri="{FF2B5EF4-FFF2-40B4-BE49-F238E27FC236}">
                <a16:creationId xmlns:a16="http://schemas.microsoft.com/office/drawing/2014/main" id="{89A0410B-F20C-4738-84B4-535B50AC7FC9}"/>
              </a:ext>
            </a:extLst>
          </p:cNvPr>
          <p:cNvSpPr txBox="1"/>
          <p:nvPr/>
        </p:nvSpPr>
        <p:spPr>
          <a:xfrm>
            <a:off x="3160918" y="355683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altLang="zh-CN" dirty="0"/>
              <a:t>11/23</a:t>
            </a:r>
            <a:endParaRPr lang="en-US" dirty="0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376EA775-31CC-4B10-A082-2A488CC54C65}"/>
              </a:ext>
            </a:extLst>
          </p:cNvPr>
          <p:cNvCxnSpPr>
            <a:cxnSpLocks/>
            <a:stCxn id="256" idx="0"/>
            <a:endCxn id="245" idx="2"/>
          </p:cNvCxnSpPr>
          <p:nvPr/>
        </p:nvCxnSpPr>
        <p:spPr>
          <a:xfrm flipV="1">
            <a:off x="5710085" y="3535785"/>
            <a:ext cx="169372" cy="4222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EB814F9-67F2-4F08-84AF-F3E1776244F4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007600F-0630-4D4D-931B-3E1F6F944414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296672E-749C-45EF-9BCE-C9BCB0EB9C07}"/>
              </a:ext>
            </a:extLst>
          </p:cNvPr>
          <p:cNvCxnSpPr/>
          <p:nvPr/>
        </p:nvCxnSpPr>
        <p:spPr>
          <a:xfrm flipV="1">
            <a:off x="131155" y="562399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62961A9-4DE5-4BD5-9D77-8B3CBEEFCE88}"/>
              </a:ext>
            </a:extLst>
          </p:cNvPr>
          <p:cNvSpPr/>
          <p:nvPr/>
        </p:nvSpPr>
        <p:spPr>
          <a:xfrm>
            <a:off x="114288" y="5366006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8176D19-AB27-44BF-BF5A-CD311F9DB221}"/>
              </a:ext>
            </a:extLst>
          </p:cNvPr>
          <p:cNvCxnSpPr>
            <a:cxnSpLocks/>
            <a:stCxn id="436" idx="0"/>
            <a:endCxn id="234" idx="2"/>
          </p:cNvCxnSpPr>
          <p:nvPr/>
        </p:nvCxnSpPr>
        <p:spPr>
          <a:xfrm flipV="1">
            <a:off x="3817408" y="4152788"/>
            <a:ext cx="650927" cy="5211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E5834A3-3ED7-43D3-9CA2-432C1FA33A09}"/>
              </a:ext>
            </a:extLst>
          </p:cNvPr>
          <p:cNvCxnSpPr>
            <a:cxnSpLocks/>
            <a:stCxn id="294" idx="0"/>
            <a:endCxn id="271" idx="0"/>
          </p:cNvCxnSpPr>
          <p:nvPr/>
        </p:nvCxnSpPr>
        <p:spPr>
          <a:xfrm flipV="1">
            <a:off x="4498550" y="4159315"/>
            <a:ext cx="335911" cy="13061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FE8C8-5890-4CE1-8251-0405B7DE38A8}"/>
              </a:ext>
            </a:extLst>
          </p:cNvPr>
          <p:cNvSpPr/>
          <p:nvPr/>
        </p:nvSpPr>
        <p:spPr>
          <a:xfrm>
            <a:off x="4357088" y="3933913"/>
            <a:ext cx="105287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F0EC288-44B9-4FA6-B851-68B0A543B5BB}"/>
              </a:ext>
            </a:extLst>
          </p:cNvPr>
          <p:cNvSpPr/>
          <p:nvPr/>
        </p:nvSpPr>
        <p:spPr>
          <a:xfrm>
            <a:off x="5483955" y="3935024"/>
            <a:ext cx="88194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5183C-F416-420B-AAB1-25768972FE1F}"/>
              </a:ext>
            </a:extLst>
          </p:cNvPr>
          <p:cNvSpPr/>
          <p:nvPr/>
        </p:nvSpPr>
        <p:spPr>
          <a:xfrm>
            <a:off x="2061346" y="2257874"/>
            <a:ext cx="2085445" cy="1786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9A59C637-1638-4F71-BA3F-F36B1E9E32AF}"/>
              </a:ext>
            </a:extLst>
          </p:cNvPr>
          <p:cNvSpPr txBox="1"/>
          <p:nvPr/>
        </p:nvSpPr>
        <p:spPr>
          <a:xfrm>
            <a:off x="1993223" y="2449645"/>
            <a:ext cx="22147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YFVE: Need 9/M T0 sample supporting </a:t>
            </a:r>
            <a:r>
              <a:rPr lang="en-US" altLang="zh-CN" sz="700">
                <a:solidFill>
                  <a:srgbClr val="FF0000"/>
                </a:solidFill>
              </a:rPr>
              <a:t>display light </a:t>
            </a:r>
            <a:r>
              <a:rPr lang="en-US" altLang="zh-CN" sz="700" dirty="0">
                <a:solidFill>
                  <a:srgbClr val="FF0000"/>
                </a:solidFill>
              </a:rPr>
              <a:t>up.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128828-3758-4427-ACC0-00AA1CE6707A}"/>
              </a:ext>
            </a:extLst>
          </p:cNvPr>
          <p:cNvSpPr txBox="1"/>
          <p:nvPr/>
        </p:nvSpPr>
        <p:spPr>
          <a:xfrm>
            <a:off x="1797209" y="5336409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79328A1-BABE-4BBB-AEFF-34FB69BF8FE2}"/>
              </a:ext>
            </a:extLst>
          </p:cNvPr>
          <p:cNvSpPr txBox="1"/>
          <p:nvPr/>
        </p:nvSpPr>
        <p:spPr>
          <a:xfrm>
            <a:off x="3091424" y="5463450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9999E8E-F2A5-4554-8C52-3B1C034DDAE2}"/>
              </a:ext>
            </a:extLst>
          </p:cNvPr>
          <p:cNvSpPr txBox="1"/>
          <p:nvPr/>
        </p:nvSpPr>
        <p:spPr>
          <a:xfrm>
            <a:off x="3980372" y="5465460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6DDC5F0E-A8ED-441F-8461-56CD5C62EDF4}"/>
              </a:ext>
            </a:extLst>
          </p:cNvPr>
          <p:cNvCxnSpPr>
            <a:cxnSpLocks/>
            <a:stCxn id="267" idx="0"/>
            <a:endCxn id="235" idx="0"/>
          </p:cNvCxnSpPr>
          <p:nvPr/>
        </p:nvCxnSpPr>
        <p:spPr>
          <a:xfrm flipV="1">
            <a:off x="2371897" y="4159903"/>
            <a:ext cx="2080507" cy="117650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1D626F8C-E8F2-4207-9448-AC0D7DACDEDE}"/>
              </a:ext>
            </a:extLst>
          </p:cNvPr>
          <p:cNvCxnSpPr>
            <a:cxnSpLocks/>
            <a:stCxn id="273" idx="0"/>
          </p:cNvCxnSpPr>
          <p:nvPr/>
        </p:nvCxnSpPr>
        <p:spPr>
          <a:xfrm flipV="1">
            <a:off x="3489995" y="4151372"/>
            <a:ext cx="941086" cy="131207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Star: 5 Points 718">
            <a:extLst>
              <a:ext uri="{FF2B5EF4-FFF2-40B4-BE49-F238E27FC236}">
                <a16:creationId xmlns:a16="http://schemas.microsoft.com/office/drawing/2014/main" id="{C0B09295-4D2B-4642-B329-39AC21774EC8}"/>
              </a:ext>
            </a:extLst>
          </p:cNvPr>
          <p:cNvSpPr/>
          <p:nvPr/>
        </p:nvSpPr>
        <p:spPr>
          <a:xfrm>
            <a:off x="3417888" y="3974891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8" name="TextBox 22">
            <a:extLst>
              <a:ext uri="{FF2B5EF4-FFF2-40B4-BE49-F238E27FC236}">
                <a16:creationId xmlns:a16="http://schemas.microsoft.com/office/drawing/2014/main" id="{0452D891-5E78-4B3D-9240-57E4169C7752}"/>
              </a:ext>
            </a:extLst>
          </p:cNvPr>
          <p:cNvSpPr txBox="1"/>
          <p:nvPr/>
        </p:nvSpPr>
        <p:spPr>
          <a:xfrm>
            <a:off x="2913711" y="40992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10/23</a:t>
            </a:r>
          </a:p>
        </p:txBody>
      </p:sp>
    </p:spTree>
    <p:extLst>
      <p:ext uri="{BB962C8B-B14F-4D97-AF65-F5344CB8AC3E}">
        <p14:creationId xmlns:p14="http://schemas.microsoft.com/office/powerpoint/2010/main" val="21436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429169" y="1332321"/>
            <a:ext cx="770722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399528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7983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66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45586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14384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55181" y="291559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2997284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7249BC1-14A9-4BF1-BC7B-0521F7AFAF19}"/>
              </a:ext>
            </a:extLst>
          </p:cNvPr>
          <p:cNvCxnSpPr/>
          <p:nvPr/>
        </p:nvCxnSpPr>
        <p:spPr>
          <a:xfrm flipV="1">
            <a:off x="128115" y="582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1874" y="62734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08347" y="260911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23716" y="2922524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730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067943" y="29244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609539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67435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26957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8809" y="3467906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11/19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3713288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560163" y="4106510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026583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3902033" y="4106510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12/19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02/26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084258" y="3895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4885674" y="410792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460153" y="38954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278453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04/27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5820959" y="389547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639259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05/27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68764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8706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87153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689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056542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825313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 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51" idx="0"/>
            <a:endCxn id="289" idx="2"/>
          </p:cNvCxnSpPr>
          <p:nvPr/>
        </p:nvCxnSpPr>
        <p:spPr>
          <a:xfrm flipV="1">
            <a:off x="7848846" y="3459629"/>
            <a:ext cx="244950" cy="418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48" idx="0"/>
            <a:endCxn id="277" idx="2"/>
          </p:cNvCxnSpPr>
          <p:nvPr/>
        </p:nvCxnSpPr>
        <p:spPr>
          <a:xfrm flipV="1">
            <a:off x="6656228" y="3460569"/>
            <a:ext cx="252560" cy="4311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278839" y="3460716"/>
            <a:ext cx="227179" cy="4200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4806496" y="3460880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4454319" y="3460880"/>
            <a:ext cx="3393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147300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064512" y="1736494"/>
            <a:ext cx="377137" cy="87262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1"/>
          </p:cNvCxnSpPr>
          <p:nvPr/>
        </p:nvCxnSpPr>
        <p:spPr>
          <a:xfrm flipV="1">
            <a:off x="4001751" y="1751480"/>
            <a:ext cx="102793" cy="8546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304418" y="455416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017174" y="479105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824061" y="454692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630798" y="47713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542704" y="455291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304943" y="4755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955858" y="455934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773126" y="475574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@06/02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52500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59812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29324"/>
            <a:ext cx="114039" cy="3263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0" idx="0"/>
            <a:endCxn id="153" idx="2"/>
          </p:cNvCxnSpPr>
          <p:nvPr/>
        </p:nvCxnSpPr>
        <p:spPr>
          <a:xfrm flipV="1">
            <a:off x="6566297" y="2929967"/>
            <a:ext cx="199456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6969067" y="2938140"/>
            <a:ext cx="17503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456" idx="0"/>
            <a:endCxn id="574" idx="2"/>
          </p:cNvCxnSpPr>
          <p:nvPr/>
        </p:nvCxnSpPr>
        <p:spPr>
          <a:xfrm flipV="1">
            <a:off x="8341282" y="1320451"/>
            <a:ext cx="390236" cy="13169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34715" y="2932289"/>
            <a:ext cx="74155" cy="32488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2957849"/>
            <a:ext cx="79780" cy="3191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65539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522332" y="4552915"/>
            <a:ext cx="199461" cy="207903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1043367" y="481323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08107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58749" y="3393435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528714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724844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8FB322-DC8B-4DB3-A2B1-CE71031A80AD}"/>
              </a:ext>
            </a:extLst>
          </p:cNvPr>
          <p:cNvSpPr/>
          <p:nvPr/>
        </p:nvSpPr>
        <p:spPr>
          <a:xfrm>
            <a:off x="138741" y="6010893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400427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548855C-BEE9-408B-8E38-227F44DCBF5C}"/>
              </a:ext>
            </a:extLst>
          </p:cNvPr>
          <p:cNvSpPr/>
          <p:nvPr/>
        </p:nvSpPr>
        <p:spPr>
          <a:xfrm>
            <a:off x="113276" y="513555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027559" y="389093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2845860" y="410321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2404149" y="4078976"/>
            <a:ext cx="699720" cy="4751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Box 22">
            <a:extLst>
              <a:ext uri="{FF2B5EF4-FFF2-40B4-BE49-F238E27FC236}">
                <a16:creationId xmlns:a16="http://schemas.microsoft.com/office/drawing/2014/main" id="{17F3FAA6-EE67-49C8-A339-6AAC961FB6FF}"/>
              </a:ext>
            </a:extLst>
          </p:cNvPr>
          <p:cNvSpPr txBox="1"/>
          <p:nvPr/>
        </p:nvSpPr>
        <p:spPr>
          <a:xfrm>
            <a:off x="2422296" y="4083510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</a:p>
        </p:txBody>
      </p:sp>
      <p:sp>
        <p:nvSpPr>
          <p:cNvPr id="419" name="Star: 5 Points 227">
            <a:extLst>
              <a:ext uri="{FF2B5EF4-FFF2-40B4-BE49-F238E27FC236}">
                <a16:creationId xmlns:a16="http://schemas.microsoft.com/office/drawing/2014/main" id="{811D1D98-421B-498D-ADE3-DB897052B06C}"/>
              </a:ext>
            </a:extLst>
          </p:cNvPr>
          <p:cNvSpPr/>
          <p:nvPr/>
        </p:nvSpPr>
        <p:spPr>
          <a:xfrm>
            <a:off x="2602963" y="389427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03070E9-7BB3-4C46-A746-2D8D53A84668}"/>
              </a:ext>
            </a:extLst>
          </p:cNvPr>
          <p:cNvCxnSpPr>
            <a:cxnSpLocks/>
            <a:stCxn id="370" idx="0"/>
            <a:endCxn id="419" idx="2"/>
          </p:cNvCxnSpPr>
          <p:nvPr/>
        </p:nvCxnSpPr>
        <p:spPr>
          <a:xfrm flipV="1">
            <a:off x="1622063" y="4099439"/>
            <a:ext cx="1018154" cy="4534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369917" y="38932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188218" y="4105579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251D5A3C-2A7F-4CC9-B7C4-768B5A333BAC}"/>
              </a:ext>
            </a:extLst>
          </p:cNvPr>
          <p:cNvSpPr/>
          <p:nvPr/>
        </p:nvSpPr>
        <p:spPr>
          <a:xfrm>
            <a:off x="2227231" y="389011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DB5DE9EC-4424-474A-92B4-E6161091BF1B}"/>
              </a:ext>
            </a:extLst>
          </p:cNvPr>
          <p:cNvSpPr/>
          <p:nvPr/>
        </p:nvSpPr>
        <p:spPr>
          <a:xfrm>
            <a:off x="1874945" y="3893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356786" y="389940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232236" y="4111683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01/21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4708963" y="39030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4576998" y="4107752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181306" y="38807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5999606" y="409300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06/27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AA66F64F-72F5-4BA3-A9CD-887D4C2C8A80}"/>
              </a:ext>
            </a:extLst>
          </p:cNvPr>
          <p:cNvSpPr/>
          <p:nvPr/>
        </p:nvSpPr>
        <p:spPr>
          <a:xfrm>
            <a:off x="6558695" y="38916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A04ADB51-2B62-4BA8-81B7-67A96645E568}"/>
              </a:ext>
            </a:extLst>
          </p:cNvPr>
          <p:cNvSpPr txBox="1"/>
          <p:nvPr/>
        </p:nvSpPr>
        <p:spPr>
          <a:xfrm>
            <a:off x="6376995" y="41039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6014D59B-94F0-41E1-9B41-3FCDEFB7DEB5}"/>
              </a:ext>
            </a:extLst>
          </p:cNvPr>
          <p:cNvSpPr/>
          <p:nvPr/>
        </p:nvSpPr>
        <p:spPr>
          <a:xfrm>
            <a:off x="7751313" y="387783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B9263705-B5F8-4257-9D00-6EB310DB3988}"/>
              </a:ext>
            </a:extLst>
          </p:cNvPr>
          <p:cNvSpPr txBox="1"/>
          <p:nvPr/>
        </p:nvSpPr>
        <p:spPr>
          <a:xfrm>
            <a:off x="7569613" y="40901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37182" y="32571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55482" y="34694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456" name="Star: 5 Points 455">
            <a:extLst>
              <a:ext uri="{FF2B5EF4-FFF2-40B4-BE49-F238E27FC236}">
                <a16:creationId xmlns:a16="http://schemas.microsoft.com/office/drawing/2014/main" id="{B11A7E39-41A1-4F65-9C81-37D57F3DB4CB}"/>
              </a:ext>
            </a:extLst>
          </p:cNvPr>
          <p:cNvSpPr/>
          <p:nvPr/>
        </p:nvSpPr>
        <p:spPr>
          <a:xfrm>
            <a:off x="8185117" y="26374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9B606EAC-5D17-4CCA-A662-ADBA89E2DCE7}"/>
              </a:ext>
            </a:extLst>
          </p:cNvPr>
          <p:cNvSpPr txBox="1"/>
          <p:nvPr/>
        </p:nvSpPr>
        <p:spPr>
          <a:xfrm>
            <a:off x="8155848" y="293507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DECC2A-7974-41ED-89B6-AE9A3C1AF24E}"/>
              </a:ext>
            </a:extLst>
          </p:cNvPr>
          <p:cNvCxnSpPr>
            <a:cxnSpLocks/>
            <a:stCxn id="289" idx="0"/>
            <a:endCxn id="456" idx="2"/>
          </p:cNvCxnSpPr>
          <p:nvPr/>
        </p:nvCxnSpPr>
        <p:spPr>
          <a:xfrm flipV="1">
            <a:off x="8154075" y="2957613"/>
            <a:ext cx="90692" cy="2968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2769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4892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27151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48379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2946133"/>
            <a:ext cx="70721" cy="32538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6288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538268" y="3000225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2577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4700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2949039"/>
            <a:ext cx="45907" cy="3087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05848" y="3882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624148" y="40950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39025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114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38970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1093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388335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0956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03381" y="3462344"/>
            <a:ext cx="271055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482160"/>
            <a:ext cx="254428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476683"/>
            <a:ext cx="212863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462943"/>
            <a:ext cx="121421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120309" y="387380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1" name="Star: 5 Points 610">
            <a:extLst>
              <a:ext uri="{FF2B5EF4-FFF2-40B4-BE49-F238E27FC236}">
                <a16:creationId xmlns:a16="http://schemas.microsoft.com/office/drawing/2014/main" id="{6F8DB9DC-CFCA-4206-A48D-52E99F7A8996}"/>
              </a:ext>
            </a:extLst>
          </p:cNvPr>
          <p:cNvSpPr/>
          <p:nvPr/>
        </p:nvSpPr>
        <p:spPr>
          <a:xfrm>
            <a:off x="8294656" y="388532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Star: 5 Points 638">
            <a:extLst>
              <a:ext uri="{FF2B5EF4-FFF2-40B4-BE49-F238E27FC236}">
                <a16:creationId xmlns:a16="http://schemas.microsoft.com/office/drawing/2014/main" id="{30F89887-1E03-4007-B6C6-E9F522867B44}"/>
              </a:ext>
            </a:extLst>
          </p:cNvPr>
          <p:cNvSpPr/>
          <p:nvPr/>
        </p:nvSpPr>
        <p:spPr>
          <a:xfrm>
            <a:off x="9286574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79CB85DC-C53F-40C4-B8FC-50CD2DD5DAC5}"/>
              </a:ext>
            </a:extLst>
          </p:cNvPr>
          <p:cNvSpPr/>
          <p:nvPr/>
        </p:nvSpPr>
        <p:spPr>
          <a:xfrm>
            <a:off x="10219522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Star: 5 Points 649">
            <a:extLst>
              <a:ext uri="{FF2B5EF4-FFF2-40B4-BE49-F238E27FC236}">
                <a16:creationId xmlns:a16="http://schemas.microsoft.com/office/drawing/2014/main" id="{06B9141C-762F-4349-8919-29530E84AE09}"/>
              </a:ext>
            </a:extLst>
          </p:cNvPr>
          <p:cNvSpPr/>
          <p:nvPr/>
        </p:nvSpPr>
        <p:spPr>
          <a:xfrm>
            <a:off x="11028936" y="388818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2925911" y="3876723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3701174" y="3879151"/>
            <a:ext cx="126923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2923792" y="4114851"/>
            <a:ext cx="819732" cy="4320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254" idx="2"/>
          </p:cNvCxnSpPr>
          <p:nvPr/>
        </p:nvCxnSpPr>
        <p:spPr>
          <a:xfrm flipV="1">
            <a:off x="3642435" y="4100810"/>
            <a:ext cx="1479077" cy="452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220" y="3874451"/>
            <a:ext cx="139405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3090B8C-4D2B-403C-B517-DA91953E80E8}"/>
              </a:ext>
            </a:extLst>
          </p:cNvPr>
          <p:cNvCxnSpPr>
            <a:cxnSpLocks/>
            <a:stCxn id="594" idx="0"/>
            <a:endCxn id="445" idx="2"/>
          </p:cNvCxnSpPr>
          <p:nvPr/>
        </p:nvCxnSpPr>
        <p:spPr>
          <a:xfrm flipV="1">
            <a:off x="4055589" y="4085892"/>
            <a:ext cx="2162971" cy="4734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637431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6CC379C-0E51-48B3-A8B4-00461D3FBAD0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3480844" y="4104568"/>
            <a:ext cx="913196" cy="1000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820487"/>
            <a:ext cx="208155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443185"/>
            <a:ext cx="5274" cy="3055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186403"/>
            <a:ext cx="338746" cy="56362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559151"/>
            <a:ext cx="9215" cy="17249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6271" y="1676895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200115"/>
            <a:ext cx="4066" cy="5351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17568</TotalTime>
  <Words>5009</Words>
  <Application>Microsoft Office PowerPoint</Application>
  <PresentationFormat>Widescreen</PresentationFormat>
  <Paragraphs>2384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Ford Antenna Regular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@06/15  </vt:lpstr>
      <vt:lpstr>CX788 SYNC+/AR-HUD/Display Plan @06/07(Based on 11/26 Group A UI)</vt:lpstr>
      <vt:lpstr>CX788 SYNC+/AR-HUD/Display Plan @07/05 (Based on 10/10 Group A UI)</vt:lpstr>
      <vt:lpstr>CDX747 SW Draft Release Plan @0705 </vt:lpstr>
      <vt:lpstr>U611MCA SW Release Plan @06/02 </vt:lpstr>
      <vt:lpstr>Phase5 SYNC+ 3.0 Timeline Draft To Be Reviewed</vt:lpstr>
      <vt:lpstr>SYNC+ 3.0 DCV/PEC/J1 Critical Path</vt:lpstr>
      <vt:lpstr>CDX707/788 SW Release Requirement for MRD</vt:lpstr>
      <vt:lpstr>CDX707 SW Maturity Chart @0524</vt:lpstr>
      <vt:lpstr>Backup material</vt:lpstr>
      <vt:lpstr>Phase 5 Vehicles Timeline Between CX788 &amp; Accelerated  VPP </vt:lpstr>
      <vt:lpstr>CDX707 HW and SW Design &amp; Validation Plan </vt:lpstr>
      <vt:lpstr>CDX707 System Block Diagram </vt:lpstr>
      <vt:lpstr>CDX707 Software and Autosar Release Plan</vt:lpstr>
      <vt:lpstr>Phase5 SW Integration and Release Rule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478</cp:revision>
  <cp:lastPrinted>2019-07-19T08:55:20Z</cp:lastPrinted>
  <dcterms:created xsi:type="dcterms:W3CDTF">2019-07-11T00:48:49Z</dcterms:created>
  <dcterms:modified xsi:type="dcterms:W3CDTF">2021-07-09T04:22:17Z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