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3"/>
  </p:notesMasterIdLst>
  <p:handoutMasterIdLst>
    <p:handoutMasterId r:id="rId24"/>
  </p:handoutMasterIdLst>
  <p:sldIdLst>
    <p:sldId id="262" r:id="rId6"/>
    <p:sldId id="313" r:id="rId7"/>
    <p:sldId id="438" r:id="rId8"/>
    <p:sldId id="1986357424" r:id="rId9"/>
    <p:sldId id="1986357432" r:id="rId10"/>
    <p:sldId id="1986357431" r:id="rId11"/>
    <p:sldId id="1986357419" r:id="rId12"/>
    <p:sldId id="1986357427" r:id="rId13"/>
    <p:sldId id="1986357428" r:id="rId14"/>
    <p:sldId id="432" r:id="rId15"/>
    <p:sldId id="1986357423" r:id="rId16"/>
    <p:sldId id="1095" r:id="rId17"/>
    <p:sldId id="1986357425" r:id="rId18"/>
    <p:sldId id="1986357416" r:id="rId19"/>
    <p:sldId id="1986357402" r:id="rId20"/>
    <p:sldId id="1883" r:id="rId21"/>
    <p:sldId id="198635742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CF29A-CBFD-491E-9FEF-F34F248F08BD}" v="4" dt="2021-07-09T04:21:5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E3ACF29A-CBFD-491E-9FEF-F34F248F08BD}"/>
    <pc:docChg chg="modSld">
      <pc:chgData name="Zhou, Jiajia (J.)" userId="8c08fd32-1a43-4edf-b23e-6e6580f2da1d" providerId="ADAL" clId="{E3ACF29A-CBFD-491E-9FEF-F34F248F08BD}" dt="2021-07-10T04:23:49.032" v="77" actId="20577"/>
      <pc:docMkLst>
        <pc:docMk/>
      </pc:docMkLst>
      <pc:sldChg chg="modSp mod">
        <pc:chgData name="Zhou, Jiajia (J.)" userId="8c08fd32-1a43-4edf-b23e-6e6580f2da1d" providerId="ADAL" clId="{E3ACF29A-CBFD-491E-9FEF-F34F248F08BD}" dt="2021-07-10T04:23:49.032" v="77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E3ACF29A-CBFD-491E-9FEF-F34F248F08BD}" dt="2021-07-10T04:23:49.032" v="77" actId="20577"/>
          <ac:spMkLst>
            <pc:docMk/>
            <pc:sldMk cId="2530407144" sldId="262"/>
            <ac:spMk id="22" creationId="{00000000-0000-0000-0000-000000000000}"/>
          </ac:spMkLst>
        </pc:spChg>
      </pc:sldChg>
      <pc:sldChg chg="modSp mod">
        <pc:chgData name="Zhou, Jiajia (J.)" userId="8c08fd32-1a43-4edf-b23e-6e6580f2da1d" providerId="ADAL" clId="{E3ACF29A-CBFD-491E-9FEF-F34F248F08BD}" dt="2021-07-09T04:22:08.148" v="75" actId="14100"/>
        <pc:sldMkLst>
          <pc:docMk/>
          <pc:sldMk cId="3534234586" sldId="438"/>
        </pc:sldMkLst>
        <pc:spChg chg="mod">
          <ac:chgData name="Zhou, Jiajia (J.)" userId="8c08fd32-1a43-4edf-b23e-6e6580f2da1d" providerId="ADAL" clId="{E3ACF29A-CBFD-491E-9FEF-F34F248F08BD}" dt="2021-07-09T04:18:51.478" v="49" actId="108"/>
          <ac:spMkLst>
            <pc:docMk/>
            <pc:sldMk cId="3534234586" sldId="438"/>
            <ac:spMk id="180" creationId="{01958E27-5FE3-444E-8A7B-074E72AC71AB}"/>
          </ac:spMkLst>
        </pc:spChg>
        <pc:spChg chg="mod">
          <ac:chgData name="Zhou, Jiajia (J.)" userId="8c08fd32-1a43-4edf-b23e-6e6580f2da1d" providerId="ADAL" clId="{E3ACF29A-CBFD-491E-9FEF-F34F248F08BD}" dt="2021-07-09T04:20:16.562" v="56" actId="20577"/>
          <ac:spMkLst>
            <pc:docMk/>
            <pc:sldMk cId="3534234586" sldId="438"/>
            <ac:spMk id="196" creationId="{B81ED282-6B66-478A-958A-8A6A491F5B71}"/>
          </ac:spMkLst>
        </pc:spChg>
        <pc:spChg chg="mod">
          <ac:chgData name="Zhou, Jiajia (J.)" userId="8c08fd32-1a43-4edf-b23e-6e6580f2da1d" providerId="ADAL" clId="{E3ACF29A-CBFD-491E-9FEF-F34F248F08BD}" dt="2021-07-08T02:23:46.756" v="4" actId="1038"/>
          <ac:spMkLst>
            <pc:docMk/>
            <pc:sldMk cId="3534234586" sldId="438"/>
            <ac:spMk id="200" creationId="{6B7D9B2B-1941-4117-96C4-772124958D19}"/>
          </ac:spMkLst>
        </pc:spChg>
        <pc:spChg chg="mod">
          <ac:chgData name="Zhou, Jiajia (J.)" userId="8c08fd32-1a43-4edf-b23e-6e6580f2da1d" providerId="ADAL" clId="{E3ACF29A-CBFD-491E-9FEF-F34F248F08BD}" dt="2021-07-09T04:21:55.603" v="74" actId="207"/>
          <ac:spMkLst>
            <pc:docMk/>
            <pc:sldMk cId="3534234586" sldId="438"/>
            <ac:spMk id="228" creationId="{5A349BC7-5FD6-431F-9D94-C6BE15CEF663}"/>
          </ac:spMkLst>
        </pc:spChg>
        <pc:spChg chg="mod">
          <ac:chgData name="Zhou, Jiajia (J.)" userId="8c08fd32-1a43-4edf-b23e-6e6580f2da1d" providerId="ADAL" clId="{E3ACF29A-CBFD-491E-9FEF-F34F248F08BD}" dt="2021-07-09T04:18:56.939" v="50" actId="108"/>
          <ac:spMkLst>
            <pc:docMk/>
            <pc:sldMk cId="3534234586" sldId="438"/>
            <ac:spMk id="327" creationId="{3B141C52-9843-4EC5-85D3-B1F9BAB96C9A}"/>
          </ac:spMkLst>
        </pc:spChg>
        <pc:spChg chg="mod">
          <ac:chgData name="Zhou, Jiajia (J.)" userId="8c08fd32-1a43-4edf-b23e-6e6580f2da1d" providerId="ADAL" clId="{E3ACF29A-CBFD-491E-9FEF-F34F248F08BD}" dt="2021-07-09T04:20:52.300" v="70" actId="20577"/>
          <ac:spMkLst>
            <pc:docMk/>
            <pc:sldMk cId="3534234586" sldId="438"/>
            <ac:spMk id="328" creationId="{1E7AAA9D-9E71-40C4-B8DB-D063CE7D8239}"/>
          </ac:spMkLst>
        </pc:spChg>
        <pc:spChg chg="mod">
          <ac:chgData name="Zhou, Jiajia (J.)" userId="8c08fd32-1a43-4edf-b23e-6e6580f2da1d" providerId="ADAL" clId="{E3ACF29A-CBFD-491E-9FEF-F34F248F08BD}" dt="2021-07-09T04:21:52.754" v="73" actId="207"/>
          <ac:spMkLst>
            <pc:docMk/>
            <pc:sldMk cId="3534234586" sldId="438"/>
            <ac:spMk id="330" creationId="{50FC2650-9B11-49FC-B73D-4F00EC98C08E}"/>
          </ac:spMkLst>
        </pc:spChg>
        <pc:cxnChg chg="mod">
          <ac:chgData name="Zhou, Jiajia (J.)" userId="8c08fd32-1a43-4edf-b23e-6e6580f2da1d" providerId="ADAL" clId="{E3ACF29A-CBFD-491E-9FEF-F34F248F08BD}" dt="2021-07-09T04:22:08.148" v="75" actId="14100"/>
          <ac:cxnSpMkLst>
            <pc:docMk/>
            <pc:sldMk cId="3534234586" sldId="438"/>
            <ac:cxnSpMk id="541" creationId="{324C86F2-0C1A-4BDB-9D1B-F046DDB43FF8}"/>
          </ac:cxnSpMkLst>
        </pc:cxnChg>
      </pc:sldChg>
      <pc:sldChg chg="addSp modSp mod">
        <pc:chgData name="Zhou, Jiajia (J.)" userId="8c08fd32-1a43-4edf-b23e-6e6580f2da1d" providerId="ADAL" clId="{E3ACF29A-CBFD-491E-9FEF-F34F248F08BD}" dt="2021-07-08T08:19:33.667" v="47" actId="20577"/>
        <pc:sldMkLst>
          <pc:docMk/>
          <pc:sldMk cId="2143688578" sldId="1986357431"/>
        </pc:sldMkLst>
        <pc:spChg chg="mod">
          <ac:chgData name="Zhou, Jiajia (J.)" userId="8c08fd32-1a43-4edf-b23e-6e6580f2da1d" providerId="ADAL" clId="{E3ACF29A-CBFD-491E-9FEF-F34F248F08BD}" dt="2021-07-08T08:19:33.667" v="47" actId="20577"/>
          <ac:spMkLst>
            <pc:docMk/>
            <pc:sldMk cId="2143688578" sldId="1986357431"/>
            <ac:spMk id="293" creationId="{9A59C637-1638-4F71-BA3F-F36B1E9E32AF}"/>
          </ac:spMkLst>
        </pc:spChg>
        <pc:spChg chg="add mod">
          <ac:chgData name="Zhou, Jiajia (J.)" userId="8c08fd32-1a43-4edf-b23e-6e6580f2da1d" providerId="ADAL" clId="{E3ACF29A-CBFD-491E-9FEF-F34F248F08BD}" dt="2021-07-08T08:18:10.383" v="6" actId="1076"/>
          <ac:spMkLst>
            <pc:docMk/>
            <pc:sldMk cId="2143688578" sldId="1986357431"/>
            <ac:spMk id="297" creationId="{C0B09295-4D2B-4642-B329-39AC21774EC8}"/>
          </ac:spMkLst>
        </pc:spChg>
        <pc:spChg chg="add mod">
          <ac:chgData name="Zhou, Jiajia (J.)" userId="8c08fd32-1a43-4edf-b23e-6e6580f2da1d" providerId="ADAL" clId="{E3ACF29A-CBFD-491E-9FEF-F34F248F08BD}" dt="2021-07-08T08:18:36.176" v="17" actId="20577"/>
          <ac:spMkLst>
            <pc:docMk/>
            <pc:sldMk cId="2143688578" sldId="1986357431"/>
            <ac:spMk id="298" creationId="{0452D891-5E78-4B3D-9240-57E4169C7752}"/>
          </ac:spMkLst>
        </pc:spChg>
        <pc:spChg chg="mod">
          <ac:chgData name="Zhou, Jiajia (J.)" userId="8c08fd32-1a43-4edf-b23e-6e6580f2da1d" providerId="ADAL" clId="{E3ACF29A-CBFD-491E-9FEF-F34F248F08BD}" dt="2021-07-08T08:18:23.682" v="7"/>
          <ac:spMkLst>
            <pc:docMk/>
            <pc:sldMk cId="2143688578" sldId="1986357431"/>
            <ac:spMk id="606" creationId="{FC95222F-9FF3-4E8E-A166-22191C579156}"/>
          </ac:spMkLst>
        </pc:spChg>
        <pc:grpChg chg="mod">
          <ac:chgData name="Zhou, Jiajia (J.)" userId="8c08fd32-1a43-4edf-b23e-6e6580f2da1d" providerId="ADAL" clId="{E3ACF29A-CBFD-491E-9FEF-F34F248F08BD}" dt="2021-07-08T08:18:23.682" v="7"/>
          <ac:grpSpMkLst>
            <pc:docMk/>
            <pc:sldMk cId="2143688578" sldId="1986357431"/>
            <ac:grpSpMk id="604" creationId="{3B98F4FC-24CF-414B-A986-D84438F3418B}"/>
          </ac:grpSpMkLst>
        </pc:grpChg>
        <pc:cxnChg chg="mod">
          <ac:chgData name="Zhou, Jiajia (J.)" userId="8c08fd32-1a43-4edf-b23e-6e6580f2da1d" providerId="ADAL" clId="{E3ACF29A-CBFD-491E-9FEF-F34F248F08BD}" dt="2021-07-08T08:18:23.682" v="7"/>
          <ac:cxnSpMkLst>
            <pc:docMk/>
            <pc:sldMk cId="2143688578" sldId="1986357431"/>
            <ac:cxnSpMk id="605" creationId="{01F9AB29-13F4-46E5-B612-2ED6E1C7D8C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July 10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7" y="876979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18" y="3526744"/>
            <a:ext cx="3465404" cy="32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-51805" y="3938606"/>
            <a:ext cx="11961677" cy="438022"/>
            <a:chOff x="143194" y="3843607"/>
            <a:chExt cx="11888703" cy="43802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143194" y="3843607"/>
              <a:ext cx="209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    </a:t>
              </a: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Autosar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Package integration</a:t>
              </a:r>
              <a:r>
                <a:rPr lang="en-US" altLang="zh-CN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06364" y="3585258"/>
            <a:ext cx="11834462" cy="269751"/>
            <a:chOff x="269633" y="4011878"/>
            <a:chExt cx="11762264" cy="2697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269633" y="4011878"/>
              <a:ext cx="1590356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YF Package integration</a:t>
              </a:r>
              <a:r>
                <a:rPr lang="en-US" altLang="zh-CN" sz="800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1604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6665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0097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529810"/>
            <a:ext cx="98635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9651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9647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9629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9444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9579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9650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9448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781232" y="1617233"/>
            <a:ext cx="624299" cy="590521"/>
            <a:chOff x="1348765" y="1704838"/>
            <a:chExt cx="624299" cy="590521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strike="sngStrike" dirty="0"/>
                <a:t>05/30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06/08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10860" y="1617701"/>
            <a:ext cx="509809" cy="545115"/>
            <a:chOff x="1223832" y="1704838"/>
            <a:chExt cx="509809" cy="545115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23832" y="1849850"/>
              <a:ext cx="50980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11/30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05/10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45938" y="1710458"/>
            <a:ext cx="471734" cy="17360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997549" y="1676333"/>
            <a:ext cx="941966" cy="1345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2216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2214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2125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2168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0093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009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22162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02/11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009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221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0091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2214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0090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0091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221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0091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2214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0091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2213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0083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2206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0080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2203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87" idx="0"/>
            <a:endCxn id="289" idx="2"/>
          </p:cNvCxnSpPr>
          <p:nvPr/>
        </p:nvCxnSpPr>
        <p:spPr>
          <a:xfrm flipV="1">
            <a:off x="7912104" y="3213255"/>
            <a:ext cx="381200" cy="10342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486" idx="0"/>
            <a:endCxn id="286" idx="2"/>
          </p:cNvCxnSpPr>
          <p:nvPr/>
        </p:nvCxnSpPr>
        <p:spPr>
          <a:xfrm flipV="1">
            <a:off x="7516879" y="3213532"/>
            <a:ext cx="284391" cy="10403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484" idx="0"/>
            <a:endCxn id="281" idx="2"/>
          </p:cNvCxnSpPr>
          <p:nvPr/>
        </p:nvCxnSpPr>
        <p:spPr>
          <a:xfrm flipV="1">
            <a:off x="7197934" y="3214269"/>
            <a:ext cx="204390" cy="10394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83" idx="0"/>
            <a:endCxn id="277" idx="2"/>
          </p:cNvCxnSpPr>
          <p:nvPr/>
        </p:nvCxnSpPr>
        <p:spPr>
          <a:xfrm flipV="1">
            <a:off x="6876685" y="3214195"/>
            <a:ext cx="115233" cy="1033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481" idx="0"/>
            <a:endCxn id="274" idx="2"/>
          </p:cNvCxnSpPr>
          <p:nvPr/>
        </p:nvCxnSpPr>
        <p:spPr>
          <a:xfrm flipV="1">
            <a:off x="6529085" y="3214342"/>
            <a:ext cx="189503" cy="1039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80" idx="0"/>
            <a:endCxn id="270" idx="2"/>
          </p:cNvCxnSpPr>
          <p:nvPr/>
        </p:nvCxnSpPr>
        <p:spPr>
          <a:xfrm flipV="1">
            <a:off x="6198759" y="3214342"/>
            <a:ext cx="199990" cy="10329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478" idx="0"/>
            <a:endCxn id="265" idx="2"/>
          </p:cNvCxnSpPr>
          <p:nvPr/>
        </p:nvCxnSpPr>
        <p:spPr>
          <a:xfrm flipV="1">
            <a:off x="5851159" y="3214195"/>
            <a:ext cx="206559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508" idx="0"/>
            <a:endCxn id="257" idx="2"/>
          </p:cNvCxnSpPr>
          <p:nvPr/>
        </p:nvCxnSpPr>
        <p:spPr>
          <a:xfrm flipV="1">
            <a:off x="5520833" y="3214195"/>
            <a:ext cx="225955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507" idx="0"/>
            <a:endCxn id="254" idx="2"/>
          </p:cNvCxnSpPr>
          <p:nvPr/>
        </p:nvCxnSpPr>
        <p:spPr>
          <a:xfrm flipV="1">
            <a:off x="5202469" y="3214359"/>
            <a:ext cx="251554" cy="103934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77" idx="0"/>
            <a:endCxn id="251" idx="2"/>
          </p:cNvCxnSpPr>
          <p:nvPr/>
        </p:nvCxnSpPr>
        <p:spPr>
          <a:xfrm flipV="1">
            <a:off x="4854442" y="3214506"/>
            <a:ext cx="25812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75" idx="0"/>
            <a:endCxn id="248" idx="2"/>
          </p:cNvCxnSpPr>
          <p:nvPr/>
        </p:nvCxnSpPr>
        <p:spPr>
          <a:xfrm flipV="1">
            <a:off x="4536078" y="3214506"/>
            <a:ext cx="25760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474" idx="0"/>
            <a:endCxn id="245" idx="2"/>
          </p:cNvCxnSpPr>
          <p:nvPr/>
        </p:nvCxnSpPr>
        <p:spPr>
          <a:xfrm flipV="1">
            <a:off x="4186316" y="3214360"/>
            <a:ext cx="234695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472" idx="0"/>
            <a:endCxn id="242" idx="2"/>
          </p:cNvCxnSpPr>
          <p:nvPr/>
        </p:nvCxnSpPr>
        <p:spPr>
          <a:xfrm flipV="1">
            <a:off x="3839377" y="3214360"/>
            <a:ext cx="255666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471" idx="0"/>
            <a:endCxn id="234" idx="2"/>
          </p:cNvCxnSpPr>
          <p:nvPr/>
        </p:nvCxnSpPr>
        <p:spPr>
          <a:xfrm flipV="1">
            <a:off x="3526584" y="3214524"/>
            <a:ext cx="252834" cy="10327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439" idx="0"/>
            <a:endCxn id="231" idx="2"/>
          </p:cNvCxnSpPr>
          <p:nvPr/>
        </p:nvCxnSpPr>
        <p:spPr>
          <a:xfrm flipV="1">
            <a:off x="3098562" y="3214524"/>
            <a:ext cx="340710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436" idx="0"/>
            <a:endCxn id="228" idx="2"/>
          </p:cNvCxnSpPr>
          <p:nvPr/>
        </p:nvCxnSpPr>
        <p:spPr>
          <a:xfrm flipV="1">
            <a:off x="2761930" y="3214524"/>
            <a:ext cx="290895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433" idx="0"/>
            <a:endCxn id="180" idx="2"/>
          </p:cNvCxnSpPr>
          <p:nvPr/>
        </p:nvCxnSpPr>
        <p:spPr>
          <a:xfrm flipV="1">
            <a:off x="2457181" y="3214524"/>
            <a:ext cx="249232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30" idx="0"/>
            <a:endCxn id="173" idx="2"/>
          </p:cNvCxnSpPr>
          <p:nvPr/>
        </p:nvCxnSpPr>
        <p:spPr>
          <a:xfrm flipV="1">
            <a:off x="2109301" y="3214360"/>
            <a:ext cx="285452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427" idx="0"/>
            <a:endCxn id="162" idx="2"/>
          </p:cNvCxnSpPr>
          <p:nvPr/>
        </p:nvCxnSpPr>
        <p:spPr>
          <a:xfrm flipV="1">
            <a:off x="1779328" y="3214360"/>
            <a:ext cx="300225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3626"/>
            <a:ext cx="497998" cy="12657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5" y="136115"/>
            <a:ext cx="12174561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Software and </a:t>
            </a:r>
            <a:r>
              <a:rPr lang="en-US" altLang="zh-CN" dirty="0" err="1"/>
              <a:t>Autosar</a:t>
            </a:r>
            <a:r>
              <a:rPr lang="en-US" altLang="zh-CN" dirty="0"/>
              <a:t> Release Plan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512559" y="1498175"/>
            <a:ext cx="829497" cy="184660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86923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12/05-2/</a:t>
            </a:r>
            <a:r>
              <a:rPr lang="en-US" altLang="zh-CN" dirty="0"/>
              <a:t>28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0484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29115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0472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28871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0584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048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28767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0517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28856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29299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5177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3161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51853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strike="sngStrike" dirty="0"/>
              <a:t>12/</a:t>
            </a:r>
            <a:r>
              <a:rPr lang="en-US" altLang="zh-CN" strike="sngStrike" dirty="0"/>
              <a:t>29</a:t>
            </a:r>
          </a:p>
          <a:p>
            <a:r>
              <a:rPr lang="en-US" dirty="0">
                <a:solidFill>
                  <a:srgbClr val="FF0000"/>
                </a:solidFill>
              </a:rPr>
              <a:t>12/15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3080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52035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308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52050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02/25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3086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5209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3084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520745"/>
            <a:ext cx="43844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308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52074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3086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5208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3080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520355"/>
            <a:ext cx="5331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05/02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314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526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3155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52785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09/29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3087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5210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3080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520343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3077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5200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3" cy="9445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5212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5132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5210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5133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5132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5137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5137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5195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5207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5139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5132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5129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2976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5098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>
            <a:off x="2089797" y="341493"/>
            <a:ext cx="29681" cy="5195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694255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02422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7210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2676857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3013489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45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35300" y="4449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56780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0967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1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42630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585329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09905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4241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7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58428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9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17235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259934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568097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3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14137" y="44497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262308" y="44492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646538" y="4444068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3484" y="4754279"/>
            <a:ext cx="45032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完成调查表，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2970141" y="425655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70326" y="424445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766110" y="4249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3441511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754304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4101243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451005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69369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76608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113686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444012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6791612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7112861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7431806" y="4253913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7827031" y="424750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451421" y="4430831"/>
            <a:ext cx="3978" cy="3071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609791" y="4756167"/>
            <a:ext cx="496943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完成德国报价，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90" idx="0"/>
            <a:endCxn id="470" idx="2"/>
          </p:cNvCxnSpPr>
          <p:nvPr/>
        </p:nvCxnSpPr>
        <p:spPr>
          <a:xfrm flipH="1" flipV="1">
            <a:off x="851183" y="4435674"/>
            <a:ext cx="7080" cy="32049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299619" y="4241184"/>
            <a:ext cx="170146" cy="1863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148819" y="4754575"/>
            <a:ext cx="33757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预估项目定点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3" idx="2"/>
          </p:cNvCxnSpPr>
          <p:nvPr/>
        </p:nvCxnSpPr>
        <p:spPr>
          <a:xfrm flipH="1" flipV="1">
            <a:off x="1384692" y="4427558"/>
            <a:ext cx="1745" cy="31043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610943" y="425487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543400" y="4753866"/>
            <a:ext cx="569136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YF</a:t>
            </a:r>
            <a:r>
              <a:rPr lang="zh-CN" altLang="en-US" sz="600" dirty="0">
                <a:latin typeface="Ford Antenna Regular"/>
                <a:cs typeface="Ford Antenna Regular"/>
              </a:rPr>
              <a:t>内部流程</a:t>
            </a:r>
            <a:r>
              <a:rPr lang="en-US" altLang="zh-CN" sz="600" dirty="0">
                <a:latin typeface="Ford Antenna Regular"/>
                <a:cs typeface="Ford Antenna Regular"/>
              </a:rPr>
              <a:t>PR&amp;PO</a:t>
            </a:r>
            <a:r>
              <a:rPr lang="zh-CN" altLang="en-US" sz="600" dirty="0">
                <a:latin typeface="Ford Antenna Regular"/>
                <a:cs typeface="Ford Antenna Regular"/>
              </a:rPr>
              <a:t>，签订采购合同</a:t>
            </a:r>
          </a:p>
          <a:p>
            <a:r>
              <a:rPr lang="en-US" altLang="zh-CN" sz="600" dirty="0">
                <a:latin typeface="Ford Antenna Regular"/>
                <a:cs typeface="Ford Antenna Regular"/>
              </a:rPr>
              <a:t>6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8" idx="2"/>
          </p:cNvCxnSpPr>
          <p:nvPr/>
        </p:nvCxnSpPr>
        <p:spPr>
          <a:xfrm flipV="1">
            <a:off x="1694255" y="4441250"/>
            <a:ext cx="1761" cy="31076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438216" y="4253631"/>
            <a:ext cx="156610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221298" y="4752012"/>
            <a:ext cx="575901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Vector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释放软件包，</a:t>
            </a:r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10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04" idx="0"/>
            <a:endCxn id="502" idx="2"/>
          </p:cNvCxnSpPr>
          <p:nvPr/>
        </p:nvCxnSpPr>
        <p:spPr>
          <a:xfrm flipV="1">
            <a:off x="2509249" y="4440005"/>
            <a:ext cx="7272" cy="31200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11739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5435760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3907186" y="4815365"/>
            <a:ext cx="56864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网络诊断全功能，</a:t>
            </a:r>
            <a:r>
              <a:rPr lang="en-US" altLang="zh-CN" sz="600" dirty="0">
                <a:latin typeface="Ford Antenna Regular"/>
                <a:cs typeface="Ford Antenna Regular"/>
              </a:rPr>
              <a:t>FBL</a:t>
            </a:r>
            <a:r>
              <a:rPr lang="zh-CN" altLang="en-US" sz="600" dirty="0">
                <a:latin typeface="Ford Antenna Regular"/>
                <a:cs typeface="Ford Antenna Regular"/>
              </a:rPr>
              <a:t>并行开发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74" idx="2"/>
          </p:cNvCxnSpPr>
          <p:nvPr/>
        </p:nvCxnSpPr>
        <p:spPr>
          <a:xfrm flipV="1">
            <a:off x="4186316" y="4440080"/>
            <a:ext cx="0" cy="365534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4547980" y="4812707"/>
            <a:ext cx="30507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Bug Fix</a:t>
            </a:r>
            <a:endParaRPr lang="zh-CN" altLang="en-US" sz="600" dirty="0">
              <a:latin typeface="Ford Antenna Regular"/>
              <a:cs typeface="Ford Antenna Regular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4697538" y="4376628"/>
            <a:ext cx="3836" cy="426329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6000997" y="4800032"/>
            <a:ext cx="436747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P2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6" idx="0"/>
            <a:endCxn id="459" idx="0"/>
          </p:cNvCxnSpPr>
          <p:nvPr/>
        </p:nvCxnSpPr>
        <p:spPr>
          <a:xfrm flipH="1" flipV="1">
            <a:off x="6218821" y="4449814"/>
            <a:ext cx="550" cy="35021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5171172" y="4806133"/>
            <a:ext cx="428015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P1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9" idx="0"/>
          </p:cNvCxnSpPr>
          <p:nvPr/>
        </p:nvCxnSpPr>
        <p:spPr>
          <a:xfrm flipH="1" flipV="1">
            <a:off x="5371617" y="4376628"/>
            <a:ext cx="13563" cy="429505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881870" y="4792484"/>
            <a:ext cx="342364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网络诊断初版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22" idx="0"/>
            <a:endCxn id="468" idx="2"/>
          </p:cNvCxnSpPr>
          <p:nvPr/>
        </p:nvCxnSpPr>
        <p:spPr>
          <a:xfrm flipV="1">
            <a:off x="3053052" y="4442924"/>
            <a:ext cx="2162" cy="3495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201299" y="4531274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：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6538826" y="4791676"/>
            <a:ext cx="37086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</a:t>
            </a:r>
            <a:r>
              <a:rPr lang="en-US" altLang="zh-CN" sz="600" dirty="0">
                <a:latin typeface="Ford Antenna Regular"/>
                <a:cs typeface="Ford Antenna Regular"/>
              </a:rPr>
              <a:t>ITV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V="1">
            <a:off x="6717859" y="4361963"/>
            <a:ext cx="729" cy="42152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3296911" y="4786437"/>
            <a:ext cx="464098" cy="64633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移植完成之前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</a:t>
            </a:r>
            <a:r>
              <a:rPr lang="en-US" altLang="zh-CN" sz="600" dirty="0">
                <a:latin typeface="Ford Antenna Regular"/>
                <a:cs typeface="Ford Antenna Regular"/>
              </a:rPr>
              <a:t>,</a:t>
            </a:r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信号添加</a:t>
            </a:r>
          </a:p>
        </p:txBody>
      </p: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3525086" y="4426205"/>
            <a:ext cx="7902" cy="376751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47992" y="44815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3831684" y="4447173"/>
            <a:ext cx="10163" cy="108937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3492378" y="5536551"/>
            <a:ext cx="678612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60%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信号的添加，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DID</a:t>
            </a:r>
            <a:r>
              <a:rPr lang="zh-CN" altLang="en-US" sz="600" dirty="0">
                <a:latin typeface="Ford Antenna Regular"/>
                <a:cs typeface="Ford Antenna Regular"/>
              </a:rPr>
              <a:t>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DTC</a:t>
            </a:r>
            <a:r>
              <a:rPr lang="zh-CN" altLang="en-US" sz="600" dirty="0">
                <a:latin typeface="Ford Antenna Regular"/>
                <a:cs typeface="Ford Antenna Regular"/>
              </a:rPr>
              <a:t>的实现</a:t>
            </a: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459408" y="384479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7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809356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</a:p>
        </p:txBody>
      </p:sp>
      <p:sp>
        <p:nvSpPr>
          <p:cNvPr id="30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135776" y="391020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455277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75259" y="390071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7238111" y="4967120"/>
            <a:ext cx="49716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注：</a:t>
            </a:r>
            <a:endParaRPr lang="en-US" altLang="zh-CN" sz="105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ALPHA4 – R06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详细释放计划见后页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YF CAN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网络信号分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个版本释放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10/20(DCV0.1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),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包括移植先前开发的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(YF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自研包开发的信息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11/17(DCV1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12/15(DCV2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此外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还需考虑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Package2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调试和集成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时间。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ITV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认证周期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T(2021/07/30) +12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完成认证时间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2022/07/25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1120" y="3543519"/>
            <a:ext cx="8687160" cy="1157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306096" y="3728392"/>
            <a:ext cx="269396" cy="240316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397140" y="1884058"/>
            <a:ext cx="584665" cy="11397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49151"/>
              </p:ext>
            </p:extLst>
          </p:nvPr>
        </p:nvGraphicFramePr>
        <p:xfrm>
          <a:off x="1093306" y="5331152"/>
          <a:ext cx="10305972" cy="14230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190125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396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599283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5421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Lincoln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599583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408258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934513" y="1598137"/>
            <a:ext cx="624299" cy="482800"/>
            <a:chOff x="1396390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963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09/03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002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08/01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80" idx="0"/>
            <a:endCxn id="33" idx="2"/>
          </p:cNvCxnSpPr>
          <p:nvPr/>
        </p:nvCxnSpPr>
        <p:spPr>
          <a:xfrm flipV="1">
            <a:off x="2766692" y="1838338"/>
            <a:ext cx="508369" cy="1539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23592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4388300" y="5165782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3" idx="0"/>
          </p:cNvCxnSpPr>
          <p:nvPr/>
        </p:nvCxnSpPr>
        <p:spPr>
          <a:xfrm>
            <a:off x="4188075" y="4369725"/>
            <a:ext cx="647916" cy="787450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6022405" y="6557636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07/18</a:t>
            </a:r>
            <a:endParaRPr lang="en-US" dirty="0"/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1208818" cy="607147"/>
            <a:chOff x="1264945" y="1704838"/>
            <a:chExt cx="1208818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@06/07(Based on 11/26 Group A UI)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5E39C35-6090-4660-B1A0-0A2BADE28E3B}"/>
              </a:ext>
            </a:extLst>
          </p:cNvPr>
          <p:cNvGrpSpPr/>
          <p:nvPr/>
        </p:nvGrpSpPr>
        <p:grpSpPr>
          <a:xfrm>
            <a:off x="4659757" y="3830520"/>
            <a:ext cx="710215" cy="607147"/>
            <a:chOff x="1264945" y="1704838"/>
            <a:chExt cx="735114" cy="607147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0BFD1B3A-0B92-46BC-A13C-57260B20646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39F319EA-7F4B-44A3-A416-523D79DECD4A}"/>
                </a:ext>
              </a:extLst>
            </p:cNvPr>
            <p:cNvSpPr txBox="1"/>
            <p:nvPr/>
          </p:nvSpPr>
          <p:spPr>
            <a:xfrm>
              <a:off x="1264945" y="1911882"/>
              <a:ext cx="73511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Sample Pre-DV</a:t>
              </a:r>
            </a:p>
            <a:p>
              <a:r>
                <a:rPr lang="en-US" altLang="zh-CN" sz="700" dirty="0"/>
                <a:t>02/25</a:t>
              </a:r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4A28D81-7207-4821-92E7-CEB286CCD7B1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9632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17895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6331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3319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286157"/>
            <a:ext cx="420130" cy="30111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378393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16267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V="1">
            <a:off x="9487923" y="1307054"/>
            <a:ext cx="47583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@07/05 (Based on 10/10 Group A UI)</a:t>
            </a:r>
            <a:endParaRPr lang="en-US" sz="2000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490838"/>
            <a:chOff x="1992819" y="1217224"/>
            <a:chExt cx="892444" cy="49083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234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21341"/>
            <a:chOff x="1886575" y="1217224"/>
            <a:chExt cx="687200" cy="52134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553905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35478"/>
            <a:ext cx="707910" cy="508646"/>
            <a:chOff x="1886575" y="1193371"/>
            <a:chExt cx="705006" cy="508646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19337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17357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65698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493291"/>
            <a:chOff x="1858138" y="1217224"/>
            <a:chExt cx="839961" cy="493291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258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304106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4035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1261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621279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294072" y="5488949"/>
            <a:ext cx="86367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Checkpoint 4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264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01/07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515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64510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924835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3" y="956375"/>
            <a:ext cx="704726" cy="501599"/>
            <a:chOff x="1886575" y="1217224"/>
            <a:chExt cx="701841" cy="501599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3933" y="1534163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378572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53272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2975621" y="5854671"/>
            <a:ext cx="774344" cy="934064"/>
            <a:chOff x="1821905" y="5855171"/>
            <a:chExt cx="774344" cy="93406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21905" y="6065966"/>
              <a:ext cx="774344" cy="72326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10/10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Checkpoint 3</a:t>
              </a:r>
            </a:p>
            <a:p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358020" y="5555433"/>
            <a:ext cx="83083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V="1">
            <a:off x="9857108" y="1294120"/>
            <a:ext cx="369217" cy="299115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231829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231546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231586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231682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235714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235668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215541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218246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236824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95292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87344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300976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82115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99111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83352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39377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</p:cNvCxnSpPr>
          <p:nvPr/>
        </p:nvCxnSpPr>
        <p:spPr>
          <a:xfrm flipV="1">
            <a:off x="76935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49266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15751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0863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446212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898427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331758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58407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2428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47520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79869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416598" y="4582055"/>
            <a:ext cx="5620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891506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511943" y="4602179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071331" y="46107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49446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264266" y="4616286"/>
            <a:ext cx="125701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272271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84711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762352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580652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125319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919804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166733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350104" y="50907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8947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7130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8828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649046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15211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8565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472956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321321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222852" y="4631268"/>
            <a:ext cx="79668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7992331" y="4617473"/>
            <a:ext cx="1536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323797" y="4617473"/>
            <a:ext cx="182065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4974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2914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48533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46394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1622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49805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5052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3045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58365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6548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1678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0224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484590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2955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6830197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60087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141089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69498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470396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288696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7871984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690284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231250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049550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595265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413565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732844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345468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012077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692798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567929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7" idx="0"/>
            <a:endCxn id="727" idx="2"/>
          </p:cNvCxnSpPr>
          <p:nvPr/>
        </p:nvCxnSpPr>
        <p:spPr>
          <a:xfrm flipV="1">
            <a:off x="6927730" y="5095442"/>
            <a:ext cx="276257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5905501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602790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7993667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5" idx="2"/>
          </p:cNvCxnSpPr>
          <p:nvPr/>
        </p:nvCxnSpPr>
        <p:spPr>
          <a:xfrm flipV="1">
            <a:off x="3718812" y="5563307"/>
            <a:ext cx="117174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5808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02/20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249648" y="4611112"/>
            <a:ext cx="141760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1516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0875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48115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57827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6782091" y="5358613"/>
            <a:ext cx="2803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591313" y="5563290"/>
            <a:ext cx="12824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253623" y="5562979"/>
            <a:ext cx="161382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066235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22626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0889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7969517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9700943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9570489" y="4605485"/>
            <a:ext cx="190104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972009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8926374" y="4607185"/>
            <a:ext cx="11755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5859885" y="4628142"/>
            <a:ext cx="40545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5949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5754335" y="3379132"/>
            <a:ext cx="624299" cy="493259"/>
            <a:chOff x="1109342" y="1445990"/>
            <a:chExt cx="624299" cy="493259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109342" y="144599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06/10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08189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495447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03/14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-04/14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5952723" y="3836830"/>
            <a:ext cx="799081" cy="336511"/>
            <a:chOff x="4800560" y="3872390"/>
            <a:chExt cx="1210606" cy="336511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800560" y="4024241"/>
              <a:ext cx="121060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06/17-08/05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777849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11/25-12/30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405008" y="3647501"/>
            <a:ext cx="640648" cy="324602"/>
            <a:chOff x="6966815" y="3658257"/>
            <a:chExt cx="1003407" cy="324602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66815" y="3658257"/>
              <a:ext cx="100340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01/13-3/10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889095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03/13-03/27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037930" y="3507457"/>
            <a:ext cx="843415" cy="309397"/>
            <a:chOff x="4989032" y="3726501"/>
            <a:chExt cx="843415" cy="309397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49890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06/17-07/17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771648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578574" y="3769560"/>
            <a:ext cx="710215" cy="481061"/>
            <a:chOff x="1362878" y="1704838"/>
            <a:chExt cx="735114" cy="481061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62878" y="1893517"/>
              <a:ext cx="73511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03/07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288789" y="3827867"/>
            <a:ext cx="813023" cy="369171"/>
            <a:chOff x="4690696" y="3839730"/>
            <a:chExt cx="1507168" cy="369171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43191" y="3839730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04/15-06/02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629313" y="3756619"/>
            <a:ext cx="1037069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08/06-11/10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48211E-B73C-4F7B-9A0C-34CDD4C3F80A}"/>
              </a:ext>
            </a:extLst>
          </p:cNvPr>
          <p:cNvGrpSpPr/>
          <p:nvPr/>
        </p:nvGrpSpPr>
        <p:grpSpPr>
          <a:xfrm>
            <a:off x="7057847" y="4115705"/>
            <a:ext cx="811743" cy="369171"/>
            <a:chOff x="4916837" y="3839730"/>
            <a:chExt cx="978809" cy="369171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45CAA542-8A13-482B-8A2A-6A7B5CE3AE91}"/>
                </a:ext>
              </a:extLst>
            </p:cNvPr>
            <p:cNvSpPr/>
            <p:nvPr/>
          </p:nvSpPr>
          <p:spPr>
            <a:xfrm>
              <a:off x="4985774" y="3839730"/>
              <a:ext cx="866053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Vehicle level calibration</a:t>
              </a: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AA44F404-1B1B-4EA0-B934-A91EA9A2DB07}"/>
                </a:ext>
              </a:extLst>
            </p:cNvPr>
            <p:cNvSpPr txBox="1"/>
            <p:nvPr/>
          </p:nvSpPr>
          <p:spPr>
            <a:xfrm>
              <a:off x="4916837" y="4024241"/>
              <a:ext cx="97880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09/19-11/25</a:t>
              </a:r>
            </a:p>
          </p:txBody>
        </p:sp>
      </p:grp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6C48EDC-4D95-47EB-BDD8-0AC5AA8160EE}"/>
              </a:ext>
            </a:extLst>
          </p:cNvPr>
          <p:cNvSpPr/>
          <p:nvPr/>
        </p:nvSpPr>
        <p:spPr>
          <a:xfrm>
            <a:off x="4154262" y="1435193"/>
            <a:ext cx="6915297" cy="777240"/>
          </a:xfrm>
          <a:prstGeom prst="rect">
            <a:avLst/>
          </a:pr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HW/SW Proposed VPP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CAE1975-E6A3-4208-BB5B-87F9D6D17DF7}"/>
              </a:ext>
            </a:extLst>
          </p:cNvPr>
          <p:cNvGrpSpPr/>
          <p:nvPr/>
        </p:nvGrpSpPr>
        <p:grpSpPr>
          <a:xfrm>
            <a:off x="7690037" y="1469957"/>
            <a:ext cx="523443" cy="499785"/>
            <a:chOff x="1886575" y="1217224"/>
            <a:chExt cx="521297" cy="499785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41795BCA-8F98-472F-9D19-1FBFC2E2E4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66AF6671-C42F-4FA3-8396-8BBFB8781273}"/>
                </a:ext>
              </a:extLst>
            </p:cNvPr>
            <p:cNvSpPr txBox="1"/>
            <p:nvPr/>
          </p:nvSpPr>
          <p:spPr>
            <a:xfrm>
              <a:off x="1902438" y="1532349"/>
              <a:ext cx="43103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D9E1906-B3C2-48D3-B94C-62F03D69A3A3}"/>
              </a:ext>
            </a:extLst>
          </p:cNvPr>
          <p:cNvGrpSpPr/>
          <p:nvPr/>
        </p:nvGrpSpPr>
        <p:grpSpPr>
          <a:xfrm>
            <a:off x="6543754" y="1477972"/>
            <a:ext cx="685261" cy="482390"/>
            <a:chOff x="1886575" y="1217224"/>
            <a:chExt cx="682460" cy="482390"/>
          </a:xfrm>
        </p:grpSpPr>
        <p:sp>
          <p:nvSpPr>
            <p:cNvPr id="528" name="流程图: 决策 47">
              <a:extLst>
                <a:ext uri="{FF2B5EF4-FFF2-40B4-BE49-F238E27FC236}">
                  <a16:creationId xmlns:a16="http://schemas.microsoft.com/office/drawing/2014/main" id="{86BE8B3F-E4CD-4FAC-BEE0-C3D27D22A5F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D85BB2AA-FC9B-4F4A-A77E-C52CC51D5251}"/>
                </a:ext>
              </a:extLst>
            </p:cNvPr>
            <p:cNvSpPr txBox="1"/>
            <p:nvPr/>
          </p:nvSpPr>
          <p:spPr>
            <a:xfrm>
              <a:off x="2047485" y="1514954"/>
              <a:ext cx="52155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4C939F9A-4A54-46DE-B541-D654CEDE9105}"/>
              </a:ext>
            </a:extLst>
          </p:cNvPr>
          <p:cNvGrpSpPr/>
          <p:nvPr/>
        </p:nvGrpSpPr>
        <p:grpSpPr>
          <a:xfrm>
            <a:off x="8156369" y="1459686"/>
            <a:ext cx="538986" cy="500391"/>
            <a:chOff x="1871100" y="1217224"/>
            <a:chExt cx="536772" cy="500391"/>
          </a:xfrm>
        </p:grpSpPr>
        <p:sp>
          <p:nvSpPr>
            <p:cNvPr id="533" name="流程图: 决策 47">
              <a:extLst>
                <a:ext uri="{FF2B5EF4-FFF2-40B4-BE49-F238E27FC236}">
                  <a16:creationId xmlns:a16="http://schemas.microsoft.com/office/drawing/2014/main" id="{F747C0FB-48FE-48E2-B51D-C12777D938D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6" name="TextBox 22">
              <a:extLst>
                <a:ext uri="{FF2B5EF4-FFF2-40B4-BE49-F238E27FC236}">
                  <a16:creationId xmlns:a16="http://schemas.microsoft.com/office/drawing/2014/main" id="{0DEA3F3D-E350-4B98-8F0B-AF76E3F63FFA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BB1B8F0-4D0F-4909-A41D-B34B962D4DDE}"/>
              </a:ext>
            </a:extLst>
          </p:cNvPr>
          <p:cNvGrpSpPr/>
          <p:nvPr/>
        </p:nvGrpSpPr>
        <p:grpSpPr>
          <a:xfrm>
            <a:off x="6127827" y="1798684"/>
            <a:ext cx="843415" cy="491301"/>
            <a:chOff x="1732315" y="1256979"/>
            <a:chExt cx="839961" cy="491301"/>
          </a:xfrm>
        </p:grpSpPr>
        <p:sp>
          <p:nvSpPr>
            <p:cNvPr id="544" name="流程图: 决策 47">
              <a:extLst>
                <a:ext uri="{FF2B5EF4-FFF2-40B4-BE49-F238E27FC236}">
                  <a16:creationId xmlns:a16="http://schemas.microsoft.com/office/drawing/2014/main" id="{9A41E608-21B3-4B88-BD21-827B6F6BFF07}"/>
                </a:ext>
              </a:extLst>
            </p:cNvPr>
            <p:cNvSpPr/>
            <p:nvPr/>
          </p:nvSpPr>
          <p:spPr>
            <a:xfrm>
              <a:off x="1886575" y="125697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6" name="TextBox 22">
              <a:extLst>
                <a:ext uri="{FF2B5EF4-FFF2-40B4-BE49-F238E27FC236}">
                  <a16:creationId xmlns:a16="http://schemas.microsoft.com/office/drawing/2014/main" id="{FE05AE2D-7B69-4C39-91A5-C88F988E4ADB}"/>
                </a:ext>
              </a:extLst>
            </p:cNvPr>
            <p:cNvSpPr txBox="1"/>
            <p:nvPr/>
          </p:nvSpPr>
          <p:spPr>
            <a:xfrm>
              <a:off x="1732315" y="156362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39162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11/18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8514B97-9BF6-47C8-A4CB-BDBD950DB6FF}"/>
              </a:ext>
            </a:extLst>
          </p:cNvPr>
          <p:cNvGrpSpPr/>
          <p:nvPr/>
        </p:nvGrpSpPr>
        <p:grpSpPr>
          <a:xfrm>
            <a:off x="8509949" y="1879751"/>
            <a:ext cx="889409" cy="411793"/>
            <a:chOff x="1886575" y="1241077"/>
            <a:chExt cx="885767" cy="411793"/>
          </a:xfrm>
        </p:grpSpPr>
        <p:sp>
          <p:nvSpPr>
            <p:cNvPr id="336" name="流程图: 决策 47">
              <a:extLst>
                <a:ext uri="{FF2B5EF4-FFF2-40B4-BE49-F238E27FC236}">
                  <a16:creationId xmlns:a16="http://schemas.microsoft.com/office/drawing/2014/main" id="{BFC453E5-D4C7-4E62-A3BE-A2CC84BA0245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A6CE335F-B555-4CC4-B26F-1B565B21FDB2}"/>
                </a:ext>
              </a:extLst>
            </p:cNvPr>
            <p:cNvSpPr txBox="1"/>
            <p:nvPr/>
          </p:nvSpPr>
          <p:spPr>
            <a:xfrm>
              <a:off x="1932381" y="14682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84DA73A-A1E8-47F9-87E1-9BF733D06746}"/>
              </a:ext>
            </a:extLst>
          </p:cNvPr>
          <p:cNvGrpSpPr/>
          <p:nvPr/>
        </p:nvGrpSpPr>
        <p:grpSpPr>
          <a:xfrm>
            <a:off x="9133449" y="1880029"/>
            <a:ext cx="887836" cy="411588"/>
            <a:chOff x="1886575" y="1233126"/>
            <a:chExt cx="884199" cy="411588"/>
          </a:xfrm>
        </p:grpSpPr>
        <p:sp>
          <p:nvSpPr>
            <p:cNvPr id="345" name="流程图: 决策 47">
              <a:extLst>
                <a:ext uri="{FF2B5EF4-FFF2-40B4-BE49-F238E27FC236}">
                  <a16:creationId xmlns:a16="http://schemas.microsoft.com/office/drawing/2014/main" id="{B6CB8D1D-3FE1-40DA-A568-9F0F65A3C4E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54D41BDC-4539-42BE-A3B0-97012D323E04}"/>
                </a:ext>
              </a:extLst>
            </p:cNvPr>
            <p:cNvSpPr txBox="1"/>
            <p:nvPr/>
          </p:nvSpPr>
          <p:spPr>
            <a:xfrm>
              <a:off x="1930813" y="146005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1464446-083C-4DF3-A3B5-594D8AA57512}"/>
              </a:ext>
            </a:extLst>
          </p:cNvPr>
          <p:cNvGrpSpPr/>
          <p:nvPr/>
        </p:nvGrpSpPr>
        <p:grpSpPr>
          <a:xfrm>
            <a:off x="9524271" y="1879649"/>
            <a:ext cx="927943" cy="410520"/>
            <a:chOff x="1886575" y="1233126"/>
            <a:chExt cx="924142" cy="410520"/>
          </a:xfrm>
        </p:grpSpPr>
        <p:sp>
          <p:nvSpPr>
            <p:cNvPr id="357" name="流程图: 决策 47">
              <a:extLst>
                <a:ext uri="{FF2B5EF4-FFF2-40B4-BE49-F238E27FC236}">
                  <a16:creationId xmlns:a16="http://schemas.microsoft.com/office/drawing/2014/main" id="{8AC3F62F-E602-464F-BB1E-BB7550D93B7A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22">
              <a:extLst>
                <a:ext uri="{FF2B5EF4-FFF2-40B4-BE49-F238E27FC236}">
                  <a16:creationId xmlns:a16="http://schemas.microsoft.com/office/drawing/2014/main" id="{055E6DB3-49DD-4A11-AC5E-C550BAE18953}"/>
                </a:ext>
              </a:extLst>
            </p:cNvPr>
            <p:cNvSpPr txBox="1"/>
            <p:nvPr/>
          </p:nvSpPr>
          <p:spPr>
            <a:xfrm>
              <a:off x="1970756" y="145898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10DE1F46-E8E3-43CE-9017-F1654782370B}"/>
              </a:ext>
            </a:extLst>
          </p:cNvPr>
          <p:cNvGrpSpPr/>
          <p:nvPr/>
        </p:nvGrpSpPr>
        <p:grpSpPr>
          <a:xfrm>
            <a:off x="10212707" y="1484113"/>
            <a:ext cx="538986" cy="500391"/>
            <a:chOff x="1871100" y="1217224"/>
            <a:chExt cx="536772" cy="500391"/>
          </a:xfrm>
        </p:grpSpPr>
        <p:sp>
          <p:nvSpPr>
            <p:cNvPr id="362" name="流程图: 决策 47">
              <a:extLst>
                <a:ext uri="{FF2B5EF4-FFF2-40B4-BE49-F238E27FC236}">
                  <a16:creationId xmlns:a16="http://schemas.microsoft.com/office/drawing/2014/main" id="{4DEA8D20-7889-462A-9351-6FB9092F748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71C5059E-3E4B-4B3A-9639-58442FC02CEB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07/27</a:t>
              </a:r>
            </a:p>
          </p:txBody>
        </p:sp>
      </p:grpSp>
      <p:pic>
        <p:nvPicPr>
          <p:cNvPr id="365" name="Picture 364">
            <a:extLst>
              <a:ext uri="{FF2B5EF4-FFF2-40B4-BE49-F238E27FC236}">
                <a16:creationId xmlns:a16="http://schemas.microsoft.com/office/drawing/2014/main" id="{CFB79574-72AB-4053-91CA-A56B5B31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05" y="2475380"/>
            <a:ext cx="2374319" cy="1446832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id="{31CF9FEB-22DB-416D-AD62-54C6C69807F3}"/>
              </a:ext>
            </a:extLst>
          </p:cNvPr>
          <p:cNvGrpSpPr/>
          <p:nvPr/>
        </p:nvGrpSpPr>
        <p:grpSpPr>
          <a:xfrm>
            <a:off x="8675617" y="1483899"/>
            <a:ext cx="843415" cy="481690"/>
            <a:chOff x="1796916" y="1241077"/>
            <a:chExt cx="839961" cy="481690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F1CCB935-DF72-4253-82E3-48404BB5A112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03B4A839-3434-49EF-B551-CD108950EA34}"/>
                </a:ext>
              </a:extLst>
            </p:cNvPr>
            <p:cNvSpPr txBox="1"/>
            <p:nvPr/>
          </p:nvSpPr>
          <p:spPr>
            <a:xfrm>
              <a:off x="1796916" y="153810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D621941-B507-4C33-AA36-4D3705CE7370}"/>
              </a:ext>
            </a:extLst>
          </p:cNvPr>
          <p:cNvGrpSpPr/>
          <p:nvPr/>
        </p:nvGrpSpPr>
        <p:grpSpPr>
          <a:xfrm>
            <a:off x="9208587" y="1490927"/>
            <a:ext cx="843416" cy="467972"/>
            <a:chOff x="1738519" y="1233126"/>
            <a:chExt cx="839961" cy="467972"/>
          </a:xfrm>
        </p:grpSpPr>
        <p:sp>
          <p:nvSpPr>
            <p:cNvPr id="372" name="流程图: 决策 47">
              <a:extLst>
                <a:ext uri="{FF2B5EF4-FFF2-40B4-BE49-F238E27FC236}">
                  <a16:creationId xmlns:a16="http://schemas.microsoft.com/office/drawing/2014/main" id="{C67E72C6-9B6C-4B36-9458-E28E5FF1E04C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6E46BCFF-78D5-4821-B82C-FD4F2020FE01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05/08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1479859-D16E-4DD9-8913-55A51656B377}"/>
              </a:ext>
            </a:extLst>
          </p:cNvPr>
          <p:cNvGrpSpPr/>
          <p:nvPr/>
        </p:nvGrpSpPr>
        <p:grpSpPr>
          <a:xfrm>
            <a:off x="9583270" y="1492812"/>
            <a:ext cx="843416" cy="467972"/>
            <a:chOff x="1738519" y="1233126"/>
            <a:chExt cx="839961" cy="467972"/>
          </a:xfrm>
        </p:grpSpPr>
        <p:sp>
          <p:nvSpPr>
            <p:cNvPr id="377" name="流程图: 决策 47">
              <a:extLst>
                <a:ext uri="{FF2B5EF4-FFF2-40B4-BE49-F238E27FC236}">
                  <a16:creationId xmlns:a16="http://schemas.microsoft.com/office/drawing/2014/main" id="{A3DE4F20-FC5F-42F0-A40C-1D1673B44B3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C1D6F77C-3E68-4EFD-A321-914773643CFE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06/09</a:t>
              </a:r>
            </a:p>
          </p:txBody>
        </p:sp>
      </p:grpSp>
      <p:sp>
        <p:nvSpPr>
          <p:cNvPr id="339" name="TextBox 22">
            <a:extLst>
              <a:ext uri="{FF2B5EF4-FFF2-40B4-BE49-F238E27FC236}">
                <a16:creationId xmlns:a16="http://schemas.microsoft.com/office/drawing/2014/main" id="{1FBA0F2F-3261-4AA8-B323-3942C01D02B7}"/>
              </a:ext>
            </a:extLst>
          </p:cNvPr>
          <p:cNvSpPr txBox="1"/>
          <p:nvPr/>
        </p:nvSpPr>
        <p:spPr>
          <a:xfrm>
            <a:off x="6983573" y="50808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Star: 5 Points 339">
            <a:extLst>
              <a:ext uri="{FF2B5EF4-FFF2-40B4-BE49-F238E27FC236}">
                <a16:creationId xmlns:a16="http://schemas.microsoft.com/office/drawing/2014/main" id="{67A1E63E-69C1-44D9-A454-9BD5B901E60B}"/>
              </a:ext>
            </a:extLst>
          </p:cNvPr>
          <p:cNvSpPr/>
          <p:nvPr/>
        </p:nvSpPr>
        <p:spPr>
          <a:xfrm>
            <a:off x="7570355" y="48836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Star: 5 Points 348">
            <a:extLst>
              <a:ext uri="{FF2B5EF4-FFF2-40B4-BE49-F238E27FC236}">
                <a16:creationId xmlns:a16="http://schemas.microsoft.com/office/drawing/2014/main" id="{311DBCA7-CE8A-4320-A6C3-317B68D157EC}"/>
              </a:ext>
            </a:extLst>
          </p:cNvPr>
          <p:cNvSpPr/>
          <p:nvPr/>
        </p:nvSpPr>
        <p:spPr>
          <a:xfrm>
            <a:off x="7708084" y="430105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1" name="TextBox 22">
            <a:extLst>
              <a:ext uri="{FF2B5EF4-FFF2-40B4-BE49-F238E27FC236}">
                <a16:creationId xmlns:a16="http://schemas.microsoft.com/office/drawing/2014/main" id="{CA80C09B-6D91-4AB8-8A07-CCFF6E5995A5}"/>
              </a:ext>
            </a:extLst>
          </p:cNvPr>
          <p:cNvSpPr txBox="1"/>
          <p:nvPr/>
        </p:nvSpPr>
        <p:spPr>
          <a:xfrm>
            <a:off x="7522462" y="4609284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11/11</a:t>
            </a:r>
          </a:p>
        </p:txBody>
      </p:sp>
      <p:sp>
        <p:nvSpPr>
          <p:cNvPr id="342" name="TextBox 22">
            <a:extLst>
              <a:ext uri="{FF2B5EF4-FFF2-40B4-BE49-F238E27FC236}">
                <a16:creationId xmlns:a16="http://schemas.microsoft.com/office/drawing/2014/main" id="{284A2A0C-966E-4926-BF27-0CEA441018DF}"/>
              </a:ext>
            </a:extLst>
          </p:cNvPr>
          <p:cNvSpPr txBox="1"/>
          <p:nvPr/>
        </p:nvSpPr>
        <p:spPr>
          <a:xfrm>
            <a:off x="2310919" y="1566893"/>
            <a:ext cx="1758233" cy="50782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 – G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qualified released on 10/10;</a:t>
            </a:r>
          </a:p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2- MRD means sample ETA IP supplier. </a:t>
            </a:r>
          </a:p>
        </p:txBody>
      </p:sp>
    </p:spTree>
    <p:extLst>
      <p:ext uri="{BB962C8B-B14F-4D97-AF65-F5344CB8AC3E}">
        <p14:creationId xmlns:p14="http://schemas.microsoft.com/office/powerpoint/2010/main" val="40204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651" idx="0"/>
            <a:endCxn id="191" idx="3"/>
          </p:cNvCxnSpPr>
          <p:nvPr/>
        </p:nvCxnSpPr>
        <p:spPr>
          <a:xfrm flipV="1">
            <a:off x="5500662" y="2929966"/>
            <a:ext cx="233348" cy="40609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48103" y="3814462"/>
            <a:ext cx="11788299" cy="276999"/>
            <a:chOff x="315514" y="4004630"/>
            <a:chExt cx="11716383" cy="276999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637495" y="1325104"/>
            <a:ext cx="783887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336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 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70347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CAF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00923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99995" y="293821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357088" y="1314942"/>
            <a:ext cx="95175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677663" y="2609761"/>
            <a:ext cx="526880" cy="631979"/>
            <a:chOff x="1608204" y="2836518"/>
            <a:chExt cx="526880" cy="631979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12802" y="2836518"/>
              <a:ext cx="312330" cy="320207"/>
            </a:xfrm>
            <a:prstGeom prst="star5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08204" y="3176115"/>
              <a:ext cx="52688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38426" y="1325258"/>
            <a:ext cx="585564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121686" y="2940536"/>
            <a:ext cx="4858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99165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82773" y="2940304"/>
            <a:ext cx="49248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755330" y="1324401"/>
            <a:ext cx="54964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241102" y="1319161"/>
            <a:ext cx="806294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84937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002538" y="29259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275064" y="2609919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264131" y="2912158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04/06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431229" y="1319960"/>
            <a:ext cx="58677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089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18111" y="29317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1330" y="2609760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433974" y="293992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 DV1 </a:t>
              </a:r>
            </a:p>
            <a:p>
              <a:r>
                <a:rPr lang="en-US" altLang="zh-CN" sz="700" dirty="0"/>
                <a:t>3/28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942086" y="1602225"/>
            <a:ext cx="1136684" cy="688718"/>
            <a:chOff x="810625" y="1704838"/>
            <a:chExt cx="1136684" cy="688718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810625" y="1885731"/>
              <a:ext cx="113668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10/12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Inhouse Proposal 09/10(TBD)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C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22366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@0705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2789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/24—1/28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/5</a:t>
            </a:r>
            <a:r>
              <a:rPr lang="en-US" altLang="zh-CN" dirty="0"/>
              <a:t>-6</a:t>
            </a:r>
            <a:r>
              <a:rPr lang="en-US" dirty="0"/>
              <a:t>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85443" y="969281"/>
            <a:ext cx="843415" cy="573060"/>
            <a:chOff x="1802170" y="1217224"/>
            <a:chExt cx="839961" cy="573060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802170" y="1590235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649" idx="0"/>
            <a:endCxn id="188" idx="3"/>
          </p:cNvCxnSpPr>
          <p:nvPr/>
        </p:nvCxnSpPr>
        <p:spPr>
          <a:xfrm flipV="1">
            <a:off x="5104439" y="2930185"/>
            <a:ext cx="257186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659" idx="0"/>
            <a:endCxn id="153" idx="3"/>
          </p:cNvCxnSpPr>
          <p:nvPr/>
        </p:nvCxnSpPr>
        <p:spPr>
          <a:xfrm flipV="1">
            <a:off x="6949011" y="2929967"/>
            <a:ext cx="185930" cy="40578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754" idx="0"/>
          </p:cNvCxnSpPr>
          <p:nvPr/>
        </p:nvCxnSpPr>
        <p:spPr>
          <a:xfrm flipV="1">
            <a:off x="7589310" y="2923575"/>
            <a:ext cx="264322" cy="413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665" idx="0"/>
            <a:endCxn id="171" idx="3"/>
          </p:cNvCxnSpPr>
          <p:nvPr/>
        </p:nvCxnSpPr>
        <p:spPr>
          <a:xfrm flipV="1">
            <a:off x="8087978" y="2938140"/>
            <a:ext cx="249639" cy="39761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667" idx="0"/>
            <a:endCxn id="176" idx="2"/>
          </p:cNvCxnSpPr>
          <p:nvPr/>
        </p:nvCxnSpPr>
        <p:spPr>
          <a:xfrm flipV="1">
            <a:off x="9191782" y="2930125"/>
            <a:ext cx="142932" cy="40570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58" idx="0"/>
            <a:endCxn id="458" idx="2"/>
          </p:cNvCxnSpPr>
          <p:nvPr/>
        </p:nvCxnSpPr>
        <p:spPr>
          <a:xfrm flipV="1">
            <a:off x="10547337" y="1308424"/>
            <a:ext cx="762828" cy="12813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611" idx="0"/>
            <a:endCxn id="133" idx="2"/>
          </p:cNvCxnSpPr>
          <p:nvPr/>
        </p:nvCxnSpPr>
        <p:spPr>
          <a:xfrm flipV="1">
            <a:off x="4195030" y="2927010"/>
            <a:ext cx="65543" cy="4029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25714" y="5817387"/>
            <a:ext cx="2580767" cy="584286"/>
            <a:chOff x="9716655" y="5817800"/>
            <a:chExt cx="2489641" cy="621389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403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400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35158" y="478939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7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251205" y="4680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814731" y="4938248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09/30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16362" y="4456242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75687" y="4677151"/>
            <a:ext cx="579530" cy="668934"/>
            <a:chOff x="3212535" y="6229762"/>
            <a:chExt cx="579530" cy="668934"/>
          </a:xfrm>
        </p:grpSpPr>
        <p:sp>
          <p:nvSpPr>
            <p:cNvPr id="416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12535" y="6498593"/>
              <a:ext cx="57953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12/30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491051" y="4677151"/>
            <a:ext cx="579529" cy="658216"/>
            <a:chOff x="3793002" y="6229762"/>
            <a:chExt cx="579529" cy="658216"/>
          </a:xfrm>
        </p:grpSpPr>
        <p:sp>
          <p:nvSpPr>
            <p:cNvPr id="425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0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93002" y="6487875"/>
              <a:ext cx="5795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1/11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98918" y="4673981"/>
            <a:ext cx="579529" cy="672104"/>
            <a:chOff x="2364276" y="6223417"/>
            <a:chExt cx="579529" cy="672104"/>
          </a:xfrm>
          <a:solidFill>
            <a:schemeClr val="bg1"/>
          </a:solidFill>
        </p:grpSpPr>
        <p:sp>
          <p:nvSpPr>
            <p:cNvPr id="436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4276" y="6495418"/>
              <a:ext cx="579529" cy="400103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206933" y="4666415"/>
            <a:ext cx="933299" cy="647983"/>
            <a:chOff x="1770304" y="5855171"/>
            <a:chExt cx="933299" cy="647983"/>
          </a:xfrm>
        </p:grpSpPr>
        <p:sp>
          <p:nvSpPr>
            <p:cNvPr id="445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52764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70304" y="6103051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43421" y="4247155"/>
            <a:ext cx="819752" cy="620356"/>
            <a:chOff x="1730158" y="5439983"/>
            <a:chExt cx="819823" cy="620356"/>
          </a:xfrm>
        </p:grpSpPr>
        <p:sp>
          <p:nvSpPr>
            <p:cNvPr id="456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7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0158" y="5439983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90190" y="4335231"/>
            <a:ext cx="732729" cy="538379"/>
            <a:chOff x="1788945" y="5521960"/>
            <a:chExt cx="732729" cy="538379"/>
          </a:xfrm>
        </p:grpSpPr>
        <p:sp>
          <p:nvSpPr>
            <p:cNvPr id="510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0479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788945" y="5521960"/>
              <a:ext cx="73272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63196" y="3103035"/>
            <a:ext cx="11794428" cy="355700"/>
            <a:chOff x="231716" y="2692799"/>
            <a:chExt cx="11722474" cy="355700"/>
          </a:xfrm>
        </p:grpSpPr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11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097497" y="332993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006906" y="3335919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4825206" y="35482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03/16</a:t>
            </a:r>
          </a:p>
        </p:txBody>
      </p:sp>
      <p:sp>
        <p:nvSpPr>
          <p:cNvPr id="651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403129" y="3336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197614" y="3548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659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51478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50728" y="3548036"/>
            <a:ext cx="5132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1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126705" y="333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011509" y="3548183"/>
            <a:ext cx="4486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990445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797660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7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094249" y="33358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04605" y="35545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9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353918" y="3335091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10211219" y="355235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328" idx="0"/>
            <a:endCxn id="669" idx="2"/>
          </p:cNvCxnSpPr>
          <p:nvPr/>
        </p:nvCxnSpPr>
        <p:spPr>
          <a:xfrm flipV="1">
            <a:off x="10173635" y="3540258"/>
            <a:ext cx="217537" cy="4130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20" idx="0"/>
            <a:endCxn id="667" idx="2"/>
          </p:cNvCxnSpPr>
          <p:nvPr/>
        </p:nvCxnSpPr>
        <p:spPr>
          <a:xfrm flipV="1">
            <a:off x="8893865" y="3540995"/>
            <a:ext cx="237638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316" idx="0"/>
            <a:endCxn id="665" idx="2"/>
          </p:cNvCxnSpPr>
          <p:nvPr/>
        </p:nvCxnSpPr>
        <p:spPr>
          <a:xfrm flipV="1">
            <a:off x="7834257" y="3540921"/>
            <a:ext cx="193442" cy="39540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301" idx="0"/>
            <a:endCxn id="661" idx="2"/>
          </p:cNvCxnSpPr>
          <p:nvPr/>
        </p:nvCxnSpPr>
        <p:spPr>
          <a:xfrm flipV="1">
            <a:off x="6975453" y="3541068"/>
            <a:ext cx="188506" cy="4069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290" idx="0"/>
            <a:endCxn id="659" idx="2"/>
          </p:cNvCxnSpPr>
          <p:nvPr/>
        </p:nvCxnSpPr>
        <p:spPr>
          <a:xfrm flipV="1">
            <a:off x="6678353" y="3540921"/>
            <a:ext cx="210379" cy="40432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77" idx="0"/>
            <a:endCxn id="651" idx="2"/>
          </p:cNvCxnSpPr>
          <p:nvPr/>
        </p:nvCxnSpPr>
        <p:spPr>
          <a:xfrm flipV="1">
            <a:off x="5237774" y="3541232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70" idx="0"/>
            <a:endCxn id="649" idx="2"/>
          </p:cNvCxnSpPr>
          <p:nvPr/>
        </p:nvCxnSpPr>
        <p:spPr>
          <a:xfrm flipV="1">
            <a:off x="4835923" y="3541086"/>
            <a:ext cx="20823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5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18488" y="3575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737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1183039" y="3407009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06/25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38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937609" y="334926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9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2229316" y="335524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959907" y="3124370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07/20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54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491777" y="33369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382086" y="354258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310" idx="0"/>
            <a:endCxn id="754" idx="2"/>
          </p:cNvCxnSpPr>
          <p:nvPr/>
        </p:nvCxnSpPr>
        <p:spPr>
          <a:xfrm flipV="1">
            <a:off x="7378877" y="3542142"/>
            <a:ext cx="150154" cy="40355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68" idx="0"/>
            <a:endCxn id="611" idx="2"/>
          </p:cNvCxnSpPr>
          <p:nvPr/>
        </p:nvCxnSpPr>
        <p:spPr>
          <a:xfrm flipV="1">
            <a:off x="3955106" y="3535104"/>
            <a:ext cx="179645" cy="40589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3857573" y="394099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9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25499" y="41415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532875" y="41593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0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738390" y="3947033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140241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934726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5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03860" y="3338833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098345" y="35511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88" idx="0"/>
            <a:endCxn id="285" idx="2"/>
          </p:cNvCxnSpPr>
          <p:nvPr/>
        </p:nvCxnSpPr>
        <p:spPr>
          <a:xfrm flipV="1">
            <a:off x="6138505" y="3544000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040972" y="394801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835457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580820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380070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1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77920" y="39480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77170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661" idx="0"/>
            <a:endCxn id="159" idx="3"/>
          </p:cNvCxnSpPr>
          <p:nvPr/>
        </p:nvCxnSpPr>
        <p:spPr>
          <a:xfrm flipV="1">
            <a:off x="7224238" y="2938140"/>
            <a:ext cx="278361" cy="39776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281344" y="39457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148322" y="415041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736724" y="393632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543939" y="41486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8796332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597681" y="41483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076102" y="3953305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24467" y="4153710"/>
            <a:ext cx="4449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3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939829" y="33298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750185" y="35485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36" idx="0"/>
            <a:endCxn id="333" idx="2"/>
          </p:cNvCxnSpPr>
          <p:nvPr/>
        </p:nvCxnSpPr>
        <p:spPr>
          <a:xfrm flipV="1">
            <a:off x="10773039" y="3534970"/>
            <a:ext cx="204044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675506" y="3939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576612" y="4150682"/>
            <a:ext cx="50491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74" idx="0"/>
            <a:endCxn id="449" idx="2"/>
          </p:cNvCxnSpPr>
          <p:nvPr/>
        </p:nvCxnSpPr>
        <p:spPr>
          <a:xfrm flipV="1">
            <a:off x="11143657" y="1319960"/>
            <a:ext cx="488259" cy="127880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407" idx="0"/>
            <a:endCxn id="268" idx="2"/>
          </p:cNvCxnSpPr>
          <p:nvPr/>
        </p:nvCxnSpPr>
        <p:spPr>
          <a:xfrm flipV="1">
            <a:off x="3348738" y="4146165"/>
            <a:ext cx="546089" cy="5341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8772920" y="260981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613089" y="2941711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</a:p>
        </p:txBody>
      </p:sp>
      <p:sp>
        <p:nvSpPr>
          <p:cNvPr id="213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8623256" y="333575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8441556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7" idx="0"/>
            <a:endCxn id="213" idx="2"/>
          </p:cNvCxnSpPr>
          <p:nvPr/>
        </p:nvCxnSpPr>
        <p:spPr>
          <a:xfrm flipV="1">
            <a:off x="8433223" y="3540921"/>
            <a:ext cx="22728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8130175" y="4159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8335690" y="394686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265110" y="1756945"/>
            <a:ext cx="71495" cy="853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693969" y="333844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3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58070" y="3543565"/>
            <a:ext cx="48096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4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431081" y="394762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5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25566" y="4159903"/>
            <a:ext cx="45367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34" idx="0"/>
            <a:endCxn id="232" idx="2"/>
          </p:cNvCxnSpPr>
          <p:nvPr/>
        </p:nvCxnSpPr>
        <p:spPr>
          <a:xfrm flipV="1">
            <a:off x="4528614" y="3543609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3" idx="0"/>
            <a:endCxn id="211" idx="2"/>
          </p:cNvCxnSpPr>
          <p:nvPr/>
        </p:nvCxnSpPr>
        <p:spPr>
          <a:xfrm flipV="1">
            <a:off x="8720789" y="2930020"/>
            <a:ext cx="111781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9777921" y="260915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9785063" y="2941047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</a:t>
            </a:r>
          </a:p>
        </p:txBody>
      </p:sp>
      <p:sp>
        <p:nvSpPr>
          <p:cNvPr id="248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9596536" y="3335090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9565905" y="35473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05/19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52" idx="0"/>
            <a:endCxn id="248" idx="2"/>
          </p:cNvCxnSpPr>
          <p:nvPr/>
        </p:nvCxnSpPr>
        <p:spPr>
          <a:xfrm flipV="1">
            <a:off x="9430351" y="3540257"/>
            <a:ext cx="203439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9127303" y="4158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9332818" y="394620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48" idx="0"/>
            <a:endCxn id="246" idx="2"/>
          </p:cNvCxnSpPr>
          <p:nvPr/>
        </p:nvCxnSpPr>
        <p:spPr>
          <a:xfrm flipV="1">
            <a:off x="9694069" y="2929356"/>
            <a:ext cx="143502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611" idx="0"/>
            <a:endCxn id="33" idx="1"/>
          </p:cNvCxnSpPr>
          <p:nvPr/>
        </p:nvCxnSpPr>
        <p:spPr>
          <a:xfrm flipV="1">
            <a:off x="4195030" y="1743744"/>
            <a:ext cx="28634" cy="15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718">
            <a:extLst>
              <a:ext uri="{FF2B5EF4-FFF2-40B4-BE49-F238E27FC236}">
                <a16:creationId xmlns:a16="http://schemas.microsoft.com/office/drawing/2014/main" id="{3AE419A2-903A-4CEF-B040-7ACF8A78CC20}"/>
              </a:ext>
            </a:extLst>
          </p:cNvPr>
          <p:cNvSpPr/>
          <p:nvPr/>
        </p:nvSpPr>
        <p:spPr>
          <a:xfrm>
            <a:off x="5842203" y="333061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AC63A0B9-499E-42D2-A6D6-A8B8FECD4369}"/>
              </a:ext>
            </a:extLst>
          </p:cNvPr>
          <p:cNvSpPr txBox="1"/>
          <p:nvPr/>
        </p:nvSpPr>
        <p:spPr>
          <a:xfrm>
            <a:off x="5674788" y="35429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256" name="Star: 5 Points 718">
            <a:extLst>
              <a:ext uri="{FF2B5EF4-FFF2-40B4-BE49-F238E27FC236}">
                <a16:creationId xmlns:a16="http://schemas.microsoft.com/office/drawing/2014/main" id="{962848E5-08E8-4AB1-8450-913E4951FE69}"/>
              </a:ext>
            </a:extLst>
          </p:cNvPr>
          <p:cNvSpPr/>
          <p:nvPr/>
        </p:nvSpPr>
        <p:spPr>
          <a:xfrm>
            <a:off x="5612552" y="3958075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87000CDC-A5FF-466D-8F3D-A8FA460018EC}"/>
              </a:ext>
            </a:extLst>
          </p:cNvPr>
          <p:cNvSpPr txBox="1"/>
          <p:nvPr/>
        </p:nvSpPr>
        <p:spPr>
          <a:xfrm>
            <a:off x="5407037" y="41703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78C4819D-0244-4BC6-851F-43DC93723973}"/>
              </a:ext>
            </a:extLst>
          </p:cNvPr>
          <p:cNvSpPr/>
          <p:nvPr/>
        </p:nvSpPr>
        <p:spPr>
          <a:xfrm>
            <a:off x="10391172" y="2589822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TextBox 22">
            <a:extLst>
              <a:ext uri="{FF2B5EF4-FFF2-40B4-BE49-F238E27FC236}">
                <a16:creationId xmlns:a16="http://schemas.microsoft.com/office/drawing/2014/main" id="{C34DBBBC-9A76-4D54-AF70-23CFFDE1CD49}"/>
              </a:ext>
            </a:extLst>
          </p:cNvPr>
          <p:cNvSpPr txBox="1"/>
          <p:nvPr/>
        </p:nvSpPr>
        <p:spPr>
          <a:xfrm>
            <a:off x="10478063" y="2938566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07/30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717513B-4322-4B9A-BE0A-2666E57FE2B3}"/>
              </a:ext>
            </a:extLst>
          </p:cNvPr>
          <p:cNvCxnSpPr>
            <a:cxnSpLocks/>
            <a:stCxn id="669" idx="0"/>
            <a:endCxn id="258" idx="3"/>
          </p:cNvCxnSpPr>
          <p:nvPr/>
        </p:nvCxnSpPr>
        <p:spPr>
          <a:xfrm flipV="1">
            <a:off x="10451451" y="2910028"/>
            <a:ext cx="192401" cy="4250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122C855C-6B8C-4C3D-8A03-B64D311E6939}"/>
              </a:ext>
            </a:extLst>
          </p:cNvPr>
          <p:cNvSpPr/>
          <p:nvPr/>
        </p:nvSpPr>
        <p:spPr>
          <a:xfrm>
            <a:off x="10987492" y="2598768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90A574B8-74AD-46EC-99B1-1E30B9D9391A}"/>
              </a:ext>
            </a:extLst>
          </p:cNvPr>
          <p:cNvSpPr txBox="1"/>
          <p:nvPr/>
        </p:nvSpPr>
        <p:spPr>
          <a:xfrm>
            <a:off x="11074383" y="2947512"/>
            <a:ext cx="733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preserved for OKTB 09/30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809B697-F345-4B91-AF05-8A6A31E4DF25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1037362" y="2918974"/>
            <a:ext cx="202810" cy="41082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Star: 5 Points 718">
            <a:extLst>
              <a:ext uri="{FF2B5EF4-FFF2-40B4-BE49-F238E27FC236}">
                <a16:creationId xmlns:a16="http://schemas.microsoft.com/office/drawing/2014/main" id="{9540ECEA-8AD6-41D5-8A47-1ED00CA7FCB7}"/>
              </a:ext>
            </a:extLst>
          </p:cNvPr>
          <p:cNvSpPr/>
          <p:nvPr/>
        </p:nvSpPr>
        <p:spPr>
          <a:xfrm>
            <a:off x="3683814" y="336550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1" name="TextBox 22">
            <a:extLst>
              <a:ext uri="{FF2B5EF4-FFF2-40B4-BE49-F238E27FC236}">
                <a16:creationId xmlns:a16="http://schemas.microsoft.com/office/drawing/2014/main" id="{89A0410B-F20C-4738-84B4-535B50AC7FC9}"/>
              </a:ext>
            </a:extLst>
          </p:cNvPr>
          <p:cNvSpPr txBox="1"/>
          <p:nvPr/>
        </p:nvSpPr>
        <p:spPr>
          <a:xfrm>
            <a:off x="3160918" y="355683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altLang="zh-CN" dirty="0"/>
              <a:t>11/23</a:t>
            </a:r>
            <a:endParaRPr lang="en-US" dirty="0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376EA775-31CC-4B10-A082-2A488CC54C65}"/>
              </a:ext>
            </a:extLst>
          </p:cNvPr>
          <p:cNvCxnSpPr>
            <a:cxnSpLocks/>
            <a:stCxn id="256" idx="0"/>
            <a:endCxn id="245" idx="2"/>
          </p:cNvCxnSpPr>
          <p:nvPr/>
        </p:nvCxnSpPr>
        <p:spPr>
          <a:xfrm flipV="1">
            <a:off x="5710085" y="3535785"/>
            <a:ext cx="169372" cy="4222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EB814F9-67F2-4F08-84AF-F3E1776244F4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007600F-0630-4D4D-931B-3E1F6F944414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296672E-749C-45EF-9BCE-C9BCB0EB9C07}"/>
              </a:ext>
            </a:extLst>
          </p:cNvPr>
          <p:cNvCxnSpPr/>
          <p:nvPr/>
        </p:nvCxnSpPr>
        <p:spPr>
          <a:xfrm flipV="1">
            <a:off x="131155" y="562399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62961A9-4DE5-4BD5-9D77-8B3CBEEFCE88}"/>
              </a:ext>
            </a:extLst>
          </p:cNvPr>
          <p:cNvSpPr/>
          <p:nvPr/>
        </p:nvSpPr>
        <p:spPr>
          <a:xfrm>
            <a:off x="114288" y="5366006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8176D19-AB27-44BF-BF5A-CD311F9DB221}"/>
              </a:ext>
            </a:extLst>
          </p:cNvPr>
          <p:cNvCxnSpPr>
            <a:cxnSpLocks/>
            <a:stCxn id="436" idx="0"/>
            <a:endCxn id="234" idx="2"/>
          </p:cNvCxnSpPr>
          <p:nvPr/>
        </p:nvCxnSpPr>
        <p:spPr>
          <a:xfrm flipV="1">
            <a:off x="3817408" y="4152788"/>
            <a:ext cx="650927" cy="5211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E5834A3-3ED7-43D3-9CA2-432C1FA33A09}"/>
              </a:ext>
            </a:extLst>
          </p:cNvPr>
          <p:cNvCxnSpPr>
            <a:cxnSpLocks/>
            <a:stCxn id="294" idx="0"/>
            <a:endCxn id="271" idx="0"/>
          </p:cNvCxnSpPr>
          <p:nvPr/>
        </p:nvCxnSpPr>
        <p:spPr>
          <a:xfrm flipV="1">
            <a:off x="4498550" y="4159315"/>
            <a:ext cx="335911" cy="13061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FE8C8-5890-4CE1-8251-0405B7DE38A8}"/>
              </a:ext>
            </a:extLst>
          </p:cNvPr>
          <p:cNvSpPr/>
          <p:nvPr/>
        </p:nvSpPr>
        <p:spPr>
          <a:xfrm>
            <a:off x="4357088" y="3933913"/>
            <a:ext cx="105287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F0EC288-44B9-4FA6-B851-68B0A543B5BB}"/>
              </a:ext>
            </a:extLst>
          </p:cNvPr>
          <p:cNvSpPr/>
          <p:nvPr/>
        </p:nvSpPr>
        <p:spPr>
          <a:xfrm>
            <a:off x="5483955" y="3935024"/>
            <a:ext cx="88194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5183C-F416-420B-AAB1-25768972FE1F}"/>
              </a:ext>
            </a:extLst>
          </p:cNvPr>
          <p:cNvSpPr/>
          <p:nvPr/>
        </p:nvSpPr>
        <p:spPr>
          <a:xfrm>
            <a:off x="2061346" y="2257874"/>
            <a:ext cx="2085445" cy="178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9A59C637-1638-4F71-BA3F-F36B1E9E32AF}"/>
              </a:ext>
            </a:extLst>
          </p:cNvPr>
          <p:cNvSpPr txBox="1"/>
          <p:nvPr/>
        </p:nvSpPr>
        <p:spPr>
          <a:xfrm>
            <a:off x="1993223" y="2449645"/>
            <a:ext cx="22147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YFVE: Need 9/M T0 sample supporting </a:t>
            </a:r>
            <a:r>
              <a:rPr lang="en-US" altLang="zh-CN" sz="700">
                <a:solidFill>
                  <a:srgbClr val="FF0000"/>
                </a:solidFill>
              </a:rPr>
              <a:t>display light </a:t>
            </a:r>
            <a:r>
              <a:rPr lang="en-US" altLang="zh-CN" sz="700" dirty="0">
                <a:solidFill>
                  <a:srgbClr val="FF0000"/>
                </a:solidFill>
              </a:rPr>
              <a:t>up.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128828-3758-4427-ACC0-00AA1CE6707A}"/>
              </a:ext>
            </a:extLst>
          </p:cNvPr>
          <p:cNvSpPr txBox="1"/>
          <p:nvPr/>
        </p:nvSpPr>
        <p:spPr>
          <a:xfrm>
            <a:off x="1797209" y="5336409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79328A1-BABE-4BBB-AEFF-34FB69BF8FE2}"/>
              </a:ext>
            </a:extLst>
          </p:cNvPr>
          <p:cNvSpPr txBox="1"/>
          <p:nvPr/>
        </p:nvSpPr>
        <p:spPr>
          <a:xfrm>
            <a:off x="3091424" y="5463450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9999E8E-F2A5-4554-8C52-3B1C034DDAE2}"/>
              </a:ext>
            </a:extLst>
          </p:cNvPr>
          <p:cNvSpPr txBox="1"/>
          <p:nvPr/>
        </p:nvSpPr>
        <p:spPr>
          <a:xfrm>
            <a:off x="3980372" y="5465460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6DDC5F0E-A8ED-441F-8461-56CD5C62EDF4}"/>
              </a:ext>
            </a:extLst>
          </p:cNvPr>
          <p:cNvCxnSpPr>
            <a:cxnSpLocks/>
            <a:stCxn id="267" idx="0"/>
            <a:endCxn id="235" idx="0"/>
          </p:cNvCxnSpPr>
          <p:nvPr/>
        </p:nvCxnSpPr>
        <p:spPr>
          <a:xfrm flipV="1">
            <a:off x="2371897" y="4159903"/>
            <a:ext cx="2080507" cy="117650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1D626F8C-E8F2-4207-9448-AC0D7DACDEDE}"/>
              </a:ext>
            </a:extLst>
          </p:cNvPr>
          <p:cNvCxnSpPr>
            <a:cxnSpLocks/>
            <a:stCxn id="273" idx="0"/>
          </p:cNvCxnSpPr>
          <p:nvPr/>
        </p:nvCxnSpPr>
        <p:spPr>
          <a:xfrm flipV="1">
            <a:off x="3489995" y="4151372"/>
            <a:ext cx="941086" cy="131207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Star: 5 Points 718">
            <a:extLst>
              <a:ext uri="{FF2B5EF4-FFF2-40B4-BE49-F238E27FC236}">
                <a16:creationId xmlns:a16="http://schemas.microsoft.com/office/drawing/2014/main" id="{C0B09295-4D2B-4642-B329-39AC21774EC8}"/>
              </a:ext>
            </a:extLst>
          </p:cNvPr>
          <p:cNvSpPr/>
          <p:nvPr/>
        </p:nvSpPr>
        <p:spPr>
          <a:xfrm>
            <a:off x="3417888" y="397489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8" name="TextBox 22">
            <a:extLst>
              <a:ext uri="{FF2B5EF4-FFF2-40B4-BE49-F238E27FC236}">
                <a16:creationId xmlns:a16="http://schemas.microsoft.com/office/drawing/2014/main" id="{0452D891-5E78-4B3D-9240-57E4169C7752}"/>
              </a:ext>
            </a:extLst>
          </p:cNvPr>
          <p:cNvSpPr txBox="1"/>
          <p:nvPr/>
        </p:nvSpPr>
        <p:spPr>
          <a:xfrm>
            <a:off x="2913711" y="40992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10/23</a:t>
            </a:r>
          </a:p>
        </p:txBody>
      </p:sp>
    </p:spTree>
    <p:extLst>
      <p:ext uri="{BB962C8B-B14F-4D97-AF65-F5344CB8AC3E}">
        <p14:creationId xmlns:p14="http://schemas.microsoft.com/office/powerpoint/2010/main" val="21436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17645</TotalTime>
  <Words>5009</Words>
  <Application>Microsoft Office PowerPoint</Application>
  <PresentationFormat>Widescreen</PresentationFormat>
  <Paragraphs>2384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Ford Antenna Regular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@06/15  </vt:lpstr>
      <vt:lpstr>CX788 SYNC+/AR-HUD/Display Plan @06/07(Based on 11/26 Group A UI)</vt:lpstr>
      <vt:lpstr>CX788 SYNC+/AR-HUD/Display Plan @07/05 (Based on 10/10 Group A UI)</vt:lpstr>
      <vt:lpstr>CDX747 SW Draft Release Plan @0705 </vt:lpstr>
      <vt:lpstr>U611MCA SW Release Plan @06/02 </vt:lpstr>
      <vt:lpstr>Phase5 SYNC+ 3.0 Timeline Draft To Be Reviewed</vt:lpstr>
      <vt:lpstr>SYNC+ 3.0 DCV/PEC/J1 Critical Path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  <vt:lpstr>CDX707 Software and Autosar Release Plan</vt:lpstr>
      <vt:lpstr>Phase5 SW Integration and Release Rule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478</cp:revision>
  <cp:lastPrinted>2019-07-19T08:55:20Z</cp:lastPrinted>
  <dcterms:created xsi:type="dcterms:W3CDTF">2019-07-11T00:48:49Z</dcterms:created>
  <dcterms:modified xsi:type="dcterms:W3CDTF">2021-07-10T04:23:52Z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